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0"/>
  </p:notesMasterIdLst>
  <p:sldIdLst>
    <p:sldId id="279" r:id="rId2"/>
    <p:sldId id="533" r:id="rId3"/>
    <p:sldId id="530" r:id="rId4"/>
    <p:sldId id="526" r:id="rId5"/>
    <p:sldId id="528" r:id="rId6"/>
    <p:sldId id="532" r:id="rId7"/>
    <p:sldId id="414" r:id="rId8"/>
    <p:sldId id="498" r:id="rId9"/>
    <p:sldId id="472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7" autoAdjust="0"/>
    <p:restoredTop sz="95017" autoAdjust="0"/>
  </p:normalViewPr>
  <p:slideViewPr>
    <p:cSldViewPr>
      <p:cViewPr>
        <p:scale>
          <a:sx n="66" d="100"/>
          <a:sy n="66" d="100"/>
        </p:scale>
        <p:origin x="-100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48"/>
    </p:cViewPr>
  </p:sorterViewPr>
  <p:notesViewPr>
    <p:cSldViewPr>
      <p:cViewPr varScale="1">
        <p:scale>
          <a:sx n="92" d="100"/>
          <a:sy n="92" d="100"/>
        </p:scale>
        <p:origin x="-2916" y="-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93F9F-0B51-4BC1-81BE-F03AA4E7A6D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10DB2-57A3-46CC-9511-C5548BE4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3</a:t>
            </a:r>
            <a:r>
              <a:rPr lang="en-US" baseline="0" dirty="0" smtClean="0"/>
              <a:t> slides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Environmentalists</a:t>
            </a:r>
            <a:r>
              <a:rPr lang="en-US" baseline="0" dirty="0" smtClean="0"/>
              <a:t> think of preservation and sustainability</a:t>
            </a:r>
          </a:p>
          <a:p>
            <a:r>
              <a:rPr lang="en-US" baseline="0" dirty="0" smtClean="0"/>
              <a:t>in short-term, steady state earth terms.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back at paleo climate and geologic cycles </a:t>
            </a:r>
          </a:p>
          <a:p>
            <a:r>
              <a:rPr lang="en-US" baseline="0" dirty="0" smtClean="0"/>
              <a:t>allows us to look forward in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horizon should be at least 100 years.</a:t>
            </a:r>
          </a:p>
          <a:p>
            <a:endParaRPr lang="en-US" baseline="0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talk will show how looking forward 100 years </a:t>
            </a:r>
          </a:p>
          <a:p>
            <a:r>
              <a:rPr lang="en-US" baseline="0" dirty="0" smtClean="0"/>
              <a:t>changes the notion of sustainability for the </a:t>
            </a:r>
          </a:p>
          <a:p>
            <a:r>
              <a:rPr lang="en-US" baseline="0" dirty="0" smtClean="0"/>
              <a:t>Mississippi Delta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0DB2-57A3-46CC-9511-C5548BE4D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What Happened When the Ice Melts?</a:t>
            </a:r>
          </a:p>
          <a:p>
            <a:endParaRPr lang="en-US" sz="1400" dirty="0" smtClean="0"/>
          </a:p>
          <a:p>
            <a:r>
              <a:rPr lang="en-US" dirty="0" smtClean="0"/>
              <a:t>The Mississippi becomes a flooding torrent for thousands of years and carries much more sediment than at any other time. </a:t>
            </a:r>
          </a:p>
          <a:p>
            <a:r>
              <a:rPr lang="en-US" dirty="0" smtClean="0"/>
              <a:t>Despite this mountain of sediment, the coastal edge – what we call the delta – retreats inland.</a:t>
            </a:r>
          </a:p>
          <a:p>
            <a:r>
              <a:rPr lang="en-US" dirty="0" smtClean="0"/>
              <a:t>Lesson for sea level rise from climate change: sea level rise trumps sediment.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0DB2-57A3-46CC-9511-C5548BE4D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Donoghue, Joseph F. “Sea Level History of the Northern Gulf of Mexico Coast and Sea Level Rise Scenarios for the near Future.” </a:t>
            </a:r>
            <a:r>
              <a:rPr lang="en-US" sz="1200" i="1" dirty="0" smtClean="0"/>
              <a:t>Climatic Change</a:t>
            </a:r>
            <a:r>
              <a:rPr lang="en-US" sz="1200" dirty="0" smtClean="0"/>
              <a:t> 107, no. 1–2 (2011): 17–33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0DB2-57A3-46CC-9511-C5548BE4D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Louisiana</a:t>
            </a:r>
            <a:r>
              <a:rPr lang="en-US" baseline="0" dirty="0" smtClean="0"/>
              <a:t> with 1 meter of relative sea level rise</a:t>
            </a:r>
          </a:p>
          <a:p>
            <a:r>
              <a:rPr lang="en-US" baseline="0" dirty="0" smtClean="0"/>
              <a:t>caused by subsidence and sea level rise.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conservative view.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assumes no major hurricanes.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would breach the levees </a:t>
            </a:r>
          </a:p>
          <a:p>
            <a:r>
              <a:rPr lang="en-US" baseline="0" dirty="0" smtClean="0"/>
              <a:t>and free the river.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will also flood New Orleans </a:t>
            </a:r>
          </a:p>
          <a:p>
            <a:r>
              <a:rPr lang="en-US" baseline="0" dirty="0" smtClean="0"/>
              <a:t>more dramatically than Katrina.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0DB2-57A3-46CC-9511-C5548BE4D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3C72-4EBD-440C-80C1-AC3ADA179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4557-63B9-4190-A52E-59397B2C4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2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DA9-17E2-4331-9FAB-94E0D3134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1940-D5F9-4908-8CA5-93D7277639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9E9C-3699-4D91-82B5-3C7CCC6F2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2370-D246-43D5-8A34-73C7CF72A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285C-E358-45FF-87B7-9FD558980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2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A42-29F2-4FD4-922F-9801BF467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5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9EF-7BF3-4707-8EAF-D3D6738CA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C95-2480-4E95-BA4B-D9B3295AC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BA20-5DFC-49FA-9D9E-60DF9DA79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30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srn.com/author=2226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153400" cy="2438400"/>
          </a:xfrm>
        </p:spPr>
        <p:txBody>
          <a:bodyPr>
            <a:normAutofit/>
          </a:bodyPr>
          <a:lstStyle/>
          <a:p>
            <a:r>
              <a:rPr lang="en-US" sz="3600" dirty="0"/>
              <a:t>Learning from Life Insurance</a:t>
            </a:r>
            <a:r>
              <a:rPr lang="en-US" sz="3600"/>
              <a:t>: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Lessons </a:t>
            </a:r>
            <a:r>
              <a:rPr lang="en-US" sz="3600" dirty="0"/>
              <a:t>for Structuring Insurance for Properties Facing Progressive Climate Risk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76600"/>
            <a:ext cx="8617634" cy="3429000"/>
          </a:xfrm>
        </p:spPr>
        <p:txBody>
          <a:bodyPr>
            <a:normAutofit fontScale="92500"/>
          </a:bodyPr>
          <a:lstStyle/>
          <a:p>
            <a:r>
              <a:rPr lang="en-US" dirty="0"/>
              <a:t>Edward P. Richards, JD, MPH</a:t>
            </a:r>
          </a:p>
          <a:p>
            <a:r>
              <a:rPr lang="en-US" dirty="0"/>
              <a:t>Director, Program in Law, Science, and Public Health</a:t>
            </a:r>
          </a:p>
          <a:p>
            <a:r>
              <a:rPr lang="en-US" dirty="0" smtClean="0"/>
              <a:t>LSU </a:t>
            </a:r>
            <a:r>
              <a:rPr lang="en-US" dirty="0"/>
              <a:t>Law School</a:t>
            </a:r>
          </a:p>
          <a:p>
            <a:r>
              <a:rPr lang="en-US" dirty="0"/>
              <a:t>richards@lsu.edu</a:t>
            </a:r>
          </a:p>
          <a:p>
            <a:r>
              <a:rPr lang="en-US" dirty="0"/>
              <a:t>Blog - http://sites.law.lsu.edu/coast/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ssrn.com/author=222637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6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Globally – more than 600,000,000 in the low </a:t>
            </a:r>
            <a:r>
              <a:rPr lang="en-US" dirty="0"/>
              <a:t>elevation coastal zone (LECZ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Many in Asian river delta cities</a:t>
            </a:r>
            <a:endParaRPr lang="en-US" dirty="0"/>
          </a:p>
          <a:p>
            <a:r>
              <a:rPr lang="en-US" dirty="0" smtClean="0"/>
              <a:t>The United States</a:t>
            </a:r>
          </a:p>
          <a:p>
            <a:pPr lvl="1"/>
            <a:r>
              <a:rPr lang="en-US" dirty="0" smtClean="0"/>
              <a:t>South Florida</a:t>
            </a:r>
          </a:p>
          <a:p>
            <a:pPr lvl="1"/>
            <a:r>
              <a:rPr lang="en-US" dirty="0" smtClean="0"/>
              <a:t>Atlantic coast </a:t>
            </a:r>
          </a:p>
          <a:p>
            <a:pPr lvl="1"/>
            <a:r>
              <a:rPr lang="en-US" dirty="0" smtClean="0"/>
              <a:t>Gulf Coast</a:t>
            </a:r>
          </a:p>
          <a:p>
            <a:pPr lvl="1"/>
            <a:r>
              <a:rPr lang="en-US" dirty="0" smtClean="0"/>
              <a:t>Cites on coastal rivers and estuaries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in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variables</a:t>
            </a:r>
          </a:p>
          <a:p>
            <a:pPr lvl="1"/>
            <a:r>
              <a:rPr lang="en-US" dirty="0" smtClean="0"/>
              <a:t>Elevation gradient</a:t>
            </a:r>
          </a:p>
          <a:p>
            <a:pPr lvl="1"/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Geology</a:t>
            </a:r>
          </a:p>
          <a:p>
            <a:r>
              <a:rPr lang="en-US" dirty="0" smtClean="0"/>
              <a:t>Not feasible in most places for 1 meter+</a:t>
            </a:r>
          </a:p>
          <a:p>
            <a:pPr lvl="1"/>
            <a:r>
              <a:rPr lang="en-US" dirty="0" smtClean="0"/>
              <a:t>New York City is the best case for protection in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areas will eventually relocate or be destroyed through catastrophic flooding</a:t>
            </a:r>
          </a:p>
          <a:p>
            <a:r>
              <a:rPr lang="en-US" dirty="0" smtClean="0"/>
              <a:t>The idea is orderly relocation</a:t>
            </a:r>
          </a:p>
          <a:p>
            <a:r>
              <a:rPr lang="en-US" dirty="0" smtClean="0"/>
              <a:t>The ideal is politically impossible in the US under current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04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Moral Hazard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1968, the National Flood Insurance Program has subsidized flood insurance for homes under $250 and businesses under $500k.</a:t>
            </a:r>
          </a:p>
          <a:p>
            <a:r>
              <a:rPr lang="en-US" dirty="0" smtClean="0"/>
              <a:t>Disaster relief, such as after Hurricanes Katrina and Sandy, subsidizes communities and those who are under/uninsured.</a:t>
            </a:r>
          </a:p>
          <a:p>
            <a:r>
              <a:rPr lang="en-US" dirty="0" smtClean="0"/>
              <a:t>There is no political will to use the NFIP to force relocation.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the Policy Failure?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rights expectations evolved for a steady state world.</a:t>
            </a:r>
          </a:p>
          <a:p>
            <a:r>
              <a:rPr lang="en-US" dirty="0" smtClean="0"/>
              <a:t>As long as there is an expectation that property is eternal, then policy will follow.</a:t>
            </a:r>
          </a:p>
          <a:p>
            <a:pPr lvl="1"/>
            <a:r>
              <a:rPr lang="en-US" dirty="0" smtClean="0"/>
              <a:t>“</a:t>
            </a:r>
            <a:r>
              <a:rPr lang="en-US" smtClean="0"/>
              <a:t>Buy land, </a:t>
            </a:r>
            <a:r>
              <a:rPr lang="en-US" dirty="0" smtClean="0"/>
              <a:t>they are not making any more.”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9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 Insurance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dies.</a:t>
            </a:r>
          </a:p>
          <a:p>
            <a:r>
              <a:rPr lang="en-US" dirty="0" smtClean="0"/>
              <a:t>The insurance bet is when.</a:t>
            </a:r>
          </a:p>
          <a:p>
            <a:r>
              <a:rPr lang="en-US" dirty="0" smtClean="0"/>
              <a:t>The policy structure is a predictable increase in rates as the individual ages.</a:t>
            </a:r>
          </a:p>
          <a:p>
            <a:r>
              <a:rPr lang="en-US" dirty="0" smtClean="0"/>
              <a:t>The expectation is that at some given age, the cost of the insurance will exceed its value, if the insured is still alive.</a:t>
            </a:r>
          </a:p>
          <a:p>
            <a:r>
              <a:rPr lang="en-US" dirty="0" smtClean="0"/>
              <a:t>Individualized rating factors can be added.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6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to Coastal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 insurance underwriting would include a projected schedule for premium increases as sea level rises.</a:t>
            </a:r>
          </a:p>
          <a:p>
            <a:r>
              <a:rPr lang="en-US" dirty="0" smtClean="0"/>
              <a:t>This would effectively create a life span for property.</a:t>
            </a:r>
          </a:p>
          <a:p>
            <a:r>
              <a:rPr lang="en-US" dirty="0" smtClean="0"/>
              <a:t>Like human life expectancy, it would not be certain because of the uncertainty of sea level rise and property value fluctuations.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 Property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Rethinking long term financing such as 30 year mortgages.</a:t>
            </a:r>
          </a:p>
          <a:p>
            <a:r>
              <a:rPr lang="en-US" dirty="0" smtClean="0"/>
              <a:t>Buyout cost for relocation goes down with time.</a:t>
            </a:r>
          </a:p>
          <a:p>
            <a:r>
              <a:rPr lang="en-US" dirty="0" smtClean="0"/>
              <a:t>Encourages more realistic risk assessment.</a:t>
            </a:r>
          </a:p>
          <a:p>
            <a:r>
              <a:rPr lang="en-US" dirty="0" smtClean="0"/>
              <a:t>Puts a ceiling on the value of reconstruction after disasters.</a:t>
            </a:r>
          </a:p>
          <a:p>
            <a:r>
              <a:rPr lang="en-US" dirty="0" smtClean="0"/>
              <a:t>Makes paid relocation more palatable.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7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this be Implemented?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No, if the failure of NFIP reform in an indication.</a:t>
            </a:r>
          </a:p>
          <a:p>
            <a:r>
              <a:rPr lang="en-US" dirty="0" smtClean="0"/>
              <a:t>Yes, for large commercial property interests.</a:t>
            </a:r>
          </a:p>
          <a:p>
            <a:pPr lvl="1"/>
            <a:r>
              <a:rPr lang="en-US" dirty="0" smtClean="0"/>
              <a:t>No subsidy</a:t>
            </a:r>
          </a:p>
          <a:p>
            <a:pPr lvl="1"/>
            <a:r>
              <a:rPr lang="en-US" dirty="0" smtClean="0"/>
              <a:t>Reinsurers will eventually price them off the coast.</a:t>
            </a:r>
          </a:p>
          <a:p>
            <a:pPr lvl="1"/>
            <a:r>
              <a:rPr lang="en-US" dirty="0" smtClean="0"/>
              <a:t>Insurance regulators could require a projection of future rates based on sea level rise.</a:t>
            </a:r>
          </a:p>
          <a:p>
            <a:r>
              <a:rPr lang="en-US" dirty="0" smtClean="0"/>
              <a:t>Seeing the impact on business could change the politics for homeowners.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2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Paleoclimate Perspective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0143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1,000,000 years of Sea Level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err="1"/>
              <a:t>Rohling</a:t>
            </a:r>
            <a:r>
              <a:rPr lang="en-US" sz="1200" dirty="0"/>
              <a:t>, EJ, GL Foster, KM Grant, G Marino, AP Roberts, ME </a:t>
            </a:r>
            <a:r>
              <a:rPr lang="en-US" sz="1200" dirty="0" err="1"/>
              <a:t>Tamisiea</a:t>
            </a:r>
            <a:r>
              <a:rPr lang="en-US" sz="1200" dirty="0"/>
              <a:t>, and F Williams. “Sea-Level and Deep-Sea-Temperature Variability over the Past 5.3 Million Years.” </a:t>
            </a:r>
            <a:r>
              <a:rPr lang="en-US" sz="1200" i="1" dirty="0"/>
              <a:t>Nature</a:t>
            </a:r>
            <a:r>
              <a:rPr lang="en-US" sz="1200" dirty="0"/>
              <a:t>, 2014.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285C-E358-45FF-87B7-9FD5589808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5" y="2286000"/>
            <a:ext cx="8012892" cy="38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375"/>
            <a:ext cx="4267200" cy="62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752475" y="3274938"/>
            <a:ext cx="4133850" cy="2752725"/>
          </a:xfrm>
          <a:custGeom>
            <a:avLst/>
            <a:gdLst>
              <a:gd name="connsiteX0" fmla="*/ 4133850 w 4133850"/>
              <a:gd name="connsiteY0" fmla="*/ 0 h 2752725"/>
              <a:gd name="connsiteX1" fmla="*/ 4048125 w 4133850"/>
              <a:gd name="connsiteY1" fmla="*/ 14287 h 2752725"/>
              <a:gd name="connsiteX2" fmla="*/ 3986213 w 4133850"/>
              <a:gd name="connsiteY2" fmla="*/ 0 h 2752725"/>
              <a:gd name="connsiteX3" fmla="*/ 3962400 w 4133850"/>
              <a:gd name="connsiteY3" fmla="*/ 0 h 2752725"/>
              <a:gd name="connsiteX4" fmla="*/ 3905250 w 4133850"/>
              <a:gd name="connsiteY4" fmla="*/ 42862 h 2752725"/>
              <a:gd name="connsiteX5" fmla="*/ 3833813 w 4133850"/>
              <a:gd name="connsiteY5" fmla="*/ 133350 h 2752725"/>
              <a:gd name="connsiteX6" fmla="*/ 3790950 w 4133850"/>
              <a:gd name="connsiteY6" fmla="*/ 185737 h 2752725"/>
              <a:gd name="connsiteX7" fmla="*/ 3733800 w 4133850"/>
              <a:gd name="connsiteY7" fmla="*/ 223837 h 2752725"/>
              <a:gd name="connsiteX8" fmla="*/ 3619500 w 4133850"/>
              <a:gd name="connsiteY8" fmla="*/ 285750 h 2752725"/>
              <a:gd name="connsiteX9" fmla="*/ 3519488 w 4133850"/>
              <a:gd name="connsiteY9" fmla="*/ 319087 h 2752725"/>
              <a:gd name="connsiteX10" fmla="*/ 3443288 w 4133850"/>
              <a:gd name="connsiteY10" fmla="*/ 381000 h 2752725"/>
              <a:gd name="connsiteX11" fmla="*/ 3381375 w 4133850"/>
              <a:gd name="connsiteY11" fmla="*/ 409575 h 2752725"/>
              <a:gd name="connsiteX12" fmla="*/ 3281363 w 4133850"/>
              <a:gd name="connsiteY12" fmla="*/ 447675 h 2752725"/>
              <a:gd name="connsiteX13" fmla="*/ 3209925 w 4133850"/>
              <a:gd name="connsiteY13" fmla="*/ 457200 h 2752725"/>
              <a:gd name="connsiteX14" fmla="*/ 3119438 w 4133850"/>
              <a:gd name="connsiteY14" fmla="*/ 500062 h 2752725"/>
              <a:gd name="connsiteX15" fmla="*/ 3038475 w 4133850"/>
              <a:gd name="connsiteY15" fmla="*/ 523875 h 2752725"/>
              <a:gd name="connsiteX16" fmla="*/ 2943225 w 4133850"/>
              <a:gd name="connsiteY16" fmla="*/ 557212 h 2752725"/>
              <a:gd name="connsiteX17" fmla="*/ 2905125 w 4133850"/>
              <a:gd name="connsiteY17" fmla="*/ 581025 h 2752725"/>
              <a:gd name="connsiteX18" fmla="*/ 2905125 w 4133850"/>
              <a:gd name="connsiteY18" fmla="*/ 581025 h 2752725"/>
              <a:gd name="connsiteX19" fmla="*/ 2828925 w 4133850"/>
              <a:gd name="connsiteY19" fmla="*/ 614362 h 2752725"/>
              <a:gd name="connsiteX20" fmla="*/ 2814638 w 4133850"/>
              <a:gd name="connsiteY20" fmla="*/ 585787 h 2752725"/>
              <a:gd name="connsiteX21" fmla="*/ 2809875 w 4133850"/>
              <a:gd name="connsiteY21" fmla="*/ 561975 h 2752725"/>
              <a:gd name="connsiteX22" fmla="*/ 2762250 w 4133850"/>
              <a:gd name="connsiteY22" fmla="*/ 595312 h 2752725"/>
              <a:gd name="connsiteX23" fmla="*/ 2667000 w 4133850"/>
              <a:gd name="connsiteY23" fmla="*/ 623887 h 2752725"/>
              <a:gd name="connsiteX24" fmla="*/ 2619375 w 4133850"/>
              <a:gd name="connsiteY24" fmla="*/ 609600 h 2752725"/>
              <a:gd name="connsiteX25" fmla="*/ 2557463 w 4133850"/>
              <a:gd name="connsiteY25" fmla="*/ 623887 h 2752725"/>
              <a:gd name="connsiteX26" fmla="*/ 2524125 w 4133850"/>
              <a:gd name="connsiteY26" fmla="*/ 652462 h 2752725"/>
              <a:gd name="connsiteX27" fmla="*/ 2605088 w 4133850"/>
              <a:gd name="connsiteY27" fmla="*/ 685800 h 2752725"/>
              <a:gd name="connsiteX28" fmla="*/ 2671763 w 4133850"/>
              <a:gd name="connsiteY28" fmla="*/ 723900 h 2752725"/>
              <a:gd name="connsiteX29" fmla="*/ 2657475 w 4133850"/>
              <a:gd name="connsiteY29" fmla="*/ 823912 h 2752725"/>
              <a:gd name="connsiteX30" fmla="*/ 2647950 w 4133850"/>
              <a:gd name="connsiteY30" fmla="*/ 947737 h 2752725"/>
              <a:gd name="connsiteX31" fmla="*/ 2576513 w 4133850"/>
              <a:gd name="connsiteY31" fmla="*/ 1047750 h 2752725"/>
              <a:gd name="connsiteX32" fmla="*/ 2505075 w 4133850"/>
              <a:gd name="connsiteY32" fmla="*/ 1095375 h 2752725"/>
              <a:gd name="connsiteX33" fmla="*/ 2443163 w 4133850"/>
              <a:gd name="connsiteY33" fmla="*/ 1133475 h 2752725"/>
              <a:gd name="connsiteX34" fmla="*/ 2333625 w 4133850"/>
              <a:gd name="connsiteY34" fmla="*/ 1176337 h 2752725"/>
              <a:gd name="connsiteX35" fmla="*/ 2252663 w 4133850"/>
              <a:gd name="connsiteY35" fmla="*/ 1209675 h 2752725"/>
              <a:gd name="connsiteX36" fmla="*/ 2162175 w 4133850"/>
              <a:gd name="connsiteY36" fmla="*/ 1252537 h 2752725"/>
              <a:gd name="connsiteX37" fmla="*/ 2052638 w 4133850"/>
              <a:gd name="connsiteY37" fmla="*/ 1285875 h 2752725"/>
              <a:gd name="connsiteX38" fmla="*/ 1976438 w 4133850"/>
              <a:gd name="connsiteY38" fmla="*/ 1290637 h 2752725"/>
              <a:gd name="connsiteX39" fmla="*/ 1885950 w 4133850"/>
              <a:gd name="connsiteY39" fmla="*/ 1281112 h 2752725"/>
              <a:gd name="connsiteX40" fmla="*/ 1747838 w 4133850"/>
              <a:gd name="connsiteY40" fmla="*/ 1295400 h 2752725"/>
              <a:gd name="connsiteX41" fmla="*/ 1624013 w 4133850"/>
              <a:gd name="connsiteY41" fmla="*/ 1323975 h 2752725"/>
              <a:gd name="connsiteX42" fmla="*/ 1528763 w 4133850"/>
              <a:gd name="connsiteY42" fmla="*/ 1323975 h 2752725"/>
              <a:gd name="connsiteX43" fmla="*/ 1447800 w 4133850"/>
              <a:gd name="connsiteY43" fmla="*/ 1319212 h 2752725"/>
              <a:gd name="connsiteX44" fmla="*/ 1347788 w 4133850"/>
              <a:gd name="connsiteY44" fmla="*/ 1319212 h 2752725"/>
              <a:gd name="connsiteX45" fmla="*/ 1247775 w 4133850"/>
              <a:gd name="connsiteY45" fmla="*/ 1328737 h 2752725"/>
              <a:gd name="connsiteX46" fmla="*/ 1147763 w 4133850"/>
              <a:gd name="connsiteY46" fmla="*/ 1323975 h 2752725"/>
              <a:gd name="connsiteX47" fmla="*/ 1038225 w 4133850"/>
              <a:gd name="connsiteY47" fmla="*/ 1323975 h 2752725"/>
              <a:gd name="connsiteX48" fmla="*/ 981075 w 4133850"/>
              <a:gd name="connsiteY48" fmla="*/ 1328737 h 2752725"/>
              <a:gd name="connsiteX49" fmla="*/ 890588 w 4133850"/>
              <a:gd name="connsiteY49" fmla="*/ 1343025 h 2752725"/>
              <a:gd name="connsiteX50" fmla="*/ 790575 w 4133850"/>
              <a:gd name="connsiteY50" fmla="*/ 1371600 h 2752725"/>
              <a:gd name="connsiteX51" fmla="*/ 690563 w 4133850"/>
              <a:gd name="connsiteY51" fmla="*/ 1385887 h 2752725"/>
              <a:gd name="connsiteX52" fmla="*/ 623888 w 4133850"/>
              <a:gd name="connsiteY52" fmla="*/ 1419225 h 2752725"/>
              <a:gd name="connsiteX53" fmla="*/ 585788 w 4133850"/>
              <a:gd name="connsiteY53" fmla="*/ 1466850 h 2752725"/>
              <a:gd name="connsiteX54" fmla="*/ 504825 w 4133850"/>
              <a:gd name="connsiteY54" fmla="*/ 1476375 h 2752725"/>
              <a:gd name="connsiteX55" fmla="*/ 404813 w 4133850"/>
              <a:gd name="connsiteY55" fmla="*/ 1485900 h 2752725"/>
              <a:gd name="connsiteX56" fmla="*/ 342900 w 4133850"/>
              <a:gd name="connsiteY56" fmla="*/ 1462087 h 2752725"/>
              <a:gd name="connsiteX57" fmla="*/ 300038 w 4133850"/>
              <a:gd name="connsiteY57" fmla="*/ 1433512 h 2752725"/>
              <a:gd name="connsiteX58" fmla="*/ 252413 w 4133850"/>
              <a:gd name="connsiteY58" fmla="*/ 1428750 h 2752725"/>
              <a:gd name="connsiteX59" fmla="*/ 185738 w 4133850"/>
              <a:gd name="connsiteY59" fmla="*/ 1466850 h 2752725"/>
              <a:gd name="connsiteX60" fmla="*/ 109538 w 4133850"/>
              <a:gd name="connsiteY60" fmla="*/ 1466850 h 2752725"/>
              <a:gd name="connsiteX61" fmla="*/ 57150 w 4133850"/>
              <a:gd name="connsiteY61" fmla="*/ 1443037 h 2752725"/>
              <a:gd name="connsiteX62" fmla="*/ 0 w 4133850"/>
              <a:gd name="connsiteY62" fmla="*/ 1438275 h 2752725"/>
              <a:gd name="connsiteX63" fmla="*/ 0 w 4133850"/>
              <a:gd name="connsiteY63" fmla="*/ 2752725 h 2752725"/>
              <a:gd name="connsiteX64" fmla="*/ 2709863 w 4133850"/>
              <a:gd name="connsiteY64" fmla="*/ 2738437 h 2752725"/>
              <a:gd name="connsiteX65" fmla="*/ 2709863 w 4133850"/>
              <a:gd name="connsiteY65" fmla="*/ 2100262 h 2752725"/>
              <a:gd name="connsiteX66" fmla="*/ 4133850 w 4133850"/>
              <a:gd name="connsiteY66" fmla="*/ 2100262 h 2752725"/>
              <a:gd name="connsiteX67" fmla="*/ 4133850 w 4133850"/>
              <a:gd name="connsiteY67" fmla="*/ 0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133850" h="2752725">
                <a:moveTo>
                  <a:pt x="4133850" y="0"/>
                </a:moveTo>
                <a:lnTo>
                  <a:pt x="4048125" y="14287"/>
                </a:lnTo>
                <a:lnTo>
                  <a:pt x="3986213" y="0"/>
                </a:lnTo>
                <a:lnTo>
                  <a:pt x="3962400" y="0"/>
                </a:lnTo>
                <a:lnTo>
                  <a:pt x="3905250" y="42862"/>
                </a:lnTo>
                <a:lnTo>
                  <a:pt x="3833813" y="133350"/>
                </a:lnTo>
                <a:lnTo>
                  <a:pt x="3790950" y="185737"/>
                </a:lnTo>
                <a:lnTo>
                  <a:pt x="3733800" y="223837"/>
                </a:lnTo>
                <a:lnTo>
                  <a:pt x="3619500" y="285750"/>
                </a:lnTo>
                <a:lnTo>
                  <a:pt x="3519488" y="319087"/>
                </a:lnTo>
                <a:lnTo>
                  <a:pt x="3443288" y="381000"/>
                </a:lnTo>
                <a:lnTo>
                  <a:pt x="3381375" y="409575"/>
                </a:lnTo>
                <a:lnTo>
                  <a:pt x="3281363" y="447675"/>
                </a:lnTo>
                <a:lnTo>
                  <a:pt x="3209925" y="457200"/>
                </a:lnTo>
                <a:lnTo>
                  <a:pt x="3119438" y="500062"/>
                </a:lnTo>
                <a:lnTo>
                  <a:pt x="3038475" y="523875"/>
                </a:lnTo>
                <a:lnTo>
                  <a:pt x="2943225" y="557212"/>
                </a:lnTo>
                <a:lnTo>
                  <a:pt x="2905125" y="581025"/>
                </a:lnTo>
                <a:lnTo>
                  <a:pt x="2905125" y="581025"/>
                </a:lnTo>
                <a:lnTo>
                  <a:pt x="2828925" y="614362"/>
                </a:lnTo>
                <a:lnTo>
                  <a:pt x="2814638" y="585787"/>
                </a:lnTo>
                <a:lnTo>
                  <a:pt x="2809875" y="561975"/>
                </a:lnTo>
                <a:lnTo>
                  <a:pt x="2762250" y="595312"/>
                </a:lnTo>
                <a:lnTo>
                  <a:pt x="2667000" y="623887"/>
                </a:lnTo>
                <a:lnTo>
                  <a:pt x="2619375" y="609600"/>
                </a:lnTo>
                <a:lnTo>
                  <a:pt x="2557463" y="623887"/>
                </a:lnTo>
                <a:lnTo>
                  <a:pt x="2524125" y="652462"/>
                </a:lnTo>
                <a:lnTo>
                  <a:pt x="2605088" y="685800"/>
                </a:lnTo>
                <a:lnTo>
                  <a:pt x="2671763" y="723900"/>
                </a:lnTo>
                <a:lnTo>
                  <a:pt x="2657475" y="823912"/>
                </a:lnTo>
                <a:lnTo>
                  <a:pt x="2647950" y="947737"/>
                </a:lnTo>
                <a:lnTo>
                  <a:pt x="2576513" y="1047750"/>
                </a:lnTo>
                <a:lnTo>
                  <a:pt x="2505075" y="1095375"/>
                </a:lnTo>
                <a:lnTo>
                  <a:pt x="2443163" y="1133475"/>
                </a:lnTo>
                <a:lnTo>
                  <a:pt x="2333625" y="1176337"/>
                </a:lnTo>
                <a:lnTo>
                  <a:pt x="2252663" y="1209675"/>
                </a:lnTo>
                <a:lnTo>
                  <a:pt x="2162175" y="1252537"/>
                </a:lnTo>
                <a:lnTo>
                  <a:pt x="2052638" y="1285875"/>
                </a:lnTo>
                <a:lnTo>
                  <a:pt x="1976438" y="1290637"/>
                </a:lnTo>
                <a:lnTo>
                  <a:pt x="1885950" y="1281112"/>
                </a:lnTo>
                <a:lnTo>
                  <a:pt x="1747838" y="1295400"/>
                </a:lnTo>
                <a:lnTo>
                  <a:pt x="1624013" y="1323975"/>
                </a:lnTo>
                <a:lnTo>
                  <a:pt x="1528763" y="1323975"/>
                </a:lnTo>
                <a:lnTo>
                  <a:pt x="1447800" y="1319212"/>
                </a:lnTo>
                <a:lnTo>
                  <a:pt x="1347788" y="1319212"/>
                </a:lnTo>
                <a:lnTo>
                  <a:pt x="1247775" y="1328737"/>
                </a:lnTo>
                <a:lnTo>
                  <a:pt x="1147763" y="1323975"/>
                </a:lnTo>
                <a:lnTo>
                  <a:pt x="1038225" y="1323975"/>
                </a:lnTo>
                <a:lnTo>
                  <a:pt x="981075" y="1328737"/>
                </a:lnTo>
                <a:lnTo>
                  <a:pt x="890588" y="1343025"/>
                </a:lnTo>
                <a:lnTo>
                  <a:pt x="790575" y="1371600"/>
                </a:lnTo>
                <a:lnTo>
                  <a:pt x="690563" y="1385887"/>
                </a:lnTo>
                <a:lnTo>
                  <a:pt x="623888" y="1419225"/>
                </a:lnTo>
                <a:lnTo>
                  <a:pt x="585788" y="1466850"/>
                </a:lnTo>
                <a:lnTo>
                  <a:pt x="504825" y="1476375"/>
                </a:lnTo>
                <a:lnTo>
                  <a:pt x="404813" y="1485900"/>
                </a:lnTo>
                <a:lnTo>
                  <a:pt x="342900" y="1462087"/>
                </a:lnTo>
                <a:lnTo>
                  <a:pt x="300038" y="1433512"/>
                </a:lnTo>
                <a:lnTo>
                  <a:pt x="252413" y="1428750"/>
                </a:lnTo>
                <a:lnTo>
                  <a:pt x="185738" y="1466850"/>
                </a:lnTo>
                <a:lnTo>
                  <a:pt x="109538" y="1466850"/>
                </a:lnTo>
                <a:lnTo>
                  <a:pt x="57150" y="1443037"/>
                </a:lnTo>
                <a:lnTo>
                  <a:pt x="0" y="1438275"/>
                </a:lnTo>
                <a:lnTo>
                  <a:pt x="0" y="2752725"/>
                </a:lnTo>
                <a:lnTo>
                  <a:pt x="2709863" y="2738437"/>
                </a:lnTo>
                <a:lnTo>
                  <a:pt x="2709863" y="2100262"/>
                </a:lnTo>
                <a:lnTo>
                  <a:pt x="4133850" y="2100262"/>
                </a:lnTo>
                <a:lnTo>
                  <a:pt x="4133850" y="0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2833" y="346000"/>
            <a:ext cx="4158730" cy="4414838"/>
          </a:xfrm>
          <a:custGeom>
            <a:avLst/>
            <a:gdLst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3167063 w 4157663"/>
              <a:gd name="connsiteY254" fmla="*/ 23812 h 3371850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4152900 w 4157663"/>
              <a:gd name="connsiteY254" fmla="*/ 1881187 h 3371850"/>
              <a:gd name="connsiteX0" fmla="*/ 4157663 w 4157663"/>
              <a:gd name="connsiteY0" fmla="*/ 2067028 h 3552928"/>
              <a:gd name="connsiteX1" fmla="*/ 4095750 w 4157663"/>
              <a:gd name="connsiteY1" fmla="*/ 2076553 h 3552928"/>
              <a:gd name="connsiteX2" fmla="*/ 4024313 w 4157663"/>
              <a:gd name="connsiteY2" fmla="*/ 2067028 h 3552928"/>
              <a:gd name="connsiteX3" fmla="*/ 3981450 w 4157663"/>
              <a:gd name="connsiteY3" fmla="*/ 2071790 h 3552928"/>
              <a:gd name="connsiteX4" fmla="*/ 3938588 w 4157663"/>
              <a:gd name="connsiteY4" fmla="*/ 2119415 h 3552928"/>
              <a:gd name="connsiteX5" fmla="*/ 3876675 w 4157663"/>
              <a:gd name="connsiteY5" fmla="*/ 2181328 h 3552928"/>
              <a:gd name="connsiteX6" fmla="*/ 3824288 w 4157663"/>
              <a:gd name="connsiteY6" fmla="*/ 2252765 h 3552928"/>
              <a:gd name="connsiteX7" fmla="*/ 3743325 w 4157663"/>
              <a:gd name="connsiteY7" fmla="*/ 2305153 h 3552928"/>
              <a:gd name="connsiteX8" fmla="*/ 3638550 w 4157663"/>
              <a:gd name="connsiteY8" fmla="*/ 2352778 h 3552928"/>
              <a:gd name="connsiteX9" fmla="*/ 3557588 w 4157663"/>
              <a:gd name="connsiteY9" fmla="*/ 2381353 h 3552928"/>
              <a:gd name="connsiteX10" fmla="*/ 3481388 w 4157663"/>
              <a:gd name="connsiteY10" fmla="*/ 2438503 h 3552928"/>
              <a:gd name="connsiteX11" fmla="*/ 3376613 w 4157663"/>
              <a:gd name="connsiteY11" fmla="*/ 2490890 h 3552928"/>
              <a:gd name="connsiteX12" fmla="*/ 3319463 w 4157663"/>
              <a:gd name="connsiteY12" fmla="*/ 2519465 h 3552928"/>
              <a:gd name="connsiteX13" fmla="*/ 3252788 w 4157663"/>
              <a:gd name="connsiteY13" fmla="*/ 2524228 h 3552928"/>
              <a:gd name="connsiteX14" fmla="*/ 3214688 w 4157663"/>
              <a:gd name="connsiteY14" fmla="*/ 2538515 h 3552928"/>
              <a:gd name="connsiteX15" fmla="*/ 3128963 w 4157663"/>
              <a:gd name="connsiteY15" fmla="*/ 2567090 h 3552928"/>
              <a:gd name="connsiteX16" fmla="*/ 3024188 w 4157663"/>
              <a:gd name="connsiteY16" fmla="*/ 2614715 h 3552928"/>
              <a:gd name="connsiteX17" fmla="*/ 2947988 w 4157663"/>
              <a:gd name="connsiteY17" fmla="*/ 2643290 h 3552928"/>
              <a:gd name="connsiteX18" fmla="*/ 2900363 w 4157663"/>
              <a:gd name="connsiteY18" fmla="*/ 2667103 h 3552928"/>
              <a:gd name="connsiteX19" fmla="*/ 2847975 w 4157663"/>
              <a:gd name="connsiteY19" fmla="*/ 2671865 h 3552928"/>
              <a:gd name="connsiteX20" fmla="*/ 2847975 w 4157663"/>
              <a:gd name="connsiteY20" fmla="*/ 2643290 h 3552928"/>
              <a:gd name="connsiteX21" fmla="*/ 2828925 w 4157663"/>
              <a:gd name="connsiteY21" fmla="*/ 2638528 h 3552928"/>
              <a:gd name="connsiteX22" fmla="*/ 2757488 w 4157663"/>
              <a:gd name="connsiteY22" fmla="*/ 2662340 h 3552928"/>
              <a:gd name="connsiteX23" fmla="*/ 2690813 w 4157663"/>
              <a:gd name="connsiteY23" fmla="*/ 2681390 h 3552928"/>
              <a:gd name="connsiteX24" fmla="*/ 2638425 w 4157663"/>
              <a:gd name="connsiteY24" fmla="*/ 2681390 h 3552928"/>
              <a:gd name="connsiteX25" fmla="*/ 2576513 w 4157663"/>
              <a:gd name="connsiteY25" fmla="*/ 2700440 h 3552928"/>
              <a:gd name="connsiteX26" fmla="*/ 2576513 w 4157663"/>
              <a:gd name="connsiteY26" fmla="*/ 2729015 h 3552928"/>
              <a:gd name="connsiteX27" fmla="*/ 2624138 w 4157663"/>
              <a:gd name="connsiteY27" fmla="*/ 2752828 h 3552928"/>
              <a:gd name="connsiteX28" fmla="*/ 2690813 w 4157663"/>
              <a:gd name="connsiteY28" fmla="*/ 2762353 h 3552928"/>
              <a:gd name="connsiteX29" fmla="*/ 2690813 w 4157663"/>
              <a:gd name="connsiteY29" fmla="*/ 2762353 h 3552928"/>
              <a:gd name="connsiteX30" fmla="*/ 2681288 w 4157663"/>
              <a:gd name="connsiteY30" fmla="*/ 2838553 h 3552928"/>
              <a:gd name="connsiteX31" fmla="*/ 2690813 w 4157663"/>
              <a:gd name="connsiteY31" fmla="*/ 2929040 h 3552928"/>
              <a:gd name="connsiteX32" fmla="*/ 2686050 w 4157663"/>
              <a:gd name="connsiteY32" fmla="*/ 3014765 h 3552928"/>
              <a:gd name="connsiteX33" fmla="*/ 2624138 w 4157663"/>
              <a:gd name="connsiteY33" fmla="*/ 3086203 h 3552928"/>
              <a:gd name="connsiteX34" fmla="*/ 2566988 w 4157663"/>
              <a:gd name="connsiteY34" fmla="*/ 3148115 h 3552928"/>
              <a:gd name="connsiteX35" fmla="*/ 2419350 w 4157663"/>
              <a:gd name="connsiteY35" fmla="*/ 3219553 h 3552928"/>
              <a:gd name="connsiteX36" fmla="*/ 2295525 w 4157663"/>
              <a:gd name="connsiteY36" fmla="*/ 3276703 h 3552928"/>
              <a:gd name="connsiteX37" fmla="*/ 2162175 w 4157663"/>
              <a:gd name="connsiteY37" fmla="*/ 3329090 h 3552928"/>
              <a:gd name="connsiteX38" fmla="*/ 2076450 w 4157663"/>
              <a:gd name="connsiteY38" fmla="*/ 3357665 h 3552928"/>
              <a:gd name="connsiteX39" fmla="*/ 2062163 w 4157663"/>
              <a:gd name="connsiteY39" fmla="*/ 3362428 h 3552928"/>
              <a:gd name="connsiteX40" fmla="*/ 1933575 w 4157663"/>
              <a:gd name="connsiteY40" fmla="*/ 3352903 h 3552928"/>
              <a:gd name="connsiteX41" fmla="*/ 1847850 w 4157663"/>
              <a:gd name="connsiteY41" fmla="*/ 3357665 h 3552928"/>
              <a:gd name="connsiteX42" fmla="*/ 1757363 w 4157663"/>
              <a:gd name="connsiteY42" fmla="*/ 3367190 h 3552928"/>
              <a:gd name="connsiteX43" fmla="*/ 1681163 w 4157663"/>
              <a:gd name="connsiteY43" fmla="*/ 3386240 h 3552928"/>
              <a:gd name="connsiteX44" fmla="*/ 1581150 w 4157663"/>
              <a:gd name="connsiteY44" fmla="*/ 3386240 h 3552928"/>
              <a:gd name="connsiteX45" fmla="*/ 1509713 w 4157663"/>
              <a:gd name="connsiteY45" fmla="*/ 3386240 h 3552928"/>
              <a:gd name="connsiteX46" fmla="*/ 1414463 w 4157663"/>
              <a:gd name="connsiteY46" fmla="*/ 3386240 h 3552928"/>
              <a:gd name="connsiteX47" fmla="*/ 1285875 w 4157663"/>
              <a:gd name="connsiteY47" fmla="*/ 3391003 h 3552928"/>
              <a:gd name="connsiteX48" fmla="*/ 1195388 w 4157663"/>
              <a:gd name="connsiteY48" fmla="*/ 3391003 h 3552928"/>
              <a:gd name="connsiteX49" fmla="*/ 1109663 w 4157663"/>
              <a:gd name="connsiteY49" fmla="*/ 3391003 h 3552928"/>
              <a:gd name="connsiteX50" fmla="*/ 1014413 w 4157663"/>
              <a:gd name="connsiteY50" fmla="*/ 3395765 h 3552928"/>
              <a:gd name="connsiteX51" fmla="*/ 919163 w 4157663"/>
              <a:gd name="connsiteY51" fmla="*/ 3410053 h 3552928"/>
              <a:gd name="connsiteX52" fmla="*/ 838200 w 4157663"/>
              <a:gd name="connsiteY52" fmla="*/ 3433865 h 3552928"/>
              <a:gd name="connsiteX53" fmla="*/ 762000 w 4157663"/>
              <a:gd name="connsiteY53" fmla="*/ 3448153 h 3552928"/>
              <a:gd name="connsiteX54" fmla="*/ 719138 w 4157663"/>
              <a:gd name="connsiteY54" fmla="*/ 3457678 h 3552928"/>
              <a:gd name="connsiteX55" fmla="*/ 642938 w 4157663"/>
              <a:gd name="connsiteY55" fmla="*/ 3486253 h 3552928"/>
              <a:gd name="connsiteX56" fmla="*/ 614363 w 4157663"/>
              <a:gd name="connsiteY56" fmla="*/ 3533878 h 3552928"/>
              <a:gd name="connsiteX57" fmla="*/ 542925 w 4157663"/>
              <a:gd name="connsiteY57" fmla="*/ 3543403 h 3552928"/>
              <a:gd name="connsiteX58" fmla="*/ 438150 w 4157663"/>
              <a:gd name="connsiteY58" fmla="*/ 3552928 h 3552928"/>
              <a:gd name="connsiteX59" fmla="*/ 381000 w 4157663"/>
              <a:gd name="connsiteY59" fmla="*/ 3533878 h 3552928"/>
              <a:gd name="connsiteX60" fmla="*/ 338138 w 4157663"/>
              <a:gd name="connsiteY60" fmla="*/ 3514828 h 3552928"/>
              <a:gd name="connsiteX61" fmla="*/ 319088 w 4157663"/>
              <a:gd name="connsiteY61" fmla="*/ 3505303 h 3552928"/>
              <a:gd name="connsiteX62" fmla="*/ 285750 w 4157663"/>
              <a:gd name="connsiteY62" fmla="*/ 3505303 h 3552928"/>
              <a:gd name="connsiteX63" fmla="*/ 242888 w 4157663"/>
              <a:gd name="connsiteY63" fmla="*/ 3524353 h 3552928"/>
              <a:gd name="connsiteX64" fmla="*/ 200025 w 4157663"/>
              <a:gd name="connsiteY64" fmla="*/ 3533878 h 3552928"/>
              <a:gd name="connsiteX65" fmla="*/ 119063 w 4157663"/>
              <a:gd name="connsiteY65" fmla="*/ 3519590 h 3552928"/>
              <a:gd name="connsiteX66" fmla="*/ 76200 w 4157663"/>
              <a:gd name="connsiteY66" fmla="*/ 3510065 h 3552928"/>
              <a:gd name="connsiteX67" fmla="*/ 14288 w 4157663"/>
              <a:gd name="connsiteY67" fmla="*/ 3514828 h 3552928"/>
              <a:gd name="connsiteX68" fmla="*/ 0 w 4157663"/>
              <a:gd name="connsiteY68" fmla="*/ 1166915 h 3552928"/>
              <a:gd name="connsiteX69" fmla="*/ 61913 w 4157663"/>
              <a:gd name="connsiteY69" fmla="*/ 1124053 h 3552928"/>
              <a:gd name="connsiteX70" fmla="*/ 161925 w 4157663"/>
              <a:gd name="connsiteY70" fmla="*/ 1105003 h 3552928"/>
              <a:gd name="connsiteX71" fmla="*/ 185738 w 4157663"/>
              <a:gd name="connsiteY71" fmla="*/ 1147865 h 3552928"/>
              <a:gd name="connsiteX72" fmla="*/ 204788 w 4157663"/>
              <a:gd name="connsiteY72" fmla="*/ 1162153 h 3552928"/>
              <a:gd name="connsiteX73" fmla="*/ 214313 w 4157663"/>
              <a:gd name="connsiteY73" fmla="*/ 1228828 h 3552928"/>
              <a:gd name="connsiteX74" fmla="*/ 247650 w 4157663"/>
              <a:gd name="connsiteY74" fmla="*/ 1138340 h 3552928"/>
              <a:gd name="connsiteX75" fmla="*/ 247650 w 4157663"/>
              <a:gd name="connsiteY75" fmla="*/ 1138340 h 3552928"/>
              <a:gd name="connsiteX76" fmla="*/ 280988 w 4157663"/>
              <a:gd name="connsiteY76" fmla="*/ 1143103 h 3552928"/>
              <a:gd name="connsiteX77" fmla="*/ 290513 w 4157663"/>
              <a:gd name="connsiteY77" fmla="*/ 1105003 h 3552928"/>
              <a:gd name="connsiteX78" fmla="*/ 366713 w 4157663"/>
              <a:gd name="connsiteY78" fmla="*/ 1109765 h 3552928"/>
              <a:gd name="connsiteX79" fmla="*/ 371475 w 4157663"/>
              <a:gd name="connsiteY79" fmla="*/ 1028803 h 3552928"/>
              <a:gd name="connsiteX80" fmla="*/ 385763 w 4157663"/>
              <a:gd name="connsiteY80" fmla="*/ 985940 h 3552928"/>
              <a:gd name="connsiteX81" fmla="*/ 547688 w 4157663"/>
              <a:gd name="connsiteY81" fmla="*/ 1014515 h 3552928"/>
              <a:gd name="connsiteX82" fmla="*/ 704850 w 4157663"/>
              <a:gd name="connsiteY82" fmla="*/ 1062140 h 3552928"/>
              <a:gd name="connsiteX83" fmla="*/ 757238 w 4157663"/>
              <a:gd name="connsiteY83" fmla="*/ 1066903 h 3552928"/>
              <a:gd name="connsiteX84" fmla="*/ 842963 w 4157663"/>
              <a:gd name="connsiteY84" fmla="*/ 1128815 h 3552928"/>
              <a:gd name="connsiteX85" fmla="*/ 781050 w 4157663"/>
              <a:gd name="connsiteY85" fmla="*/ 1057378 h 3552928"/>
              <a:gd name="connsiteX86" fmla="*/ 633413 w 4157663"/>
              <a:gd name="connsiteY86" fmla="*/ 943078 h 3552928"/>
              <a:gd name="connsiteX87" fmla="*/ 523875 w 4157663"/>
              <a:gd name="connsiteY87" fmla="*/ 847828 h 3552928"/>
              <a:gd name="connsiteX88" fmla="*/ 504825 w 4157663"/>
              <a:gd name="connsiteY88" fmla="*/ 828778 h 3552928"/>
              <a:gd name="connsiteX89" fmla="*/ 490538 w 4157663"/>
              <a:gd name="connsiteY89" fmla="*/ 762103 h 3552928"/>
              <a:gd name="connsiteX90" fmla="*/ 461963 w 4157663"/>
              <a:gd name="connsiteY90" fmla="*/ 685903 h 3552928"/>
              <a:gd name="connsiteX91" fmla="*/ 461963 w 4157663"/>
              <a:gd name="connsiteY91" fmla="*/ 685903 h 3552928"/>
              <a:gd name="connsiteX92" fmla="*/ 381000 w 4157663"/>
              <a:gd name="connsiteY92" fmla="*/ 657328 h 3552928"/>
              <a:gd name="connsiteX93" fmla="*/ 357188 w 4157663"/>
              <a:gd name="connsiteY93" fmla="*/ 647803 h 3552928"/>
              <a:gd name="connsiteX94" fmla="*/ 304800 w 4157663"/>
              <a:gd name="connsiteY94" fmla="*/ 719240 h 3552928"/>
              <a:gd name="connsiteX95" fmla="*/ 252413 w 4157663"/>
              <a:gd name="connsiteY95" fmla="*/ 733528 h 3552928"/>
              <a:gd name="connsiteX96" fmla="*/ 285750 w 4157663"/>
              <a:gd name="connsiteY96" fmla="*/ 671615 h 3552928"/>
              <a:gd name="connsiteX97" fmla="*/ 357188 w 4157663"/>
              <a:gd name="connsiteY97" fmla="*/ 600178 h 3552928"/>
              <a:gd name="connsiteX98" fmla="*/ 376238 w 4157663"/>
              <a:gd name="connsiteY98" fmla="*/ 552553 h 3552928"/>
              <a:gd name="connsiteX99" fmla="*/ 371475 w 4157663"/>
              <a:gd name="connsiteY99" fmla="*/ 452540 h 3552928"/>
              <a:gd name="connsiteX100" fmla="*/ 361950 w 4157663"/>
              <a:gd name="connsiteY100" fmla="*/ 366815 h 3552928"/>
              <a:gd name="connsiteX101" fmla="*/ 304800 w 4157663"/>
              <a:gd name="connsiteY101" fmla="*/ 323953 h 3552928"/>
              <a:gd name="connsiteX102" fmla="*/ 280988 w 4157663"/>
              <a:gd name="connsiteY102" fmla="*/ 300140 h 3552928"/>
              <a:gd name="connsiteX103" fmla="*/ 285750 w 4157663"/>
              <a:gd name="connsiteY103" fmla="*/ 247753 h 3552928"/>
              <a:gd name="connsiteX104" fmla="*/ 309563 w 4157663"/>
              <a:gd name="connsiteY104" fmla="*/ 228703 h 3552928"/>
              <a:gd name="connsiteX105" fmla="*/ 328613 w 4157663"/>
              <a:gd name="connsiteY105" fmla="*/ 195365 h 3552928"/>
              <a:gd name="connsiteX106" fmla="*/ 1181100 w 4157663"/>
              <a:gd name="connsiteY106" fmla="*/ 181078 h 3552928"/>
              <a:gd name="connsiteX107" fmla="*/ 1195388 w 4157663"/>
              <a:gd name="connsiteY107" fmla="*/ 247753 h 3552928"/>
              <a:gd name="connsiteX108" fmla="*/ 1252538 w 4157663"/>
              <a:gd name="connsiteY108" fmla="*/ 228703 h 3552928"/>
              <a:gd name="connsiteX109" fmla="*/ 1295400 w 4157663"/>
              <a:gd name="connsiteY109" fmla="*/ 233465 h 3552928"/>
              <a:gd name="connsiteX110" fmla="*/ 1300163 w 4157663"/>
              <a:gd name="connsiteY110" fmla="*/ 314428 h 3552928"/>
              <a:gd name="connsiteX111" fmla="*/ 1328738 w 4157663"/>
              <a:gd name="connsiteY111" fmla="*/ 362053 h 3552928"/>
              <a:gd name="connsiteX112" fmla="*/ 1395413 w 4157663"/>
              <a:gd name="connsiteY112" fmla="*/ 419203 h 3552928"/>
              <a:gd name="connsiteX113" fmla="*/ 1447800 w 4157663"/>
              <a:gd name="connsiteY113" fmla="*/ 447778 h 3552928"/>
              <a:gd name="connsiteX114" fmla="*/ 1528763 w 4157663"/>
              <a:gd name="connsiteY114" fmla="*/ 419203 h 3552928"/>
              <a:gd name="connsiteX115" fmla="*/ 1533525 w 4157663"/>
              <a:gd name="connsiteY115" fmla="*/ 452540 h 3552928"/>
              <a:gd name="connsiteX116" fmla="*/ 1495425 w 4157663"/>
              <a:gd name="connsiteY116" fmla="*/ 504928 h 3552928"/>
              <a:gd name="connsiteX117" fmla="*/ 1509713 w 4157663"/>
              <a:gd name="connsiteY117" fmla="*/ 566840 h 3552928"/>
              <a:gd name="connsiteX118" fmla="*/ 1552575 w 4157663"/>
              <a:gd name="connsiteY118" fmla="*/ 566840 h 3552928"/>
              <a:gd name="connsiteX119" fmla="*/ 1504950 w 4157663"/>
              <a:gd name="connsiteY119" fmla="*/ 600178 h 3552928"/>
              <a:gd name="connsiteX120" fmla="*/ 1519238 w 4157663"/>
              <a:gd name="connsiteY120" fmla="*/ 666853 h 3552928"/>
              <a:gd name="connsiteX121" fmla="*/ 1543050 w 4157663"/>
              <a:gd name="connsiteY121" fmla="*/ 714478 h 3552928"/>
              <a:gd name="connsiteX122" fmla="*/ 1600200 w 4157663"/>
              <a:gd name="connsiteY122" fmla="*/ 709715 h 3552928"/>
              <a:gd name="connsiteX123" fmla="*/ 1652588 w 4157663"/>
              <a:gd name="connsiteY123" fmla="*/ 728765 h 3552928"/>
              <a:gd name="connsiteX124" fmla="*/ 1695450 w 4157663"/>
              <a:gd name="connsiteY124" fmla="*/ 690665 h 3552928"/>
              <a:gd name="connsiteX125" fmla="*/ 1719263 w 4157663"/>
              <a:gd name="connsiteY125" fmla="*/ 671615 h 3552928"/>
              <a:gd name="connsiteX126" fmla="*/ 1704975 w 4157663"/>
              <a:gd name="connsiteY126" fmla="*/ 628753 h 3552928"/>
              <a:gd name="connsiteX127" fmla="*/ 1690688 w 4157663"/>
              <a:gd name="connsiteY127" fmla="*/ 614465 h 3552928"/>
              <a:gd name="connsiteX128" fmla="*/ 1690688 w 4157663"/>
              <a:gd name="connsiteY128" fmla="*/ 590653 h 3552928"/>
              <a:gd name="connsiteX129" fmla="*/ 1728788 w 4157663"/>
              <a:gd name="connsiteY129" fmla="*/ 604940 h 3552928"/>
              <a:gd name="connsiteX130" fmla="*/ 1757363 w 4157663"/>
              <a:gd name="connsiteY130" fmla="*/ 633515 h 3552928"/>
              <a:gd name="connsiteX131" fmla="*/ 1766888 w 4157663"/>
              <a:gd name="connsiteY131" fmla="*/ 585890 h 3552928"/>
              <a:gd name="connsiteX132" fmla="*/ 1771650 w 4157663"/>
              <a:gd name="connsiteY132" fmla="*/ 552553 h 3552928"/>
              <a:gd name="connsiteX133" fmla="*/ 1766888 w 4157663"/>
              <a:gd name="connsiteY133" fmla="*/ 538265 h 3552928"/>
              <a:gd name="connsiteX134" fmla="*/ 1724025 w 4157663"/>
              <a:gd name="connsiteY134" fmla="*/ 523978 h 3552928"/>
              <a:gd name="connsiteX135" fmla="*/ 1690688 w 4157663"/>
              <a:gd name="connsiteY135" fmla="*/ 500165 h 3552928"/>
              <a:gd name="connsiteX136" fmla="*/ 1657350 w 4157663"/>
              <a:gd name="connsiteY136" fmla="*/ 457303 h 3552928"/>
              <a:gd name="connsiteX137" fmla="*/ 1628775 w 4157663"/>
              <a:gd name="connsiteY137" fmla="*/ 447778 h 3552928"/>
              <a:gd name="connsiteX138" fmla="*/ 1590675 w 4157663"/>
              <a:gd name="connsiteY138" fmla="*/ 447778 h 3552928"/>
              <a:gd name="connsiteX139" fmla="*/ 1571625 w 4157663"/>
              <a:gd name="connsiteY139" fmla="*/ 443015 h 3552928"/>
              <a:gd name="connsiteX140" fmla="*/ 1557338 w 4157663"/>
              <a:gd name="connsiteY140" fmla="*/ 409678 h 3552928"/>
              <a:gd name="connsiteX141" fmla="*/ 1538288 w 4157663"/>
              <a:gd name="connsiteY141" fmla="*/ 371578 h 3552928"/>
              <a:gd name="connsiteX142" fmla="*/ 1557338 w 4157663"/>
              <a:gd name="connsiteY142" fmla="*/ 357290 h 3552928"/>
              <a:gd name="connsiteX143" fmla="*/ 1614488 w 4157663"/>
              <a:gd name="connsiteY143" fmla="*/ 419203 h 3552928"/>
              <a:gd name="connsiteX144" fmla="*/ 1614488 w 4157663"/>
              <a:gd name="connsiteY144" fmla="*/ 419203 h 3552928"/>
              <a:gd name="connsiteX145" fmla="*/ 1633538 w 4157663"/>
              <a:gd name="connsiteY145" fmla="*/ 390628 h 3552928"/>
              <a:gd name="connsiteX146" fmla="*/ 1614488 w 4157663"/>
              <a:gd name="connsiteY146" fmla="*/ 352528 h 3552928"/>
              <a:gd name="connsiteX147" fmla="*/ 1657350 w 4157663"/>
              <a:gd name="connsiteY147" fmla="*/ 362053 h 3552928"/>
              <a:gd name="connsiteX148" fmla="*/ 1676400 w 4157663"/>
              <a:gd name="connsiteY148" fmla="*/ 423965 h 3552928"/>
              <a:gd name="connsiteX149" fmla="*/ 1695450 w 4157663"/>
              <a:gd name="connsiteY149" fmla="*/ 428728 h 3552928"/>
              <a:gd name="connsiteX150" fmla="*/ 1690688 w 4157663"/>
              <a:gd name="connsiteY150" fmla="*/ 390628 h 3552928"/>
              <a:gd name="connsiteX151" fmla="*/ 1681163 w 4157663"/>
              <a:gd name="connsiteY151" fmla="*/ 362053 h 3552928"/>
              <a:gd name="connsiteX152" fmla="*/ 1690688 w 4157663"/>
              <a:gd name="connsiteY152" fmla="*/ 343003 h 3552928"/>
              <a:gd name="connsiteX153" fmla="*/ 1690688 w 4157663"/>
              <a:gd name="connsiteY153" fmla="*/ 343003 h 3552928"/>
              <a:gd name="connsiteX154" fmla="*/ 1757363 w 4157663"/>
              <a:gd name="connsiteY154" fmla="*/ 343003 h 3552928"/>
              <a:gd name="connsiteX155" fmla="*/ 1757363 w 4157663"/>
              <a:gd name="connsiteY155" fmla="*/ 343003 h 3552928"/>
              <a:gd name="connsiteX156" fmla="*/ 1728788 w 4157663"/>
              <a:gd name="connsiteY156" fmla="*/ 438253 h 3552928"/>
              <a:gd name="connsiteX157" fmla="*/ 1733550 w 4157663"/>
              <a:gd name="connsiteY157" fmla="*/ 476353 h 3552928"/>
              <a:gd name="connsiteX158" fmla="*/ 1733550 w 4157663"/>
              <a:gd name="connsiteY158" fmla="*/ 476353 h 3552928"/>
              <a:gd name="connsiteX159" fmla="*/ 1800225 w 4157663"/>
              <a:gd name="connsiteY159" fmla="*/ 490640 h 3552928"/>
              <a:gd name="connsiteX160" fmla="*/ 1838325 w 4157663"/>
              <a:gd name="connsiteY160" fmla="*/ 457303 h 3552928"/>
              <a:gd name="connsiteX161" fmla="*/ 1900238 w 4157663"/>
              <a:gd name="connsiteY161" fmla="*/ 457303 h 3552928"/>
              <a:gd name="connsiteX162" fmla="*/ 1947863 w 4157663"/>
              <a:gd name="connsiteY162" fmla="*/ 466828 h 3552928"/>
              <a:gd name="connsiteX163" fmla="*/ 1966913 w 4157663"/>
              <a:gd name="connsiteY163" fmla="*/ 438253 h 3552928"/>
              <a:gd name="connsiteX164" fmla="*/ 1971675 w 4157663"/>
              <a:gd name="connsiteY164" fmla="*/ 419203 h 3552928"/>
              <a:gd name="connsiteX165" fmla="*/ 1928813 w 4157663"/>
              <a:gd name="connsiteY165" fmla="*/ 404915 h 3552928"/>
              <a:gd name="connsiteX166" fmla="*/ 1881188 w 4157663"/>
              <a:gd name="connsiteY166" fmla="*/ 395390 h 3552928"/>
              <a:gd name="connsiteX167" fmla="*/ 1866900 w 4157663"/>
              <a:gd name="connsiteY167" fmla="*/ 376340 h 3552928"/>
              <a:gd name="connsiteX168" fmla="*/ 1938338 w 4157663"/>
              <a:gd name="connsiteY168" fmla="*/ 371578 h 3552928"/>
              <a:gd name="connsiteX169" fmla="*/ 1962150 w 4157663"/>
              <a:gd name="connsiteY169" fmla="*/ 385865 h 3552928"/>
              <a:gd name="connsiteX170" fmla="*/ 1962150 w 4157663"/>
              <a:gd name="connsiteY170" fmla="*/ 385865 h 3552928"/>
              <a:gd name="connsiteX171" fmla="*/ 1914525 w 4157663"/>
              <a:gd name="connsiteY171" fmla="*/ 352528 h 3552928"/>
              <a:gd name="connsiteX172" fmla="*/ 1928813 w 4157663"/>
              <a:gd name="connsiteY172" fmla="*/ 328715 h 3552928"/>
              <a:gd name="connsiteX173" fmla="*/ 1928813 w 4157663"/>
              <a:gd name="connsiteY173" fmla="*/ 328715 h 3552928"/>
              <a:gd name="connsiteX174" fmla="*/ 1947863 w 4157663"/>
              <a:gd name="connsiteY174" fmla="*/ 304903 h 3552928"/>
              <a:gd name="connsiteX175" fmla="*/ 1952625 w 4157663"/>
              <a:gd name="connsiteY175" fmla="*/ 290615 h 3552928"/>
              <a:gd name="connsiteX176" fmla="*/ 2024063 w 4157663"/>
              <a:gd name="connsiteY176" fmla="*/ 362053 h 3552928"/>
              <a:gd name="connsiteX177" fmla="*/ 2019300 w 4157663"/>
              <a:gd name="connsiteY177" fmla="*/ 343003 h 3552928"/>
              <a:gd name="connsiteX178" fmla="*/ 1995488 w 4157663"/>
              <a:gd name="connsiteY178" fmla="*/ 290615 h 3552928"/>
              <a:gd name="connsiteX179" fmla="*/ 1995488 w 4157663"/>
              <a:gd name="connsiteY179" fmla="*/ 228703 h 3552928"/>
              <a:gd name="connsiteX180" fmla="*/ 2014538 w 4157663"/>
              <a:gd name="connsiteY180" fmla="*/ 228703 h 3552928"/>
              <a:gd name="connsiteX181" fmla="*/ 2019300 w 4157663"/>
              <a:gd name="connsiteY181" fmla="*/ 290615 h 3552928"/>
              <a:gd name="connsiteX182" fmla="*/ 2052638 w 4157663"/>
              <a:gd name="connsiteY182" fmla="*/ 309665 h 3552928"/>
              <a:gd name="connsiteX183" fmla="*/ 2052638 w 4157663"/>
              <a:gd name="connsiteY183" fmla="*/ 309665 h 3552928"/>
              <a:gd name="connsiteX184" fmla="*/ 2043113 w 4157663"/>
              <a:gd name="connsiteY184" fmla="*/ 219178 h 3552928"/>
              <a:gd name="connsiteX185" fmla="*/ 2071688 w 4157663"/>
              <a:gd name="connsiteY185" fmla="*/ 214415 h 3552928"/>
              <a:gd name="connsiteX186" fmla="*/ 2071688 w 4157663"/>
              <a:gd name="connsiteY186" fmla="*/ 266803 h 3552928"/>
              <a:gd name="connsiteX187" fmla="*/ 2081213 w 4157663"/>
              <a:gd name="connsiteY187" fmla="*/ 281090 h 3552928"/>
              <a:gd name="connsiteX188" fmla="*/ 2109788 w 4157663"/>
              <a:gd name="connsiteY188" fmla="*/ 228703 h 3552928"/>
              <a:gd name="connsiteX189" fmla="*/ 2152650 w 4157663"/>
              <a:gd name="connsiteY189" fmla="*/ 204890 h 3552928"/>
              <a:gd name="connsiteX190" fmla="*/ 2157413 w 4157663"/>
              <a:gd name="connsiteY190" fmla="*/ 228703 h 3552928"/>
              <a:gd name="connsiteX191" fmla="*/ 2124075 w 4157663"/>
              <a:gd name="connsiteY191" fmla="*/ 271565 h 3552928"/>
              <a:gd name="connsiteX192" fmla="*/ 2095500 w 4157663"/>
              <a:gd name="connsiteY192" fmla="*/ 304903 h 3552928"/>
              <a:gd name="connsiteX193" fmla="*/ 2195513 w 4157663"/>
              <a:gd name="connsiteY193" fmla="*/ 328715 h 3552928"/>
              <a:gd name="connsiteX194" fmla="*/ 2233613 w 4157663"/>
              <a:gd name="connsiteY194" fmla="*/ 328715 h 3552928"/>
              <a:gd name="connsiteX195" fmla="*/ 2228850 w 4157663"/>
              <a:gd name="connsiteY195" fmla="*/ 290615 h 3552928"/>
              <a:gd name="connsiteX196" fmla="*/ 2228850 w 4157663"/>
              <a:gd name="connsiteY196" fmla="*/ 290615 h 3552928"/>
              <a:gd name="connsiteX197" fmla="*/ 2262188 w 4157663"/>
              <a:gd name="connsiteY197" fmla="*/ 257278 h 3552928"/>
              <a:gd name="connsiteX198" fmla="*/ 2276475 w 4157663"/>
              <a:gd name="connsiteY198" fmla="*/ 333478 h 3552928"/>
              <a:gd name="connsiteX199" fmla="*/ 2300288 w 4157663"/>
              <a:gd name="connsiteY199" fmla="*/ 352528 h 3552928"/>
              <a:gd name="connsiteX200" fmla="*/ 2309813 w 4157663"/>
              <a:gd name="connsiteY200" fmla="*/ 314428 h 3552928"/>
              <a:gd name="connsiteX201" fmla="*/ 2309813 w 4157663"/>
              <a:gd name="connsiteY201" fmla="*/ 314428 h 3552928"/>
              <a:gd name="connsiteX202" fmla="*/ 2338388 w 4157663"/>
              <a:gd name="connsiteY202" fmla="*/ 247753 h 3552928"/>
              <a:gd name="connsiteX203" fmla="*/ 2343150 w 4157663"/>
              <a:gd name="connsiteY203" fmla="*/ 285853 h 3552928"/>
              <a:gd name="connsiteX204" fmla="*/ 2347913 w 4157663"/>
              <a:gd name="connsiteY204" fmla="*/ 319190 h 3552928"/>
              <a:gd name="connsiteX205" fmla="*/ 2409825 w 4157663"/>
              <a:gd name="connsiteY205" fmla="*/ 338240 h 3552928"/>
              <a:gd name="connsiteX206" fmla="*/ 2438400 w 4157663"/>
              <a:gd name="connsiteY206" fmla="*/ 343003 h 3552928"/>
              <a:gd name="connsiteX207" fmla="*/ 2447925 w 4157663"/>
              <a:gd name="connsiteY207" fmla="*/ 328715 h 3552928"/>
              <a:gd name="connsiteX208" fmla="*/ 2466975 w 4157663"/>
              <a:gd name="connsiteY208" fmla="*/ 309665 h 3552928"/>
              <a:gd name="connsiteX209" fmla="*/ 2509838 w 4157663"/>
              <a:gd name="connsiteY209" fmla="*/ 304903 h 3552928"/>
              <a:gd name="connsiteX210" fmla="*/ 2481263 w 4157663"/>
              <a:gd name="connsiteY210" fmla="*/ 343003 h 3552928"/>
              <a:gd name="connsiteX211" fmla="*/ 2481263 w 4157663"/>
              <a:gd name="connsiteY211" fmla="*/ 371578 h 3552928"/>
              <a:gd name="connsiteX212" fmla="*/ 2481263 w 4157663"/>
              <a:gd name="connsiteY212" fmla="*/ 371578 h 3552928"/>
              <a:gd name="connsiteX213" fmla="*/ 2547938 w 4157663"/>
              <a:gd name="connsiteY213" fmla="*/ 409678 h 3552928"/>
              <a:gd name="connsiteX214" fmla="*/ 2609850 w 4157663"/>
              <a:gd name="connsiteY214" fmla="*/ 447778 h 3552928"/>
              <a:gd name="connsiteX215" fmla="*/ 2662238 w 4157663"/>
              <a:gd name="connsiteY215" fmla="*/ 485878 h 3552928"/>
              <a:gd name="connsiteX216" fmla="*/ 2681288 w 4157663"/>
              <a:gd name="connsiteY216" fmla="*/ 500165 h 3552928"/>
              <a:gd name="connsiteX217" fmla="*/ 2705100 w 4157663"/>
              <a:gd name="connsiteY217" fmla="*/ 466828 h 3552928"/>
              <a:gd name="connsiteX218" fmla="*/ 2700338 w 4157663"/>
              <a:gd name="connsiteY218" fmla="*/ 438253 h 3552928"/>
              <a:gd name="connsiteX219" fmla="*/ 2700338 w 4157663"/>
              <a:gd name="connsiteY219" fmla="*/ 419203 h 3552928"/>
              <a:gd name="connsiteX220" fmla="*/ 2728913 w 4157663"/>
              <a:gd name="connsiteY220" fmla="*/ 457303 h 3552928"/>
              <a:gd name="connsiteX221" fmla="*/ 2705100 w 4157663"/>
              <a:gd name="connsiteY221" fmla="*/ 495403 h 3552928"/>
              <a:gd name="connsiteX222" fmla="*/ 2747963 w 4157663"/>
              <a:gd name="connsiteY222" fmla="*/ 543028 h 3552928"/>
              <a:gd name="connsiteX223" fmla="*/ 2795588 w 4157663"/>
              <a:gd name="connsiteY223" fmla="*/ 528740 h 3552928"/>
              <a:gd name="connsiteX224" fmla="*/ 2795588 w 4157663"/>
              <a:gd name="connsiteY224" fmla="*/ 528740 h 3552928"/>
              <a:gd name="connsiteX225" fmla="*/ 2814638 w 4157663"/>
              <a:gd name="connsiteY225" fmla="*/ 471590 h 3552928"/>
              <a:gd name="connsiteX226" fmla="*/ 2814638 w 4157663"/>
              <a:gd name="connsiteY226" fmla="*/ 471590 h 3552928"/>
              <a:gd name="connsiteX227" fmla="*/ 2824163 w 4157663"/>
              <a:gd name="connsiteY227" fmla="*/ 519215 h 3552928"/>
              <a:gd name="connsiteX228" fmla="*/ 2847975 w 4157663"/>
              <a:gd name="connsiteY228" fmla="*/ 557315 h 3552928"/>
              <a:gd name="connsiteX229" fmla="*/ 2928938 w 4157663"/>
              <a:gd name="connsiteY229" fmla="*/ 581128 h 3552928"/>
              <a:gd name="connsiteX230" fmla="*/ 2986088 w 4157663"/>
              <a:gd name="connsiteY230" fmla="*/ 590653 h 3552928"/>
              <a:gd name="connsiteX231" fmla="*/ 2986088 w 4157663"/>
              <a:gd name="connsiteY231" fmla="*/ 590653 h 3552928"/>
              <a:gd name="connsiteX232" fmla="*/ 2947988 w 4157663"/>
              <a:gd name="connsiteY232" fmla="*/ 447778 h 3552928"/>
              <a:gd name="connsiteX233" fmla="*/ 2886075 w 4157663"/>
              <a:gd name="connsiteY233" fmla="*/ 295378 h 3552928"/>
              <a:gd name="connsiteX234" fmla="*/ 2881313 w 4157663"/>
              <a:gd name="connsiteY234" fmla="*/ 242990 h 3552928"/>
              <a:gd name="connsiteX235" fmla="*/ 3009900 w 4157663"/>
              <a:gd name="connsiteY235" fmla="*/ 219178 h 3552928"/>
              <a:gd name="connsiteX236" fmla="*/ 3052763 w 4157663"/>
              <a:gd name="connsiteY236" fmla="*/ 309665 h 3552928"/>
              <a:gd name="connsiteX237" fmla="*/ 3076575 w 4157663"/>
              <a:gd name="connsiteY237" fmla="*/ 395390 h 3552928"/>
              <a:gd name="connsiteX238" fmla="*/ 3081338 w 4157663"/>
              <a:gd name="connsiteY238" fmla="*/ 485878 h 3552928"/>
              <a:gd name="connsiteX239" fmla="*/ 3095625 w 4157663"/>
              <a:gd name="connsiteY239" fmla="*/ 557315 h 3552928"/>
              <a:gd name="connsiteX240" fmla="*/ 3143250 w 4157663"/>
              <a:gd name="connsiteY240" fmla="*/ 590653 h 3552928"/>
              <a:gd name="connsiteX241" fmla="*/ 3243263 w 4157663"/>
              <a:gd name="connsiteY241" fmla="*/ 552553 h 3552928"/>
              <a:gd name="connsiteX242" fmla="*/ 3333750 w 4157663"/>
              <a:gd name="connsiteY242" fmla="*/ 509690 h 3552928"/>
              <a:gd name="connsiteX243" fmla="*/ 3400425 w 4157663"/>
              <a:gd name="connsiteY243" fmla="*/ 471590 h 3552928"/>
              <a:gd name="connsiteX244" fmla="*/ 3400425 w 4157663"/>
              <a:gd name="connsiteY244" fmla="*/ 414440 h 3552928"/>
              <a:gd name="connsiteX245" fmla="*/ 3352800 w 4157663"/>
              <a:gd name="connsiteY245" fmla="*/ 409678 h 3552928"/>
              <a:gd name="connsiteX246" fmla="*/ 3295650 w 4157663"/>
              <a:gd name="connsiteY246" fmla="*/ 438253 h 3552928"/>
              <a:gd name="connsiteX247" fmla="*/ 3238500 w 4157663"/>
              <a:gd name="connsiteY247" fmla="*/ 447778 h 3552928"/>
              <a:gd name="connsiteX248" fmla="*/ 3200400 w 4157663"/>
              <a:gd name="connsiteY248" fmla="*/ 438253 h 3552928"/>
              <a:gd name="connsiteX249" fmla="*/ 3248025 w 4157663"/>
              <a:gd name="connsiteY249" fmla="*/ 409678 h 3552928"/>
              <a:gd name="connsiteX250" fmla="*/ 3271838 w 4157663"/>
              <a:gd name="connsiteY250" fmla="*/ 371578 h 3552928"/>
              <a:gd name="connsiteX251" fmla="*/ 3228975 w 4157663"/>
              <a:gd name="connsiteY251" fmla="*/ 362053 h 3552928"/>
              <a:gd name="connsiteX252" fmla="*/ 3162300 w 4157663"/>
              <a:gd name="connsiteY252" fmla="*/ 338240 h 3552928"/>
              <a:gd name="connsiteX253" fmla="*/ 3143250 w 4157663"/>
              <a:gd name="connsiteY253" fmla="*/ 262040 h 3552928"/>
              <a:gd name="connsiteX254" fmla="*/ 4143375 w 4157663"/>
              <a:gd name="connsiteY254" fmla="*/ 104878 h 3552928"/>
              <a:gd name="connsiteX255" fmla="*/ 4152900 w 4157663"/>
              <a:gd name="connsiteY255" fmla="*/ 2062265 h 3552928"/>
              <a:gd name="connsiteX0" fmla="*/ 4157663 w 4181475"/>
              <a:gd name="connsiteY0" fmla="*/ 1885950 h 3371850"/>
              <a:gd name="connsiteX1" fmla="*/ 4095750 w 4181475"/>
              <a:gd name="connsiteY1" fmla="*/ 1895475 h 3371850"/>
              <a:gd name="connsiteX2" fmla="*/ 4024313 w 4181475"/>
              <a:gd name="connsiteY2" fmla="*/ 1885950 h 3371850"/>
              <a:gd name="connsiteX3" fmla="*/ 3981450 w 4181475"/>
              <a:gd name="connsiteY3" fmla="*/ 1890712 h 3371850"/>
              <a:gd name="connsiteX4" fmla="*/ 3938588 w 4181475"/>
              <a:gd name="connsiteY4" fmla="*/ 1938337 h 3371850"/>
              <a:gd name="connsiteX5" fmla="*/ 3876675 w 4181475"/>
              <a:gd name="connsiteY5" fmla="*/ 2000250 h 3371850"/>
              <a:gd name="connsiteX6" fmla="*/ 3824288 w 4181475"/>
              <a:gd name="connsiteY6" fmla="*/ 2071687 h 3371850"/>
              <a:gd name="connsiteX7" fmla="*/ 3743325 w 4181475"/>
              <a:gd name="connsiteY7" fmla="*/ 2124075 h 3371850"/>
              <a:gd name="connsiteX8" fmla="*/ 3638550 w 4181475"/>
              <a:gd name="connsiteY8" fmla="*/ 2171700 h 3371850"/>
              <a:gd name="connsiteX9" fmla="*/ 3557588 w 4181475"/>
              <a:gd name="connsiteY9" fmla="*/ 2200275 h 3371850"/>
              <a:gd name="connsiteX10" fmla="*/ 3481388 w 4181475"/>
              <a:gd name="connsiteY10" fmla="*/ 2257425 h 3371850"/>
              <a:gd name="connsiteX11" fmla="*/ 3376613 w 4181475"/>
              <a:gd name="connsiteY11" fmla="*/ 2309812 h 3371850"/>
              <a:gd name="connsiteX12" fmla="*/ 3319463 w 4181475"/>
              <a:gd name="connsiteY12" fmla="*/ 2338387 h 3371850"/>
              <a:gd name="connsiteX13" fmla="*/ 3252788 w 4181475"/>
              <a:gd name="connsiteY13" fmla="*/ 2343150 h 3371850"/>
              <a:gd name="connsiteX14" fmla="*/ 3214688 w 4181475"/>
              <a:gd name="connsiteY14" fmla="*/ 2357437 h 3371850"/>
              <a:gd name="connsiteX15" fmla="*/ 3128963 w 4181475"/>
              <a:gd name="connsiteY15" fmla="*/ 2386012 h 3371850"/>
              <a:gd name="connsiteX16" fmla="*/ 3024188 w 4181475"/>
              <a:gd name="connsiteY16" fmla="*/ 2433637 h 3371850"/>
              <a:gd name="connsiteX17" fmla="*/ 2947988 w 4181475"/>
              <a:gd name="connsiteY17" fmla="*/ 2462212 h 3371850"/>
              <a:gd name="connsiteX18" fmla="*/ 2900363 w 4181475"/>
              <a:gd name="connsiteY18" fmla="*/ 2486025 h 3371850"/>
              <a:gd name="connsiteX19" fmla="*/ 2847975 w 4181475"/>
              <a:gd name="connsiteY19" fmla="*/ 2490787 h 3371850"/>
              <a:gd name="connsiteX20" fmla="*/ 2847975 w 4181475"/>
              <a:gd name="connsiteY20" fmla="*/ 2462212 h 3371850"/>
              <a:gd name="connsiteX21" fmla="*/ 2828925 w 4181475"/>
              <a:gd name="connsiteY21" fmla="*/ 2457450 h 3371850"/>
              <a:gd name="connsiteX22" fmla="*/ 2757488 w 4181475"/>
              <a:gd name="connsiteY22" fmla="*/ 2481262 h 3371850"/>
              <a:gd name="connsiteX23" fmla="*/ 2690813 w 4181475"/>
              <a:gd name="connsiteY23" fmla="*/ 2500312 h 3371850"/>
              <a:gd name="connsiteX24" fmla="*/ 2638425 w 4181475"/>
              <a:gd name="connsiteY24" fmla="*/ 2500312 h 3371850"/>
              <a:gd name="connsiteX25" fmla="*/ 2576513 w 4181475"/>
              <a:gd name="connsiteY25" fmla="*/ 2519362 h 3371850"/>
              <a:gd name="connsiteX26" fmla="*/ 2576513 w 4181475"/>
              <a:gd name="connsiteY26" fmla="*/ 2547937 h 3371850"/>
              <a:gd name="connsiteX27" fmla="*/ 2624138 w 4181475"/>
              <a:gd name="connsiteY27" fmla="*/ 2571750 h 3371850"/>
              <a:gd name="connsiteX28" fmla="*/ 2690813 w 4181475"/>
              <a:gd name="connsiteY28" fmla="*/ 2581275 h 3371850"/>
              <a:gd name="connsiteX29" fmla="*/ 2690813 w 4181475"/>
              <a:gd name="connsiteY29" fmla="*/ 2581275 h 3371850"/>
              <a:gd name="connsiteX30" fmla="*/ 2681288 w 4181475"/>
              <a:gd name="connsiteY30" fmla="*/ 2657475 h 3371850"/>
              <a:gd name="connsiteX31" fmla="*/ 2690813 w 4181475"/>
              <a:gd name="connsiteY31" fmla="*/ 2747962 h 3371850"/>
              <a:gd name="connsiteX32" fmla="*/ 2686050 w 4181475"/>
              <a:gd name="connsiteY32" fmla="*/ 2833687 h 3371850"/>
              <a:gd name="connsiteX33" fmla="*/ 2624138 w 4181475"/>
              <a:gd name="connsiteY33" fmla="*/ 2905125 h 3371850"/>
              <a:gd name="connsiteX34" fmla="*/ 2566988 w 4181475"/>
              <a:gd name="connsiteY34" fmla="*/ 2967037 h 3371850"/>
              <a:gd name="connsiteX35" fmla="*/ 2419350 w 4181475"/>
              <a:gd name="connsiteY35" fmla="*/ 3038475 h 3371850"/>
              <a:gd name="connsiteX36" fmla="*/ 2295525 w 4181475"/>
              <a:gd name="connsiteY36" fmla="*/ 3095625 h 3371850"/>
              <a:gd name="connsiteX37" fmla="*/ 2162175 w 4181475"/>
              <a:gd name="connsiteY37" fmla="*/ 3148012 h 3371850"/>
              <a:gd name="connsiteX38" fmla="*/ 2076450 w 4181475"/>
              <a:gd name="connsiteY38" fmla="*/ 3176587 h 3371850"/>
              <a:gd name="connsiteX39" fmla="*/ 2062163 w 4181475"/>
              <a:gd name="connsiteY39" fmla="*/ 3181350 h 3371850"/>
              <a:gd name="connsiteX40" fmla="*/ 1933575 w 4181475"/>
              <a:gd name="connsiteY40" fmla="*/ 3171825 h 3371850"/>
              <a:gd name="connsiteX41" fmla="*/ 1847850 w 4181475"/>
              <a:gd name="connsiteY41" fmla="*/ 3176587 h 3371850"/>
              <a:gd name="connsiteX42" fmla="*/ 1757363 w 4181475"/>
              <a:gd name="connsiteY42" fmla="*/ 3186112 h 3371850"/>
              <a:gd name="connsiteX43" fmla="*/ 1681163 w 4181475"/>
              <a:gd name="connsiteY43" fmla="*/ 3205162 h 3371850"/>
              <a:gd name="connsiteX44" fmla="*/ 1581150 w 4181475"/>
              <a:gd name="connsiteY44" fmla="*/ 3205162 h 3371850"/>
              <a:gd name="connsiteX45" fmla="*/ 1509713 w 4181475"/>
              <a:gd name="connsiteY45" fmla="*/ 3205162 h 3371850"/>
              <a:gd name="connsiteX46" fmla="*/ 1414463 w 4181475"/>
              <a:gd name="connsiteY46" fmla="*/ 3205162 h 3371850"/>
              <a:gd name="connsiteX47" fmla="*/ 1285875 w 4181475"/>
              <a:gd name="connsiteY47" fmla="*/ 3209925 h 3371850"/>
              <a:gd name="connsiteX48" fmla="*/ 1195388 w 4181475"/>
              <a:gd name="connsiteY48" fmla="*/ 3209925 h 3371850"/>
              <a:gd name="connsiteX49" fmla="*/ 1109663 w 4181475"/>
              <a:gd name="connsiteY49" fmla="*/ 3209925 h 3371850"/>
              <a:gd name="connsiteX50" fmla="*/ 1014413 w 4181475"/>
              <a:gd name="connsiteY50" fmla="*/ 3214687 h 3371850"/>
              <a:gd name="connsiteX51" fmla="*/ 919163 w 4181475"/>
              <a:gd name="connsiteY51" fmla="*/ 3228975 h 3371850"/>
              <a:gd name="connsiteX52" fmla="*/ 838200 w 4181475"/>
              <a:gd name="connsiteY52" fmla="*/ 3252787 h 3371850"/>
              <a:gd name="connsiteX53" fmla="*/ 762000 w 4181475"/>
              <a:gd name="connsiteY53" fmla="*/ 3267075 h 3371850"/>
              <a:gd name="connsiteX54" fmla="*/ 719138 w 4181475"/>
              <a:gd name="connsiteY54" fmla="*/ 3276600 h 3371850"/>
              <a:gd name="connsiteX55" fmla="*/ 642938 w 4181475"/>
              <a:gd name="connsiteY55" fmla="*/ 3305175 h 3371850"/>
              <a:gd name="connsiteX56" fmla="*/ 614363 w 4181475"/>
              <a:gd name="connsiteY56" fmla="*/ 3352800 h 3371850"/>
              <a:gd name="connsiteX57" fmla="*/ 542925 w 4181475"/>
              <a:gd name="connsiteY57" fmla="*/ 3362325 h 3371850"/>
              <a:gd name="connsiteX58" fmla="*/ 438150 w 4181475"/>
              <a:gd name="connsiteY58" fmla="*/ 3371850 h 3371850"/>
              <a:gd name="connsiteX59" fmla="*/ 381000 w 4181475"/>
              <a:gd name="connsiteY59" fmla="*/ 3352800 h 3371850"/>
              <a:gd name="connsiteX60" fmla="*/ 338138 w 4181475"/>
              <a:gd name="connsiteY60" fmla="*/ 3333750 h 3371850"/>
              <a:gd name="connsiteX61" fmla="*/ 319088 w 4181475"/>
              <a:gd name="connsiteY61" fmla="*/ 3324225 h 3371850"/>
              <a:gd name="connsiteX62" fmla="*/ 285750 w 4181475"/>
              <a:gd name="connsiteY62" fmla="*/ 3324225 h 3371850"/>
              <a:gd name="connsiteX63" fmla="*/ 242888 w 4181475"/>
              <a:gd name="connsiteY63" fmla="*/ 3343275 h 3371850"/>
              <a:gd name="connsiteX64" fmla="*/ 200025 w 4181475"/>
              <a:gd name="connsiteY64" fmla="*/ 3352800 h 3371850"/>
              <a:gd name="connsiteX65" fmla="*/ 119063 w 4181475"/>
              <a:gd name="connsiteY65" fmla="*/ 3338512 h 3371850"/>
              <a:gd name="connsiteX66" fmla="*/ 76200 w 4181475"/>
              <a:gd name="connsiteY66" fmla="*/ 3328987 h 3371850"/>
              <a:gd name="connsiteX67" fmla="*/ 14288 w 4181475"/>
              <a:gd name="connsiteY67" fmla="*/ 3333750 h 3371850"/>
              <a:gd name="connsiteX68" fmla="*/ 0 w 4181475"/>
              <a:gd name="connsiteY68" fmla="*/ 985837 h 3371850"/>
              <a:gd name="connsiteX69" fmla="*/ 61913 w 4181475"/>
              <a:gd name="connsiteY69" fmla="*/ 942975 h 3371850"/>
              <a:gd name="connsiteX70" fmla="*/ 161925 w 4181475"/>
              <a:gd name="connsiteY70" fmla="*/ 923925 h 3371850"/>
              <a:gd name="connsiteX71" fmla="*/ 185738 w 4181475"/>
              <a:gd name="connsiteY71" fmla="*/ 966787 h 3371850"/>
              <a:gd name="connsiteX72" fmla="*/ 204788 w 4181475"/>
              <a:gd name="connsiteY72" fmla="*/ 981075 h 3371850"/>
              <a:gd name="connsiteX73" fmla="*/ 214313 w 4181475"/>
              <a:gd name="connsiteY73" fmla="*/ 1047750 h 3371850"/>
              <a:gd name="connsiteX74" fmla="*/ 247650 w 4181475"/>
              <a:gd name="connsiteY74" fmla="*/ 957262 h 3371850"/>
              <a:gd name="connsiteX75" fmla="*/ 247650 w 4181475"/>
              <a:gd name="connsiteY75" fmla="*/ 957262 h 3371850"/>
              <a:gd name="connsiteX76" fmla="*/ 280988 w 4181475"/>
              <a:gd name="connsiteY76" fmla="*/ 962025 h 3371850"/>
              <a:gd name="connsiteX77" fmla="*/ 290513 w 4181475"/>
              <a:gd name="connsiteY77" fmla="*/ 923925 h 3371850"/>
              <a:gd name="connsiteX78" fmla="*/ 366713 w 4181475"/>
              <a:gd name="connsiteY78" fmla="*/ 928687 h 3371850"/>
              <a:gd name="connsiteX79" fmla="*/ 371475 w 4181475"/>
              <a:gd name="connsiteY79" fmla="*/ 847725 h 3371850"/>
              <a:gd name="connsiteX80" fmla="*/ 385763 w 4181475"/>
              <a:gd name="connsiteY80" fmla="*/ 804862 h 3371850"/>
              <a:gd name="connsiteX81" fmla="*/ 547688 w 4181475"/>
              <a:gd name="connsiteY81" fmla="*/ 833437 h 3371850"/>
              <a:gd name="connsiteX82" fmla="*/ 704850 w 4181475"/>
              <a:gd name="connsiteY82" fmla="*/ 881062 h 3371850"/>
              <a:gd name="connsiteX83" fmla="*/ 757238 w 4181475"/>
              <a:gd name="connsiteY83" fmla="*/ 885825 h 3371850"/>
              <a:gd name="connsiteX84" fmla="*/ 842963 w 4181475"/>
              <a:gd name="connsiteY84" fmla="*/ 947737 h 3371850"/>
              <a:gd name="connsiteX85" fmla="*/ 781050 w 4181475"/>
              <a:gd name="connsiteY85" fmla="*/ 876300 h 3371850"/>
              <a:gd name="connsiteX86" fmla="*/ 633413 w 4181475"/>
              <a:gd name="connsiteY86" fmla="*/ 762000 h 3371850"/>
              <a:gd name="connsiteX87" fmla="*/ 523875 w 4181475"/>
              <a:gd name="connsiteY87" fmla="*/ 666750 h 3371850"/>
              <a:gd name="connsiteX88" fmla="*/ 504825 w 4181475"/>
              <a:gd name="connsiteY88" fmla="*/ 647700 h 3371850"/>
              <a:gd name="connsiteX89" fmla="*/ 490538 w 4181475"/>
              <a:gd name="connsiteY89" fmla="*/ 581025 h 3371850"/>
              <a:gd name="connsiteX90" fmla="*/ 461963 w 4181475"/>
              <a:gd name="connsiteY90" fmla="*/ 504825 h 3371850"/>
              <a:gd name="connsiteX91" fmla="*/ 461963 w 4181475"/>
              <a:gd name="connsiteY91" fmla="*/ 504825 h 3371850"/>
              <a:gd name="connsiteX92" fmla="*/ 381000 w 4181475"/>
              <a:gd name="connsiteY92" fmla="*/ 476250 h 3371850"/>
              <a:gd name="connsiteX93" fmla="*/ 357188 w 4181475"/>
              <a:gd name="connsiteY93" fmla="*/ 466725 h 3371850"/>
              <a:gd name="connsiteX94" fmla="*/ 304800 w 4181475"/>
              <a:gd name="connsiteY94" fmla="*/ 538162 h 3371850"/>
              <a:gd name="connsiteX95" fmla="*/ 252413 w 4181475"/>
              <a:gd name="connsiteY95" fmla="*/ 552450 h 3371850"/>
              <a:gd name="connsiteX96" fmla="*/ 285750 w 4181475"/>
              <a:gd name="connsiteY96" fmla="*/ 490537 h 3371850"/>
              <a:gd name="connsiteX97" fmla="*/ 357188 w 4181475"/>
              <a:gd name="connsiteY97" fmla="*/ 419100 h 3371850"/>
              <a:gd name="connsiteX98" fmla="*/ 376238 w 4181475"/>
              <a:gd name="connsiteY98" fmla="*/ 371475 h 3371850"/>
              <a:gd name="connsiteX99" fmla="*/ 371475 w 4181475"/>
              <a:gd name="connsiteY99" fmla="*/ 271462 h 3371850"/>
              <a:gd name="connsiteX100" fmla="*/ 361950 w 4181475"/>
              <a:gd name="connsiteY100" fmla="*/ 185737 h 3371850"/>
              <a:gd name="connsiteX101" fmla="*/ 304800 w 4181475"/>
              <a:gd name="connsiteY101" fmla="*/ 142875 h 3371850"/>
              <a:gd name="connsiteX102" fmla="*/ 280988 w 4181475"/>
              <a:gd name="connsiteY102" fmla="*/ 119062 h 3371850"/>
              <a:gd name="connsiteX103" fmla="*/ 285750 w 4181475"/>
              <a:gd name="connsiteY103" fmla="*/ 66675 h 3371850"/>
              <a:gd name="connsiteX104" fmla="*/ 309563 w 4181475"/>
              <a:gd name="connsiteY104" fmla="*/ 47625 h 3371850"/>
              <a:gd name="connsiteX105" fmla="*/ 328613 w 4181475"/>
              <a:gd name="connsiteY105" fmla="*/ 14287 h 3371850"/>
              <a:gd name="connsiteX106" fmla="*/ 1181100 w 4181475"/>
              <a:gd name="connsiteY106" fmla="*/ 0 h 3371850"/>
              <a:gd name="connsiteX107" fmla="*/ 1195388 w 4181475"/>
              <a:gd name="connsiteY107" fmla="*/ 66675 h 3371850"/>
              <a:gd name="connsiteX108" fmla="*/ 1252538 w 4181475"/>
              <a:gd name="connsiteY108" fmla="*/ 47625 h 3371850"/>
              <a:gd name="connsiteX109" fmla="*/ 1295400 w 4181475"/>
              <a:gd name="connsiteY109" fmla="*/ 52387 h 3371850"/>
              <a:gd name="connsiteX110" fmla="*/ 1300163 w 4181475"/>
              <a:gd name="connsiteY110" fmla="*/ 133350 h 3371850"/>
              <a:gd name="connsiteX111" fmla="*/ 1328738 w 4181475"/>
              <a:gd name="connsiteY111" fmla="*/ 180975 h 3371850"/>
              <a:gd name="connsiteX112" fmla="*/ 1395413 w 4181475"/>
              <a:gd name="connsiteY112" fmla="*/ 238125 h 3371850"/>
              <a:gd name="connsiteX113" fmla="*/ 1447800 w 4181475"/>
              <a:gd name="connsiteY113" fmla="*/ 266700 h 3371850"/>
              <a:gd name="connsiteX114" fmla="*/ 1528763 w 4181475"/>
              <a:gd name="connsiteY114" fmla="*/ 238125 h 3371850"/>
              <a:gd name="connsiteX115" fmla="*/ 1533525 w 4181475"/>
              <a:gd name="connsiteY115" fmla="*/ 271462 h 3371850"/>
              <a:gd name="connsiteX116" fmla="*/ 1495425 w 4181475"/>
              <a:gd name="connsiteY116" fmla="*/ 323850 h 3371850"/>
              <a:gd name="connsiteX117" fmla="*/ 1509713 w 4181475"/>
              <a:gd name="connsiteY117" fmla="*/ 385762 h 3371850"/>
              <a:gd name="connsiteX118" fmla="*/ 1552575 w 4181475"/>
              <a:gd name="connsiteY118" fmla="*/ 385762 h 3371850"/>
              <a:gd name="connsiteX119" fmla="*/ 1504950 w 4181475"/>
              <a:gd name="connsiteY119" fmla="*/ 419100 h 3371850"/>
              <a:gd name="connsiteX120" fmla="*/ 1519238 w 4181475"/>
              <a:gd name="connsiteY120" fmla="*/ 485775 h 3371850"/>
              <a:gd name="connsiteX121" fmla="*/ 1543050 w 4181475"/>
              <a:gd name="connsiteY121" fmla="*/ 533400 h 3371850"/>
              <a:gd name="connsiteX122" fmla="*/ 1600200 w 4181475"/>
              <a:gd name="connsiteY122" fmla="*/ 528637 h 3371850"/>
              <a:gd name="connsiteX123" fmla="*/ 1652588 w 4181475"/>
              <a:gd name="connsiteY123" fmla="*/ 547687 h 3371850"/>
              <a:gd name="connsiteX124" fmla="*/ 1695450 w 4181475"/>
              <a:gd name="connsiteY124" fmla="*/ 509587 h 3371850"/>
              <a:gd name="connsiteX125" fmla="*/ 1719263 w 4181475"/>
              <a:gd name="connsiteY125" fmla="*/ 490537 h 3371850"/>
              <a:gd name="connsiteX126" fmla="*/ 1704975 w 4181475"/>
              <a:gd name="connsiteY126" fmla="*/ 447675 h 3371850"/>
              <a:gd name="connsiteX127" fmla="*/ 1690688 w 4181475"/>
              <a:gd name="connsiteY127" fmla="*/ 433387 h 3371850"/>
              <a:gd name="connsiteX128" fmla="*/ 1690688 w 4181475"/>
              <a:gd name="connsiteY128" fmla="*/ 409575 h 3371850"/>
              <a:gd name="connsiteX129" fmla="*/ 1728788 w 4181475"/>
              <a:gd name="connsiteY129" fmla="*/ 423862 h 3371850"/>
              <a:gd name="connsiteX130" fmla="*/ 1757363 w 4181475"/>
              <a:gd name="connsiteY130" fmla="*/ 452437 h 3371850"/>
              <a:gd name="connsiteX131" fmla="*/ 1766888 w 4181475"/>
              <a:gd name="connsiteY131" fmla="*/ 404812 h 3371850"/>
              <a:gd name="connsiteX132" fmla="*/ 1771650 w 4181475"/>
              <a:gd name="connsiteY132" fmla="*/ 371475 h 3371850"/>
              <a:gd name="connsiteX133" fmla="*/ 1766888 w 4181475"/>
              <a:gd name="connsiteY133" fmla="*/ 357187 h 3371850"/>
              <a:gd name="connsiteX134" fmla="*/ 1724025 w 4181475"/>
              <a:gd name="connsiteY134" fmla="*/ 342900 h 3371850"/>
              <a:gd name="connsiteX135" fmla="*/ 1690688 w 4181475"/>
              <a:gd name="connsiteY135" fmla="*/ 319087 h 3371850"/>
              <a:gd name="connsiteX136" fmla="*/ 1657350 w 4181475"/>
              <a:gd name="connsiteY136" fmla="*/ 276225 h 3371850"/>
              <a:gd name="connsiteX137" fmla="*/ 1628775 w 4181475"/>
              <a:gd name="connsiteY137" fmla="*/ 266700 h 3371850"/>
              <a:gd name="connsiteX138" fmla="*/ 1590675 w 4181475"/>
              <a:gd name="connsiteY138" fmla="*/ 266700 h 3371850"/>
              <a:gd name="connsiteX139" fmla="*/ 1571625 w 4181475"/>
              <a:gd name="connsiteY139" fmla="*/ 261937 h 3371850"/>
              <a:gd name="connsiteX140" fmla="*/ 1557338 w 4181475"/>
              <a:gd name="connsiteY140" fmla="*/ 228600 h 3371850"/>
              <a:gd name="connsiteX141" fmla="*/ 1538288 w 4181475"/>
              <a:gd name="connsiteY141" fmla="*/ 190500 h 3371850"/>
              <a:gd name="connsiteX142" fmla="*/ 1557338 w 4181475"/>
              <a:gd name="connsiteY142" fmla="*/ 176212 h 3371850"/>
              <a:gd name="connsiteX143" fmla="*/ 1614488 w 4181475"/>
              <a:gd name="connsiteY143" fmla="*/ 238125 h 3371850"/>
              <a:gd name="connsiteX144" fmla="*/ 1614488 w 4181475"/>
              <a:gd name="connsiteY144" fmla="*/ 238125 h 3371850"/>
              <a:gd name="connsiteX145" fmla="*/ 1633538 w 4181475"/>
              <a:gd name="connsiteY145" fmla="*/ 209550 h 3371850"/>
              <a:gd name="connsiteX146" fmla="*/ 1614488 w 4181475"/>
              <a:gd name="connsiteY146" fmla="*/ 171450 h 3371850"/>
              <a:gd name="connsiteX147" fmla="*/ 1657350 w 4181475"/>
              <a:gd name="connsiteY147" fmla="*/ 180975 h 3371850"/>
              <a:gd name="connsiteX148" fmla="*/ 1676400 w 4181475"/>
              <a:gd name="connsiteY148" fmla="*/ 242887 h 3371850"/>
              <a:gd name="connsiteX149" fmla="*/ 1695450 w 4181475"/>
              <a:gd name="connsiteY149" fmla="*/ 247650 h 3371850"/>
              <a:gd name="connsiteX150" fmla="*/ 1690688 w 4181475"/>
              <a:gd name="connsiteY150" fmla="*/ 209550 h 3371850"/>
              <a:gd name="connsiteX151" fmla="*/ 1681163 w 4181475"/>
              <a:gd name="connsiteY151" fmla="*/ 180975 h 3371850"/>
              <a:gd name="connsiteX152" fmla="*/ 1690688 w 4181475"/>
              <a:gd name="connsiteY152" fmla="*/ 161925 h 3371850"/>
              <a:gd name="connsiteX153" fmla="*/ 1690688 w 4181475"/>
              <a:gd name="connsiteY153" fmla="*/ 161925 h 3371850"/>
              <a:gd name="connsiteX154" fmla="*/ 1757363 w 4181475"/>
              <a:gd name="connsiteY154" fmla="*/ 161925 h 3371850"/>
              <a:gd name="connsiteX155" fmla="*/ 1757363 w 4181475"/>
              <a:gd name="connsiteY155" fmla="*/ 161925 h 3371850"/>
              <a:gd name="connsiteX156" fmla="*/ 1728788 w 4181475"/>
              <a:gd name="connsiteY156" fmla="*/ 257175 h 3371850"/>
              <a:gd name="connsiteX157" fmla="*/ 1733550 w 4181475"/>
              <a:gd name="connsiteY157" fmla="*/ 295275 h 3371850"/>
              <a:gd name="connsiteX158" fmla="*/ 1733550 w 4181475"/>
              <a:gd name="connsiteY158" fmla="*/ 295275 h 3371850"/>
              <a:gd name="connsiteX159" fmla="*/ 1800225 w 4181475"/>
              <a:gd name="connsiteY159" fmla="*/ 309562 h 3371850"/>
              <a:gd name="connsiteX160" fmla="*/ 1838325 w 4181475"/>
              <a:gd name="connsiteY160" fmla="*/ 276225 h 3371850"/>
              <a:gd name="connsiteX161" fmla="*/ 1900238 w 4181475"/>
              <a:gd name="connsiteY161" fmla="*/ 276225 h 3371850"/>
              <a:gd name="connsiteX162" fmla="*/ 1947863 w 4181475"/>
              <a:gd name="connsiteY162" fmla="*/ 285750 h 3371850"/>
              <a:gd name="connsiteX163" fmla="*/ 1966913 w 4181475"/>
              <a:gd name="connsiteY163" fmla="*/ 257175 h 3371850"/>
              <a:gd name="connsiteX164" fmla="*/ 1971675 w 4181475"/>
              <a:gd name="connsiteY164" fmla="*/ 238125 h 3371850"/>
              <a:gd name="connsiteX165" fmla="*/ 1928813 w 4181475"/>
              <a:gd name="connsiteY165" fmla="*/ 223837 h 3371850"/>
              <a:gd name="connsiteX166" fmla="*/ 1881188 w 4181475"/>
              <a:gd name="connsiteY166" fmla="*/ 214312 h 3371850"/>
              <a:gd name="connsiteX167" fmla="*/ 1866900 w 4181475"/>
              <a:gd name="connsiteY167" fmla="*/ 195262 h 3371850"/>
              <a:gd name="connsiteX168" fmla="*/ 1938338 w 4181475"/>
              <a:gd name="connsiteY168" fmla="*/ 190500 h 3371850"/>
              <a:gd name="connsiteX169" fmla="*/ 1962150 w 4181475"/>
              <a:gd name="connsiteY169" fmla="*/ 204787 h 3371850"/>
              <a:gd name="connsiteX170" fmla="*/ 1962150 w 4181475"/>
              <a:gd name="connsiteY170" fmla="*/ 204787 h 3371850"/>
              <a:gd name="connsiteX171" fmla="*/ 1914525 w 4181475"/>
              <a:gd name="connsiteY171" fmla="*/ 171450 h 3371850"/>
              <a:gd name="connsiteX172" fmla="*/ 1928813 w 4181475"/>
              <a:gd name="connsiteY172" fmla="*/ 147637 h 3371850"/>
              <a:gd name="connsiteX173" fmla="*/ 1928813 w 4181475"/>
              <a:gd name="connsiteY173" fmla="*/ 147637 h 3371850"/>
              <a:gd name="connsiteX174" fmla="*/ 1947863 w 4181475"/>
              <a:gd name="connsiteY174" fmla="*/ 123825 h 3371850"/>
              <a:gd name="connsiteX175" fmla="*/ 1952625 w 4181475"/>
              <a:gd name="connsiteY175" fmla="*/ 109537 h 3371850"/>
              <a:gd name="connsiteX176" fmla="*/ 2024063 w 4181475"/>
              <a:gd name="connsiteY176" fmla="*/ 180975 h 3371850"/>
              <a:gd name="connsiteX177" fmla="*/ 2019300 w 4181475"/>
              <a:gd name="connsiteY177" fmla="*/ 161925 h 3371850"/>
              <a:gd name="connsiteX178" fmla="*/ 1995488 w 4181475"/>
              <a:gd name="connsiteY178" fmla="*/ 109537 h 3371850"/>
              <a:gd name="connsiteX179" fmla="*/ 1995488 w 4181475"/>
              <a:gd name="connsiteY179" fmla="*/ 47625 h 3371850"/>
              <a:gd name="connsiteX180" fmla="*/ 2014538 w 4181475"/>
              <a:gd name="connsiteY180" fmla="*/ 47625 h 3371850"/>
              <a:gd name="connsiteX181" fmla="*/ 2019300 w 4181475"/>
              <a:gd name="connsiteY181" fmla="*/ 109537 h 3371850"/>
              <a:gd name="connsiteX182" fmla="*/ 2052638 w 4181475"/>
              <a:gd name="connsiteY182" fmla="*/ 128587 h 3371850"/>
              <a:gd name="connsiteX183" fmla="*/ 2052638 w 4181475"/>
              <a:gd name="connsiteY183" fmla="*/ 128587 h 3371850"/>
              <a:gd name="connsiteX184" fmla="*/ 2043113 w 4181475"/>
              <a:gd name="connsiteY184" fmla="*/ 38100 h 3371850"/>
              <a:gd name="connsiteX185" fmla="*/ 2071688 w 4181475"/>
              <a:gd name="connsiteY185" fmla="*/ 33337 h 3371850"/>
              <a:gd name="connsiteX186" fmla="*/ 2071688 w 4181475"/>
              <a:gd name="connsiteY186" fmla="*/ 85725 h 3371850"/>
              <a:gd name="connsiteX187" fmla="*/ 2081213 w 4181475"/>
              <a:gd name="connsiteY187" fmla="*/ 100012 h 3371850"/>
              <a:gd name="connsiteX188" fmla="*/ 2109788 w 4181475"/>
              <a:gd name="connsiteY188" fmla="*/ 47625 h 3371850"/>
              <a:gd name="connsiteX189" fmla="*/ 2152650 w 4181475"/>
              <a:gd name="connsiteY189" fmla="*/ 23812 h 3371850"/>
              <a:gd name="connsiteX190" fmla="*/ 2157413 w 4181475"/>
              <a:gd name="connsiteY190" fmla="*/ 47625 h 3371850"/>
              <a:gd name="connsiteX191" fmla="*/ 2124075 w 4181475"/>
              <a:gd name="connsiteY191" fmla="*/ 90487 h 3371850"/>
              <a:gd name="connsiteX192" fmla="*/ 2095500 w 4181475"/>
              <a:gd name="connsiteY192" fmla="*/ 123825 h 3371850"/>
              <a:gd name="connsiteX193" fmla="*/ 2195513 w 4181475"/>
              <a:gd name="connsiteY193" fmla="*/ 147637 h 3371850"/>
              <a:gd name="connsiteX194" fmla="*/ 2233613 w 4181475"/>
              <a:gd name="connsiteY194" fmla="*/ 147637 h 3371850"/>
              <a:gd name="connsiteX195" fmla="*/ 2228850 w 4181475"/>
              <a:gd name="connsiteY195" fmla="*/ 109537 h 3371850"/>
              <a:gd name="connsiteX196" fmla="*/ 2228850 w 4181475"/>
              <a:gd name="connsiteY196" fmla="*/ 109537 h 3371850"/>
              <a:gd name="connsiteX197" fmla="*/ 2262188 w 4181475"/>
              <a:gd name="connsiteY197" fmla="*/ 76200 h 3371850"/>
              <a:gd name="connsiteX198" fmla="*/ 2276475 w 4181475"/>
              <a:gd name="connsiteY198" fmla="*/ 152400 h 3371850"/>
              <a:gd name="connsiteX199" fmla="*/ 2300288 w 4181475"/>
              <a:gd name="connsiteY199" fmla="*/ 171450 h 3371850"/>
              <a:gd name="connsiteX200" fmla="*/ 2309813 w 4181475"/>
              <a:gd name="connsiteY200" fmla="*/ 133350 h 3371850"/>
              <a:gd name="connsiteX201" fmla="*/ 2309813 w 4181475"/>
              <a:gd name="connsiteY201" fmla="*/ 133350 h 3371850"/>
              <a:gd name="connsiteX202" fmla="*/ 2338388 w 4181475"/>
              <a:gd name="connsiteY202" fmla="*/ 66675 h 3371850"/>
              <a:gd name="connsiteX203" fmla="*/ 2343150 w 4181475"/>
              <a:gd name="connsiteY203" fmla="*/ 104775 h 3371850"/>
              <a:gd name="connsiteX204" fmla="*/ 2347913 w 4181475"/>
              <a:gd name="connsiteY204" fmla="*/ 138112 h 3371850"/>
              <a:gd name="connsiteX205" fmla="*/ 2409825 w 4181475"/>
              <a:gd name="connsiteY205" fmla="*/ 157162 h 3371850"/>
              <a:gd name="connsiteX206" fmla="*/ 2438400 w 4181475"/>
              <a:gd name="connsiteY206" fmla="*/ 161925 h 3371850"/>
              <a:gd name="connsiteX207" fmla="*/ 2447925 w 4181475"/>
              <a:gd name="connsiteY207" fmla="*/ 147637 h 3371850"/>
              <a:gd name="connsiteX208" fmla="*/ 2466975 w 4181475"/>
              <a:gd name="connsiteY208" fmla="*/ 128587 h 3371850"/>
              <a:gd name="connsiteX209" fmla="*/ 2509838 w 4181475"/>
              <a:gd name="connsiteY209" fmla="*/ 123825 h 3371850"/>
              <a:gd name="connsiteX210" fmla="*/ 2481263 w 4181475"/>
              <a:gd name="connsiteY210" fmla="*/ 161925 h 3371850"/>
              <a:gd name="connsiteX211" fmla="*/ 2481263 w 4181475"/>
              <a:gd name="connsiteY211" fmla="*/ 190500 h 3371850"/>
              <a:gd name="connsiteX212" fmla="*/ 2481263 w 4181475"/>
              <a:gd name="connsiteY212" fmla="*/ 190500 h 3371850"/>
              <a:gd name="connsiteX213" fmla="*/ 2547938 w 4181475"/>
              <a:gd name="connsiteY213" fmla="*/ 228600 h 3371850"/>
              <a:gd name="connsiteX214" fmla="*/ 2609850 w 4181475"/>
              <a:gd name="connsiteY214" fmla="*/ 266700 h 3371850"/>
              <a:gd name="connsiteX215" fmla="*/ 2662238 w 4181475"/>
              <a:gd name="connsiteY215" fmla="*/ 304800 h 3371850"/>
              <a:gd name="connsiteX216" fmla="*/ 2681288 w 4181475"/>
              <a:gd name="connsiteY216" fmla="*/ 319087 h 3371850"/>
              <a:gd name="connsiteX217" fmla="*/ 2705100 w 4181475"/>
              <a:gd name="connsiteY217" fmla="*/ 285750 h 3371850"/>
              <a:gd name="connsiteX218" fmla="*/ 2700338 w 4181475"/>
              <a:gd name="connsiteY218" fmla="*/ 257175 h 3371850"/>
              <a:gd name="connsiteX219" fmla="*/ 2700338 w 4181475"/>
              <a:gd name="connsiteY219" fmla="*/ 238125 h 3371850"/>
              <a:gd name="connsiteX220" fmla="*/ 2728913 w 4181475"/>
              <a:gd name="connsiteY220" fmla="*/ 276225 h 3371850"/>
              <a:gd name="connsiteX221" fmla="*/ 2705100 w 4181475"/>
              <a:gd name="connsiteY221" fmla="*/ 314325 h 3371850"/>
              <a:gd name="connsiteX222" fmla="*/ 2747963 w 4181475"/>
              <a:gd name="connsiteY222" fmla="*/ 361950 h 3371850"/>
              <a:gd name="connsiteX223" fmla="*/ 2795588 w 4181475"/>
              <a:gd name="connsiteY223" fmla="*/ 347662 h 3371850"/>
              <a:gd name="connsiteX224" fmla="*/ 2795588 w 4181475"/>
              <a:gd name="connsiteY224" fmla="*/ 347662 h 3371850"/>
              <a:gd name="connsiteX225" fmla="*/ 2814638 w 4181475"/>
              <a:gd name="connsiteY225" fmla="*/ 290512 h 3371850"/>
              <a:gd name="connsiteX226" fmla="*/ 2814638 w 4181475"/>
              <a:gd name="connsiteY226" fmla="*/ 290512 h 3371850"/>
              <a:gd name="connsiteX227" fmla="*/ 2824163 w 4181475"/>
              <a:gd name="connsiteY227" fmla="*/ 338137 h 3371850"/>
              <a:gd name="connsiteX228" fmla="*/ 2847975 w 4181475"/>
              <a:gd name="connsiteY228" fmla="*/ 376237 h 3371850"/>
              <a:gd name="connsiteX229" fmla="*/ 2928938 w 4181475"/>
              <a:gd name="connsiteY229" fmla="*/ 400050 h 3371850"/>
              <a:gd name="connsiteX230" fmla="*/ 2986088 w 4181475"/>
              <a:gd name="connsiteY230" fmla="*/ 409575 h 3371850"/>
              <a:gd name="connsiteX231" fmla="*/ 2986088 w 4181475"/>
              <a:gd name="connsiteY231" fmla="*/ 409575 h 3371850"/>
              <a:gd name="connsiteX232" fmla="*/ 2947988 w 4181475"/>
              <a:gd name="connsiteY232" fmla="*/ 266700 h 3371850"/>
              <a:gd name="connsiteX233" fmla="*/ 2886075 w 4181475"/>
              <a:gd name="connsiteY233" fmla="*/ 114300 h 3371850"/>
              <a:gd name="connsiteX234" fmla="*/ 2881313 w 4181475"/>
              <a:gd name="connsiteY234" fmla="*/ 61912 h 3371850"/>
              <a:gd name="connsiteX235" fmla="*/ 3009900 w 4181475"/>
              <a:gd name="connsiteY235" fmla="*/ 38100 h 3371850"/>
              <a:gd name="connsiteX236" fmla="*/ 3052763 w 4181475"/>
              <a:gd name="connsiteY236" fmla="*/ 128587 h 3371850"/>
              <a:gd name="connsiteX237" fmla="*/ 3076575 w 4181475"/>
              <a:gd name="connsiteY237" fmla="*/ 214312 h 3371850"/>
              <a:gd name="connsiteX238" fmla="*/ 3081338 w 4181475"/>
              <a:gd name="connsiteY238" fmla="*/ 304800 h 3371850"/>
              <a:gd name="connsiteX239" fmla="*/ 3095625 w 4181475"/>
              <a:gd name="connsiteY239" fmla="*/ 376237 h 3371850"/>
              <a:gd name="connsiteX240" fmla="*/ 3143250 w 4181475"/>
              <a:gd name="connsiteY240" fmla="*/ 409575 h 3371850"/>
              <a:gd name="connsiteX241" fmla="*/ 3243263 w 4181475"/>
              <a:gd name="connsiteY241" fmla="*/ 371475 h 3371850"/>
              <a:gd name="connsiteX242" fmla="*/ 3333750 w 4181475"/>
              <a:gd name="connsiteY242" fmla="*/ 328612 h 3371850"/>
              <a:gd name="connsiteX243" fmla="*/ 3400425 w 4181475"/>
              <a:gd name="connsiteY243" fmla="*/ 290512 h 3371850"/>
              <a:gd name="connsiteX244" fmla="*/ 3400425 w 4181475"/>
              <a:gd name="connsiteY244" fmla="*/ 233362 h 3371850"/>
              <a:gd name="connsiteX245" fmla="*/ 3352800 w 4181475"/>
              <a:gd name="connsiteY245" fmla="*/ 228600 h 3371850"/>
              <a:gd name="connsiteX246" fmla="*/ 3295650 w 4181475"/>
              <a:gd name="connsiteY246" fmla="*/ 257175 h 3371850"/>
              <a:gd name="connsiteX247" fmla="*/ 3238500 w 4181475"/>
              <a:gd name="connsiteY247" fmla="*/ 266700 h 3371850"/>
              <a:gd name="connsiteX248" fmla="*/ 3200400 w 4181475"/>
              <a:gd name="connsiteY248" fmla="*/ 257175 h 3371850"/>
              <a:gd name="connsiteX249" fmla="*/ 3248025 w 4181475"/>
              <a:gd name="connsiteY249" fmla="*/ 228600 h 3371850"/>
              <a:gd name="connsiteX250" fmla="*/ 3271838 w 4181475"/>
              <a:gd name="connsiteY250" fmla="*/ 190500 h 3371850"/>
              <a:gd name="connsiteX251" fmla="*/ 3228975 w 4181475"/>
              <a:gd name="connsiteY251" fmla="*/ 180975 h 3371850"/>
              <a:gd name="connsiteX252" fmla="*/ 3162300 w 4181475"/>
              <a:gd name="connsiteY252" fmla="*/ 157162 h 3371850"/>
              <a:gd name="connsiteX253" fmla="*/ 3143250 w 4181475"/>
              <a:gd name="connsiteY253" fmla="*/ 80962 h 3371850"/>
              <a:gd name="connsiteX254" fmla="*/ 4181475 w 4181475"/>
              <a:gd name="connsiteY254" fmla="*/ 133350 h 3371850"/>
              <a:gd name="connsiteX255" fmla="*/ 4152900 w 4181475"/>
              <a:gd name="connsiteY255" fmla="*/ 1881187 h 3371850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4138613 w 4157663"/>
              <a:gd name="connsiteY254" fmla="*/ 133350 h 3371850"/>
              <a:gd name="connsiteX255" fmla="*/ 4152900 w 4157663"/>
              <a:gd name="connsiteY255" fmla="*/ 1881187 h 3371850"/>
              <a:gd name="connsiteX0" fmla="*/ 4157663 w 4157663"/>
              <a:gd name="connsiteY0" fmla="*/ 1897249 h 3383149"/>
              <a:gd name="connsiteX1" fmla="*/ 4095750 w 4157663"/>
              <a:gd name="connsiteY1" fmla="*/ 1906774 h 3383149"/>
              <a:gd name="connsiteX2" fmla="*/ 4024313 w 4157663"/>
              <a:gd name="connsiteY2" fmla="*/ 1897249 h 3383149"/>
              <a:gd name="connsiteX3" fmla="*/ 3981450 w 4157663"/>
              <a:gd name="connsiteY3" fmla="*/ 1902011 h 3383149"/>
              <a:gd name="connsiteX4" fmla="*/ 3938588 w 4157663"/>
              <a:gd name="connsiteY4" fmla="*/ 1949636 h 3383149"/>
              <a:gd name="connsiteX5" fmla="*/ 3876675 w 4157663"/>
              <a:gd name="connsiteY5" fmla="*/ 2011549 h 3383149"/>
              <a:gd name="connsiteX6" fmla="*/ 3824288 w 4157663"/>
              <a:gd name="connsiteY6" fmla="*/ 2082986 h 3383149"/>
              <a:gd name="connsiteX7" fmla="*/ 3743325 w 4157663"/>
              <a:gd name="connsiteY7" fmla="*/ 2135374 h 3383149"/>
              <a:gd name="connsiteX8" fmla="*/ 3638550 w 4157663"/>
              <a:gd name="connsiteY8" fmla="*/ 2182999 h 3383149"/>
              <a:gd name="connsiteX9" fmla="*/ 3557588 w 4157663"/>
              <a:gd name="connsiteY9" fmla="*/ 2211574 h 3383149"/>
              <a:gd name="connsiteX10" fmla="*/ 3481388 w 4157663"/>
              <a:gd name="connsiteY10" fmla="*/ 2268724 h 3383149"/>
              <a:gd name="connsiteX11" fmla="*/ 3376613 w 4157663"/>
              <a:gd name="connsiteY11" fmla="*/ 2321111 h 3383149"/>
              <a:gd name="connsiteX12" fmla="*/ 3319463 w 4157663"/>
              <a:gd name="connsiteY12" fmla="*/ 2349686 h 3383149"/>
              <a:gd name="connsiteX13" fmla="*/ 3252788 w 4157663"/>
              <a:gd name="connsiteY13" fmla="*/ 2354449 h 3383149"/>
              <a:gd name="connsiteX14" fmla="*/ 3214688 w 4157663"/>
              <a:gd name="connsiteY14" fmla="*/ 2368736 h 3383149"/>
              <a:gd name="connsiteX15" fmla="*/ 3128963 w 4157663"/>
              <a:gd name="connsiteY15" fmla="*/ 2397311 h 3383149"/>
              <a:gd name="connsiteX16" fmla="*/ 3024188 w 4157663"/>
              <a:gd name="connsiteY16" fmla="*/ 2444936 h 3383149"/>
              <a:gd name="connsiteX17" fmla="*/ 2947988 w 4157663"/>
              <a:gd name="connsiteY17" fmla="*/ 2473511 h 3383149"/>
              <a:gd name="connsiteX18" fmla="*/ 2900363 w 4157663"/>
              <a:gd name="connsiteY18" fmla="*/ 2497324 h 3383149"/>
              <a:gd name="connsiteX19" fmla="*/ 2847975 w 4157663"/>
              <a:gd name="connsiteY19" fmla="*/ 2502086 h 3383149"/>
              <a:gd name="connsiteX20" fmla="*/ 2847975 w 4157663"/>
              <a:gd name="connsiteY20" fmla="*/ 2473511 h 3383149"/>
              <a:gd name="connsiteX21" fmla="*/ 2828925 w 4157663"/>
              <a:gd name="connsiteY21" fmla="*/ 2468749 h 3383149"/>
              <a:gd name="connsiteX22" fmla="*/ 2757488 w 4157663"/>
              <a:gd name="connsiteY22" fmla="*/ 2492561 h 3383149"/>
              <a:gd name="connsiteX23" fmla="*/ 2690813 w 4157663"/>
              <a:gd name="connsiteY23" fmla="*/ 2511611 h 3383149"/>
              <a:gd name="connsiteX24" fmla="*/ 2638425 w 4157663"/>
              <a:gd name="connsiteY24" fmla="*/ 2511611 h 3383149"/>
              <a:gd name="connsiteX25" fmla="*/ 2576513 w 4157663"/>
              <a:gd name="connsiteY25" fmla="*/ 2530661 h 3383149"/>
              <a:gd name="connsiteX26" fmla="*/ 2576513 w 4157663"/>
              <a:gd name="connsiteY26" fmla="*/ 2559236 h 3383149"/>
              <a:gd name="connsiteX27" fmla="*/ 2624138 w 4157663"/>
              <a:gd name="connsiteY27" fmla="*/ 2583049 h 3383149"/>
              <a:gd name="connsiteX28" fmla="*/ 2690813 w 4157663"/>
              <a:gd name="connsiteY28" fmla="*/ 2592574 h 3383149"/>
              <a:gd name="connsiteX29" fmla="*/ 2690813 w 4157663"/>
              <a:gd name="connsiteY29" fmla="*/ 2592574 h 3383149"/>
              <a:gd name="connsiteX30" fmla="*/ 2681288 w 4157663"/>
              <a:gd name="connsiteY30" fmla="*/ 2668774 h 3383149"/>
              <a:gd name="connsiteX31" fmla="*/ 2690813 w 4157663"/>
              <a:gd name="connsiteY31" fmla="*/ 2759261 h 3383149"/>
              <a:gd name="connsiteX32" fmla="*/ 2686050 w 4157663"/>
              <a:gd name="connsiteY32" fmla="*/ 2844986 h 3383149"/>
              <a:gd name="connsiteX33" fmla="*/ 2624138 w 4157663"/>
              <a:gd name="connsiteY33" fmla="*/ 2916424 h 3383149"/>
              <a:gd name="connsiteX34" fmla="*/ 2566988 w 4157663"/>
              <a:gd name="connsiteY34" fmla="*/ 2978336 h 3383149"/>
              <a:gd name="connsiteX35" fmla="*/ 2419350 w 4157663"/>
              <a:gd name="connsiteY35" fmla="*/ 3049774 h 3383149"/>
              <a:gd name="connsiteX36" fmla="*/ 2295525 w 4157663"/>
              <a:gd name="connsiteY36" fmla="*/ 3106924 h 3383149"/>
              <a:gd name="connsiteX37" fmla="*/ 2162175 w 4157663"/>
              <a:gd name="connsiteY37" fmla="*/ 3159311 h 3383149"/>
              <a:gd name="connsiteX38" fmla="*/ 2076450 w 4157663"/>
              <a:gd name="connsiteY38" fmla="*/ 3187886 h 3383149"/>
              <a:gd name="connsiteX39" fmla="*/ 2062163 w 4157663"/>
              <a:gd name="connsiteY39" fmla="*/ 3192649 h 3383149"/>
              <a:gd name="connsiteX40" fmla="*/ 1933575 w 4157663"/>
              <a:gd name="connsiteY40" fmla="*/ 3183124 h 3383149"/>
              <a:gd name="connsiteX41" fmla="*/ 1847850 w 4157663"/>
              <a:gd name="connsiteY41" fmla="*/ 3187886 h 3383149"/>
              <a:gd name="connsiteX42" fmla="*/ 1757363 w 4157663"/>
              <a:gd name="connsiteY42" fmla="*/ 3197411 h 3383149"/>
              <a:gd name="connsiteX43" fmla="*/ 1681163 w 4157663"/>
              <a:gd name="connsiteY43" fmla="*/ 3216461 h 3383149"/>
              <a:gd name="connsiteX44" fmla="*/ 1581150 w 4157663"/>
              <a:gd name="connsiteY44" fmla="*/ 3216461 h 3383149"/>
              <a:gd name="connsiteX45" fmla="*/ 1509713 w 4157663"/>
              <a:gd name="connsiteY45" fmla="*/ 3216461 h 3383149"/>
              <a:gd name="connsiteX46" fmla="*/ 1414463 w 4157663"/>
              <a:gd name="connsiteY46" fmla="*/ 3216461 h 3383149"/>
              <a:gd name="connsiteX47" fmla="*/ 1285875 w 4157663"/>
              <a:gd name="connsiteY47" fmla="*/ 3221224 h 3383149"/>
              <a:gd name="connsiteX48" fmla="*/ 1195388 w 4157663"/>
              <a:gd name="connsiteY48" fmla="*/ 3221224 h 3383149"/>
              <a:gd name="connsiteX49" fmla="*/ 1109663 w 4157663"/>
              <a:gd name="connsiteY49" fmla="*/ 3221224 h 3383149"/>
              <a:gd name="connsiteX50" fmla="*/ 1014413 w 4157663"/>
              <a:gd name="connsiteY50" fmla="*/ 3225986 h 3383149"/>
              <a:gd name="connsiteX51" fmla="*/ 919163 w 4157663"/>
              <a:gd name="connsiteY51" fmla="*/ 3240274 h 3383149"/>
              <a:gd name="connsiteX52" fmla="*/ 838200 w 4157663"/>
              <a:gd name="connsiteY52" fmla="*/ 3264086 h 3383149"/>
              <a:gd name="connsiteX53" fmla="*/ 762000 w 4157663"/>
              <a:gd name="connsiteY53" fmla="*/ 3278374 h 3383149"/>
              <a:gd name="connsiteX54" fmla="*/ 719138 w 4157663"/>
              <a:gd name="connsiteY54" fmla="*/ 3287899 h 3383149"/>
              <a:gd name="connsiteX55" fmla="*/ 642938 w 4157663"/>
              <a:gd name="connsiteY55" fmla="*/ 3316474 h 3383149"/>
              <a:gd name="connsiteX56" fmla="*/ 614363 w 4157663"/>
              <a:gd name="connsiteY56" fmla="*/ 3364099 h 3383149"/>
              <a:gd name="connsiteX57" fmla="*/ 542925 w 4157663"/>
              <a:gd name="connsiteY57" fmla="*/ 3373624 h 3383149"/>
              <a:gd name="connsiteX58" fmla="*/ 438150 w 4157663"/>
              <a:gd name="connsiteY58" fmla="*/ 3383149 h 3383149"/>
              <a:gd name="connsiteX59" fmla="*/ 381000 w 4157663"/>
              <a:gd name="connsiteY59" fmla="*/ 3364099 h 3383149"/>
              <a:gd name="connsiteX60" fmla="*/ 338138 w 4157663"/>
              <a:gd name="connsiteY60" fmla="*/ 3345049 h 3383149"/>
              <a:gd name="connsiteX61" fmla="*/ 319088 w 4157663"/>
              <a:gd name="connsiteY61" fmla="*/ 3335524 h 3383149"/>
              <a:gd name="connsiteX62" fmla="*/ 285750 w 4157663"/>
              <a:gd name="connsiteY62" fmla="*/ 3335524 h 3383149"/>
              <a:gd name="connsiteX63" fmla="*/ 242888 w 4157663"/>
              <a:gd name="connsiteY63" fmla="*/ 3354574 h 3383149"/>
              <a:gd name="connsiteX64" fmla="*/ 200025 w 4157663"/>
              <a:gd name="connsiteY64" fmla="*/ 3364099 h 3383149"/>
              <a:gd name="connsiteX65" fmla="*/ 119063 w 4157663"/>
              <a:gd name="connsiteY65" fmla="*/ 3349811 h 3383149"/>
              <a:gd name="connsiteX66" fmla="*/ 76200 w 4157663"/>
              <a:gd name="connsiteY66" fmla="*/ 3340286 h 3383149"/>
              <a:gd name="connsiteX67" fmla="*/ 14288 w 4157663"/>
              <a:gd name="connsiteY67" fmla="*/ 3345049 h 3383149"/>
              <a:gd name="connsiteX68" fmla="*/ 0 w 4157663"/>
              <a:gd name="connsiteY68" fmla="*/ 997136 h 3383149"/>
              <a:gd name="connsiteX69" fmla="*/ 61913 w 4157663"/>
              <a:gd name="connsiteY69" fmla="*/ 954274 h 3383149"/>
              <a:gd name="connsiteX70" fmla="*/ 161925 w 4157663"/>
              <a:gd name="connsiteY70" fmla="*/ 935224 h 3383149"/>
              <a:gd name="connsiteX71" fmla="*/ 185738 w 4157663"/>
              <a:gd name="connsiteY71" fmla="*/ 978086 h 3383149"/>
              <a:gd name="connsiteX72" fmla="*/ 204788 w 4157663"/>
              <a:gd name="connsiteY72" fmla="*/ 992374 h 3383149"/>
              <a:gd name="connsiteX73" fmla="*/ 214313 w 4157663"/>
              <a:gd name="connsiteY73" fmla="*/ 1059049 h 3383149"/>
              <a:gd name="connsiteX74" fmla="*/ 247650 w 4157663"/>
              <a:gd name="connsiteY74" fmla="*/ 968561 h 3383149"/>
              <a:gd name="connsiteX75" fmla="*/ 247650 w 4157663"/>
              <a:gd name="connsiteY75" fmla="*/ 968561 h 3383149"/>
              <a:gd name="connsiteX76" fmla="*/ 280988 w 4157663"/>
              <a:gd name="connsiteY76" fmla="*/ 973324 h 3383149"/>
              <a:gd name="connsiteX77" fmla="*/ 290513 w 4157663"/>
              <a:gd name="connsiteY77" fmla="*/ 935224 h 3383149"/>
              <a:gd name="connsiteX78" fmla="*/ 366713 w 4157663"/>
              <a:gd name="connsiteY78" fmla="*/ 939986 h 3383149"/>
              <a:gd name="connsiteX79" fmla="*/ 371475 w 4157663"/>
              <a:gd name="connsiteY79" fmla="*/ 859024 h 3383149"/>
              <a:gd name="connsiteX80" fmla="*/ 385763 w 4157663"/>
              <a:gd name="connsiteY80" fmla="*/ 816161 h 3383149"/>
              <a:gd name="connsiteX81" fmla="*/ 547688 w 4157663"/>
              <a:gd name="connsiteY81" fmla="*/ 844736 h 3383149"/>
              <a:gd name="connsiteX82" fmla="*/ 704850 w 4157663"/>
              <a:gd name="connsiteY82" fmla="*/ 892361 h 3383149"/>
              <a:gd name="connsiteX83" fmla="*/ 757238 w 4157663"/>
              <a:gd name="connsiteY83" fmla="*/ 897124 h 3383149"/>
              <a:gd name="connsiteX84" fmla="*/ 842963 w 4157663"/>
              <a:gd name="connsiteY84" fmla="*/ 959036 h 3383149"/>
              <a:gd name="connsiteX85" fmla="*/ 781050 w 4157663"/>
              <a:gd name="connsiteY85" fmla="*/ 887599 h 3383149"/>
              <a:gd name="connsiteX86" fmla="*/ 633413 w 4157663"/>
              <a:gd name="connsiteY86" fmla="*/ 773299 h 3383149"/>
              <a:gd name="connsiteX87" fmla="*/ 523875 w 4157663"/>
              <a:gd name="connsiteY87" fmla="*/ 678049 h 3383149"/>
              <a:gd name="connsiteX88" fmla="*/ 504825 w 4157663"/>
              <a:gd name="connsiteY88" fmla="*/ 658999 h 3383149"/>
              <a:gd name="connsiteX89" fmla="*/ 490538 w 4157663"/>
              <a:gd name="connsiteY89" fmla="*/ 592324 h 3383149"/>
              <a:gd name="connsiteX90" fmla="*/ 461963 w 4157663"/>
              <a:gd name="connsiteY90" fmla="*/ 516124 h 3383149"/>
              <a:gd name="connsiteX91" fmla="*/ 461963 w 4157663"/>
              <a:gd name="connsiteY91" fmla="*/ 516124 h 3383149"/>
              <a:gd name="connsiteX92" fmla="*/ 381000 w 4157663"/>
              <a:gd name="connsiteY92" fmla="*/ 487549 h 3383149"/>
              <a:gd name="connsiteX93" fmla="*/ 357188 w 4157663"/>
              <a:gd name="connsiteY93" fmla="*/ 478024 h 3383149"/>
              <a:gd name="connsiteX94" fmla="*/ 304800 w 4157663"/>
              <a:gd name="connsiteY94" fmla="*/ 549461 h 3383149"/>
              <a:gd name="connsiteX95" fmla="*/ 252413 w 4157663"/>
              <a:gd name="connsiteY95" fmla="*/ 563749 h 3383149"/>
              <a:gd name="connsiteX96" fmla="*/ 285750 w 4157663"/>
              <a:gd name="connsiteY96" fmla="*/ 501836 h 3383149"/>
              <a:gd name="connsiteX97" fmla="*/ 357188 w 4157663"/>
              <a:gd name="connsiteY97" fmla="*/ 430399 h 3383149"/>
              <a:gd name="connsiteX98" fmla="*/ 376238 w 4157663"/>
              <a:gd name="connsiteY98" fmla="*/ 382774 h 3383149"/>
              <a:gd name="connsiteX99" fmla="*/ 371475 w 4157663"/>
              <a:gd name="connsiteY99" fmla="*/ 282761 h 3383149"/>
              <a:gd name="connsiteX100" fmla="*/ 361950 w 4157663"/>
              <a:gd name="connsiteY100" fmla="*/ 197036 h 3383149"/>
              <a:gd name="connsiteX101" fmla="*/ 304800 w 4157663"/>
              <a:gd name="connsiteY101" fmla="*/ 154174 h 3383149"/>
              <a:gd name="connsiteX102" fmla="*/ 280988 w 4157663"/>
              <a:gd name="connsiteY102" fmla="*/ 130361 h 3383149"/>
              <a:gd name="connsiteX103" fmla="*/ 285750 w 4157663"/>
              <a:gd name="connsiteY103" fmla="*/ 77974 h 3383149"/>
              <a:gd name="connsiteX104" fmla="*/ 309563 w 4157663"/>
              <a:gd name="connsiteY104" fmla="*/ 58924 h 3383149"/>
              <a:gd name="connsiteX105" fmla="*/ 328613 w 4157663"/>
              <a:gd name="connsiteY105" fmla="*/ 25586 h 3383149"/>
              <a:gd name="connsiteX106" fmla="*/ 1181100 w 4157663"/>
              <a:gd name="connsiteY106" fmla="*/ 11299 h 3383149"/>
              <a:gd name="connsiteX107" fmla="*/ 1195388 w 4157663"/>
              <a:gd name="connsiteY107" fmla="*/ 77974 h 3383149"/>
              <a:gd name="connsiteX108" fmla="*/ 1252538 w 4157663"/>
              <a:gd name="connsiteY108" fmla="*/ 58924 h 3383149"/>
              <a:gd name="connsiteX109" fmla="*/ 1295400 w 4157663"/>
              <a:gd name="connsiteY109" fmla="*/ 63686 h 3383149"/>
              <a:gd name="connsiteX110" fmla="*/ 1300163 w 4157663"/>
              <a:gd name="connsiteY110" fmla="*/ 144649 h 3383149"/>
              <a:gd name="connsiteX111" fmla="*/ 1328738 w 4157663"/>
              <a:gd name="connsiteY111" fmla="*/ 192274 h 3383149"/>
              <a:gd name="connsiteX112" fmla="*/ 1395413 w 4157663"/>
              <a:gd name="connsiteY112" fmla="*/ 249424 h 3383149"/>
              <a:gd name="connsiteX113" fmla="*/ 1447800 w 4157663"/>
              <a:gd name="connsiteY113" fmla="*/ 277999 h 3383149"/>
              <a:gd name="connsiteX114" fmla="*/ 1528763 w 4157663"/>
              <a:gd name="connsiteY114" fmla="*/ 249424 h 3383149"/>
              <a:gd name="connsiteX115" fmla="*/ 1533525 w 4157663"/>
              <a:gd name="connsiteY115" fmla="*/ 282761 h 3383149"/>
              <a:gd name="connsiteX116" fmla="*/ 1495425 w 4157663"/>
              <a:gd name="connsiteY116" fmla="*/ 335149 h 3383149"/>
              <a:gd name="connsiteX117" fmla="*/ 1509713 w 4157663"/>
              <a:gd name="connsiteY117" fmla="*/ 397061 h 3383149"/>
              <a:gd name="connsiteX118" fmla="*/ 1552575 w 4157663"/>
              <a:gd name="connsiteY118" fmla="*/ 397061 h 3383149"/>
              <a:gd name="connsiteX119" fmla="*/ 1504950 w 4157663"/>
              <a:gd name="connsiteY119" fmla="*/ 430399 h 3383149"/>
              <a:gd name="connsiteX120" fmla="*/ 1519238 w 4157663"/>
              <a:gd name="connsiteY120" fmla="*/ 497074 h 3383149"/>
              <a:gd name="connsiteX121" fmla="*/ 1543050 w 4157663"/>
              <a:gd name="connsiteY121" fmla="*/ 544699 h 3383149"/>
              <a:gd name="connsiteX122" fmla="*/ 1600200 w 4157663"/>
              <a:gd name="connsiteY122" fmla="*/ 539936 h 3383149"/>
              <a:gd name="connsiteX123" fmla="*/ 1652588 w 4157663"/>
              <a:gd name="connsiteY123" fmla="*/ 558986 h 3383149"/>
              <a:gd name="connsiteX124" fmla="*/ 1695450 w 4157663"/>
              <a:gd name="connsiteY124" fmla="*/ 520886 h 3383149"/>
              <a:gd name="connsiteX125" fmla="*/ 1719263 w 4157663"/>
              <a:gd name="connsiteY125" fmla="*/ 501836 h 3383149"/>
              <a:gd name="connsiteX126" fmla="*/ 1704975 w 4157663"/>
              <a:gd name="connsiteY126" fmla="*/ 458974 h 3383149"/>
              <a:gd name="connsiteX127" fmla="*/ 1690688 w 4157663"/>
              <a:gd name="connsiteY127" fmla="*/ 444686 h 3383149"/>
              <a:gd name="connsiteX128" fmla="*/ 1690688 w 4157663"/>
              <a:gd name="connsiteY128" fmla="*/ 420874 h 3383149"/>
              <a:gd name="connsiteX129" fmla="*/ 1728788 w 4157663"/>
              <a:gd name="connsiteY129" fmla="*/ 435161 h 3383149"/>
              <a:gd name="connsiteX130" fmla="*/ 1757363 w 4157663"/>
              <a:gd name="connsiteY130" fmla="*/ 463736 h 3383149"/>
              <a:gd name="connsiteX131" fmla="*/ 1766888 w 4157663"/>
              <a:gd name="connsiteY131" fmla="*/ 416111 h 3383149"/>
              <a:gd name="connsiteX132" fmla="*/ 1771650 w 4157663"/>
              <a:gd name="connsiteY132" fmla="*/ 382774 h 3383149"/>
              <a:gd name="connsiteX133" fmla="*/ 1766888 w 4157663"/>
              <a:gd name="connsiteY133" fmla="*/ 368486 h 3383149"/>
              <a:gd name="connsiteX134" fmla="*/ 1724025 w 4157663"/>
              <a:gd name="connsiteY134" fmla="*/ 354199 h 3383149"/>
              <a:gd name="connsiteX135" fmla="*/ 1690688 w 4157663"/>
              <a:gd name="connsiteY135" fmla="*/ 330386 h 3383149"/>
              <a:gd name="connsiteX136" fmla="*/ 1657350 w 4157663"/>
              <a:gd name="connsiteY136" fmla="*/ 287524 h 3383149"/>
              <a:gd name="connsiteX137" fmla="*/ 1628775 w 4157663"/>
              <a:gd name="connsiteY137" fmla="*/ 277999 h 3383149"/>
              <a:gd name="connsiteX138" fmla="*/ 1590675 w 4157663"/>
              <a:gd name="connsiteY138" fmla="*/ 277999 h 3383149"/>
              <a:gd name="connsiteX139" fmla="*/ 1571625 w 4157663"/>
              <a:gd name="connsiteY139" fmla="*/ 273236 h 3383149"/>
              <a:gd name="connsiteX140" fmla="*/ 1557338 w 4157663"/>
              <a:gd name="connsiteY140" fmla="*/ 239899 h 3383149"/>
              <a:gd name="connsiteX141" fmla="*/ 1538288 w 4157663"/>
              <a:gd name="connsiteY141" fmla="*/ 201799 h 3383149"/>
              <a:gd name="connsiteX142" fmla="*/ 1557338 w 4157663"/>
              <a:gd name="connsiteY142" fmla="*/ 187511 h 3383149"/>
              <a:gd name="connsiteX143" fmla="*/ 1614488 w 4157663"/>
              <a:gd name="connsiteY143" fmla="*/ 249424 h 3383149"/>
              <a:gd name="connsiteX144" fmla="*/ 1614488 w 4157663"/>
              <a:gd name="connsiteY144" fmla="*/ 249424 h 3383149"/>
              <a:gd name="connsiteX145" fmla="*/ 1633538 w 4157663"/>
              <a:gd name="connsiteY145" fmla="*/ 220849 h 3383149"/>
              <a:gd name="connsiteX146" fmla="*/ 1614488 w 4157663"/>
              <a:gd name="connsiteY146" fmla="*/ 182749 h 3383149"/>
              <a:gd name="connsiteX147" fmla="*/ 1657350 w 4157663"/>
              <a:gd name="connsiteY147" fmla="*/ 192274 h 3383149"/>
              <a:gd name="connsiteX148" fmla="*/ 1676400 w 4157663"/>
              <a:gd name="connsiteY148" fmla="*/ 254186 h 3383149"/>
              <a:gd name="connsiteX149" fmla="*/ 1695450 w 4157663"/>
              <a:gd name="connsiteY149" fmla="*/ 258949 h 3383149"/>
              <a:gd name="connsiteX150" fmla="*/ 1690688 w 4157663"/>
              <a:gd name="connsiteY150" fmla="*/ 220849 h 3383149"/>
              <a:gd name="connsiteX151" fmla="*/ 1681163 w 4157663"/>
              <a:gd name="connsiteY151" fmla="*/ 192274 h 3383149"/>
              <a:gd name="connsiteX152" fmla="*/ 1690688 w 4157663"/>
              <a:gd name="connsiteY152" fmla="*/ 173224 h 3383149"/>
              <a:gd name="connsiteX153" fmla="*/ 1690688 w 4157663"/>
              <a:gd name="connsiteY153" fmla="*/ 173224 h 3383149"/>
              <a:gd name="connsiteX154" fmla="*/ 1757363 w 4157663"/>
              <a:gd name="connsiteY154" fmla="*/ 173224 h 3383149"/>
              <a:gd name="connsiteX155" fmla="*/ 1757363 w 4157663"/>
              <a:gd name="connsiteY155" fmla="*/ 173224 h 3383149"/>
              <a:gd name="connsiteX156" fmla="*/ 1728788 w 4157663"/>
              <a:gd name="connsiteY156" fmla="*/ 268474 h 3383149"/>
              <a:gd name="connsiteX157" fmla="*/ 1733550 w 4157663"/>
              <a:gd name="connsiteY157" fmla="*/ 306574 h 3383149"/>
              <a:gd name="connsiteX158" fmla="*/ 1733550 w 4157663"/>
              <a:gd name="connsiteY158" fmla="*/ 306574 h 3383149"/>
              <a:gd name="connsiteX159" fmla="*/ 1800225 w 4157663"/>
              <a:gd name="connsiteY159" fmla="*/ 320861 h 3383149"/>
              <a:gd name="connsiteX160" fmla="*/ 1838325 w 4157663"/>
              <a:gd name="connsiteY160" fmla="*/ 287524 h 3383149"/>
              <a:gd name="connsiteX161" fmla="*/ 1900238 w 4157663"/>
              <a:gd name="connsiteY161" fmla="*/ 287524 h 3383149"/>
              <a:gd name="connsiteX162" fmla="*/ 1947863 w 4157663"/>
              <a:gd name="connsiteY162" fmla="*/ 297049 h 3383149"/>
              <a:gd name="connsiteX163" fmla="*/ 1966913 w 4157663"/>
              <a:gd name="connsiteY163" fmla="*/ 268474 h 3383149"/>
              <a:gd name="connsiteX164" fmla="*/ 1971675 w 4157663"/>
              <a:gd name="connsiteY164" fmla="*/ 249424 h 3383149"/>
              <a:gd name="connsiteX165" fmla="*/ 1928813 w 4157663"/>
              <a:gd name="connsiteY165" fmla="*/ 235136 h 3383149"/>
              <a:gd name="connsiteX166" fmla="*/ 1881188 w 4157663"/>
              <a:gd name="connsiteY166" fmla="*/ 225611 h 3383149"/>
              <a:gd name="connsiteX167" fmla="*/ 1866900 w 4157663"/>
              <a:gd name="connsiteY167" fmla="*/ 206561 h 3383149"/>
              <a:gd name="connsiteX168" fmla="*/ 1938338 w 4157663"/>
              <a:gd name="connsiteY168" fmla="*/ 201799 h 3383149"/>
              <a:gd name="connsiteX169" fmla="*/ 1962150 w 4157663"/>
              <a:gd name="connsiteY169" fmla="*/ 216086 h 3383149"/>
              <a:gd name="connsiteX170" fmla="*/ 1962150 w 4157663"/>
              <a:gd name="connsiteY170" fmla="*/ 216086 h 3383149"/>
              <a:gd name="connsiteX171" fmla="*/ 1914525 w 4157663"/>
              <a:gd name="connsiteY171" fmla="*/ 182749 h 3383149"/>
              <a:gd name="connsiteX172" fmla="*/ 1928813 w 4157663"/>
              <a:gd name="connsiteY172" fmla="*/ 158936 h 3383149"/>
              <a:gd name="connsiteX173" fmla="*/ 1928813 w 4157663"/>
              <a:gd name="connsiteY173" fmla="*/ 158936 h 3383149"/>
              <a:gd name="connsiteX174" fmla="*/ 1947863 w 4157663"/>
              <a:gd name="connsiteY174" fmla="*/ 135124 h 3383149"/>
              <a:gd name="connsiteX175" fmla="*/ 1952625 w 4157663"/>
              <a:gd name="connsiteY175" fmla="*/ 120836 h 3383149"/>
              <a:gd name="connsiteX176" fmla="*/ 2024063 w 4157663"/>
              <a:gd name="connsiteY176" fmla="*/ 192274 h 3383149"/>
              <a:gd name="connsiteX177" fmla="*/ 2019300 w 4157663"/>
              <a:gd name="connsiteY177" fmla="*/ 173224 h 3383149"/>
              <a:gd name="connsiteX178" fmla="*/ 1995488 w 4157663"/>
              <a:gd name="connsiteY178" fmla="*/ 120836 h 3383149"/>
              <a:gd name="connsiteX179" fmla="*/ 1995488 w 4157663"/>
              <a:gd name="connsiteY179" fmla="*/ 58924 h 3383149"/>
              <a:gd name="connsiteX180" fmla="*/ 2014538 w 4157663"/>
              <a:gd name="connsiteY180" fmla="*/ 58924 h 3383149"/>
              <a:gd name="connsiteX181" fmla="*/ 2019300 w 4157663"/>
              <a:gd name="connsiteY181" fmla="*/ 120836 h 3383149"/>
              <a:gd name="connsiteX182" fmla="*/ 2052638 w 4157663"/>
              <a:gd name="connsiteY182" fmla="*/ 139886 h 3383149"/>
              <a:gd name="connsiteX183" fmla="*/ 2052638 w 4157663"/>
              <a:gd name="connsiteY183" fmla="*/ 139886 h 3383149"/>
              <a:gd name="connsiteX184" fmla="*/ 2043113 w 4157663"/>
              <a:gd name="connsiteY184" fmla="*/ 49399 h 3383149"/>
              <a:gd name="connsiteX185" fmla="*/ 2071688 w 4157663"/>
              <a:gd name="connsiteY185" fmla="*/ 44636 h 3383149"/>
              <a:gd name="connsiteX186" fmla="*/ 2071688 w 4157663"/>
              <a:gd name="connsiteY186" fmla="*/ 97024 h 3383149"/>
              <a:gd name="connsiteX187" fmla="*/ 2081213 w 4157663"/>
              <a:gd name="connsiteY187" fmla="*/ 111311 h 3383149"/>
              <a:gd name="connsiteX188" fmla="*/ 2109788 w 4157663"/>
              <a:gd name="connsiteY188" fmla="*/ 58924 h 3383149"/>
              <a:gd name="connsiteX189" fmla="*/ 2152650 w 4157663"/>
              <a:gd name="connsiteY189" fmla="*/ 35111 h 3383149"/>
              <a:gd name="connsiteX190" fmla="*/ 2157413 w 4157663"/>
              <a:gd name="connsiteY190" fmla="*/ 58924 h 3383149"/>
              <a:gd name="connsiteX191" fmla="*/ 2124075 w 4157663"/>
              <a:gd name="connsiteY191" fmla="*/ 101786 h 3383149"/>
              <a:gd name="connsiteX192" fmla="*/ 2095500 w 4157663"/>
              <a:gd name="connsiteY192" fmla="*/ 135124 h 3383149"/>
              <a:gd name="connsiteX193" fmla="*/ 2195513 w 4157663"/>
              <a:gd name="connsiteY193" fmla="*/ 158936 h 3383149"/>
              <a:gd name="connsiteX194" fmla="*/ 2233613 w 4157663"/>
              <a:gd name="connsiteY194" fmla="*/ 158936 h 3383149"/>
              <a:gd name="connsiteX195" fmla="*/ 2228850 w 4157663"/>
              <a:gd name="connsiteY195" fmla="*/ 120836 h 3383149"/>
              <a:gd name="connsiteX196" fmla="*/ 2228850 w 4157663"/>
              <a:gd name="connsiteY196" fmla="*/ 120836 h 3383149"/>
              <a:gd name="connsiteX197" fmla="*/ 2262188 w 4157663"/>
              <a:gd name="connsiteY197" fmla="*/ 87499 h 3383149"/>
              <a:gd name="connsiteX198" fmla="*/ 2276475 w 4157663"/>
              <a:gd name="connsiteY198" fmla="*/ 163699 h 3383149"/>
              <a:gd name="connsiteX199" fmla="*/ 2300288 w 4157663"/>
              <a:gd name="connsiteY199" fmla="*/ 182749 h 3383149"/>
              <a:gd name="connsiteX200" fmla="*/ 2309813 w 4157663"/>
              <a:gd name="connsiteY200" fmla="*/ 144649 h 3383149"/>
              <a:gd name="connsiteX201" fmla="*/ 2309813 w 4157663"/>
              <a:gd name="connsiteY201" fmla="*/ 144649 h 3383149"/>
              <a:gd name="connsiteX202" fmla="*/ 2338388 w 4157663"/>
              <a:gd name="connsiteY202" fmla="*/ 77974 h 3383149"/>
              <a:gd name="connsiteX203" fmla="*/ 2343150 w 4157663"/>
              <a:gd name="connsiteY203" fmla="*/ 116074 h 3383149"/>
              <a:gd name="connsiteX204" fmla="*/ 2347913 w 4157663"/>
              <a:gd name="connsiteY204" fmla="*/ 149411 h 3383149"/>
              <a:gd name="connsiteX205" fmla="*/ 2409825 w 4157663"/>
              <a:gd name="connsiteY205" fmla="*/ 168461 h 3383149"/>
              <a:gd name="connsiteX206" fmla="*/ 2438400 w 4157663"/>
              <a:gd name="connsiteY206" fmla="*/ 173224 h 3383149"/>
              <a:gd name="connsiteX207" fmla="*/ 2447925 w 4157663"/>
              <a:gd name="connsiteY207" fmla="*/ 158936 h 3383149"/>
              <a:gd name="connsiteX208" fmla="*/ 2466975 w 4157663"/>
              <a:gd name="connsiteY208" fmla="*/ 139886 h 3383149"/>
              <a:gd name="connsiteX209" fmla="*/ 2509838 w 4157663"/>
              <a:gd name="connsiteY209" fmla="*/ 135124 h 3383149"/>
              <a:gd name="connsiteX210" fmla="*/ 2481263 w 4157663"/>
              <a:gd name="connsiteY210" fmla="*/ 173224 h 3383149"/>
              <a:gd name="connsiteX211" fmla="*/ 2481263 w 4157663"/>
              <a:gd name="connsiteY211" fmla="*/ 201799 h 3383149"/>
              <a:gd name="connsiteX212" fmla="*/ 2481263 w 4157663"/>
              <a:gd name="connsiteY212" fmla="*/ 201799 h 3383149"/>
              <a:gd name="connsiteX213" fmla="*/ 2547938 w 4157663"/>
              <a:gd name="connsiteY213" fmla="*/ 239899 h 3383149"/>
              <a:gd name="connsiteX214" fmla="*/ 2609850 w 4157663"/>
              <a:gd name="connsiteY214" fmla="*/ 277999 h 3383149"/>
              <a:gd name="connsiteX215" fmla="*/ 2662238 w 4157663"/>
              <a:gd name="connsiteY215" fmla="*/ 316099 h 3383149"/>
              <a:gd name="connsiteX216" fmla="*/ 2681288 w 4157663"/>
              <a:gd name="connsiteY216" fmla="*/ 330386 h 3383149"/>
              <a:gd name="connsiteX217" fmla="*/ 2705100 w 4157663"/>
              <a:gd name="connsiteY217" fmla="*/ 297049 h 3383149"/>
              <a:gd name="connsiteX218" fmla="*/ 2700338 w 4157663"/>
              <a:gd name="connsiteY218" fmla="*/ 268474 h 3383149"/>
              <a:gd name="connsiteX219" fmla="*/ 2700338 w 4157663"/>
              <a:gd name="connsiteY219" fmla="*/ 249424 h 3383149"/>
              <a:gd name="connsiteX220" fmla="*/ 2728913 w 4157663"/>
              <a:gd name="connsiteY220" fmla="*/ 287524 h 3383149"/>
              <a:gd name="connsiteX221" fmla="*/ 2705100 w 4157663"/>
              <a:gd name="connsiteY221" fmla="*/ 325624 h 3383149"/>
              <a:gd name="connsiteX222" fmla="*/ 2747963 w 4157663"/>
              <a:gd name="connsiteY222" fmla="*/ 373249 h 3383149"/>
              <a:gd name="connsiteX223" fmla="*/ 2795588 w 4157663"/>
              <a:gd name="connsiteY223" fmla="*/ 358961 h 3383149"/>
              <a:gd name="connsiteX224" fmla="*/ 2795588 w 4157663"/>
              <a:gd name="connsiteY224" fmla="*/ 358961 h 3383149"/>
              <a:gd name="connsiteX225" fmla="*/ 2814638 w 4157663"/>
              <a:gd name="connsiteY225" fmla="*/ 301811 h 3383149"/>
              <a:gd name="connsiteX226" fmla="*/ 2814638 w 4157663"/>
              <a:gd name="connsiteY226" fmla="*/ 301811 h 3383149"/>
              <a:gd name="connsiteX227" fmla="*/ 2824163 w 4157663"/>
              <a:gd name="connsiteY227" fmla="*/ 349436 h 3383149"/>
              <a:gd name="connsiteX228" fmla="*/ 2847975 w 4157663"/>
              <a:gd name="connsiteY228" fmla="*/ 387536 h 3383149"/>
              <a:gd name="connsiteX229" fmla="*/ 2928938 w 4157663"/>
              <a:gd name="connsiteY229" fmla="*/ 411349 h 3383149"/>
              <a:gd name="connsiteX230" fmla="*/ 2986088 w 4157663"/>
              <a:gd name="connsiteY230" fmla="*/ 420874 h 3383149"/>
              <a:gd name="connsiteX231" fmla="*/ 2986088 w 4157663"/>
              <a:gd name="connsiteY231" fmla="*/ 420874 h 3383149"/>
              <a:gd name="connsiteX232" fmla="*/ 2947988 w 4157663"/>
              <a:gd name="connsiteY232" fmla="*/ 277999 h 3383149"/>
              <a:gd name="connsiteX233" fmla="*/ 2886075 w 4157663"/>
              <a:gd name="connsiteY233" fmla="*/ 125599 h 3383149"/>
              <a:gd name="connsiteX234" fmla="*/ 2881313 w 4157663"/>
              <a:gd name="connsiteY234" fmla="*/ 73211 h 3383149"/>
              <a:gd name="connsiteX235" fmla="*/ 3009900 w 4157663"/>
              <a:gd name="connsiteY235" fmla="*/ 49399 h 3383149"/>
              <a:gd name="connsiteX236" fmla="*/ 3052763 w 4157663"/>
              <a:gd name="connsiteY236" fmla="*/ 139886 h 3383149"/>
              <a:gd name="connsiteX237" fmla="*/ 3076575 w 4157663"/>
              <a:gd name="connsiteY237" fmla="*/ 225611 h 3383149"/>
              <a:gd name="connsiteX238" fmla="*/ 3081338 w 4157663"/>
              <a:gd name="connsiteY238" fmla="*/ 316099 h 3383149"/>
              <a:gd name="connsiteX239" fmla="*/ 3095625 w 4157663"/>
              <a:gd name="connsiteY239" fmla="*/ 387536 h 3383149"/>
              <a:gd name="connsiteX240" fmla="*/ 3143250 w 4157663"/>
              <a:gd name="connsiteY240" fmla="*/ 420874 h 3383149"/>
              <a:gd name="connsiteX241" fmla="*/ 3243263 w 4157663"/>
              <a:gd name="connsiteY241" fmla="*/ 382774 h 3383149"/>
              <a:gd name="connsiteX242" fmla="*/ 3333750 w 4157663"/>
              <a:gd name="connsiteY242" fmla="*/ 339911 h 3383149"/>
              <a:gd name="connsiteX243" fmla="*/ 3400425 w 4157663"/>
              <a:gd name="connsiteY243" fmla="*/ 301811 h 3383149"/>
              <a:gd name="connsiteX244" fmla="*/ 3400425 w 4157663"/>
              <a:gd name="connsiteY244" fmla="*/ 244661 h 3383149"/>
              <a:gd name="connsiteX245" fmla="*/ 3352800 w 4157663"/>
              <a:gd name="connsiteY245" fmla="*/ 239899 h 3383149"/>
              <a:gd name="connsiteX246" fmla="*/ 3295650 w 4157663"/>
              <a:gd name="connsiteY246" fmla="*/ 268474 h 3383149"/>
              <a:gd name="connsiteX247" fmla="*/ 3238500 w 4157663"/>
              <a:gd name="connsiteY247" fmla="*/ 277999 h 3383149"/>
              <a:gd name="connsiteX248" fmla="*/ 3200400 w 4157663"/>
              <a:gd name="connsiteY248" fmla="*/ 268474 h 3383149"/>
              <a:gd name="connsiteX249" fmla="*/ 3248025 w 4157663"/>
              <a:gd name="connsiteY249" fmla="*/ 239899 h 3383149"/>
              <a:gd name="connsiteX250" fmla="*/ 3271838 w 4157663"/>
              <a:gd name="connsiteY250" fmla="*/ 201799 h 3383149"/>
              <a:gd name="connsiteX251" fmla="*/ 3228975 w 4157663"/>
              <a:gd name="connsiteY251" fmla="*/ 192274 h 3383149"/>
              <a:gd name="connsiteX252" fmla="*/ 3162300 w 4157663"/>
              <a:gd name="connsiteY252" fmla="*/ 168461 h 3383149"/>
              <a:gd name="connsiteX253" fmla="*/ 3143250 w 4157663"/>
              <a:gd name="connsiteY253" fmla="*/ 92261 h 3383149"/>
              <a:gd name="connsiteX254" fmla="*/ 4062413 w 4157663"/>
              <a:gd name="connsiteY254" fmla="*/ 111311 h 3383149"/>
              <a:gd name="connsiteX255" fmla="*/ 4138613 w 4157663"/>
              <a:gd name="connsiteY255" fmla="*/ 144649 h 3383149"/>
              <a:gd name="connsiteX256" fmla="*/ 4152900 w 4157663"/>
              <a:gd name="connsiteY256" fmla="*/ 1892486 h 3383149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871913 w 4157663"/>
              <a:gd name="connsiteY254" fmla="*/ 83123 h 3383535"/>
              <a:gd name="connsiteX255" fmla="*/ 4062413 w 4157663"/>
              <a:gd name="connsiteY255" fmla="*/ 111697 h 3383535"/>
              <a:gd name="connsiteX256" fmla="*/ 4138613 w 4157663"/>
              <a:gd name="connsiteY256" fmla="*/ 145035 h 3383535"/>
              <a:gd name="connsiteX257" fmla="*/ 4152900 w 4157663"/>
              <a:gd name="connsiteY257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86188 w 4157663"/>
              <a:gd name="connsiteY254" fmla="*/ 64073 h 3383535"/>
              <a:gd name="connsiteX255" fmla="*/ 3871913 w 4157663"/>
              <a:gd name="connsiteY255" fmla="*/ 83123 h 3383535"/>
              <a:gd name="connsiteX256" fmla="*/ 4062413 w 4157663"/>
              <a:gd name="connsiteY256" fmla="*/ 111697 h 3383535"/>
              <a:gd name="connsiteX257" fmla="*/ 4138613 w 4157663"/>
              <a:gd name="connsiteY257" fmla="*/ 145035 h 3383535"/>
              <a:gd name="connsiteX258" fmla="*/ 4152900 w 4157663"/>
              <a:gd name="connsiteY258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48088 w 4157663"/>
              <a:gd name="connsiteY254" fmla="*/ 92648 h 3383535"/>
              <a:gd name="connsiteX255" fmla="*/ 3786188 w 4157663"/>
              <a:gd name="connsiteY255" fmla="*/ 64073 h 3383535"/>
              <a:gd name="connsiteX256" fmla="*/ 3871913 w 4157663"/>
              <a:gd name="connsiteY256" fmla="*/ 83123 h 3383535"/>
              <a:gd name="connsiteX257" fmla="*/ 4062413 w 4157663"/>
              <a:gd name="connsiteY257" fmla="*/ 111697 h 3383535"/>
              <a:gd name="connsiteX258" fmla="*/ 4138613 w 4157663"/>
              <a:gd name="connsiteY258" fmla="*/ 145035 h 3383535"/>
              <a:gd name="connsiteX259" fmla="*/ 4152900 w 4157663"/>
              <a:gd name="connsiteY259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62375 w 4157663"/>
              <a:gd name="connsiteY254" fmla="*/ 135511 h 3383535"/>
              <a:gd name="connsiteX255" fmla="*/ 3748088 w 4157663"/>
              <a:gd name="connsiteY255" fmla="*/ 92648 h 3383535"/>
              <a:gd name="connsiteX256" fmla="*/ 3786188 w 4157663"/>
              <a:gd name="connsiteY256" fmla="*/ 64073 h 3383535"/>
              <a:gd name="connsiteX257" fmla="*/ 3871913 w 4157663"/>
              <a:gd name="connsiteY257" fmla="*/ 83123 h 3383535"/>
              <a:gd name="connsiteX258" fmla="*/ 4062413 w 4157663"/>
              <a:gd name="connsiteY258" fmla="*/ 111697 h 3383535"/>
              <a:gd name="connsiteX259" fmla="*/ 4138613 w 4157663"/>
              <a:gd name="connsiteY259" fmla="*/ 145035 h 3383535"/>
              <a:gd name="connsiteX260" fmla="*/ 4152900 w 4157663"/>
              <a:gd name="connsiteY260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695700 w 4157663"/>
              <a:gd name="connsiteY254" fmla="*/ 183136 h 3383535"/>
              <a:gd name="connsiteX255" fmla="*/ 3762375 w 4157663"/>
              <a:gd name="connsiteY255" fmla="*/ 135511 h 3383535"/>
              <a:gd name="connsiteX256" fmla="*/ 3748088 w 4157663"/>
              <a:gd name="connsiteY256" fmla="*/ 92648 h 3383535"/>
              <a:gd name="connsiteX257" fmla="*/ 3786188 w 4157663"/>
              <a:gd name="connsiteY257" fmla="*/ 64073 h 3383535"/>
              <a:gd name="connsiteX258" fmla="*/ 3871913 w 4157663"/>
              <a:gd name="connsiteY258" fmla="*/ 83123 h 3383535"/>
              <a:gd name="connsiteX259" fmla="*/ 4062413 w 4157663"/>
              <a:gd name="connsiteY259" fmla="*/ 111697 h 3383535"/>
              <a:gd name="connsiteX260" fmla="*/ 4138613 w 4157663"/>
              <a:gd name="connsiteY260" fmla="*/ 145035 h 3383535"/>
              <a:gd name="connsiteX261" fmla="*/ 4152900 w 4157663"/>
              <a:gd name="connsiteY261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586163 w 4157663"/>
              <a:gd name="connsiteY254" fmla="*/ 240286 h 3383535"/>
              <a:gd name="connsiteX255" fmla="*/ 3695700 w 4157663"/>
              <a:gd name="connsiteY255" fmla="*/ 183136 h 3383535"/>
              <a:gd name="connsiteX256" fmla="*/ 3762375 w 4157663"/>
              <a:gd name="connsiteY256" fmla="*/ 135511 h 3383535"/>
              <a:gd name="connsiteX257" fmla="*/ 3748088 w 4157663"/>
              <a:gd name="connsiteY257" fmla="*/ 92648 h 3383535"/>
              <a:gd name="connsiteX258" fmla="*/ 3786188 w 4157663"/>
              <a:gd name="connsiteY258" fmla="*/ 64073 h 3383535"/>
              <a:gd name="connsiteX259" fmla="*/ 3871913 w 4157663"/>
              <a:gd name="connsiteY259" fmla="*/ 83123 h 3383535"/>
              <a:gd name="connsiteX260" fmla="*/ 4062413 w 4157663"/>
              <a:gd name="connsiteY260" fmla="*/ 111697 h 3383535"/>
              <a:gd name="connsiteX261" fmla="*/ 4138613 w 4157663"/>
              <a:gd name="connsiteY261" fmla="*/ 145035 h 3383535"/>
              <a:gd name="connsiteX262" fmla="*/ 4152900 w 4157663"/>
              <a:gd name="connsiteY262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471863 w 4157663"/>
              <a:gd name="connsiteY254" fmla="*/ 283148 h 3383535"/>
              <a:gd name="connsiteX255" fmla="*/ 3586163 w 4157663"/>
              <a:gd name="connsiteY255" fmla="*/ 240286 h 3383535"/>
              <a:gd name="connsiteX256" fmla="*/ 3695700 w 4157663"/>
              <a:gd name="connsiteY256" fmla="*/ 183136 h 3383535"/>
              <a:gd name="connsiteX257" fmla="*/ 3762375 w 4157663"/>
              <a:gd name="connsiteY257" fmla="*/ 135511 h 3383535"/>
              <a:gd name="connsiteX258" fmla="*/ 3748088 w 4157663"/>
              <a:gd name="connsiteY258" fmla="*/ 92648 h 3383535"/>
              <a:gd name="connsiteX259" fmla="*/ 3786188 w 4157663"/>
              <a:gd name="connsiteY259" fmla="*/ 64073 h 3383535"/>
              <a:gd name="connsiteX260" fmla="*/ 3871913 w 4157663"/>
              <a:gd name="connsiteY260" fmla="*/ 83123 h 3383535"/>
              <a:gd name="connsiteX261" fmla="*/ 4062413 w 4157663"/>
              <a:gd name="connsiteY261" fmla="*/ 111697 h 3383535"/>
              <a:gd name="connsiteX262" fmla="*/ 4138613 w 4157663"/>
              <a:gd name="connsiteY262" fmla="*/ 145035 h 3383535"/>
              <a:gd name="connsiteX263" fmla="*/ 4152900 w 4157663"/>
              <a:gd name="connsiteY263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462338 w 4157663"/>
              <a:gd name="connsiteY254" fmla="*/ 216473 h 3383535"/>
              <a:gd name="connsiteX255" fmla="*/ 3471863 w 4157663"/>
              <a:gd name="connsiteY255" fmla="*/ 283148 h 3383535"/>
              <a:gd name="connsiteX256" fmla="*/ 3586163 w 4157663"/>
              <a:gd name="connsiteY256" fmla="*/ 240286 h 3383535"/>
              <a:gd name="connsiteX257" fmla="*/ 3695700 w 4157663"/>
              <a:gd name="connsiteY257" fmla="*/ 183136 h 3383535"/>
              <a:gd name="connsiteX258" fmla="*/ 3762375 w 4157663"/>
              <a:gd name="connsiteY258" fmla="*/ 135511 h 3383535"/>
              <a:gd name="connsiteX259" fmla="*/ 3748088 w 4157663"/>
              <a:gd name="connsiteY259" fmla="*/ 92648 h 3383535"/>
              <a:gd name="connsiteX260" fmla="*/ 3786188 w 4157663"/>
              <a:gd name="connsiteY260" fmla="*/ 64073 h 3383535"/>
              <a:gd name="connsiteX261" fmla="*/ 3871913 w 4157663"/>
              <a:gd name="connsiteY261" fmla="*/ 83123 h 3383535"/>
              <a:gd name="connsiteX262" fmla="*/ 4062413 w 4157663"/>
              <a:gd name="connsiteY262" fmla="*/ 111697 h 3383535"/>
              <a:gd name="connsiteX263" fmla="*/ 4138613 w 4157663"/>
              <a:gd name="connsiteY263" fmla="*/ 145035 h 3383535"/>
              <a:gd name="connsiteX264" fmla="*/ 4152900 w 4157663"/>
              <a:gd name="connsiteY264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362325 w 4157663"/>
              <a:gd name="connsiteY254" fmla="*/ 202186 h 3383535"/>
              <a:gd name="connsiteX255" fmla="*/ 3462338 w 4157663"/>
              <a:gd name="connsiteY255" fmla="*/ 216473 h 3383535"/>
              <a:gd name="connsiteX256" fmla="*/ 3471863 w 4157663"/>
              <a:gd name="connsiteY256" fmla="*/ 283148 h 3383535"/>
              <a:gd name="connsiteX257" fmla="*/ 3586163 w 4157663"/>
              <a:gd name="connsiteY257" fmla="*/ 240286 h 3383535"/>
              <a:gd name="connsiteX258" fmla="*/ 3695700 w 4157663"/>
              <a:gd name="connsiteY258" fmla="*/ 183136 h 3383535"/>
              <a:gd name="connsiteX259" fmla="*/ 3762375 w 4157663"/>
              <a:gd name="connsiteY259" fmla="*/ 135511 h 3383535"/>
              <a:gd name="connsiteX260" fmla="*/ 3748088 w 4157663"/>
              <a:gd name="connsiteY260" fmla="*/ 92648 h 3383535"/>
              <a:gd name="connsiteX261" fmla="*/ 3786188 w 4157663"/>
              <a:gd name="connsiteY261" fmla="*/ 64073 h 3383535"/>
              <a:gd name="connsiteX262" fmla="*/ 3871913 w 4157663"/>
              <a:gd name="connsiteY262" fmla="*/ 83123 h 3383535"/>
              <a:gd name="connsiteX263" fmla="*/ 4062413 w 4157663"/>
              <a:gd name="connsiteY263" fmla="*/ 111697 h 3383535"/>
              <a:gd name="connsiteX264" fmla="*/ 4138613 w 4157663"/>
              <a:gd name="connsiteY264" fmla="*/ 145035 h 3383535"/>
              <a:gd name="connsiteX265" fmla="*/ 4152900 w 4157663"/>
              <a:gd name="connsiteY265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224213 w 4157663"/>
              <a:gd name="connsiteY254" fmla="*/ 149798 h 3383535"/>
              <a:gd name="connsiteX255" fmla="*/ 3362325 w 4157663"/>
              <a:gd name="connsiteY255" fmla="*/ 202186 h 3383535"/>
              <a:gd name="connsiteX256" fmla="*/ 3462338 w 4157663"/>
              <a:gd name="connsiteY256" fmla="*/ 216473 h 3383535"/>
              <a:gd name="connsiteX257" fmla="*/ 3471863 w 4157663"/>
              <a:gd name="connsiteY257" fmla="*/ 283148 h 3383535"/>
              <a:gd name="connsiteX258" fmla="*/ 3586163 w 4157663"/>
              <a:gd name="connsiteY258" fmla="*/ 240286 h 3383535"/>
              <a:gd name="connsiteX259" fmla="*/ 3695700 w 4157663"/>
              <a:gd name="connsiteY259" fmla="*/ 183136 h 3383535"/>
              <a:gd name="connsiteX260" fmla="*/ 3762375 w 4157663"/>
              <a:gd name="connsiteY260" fmla="*/ 135511 h 3383535"/>
              <a:gd name="connsiteX261" fmla="*/ 3748088 w 4157663"/>
              <a:gd name="connsiteY261" fmla="*/ 92648 h 3383535"/>
              <a:gd name="connsiteX262" fmla="*/ 3786188 w 4157663"/>
              <a:gd name="connsiteY262" fmla="*/ 64073 h 3383535"/>
              <a:gd name="connsiteX263" fmla="*/ 3871913 w 4157663"/>
              <a:gd name="connsiteY263" fmla="*/ 83123 h 3383535"/>
              <a:gd name="connsiteX264" fmla="*/ 4062413 w 4157663"/>
              <a:gd name="connsiteY264" fmla="*/ 111697 h 3383535"/>
              <a:gd name="connsiteX265" fmla="*/ 4138613 w 4157663"/>
              <a:gd name="connsiteY265" fmla="*/ 145035 h 3383535"/>
              <a:gd name="connsiteX266" fmla="*/ 4152900 w 4157663"/>
              <a:gd name="connsiteY266" fmla="*/ 1892872 h 3383535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3224213 w 4157663"/>
              <a:gd name="connsiteY254" fmla="*/ 138113 h 3371850"/>
              <a:gd name="connsiteX255" fmla="*/ 3362325 w 4157663"/>
              <a:gd name="connsiteY255" fmla="*/ 190501 h 3371850"/>
              <a:gd name="connsiteX256" fmla="*/ 3462338 w 4157663"/>
              <a:gd name="connsiteY256" fmla="*/ 204788 h 3371850"/>
              <a:gd name="connsiteX257" fmla="*/ 3471863 w 4157663"/>
              <a:gd name="connsiteY257" fmla="*/ 271463 h 3371850"/>
              <a:gd name="connsiteX258" fmla="*/ 3586163 w 4157663"/>
              <a:gd name="connsiteY258" fmla="*/ 228601 h 3371850"/>
              <a:gd name="connsiteX259" fmla="*/ 3695700 w 4157663"/>
              <a:gd name="connsiteY259" fmla="*/ 171451 h 3371850"/>
              <a:gd name="connsiteX260" fmla="*/ 3762375 w 4157663"/>
              <a:gd name="connsiteY260" fmla="*/ 123826 h 3371850"/>
              <a:gd name="connsiteX261" fmla="*/ 3748088 w 4157663"/>
              <a:gd name="connsiteY261" fmla="*/ 80963 h 3371850"/>
              <a:gd name="connsiteX262" fmla="*/ 3786188 w 4157663"/>
              <a:gd name="connsiteY262" fmla="*/ 52388 h 3371850"/>
              <a:gd name="connsiteX263" fmla="*/ 3871913 w 4157663"/>
              <a:gd name="connsiteY263" fmla="*/ 71438 h 3371850"/>
              <a:gd name="connsiteX264" fmla="*/ 4062413 w 4157663"/>
              <a:gd name="connsiteY264" fmla="*/ 100012 h 3371850"/>
              <a:gd name="connsiteX265" fmla="*/ 4138613 w 4157663"/>
              <a:gd name="connsiteY265" fmla="*/ 133350 h 3371850"/>
              <a:gd name="connsiteX266" fmla="*/ 4152900 w 4157663"/>
              <a:gd name="connsiteY266" fmla="*/ 1881187 h 3371850"/>
              <a:gd name="connsiteX0" fmla="*/ 4157663 w 4157663"/>
              <a:gd name="connsiteY0" fmla="*/ 2295526 h 3781426"/>
              <a:gd name="connsiteX1" fmla="*/ 4095750 w 4157663"/>
              <a:gd name="connsiteY1" fmla="*/ 2305051 h 3781426"/>
              <a:gd name="connsiteX2" fmla="*/ 4024313 w 4157663"/>
              <a:gd name="connsiteY2" fmla="*/ 2295526 h 3781426"/>
              <a:gd name="connsiteX3" fmla="*/ 3981450 w 4157663"/>
              <a:gd name="connsiteY3" fmla="*/ 2300288 h 3781426"/>
              <a:gd name="connsiteX4" fmla="*/ 3938588 w 4157663"/>
              <a:gd name="connsiteY4" fmla="*/ 2347913 h 3781426"/>
              <a:gd name="connsiteX5" fmla="*/ 3876675 w 4157663"/>
              <a:gd name="connsiteY5" fmla="*/ 2409826 h 3781426"/>
              <a:gd name="connsiteX6" fmla="*/ 3824288 w 4157663"/>
              <a:gd name="connsiteY6" fmla="*/ 2481263 h 3781426"/>
              <a:gd name="connsiteX7" fmla="*/ 3743325 w 4157663"/>
              <a:gd name="connsiteY7" fmla="*/ 2533651 h 3781426"/>
              <a:gd name="connsiteX8" fmla="*/ 3638550 w 4157663"/>
              <a:gd name="connsiteY8" fmla="*/ 2581276 h 3781426"/>
              <a:gd name="connsiteX9" fmla="*/ 3557588 w 4157663"/>
              <a:gd name="connsiteY9" fmla="*/ 2609851 h 3781426"/>
              <a:gd name="connsiteX10" fmla="*/ 3481388 w 4157663"/>
              <a:gd name="connsiteY10" fmla="*/ 2667001 h 3781426"/>
              <a:gd name="connsiteX11" fmla="*/ 3376613 w 4157663"/>
              <a:gd name="connsiteY11" fmla="*/ 2719388 h 3781426"/>
              <a:gd name="connsiteX12" fmla="*/ 3319463 w 4157663"/>
              <a:gd name="connsiteY12" fmla="*/ 2747963 h 3781426"/>
              <a:gd name="connsiteX13" fmla="*/ 3252788 w 4157663"/>
              <a:gd name="connsiteY13" fmla="*/ 2752726 h 3781426"/>
              <a:gd name="connsiteX14" fmla="*/ 3214688 w 4157663"/>
              <a:gd name="connsiteY14" fmla="*/ 2767013 h 3781426"/>
              <a:gd name="connsiteX15" fmla="*/ 3128963 w 4157663"/>
              <a:gd name="connsiteY15" fmla="*/ 2795588 h 3781426"/>
              <a:gd name="connsiteX16" fmla="*/ 3024188 w 4157663"/>
              <a:gd name="connsiteY16" fmla="*/ 2843213 h 3781426"/>
              <a:gd name="connsiteX17" fmla="*/ 2947988 w 4157663"/>
              <a:gd name="connsiteY17" fmla="*/ 2871788 h 3781426"/>
              <a:gd name="connsiteX18" fmla="*/ 2900363 w 4157663"/>
              <a:gd name="connsiteY18" fmla="*/ 2895601 h 3781426"/>
              <a:gd name="connsiteX19" fmla="*/ 2847975 w 4157663"/>
              <a:gd name="connsiteY19" fmla="*/ 2900363 h 3781426"/>
              <a:gd name="connsiteX20" fmla="*/ 2847975 w 4157663"/>
              <a:gd name="connsiteY20" fmla="*/ 2871788 h 3781426"/>
              <a:gd name="connsiteX21" fmla="*/ 2828925 w 4157663"/>
              <a:gd name="connsiteY21" fmla="*/ 2867026 h 3781426"/>
              <a:gd name="connsiteX22" fmla="*/ 2757488 w 4157663"/>
              <a:gd name="connsiteY22" fmla="*/ 2890838 h 3781426"/>
              <a:gd name="connsiteX23" fmla="*/ 2690813 w 4157663"/>
              <a:gd name="connsiteY23" fmla="*/ 2909888 h 3781426"/>
              <a:gd name="connsiteX24" fmla="*/ 2638425 w 4157663"/>
              <a:gd name="connsiteY24" fmla="*/ 2909888 h 3781426"/>
              <a:gd name="connsiteX25" fmla="*/ 2576513 w 4157663"/>
              <a:gd name="connsiteY25" fmla="*/ 2928938 h 3781426"/>
              <a:gd name="connsiteX26" fmla="*/ 2576513 w 4157663"/>
              <a:gd name="connsiteY26" fmla="*/ 2957513 h 3781426"/>
              <a:gd name="connsiteX27" fmla="*/ 2624138 w 4157663"/>
              <a:gd name="connsiteY27" fmla="*/ 2981326 h 3781426"/>
              <a:gd name="connsiteX28" fmla="*/ 2690813 w 4157663"/>
              <a:gd name="connsiteY28" fmla="*/ 2990851 h 3781426"/>
              <a:gd name="connsiteX29" fmla="*/ 2690813 w 4157663"/>
              <a:gd name="connsiteY29" fmla="*/ 2990851 h 3781426"/>
              <a:gd name="connsiteX30" fmla="*/ 2681288 w 4157663"/>
              <a:gd name="connsiteY30" fmla="*/ 3067051 h 3781426"/>
              <a:gd name="connsiteX31" fmla="*/ 2690813 w 4157663"/>
              <a:gd name="connsiteY31" fmla="*/ 3157538 h 3781426"/>
              <a:gd name="connsiteX32" fmla="*/ 2686050 w 4157663"/>
              <a:gd name="connsiteY32" fmla="*/ 3243263 h 3781426"/>
              <a:gd name="connsiteX33" fmla="*/ 2624138 w 4157663"/>
              <a:gd name="connsiteY33" fmla="*/ 3314701 h 3781426"/>
              <a:gd name="connsiteX34" fmla="*/ 2566988 w 4157663"/>
              <a:gd name="connsiteY34" fmla="*/ 3376613 h 3781426"/>
              <a:gd name="connsiteX35" fmla="*/ 2419350 w 4157663"/>
              <a:gd name="connsiteY35" fmla="*/ 3448051 h 3781426"/>
              <a:gd name="connsiteX36" fmla="*/ 2295525 w 4157663"/>
              <a:gd name="connsiteY36" fmla="*/ 3505201 h 3781426"/>
              <a:gd name="connsiteX37" fmla="*/ 2162175 w 4157663"/>
              <a:gd name="connsiteY37" fmla="*/ 3557588 h 3781426"/>
              <a:gd name="connsiteX38" fmla="*/ 2076450 w 4157663"/>
              <a:gd name="connsiteY38" fmla="*/ 3586163 h 3781426"/>
              <a:gd name="connsiteX39" fmla="*/ 2062163 w 4157663"/>
              <a:gd name="connsiteY39" fmla="*/ 3590926 h 3781426"/>
              <a:gd name="connsiteX40" fmla="*/ 1933575 w 4157663"/>
              <a:gd name="connsiteY40" fmla="*/ 3581401 h 3781426"/>
              <a:gd name="connsiteX41" fmla="*/ 1847850 w 4157663"/>
              <a:gd name="connsiteY41" fmla="*/ 3586163 h 3781426"/>
              <a:gd name="connsiteX42" fmla="*/ 1757363 w 4157663"/>
              <a:gd name="connsiteY42" fmla="*/ 3595688 h 3781426"/>
              <a:gd name="connsiteX43" fmla="*/ 1681163 w 4157663"/>
              <a:gd name="connsiteY43" fmla="*/ 3614738 h 3781426"/>
              <a:gd name="connsiteX44" fmla="*/ 1581150 w 4157663"/>
              <a:gd name="connsiteY44" fmla="*/ 3614738 h 3781426"/>
              <a:gd name="connsiteX45" fmla="*/ 1509713 w 4157663"/>
              <a:gd name="connsiteY45" fmla="*/ 3614738 h 3781426"/>
              <a:gd name="connsiteX46" fmla="*/ 1414463 w 4157663"/>
              <a:gd name="connsiteY46" fmla="*/ 3614738 h 3781426"/>
              <a:gd name="connsiteX47" fmla="*/ 1285875 w 4157663"/>
              <a:gd name="connsiteY47" fmla="*/ 3619501 h 3781426"/>
              <a:gd name="connsiteX48" fmla="*/ 1195388 w 4157663"/>
              <a:gd name="connsiteY48" fmla="*/ 3619501 h 3781426"/>
              <a:gd name="connsiteX49" fmla="*/ 1109663 w 4157663"/>
              <a:gd name="connsiteY49" fmla="*/ 3619501 h 3781426"/>
              <a:gd name="connsiteX50" fmla="*/ 1014413 w 4157663"/>
              <a:gd name="connsiteY50" fmla="*/ 3624263 h 3781426"/>
              <a:gd name="connsiteX51" fmla="*/ 919163 w 4157663"/>
              <a:gd name="connsiteY51" fmla="*/ 3638551 h 3781426"/>
              <a:gd name="connsiteX52" fmla="*/ 838200 w 4157663"/>
              <a:gd name="connsiteY52" fmla="*/ 3662363 h 3781426"/>
              <a:gd name="connsiteX53" fmla="*/ 762000 w 4157663"/>
              <a:gd name="connsiteY53" fmla="*/ 3676651 h 3781426"/>
              <a:gd name="connsiteX54" fmla="*/ 719138 w 4157663"/>
              <a:gd name="connsiteY54" fmla="*/ 3686176 h 3781426"/>
              <a:gd name="connsiteX55" fmla="*/ 642938 w 4157663"/>
              <a:gd name="connsiteY55" fmla="*/ 3714751 h 3781426"/>
              <a:gd name="connsiteX56" fmla="*/ 614363 w 4157663"/>
              <a:gd name="connsiteY56" fmla="*/ 3762376 h 3781426"/>
              <a:gd name="connsiteX57" fmla="*/ 542925 w 4157663"/>
              <a:gd name="connsiteY57" fmla="*/ 3771901 h 3781426"/>
              <a:gd name="connsiteX58" fmla="*/ 438150 w 4157663"/>
              <a:gd name="connsiteY58" fmla="*/ 3781426 h 3781426"/>
              <a:gd name="connsiteX59" fmla="*/ 381000 w 4157663"/>
              <a:gd name="connsiteY59" fmla="*/ 3762376 h 3781426"/>
              <a:gd name="connsiteX60" fmla="*/ 338138 w 4157663"/>
              <a:gd name="connsiteY60" fmla="*/ 3743326 h 3781426"/>
              <a:gd name="connsiteX61" fmla="*/ 319088 w 4157663"/>
              <a:gd name="connsiteY61" fmla="*/ 3733801 h 3781426"/>
              <a:gd name="connsiteX62" fmla="*/ 285750 w 4157663"/>
              <a:gd name="connsiteY62" fmla="*/ 3733801 h 3781426"/>
              <a:gd name="connsiteX63" fmla="*/ 242888 w 4157663"/>
              <a:gd name="connsiteY63" fmla="*/ 3752851 h 3781426"/>
              <a:gd name="connsiteX64" fmla="*/ 200025 w 4157663"/>
              <a:gd name="connsiteY64" fmla="*/ 3762376 h 3781426"/>
              <a:gd name="connsiteX65" fmla="*/ 119063 w 4157663"/>
              <a:gd name="connsiteY65" fmla="*/ 3748088 h 3781426"/>
              <a:gd name="connsiteX66" fmla="*/ 76200 w 4157663"/>
              <a:gd name="connsiteY66" fmla="*/ 3738563 h 3781426"/>
              <a:gd name="connsiteX67" fmla="*/ 14288 w 4157663"/>
              <a:gd name="connsiteY67" fmla="*/ 3743326 h 3781426"/>
              <a:gd name="connsiteX68" fmla="*/ 0 w 4157663"/>
              <a:gd name="connsiteY68" fmla="*/ 1395413 h 3781426"/>
              <a:gd name="connsiteX69" fmla="*/ 61913 w 4157663"/>
              <a:gd name="connsiteY69" fmla="*/ 1352551 h 3781426"/>
              <a:gd name="connsiteX70" fmla="*/ 161925 w 4157663"/>
              <a:gd name="connsiteY70" fmla="*/ 1333501 h 3781426"/>
              <a:gd name="connsiteX71" fmla="*/ 185738 w 4157663"/>
              <a:gd name="connsiteY71" fmla="*/ 1376363 h 3781426"/>
              <a:gd name="connsiteX72" fmla="*/ 204788 w 4157663"/>
              <a:gd name="connsiteY72" fmla="*/ 1390651 h 3781426"/>
              <a:gd name="connsiteX73" fmla="*/ 214313 w 4157663"/>
              <a:gd name="connsiteY73" fmla="*/ 1457326 h 3781426"/>
              <a:gd name="connsiteX74" fmla="*/ 247650 w 4157663"/>
              <a:gd name="connsiteY74" fmla="*/ 1366838 h 3781426"/>
              <a:gd name="connsiteX75" fmla="*/ 247650 w 4157663"/>
              <a:gd name="connsiteY75" fmla="*/ 1366838 h 3781426"/>
              <a:gd name="connsiteX76" fmla="*/ 280988 w 4157663"/>
              <a:gd name="connsiteY76" fmla="*/ 1371601 h 3781426"/>
              <a:gd name="connsiteX77" fmla="*/ 290513 w 4157663"/>
              <a:gd name="connsiteY77" fmla="*/ 1333501 h 3781426"/>
              <a:gd name="connsiteX78" fmla="*/ 366713 w 4157663"/>
              <a:gd name="connsiteY78" fmla="*/ 1338263 h 3781426"/>
              <a:gd name="connsiteX79" fmla="*/ 371475 w 4157663"/>
              <a:gd name="connsiteY79" fmla="*/ 1257301 h 3781426"/>
              <a:gd name="connsiteX80" fmla="*/ 385763 w 4157663"/>
              <a:gd name="connsiteY80" fmla="*/ 1214438 h 3781426"/>
              <a:gd name="connsiteX81" fmla="*/ 547688 w 4157663"/>
              <a:gd name="connsiteY81" fmla="*/ 1243013 h 3781426"/>
              <a:gd name="connsiteX82" fmla="*/ 704850 w 4157663"/>
              <a:gd name="connsiteY82" fmla="*/ 1290638 h 3781426"/>
              <a:gd name="connsiteX83" fmla="*/ 757238 w 4157663"/>
              <a:gd name="connsiteY83" fmla="*/ 1295401 h 3781426"/>
              <a:gd name="connsiteX84" fmla="*/ 842963 w 4157663"/>
              <a:gd name="connsiteY84" fmla="*/ 1357313 h 3781426"/>
              <a:gd name="connsiteX85" fmla="*/ 781050 w 4157663"/>
              <a:gd name="connsiteY85" fmla="*/ 1285876 h 3781426"/>
              <a:gd name="connsiteX86" fmla="*/ 633413 w 4157663"/>
              <a:gd name="connsiteY86" fmla="*/ 1171576 h 3781426"/>
              <a:gd name="connsiteX87" fmla="*/ 523875 w 4157663"/>
              <a:gd name="connsiteY87" fmla="*/ 1076326 h 3781426"/>
              <a:gd name="connsiteX88" fmla="*/ 504825 w 4157663"/>
              <a:gd name="connsiteY88" fmla="*/ 1057276 h 3781426"/>
              <a:gd name="connsiteX89" fmla="*/ 490538 w 4157663"/>
              <a:gd name="connsiteY89" fmla="*/ 990601 h 3781426"/>
              <a:gd name="connsiteX90" fmla="*/ 461963 w 4157663"/>
              <a:gd name="connsiteY90" fmla="*/ 914401 h 3781426"/>
              <a:gd name="connsiteX91" fmla="*/ 461963 w 4157663"/>
              <a:gd name="connsiteY91" fmla="*/ 914401 h 3781426"/>
              <a:gd name="connsiteX92" fmla="*/ 381000 w 4157663"/>
              <a:gd name="connsiteY92" fmla="*/ 885826 h 3781426"/>
              <a:gd name="connsiteX93" fmla="*/ 357188 w 4157663"/>
              <a:gd name="connsiteY93" fmla="*/ 876301 h 3781426"/>
              <a:gd name="connsiteX94" fmla="*/ 304800 w 4157663"/>
              <a:gd name="connsiteY94" fmla="*/ 947738 h 3781426"/>
              <a:gd name="connsiteX95" fmla="*/ 252413 w 4157663"/>
              <a:gd name="connsiteY95" fmla="*/ 962026 h 3781426"/>
              <a:gd name="connsiteX96" fmla="*/ 285750 w 4157663"/>
              <a:gd name="connsiteY96" fmla="*/ 900113 h 3781426"/>
              <a:gd name="connsiteX97" fmla="*/ 357188 w 4157663"/>
              <a:gd name="connsiteY97" fmla="*/ 828676 h 3781426"/>
              <a:gd name="connsiteX98" fmla="*/ 376238 w 4157663"/>
              <a:gd name="connsiteY98" fmla="*/ 781051 h 3781426"/>
              <a:gd name="connsiteX99" fmla="*/ 371475 w 4157663"/>
              <a:gd name="connsiteY99" fmla="*/ 681038 h 3781426"/>
              <a:gd name="connsiteX100" fmla="*/ 361950 w 4157663"/>
              <a:gd name="connsiteY100" fmla="*/ 595313 h 3781426"/>
              <a:gd name="connsiteX101" fmla="*/ 304800 w 4157663"/>
              <a:gd name="connsiteY101" fmla="*/ 552451 h 3781426"/>
              <a:gd name="connsiteX102" fmla="*/ 280988 w 4157663"/>
              <a:gd name="connsiteY102" fmla="*/ 528638 h 3781426"/>
              <a:gd name="connsiteX103" fmla="*/ 285750 w 4157663"/>
              <a:gd name="connsiteY103" fmla="*/ 476251 h 3781426"/>
              <a:gd name="connsiteX104" fmla="*/ 309563 w 4157663"/>
              <a:gd name="connsiteY104" fmla="*/ 457201 h 3781426"/>
              <a:gd name="connsiteX105" fmla="*/ 19050 w 4157663"/>
              <a:gd name="connsiteY105" fmla="*/ 0 h 3781426"/>
              <a:gd name="connsiteX106" fmla="*/ 1181100 w 4157663"/>
              <a:gd name="connsiteY106" fmla="*/ 409576 h 3781426"/>
              <a:gd name="connsiteX107" fmla="*/ 1195388 w 4157663"/>
              <a:gd name="connsiteY107" fmla="*/ 476251 h 3781426"/>
              <a:gd name="connsiteX108" fmla="*/ 1252538 w 4157663"/>
              <a:gd name="connsiteY108" fmla="*/ 457201 h 3781426"/>
              <a:gd name="connsiteX109" fmla="*/ 1295400 w 4157663"/>
              <a:gd name="connsiteY109" fmla="*/ 461963 h 3781426"/>
              <a:gd name="connsiteX110" fmla="*/ 1300163 w 4157663"/>
              <a:gd name="connsiteY110" fmla="*/ 542926 h 3781426"/>
              <a:gd name="connsiteX111" fmla="*/ 1328738 w 4157663"/>
              <a:gd name="connsiteY111" fmla="*/ 590551 h 3781426"/>
              <a:gd name="connsiteX112" fmla="*/ 1395413 w 4157663"/>
              <a:gd name="connsiteY112" fmla="*/ 647701 h 3781426"/>
              <a:gd name="connsiteX113" fmla="*/ 1447800 w 4157663"/>
              <a:gd name="connsiteY113" fmla="*/ 676276 h 3781426"/>
              <a:gd name="connsiteX114" fmla="*/ 1528763 w 4157663"/>
              <a:gd name="connsiteY114" fmla="*/ 647701 h 3781426"/>
              <a:gd name="connsiteX115" fmla="*/ 1533525 w 4157663"/>
              <a:gd name="connsiteY115" fmla="*/ 681038 h 3781426"/>
              <a:gd name="connsiteX116" fmla="*/ 1495425 w 4157663"/>
              <a:gd name="connsiteY116" fmla="*/ 733426 h 3781426"/>
              <a:gd name="connsiteX117" fmla="*/ 1509713 w 4157663"/>
              <a:gd name="connsiteY117" fmla="*/ 795338 h 3781426"/>
              <a:gd name="connsiteX118" fmla="*/ 1552575 w 4157663"/>
              <a:gd name="connsiteY118" fmla="*/ 795338 h 3781426"/>
              <a:gd name="connsiteX119" fmla="*/ 1504950 w 4157663"/>
              <a:gd name="connsiteY119" fmla="*/ 828676 h 3781426"/>
              <a:gd name="connsiteX120" fmla="*/ 1519238 w 4157663"/>
              <a:gd name="connsiteY120" fmla="*/ 895351 h 3781426"/>
              <a:gd name="connsiteX121" fmla="*/ 1543050 w 4157663"/>
              <a:gd name="connsiteY121" fmla="*/ 942976 h 3781426"/>
              <a:gd name="connsiteX122" fmla="*/ 1600200 w 4157663"/>
              <a:gd name="connsiteY122" fmla="*/ 938213 h 3781426"/>
              <a:gd name="connsiteX123" fmla="*/ 1652588 w 4157663"/>
              <a:gd name="connsiteY123" fmla="*/ 957263 h 3781426"/>
              <a:gd name="connsiteX124" fmla="*/ 1695450 w 4157663"/>
              <a:gd name="connsiteY124" fmla="*/ 919163 h 3781426"/>
              <a:gd name="connsiteX125" fmla="*/ 1719263 w 4157663"/>
              <a:gd name="connsiteY125" fmla="*/ 900113 h 3781426"/>
              <a:gd name="connsiteX126" fmla="*/ 1704975 w 4157663"/>
              <a:gd name="connsiteY126" fmla="*/ 857251 h 3781426"/>
              <a:gd name="connsiteX127" fmla="*/ 1690688 w 4157663"/>
              <a:gd name="connsiteY127" fmla="*/ 842963 h 3781426"/>
              <a:gd name="connsiteX128" fmla="*/ 1690688 w 4157663"/>
              <a:gd name="connsiteY128" fmla="*/ 819151 h 3781426"/>
              <a:gd name="connsiteX129" fmla="*/ 1728788 w 4157663"/>
              <a:gd name="connsiteY129" fmla="*/ 833438 h 3781426"/>
              <a:gd name="connsiteX130" fmla="*/ 1757363 w 4157663"/>
              <a:gd name="connsiteY130" fmla="*/ 862013 h 3781426"/>
              <a:gd name="connsiteX131" fmla="*/ 1766888 w 4157663"/>
              <a:gd name="connsiteY131" fmla="*/ 814388 h 3781426"/>
              <a:gd name="connsiteX132" fmla="*/ 1771650 w 4157663"/>
              <a:gd name="connsiteY132" fmla="*/ 781051 h 3781426"/>
              <a:gd name="connsiteX133" fmla="*/ 1766888 w 4157663"/>
              <a:gd name="connsiteY133" fmla="*/ 766763 h 3781426"/>
              <a:gd name="connsiteX134" fmla="*/ 1724025 w 4157663"/>
              <a:gd name="connsiteY134" fmla="*/ 752476 h 3781426"/>
              <a:gd name="connsiteX135" fmla="*/ 1690688 w 4157663"/>
              <a:gd name="connsiteY135" fmla="*/ 728663 h 3781426"/>
              <a:gd name="connsiteX136" fmla="*/ 1657350 w 4157663"/>
              <a:gd name="connsiteY136" fmla="*/ 685801 h 3781426"/>
              <a:gd name="connsiteX137" fmla="*/ 1628775 w 4157663"/>
              <a:gd name="connsiteY137" fmla="*/ 676276 h 3781426"/>
              <a:gd name="connsiteX138" fmla="*/ 1590675 w 4157663"/>
              <a:gd name="connsiteY138" fmla="*/ 676276 h 3781426"/>
              <a:gd name="connsiteX139" fmla="*/ 1571625 w 4157663"/>
              <a:gd name="connsiteY139" fmla="*/ 671513 h 3781426"/>
              <a:gd name="connsiteX140" fmla="*/ 1557338 w 4157663"/>
              <a:gd name="connsiteY140" fmla="*/ 638176 h 3781426"/>
              <a:gd name="connsiteX141" fmla="*/ 1538288 w 4157663"/>
              <a:gd name="connsiteY141" fmla="*/ 600076 h 3781426"/>
              <a:gd name="connsiteX142" fmla="*/ 1557338 w 4157663"/>
              <a:gd name="connsiteY142" fmla="*/ 585788 h 3781426"/>
              <a:gd name="connsiteX143" fmla="*/ 1614488 w 4157663"/>
              <a:gd name="connsiteY143" fmla="*/ 647701 h 3781426"/>
              <a:gd name="connsiteX144" fmla="*/ 1614488 w 4157663"/>
              <a:gd name="connsiteY144" fmla="*/ 647701 h 3781426"/>
              <a:gd name="connsiteX145" fmla="*/ 1633538 w 4157663"/>
              <a:gd name="connsiteY145" fmla="*/ 619126 h 3781426"/>
              <a:gd name="connsiteX146" fmla="*/ 1614488 w 4157663"/>
              <a:gd name="connsiteY146" fmla="*/ 581026 h 3781426"/>
              <a:gd name="connsiteX147" fmla="*/ 1657350 w 4157663"/>
              <a:gd name="connsiteY147" fmla="*/ 590551 h 3781426"/>
              <a:gd name="connsiteX148" fmla="*/ 1676400 w 4157663"/>
              <a:gd name="connsiteY148" fmla="*/ 652463 h 3781426"/>
              <a:gd name="connsiteX149" fmla="*/ 1695450 w 4157663"/>
              <a:gd name="connsiteY149" fmla="*/ 657226 h 3781426"/>
              <a:gd name="connsiteX150" fmla="*/ 1690688 w 4157663"/>
              <a:gd name="connsiteY150" fmla="*/ 619126 h 3781426"/>
              <a:gd name="connsiteX151" fmla="*/ 1681163 w 4157663"/>
              <a:gd name="connsiteY151" fmla="*/ 590551 h 3781426"/>
              <a:gd name="connsiteX152" fmla="*/ 1690688 w 4157663"/>
              <a:gd name="connsiteY152" fmla="*/ 571501 h 3781426"/>
              <a:gd name="connsiteX153" fmla="*/ 1690688 w 4157663"/>
              <a:gd name="connsiteY153" fmla="*/ 571501 h 3781426"/>
              <a:gd name="connsiteX154" fmla="*/ 1757363 w 4157663"/>
              <a:gd name="connsiteY154" fmla="*/ 571501 h 3781426"/>
              <a:gd name="connsiteX155" fmla="*/ 1757363 w 4157663"/>
              <a:gd name="connsiteY155" fmla="*/ 571501 h 3781426"/>
              <a:gd name="connsiteX156" fmla="*/ 1728788 w 4157663"/>
              <a:gd name="connsiteY156" fmla="*/ 666751 h 3781426"/>
              <a:gd name="connsiteX157" fmla="*/ 1733550 w 4157663"/>
              <a:gd name="connsiteY157" fmla="*/ 704851 h 3781426"/>
              <a:gd name="connsiteX158" fmla="*/ 1733550 w 4157663"/>
              <a:gd name="connsiteY158" fmla="*/ 704851 h 3781426"/>
              <a:gd name="connsiteX159" fmla="*/ 1800225 w 4157663"/>
              <a:gd name="connsiteY159" fmla="*/ 719138 h 3781426"/>
              <a:gd name="connsiteX160" fmla="*/ 1838325 w 4157663"/>
              <a:gd name="connsiteY160" fmla="*/ 685801 h 3781426"/>
              <a:gd name="connsiteX161" fmla="*/ 1900238 w 4157663"/>
              <a:gd name="connsiteY161" fmla="*/ 685801 h 3781426"/>
              <a:gd name="connsiteX162" fmla="*/ 1947863 w 4157663"/>
              <a:gd name="connsiteY162" fmla="*/ 695326 h 3781426"/>
              <a:gd name="connsiteX163" fmla="*/ 1966913 w 4157663"/>
              <a:gd name="connsiteY163" fmla="*/ 666751 h 3781426"/>
              <a:gd name="connsiteX164" fmla="*/ 1971675 w 4157663"/>
              <a:gd name="connsiteY164" fmla="*/ 647701 h 3781426"/>
              <a:gd name="connsiteX165" fmla="*/ 1928813 w 4157663"/>
              <a:gd name="connsiteY165" fmla="*/ 633413 h 3781426"/>
              <a:gd name="connsiteX166" fmla="*/ 1881188 w 4157663"/>
              <a:gd name="connsiteY166" fmla="*/ 623888 h 3781426"/>
              <a:gd name="connsiteX167" fmla="*/ 1866900 w 4157663"/>
              <a:gd name="connsiteY167" fmla="*/ 604838 h 3781426"/>
              <a:gd name="connsiteX168" fmla="*/ 1938338 w 4157663"/>
              <a:gd name="connsiteY168" fmla="*/ 600076 h 3781426"/>
              <a:gd name="connsiteX169" fmla="*/ 1962150 w 4157663"/>
              <a:gd name="connsiteY169" fmla="*/ 614363 h 3781426"/>
              <a:gd name="connsiteX170" fmla="*/ 1962150 w 4157663"/>
              <a:gd name="connsiteY170" fmla="*/ 614363 h 3781426"/>
              <a:gd name="connsiteX171" fmla="*/ 1914525 w 4157663"/>
              <a:gd name="connsiteY171" fmla="*/ 581026 h 3781426"/>
              <a:gd name="connsiteX172" fmla="*/ 1928813 w 4157663"/>
              <a:gd name="connsiteY172" fmla="*/ 557213 h 3781426"/>
              <a:gd name="connsiteX173" fmla="*/ 1928813 w 4157663"/>
              <a:gd name="connsiteY173" fmla="*/ 557213 h 3781426"/>
              <a:gd name="connsiteX174" fmla="*/ 1947863 w 4157663"/>
              <a:gd name="connsiteY174" fmla="*/ 533401 h 3781426"/>
              <a:gd name="connsiteX175" fmla="*/ 1952625 w 4157663"/>
              <a:gd name="connsiteY175" fmla="*/ 519113 h 3781426"/>
              <a:gd name="connsiteX176" fmla="*/ 2024063 w 4157663"/>
              <a:gd name="connsiteY176" fmla="*/ 590551 h 3781426"/>
              <a:gd name="connsiteX177" fmla="*/ 2019300 w 4157663"/>
              <a:gd name="connsiteY177" fmla="*/ 571501 h 3781426"/>
              <a:gd name="connsiteX178" fmla="*/ 1995488 w 4157663"/>
              <a:gd name="connsiteY178" fmla="*/ 519113 h 3781426"/>
              <a:gd name="connsiteX179" fmla="*/ 1995488 w 4157663"/>
              <a:gd name="connsiteY179" fmla="*/ 457201 h 3781426"/>
              <a:gd name="connsiteX180" fmla="*/ 2014538 w 4157663"/>
              <a:gd name="connsiteY180" fmla="*/ 457201 h 3781426"/>
              <a:gd name="connsiteX181" fmla="*/ 2019300 w 4157663"/>
              <a:gd name="connsiteY181" fmla="*/ 519113 h 3781426"/>
              <a:gd name="connsiteX182" fmla="*/ 2052638 w 4157663"/>
              <a:gd name="connsiteY182" fmla="*/ 538163 h 3781426"/>
              <a:gd name="connsiteX183" fmla="*/ 2052638 w 4157663"/>
              <a:gd name="connsiteY183" fmla="*/ 538163 h 3781426"/>
              <a:gd name="connsiteX184" fmla="*/ 2043113 w 4157663"/>
              <a:gd name="connsiteY184" fmla="*/ 447676 h 3781426"/>
              <a:gd name="connsiteX185" fmla="*/ 2071688 w 4157663"/>
              <a:gd name="connsiteY185" fmla="*/ 442913 h 3781426"/>
              <a:gd name="connsiteX186" fmla="*/ 2071688 w 4157663"/>
              <a:gd name="connsiteY186" fmla="*/ 495301 h 3781426"/>
              <a:gd name="connsiteX187" fmla="*/ 2081213 w 4157663"/>
              <a:gd name="connsiteY187" fmla="*/ 509588 h 3781426"/>
              <a:gd name="connsiteX188" fmla="*/ 2109788 w 4157663"/>
              <a:gd name="connsiteY188" fmla="*/ 457201 h 3781426"/>
              <a:gd name="connsiteX189" fmla="*/ 2152650 w 4157663"/>
              <a:gd name="connsiteY189" fmla="*/ 433388 h 3781426"/>
              <a:gd name="connsiteX190" fmla="*/ 2157413 w 4157663"/>
              <a:gd name="connsiteY190" fmla="*/ 457201 h 3781426"/>
              <a:gd name="connsiteX191" fmla="*/ 2124075 w 4157663"/>
              <a:gd name="connsiteY191" fmla="*/ 500063 h 3781426"/>
              <a:gd name="connsiteX192" fmla="*/ 2095500 w 4157663"/>
              <a:gd name="connsiteY192" fmla="*/ 533401 h 3781426"/>
              <a:gd name="connsiteX193" fmla="*/ 2195513 w 4157663"/>
              <a:gd name="connsiteY193" fmla="*/ 557213 h 3781426"/>
              <a:gd name="connsiteX194" fmla="*/ 2233613 w 4157663"/>
              <a:gd name="connsiteY194" fmla="*/ 557213 h 3781426"/>
              <a:gd name="connsiteX195" fmla="*/ 2228850 w 4157663"/>
              <a:gd name="connsiteY195" fmla="*/ 519113 h 3781426"/>
              <a:gd name="connsiteX196" fmla="*/ 2228850 w 4157663"/>
              <a:gd name="connsiteY196" fmla="*/ 519113 h 3781426"/>
              <a:gd name="connsiteX197" fmla="*/ 2262188 w 4157663"/>
              <a:gd name="connsiteY197" fmla="*/ 485776 h 3781426"/>
              <a:gd name="connsiteX198" fmla="*/ 2276475 w 4157663"/>
              <a:gd name="connsiteY198" fmla="*/ 561976 h 3781426"/>
              <a:gd name="connsiteX199" fmla="*/ 2300288 w 4157663"/>
              <a:gd name="connsiteY199" fmla="*/ 581026 h 3781426"/>
              <a:gd name="connsiteX200" fmla="*/ 2309813 w 4157663"/>
              <a:gd name="connsiteY200" fmla="*/ 542926 h 3781426"/>
              <a:gd name="connsiteX201" fmla="*/ 2309813 w 4157663"/>
              <a:gd name="connsiteY201" fmla="*/ 542926 h 3781426"/>
              <a:gd name="connsiteX202" fmla="*/ 2338388 w 4157663"/>
              <a:gd name="connsiteY202" fmla="*/ 476251 h 3781426"/>
              <a:gd name="connsiteX203" fmla="*/ 2343150 w 4157663"/>
              <a:gd name="connsiteY203" fmla="*/ 514351 h 3781426"/>
              <a:gd name="connsiteX204" fmla="*/ 2347913 w 4157663"/>
              <a:gd name="connsiteY204" fmla="*/ 547688 h 3781426"/>
              <a:gd name="connsiteX205" fmla="*/ 2409825 w 4157663"/>
              <a:gd name="connsiteY205" fmla="*/ 566738 h 3781426"/>
              <a:gd name="connsiteX206" fmla="*/ 2438400 w 4157663"/>
              <a:gd name="connsiteY206" fmla="*/ 571501 h 3781426"/>
              <a:gd name="connsiteX207" fmla="*/ 2447925 w 4157663"/>
              <a:gd name="connsiteY207" fmla="*/ 557213 h 3781426"/>
              <a:gd name="connsiteX208" fmla="*/ 2466975 w 4157663"/>
              <a:gd name="connsiteY208" fmla="*/ 538163 h 3781426"/>
              <a:gd name="connsiteX209" fmla="*/ 2509838 w 4157663"/>
              <a:gd name="connsiteY209" fmla="*/ 533401 h 3781426"/>
              <a:gd name="connsiteX210" fmla="*/ 2481263 w 4157663"/>
              <a:gd name="connsiteY210" fmla="*/ 571501 h 3781426"/>
              <a:gd name="connsiteX211" fmla="*/ 2481263 w 4157663"/>
              <a:gd name="connsiteY211" fmla="*/ 600076 h 3781426"/>
              <a:gd name="connsiteX212" fmla="*/ 2481263 w 4157663"/>
              <a:gd name="connsiteY212" fmla="*/ 600076 h 3781426"/>
              <a:gd name="connsiteX213" fmla="*/ 2547938 w 4157663"/>
              <a:gd name="connsiteY213" fmla="*/ 638176 h 3781426"/>
              <a:gd name="connsiteX214" fmla="*/ 2609850 w 4157663"/>
              <a:gd name="connsiteY214" fmla="*/ 676276 h 3781426"/>
              <a:gd name="connsiteX215" fmla="*/ 2662238 w 4157663"/>
              <a:gd name="connsiteY215" fmla="*/ 714376 h 3781426"/>
              <a:gd name="connsiteX216" fmla="*/ 2681288 w 4157663"/>
              <a:gd name="connsiteY216" fmla="*/ 728663 h 3781426"/>
              <a:gd name="connsiteX217" fmla="*/ 2705100 w 4157663"/>
              <a:gd name="connsiteY217" fmla="*/ 695326 h 3781426"/>
              <a:gd name="connsiteX218" fmla="*/ 2700338 w 4157663"/>
              <a:gd name="connsiteY218" fmla="*/ 666751 h 3781426"/>
              <a:gd name="connsiteX219" fmla="*/ 2700338 w 4157663"/>
              <a:gd name="connsiteY219" fmla="*/ 647701 h 3781426"/>
              <a:gd name="connsiteX220" fmla="*/ 2728913 w 4157663"/>
              <a:gd name="connsiteY220" fmla="*/ 685801 h 3781426"/>
              <a:gd name="connsiteX221" fmla="*/ 2705100 w 4157663"/>
              <a:gd name="connsiteY221" fmla="*/ 723901 h 3781426"/>
              <a:gd name="connsiteX222" fmla="*/ 2747963 w 4157663"/>
              <a:gd name="connsiteY222" fmla="*/ 771526 h 3781426"/>
              <a:gd name="connsiteX223" fmla="*/ 2795588 w 4157663"/>
              <a:gd name="connsiteY223" fmla="*/ 757238 h 3781426"/>
              <a:gd name="connsiteX224" fmla="*/ 2795588 w 4157663"/>
              <a:gd name="connsiteY224" fmla="*/ 757238 h 3781426"/>
              <a:gd name="connsiteX225" fmla="*/ 2814638 w 4157663"/>
              <a:gd name="connsiteY225" fmla="*/ 700088 h 3781426"/>
              <a:gd name="connsiteX226" fmla="*/ 2814638 w 4157663"/>
              <a:gd name="connsiteY226" fmla="*/ 700088 h 3781426"/>
              <a:gd name="connsiteX227" fmla="*/ 2824163 w 4157663"/>
              <a:gd name="connsiteY227" fmla="*/ 747713 h 3781426"/>
              <a:gd name="connsiteX228" fmla="*/ 2847975 w 4157663"/>
              <a:gd name="connsiteY228" fmla="*/ 785813 h 3781426"/>
              <a:gd name="connsiteX229" fmla="*/ 2928938 w 4157663"/>
              <a:gd name="connsiteY229" fmla="*/ 809626 h 3781426"/>
              <a:gd name="connsiteX230" fmla="*/ 2986088 w 4157663"/>
              <a:gd name="connsiteY230" fmla="*/ 819151 h 3781426"/>
              <a:gd name="connsiteX231" fmla="*/ 2986088 w 4157663"/>
              <a:gd name="connsiteY231" fmla="*/ 819151 h 3781426"/>
              <a:gd name="connsiteX232" fmla="*/ 2947988 w 4157663"/>
              <a:gd name="connsiteY232" fmla="*/ 676276 h 3781426"/>
              <a:gd name="connsiteX233" fmla="*/ 2886075 w 4157663"/>
              <a:gd name="connsiteY233" fmla="*/ 523876 h 3781426"/>
              <a:gd name="connsiteX234" fmla="*/ 2881313 w 4157663"/>
              <a:gd name="connsiteY234" fmla="*/ 471488 h 3781426"/>
              <a:gd name="connsiteX235" fmla="*/ 3009900 w 4157663"/>
              <a:gd name="connsiteY235" fmla="*/ 447676 h 3781426"/>
              <a:gd name="connsiteX236" fmla="*/ 3052763 w 4157663"/>
              <a:gd name="connsiteY236" fmla="*/ 538163 h 3781426"/>
              <a:gd name="connsiteX237" fmla="*/ 3076575 w 4157663"/>
              <a:gd name="connsiteY237" fmla="*/ 623888 h 3781426"/>
              <a:gd name="connsiteX238" fmla="*/ 3081338 w 4157663"/>
              <a:gd name="connsiteY238" fmla="*/ 714376 h 3781426"/>
              <a:gd name="connsiteX239" fmla="*/ 3095625 w 4157663"/>
              <a:gd name="connsiteY239" fmla="*/ 785813 h 3781426"/>
              <a:gd name="connsiteX240" fmla="*/ 3143250 w 4157663"/>
              <a:gd name="connsiteY240" fmla="*/ 819151 h 3781426"/>
              <a:gd name="connsiteX241" fmla="*/ 3243263 w 4157663"/>
              <a:gd name="connsiteY241" fmla="*/ 781051 h 3781426"/>
              <a:gd name="connsiteX242" fmla="*/ 3333750 w 4157663"/>
              <a:gd name="connsiteY242" fmla="*/ 738188 h 3781426"/>
              <a:gd name="connsiteX243" fmla="*/ 3400425 w 4157663"/>
              <a:gd name="connsiteY243" fmla="*/ 700088 h 3781426"/>
              <a:gd name="connsiteX244" fmla="*/ 3400425 w 4157663"/>
              <a:gd name="connsiteY244" fmla="*/ 642938 h 3781426"/>
              <a:gd name="connsiteX245" fmla="*/ 3352800 w 4157663"/>
              <a:gd name="connsiteY245" fmla="*/ 638176 h 3781426"/>
              <a:gd name="connsiteX246" fmla="*/ 3295650 w 4157663"/>
              <a:gd name="connsiteY246" fmla="*/ 666751 h 3781426"/>
              <a:gd name="connsiteX247" fmla="*/ 3238500 w 4157663"/>
              <a:gd name="connsiteY247" fmla="*/ 676276 h 3781426"/>
              <a:gd name="connsiteX248" fmla="*/ 3200400 w 4157663"/>
              <a:gd name="connsiteY248" fmla="*/ 666751 h 3781426"/>
              <a:gd name="connsiteX249" fmla="*/ 3248025 w 4157663"/>
              <a:gd name="connsiteY249" fmla="*/ 638176 h 3781426"/>
              <a:gd name="connsiteX250" fmla="*/ 3271838 w 4157663"/>
              <a:gd name="connsiteY250" fmla="*/ 600076 h 3781426"/>
              <a:gd name="connsiteX251" fmla="*/ 3228975 w 4157663"/>
              <a:gd name="connsiteY251" fmla="*/ 590551 h 3781426"/>
              <a:gd name="connsiteX252" fmla="*/ 3162300 w 4157663"/>
              <a:gd name="connsiteY252" fmla="*/ 566738 h 3781426"/>
              <a:gd name="connsiteX253" fmla="*/ 3143250 w 4157663"/>
              <a:gd name="connsiteY253" fmla="*/ 490538 h 3781426"/>
              <a:gd name="connsiteX254" fmla="*/ 3224213 w 4157663"/>
              <a:gd name="connsiteY254" fmla="*/ 547689 h 3781426"/>
              <a:gd name="connsiteX255" fmla="*/ 3362325 w 4157663"/>
              <a:gd name="connsiteY255" fmla="*/ 600077 h 3781426"/>
              <a:gd name="connsiteX256" fmla="*/ 3462338 w 4157663"/>
              <a:gd name="connsiteY256" fmla="*/ 614364 h 3781426"/>
              <a:gd name="connsiteX257" fmla="*/ 3471863 w 4157663"/>
              <a:gd name="connsiteY257" fmla="*/ 681039 h 3781426"/>
              <a:gd name="connsiteX258" fmla="*/ 3586163 w 4157663"/>
              <a:gd name="connsiteY258" fmla="*/ 638177 h 3781426"/>
              <a:gd name="connsiteX259" fmla="*/ 3695700 w 4157663"/>
              <a:gd name="connsiteY259" fmla="*/ 581027 h 3781426"/>
              <a:gd name="connsiteX260" fmla="*/ 3762375 w 4157663"/>
              <a:gd name="connsiteY260" fmla="*/ 533402 h 3781426"/>
              <a:gd name="connsiteX261" fmla="*/ 3748088 w 4157663"/>
              <a:gd name="connsiteY261" fmla="*/ 490539 h 3781426"/>
              <a:gd name="connsiteX262" fmla="*/ 3786188 w 4157663"/>
              <a:gd name="connsiteY262" fmla="*/ 461964 h 3781426"/>
              <a:gd name="connsiteX263" fmla="*/ 3871913 w 4157663"/>
              <a:gd name="connsiteY263" fmla="*/ 481014 h 3781426"/>
              <a:gd name="connsiteX264" fmla="*/ 4062413 w 4157663"/>
              <a:gd name="connsiteY264" fmla="*/ 509588 h 3781426"/>
              <a:gd name="connsiteX265" fmla="*/ 4138613 w 4157663"/>
              <a:gd name="connsiteY265" fmla="*/ 542926 h 3781426"/>
              <a:gd name="connsiteX266" fmla="*/ 4152900 w 4157663"/>
              <a:gd name="connsiteY266" fmla="*/ 2290763 h 3781426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1066800 w 4157663"/>
              <a:gd name="connsiteY106" fmla="*/ 0 h 4414838"/>
              <a:gd name="connsiteX107" fmla="*/ 1195388 w 4157663"/>
              <a:gd name="connsiteY107" fmla="*/ 1109663 h 4414838"/>
              <a:gd name="connsiteX108" fmla="*/ 1252538 w 4157663"/>
              <a:gd name="connsiteY108" fmla="*/ 1090613 h 4414838"/>
              <a:gd name="connsiteX109" fmla="*/ 1295400 w 4157663"/>
              <a:gd name="connsiteY109" fmla="*/ 1095375 h 4414838"/>
              <a:gd name="connsiteX110" fmla="*/ 1300163 w 4157663"/>
              <a:gd name="connsiteY110" fmla="*/ 1176338 h 4414838"/>
              <a:gd name="connsiteX111" fmla="*/ 1328738 w 4157663"/>
              <a:gd name="connsiteY111" fmla="*/ 1223963 h 4414838"/>
              <a:gd name="connsiteX112" fmla="*/ 1395413 w 4157663"/>
              <a:gd name="connsiteY112" fmla="*/ 1281113 h 4414838"/>
              <a:gd name="connsiteX113" fmla="*/ 1447800 w 4157663"/>
              <a:gd name="connsiteY113" fmla="*/ 1309688 h 4414838"/>
              <a:gd name="connsiteX114" fmla="*/ 1528763 w 4157663"/>
              <a:gd name="connsiteY114" fmla="*/ 1281113 h 4414838"/>
              <a:gd name="connsiteX115" fmla="*/ 1533525 w 4157663"/>
              <a:gd name="connsiteY115" fmla="*/ 1314450 h 4414838"/>
              <a:gd name="connsiteX116" fmla="*/ 1495425 w 4157663"/>
              <a:gd name="connsiteY116" fmla="*/ 1366838 h 4414838"/>
              <a:gd name="connsiteX117" fmla="*/ 1509713 w 4157663"/>
              <a:gd name="connsiteY117" fmla="*/ 1428750 h 4414838"/>
              <a:gd name="connsiteX118" fmla="*/ 1552575 w 4157663"/>
              <a:gd name="connsiteY118" fmla="*/ 1428750 h 4414838"/>
              <a:gd name="connsiteX119" fmla="*/ 1504950 w 4157663"/>
              <a:gd name="connsiteY119" fmla="*/ 1462088 h 4414838"/>
              <a:gd name="connsiteX120" fmla="*/ 1519238 w 4157663"/>
              <a:gd name="connsiteY120" fmla="*/ 1528763 h 4414838"/>
              <a:gd name="connsiteX121" fmla="*/ 1543050 w 4157663"/>
              <a:gd name="connsiteY121" fmla="*/ 1576388 h 4414838"/>
              <a:gd name="connsiteX122" fmla="*/ 1600200 w 4157663"/>
              <a:gd name="connsiteY122" fmla="*/ 1571625 h 4414838"/>
              <a:gd name="connsiteX123" fmla="*/ 1652588 w 4157663"/>
              <a:gd name="connsiteY123" fmla="*/ 1590675 h 4414838"/>
              <a:gd name="connsiteX124" fmla="*/ 1695450 w 4157663"/>
              <a:gd name="connsiteY124" fmla="*/ 1552575 h 4414838"/>
              <a:gd name="connsiteX125" fmla="*/ 1719263 w 4157663"/>
              <a:gd name="connsiteY125" fmla="*/ 1533525 h 4414838"/>
              <a:gd name="connsiteX126" fmla="*/ 1704975 w 4157663"/>
              <a:gd name="connsiteY126" fmla="*/ 1490663 h 4414838"/>
              <a:gd name="connsiteX127" fmla="*/ 1690688 w 4157663"/>
              <a:gd name="connsiteY127" fmla="*/ 1476375 h 4414838"/>
              <a:gd name="connsiteX128" fmla="*/ 1690688 w 4157663"/>
              <a:gd name="connsiteY128" fmla="*/ 1452563 h 4414838"/>
              <a:gd name="connsiteX129" fmla="*/ 1728788 w 4157663"/>
              <a:gd name="connsiteY129" fmla="*/ 1466850 h 4414838"/>
              <a:gd name="connsiteX130" fmla="*/ 1757363 w 4157663"/>
              <a:gd name="connsiteY130" fmla="*/ 1495425 h 4414838"/>
              <a:gd name="connsiteX131" fmla="*/ 1766888 w 4157663"/>
              <a:gd name="connsiteY131" fmla="*/ 1447800 h 4414838"/>
              <a:gd name="connsiteX132" fmla="*/ 1771650 w 4157663"/>
              <a:gd name="connsiteY132" fmla="*/ 1414463 h 4414838"/>
              <a:gd name="connsiteX133" fmla="*/ 1766888 w 4157663"/>
              <a:gd name="connsiteY133" fmla="*/ 1400175 h 4414838"/>
              <a:gd name="connsiteX134" fmla="*/ 1724025 w 4157663"/>
              <a:gd name="connsiteY134" fmla="*/ 1385888 h 4414838"/>
              <a:gd name="connsiteX135" fmla="*/ 1690688 w 4157663"/>
              <a:gd name="connsiteY135" fmla="*/ 1362075 h 4414838"/>
              <a:gd name="connsiteX136" fmla="*/ 1657350 w 4157663"/>
              <a:gd name="connsiteY136" fmla="*/ 1319213 h 4414838"/>
              <a:gd name="connsiteX137" fmla="*/ 1628775 w 4157663"/>
              <a:gd name="connsiteY137" fmla="*/ 1309688 h 4414838"/>
              <a:gd name="connsiteX138" fmla="*/ 1590675 w 4157663"/>
              <a:gd name="connsiteY138" fmla="*/ 1309688 h 4414838"/>
              <a:gd name="connsiteX139" fmla="*/ 1571625 w 4157663"/>
              <a:gd name="connsiteY139" fmla="*/ 1304925 h 4414838"/>
              <a:gd name="connsiteX140" fmla="*/ 1557338 w 4157663"/>
              <a:gd name="connsiteY140" fmla="*/ 1271588 h 4414838"/>
              <a:gd name="connsiteX141" fmla="*/ 1538288 w 4157663"/>
              <a:gd name="connsiteY141" fmla="*/ 1233488 h 4414838"/>
              <a:gd name="connsiteX142" fmla="*/ 1557338 w 4157663"/>
              <a:gd name="connsiteY142" fmla="*/ 1219200 h 4414838"/>
              <a:gd name="connsiteX143" fmla="*/ 1614488 w 4157663"/>
              <a:gd name="connsiteY143" fmla="*/ 1281113 h 4414838"/>
              <a:gd name="connsiteX144" fmla="*/ 1614488 w 4157663"/>
              <a:gd name="connsiteY144" fmla="*/ 1281113 h 4414838"/>
              <a:gd name="connsiteX145" fmla="*/ 1633538 w 4157663"/>
              <a:gd name="connsiteY145" fmla="*/ 1252538 h 4414838"/>
              <a:gd name="connsiteX146" fmla="*/ 1614488 w 4157663"/>
              <a:gd name="connsiteY146" fmla="*/ 1214438 h 4414838"/>
              <a:gd name="connsiteX147" fmla="*/ 1657350 w 4157663"/>
              <a:gd name="connsiteY147" fmla="*/ 1223963 h 4414838"/>
              <a:gd name="connsiteX148" fmla="*/ 1676400 w 4157663"/>
              <a:gd name="connsiteY148" fmla="*/ 1285875 h 4414838"/>
              <a:gd name="connsiteX149" fmla="*/ 1695450 w 4157663"/>
              <a:gd name="connsiteY149" fmla="*/ 1290638 h 4414838"/>
              <a:gd name="connsiteX150" fmla="*/ 1690688 w 4157663"/>
              <a:gd name="connsiteY150" fmla="*/ 1252538 h 4414838"/>
              <a:gd name="connsiteX151" fmla="*/ 1681163 w 4157663"/>
              <a:gd name="connsiteY151" fmla="*/ 1223963 h 4414838"/>
              <a:gd name="connsiteX152" fmla="*/ 1690688 w 4157663"/>
              <a:gd name="connsiteY152" fmla="*/ 1204913 h 4414838"/>
              <a:gd name="connsiteX153" fmla="*/ 1690688 w 4157663"/>
              <a:gd name="connsiteY153" fmla="*/ 1204913 h 4414838"/>
              <a:gd name="connsiteX154" fmla="*/ 1757363 w 4157663"/>
              <a:gd name="connsiteY154" fmla="*/ 1204913 h 4414838"/>
              <a:gd name="connsiteX155" fmla="*/ 1757363 w 4157663"/>
              <a:gd name="connsiteY155" fmla="*/ 1204913 h 4414838"/>
              <a:gd name="connsiteX156" fmla="*/ 1728788 w 4157663"/>
              <a:gd name="connsiteY156" fmla="*/ 1300163 h 4414838"/>
              <a:gd name="connsiteX157" fmla="*/ 1733550 w 4157663"/>
              <a:gd name="connsiteY157" fmla="*/ 1338263 h 4414838"/>
              <a:gd name="connsiteX158" fmla="*/ 1733550 w 4157663"/>
              <a:gd name="connsiteY158" fmla="*/ 1338263 h 4414838"/>
              <a:gd name="connsiteX159" fmla="*/ 1800225 w 4157663"/>
              <a:gd name="connsiteY159" fmla="*/ 1352550 h 4414838"/>
              <a:gd name="connsiteX160" fmla="*/ 1838325 w 4157663"/>
              <a:gd name="connsiteY160" fmla="*/ 1319213 h 4414838"/>
              <a:gd name="connsiteX161" fmla="*/ 1900238 w 4157663"/>
              <a:gd name="connsiteY161" fmla="*/ 1319213 h 4414838"/>
              <a:gd name="connsiteX162" fmla="*/ 1947863 w 4157663"/>
              <a:gd name="connsiteY162" fmla="*/ 1328738 h 4414838"/>
              <a:gd name="connsiteX163" fmla="*/ 1966913 w 4157663"/>
              <a:gd name="connsiteY163" fmla="*/ 1300163 h 4414838"/>
              <a:gd name="connsiteX164" fmla="*/ 1971675 w 4157663"/>
              <a:gd name="connsiteY164" fmla="*/ 1281113 h 4414838"/>
              <a:gd name="connsiteX165" fmla="*/ 1928813 w 4157663"/>
              <a:gd name="connsiteY165" fmla="*/ 1266825 h 4414838"/>
              <a:gd name="connsiteX166" fmla="*/ 1881188 w 4157663"/>
              <a:gd name="connsiteY166" fmla="*/ 1257300 h 4414838"/>
              <a:gd name="connsiteX167" fmla="*/ 1866900 w 4157663"/>
              <a:gd name="connsiteY167" fmla="*/ 1238250 h 4414838"/>
              <a:gd name="connsiteX168" fmla="*/ 1938338 w 4157663"/>
              <a:gd name="connsiteY168" fmla="*/ 1233488 h 4414838"/>
              <a:gd name="connsiteX169" fmla="*/ 1962150 w 4157663"/>
              <a:gd name="connsiteY169" fmla="*/ 1247775 h 4414838"/>
              <a:gd name="connsiteX170" fmla="*/ 1962150 w 4157663"/>
              <a:gd name="connsiteY170" fmla="*/ 1247775 h 4414838"/>
              <a:gd name="connsiteX171" fmla="*/ 1914525 w 4157663"/>
              <a:gd name="connsiteY171" fmla="*/ 1214438 h 4414838"/>
              <a:gd name="connsiteX172" fmla="*/ 1928813 w 4157663"/>
              <a:gd name="connsiteY172" fmla="*/ 1190625 h 4414838"/>
              <a:gd name="connsiteX173" fmla="*/ 1928813 w 4157663"/>
              <a:gd name="connsiteY173" fmla="*/ 1190625 h 4414838"/>
              <a:gd name="connsiteX174" fmla="*/ 1947863 w 4157663"/>
              <a:gd name="connsiteY174" fmla="*/ 1166813 h 4414838"/>
              <a:gd name="connsiteX175" fmla="*/ 1952625 w 4157663"/>
              <a:gd name="connsiteY175" fmla="*/ 1152525 h 4414838"/>
              <a:gd name="connsiteX176" fmla="*/ 2024063 w 4157663"/>
              <a:gd name="connsiteY176" fmla="*/ 1223963 h 4414838"/>
              <a:gd name="connsiteX177" fmla="*/ 2019300 w 4157663"/>
              <a:gd name="connsiteY177" fmla="*/ 1204913 h 4414838"/>
              <a:gd name="connsiteX178" fmla="*/ 1995488 w 4157663"/>
              <a:gd name="connsiteY178" fmla="*/ 1152525 h 4414838"/>
              <a:gd name="connsiteX179" fmla="*/ 1995488 w 4157663"/>
              <a:gd name="connsiteY179" fmla="*/ 1090613 h 4414838"/>
              <a:gd name="connsiteX180" fmla="*/ 2014538 w 4157663"/>
              <a:gd name="connsiteY180" fmla="*/ 1090613 h 4414838"/>
              <a:gd name="connsiteX181" fmla="*/ 2019300 w 4157663"/>
              <a:gd name="connsiteY181" fmla="*/ 1152525 h 4414838"/>
              <a:gd name="connsiteX182" fmla="*/ 2052638 w 4157663"/>
              <a:gd name="connsiteY182" fmla="*/ 1171575 h 4414838"/>
              <a:gd name="connsiteX183" fmla="*/ 2052638 w 4157663"/>
              <a:gd name="connsiteY183" fmla="*/ 1171575 h 4414838"/>
              <a:gd name="connsiteX184" fmla="*/ 2043113 w 4157663"/>
              <a:gd name="connsiteY184" fmla="*/ 1081088 h 4414838"/>
              <a:gd name="connsiteX185" fmla="*/ 2071688 w 4157663"/>
              <a:gd name="connsiteY185" fmla="*/ 1076325 h 4414838"/>
              <a:gd name="connsiteX186" fmla="*/ 2071688 w 4157663"/>
              <a:gd name="connsiteY186" fmla="*/ 1128713 h 4414838"/>
              <a:gd name="connsiteX187" fmla="*/ 2081213 w 4157663"/>
              <a:gd name="connsiteY187" fmla="*/ 1143000 h 4414838"/>
              <a:gd name="connsiteX188" fmla="*/ 2109788 w 4157663"/>
              <a:gd name="connsiteY188" fmla="*/ 1090613 h 4414838"/>
              <a:gd name="connsiteX189" fmla="*/ 2152650 w 4157663"/>
              <a:gd name="connsiteY189" fmla="*/ 1066800 h 4414838"/>
              <a:gd name="connsiteX190" fmla="*/ 2157413 w 4157663"/>
              <a:gd name="connsiteY190" fmla="*/ 1090613 h 4414838"/>
              <a:gd name="connsiteX191" fmla="*/ 2124075 w 4157663"/>
              <a:gd name="connsiteY191" fmla="*/ 1133475 h 4414838"/>
              <a:gd name="connsiteX192" fmla="*/ 2095500 w 4157663"/>
              <a:gd name="connsiteY192" fmla="*/ 1166813 h 4414838"/>
              <a:gd name="connsiteX193" fmla="*/ 2195513 w 4157663"/>
              <a:gd name="connsiteY193" fmla="*/ 1190625 h 4414838"/>
              <a:gd name="connsiteX194" fmla="*/ 2233613 w 4157663"/>
              <a:gd name="connsiteY194" fmla="*/ 1190625 h 4414838"/>
              <a:gd name="connsiteX195" fmla="*/ 2228850 w 4157663"/>
              <a:gd name="connsiteY195" fmla="*/ 1152525 h 4414838"/>
              <a:gd name="connsiteX196" fmla="*/ 2228850 w 4157663"/>
              <a:gd name="connsiteY196" fmla="*/ 1152525 h 4414838"/>
              <a:gd name="connsiteX197" fmla="*/ 2262188 w 4157663"/>
              <a:gd name="connsiteY197" fmla="*/ 1119188 h 4414838"/>
              <a:gd name="connsiteX198" fmla="*/ 2276475 w 4157663"/>
              <a:gd name="connsiteY198" fmla="*/ 1195388 h 4414838"/>
              <a:gd name="connsiteX199" fmla="*/ 2300288 w 4157663"/>
              <a:gd name="connsiteY199" fmla="*/ 1214438 h 4414838"/>
              <a:gd name="connsiteX200" fmla="*/ 2309813 w 4157663"/>
              <a:gd name="connsiteY200" fmla="*/ 1176338 h 4414838"/>
              <a:gd name="connsiteX201" fmla="*/ 2309813 w 4157663"/>
              <a:gd name="connsiteY201" fmla="*/ 1176338 h 4414838"/>
              <a:gd name="connsiteX202" fmla="*/ 2338388 w 4157663"/>
              <a:gd name="connsiteY202" fmla="*/ 1109663 h 4414838"/>
              <a:gd name="connsiteX203" fmla="*/ 2343150 w 4157663"/>
              <a:gd name="connsiteY203" fmla="*/ 1147763 h 4414838"/>
              <a:gd name="connsiteX204" fmla="*/ 2347913 w 4157663"/>
              <a:gd name="connsiteY204" fmla="*/ 1181100 h 4414838"/>
              <a:gd name="connsiteX205" fmla="*/ 2409825 w 4157663"/>
              <a:gd name="connsiteY205" fmla="*/ 1200150 h 4414838"/>
              <a:gd name="connsiteX206" fmla="*/ 2438400 w 4157663"/>
              <a:gd name="connsiteY206" fmla="*/ 1204913 h 4414838"/>
              <a:gd name="connsiteX207" fmla="*/ 2447925 w 4157663"/>
              <a:gd name="connsiteY207" fmla="*/ 1190625 h 4414838"/>
              <a:gd name="connsiteX208" fmla="*/ 2466975 w 4157663"/>
              <a:gd name="connsiteY208" fmla="*/ 1171575 h 4414838"/>
              <a:gd name="connsiteX209" fmla="*/ 2509838 w 4157663"/>
              <a:gd name="connsiteY209" fmla="*/ 1166813 h 4414838"/>
              <a:gd name="connsiteX210" fmla="*/ 2481263 w 4157663"/>
              <a:gd name="connsiteY210" fmla="*/ 1204913 h 4414838"/>
              <a:gd name="connsiteX211" fmla="*/ 2481263 w 4157663"/>
              <a:gd name="connsiteY211" fmla="*/ 1233488 h 4414838"/>
              <a:gd name="connsiteX212" fmla="*/ 2481263 w 4157663"/>
              <a:gd name="connsiteY212" fmla="*/ 1233488 h 4414838"/>
              <a:gd name="connsiteX213" fmla="*/ 2547938 w 4157663"/>
              <a:gd name="connsiteY213" fmla="*/ 1271588 h 4414838"/>
              <a:gd name="connsiteX214" fmla="*/ 2609850 w 4157663"/>
              <a:gd name="connsiteY214" fmla="*/ 1309688 h 4414838"/>
              <a:gd name="connsiteX215" fmla="*/ 2662238 w 4157663"/>
              <a:gd name="connsiteY215" fmla="*/ 1347788 h 4414838"/>
              <a:gd name="connsiteX216" fmla="*/ 2681288 w 4157663"/>
              <a:gd name="connsiteY216" fmla="*/ 1362075 h 4414838"/>
              <a:gd name="connsiteX217" fmla="*/ 2705100 w 4157663"/>
              <a:gd name="connsiteY217" fmla="*/ 1328738 h 4414838"/>
              <a:gd name="connsiteX218" fmla="*/ 2700338 w 4157663"/>
              <a:gd name="connsiteY218" fmla="*/ 1300163 h 4414838"/>
              <a:gd name="connsiteX219" fmla="*/ 2700338 w 4157663"/>
              <a:gd name="connsiteY219" fmla="*/ 1281113 h 4414838"/>
              <a:gd name="connsiteX220" fmla="*/ 2728913 w 4157663"/>
              <a:gd name="connsiteY220" fmla="*/ 1319213 h 4414838"/>
              <a:gd name="connsiteX221" fmla="*/ 2705100 w 4157663"/>
              <a:gd name="connsiteY221" fmla="*/ 1357313 h 4414838"/>
              <a:gd name="connsiteX222" fmla="*/ 2747963 w 4157663"/>
              <a:gd name="connsiteY222" fmla="*/ 1404938 h 4414838"/>
              <a:gd name="connsiteX223" fmla="*/ 2795588 w 4157663"/>
              <a:gd name="connsiteY223" fmla="*/ 1390650 h 4414838"/>
              <a:gd name="connsiteX224" fmla="*/ 2795588 w 4157663"/>
              <a:gd name="connsiteY224" fmla="*/ 1390650 h 4414838"/>
              <a:gd name="connsiteX225" fmla="*/ 2814638 w 4157663"/>
              <a:gd name="connsiteY225" fmla="*/ 1333500 h 4414838"/>
              <a:gd name="connsiteX226" fmla="*/ 2814638 w 4157663"/>
              <a:gd name="connsiteY226" fmla="*/ 1333500 h 4414838"/>
              <a:gd name="connsiteX227" fmla="*/ 2824163 w 4157663"/>
              <a:gd name="connsiteY227" fmla="*/ 1381125 h 4414838"/>
              <a:gd name="connsiteX228" fmla="*/ 2847975 w 4157663"/>
              <a:gd name="connsiteY228" fmla="*/ 1419225 h 4414838"/>
              <a:gd name="connsiteX229" fmla="*/ 2928938 w 4157663"/>
              <a:gd name="connsiteY229" fmla="*/ 1443038 h 4414838"/>
              <a:gd name="connsiteX230" fmla="*/ 2986088 w 4157663"/>
              <a:gd name="connsiteY230" fmla="*/ 1452563 h 4414838"/>
              <a:gd name="connsiteX231" fmla="*/ 2986088 w 4157663"/>
              <a:gd name="connsiteY231" fmla="*/ 1452563 h 4414838"/>
              <a:gd name="connsiteX232" fmla="*/ 2947988 w 4157663"/>
              <a:gd name="connsiteY232" fmla="*/ 1309688 h 4414838"/>
              <a:gd name="connsiteX233" fmla="*/ 2886075 w 4157663"/>
              <a:gd name="connsiteY233" fmla="*/ 1157288 h 4414838"/>
              <a:gd name="connsiteX234" fmla="*/ 2881313 w 4157663"/>
              <a:gd name="connsiteY234" fmla="*/ 1104900 h 4414838"/>
              <a:gd name="connsiteX235" fmla="*/ 3009900 w 4157663"/>
              <a:gd name="connsiteY235" fmla="*/ 1081088 h 4414838"/>
              <a:gd name="connsiteX236" fmla="*/ 3052763 w 4157663"/>
              <a:gd name="connsiteY236" fmla="*/ 1171575 h 4414838"/>
              <a:gd name="connsiteX237" fmla="*/ 3076575 w 4157663"/>
              <a:gd name="connsiteY237" fmla="*/ 1257300 h 4414838"/>
              <a:gd name="connsiteX238" fmla="*/ 3081338 w 4157663"/>
              <a:gd name="connsiteY238" fmla="*/ 1347788 h 4414838"/>
              <a:gd name="connsiteX239" fmla="*/ 3095625 w 4157663"/>
              <a:gd name="connsiteY239" fmla="*/ 1419225 h 4414838"/>
              <a:gd name="connsiteX240" fmla="*/ 3143250 w 4157663"/>
              <a:gd name="connsiteY240" fmla="*/ 1452563 h 4414838"/>
              <a:gd name="connsiteX241" fmla="*/ 3243263 w 4157663"/>
              <a:gd name="connsiteY241" fmla="*/ 1414463 h 4414838"/>
              <a:gd name="connsiteX242" fmla="*/ 3333750 w 4157663"/>
              <a:gd name="connsiteY242" fmla="*/ 1371600 h 4414838"/>
              <a:gd name="connsiteX243" fmla="*/ 3400425 w 4157663"/>
              <a:gd name="connsiteY243" fmla="*/ 1333500 h 4414838"/>
              <a:gd name="connsiteX244" fmla="*/ 3400425 w 4157663"/>
              <a:gd name="connsiteY244" fmla="*/ 1276350 h 4414838"/>
              <a:gd name="connsiteX245" fmla="*/ 3352800 w 4157663"/>
              <a:gd name="connsiteY245" fmla="*/ 1271588 h 4414838"/>
              <a:gd name="connsiteX246" fmla="*/ 3295650 w 4157663"/>
              <a:gd name="connsiteY246" fmla="*/ 1300163 h 4414838"/>
              <a:gd name="connsiteX247" fmla="*/ 3238500 w 4157663"/>
              <a:gd name="connsiteY247" fmla="*/ 1309688 h 4414838"/>
              <a:gd name="connsiteX248" fmla="*/ 3200400 w 4157663"/>
              <a:gd name="connsiteY248" fmla="*/ 1300163 h 4414838"/>
              <a:gd name="connsiteX249" fmla="*/ 3248025 w 4157663"/>
              <a:gd name="connsiteY249" fmla="*/ 1271588 h 4414838"/>
              <a:gd name="connsiteX250" fmla="*/ 3271838 w 4157663"/>
              <a:gd name="connsiteY250" fmla="*/ 1233488 h 4414838"/>
              <a:gd name="connsiteX251" fmla="*/ 3228975 w 4157663"/>
              <a:gd name="connsiteY251" fmla="*/ 1223963 h 4414838"/>
              <a:gd name="connsiteX252" fmla="*/ 3162300 w 4157663"/>
              <a:gd name="connsiteY252" fmla="*/ 1200150 h 4414838"/>
              <a:gd name="connsiteX253" fmla="*/ 3143250 w 4157663"/>
              <a:gd name="connsiteY253" fmla="*/ 1123950 h 4414838"/>
              <a:gd name="connsiteX254" fmla="*/ 3224213 w 4157663"/>
              <a:gd name="connsiteY254" fmla="*/ 1181101 h 4414838"/>
              <a:gd name="connsiteX255" fmla="*/ 3362325 w 4157663"/>
              <a:gd name="connsiteY255" fmla="*/ 1233489 h 4414838"/>
              <a:gd name="connsiteX256" fmla="*/ 3462338 w 4157663"/>
              <a:gd name="connsiteY256" fmla="*/ 1247776 h 4414838"/>
              <a:gd name="connsiteX257" fmla="*/ 3471863 w 4157663"/>
              <a:gd name="connsiteY257" fmla="*/ 1314451 h 4414838"/>
              <a:gd name="connsiteX258" fmla="*/ 3586163 w 4157663"/>
              <a:gd name="connsiteY258" fmla="*/ 1271589 h 4414838"/>
              <a:gd name="connsiteX259" fmla="*/ 3695700 w 4157663"/>
              <a:gd name="connsiteY259" fmla="*/ 1214439 h 4414838"/>
              <a:gd name="connsiteX260" fmla="*/ 3762375 w 4157663"/>
              <a:gd name="connsiteY260" fmla="*/ 1166814 h 4414838"/>
              <a:gd name="connsiteX261" fmla="*/ 3748088 w 4157663"/>
              <a:gd name="connsiteY261" fmla="*/ 1123951 h 4414838"/>
              <a:gd name="connsiteX262" fmla="*/ 3786188 w 4157663"/>
              <a:gd name="connsiteY262" fmla="*/ 1095376 h 4414838"/>
              <a:gd name="connsiteX263" fmla="*/ 3871913 w 4157663"/>
              <a:gd name="connsiteY263" fmla="*/ 1114426 h 4414838"/>
              <a:gd name="connsiteX264" fmla="*/ 4062413 w 4157663"/>
              <a:gd name="connsiteY264" fmla="*/ 1143000 h 4414838"/>
              <a:gd name="connsiteX265" fmla="*/ 4138613 w 4157663"/>
              <a:gd name="connsiteY265" fmla="*/ 1176338 h 4414838"/>
              <a:gd name="connsiteX266" fmla="*/ 4152900 w 4157663"/>
              <a:gd name="connsiteY266" fmla="*/ 2924175 h 4414838"/>
              <a:gd name="connsiteX0" fmla="*/ 4165050 w 4165050"/>
              <a:gd name="connsiteY0" fmla="*/ 2928938 h 4414838"/>
              <a:gd name="connsiteX1" fmla="*/ 4103137 w 4165050"/>
              <a:gd name="connsiteY1" fmla="*/ 2938463 h 4414838"/>
              <a:gd name="connsiteX2" fmla="*/ 4031700 w 4165050"/>
              <a:gd name="connsiteY2" fmla="*/ 2928938 h 4414838"/>
              <a:gd name="connsiteX3" fmla="*/ 3988837 w 4165050"/>
              <a:gd name="connsiteY3" fmla="*/ 2933700 h 4414838"/>
              <a:gd name="connsiteX4" fmla="*/ 3945975 w 4165050"/>
              <a:gd name="connsiteY4" fmla="*/ 2981325 h 4414838"/>
              <a:gd name="connsiteX5" fmla="*/ 3884062 w 4165050"/>
              <a:gd name="connsiteY5" fmla="*/ 3043238 h 4414838"/>
              <a:gd name="connsiteX6" fmla="*/ 3831675 w 4165050"/>
              <a:gd name="connsiteY6" fmla="*/ 3114675 h 4414838"/>
              <a:gd name="connsiteX7" fmla="*/ 3750712 w 4165050"/>
              <a:gd name="connsiteY7" fmla="*/ 3167063 h 4414838"/>
              <a:gd name="connsiteX8" fmla="*/ 3645937 w 4165050"/>
              <a:gd name="connsiteY8" fmla="*/ 3214688 h 4414838"/>
              <a:gd name="connsiteX9" fmla="*/ 3564975 w 4165050"/>
              <a:gd name="connsiteY9" fmla="*/ 3243263 h 4414838"/>
              <a:gd name="connsiteX10" fmla="*/ 3488775 w 4165050"/>
              <a:gd name="connsiteY10" fmla="*/ 3300413 h 4414838"/>
              <a:gd name="connsiteX11" fmla="*/ 3384000 w 4165050"/>
              <a:gd name="connsiteY11" fmla="*/ 3352800 h 4414838"/>
              <a:gd name="connsiteX12" fmla="*/ 3326850 w 4165050"/>
              <a:gd name="connsiteY12" fmla="*/ 3381375 h 4414838"/>
              <a:gd name="connsiteX13" fmla="*/ 3260175 w 4165050"/>
              <a:gd name="connsiteY13" fmla="*/ 3386138 h 4414838"/>
              <a:gd name="connsiteX14" fmla="*/ 3222075 w 4165050"/>
              <a:gd name="connsiteY14" fmla="*/ 3400425 h 4414838"/>
              <a:gd name="connsiteX15" fmla="*/ 3136350 w 4165050"/>
              <a:gd name="connsiteY15" fmla="*/ 3429000 h 4414838"/>
              <a:gd name="connsiteX16" fmla="*/ 3031575 w 4165050"/>
              <a:gd name="connsiteY16" fmla="*/ 3476625 h 4414838"/>
              <a:gd name="connsiteX17" fmla="*/ 2955375 w 4165050"/>
              <a:gd name="connsiteY17" fmla="*/ 3505200 h 4414838"/>
              <a:gd name="connsiteX18" fmla="*/ 2907750 w 4165050"/>
              <a:gd name="connsiteY18" fmla="*/ 3529013 h 4414838"/>
              <a:gd name="connsiteX19" fmla="*/ 2855362 w 4165050"/>
              <a:gd name="connsiteY19" fmla="*/ 3533775 h 4414838"/>
              <a:gd name="connsiteX20" fmla="*/ 2855362 w 4165050"/>
              <a:gd name="connsiteY20" fmla="*/ 3505200 h 4414838"/>
              <a:gd name="connsiteX21" fmla="*/ 2836312 w 4165050"/>
              <a:gd name="connsiteY21" fmla="*/ 3500438 h 4414838"/>
              <a:gd name="connsiteX22" fmla="*/ 2764875 w 4165050"/>
              <a:gd name="connsiteY22" fmla="*/ 3524250 h 4414838"/>
              <a:gd name="connsiteX23" fmla="*/ 2698200 w 4165050"/>
              <a:gd name="connsiteY23" fmla="*/ 3543300 h 4414838"/>
              <a:gd name="connsiteX24" fmla="*/ 2645812 w 4165050"/>
              <a:gd name="connsiteY24" fmla="*/ 3543300 h 4414838"/>
              <a:gd name="connsiteX25" fmla="*/ 2583900 w 4165050"/>
              <a:gd name="connsiteY25" fmla="*/ 3562350 h 4414838"/>
              <a:gd name="connsiteX26" fmla="*/ 2583900 w 4165050"/>
              <a:gd name="connsiteY26" fmla="*/ 3590925 h 4414838"/>
              <a:gd name="connsiteX27" fmla="*/ 2631525 w 4165050"/>
              <a:gd name="connsiteY27" fmla="*/ 3614738 h 4414838"/>
              <a:gd name="connsiteX28" fmla="*/ 2698200 w 4165050"/>
              <a:gd name="connsiteY28" fmla="*/ 3624263 h 4414838"/>
              <a:gd name="connsiteX29" fmla="*/ 2698200 w 4165050"/>
              <a:gd name="connsiteY29" fmla="*/ 3624263 h 4414838"/>
              <a:gd name="connsiteX30" fmla="*/ 2688675 w 4165050"/>
              <a:gd name="connsiteY30" fmla="*/ 3700463 h 4414838"/>
              <a:gd name="connsiteX31" fmla="*/ 2698200 w 4165050"/>
              <a:gd name="connsiteY31" fmla="*/ 3790950 h 4414838"/>
              <a:gd name="connsiteX32" fmla="*/ 2693437 w 4165050"/>
              <a:gd name="connsiteY32" fmla="*/ 3876675 h 4414838"/>
              <a:gd name="connsiteX33" fmla="*/ 2631525 w 4165050"/>
              <a:gd name="connsiteY33" fmla="*/ 3948113 h 4414838"/>
              <a:gd name="connsiteX34" fmla="*/ 2574375 w 4165050"/>
              <a:gd name="connsiteY34" fmla="*/ 4010025 h 4414838"/>
              <a:gd name="connsiteX35" fmla="*/ 2426737 w 4165050"/>
              <a:gd name="connsiteY35" fmla="*/ 4081463 h 4414838"/>
              <a:gd name="connsiteX36" fmla="*/ 2302912 w 4165050"/>
              <a:gd name="connsiteY36" fmla="*/ 4138613 h 4414838"/>
              <a:gd name="connsiteX37" fmla="*/ 2169562 w 4165050"/>
              <a:gd name="connsiteY37" fmla="*/ 4191000 h 4414838"/>
              <a:gd name="connsiteX38" fmla="*/ 2083837 w 4165050"/>
              <a:gd name="connsiteY38" fmla="*/ 4219575 h 4414838"/>
              <a:gd name="connsiteX39" fmla="*/ 2069550 w 4165050"/>
              <a:gd name="connsiteY39" fmla="*/ 4224338 h 4414838"/>
              <a:gd name="connsiteX40" fmla="*/ 1940962 w 4165050"/>
              <a:gd name="connsiteY40" fmla="*/ 4214813 h 4414838"/>
              <a:gd name="connsiteX41" fmla="*/ 1855237 w 4165050"/>
              <a:gd name="connsiteY41" fmla="*/ 4219575 h 4414838"/>
              <a:gd name="connsiteX42" fmla="*/ 1764750 w 4165050"/>
              <a:gd name="connsiteY42" fmla="*/ 4229100 h 4414838"/>
              <a:gd name="connsiteX43" fmla="*/ 1688550 w 4165050"/>
              <a:gd name="connsiteY43" fmla="*/ 4248150 h 4414838"/>
              <a:gd name="connsiteX44" fmla="*/ 1588537 w 4165050"/>
              <a:gd name="connsiteY44" fmla="*/ 4248150 h 4414838"/>
              <a:gd name="connsiteX45" fmla="*/ 1517100 w 4165050"/>
              <a:gd name="connsiteY45" fmla="*/ 4248150 h 4414838"/>
              <a:gd name="connsiteX46" fmla="*/ 1421850 w 4165050"/>
              <a:gd name="connsiteY46" fmla="*/ 4248150 h 4414838"/>
              <a:gd name="connsiteX47" fmla="*/ 1293262 w 4165050"/>
              <a:gd name="connsiteY47" fmla="*/ 4252913 h 4414838"/>
              <a:gd name="connsiteX48" fmla="*/ 1202775 w 4165050"/>
              <a:gd name="connsiteY48" fmla="*/ 4252913 h 4414838"/>
              <a:gd name="connsiteX49" fmla="*/ 1117050 w 4165050"/>
              <a:gd name="connsiteY49" fmla="*/ 4252913 h 4414838"/>
              <a:gd name="connsiteX50" fmla="*/ 1021800 w 4165050"/>
              <a:gd name="connsiteY50" fmla="*/ 4257675 h 4414838"/>
              <a:gd name="connsiteX51" fmla="*/ 926550 w 4165050"/>
              <a:gd name="connsiteY51" fmla="*/ 4271963 h 4414838"/>
              <a:gd name="connsiteX52" fmla="*/ 845587 w 4165050"/>
              <a:gd name="connsiteY52" fmla="*/ 4295775 h 4414838"/>
              <a:gd name="connsiteX53" fmla="*/ 769387 w 4165050"/>
              <a:gd name="connsiteY53" fmla="*/ 4310063 h 4414838"/>
              <a:gd name="connsiteX54" fmla="*/ 726525 w 4165050"/>
              <a:gd name="connsiteY54" fmla="*/ 4319588 h 4414838"/>
              <a:gd name="connsiteX55" fmla="*/ 650325 w 4165050"/>
              <a:gd name="connsiteY55" fmla="*/ 4348163 h 4414838"/>
              <a:gd name="connsiteX56" fmla="*/ 621750 w 4165050"/>
              <a:gd name="connsiteY56" fmla="*/ 4395788 h 4414838"/>
              <a:gd name="connsiteX57" fmla="*/ 550312 w 4165050"/>
              <a:gd name="connsiteY57" fmla="*/ 4405313 h 4414838"/>
              <a:gd name="connsiteX58" fmla="*/ 445537 w 4165050"/>
              <a:gd name="connsiteY58" fmla="*/ 4414838 h 4414838"/>
              <a:gd name="connsiteX59" fmla="*/ 388387 w 4165050"/>
              <a:gd name="connsiteY59" fmla="*/ 4395788 h 4414838"/>
              <a:gd name="connsiteX60" fmla="*/ 345525 w 4165050"/>
              <a:gd name="connsiteY60" fmla="*/ 4376738 h 4414838"/>
              <a:gd name="connsiteX61" fmla="*/ 326475 w 4165050"/>
              <a:gd name="connsiteY61" fmla="*/ 4367213 h 4414838"/>
              <a:gd name="connsiteX62" fmla="*/ 293137 w 4165050"/>
              <a:gd name="connsiteY62" fmla="*/ 4367213 h 4414838"/>
              <a:gd name="connsiteX63" fmla="*/ 250275 w 4165050"/>
              <a:gd name="connsiteY63" fmla="*/ 4386263 h 4414838"/>
              <a:gd name="connsiteX64" fmla="*/ 207412 w 4165050"/>
              <a:gd name="connsiteY64" fmla="*/ 4395788 h 4414838"/>
              <a:gd name="connsiteX65" fmla="*/ 126450 w 4165050"/>
              <a:gd name="connsiteY65" fmla="*/ 4381500 h 4414838"/>
              <a:gd name="connsiteX66" fmla="*/ 83587 w 4165050"/>
              <a:gd name="connsiteY66" fmla="*/ 4371975 h 4414838"/>
              <a:gd name="connsiteX67" fmla="*/ 21675 w 4165050"/>
              <a:gd name="connsiteY67" fmla="*/ 4376738 h 4414838"/>
              <a:gd name="connsiteX68" fmla="*/ 7387 w 4165050"/>
              <a:gd name="connsiteY68" fmla="*/ 2028825 h 4414838"/>
              <a:gd name="connsiteX69" fmla="*/ 69300 w 4165050"/>
              <a:gd name="connsiteY69" fmla="*/ 1985963 h 4414838"/>
              <a:gd name="connsiteX70" fmla="*/ 169312 w 4165050"/>
              <a:gd name="connsiteY70" fmla="*/ 1966913 h 4414838"/>
              <a:gd name="connsiteX71" fmla="*/ 193125 w 4165050"/>
              <a:gd name="connsiteY71" fmla="*/ 2009775 h 4414838"/>
              <a:gd name="connsiteX72" fmla="*/ 212175 w 4165050"/>
              <a:gd name="connsiteY72" fmla="*/ 2024063 h 4414838"/>
              <a:gd name="connsiteX73" fmla="*/ 221700 w 4165050"/>
              <a:gd name="connsiteY73" fmla="*/ 2090738 h 4414838"/>
              <a:gd name="connsiteX74" fmla="*/ 255037 w 4165050"/>
              <a:gd name="connsiteY74" fmla="*/ 2000250 h 4414838"/>
              <a:gd name="connsiteX75" fmla="*/ 255037 w 4165050"/>
              <a:gd name="connsiteY75" fmla="*/ 2000250 h 4414838"/>
              <a:gd name="connsiteX76" fmla="*/ 288375 w 4165050"/>
              <a:gd name="connsiteY76" fmla="*/ 2005013 h 4414838"/>
              <a:gd name="connsiteX77" fmla="*/ 297900 w 4165050"/>
              <a:gd name="connsiteY77" fmla="*/ 1966913 h 4414838"/>
              <a:gd name="connsiteX78" fmla="*/ 374100 w 4165050"/>
              <a:gd name="connsiteY78" fmla="*/ 1971675 h 4414838"/>
              <a:gd name="connsiteX79" fmla="*/ 378862 w 4165050"/>
              <a:gd name="connsiteY79" fmla="*/ 1890713 h 4414838"/>
              <a:gd name="connsiteX80" fmla="*/ 393150 w 4165050"/>
              <a:gd name="connsiteY80" fmla="*/ 1847850 h 4414838"/>
              <a:gd name="connsiteX81" fmla="*/ 555075 w 4165050"/>
              <a:gd name="connsiteY81" fmla="*/ 1876425 h 4414838"/>
              <a:gd name="connsiteX82" fmla="*/ 712237 w 4165050"/>
              <a:gd name="connsiteY82" fmla="*/ 1924050 h 4414838"/>
              <a:gd name="connsiteX83" fmla="*/ 764625 w 4165050"/>
              <a:gd name="connsiteY83" fmla="*/ 1928813 h 4414838"/>
              <a:gd name="connsiteX84" fmla="*/ 850350 w 4165050"/>
              <a:gd name="connsiteY84" fmla="*/ 1990725 h 4414838"/>
              <a:gd name="connsiteX85" fmla="*/ 788437 w 4165050"/>
              <a:gd name="connsiteY85" fmla="*/ 1919288 h 4414838"/>
              <a:gd name="connsiteX86" fmla="*/ 640800 w 4165050"/>
              <a:gd name="connsiteY86" fmla="*/ 1804988 h 4414838"/>
              <a:gd name="connsiteX87" fmla="*/ 531262 w 4165050"/>
              <a:gd name="connsiteY87" fmla="*/ 1709738 h 4414838"/>
              <a:gd name="connsiteX88" fmla="*/ 512212 w 4165050"/>
              <a:gd name="connsiteY88" fmla="*/ 1690688 h 4414838"/>
              <a:gd name="connsiteX89" fmla="*/ 497925 w 4165050"/>
              <a:gd name="connsiteY89" fmla="*/ 1624013 h 4414838"/>
              <a:gd name="connsiteX90" fmla="*/ 469350 w 4165050"/>
              <a:gd name="connsiteY90" fmla="*/ 1547813 h 4414838"/>
              <a:gd name="connsiteX91" fmla="*/ 469350 w 4165050"/>
              <a:gd name="connsiteY91" fmla="*/ 1547813 h 4414838"/>
              <a:gd name="connsiteX92" fmla="*/ 388387 w 4165050"/>
              <a:gd name="connsiteY92" fmla="*/ 1519238 h 4414838"/>
              <a:gd name="connsiteX93" fmla="*/ 364575 w 4165050"/>
              <a:gd name="connsiteY93" fmla="*/ 1509713 h 4414838"/>
              <a:gd name="connsiteX94" fmla="*/ 312187 w 4165050"/>
              <a:gd name="connsiteY94" fmla="*/ 1581150 h 4414838"/>
              <a:gd name="connsiteX95" fmla="*/ 259800 w 4165050"/>
              <a:gd name="connsiteY95" fmla="*/ 1595438 h 4414838"/>
              <a:gd name="connsiteX96" fmla="*/ 293137 w 4165050"/>
              <a:gd name="connsiteY96" fmla="*/ 1533525 h 4414838"/>
              <a:gd name="connsiteX97" fmla="*/ 364575 w 4165050"/>
              <a:gd name="connsiteY97" fmla="*/ 1462088 h 4414838"/>
              <a:gd name="connsiteX98" fmla="*/ 383625 w 4165050"/>
              <a:gd name="connsiteY98" fmla="*/ 1414463 h 4414838"/>
              <a:gd name="connsiteX99" fmla="*/ 378862 w 4165050"/>
              <a:gd name="connsiteY99" fmla="*/ 1314450 h 4414838"/>
              <a:gd name="connsiteX100" fmla="*/ 369337 w 4165050"/>
              <a:gd name="connsiteY100" fmla="*/ 1228725 h 4414838"/>
              <a:gd name="connsiteX101" fmla="*/ 312187 w 4165050"/>
              <a:gd name="connsiteY101" fmla="*/ 1185863 h 4414838"/>
              <a:gd name="connsiteX102" fmla="*/ 288375 w 4165050"/>
              <a:gd name="connsiteY102" fmla="*/ 1162050 h 4414838"/>
              <a:gd name="connsiteX103" fmla="*/ 293137 w 4165050"/>
              <a:gd name="connsiteY103" fmla="*/ 1109663 h 4414838"/>
              <a:gd name="connsiteX104" fmla="*/ 316950 w 4165050"/>
              <a:gd name="connsiteY104" fmla="*/ 1090613 h 4414838"/>
              <a:gd name="connsiteX105" fmla="*/ 26437 w 4165050"/>
              <a:gd name="connsiteY105" fmla="*/ 633412 h 4414838"/>
              <a:gd name="connsiteX106" fmla="*/ 35962 w 4165050"/>
              <a:gd name="connsiteY106" fmla="*/ 19050 h 4414838"/>
              <a:gd name="connsiteX107" fmla="*/ 1074187 w 4165050"/>
              <a:gd name="connsiteY107" fmla="*/ 0 h 4414838"/>
              <a:gd name="connsiteX108" fmla="*/ 1202775 w 4165050"/>
              <a:gd name="connsiteY108" fmla="*/ 1109663 h 4414838"/>
              <a:gd name="connsiteX109" fmla="*/ 1259925 w 4165050"/>
              <a:gd name="connsiteY109" fmla="*/ 1090613 h 4414838"/>
              <a:gd name="connsiteX110" fmla="*/ 1302787 w 4165050"/>
              <a:gd name="connsiteY110" fmla="*/ 1095375 h 4414838"/>
              <a:gd name="connsiteX111" fmla="*/ 1307550 w 4165050"/>
              <a:gd name="connsiteY111" fmla="*/ 1176338 h 4414838"/>
              <a:gd name="connsiteX112" fmla="*/ 1336125 w 4165050"/>
              <a:gd name="connsiteY112" fmla="*/ 1223963 h 4414838"/>
              <a:gd name="connsiteX113" fmla="*/ 1402800 w 4165050"/>
              <a:gd name="connsiteY113" fmla="*/ 1281113 h 4414838"/>
              <a:gd name="connsiteX114" fmla="*/ 1455187 w 4165050"/>
              <a:gd name="connsiteY114" fmla="*/ 1309688 h 4414838"/>
              <a:gd name="connsiteX115" fmla="*/ 1536150 w 4165050"/>
              <a:gd name="connsiteY115" fmla="*/ 1281113 h 4414838"/>
              <a:gd name="connsiteX116" fmla="*/ 1540912 w 4165050"/>
              <a:gd name="connsiteY116" fmla="*/ 1314450 h 4414838"/>
              <a:gd name="connsiteX117" fmla="*/ 1502812 w 4165050"/>
              <a:gd name="connsiteY117" fmla="*/ 1366838 h 4414838"/>
              <a:gd name="connsiteX118" fmla="*/ 1517100 w 4165050"/>
              <a:gd name="connsiteY118" fmla="*/ 1428750 h 4414838"/>
              <a:gd name="connsiteX119" fmla="*/ 1559962 w 4165050"/>
              <a:gd name="connsiteY119" fmla="*/ 1428750 h 4414838"/>
              <a:gd name="connsiteX120" fmla="*/ 1512337 w 4165050"/>
              <a:gd name="connsiteY120" fmla="*/ 1462088 h 4414838"/>
              <a:gd name="connsiteX121" fmla="*/ 1526625 w 4165050"/>
              <a:gd name="connsiteY121" fmla="*/ 1528763 h 4414838"/>
              <a:gd name="connsiteX122" fmla="*/ 1550437 w 4165050"/>
              <a:gd name="connsiteY122" fmla="*/ 1576388 h 4414838"/>
              <a:gd name="connsiteX123" fmla="*/ 1607587 w 4165050"/>
              <a:gd name="connsiteY123" fmla="*/ 1571625 h 4414838"/>
              <a:gd name="connsiteX124" fmla="*/ 1659975 w 4165050"/>
              <a:gd name="connsiteY124" fmla="*/ 1590675 h 4414838"/>
              <a:gd name="connsiteX125" fmla="*/ 1702837 w 4165050"/>
              <a:gd name="connsiteY125" fmla="*/ 1552575 h 4414838"/>
              <a:gd name="connsiteX126" fmla="*/ 1726650 w 4165050"/>
              <a:gd name="connsiteY126" fmla="*/ 1533525 h 4414838"/>
              <a:gd name="connsiteX127" fmla="*/ 1712362 w 4165050"/>
              <a:gd name="connsiteY127" fmla="*/ 1490663 h 4414838"/>
              <a:gd name="connsiteX128" fmla="*/ 1698075 w 4165050"/>
              <a:gd name="connsiteY128" fmla="*/ 1476375 h 4414838"/>
              <a:gd name="connsiteX129" fmla="*/ 1698075 w 4165050"/>
              <a:gd name="connsiteY129" fmla="*/ 1452563 h 4414838"/>
              <a:gd name="connsiteX130" fmla="*/ 1736175 w 4165050"/>
              <a:gd name="connsiteY130" fmla="*/ 1466850 h 4414838"/>
              <a:gd name="connsiteX131" fmla="*/ 1764750 w 4165050"/>
              <a:gd name="connsiteY131" fmla="*/ 1495425 h 4414838"/>
              <a:gd name="connsiteX132" fmla="*/ 1774275 w 4165050"/>
              <a:gd name="connsiteY132" fmla="*/ 1447800 h 4414838"/>
              <a:gd name="connsiteX133" fmla="*/ 1779037 w 4165050"/>
              <a:gd name="connsiteY133" fmla="*/ 1414463 h 4414838"/>
              <a:gd name="connsiteX134" fmla="*/ 1774275 w 4165050"/>
              <a:gd name="connsiteY134" fmla="*/ 1400175 h 4414838"/>
              <a:gd name="connsiteX135" fmla="*/ 1731412 w 4165050"/>
              <a:gd name="connsiteY135" fmla="*/ 1385888 h 4414838"/>
              <a:gd name="connsiteX136" fmla="*/ 1698075 w 4165050"/>
              <a:gd name="connsiteY136" fmla="*/ 1362075 h 4414838"/>
              <a:gd name="connsiteX137" fmla="*/ 1664737 w 4165050"/>
              <a:gd name="connsiteY137" fmla="*/ 1319213 h 4414838"/>
              <a:gd name="connsiteX138" fmla="*/ 1636162 w 4165050"/>
              <a:gd name="connsiteY138" fmla="*/ 1309688 h 4414838"/>
              <a:gd name="connsiteX139" fmla="*/ 1598062 w 4165050"/>
              <a:gd name="connsiteY139" fmla="*/ 1309688 h 4414838"/>
              <a:gd name="connsiteX140" fmla="*/ 1579012 w 4165050"/>
              <a:gd name="connsiteY140" fmla="*/ 1304925 h 4414838"/>
              <a:gd name="connsiteX141" fmla="*/ 1564725 w 4165050"/>
              <a:gd name="connsiteY141" fmla="*/ 1271588 h 4414838"/>
              <a:gd name="connsiteX142" fmla="*/ 1545675 w 4165050"/>
              <a:gd name="connsiteY142" fmla="*/ 1233488 h 4414838"/>
              <a:gd name="connsiteX143" fmla="*/ 1564725 w 4165050"/>
              <a:gd name="connsiteY143" fmla="*/ 1219200 h 4414838"/>
              <a:gd name="connsiteX144" fmla="*/ 1621875 w 4165050"/>
              <a:gd name="connsiteY144" fmla="*/ 1281113 h 4414838"/>
              <a:gd name="connsiteX145" fmla="*/ 1621875 w 4165050"/>
              <a:gd name="connsiteY145" fmla="*/ 1281113 h 4414838"/>
              <a:gd name="connsiteX146" fmla="*/ 1640925 w 4165050"/>
              <a:gd name="connsiteY146" fmla="*/ 1252538 h 4414838"/>
              <a:gd name="connsiteX147" fmla="*/ 1621875 w 4165050"/>
              <a:gd name="connsiteY147" fmla="*/ 1214438 h 4414838"/>
              <a:gd name="connsiteX148" fmla="*/ 1664737 w 4165050"/>
              <a:gd name="connsiteY148" fmla="*/ 1223963 h 4414838"/>
              <a:gd name="connsiteX149" fmla="*/ 1683787 w 4165050"/>
              <a:gd name="connsiteY149" fmla="*/ 1285875 h 4414838"/>
              <a:gd name="connsiteX150" fmla="*/ 1702837 w 4165050"/>
              <a:gd name="connsiteY150" fmla="*/ 1290638 h 4414838"/>
              <a:gd name="connsiteX151" fmla="*/ 1698075 w 4165050"/>
              <a:gd name="connsiteY151" fmla="*/ 1252538 h 4414838"/>
              <a:gd name="connsiteX152" fmla="*/ 1688550 w 4165050"/>
              <a:gd name="connsiteY152" fmla="*/ 1223963 h 4414838"/>
              <a:gd name="connsiteX153" fmla="*/ 1698075 w 4165050"/>
              <a:gd name="connsiteY153" fmla="*/ 1204913 h 4414838"/>
              <a:gd name="connsiteX154" fmla="*/ 1698075 w 4165050"/>
              <a:gd name="connsiteY154" fmla="*/ 1204913 h 4414838"/>
              <a:gd name="connsiteX155" fmla="*/ 1764750 w 4165050"/>
              <a:gd name="connsiteY155" fmla="*/ 1204913 h 4414838"/>
              <a:gd name="connsiteX156" fmla="*/ 1764750 w 4165050"/>
              <a:gd name="connsiteY156" fmla="*/ 1204913 h 4414838"/>
              <a:gd name="connsiteX157" fmla="*/ 1736175 w 4165050"/>
              <a:gd name="connsiteY157" fmla="*/ 1300163 h 4414838"/>
              <a:gd name="connsiteX158" fmla="*/ 1740937 w 4165050"/>
              <a:gd name="connsiteY158" fmla="*/ 1338263 h 4414838"/>
              <a:gd name="connsiteX159" fmla="*/ 1740937 w 4165050"/>
              <a:gd name="connsiteY159" fmla="*/ 1338263 h 4414838"/>
              <a:gd name="connsiteX160" fmla="*/ 1807612 w 4165050"/>
              <a:gd name="connsiteY160" fmla="*/ 1352550 h 4414838"/>
              <a:gd name="connsiteX161" fmla="*/ 1845712 w 4165050"/>
              <a:gd name="connsiteY161" fmla="*/ 1319213 h 4414838"/>
              <a:gd name="connsiteX162" fmla="*/ 1907625 w 4165050"/>
              <a:gd name="connsiteY162" fmla="*/ 1319213 h 4414838"/>
              <a:gd name="connsiteX163" fmla="*/ 1955250 w 4165050"/>
              <a:gd name="connsiteY163" fmla="*/ 1328738 h 4414838"/>
              <a:gd name="connsiteX164" fmla="*/ 1974300 w 4165050"/>
              <a:gd name="connsiteY164" fmla="*/ 1300163 h 4414838"/>
              <a:gd name="connsiteX165" fmla="*/ 1979062 w 4165050"/>
              <a:gd name="connsiteY165" fmla="*/ 1281113 h 4414838"/>
              <a:gd name="connsiteX166" fmla="*/ 1936200 w 4165050"/>
              <a:gd name="connsiteY166" fmla="*/ 1266825 h 4414838"/>
              <a:gd name="connsiteX167" fmla="*/ 1888575 w 4165050"/>
              <a:gd name="connsiteY167" fmla="*/ 1257300 h 4414838"/>
              <a:gd name="connsiteX168" fmla="*/ 1874287 w 4165050"/>
              <a:gd name="connsiteY168" fmla="*/ 1238250 h 4414838"/>
              <a:gd name="connsiteX169" fmla="*/ 1945725 w 4165050"/>
              <a:gd name="connsiteY169" fmla="*/ 1233488 h 4414838"/>
              <a:gd name="connsiteX170" fmla="*/ 1969537 w 4165050"/>
              <a:gd name="connsiteY170" fmla="*/ 1247775 h 4414838"/>
              <a:gd name="connsiteX171" fmla="*/ 1969537 w 4165050"/>
              <a:gd name="connsiteY171" fmla="*/ 1247775 h 4414838"/>
              <a:gd name="connsiteX172" fmla="*/ 1921912 w 4165050"/>
              <a:gd name="connsiteY172" fmla="*/ 1214438 h 4414838"/>
              <a:gd name="connsiteX173" fmla="*/ 1936200 w 4165050"/>
              <a:gd name="connsiteY173" fmla="*/ 1190625 h 4414838"/>
              <a:gd name="connsiteX174" fmla="*/ 1936200 w 4165050"/>
              <a:gd name="connsiteY174" fmla="*/ 1190625 h 4414838"/>
              <a:gd name="connsiteX175" fmla="*/ 1955250 w 4165050"/>
              <a:gd name="connsiteY175" fmla="*/ 1166813 h 4414838"/>
              <a:gd name="connsiteX176" fmla="*/ 1960012 w 4165050"/>
              <a:gd name="connsiteY176" fmla="*/ 1152525 h 4414838"/>
              <a:gd name="connsiteX177" fmla="*/ 2031450 w 4165050"/>
              <a:gd name="connsiteY177" fmla="*/ 1223963 h 4414838"/>
              <a:gd name="connsiteX178" fmla="*/ 2026687 w 4165050"/>
              <a:gd name="connsiteY178" fmla="*/ 1204913 h 4414838"/>
              <a:gd name="connsiteX179" fmla="*/ 2002875 w 4165050"/>
              <a:gd name="connsiteY179" fmla="*/ 1152525 h 4414838"/>
              <a:gd name="connsiteX180" fmla="*/ 2002875 w 4165050"/>
              <a:gd name="connsiteY180" fmla="*/ 1090613 h 4414838"/>
              <a:gd name="connsiteX181" fmla="*/ 2021925 w 4165050"/>
              <a:gd name="connsiteY181" fmla="*/ 1090613 h 4414838"/>
              <a:gd name="connsiteX182" fmla="*/ 2026687 w 4165050"/>
              <a:gd name="connsiteY182" fmla="*/ 1152525 h 4414838"/>
              <a:gd name="connsiteX183" fmla="*/ 2060025 w 4165050"/>
              <a:gd name="connsiteY183" fmla="*/ 1171575 h 4414838"/>
              <a:gd name="connsiteX184" fmla="*/ 2060025 w 4165050"/>
              <a:gd name="connsiteY184" fmla="*/ 1171575 h 4414838"/>
              <a:gd name="connsiteX185" fmla="*/ 2050500 w 4165050"/>
              <a:gd name="connsiteY185" fmla="*/ 1081088 h 4414838"/>
              <a:gd name="connsiteX186" fmla="*/ 2079075 w 4165050"/>
              <a:gd name="connsiteY186" fmla="*/ 1076325 h 4414838"/>
              <a:gd name="connsiteX187" fmla="*/ 2079075 w 4165050"/>
              <a:gd name="connsiteY187" fmla="*/ 1128713 h 4414838"/>
              <a:gd name="connsiteX188" fmla="*/ 2088600 w 4165050"/>
              <a:gd name="connsiteY188" fmla="*/ 1143000 h 4414838"/>
              <a:gd name="connsiteX189" fmla="*/ 2117175 w 4165050"/>
              <a:gd name="connsiteY189" fmla="*/ 1090613 h 4414838"/>
              <a:gd name="connsiteX190" fmla="*/ 2160037 w 4165050"/>
              <a:gd name="connsiteY190" fmla="*/ 1066800 h 4414838"/>
              <a:gd name="connsiteX191" fmla="*/ 2164800 w 4165050"/>
              <a:gd name="connsiteY191" fmla="*/ 1090613 h 4414838"/>
              <a:gd name="connsiteX192" fmla="*/ 2131462 w 4165050"/>
              <a:gd name="connsiteY192" fmla="*/ 1133475 h 4414838"/>
              <a:gd name="connsiteX193" fmla="*/ 2102887 w 4165050"/>
              <a:gd name="connsiteY193" fmla="*/ 1166813 h 4414838"/>
              <a:gd name="connsiteX194" fmla="*/ 2202900 w 4165050"/>
              <a:gd name="connsiteY194" fmla="*/ 1190625 h 4414838"/>
              <a:gd name="connsiteX195" fmla="*/ 2241000 w 4165050"/>
              <a:gd name="connsiteY195" fmla="*/ 1190625 h 4414838"/>
              <a:gd name="connsiteX196" fmla="*/ 2236237 w 4165050"/>
              <a:gd name="connsiteY196" fmla="*/ 1152525 h 4414838"/>
              <a:gd name="connsiteX197" fmla="*/ 2236237 w 4165050"/>
              <a:gd name="connsiteY197" fmla="*/ 1152525 h 4414838"/>
              <a:gd name="connsiteX198" fmla="*/ 2269575 w 4165050"/>
              <a:gd name="connsiteY198" fmla="*/ 1119188 h 4414838"/>
              <a:gd name="connsiteX199" fmla="*/ 2283862 w 4165050"/>
              <a:gd name="connsiteY199" fmla="*/ 1195388 h 4414838"/>
              <a:gd name="connsiteX200" fmla="*/ 2307675 w 4165050"/>
              <a:gd name="connsiteY200" fmla="*/ 1214438 h 4414838"/>
              <a:gd name="connsiteX201" fmla="*/ 2317200 w 4165050"/>
              <a:gd name="connsiteY201" fmla="*/ 1176338 h 4414838"/>
              <a:gd name="connsiteX202" fmla="*/ 2317200 w 4165050"/>
              <a:gd name="connsiteY202" fmla="*/ 1176338 h 4414838"/>
              <a:gd name="connsiteX203" fmla="*/ 2345775 w 4165050"/>
              <a:gd name="connsiteY203" fmla="*/ 1109663 h 4414838"/>
              <a:gd name="connsiteX204" fmla="*/ 2350537 w 4165050"/>
              <a:gd name="connsiteY204" fmla="*/ 1147763 h 4414838"/>
              <a:gd name="connsiteX205" fmla="*/ 2355300 w 4165050"/>
              <a:gd name="connsiteY205" fmla="*/ 1181100 h 4414838"/>
              <a:gd name="connsiteX206" fmla="*/ 2417212 w 4165050"/>
              <a:gd name="connsiteY206" fmla="*/ 1200150 h 4414838"/>
              <a:gd name="connsiteX207" fmla="*/ 2445787 w 4165050"/>
              <a:gd name="connsiteY207" fmla="*/ 1204913 h 4414838"/>
              <a:gd name="connsiteX208" fmla="*/ 2455312 w 4165050"/>
              <a:gd name="connsiteY208" fmla="*/ 1190625 h 4414838"/>
              <a:gd name="connsiteX209" fmla="*/ 2474362 w 4165050"/>
              <a:gd name="connsiteY209" fmla="*/ 1171575 h 4414838"/>
              <a:gd name="connsiteX210" fmla="*/ 2517225 w 4165050"/>
              <a:gd name="connsiteY210" fmla="*/ 1166813 h 4414838"/>
              <a:gd name="connsiteX211" fmla="*/ 2488650 w 4165050"/>
              <a:gd name="connsiteY211" fmla="*/ 1204913 h 4414838"/>
              <a:gd name="connsiteX212" fmla="*/ 2488650 w 4165050"/>
              <a:gd name="connsiteY212" fmla="*/ 1233488 h 4414838"/>
              <a:gd name="connsiteX213" fmla="*/ 2488650 w 4165050"/>
              <a:gd name="connsiteY213" fmla="*/ 1233488 h 4414838"/>
              <a:gd name="connsiteX214" fmla="*/ 2555325 w 4165050"/>
              <a:gd name="connsiteY214" fmla="*/ 1271588 h 4414838"/>
              <a:gd name="connsiteX215" fmla="*/ 2617237 w 4165050"/>
              <a:gd name="connsiteY215" fmla="*/ 1309688 h 4414838"/>
              <a:gd name="connsiteX216" fmla="*/ 2669625 w 4165050"/>
              <a:gd name="connsiteY216" fmla="*/ 1347788 h 4414838"/>
              <a:gd name="connsiteX217" fmla="*/ 2688675 w 4165050"/>
              <a:gd name="connsiteY217" fmla="*/ 1362075 h 4414838"/>
              <a:gd name="connsiteX218" fmla="*/ 2712487 w 4165050"/>
              <a:gd name="connsiteY218" fmla="*/ 1328738 h 4414838"/>
              <a:gd name="connsiteX219" fmla="*/ 2707725 w 4165050"/>
              <a:gd name="connsiteY219" fmla="*/ 1300163 h 4414838"/>
              <a:gd name="connsiteX220" fmla="*/ 2707725 w 4165050"/>
              <a:gd name="connsiteY220" fmla="*/ 1281113 h 4414838"/>
              <a:gd name="connsiteX221" fmla="*/ 2736300 w 4165050"/>
              <a:gd name="connsiteY221" fmla="*/ 1319213 h 4414838"/>
              <a:gd name="connsiteX222" fmla="*/ 2712487 w 4165050"/>
              <a:gd name="connsiteY222" fmla="*/ 1357313 h 4414838"/>
              <a:gd name="connsiteX223" fmla="*/ 2755350 w 4165050"/>
              <a:gd name="connsiteY223" fmla="*/ 1404938 h 4414838"/>
              <a:gd name="connsiteX224" fmla="*/ 2802975 w 4165050"/>
              <a:gd name="connsiteY224" fmla="*/ 1390650 h 4414838"/>
              <a:gd name="connsiteX225" fmla="*/ 2802975 w 4165050"/>
              <a:gd name="connsiteY225" fmla="*/ 1390650 h 4414838"/>
              <a:gd name="connsiteX226" fmla="*/ 2822025 w 4165050"/>
              <a:gd name="connsiteY226" fmla="*/ 1333500 h 4414838"/>
              <a:gd name="connsiteX227" fmla="*/ 2822025 w 4165050"/>
              <a:gd name="connsiteY227" fmla="*/ 1333500 h 4414838"/>
              <a:gd name="connsiteX228" fmla="*/ 2831550 w 4165050"/>
              <a:gd name="connsiteY228" fmla="*/ 1381125 h 4414838"/>
              <a:gd name="connsiteX229" fmla="*/ 2855362 w 4165050"/>
              <a:gd name="connsiteY229" fmla="*/ 1419225 h 4414838"/>
              <a:gd name="connsiteX230" fmla="*/ 2936325 w 4165050"/>
              <a:gd name="connsiteY230" fmla="*/ 1443038 h 4414838"/>
              <a:gd name="connsiteX231" fmla="*/ 2993475 w 4165050"/>
              <a:gd name="connsiteY231" fmla="*/ 1452563 h 4414838"/>
              <a:gd name="connsiteX232" fmla="*/ 2993475 w 4165050"/>
              <a:gd name="connsiteY232" fmla="*/ 1452563 h 4414838"/>
              <a:gd name="connsiteX233" fmla="*/ 2955375 w 4165050"/>
              <a:gd name="connsiteY233" fmla="*/ 1309688 h 4414838"/>
              <a:gd name="connsiteX234" fmla="*/ 2893462 w 4165050"/>
              <a:gd name="connsiteY234" fmla="*/ 1157288 h 4414838"/>
              <a:gd name="connsiteX235" fmla="*/ 2888700 w 4165050"/>
              <a:gd name="connsiteY235" fmla="*/ 1104900 h 4414838"/>
              <a:gd name="connsiteX236" fmla="*/ 3017287 w 4165050"/>
              <a:gd name="connsiteY236" fmla="*/ 1081088 h 4414838"/>
              <a:gd name="connsiteX237" fmla="*/ 3060150 w 4165050"/>
              <a:gd name="connsiteY237" fmla="*/ 1171575 h 4414838"/>
              <a:gd name="connsiteX238" fmla="*/ 3083962 w 4165050"/>
              <a:gd name="connsiteY238" fmla="*/ 1257300 h 4414838"/>
              <a:gd name="connsiteX239" fmla="*/ 3088725 w 4165050"/>
              <a:gd name="connsiteY239" fmla="*/ 1347788 h 4414838"/>
              <a:gd name="connsiteX240" fmla="*/ 3103012 w 4165050"/>
              <a:gd name="connsiteY240" fmla="*/ 1419225 h 4414838"/>
              <a:gd name="connsiteX241" fmla="*/ 3150637 w 4165050"/>
              <a:gd name="connsiteY241" fmla="*/ 1452563 h 4414838"/>
              <a:gd name="connsiteX242" fmla="*/ 3250650 w 4165050"/>
              <a:gd name="connsiteY242" fmla="*/ 1414463 h 4414838"/>
              <a:gd name="connsiteX243" fmla="*/ 3341137 w 4165050"/>
              <a:gd name="connsiteY243" fmla="*/ 1371600 h 4414838"/>
              <a:gd name="connsiteX244" fmla="*/ 3407812 w 4165050"/>
              <a:gd name="connsiteY244" fmla="*/ 1333500 h 4414838"/>
              <a:gd name="connsiteX245" fmla="*/ 3407812 w 4165050"/>
              <a:gd name="connsiteY245" fmla="*/ 1276350 h 4414838"/>
              <a:gd name="connsiteX246" fmla="*/ 3360187 w 4165050"/>
              <a:gd name="connsiteY246" fmla="*/ 1271588 h 4414838"/>
              <a:gd name="connsiteX247" fmla="*/ 3303037 w 4165050"/>
              <a:gd name="connsiteY247" fmla="*/ 1300163 h 4414838"/>
              <a:gd name="connsiteX248" fmla="*/ 3245887 w 4165050"/>
              <a:gd name="connsiteY248" fmla="*/ 1309688 h 4414838"/>
              <a:gd name="connsiteX249" fmla="*/ 3207787 w 4165050"/>
              <a:gd name="connsiteY249" fmla="*/ 1300163 h 4414838"/>
              <a:gd name="connsiteX250" fmla="*/ 3255412 w 4165050"/>
              <a:gd name="connsiteY250" fmla="*/ 1271588 h 4414838"/>
              <a:gd name="connsiteX251" fmla="*/ 3279225 w 4165050"/>
              <a:gd name="connsiteY251" fmla="*/ 1233488 h 4414838"/>
              <a:gd name="connsiteX252" fmla="*/ 3236362 w 4165050"/>
              <a:gd name="connsiteY252" fmla="*/ 1223963 h 4414838"/>
              <a:gd name="connsiteX253" fmla="*/ 3169687 w 4165050"/>
              <a:gd name="connsiteY253" fmla="*/ 1200150 h 4414838"/>
              <a:gd name="connsiteX254" fmla="*/ 3150637 w 4165050"/>
              <a:gd name="connsiteY254" fmla="*/ 1123950 h 4414838"/>
              <a:gd name="connsiteX255" fmla="*/ 3231600 w 4165050"/>
              <a:gd name="connsiteY255" fmla="*/ 1181101 h 4414838"/>
              <a:gd name="connsiteX256" fmla="*/ 3369712 w 4165050"/>
              <a:gd name="connsiteY256" fmla="*/ 1233489 h 4414838"/>
              <a:gd name="connsiteX257" fmla="*/ 3469725 w 4165050"/>
              <a:gd name="connsiteY257" fmla="*/ 1247776 h 4414838"/>
              <a:gd name="connsiteX258" fmla="*/ 3479250 w 4165050"/>
              <a:gd name="connsiteY258" fmla="*/ 1314451 h 4414838"/>
              <a:gd name="connsiteX259" fmla="*/ 3593550 w 4165050"/>
              <a:gd name="connsiteY259" fmla="*/ 1271589 h 4414838"/>
              <a:gd name="connsiteX260" fmla="*/ 3703087 w 4165050"/>
              <a:gd name="connsiteY260" fmla="*/ 1214439 h 4414838"/>
              <a:gd name="connsiteX261" fmla="*/ 3769762 w 4165050"/>
              <a:gd name="connsiteY261" fmla="*/ 1166814 h 4414838"/>
              <a:gd name="connsiteX262" fmla="*/ 3755475 w 4165050"/>
              <a:gd name="connsiteY262" fmla="*/ 1123951 h 4414838"/>
              <a:gd name="connsiteX263" fmla="*/ 3793575 w 4165050"/>
              <a:gd name="connsiteY263" fmla="*/ 1095376 h 4414838"/>
              <a:gd name="connsiteX264" fmla="*/ 3879300 w 4165050"/>
              <a:gd name="connsiteY264" fmla="*/ 1114426 h 4414838"/>
              <a:gd name="connsiteX265" fmla="*/ 4069800 w 4165050"/>
              <a:gd name="connsiteY265" fmla="*/ 1143000 h 4414838"/>
              <a:gd name="connsiteX266" fmla="*/ 4146000 w 4165050"/>
              <a:gd name="connsiteY266" fmla="*/ 1176338 h 4414838"/>
              <a:gd name="connsiteX267" fmla="*/ 4160287 w 4165050"/>
              <a:gd name="connsiteY267" fmla="*/ 2924175 h 4414838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28575 w 4157663"/>
              <a:gd name="connsiteY106" fmla="*/ 19050 h 4414838"/>
              <a:gd name="connsiteX107" fmla="*/ 1066800 w 4157663"/>
              <a:gd name="connsiteY107" fmla="*/ 0 h 4414838"/>
              <a:gd name="connsiteX108" fmla="*/ 1195388 w 4157663"/>
              <a:gd name="connsiteY108" fmla="*/ 1109663 h 4414838"/>
              <a:gd name="connsiteX109" fmla="*/ 1252538 w 4157663"/>
              <a:gd name="connsiteY109" fmla="*/ 1090613 h 4414838"/>
              <a:gd name="connsiteX110" fmla="*/ 1295400 w 4157663"/>
              <a:gd name="connsiteY110" fmla="*/ 1095375 h 4414838"/>
              <a:gd name="connsiteX111" fmla="*/ 1300163 w 4157663"/>
              <a:gd name="connsiteY111" fmla="*/ 1176338 h 4414838"/>
              <a:gd name="connsiteX112" fmla="*/ 1328738 w 4157663"/>
              <a:gd name="connsiteY112" fmla="*/ 1223963 h 4414838"/>
              <a:gd name="connsiteX113" fmla="*/ 1395413 w 4157663"/>
              <a:gd name="connsiteY113" fmla="*/ 1281113 h 4414838"/>
              <a:gd name="connsiteX114" fmla="*/ 1447800 w 4157663"/>
              <a:gd name="connsiteY114" fmla="*/ 1309688 h 4414838"/>
              <a:gd name="connsiteX115" fmla="*/ 1528763 w 4157663"/>
              <a:gd name="connsiteY115" fmla="*/ 1281113 h 4414838"/>
              <a:gd name="connsiteX116" fmla="*/ 1533525 w 4157663"/>
              <a:gd name="connsiteY116" fmla="*/ 1314450 h 4414838"/>
              <a:gd name="connsiteX117" fmla="*/ 1495425 w 4157663"/>
              <a:gd name="connsiteY117" fmla="*/ 1366838 h 4414838"/>
              <a:gd name="connsiteX118" fmla="*/ 1509713 w 4157663"/>
              <a:gd name="connsiteY118" fmla="*/ 1428750 h 4414838"/>
              <a:gd name="connsiteX119" fmla="*/ 1552575 w 4157663"/>
              <a:gd name="connsiteY119" fmla="*/ 1428750 h 4414838"/>
              <a:gd name="connsiteX120" fmla="*/ 1504950 w 4157663"/>
              <a:gd name="connsiteY120" fmla="*/ 1462088 h 4414838"/>
              <a:gd name="connsiteX121" fmla="*/ 1519238 w 4157663"/>
              <a:gd name="connsiteY121" fmla="*/ 1528763 h 4414838"/>
              <a:gd name="connsiteX122" fmla="*/ 1543050 w 4157663"/>
              <a:gd name="connsiteY122" fmla="*/ 1576388 h 4414838"/>
              <a:gd name="connsiteX123" fmla="*/ 1600200 w 4157663"/>
              <a:gd name="connsiteY123" fmla="*/ 1571625 h 4414838"/>
              <a:gd name="connsiteX124" fmla="*/ 1652588 w 4157663"/>
              <a:gd name="connsiteY124" fmla="*/ 1590675 h 4414838"/>
              <a:gd name="connsiteX125" fmla="*/ 1695450 w 4157663"/>
              <a:gd name="connsiteY125" fmla="*/ 1552575 h 4414838"/>
              <a:gd name="connsiteX126" fmla="*/ 1719263 w 4157663"/>
              <a:gd name="connsiteY126" fmla="*/ 1533525 h 4414838"/>
              <a:gd name="connsiteX127" fmla="*/ 1704975 w 4157663"/>
              <a:gd name="connsiteY127" fmla="*/ 1490663 h 4414838"/>
              <a:gd name="connsiteX128" fmla="*/ 1690688 w 4157663"/>
              <a:gd name="connsiteY128" fmla="*/ 1476375 h 4414838"/>
              <a:gd name="connsiteX129" fmla="*/ 1690688 w 4157663"/>
              <a:gd name="connsiteY129" fmla="*/ 1452563 h 4414838"/>
              <a:gd name="connsiteX130" fmla="*/ 1728788 w 4157663"/>
              <a:gd name="connsiteY130" fmla="*/ 1466850 h 4414838"/>
              <a:gd name="connsiteX131" fmla="*/ 1757363 w 4157663"/>
              <a:gd name="connsiteY131" fmla="*/ 1495425 h 4414838"/>
              <a:gd name="connsiteX132" fmla="*/ 1766888 w 4157663"/>
              <a:gd name="connsiteY132" fmla="*/ 1447800 h 4414838"/>
              <a:gd name="connsiteX133" fmla="*/ 1771650 w 4157663"/>
              <a:gd name="connsiteY133" fmla="*/ 1414463 h 4414838"/>
              <a:gd name="connsiteX134" fmla="*/ 1766888 w 4157663"/>
              <a:gd name="connsiteY134" fmla="*/ 1400175 h 4414838"/>
              <a:gd name="connsiteX135" fmla="*/ 1724025 w 4157663"/>
              <a:gd name="connsiteY135" fmla="*/ 1385888 h 4414838"/>
              <a:gd name="connsiteX136" fmla="*/ 1690688 w 4157663"/>
              <a:gd name="connsiteY136" fmla="*/ 1362075 h 4414838"/>
              <a:gd name="connsiteX137" fmla="*/ 1657350 w 4157663"/>
              <a:gd name="connsiteY137" fmla="*/ 1319213 h 4414838"/>
              <a:gd name="connsiteX138" fmla="*/ 1628775 w 4157663"/>
              <a:gd name="connsiteY138" fmla="*/ 1309688 h 4414838"/>
              <a:gd name="connsiteX139" fmla="*/ 1590675 w 4157663"/>
              <a:gd name="connsiteY139" fmla="*/ 1309688 h 4414838"/>
              <a:gd name="connsiteX140" fmla="*/ 1571625 w 4157663"/>
              <a:gd name="connsiteY140" fmla="*/ 1304925 h 4414838"/>
              <a:gd name="connsiteX141" fmla="*/ 1557338 w 4157663"/>
              <a:gd name="connsiteY141" fmla="*/ 1271588 h 4414838"/>
              <a:gd name="connsiteX142" fmla="*/ 1538288 w 4157663"/>
              <a:gd name="connsiteY142" fmla="*/ 1233488 h 4414838"/>
              <a:gd name="connsiteX143" fmla="*/ 1557338 w 4157663"/>
              <a:gd name="connsiteY143" fmla="*/ 1219200 h 4414838"/>
              <a:gd name="connsiteX144" fmla="*/ 1614488 w 4157663"/>
              <a:gd name="connsiteY144" fmla="*/ 1281113 h 4414838"/>
              <a:gd name="connsiteX145" fmla="*/ 1614488 w 4157663"/>
              <a:gd name="connsiteY145" fmla="*/ 1281113 h 4414838"/>
              <a:gd name="connsiteX146" fmla="*/ 1633538 w 4157663"/>
              <a:gd name="connsiteY146" fmla="*/ 1252538 h 4414838"/>
              <a:gd name="connsiteX147" fmla="*/ 1614488 w 4157663"/>
              <a:gd name="connsiteY147" fmla="*/ 1214438 h 4414838"/>
              <a:gd name="connsiteX148" fmla="*/ 1657350 w 4157663"/>
              <a:gd name="connsiteY148" fmla="*/ 1223963 h 4414838"/>
              <a:gd name="connsiteX149" fmla="*/ 1676400 w 4157663"/>
              <a:gd name="connsiteY149" fmla="*/ 1285875 h 4414838"/>
              <a:gd name="connsiteX150" fmla="*/ 1695450 w 4157663"/>
              <a:gd name="connsiteY150" fmla="*/ 1290638 h 4414838"/>
              <a:gd name="connsiteX151" fmla="*/ 1690688 w 4157663"/>
              <a:gd name="connsiteY151" fmla="*/ 1252538 h 4414838"/>
              <a:gd name="connsiteX152" fmla="*/ 1681163 w 4157663"/>
              <a:gd name="connsiteY152" fmla="*/ 1223963 h 4414838"/>
              <a:gd name="connsiteX153" fmla="*/ 1690688 w 4157663"/>
              <a:gd name="connsiteY153" fmla="*/ 1204913 h 4414838"/>
              <a:gd name="connsiteX154" fmla="*/ 1690688 w 4157663"/>
              <a:gd name="connsiteY154" fmla="*/ 1204913 h 4414838"/>
              <a:gd name="connsiteX155" fmla="*/ 1757363 w 4157663"/>
              <a:gd name="connsiteY155" fmla="*/ 1204913 h 4414838"/>
              <a:gd name="connsiteX156" fmla="*/ 1757363 w 4157663"/>
              <a:gd name="connsiteY156" fmla="*/ 1204913 h 4414838"/>
              <a:gd name="connsiteX157" fmla="*/ 1728788 w 4157663"/>
              <a:gd name="connsiteY157" fmla="*/ 1300163 h 4414838"/>
              <a:gd name="connsiteX158" fmla="*/ 1733550 w 4157663"/>
              <a:gd name="connsiteY158" fmla="*/ 1338263 h 4414838"/>
              <a:gd name="connsiteX159" fmla="*/ 1733550 w 4157663"/>
              <a:gd name="connsiteY159" fmla="*/ 1338263 h 4414838"/>
              <a:gd name="connsiteX160" fmla="*/ 1800225 w 4157663"/>
              <a:gd name="connsiteY160" fmla="*/ 1352550 h 4414838"/>
              <a:gd name="connsiteX161" fmla="*/ 1838325 w 4157663"/>
              <a:gd name="connsiteY161" fmla="*/ 1319213 h 4414838"/>
              <a:gd name="connsiteX162" fmla="*/ 1900238 w 4157663"/>
              <a:gd name="connsiteY162" fmla="*/ 1319213 h 4414838"/>
              <a:gd name="connsiteX163" fmla="*/ 1947863 w 4157663"/>
              <a:gd name="connsiteY163" fmla="*/ 1328738 h 4414838"/>
              <a:gd name="connsiteX164" fmla="*/ 1966913 w 4157663"/>
              <a:gd name="connsiteY164" fmla="*/ 1300163 h 4414838"/>
              <a:gd name="connsiteX165" fmla="*/ 1971675 w 4157663"/>
              <a:gd name="connsiteY165" fmla="*/ 1281113 h 4414838"/>
              <a:gd name="connsiteX166" fmla="*/ 1928813 w 4157663"/>
              <a:gd name="connsiteY166" fmla="*/ 1266825 h 4414838"/>
              <a:gd name="connsiteX167" fmla="*/ 1881188 w 4157663"/>
              <a:gd name="connsiteY167" fmla="*/ 1257300 h 4414838"/>
              <a:gd name="connsiteX168" fmla="*/ 1866900 w 4157663"/>
              <a:gd name="connsiteY168" fmla="*/ 1238250 h 4414838"/>
              <a:gd name="connsiteX169" fmla="*/ 1938338 w 4157663"/>
              <a:gd name="connsiteY169" fmla="*/ 1233488 h 4414838"/>
              <a:gd name="connsiteX170" fmla="*/ 1962150 w 4157663"/>
              <a:gd name="connsiteY170" fmla="*/ 1247775 h 4414838"/>
              <a:gd name="connsiteX171" fmla="*/ 1962150 w 4157663"/>
              <a:gd name="connsiteY171" fmla="*/ 1247775 h 4414838"/>
              <a:gd name="connsiteX172" fmla="*/ 1914525 w 4157663"/>
              <a:gd name="connsiteY172" fmla="*/ 1214438 h 4414838"/>
              <a:gd name="connsiteX173" fmla="*/ 1928813 w 4157663"/>
              <a:gd name="connsiteY173" fmla="*/ 1190625 h 4414838"/>
              <a:gd name="connsiteX174" fmla="*/ 1928813 w 4157663"/>
              <a:gd name="connsiteY174" fmla="*/ 1190625 h 4414838"/>
              <a:gd name="connsiteX175" fmla="*/ 1947863 w 4157663"/>
              <a:gd name="connsiteY175" fmla="*/ 1166813 h 4414838"/>
              <a:gd name="connsiteX176" fmla="*/ 1952625 w 4157663"/>
              <a:gd name="connsiteY176" fmla="*/ 1152525 h 4414838"/>
              <a:gd name="connsiteX177" fmla="*/ 2024063 w 4157663"/>
              <a:gd name="connsiteY177" fmla="*/ 1223963 h 4414838"/>
              <a:gd name="connsiteX178" fmla="*/ 2019300 w 4157663"/>
              <a:gd name="connsiteY178" fmla="*/ 1204913 h 4414838"/>
              <a:gd name="connsiteX179" fmla="*/ 1995488 w 4157663"/>
              <a:gd name="connsiteY179" fmla="*/ 1152525 h 4414838"/>
              <a:gd name="connsiteX180" fmla="*/ 1995488 w 4157663"/>
              <a:gd name="connsiteY180" fmla="*/ 1090613 h 4414838"/>
              <a:gd name="connsiteX181" fmla="*/ 2014538 w 4157663"/>
              <a:gd name="connsiteY181" fmla="*/ 1090613 h 4414838"/>
              <a:gd name="connsiteX182" fmla="*/ 2019300 w 4157663"/>
              <a:gd name="connsiteY182" fmla="*/ 1152525 h 4414838"/>
              <a:gd name="connsiteX183" fmla="*/ 2052638 w 4157663"/>
              <a:gd name="connsiteY183" fmla="*/ 1171575 h 4414838"/>
              <a:gd name="connsiteX184" fmla="*/ 2052638 w 4157663"/>
              <a:gd name="connsiteY184" fmla="*/ 1171575 h 4414838"/>
              <a:gd name="connsiteX185" fmla="*/ 2043113 w 4157663"/>
              <a:gd name="connsiteY185" fmla="*/ 1081088 h 4414838"/>
              <a:gd name="connsiteX186" fmla="*/ 2071688 w 4157663"/>
              <a:gd name="connsiteY186" fmla="*/ 1076325 h 4414838"/>
              <a:gd name="connsiteX187" fmla="*/ 2071688 w 4157663"/>
              <a:gd name="connsiteY187" fmla="*/ 1128713 h 4414838"/>
              <a:gd name="connsiteX188" fmla="*/ 2081213 w 4157663"/>
              <a:gd name="connsiteY188" fmla="*/ 1143000 h 4414838"/>
              <a:gd name="connsiteX189" fmla="*/ 2109788 w 4157663"/>
              <a:gd name="connsiteY189" fmla="*/ 1090613 h 4414838"/>
              <a:gd name="connsiteX190" fmla="*/ 2152650 w 4157663"/>
              <a:gd name="connsiteY190" fmla="*/ 1066800 h 4414838"/>
              <a:gd name="connsiteX191" fmla="*/ 2157413 w 4157663"/>
              <a:gd name="connsiteY191" fmla="*/ 1090613 h 4414838"/>
              <a:gd name="connsiteX192" fmla="*/ 2124075 w 4157663"/>
              <a:gd name="connsiteY192" fmla="*/ 1133475 h 4414838"/>
              <a:gd name="connsiteX193" fmla="*/ 2095500 w 4157663"/>
              <a:gd name="connsiteY193" fmla="*/ 1166813 h 4414838"/>
              <a:gd name="connsiteX194" fmla="*/ 2195513 w 4157663"/>
              <a:gd name="connsiteY194" fmla="*/ 1190625 h 4414838"/>
              <a:gd name="connsiteX195" fmla="*/ 2233613 w 4157663"/>
              <a:gd name="connsiteY195" fmla="*/ 1190625 h 4414838"/>
              <a:gd name="connsiteX196" fmla="*/ 2228850 w 4157663"/>
              <a:gd name="connsiteY196" fmla="*/ 1152525 h 4414838"/>
              <a:gd name="connsiteX197" fmla="*/ 2228850 w 4157663"/>
              <a:gd name="connsiteY197" fmla="*/ 1152525 h 4414838"/>
              <a:gd name="connsiteX198" fmla="*/ 2262188 w 4157663"/>
              <a:gd name="connsiteY198" fmla="*/ 1119188 h 4414838"/>
              <a:gd name="connsiteX199" fmla="*/ 2276475 w 4157663"/>
              <a:gd name="connsiteY199" fmla="*/ 1195388 h 4414838"/>
              <a:gd name="connsiteX200" fmla="*/ 2300288 w 4157663"/>
              <a:gd name="connsiteY200" fmla="*/ 1214438 h 4414838"/>
              <a:gd name="connsiteX201" fmla="*/ 2309813 w 4157663"/>
              <a:gd name="connsiteY201" fmla="*/ 1176338 h 4414838"/>
              <a:gd name="connsiteX202" fmla="*/ 2309813 w 4157663"/>
              <a:gd name="connsiteY202" fmla="*/ 1176338 h 4414838"/>
              <a:gd name="connsiteX203" fmla="*/ 2338388 w 4157663"/>
              <a:gd name="connsiteY203" fmla="*/ 1109663 h 4414838"/>
              <a:gd name="connsiteX204" fmla="*/ 2343150 w 4157663"/>
              <a:gd name="connsiteY204" fmla="*/ 1147763 h 4414838"/>
              <a:gd name="connsiteX205" fmla="*/ 2347913 w 4157663"/>
              <a:gd name="connsiteY205" fmla="*/ 1181100 h 4414838"/>
              <a:gd name="connsiteX206" fmla="*/ 2409825 w 4157663"/>
              <a:gd name="connsiteY206" fmla="*/ 1200150 h 4414838"/>
              <a:gd name="connsiteX207" fmla="*/ 2438400 w 4157663"/>
              <a:gd name="connsiteY207" fmla="*/ 1204913 h 4414838"/>
              <a:gd name="connsiteX208" fmla="*/ 2447925 w 4157663"/>
              <a:gd name="connsiteY208" fmla="*/ 1190625 h 4414838"/>
              <a:gd name="connsiteX209" fmla="*/ 2466975 w 4157663"/>
              <a:gd name="connsiteY209" fmla="*/ 1171575 h 4414838"/>
              <a:gd name="connsiteX210" fmla="*/ 2509838 w 4157663"/>
              <a:gd name="connsiteY210" fmla="*/ 1166813 h 4414838"/>
              <a:gd name="connsiteX211" fmla="*/ 2481263 w 4157663"/>
              <a:gd name="connsiteY211" fmla="*/ 1204913 h 4414838"/>
              <a:gd name="connsiteX212" fmla="*/ 2481263 w 4157663"/>
              <a:gd name="connsiteY212" fmla="*/ 1233488 h 4414838"/>
              <a:gd name="connsiteX213" fmla="*/ 2481263 w 4157663"/>
              <a:gd name="connsiteY213" fmla="*/ 1233488 h 4414838"/>
              <a:gd name="connsiteX214" fmla="*/ 2547938 w 4157663"/>
              <a:gd name="connsiteY214" fmla="*/ 1271588 h 4414838"/>
              <a:gd name="connsiteX215" fmla="*/ 2609850 w 4157663"/>
              <a:gd name="connsiteY215" fmla="*/ 1309688 h 4414838"/>
              <a:gd name="connsiteX216" fmla="*/ 2662238 w 4157663"/>
              <a:gd name="connsiteY216" fmla="*/ 1347788 h 4414838"/>
              <a:gd name="connsiteX217" fmla="*/ 2681288 w 4157663"/>
              <a:gd name="connsiteY217" fmla="*/ 1362075 h 4414838"/>
              <a:gd name="connsiteX218" fmla="*/ 2705100 w 4157663"/>
              <a:gd name="connsiteY218" fmla="*/ 1328738 h 4414838"/>
              <a:gd name="connsiteX219" fmla="*/ 2700338 w 4157663"/>
              <a:gd name="connsiteY219" fmla="*/ 1300163 h 4414838"/>
              <a:gd name="connsiteX220" fmla="*/ 2700338 w 4157663"/>
              <a:gd name="connsiteY220" fmla="*/ 1281113 h 4414838"/>
              <a:gd name="connsiteX221" fmla="*/ 2728913 w 4157663"/>
              <a:gd name="connsiteY221" fmla="*/ 1319213 h 4414838"/>
              <a:gd name="connsiteX222" fmla="*/ 2705100 w 4157663"/>
              <a:gd name="connsiteY222" fmla="*/ 1357313 h 4414838"/>
              <a:gd name="connsiteX223" fmla="*/ 2747963 w 4157663"/>
              <a:gd name="connsiteY223" fmla="*/ 1404938 h 4414838"/>
              <a:gd name="connsiteX224" fmla="*/ 2795588 w 4157663"/>
              <a:gd name="connsiteY224" fmla="*/ 1390650 h 4414838"/>
              <a:gd name="connsiteX225" fmla="*/ 2795588 w 4157663"/>
              <a:gd name="connsiteY225" fmla="*/ 1390650 h 4414838"/>
              <a:gd name="connsiteX226" fmla="*/ 2814638 w 4157663"/>
              <a:gd name="connsiteY226" fmla="*/ 1333500 h 4414838"/>
              <a:gd name="connsiteX227" fmla="*/ 2814638 w 4157663"/>
              <a:gd name="connsiteY227" fmla="*/ 1333500 h 4414838"/>
              <a:gd name="connsiteX228" fmla="*/ 2824163 w 4157663"/>
              <a:gd name="connsiteY228" fmla="*/ 1381125 h 4414838"/>
              <a:gd name="connsiteX229" fmla="*/ 2847975 w 4157663"/>
              <a:gd name="connsiteY229" fmla="*/ 1419225 h 4414838"/>
              <a:gd name="connsiteX230" fmla="*/ 2928938 w 4157663"/>
              <a:gd name="connsiteY230" fmla="*/ 1443038 h 4414838"/>
              <a:gd name="connsiteX231" fmla="*/ 2986088 w 4157663"/>
              <a:gd name="connsiteY231" fmla="*/ 1452563 h 4414838"/>
              <a:gd name="connsiteX232" fmla="*/ 2986088 w 4157663"/>
              <a:gd name="connsiteY232" fmla="*/ 1452563 h 4414838"/>
              <a:gd name="connsiteX233" fmla="*/ 2947988 w 4157663"/>
              <a:gd name="connsiteY233" fmla="*/ 1309688 h 4414838"/>
              <a:gd name="connsiteX234" fmla="*/ 2886075 w 4157663"/>
              <a:gd name="connsiteY234" fmla="*/ 1157288 h 4414838"/>
              <a:gd name="connsiteX235" fmla="*/ 2881313 w 4157663"/>
              <a:gd name="connsiteY235" fmla="*/ 1104900 h 4414838"/>
              <a:gd name="connsiteX236" fmla="*/ 3009900 w 4157663"/>
              <a:gd name="connsiteY236" fmla="*/ 1081088 h 4414838"/>
              <a:gd name="connsiteX237" fmla="*/ 3052763 w 4157663"/>
              <a:gd name="connsiteY237" fmla="*/ 1171575 h 4414838"/>
              <a:gd name="connsiteX238" fmla="*/ 3076575 w 4157663"/>
              <a:gd name="connsiteY238" fmla="*/ 1257300 h 4414838"/>
              <a:gd name="connsiteX239" fmla="*/ 3081338 w 4157663"/>
              <a:gd name="connsiteY239" fmla="*/ 1347788 h 4414838"/>
              <a:gd name="connsiteX240" fmla="*/ 3095625 w 4157663"/>
              <a:gd name="connsiteY240" fmla="*/ 1419225 h 4414838"/>
              <a:gd name="connsiteX241" fmla="*/ 3143250 w 4157663"/>
              <a:gd name="connsiteY241" fmla="*/ 1452563 h 4414838"/>
              <a:gd name="connsiteX242" fmla="*/ 3243263 w 4157663"/>
              <a:gd name="connsiteY242" fmla="*/ 1414463 h 4414838"/>
              <a:gd name="connsiteX243" fmla="*/ 3333750 w 4157663"/>
              <a:gd name="connsiteY243" fmla="*/ 1371600 h 4414838"/>
              <a:gd name="connsiteX244" fmla="*/ 3400425 w 4157663"/>
              <a:gd name="connsiteY244" fmla="*/ 1333500 h 4414838"/>
              <a:gd name="connsiteX245" fmla="*/ 3400425 w 4157663"/>
              <a:gd name="connsiteY245" fmla="*/ 1276350 h 4414838"/>
              <a:gd name="connsiteX246" fmla="*/ 3352800 w 4157663"/>
              <a:gd name="connsiteY246" fmla="*/ 1271588 h 4414838"/>
              <a:gd name="connsiteX247" fmla="*/ 3295650 w 4157663"/>
              <a:gd name="connsiteY247" fmla="*/ 1300163 h 4414838"/>
              <a:gd name="connsiteX248" fmla="*/ 3238500 w 4157663"/>
              <a:gd name="connsiteY248" fmla="*/ 1309688 h 4414838"/>
              <a:gd name="connsiteX249" fmla="*/ 3200400 w 4157663"/>
              <a:gd name="connsiteY249" fmla="*/ 1300163 h 4414838"/>
              <a:gd name="connsiteX250" fmla="*/ 3248025 w 4157663"/>
              <a:gd name="connsiteY250" fmla="*/ 1271588 h 4414838"/>
              <a:gd name="connsiteX251" fmla="*/ 3271838 w 4157663"/>
              <a:gd name="connsiteY251" fmla="*/ 1233488 h 4414838"/>
              <a:gd name="connsiteX252" fmla="*/ 3228975 w 4157663"/>
              <a:gd name="connsiteY252" fmla="*/ 1223963 h 4414838"/>
              <a:gd name="connsiteX253" fmla="*/ 3162300 w 4157663"/>
              <a:gd name="connsiteY253" fmla="*/ 1200150 h 4414838"/>
              <a:gd name="connsiteX254" fmla="*/ 3143250 w 4157663"/>
              <a:gd name="connsiteY254" fmla="*/ 1123950 h 4414838"/>
              <a:gd name="connsiteX255" fmla="*/ 3224213 w 4157663"/>
              <a:gd name="connsiteY255" fmla="*/ 1181101 h 4414838"/>
              <a:gd name="connsiteX256" fmla="*/ 3362325 w 4157663"/>
              <a:gd name="connsiteY256" fmla="*/ 1233489 h 4414838"/>
              <a:gd name="connsiteX257" fmla="*/ 3462338 w 4157663"/>
              <a:gd name="connsiteY257" fmla="*/ 1247776 h 4414838"/>
              <a:gd name="connsiteX258" fmla="*/ 3471863 w 4157663"/>
              <a:gd name="connsiteY258" fmla="*/ 1314451 h 4414838"/>
              <a:gd name="connsiteX259" fmla="*/ 3586163 w 4157663"/>
              <a:gd name="connsiteY259" fmla="*/ 1271589 h 4414838"/>
              <a:gd name="connsiteX260" fmla="*/ 3695700 w 4157663"/>
              <a:gd name="connsiteY260" fmla="*/ 1214439 h 4414838"/>
              <a:gd name="connsiteX261" fmla="*/ 3762375 w 4157663"/>
              <a:gd name="connsiteY261" fmla="*/ 1166814 h 4414838"/>
              <a:gd name="connsiteX262" fmla="*/ 3748088 w 4157663"/>
              <a:gd name="connsiteY262" fmla="*/ 1123951 h 4414838"/>
              <a:gd name="connsiteX263" fmla="*/ 3786188 w 4157663"/>
              <a:gd name="connsiteY263" fmla="*/ 1095376 h 4414838"/>
              <a:gd name="connsiteX264" fmla="*/ 3871913 w 4157663"/>
              <a:gd name="connsiteY264" fmla="*/ 1114426 h 4414838"/>
              <a:gd name="connsiteX265" fmla="*/ 4062413 w 4157663"/>
              <a:gd name="connsiteY265" fmla="*/ 1143000 h 4414838"/>
              <a:gd name="connsiteX266" fmla="*/ 4138613 w 4157663"/>
              <a:gd name="connsiteY266" fmla="*/ 1176338 h 4414838"/>
              <a:gd name="connsiteX267" fmla="*/ 4152900 w 4157663"/>
              <a:gd name="connsiteY267" fmla="*/ 2924175 h 4414838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28575 w 4157663"/>
              <a:gd name="connsiteY106" fmla="*/ 19050 h 4414838"/>
              <a:gd name="connsiteX107" fmla="*/ 1066800 w 4157663"/>
              <a:gd name="connsiteY107" fmla="*/ 0 h 4414838"/>
              <a:gd name="connsiteX108" fmla="*/ 1195388 w 4157663"/>
              <a:gd name="connsiteY108" fmla="*/ 1109663 h 4414838"/>
              <a:gd name="connsiteX109" fmla="*/ 1252538 w 4157663"/>
              <a:gd name="connsiteY109" fmla="*/ 1090613 h 4414838"/>
              <a:gd name="connsiteX110" fmla="*/ 1295400 w 4157663"/>
              <a:gd name="connsiteY110" fmla="*/ 1095375 h 4414838"/>
              <a:gd name="connsiteX111" fmla="*/ 1300163 w 4157663"/>
              <a:gd name="connsiteY111" fmla="*/ 1176338 h 4414838"/>
              <a:gd name="connsiteX112" fmla="*/ 1328738 w 4157663"/>
              <a:gd name="connsiteY112" fmla="*/ 1223963 h 4414838"/>
              <a:gd name="connsiteX113" fmla="*/ 1395413 w 4157663"/>
              <a:gd name="connsiteY113" fmla="*/ 1281113 h 4414838"/>
              <a:gd name="connsiteX114" fmla="*/ 1447800 w 4157663"/>
              <a:gd name="connsiteY114" fmla="*/ 1309688 h 4414838"/>
              <a:gd name="connsiteX115" fmla="*/ 1528763 w 4157663"/>
              <a:gd name="connsiteY115" fmla="*/ 1281113 h 4414838"/>
              <a:gd name="connsiteX116" fmla="*/ 1533525 w 4157663"/>
              <a:gd name="connsiteY116" fmla="*/ 1314450 h 4414838"/>
              <a:gd name="connsiteX117" fmla="*/ 1495425 w 4157663"/>
              <a:gd name="connsiteY117" fmla="*/ 1366838 h 4414838"/>
              <a:gd name="connsiteX118" fmla="*/ 1509713 w 4157663"/>
              <a:gd name="connsiteY118" fmla="*/ 1428750 h 4414838"/>
              <a:gd name="connsiteX119" fmla="*/ 1552575 w 4157663"/>
              <a:gd name="connsiteY119" fmla="*/ 1428750 h 4414838"/>
              <a:gd name="connsiteX120" fmla="*/ 1504950 w 4157663"/>
              <a:gd name="connsiteY120" fmla="*/ 1462088 h 4414838"/>
              <a:gd name="connsiteX121" fmla="*/ 1519238 w 4157663"/>
              <a:gd name="connsiteY121" fmla="*/ 1528763 h 4414838"/>
              <a:gd name="connsiteX122" fmla="*/ 1543050 w 4157663"/>
              <a:gd name="connsiteY122" fmla="*/ 1576388 h 4414838"/>
              <a:gd name="connsiteX123" fmla="*/ 1600200 w 4157663"/>
              <a:gd name="connsiteY123" fmla="*/ 1571625 h 4414838"/>
              <a:gd name="connsiteX124" fmla="*/ 1652588 w 4157663"/>
              <a:gd name="connsiteY124" fmla="*/ 1590675 h 4414838"/>
              <a:gd name="connsiteX125" fmla="*/ 1695450 w 4157663"/>
              <a:gd name="connsiteY125" fmla="*/ 1552575 h 4414838"/>
              <a:gd name="connsiteX126" fmla="*/ 1719263 w 4157663"/>
              <a:gd name="connsiteY126" fmla="*/ 1533525 h 4414838"/>
              <a:gd name="connsiteX127" fmla="*/ 1704975 w 4157663"/>
              <a:gd name="connsiteY127" fmla="*/ 1490663 h 4414838"/>
              <a:gd name="connsiteX128" fmla="*/ 1690688 w 4157663"/>
              <a:gd name="connsiteY128" fmla="*/ 1476375 h 4414838"/>
              <a:gd name="connsiteX129" fmla="*/ 1690688 w 4157663"/>
              <a:gd name="connsiteY129" fmla="*/ 1452563 h 4414838"/>
              <a:gd name="connsiteX130" fmla="*/ 1728788 w 4157663"/>
              <a:gd name="connsiteY130" fmla="*/ 1466850 h 4414838"/>
              <a:gd name="connsiteX131" fmla="*/ 1757363 w 4157663"/>
              <a:gd name="connsiteY131" fmla="*/ 1495425 h 4414838"/>
              <a:gd name="connsiteX132" fmla="*/ 1766888 w 4157663"/>
              <a:gd name="connsiteY132" fmla="*/ 1447800 h 4414838"/>
              <a:gd name="connsiteX133" fmla="*/ 1771650 w 4157663"/>
              <a:gd name="connsiteY133" fmla="*/ 1414463 h 4414838"/>
              <a:gd name="connsiteX134" fmla="*/ 1766888 w 4157663"/>
              <a:gd name="connsiteY134" fmla="*/ 1400175 h 4414838"/>
              <a:gd name="connsiteX135" fmla="*/ 1724025 w 4157663"/>
              <a:gd name="connsiteY135" fmla="*/ 1385888 h 4414838"/>
              <a:gd name="connsiteX136" fmla="*/ 1690688 w 4157663"/>
              <a:gd name="connsiteY136" fmla="*/ 1362075 h 4414838"/>
              <a:gd name="connsiteX137" fmla="*/ 1657350 w 4157663"/>
              <a:gd name="connsiteY137" fmla="*/ 1319213 h 4414838"/>
              <a:gd name="connsiteX138" fmla="*/ 1628775 w 4157663"/>
              <a:gd name="connsiteY138" fmla="*/ 1309688 h 4414838"/>
              <a:gd name="connsiteX139" fmla="*/ 1590675 w 4157663"/>
              <a:gd name="connsiteY139" fmla="*/ 1309688 h 4414838"/>
              <a:gd name="connsiteX140" fmla="*/ 1571625 w 4157663"/>
              <a:gd name="connsiteY140" fmla="*/ 1304925 h 4414838"/>
              <a:gd name="connsiteX141" fmla="*/ 1557338 w 4157663"/>
              <a:gd name="connsiteY141" fmla="*/ 1271588 h 4414838"/>
              <a:gd name="connsiteX142" fmla="*/ 1538288 w 4157663"/>
              <a:gd name="connsiteY142" fmla="*/ 1233488 h 4414838"/>
              <a:gd name="connsiteX143" fmla="*/ 1557338 w 4157663"/>
              <a:gd name="connsiteY143" fmla="*/ 1219200 h 4414838"/>
              <a:gd name="connsiteX144" fmla="*/ 1614488 w 4157663"/>
              <a:gd name="connsiteY144" fmla="*/ 1281113 h 4414838"/>
              <a:gd name="connsiteX145" fmla="*/ 1614488 w 4157663"/>
              <a:gd name="connsiteY145" fmla="*/ 1281113 h 4414838"/>
              <a:gd name="connsiteX146" fmla="*/ 1633538 w 4157663"/>
              <a:gd name="connsiteY146" fmla="*/ 1252538 h 4414838"/>
              <a:gd name="connsiteX147" fmla="*/ 1614488 w 4157663"/>
              <a:gd name="connsiteY147" fmla="*/ 1214438 h 4414838"/>
              <a:gd name="connsiteX148" fmla="*/ 1657350 w 4157663"/>
              <a:gd name="connsiteY148" fmla="*/ 1223963 h 4414838"/>
              <a:gd name="connsiteX149" fmla="*/ 1676400 w 4157663"/>
              <a:gd name="connsiteY149" fmla="*/ 1285875 h 4414838"/>
              <a:gd name="connsiteX150" fmla="*/ 1695450 w 4157663"/>
              <a:gd name="connsiteY150" fmla="*/ 1290638 h 4414838"/>
              <a:gd name="connsiteX151" fmla="*/ 1690688 w 4157663"/>
              <a:gd name="connsiteY151" fmla="*/ 1252538 h 4414838"/>
              <a:gd name="connsiteX152" fmla="*/ 1681163 w 4157663"/>
              <a:gd name="connsiteY152" fmla="*/ 1223963 h 4414838"/>
              <a:gd name="connsiteX153" fmla="*/ 1690688 w 4157663"/>
              <a:gd name="connsiteY153" fmla="*/ 1204913 h 4414838"/>
              <a:gd name="connsiteX154" fmla="*/ 1690688 w 4157663"/>
              <a:gd name="connsiteY154" fmla="*/ 1204913 h 4414838"/>
              <a:gd name="connsiteX155" fmla="*/ 1757363 w 4157663"/>
              <a:gd name="connsiteY155" fmla="*/ 1204913 h 4414838"/>
              <a:gd name="connsiteX156" fmla="*/ 1757363 w 4157663"/>
              <a:gd name="connsiteY156" fmla="*/ 1204913 h 4414838"/>
              <a:gd name="connsiteX157" fmla="*/ 1728788 w 4157663"/>
              <a:gd name="connsiteY157" fmla="*/ 1300163 h 4414838"/>
              <a:gd name="connsiteX158" fmla="*/ 1733550 w 4157663"/>
              <a:gd name="connsiteY158" fmla="*/ 1338263 h 4414838"/>
              <a:gd name="connsiteX159" fmla="*/ 1733550 w 4157663"/>
              <a:gd name="connsiteY159" fmla="*/ 1338263 h 4414838"/>
              <a:gd name="connsiteX160" fmla="*/ 1800225 w 4157663"/>
              <a:gd name="connsiteY160" fmla="*/ 1352550 h 4414838"/>
              <a:gd name="connsiteX161" fmla="*/ 1838325 w 4157663"/>
              <a:gd name="connsiteY161" fmla="*/ 1319213 h 4414838"/>
              <a:gd name="connsiteX162" fmla="*/ 1900238 w 4157663"/>
              <a:gd name="connsiteY162" fmla="*/ 1319213 h 4414838"/>
              <a:gd name="connsiteX163" fmla="*/ 1947863 w 4157663"/>
              <a:gd name="connsiteY163" fmla="*/ 1328738 h 4414838"/>
              <a:gd name="connsiteX164" fmla="*/ 1966913 w 4157663"/>
              <a:gd name="connsiteY164" fmla="*/ 1300163 h 4414838"/>
              <a:gd name="connsiteX165" fmla="*/ 1971675 w 4157663"/>
              <a:gd name="connsiteY165" fmla="*/ 1281113 h 4414838"/>
              <a:gd name="connsiteX166" fmla="*/ 1928813 w 4157663"/>
              <a:gd name="connsiteY166" fmla="*/ 1266825 h 4414838"/>
              <a:gd name="connsiteX167" fmla="*/ 1881188 w 4157663"/>
              <a:gd name="connsiteY167" fmla="*/ 1257300 h 4414838"/>
              <a:gd name="connsiteX168" fmla="*/ 1866900 w 4157663"/>
              <a:gd name="connsiteY168" fmla="*/ 1238250 h 4414838"/>
              <a:gd name="connsiteX169" fmla="*/ 1938338 w 4157663"/>
              <a:gd name="connsiteY169" fmla="*/ 1233488 h 4414838"/>
              <a:gd name="connsiteX170" fmla="*/ 1962150 w 4157663"/>
              <a:gd name="connsiteY170" fmla="*/ 1247775 h 4414838"/>
              <a:gd name="connsiteX171" fmla="*/ 1962150 w 4157663"/>
              <a:gd name="connsiteY171" fmla="*/ 1247775 h 4414838"/>
              <a:gd name="connsiteX172" fmla="*/ 1914525 w 4157663"/>
              <a:gd name="connsiteY172" fmla="*/ 1214438 h 4414838"/>
              <a:gd name="connsiteX173" fmla="*/ 1928813 w 4157663"/>
              <a:gd name="connsiteY173" fmla="*/ 1190625 h 4414838"/>
              <a:gd name="connsiteX174" fmla="*/ 1928813 w 4157663"/>
              <a:gd name="connsiteY174" fmla="*/ 1190625 h 4414838"/>
              <a:gd name="connsiteX175" fmla="*/ 1947863 w 4157663"/>
              <a:gd name="connsiteY175" fmla="*/ 1166813 h 4414838"/>
              <a:gd name="connsiteX176" fmla="*/ 1952625 w 4157663"/>
              <a:gd name="connsiteY176" fmla="*/ 1152525 h 4414838"/>
              <a:gd name="connsiteX177" fmla="*/ 2024063 w 4157663"/>
              <a:gd name="connsiteY177" fmla="*/ 1223963 h 4414838"/>
              <a:gd name="connsiteX178" fmla="*/ 2019300 w 4157663"/>
              <a:gd name="connsiteY178" fmla="*/ 1204913 h 4414838"/>
              <a:gd name="connsiteX179" fmla="*/ 1995488 w 4157663"/>
              <a:gd name="connsiteY179" fmla="*/ 1152525 h 4414838"/>
              <a:gd name="connsiteX180" fmla="*/ 1995488 w 4157663"/>
              <a:gd name="connsiteY180" fmla="*/ 1090613 h 4414838"/>
              <a:gd name="connsiteX181" fmla="*/ 2014538 w 4157663"/>
              <a:gd name="connsiteY181" fmla="*/ 1090613 h 4414838"/>
              <a:gd name="connsiteX182" fmla="*/ 2019300 w 4157663"/>
              <a:gd name="connsiteY182" fmla="*/ 1152525 h 4414838"/>
              <a:gd name="connsiteX183" fmla="*/ 2052638 w 4157663"/>
              <a:gd name="connsiteY183" fmla="*/ 1171575 h 4414838"/>
              <a:gd name="connsiteX184" fmla="*/ 2052638 w 4157663"/>
              <a:gd name="connsiteY184" fmla="*/ 1171575 h 4414838"/>
              <a:gd name="connsiteX185" fmla="*/ 2043113 w 4157663"/>
              <a:gd name="connsiteY185" fmla="*/ 1081088 h 4414838"/>
              <a:gd name="connsiteX186" fmla="*/ 2071688 w 4157663"/>
              <a:gd name="connsiteY186" fmla="*/ 1076325 h 4414838"/>
              <a:gd name="connsiteX187" fmla="*/ 2071688 w 4157663"/>
              <a:gd name="connsiteY187" fmla="*/ 1128713 h 4414838"/>
              <a:gd name="connsiteX188" fmla="*/ 2081213 w 4157663"/>
              <a:gd name="connsiteY188" fmla="*/ 1143000 h 4414838"/>
              <a:gd name="connsiteX189" fmla="*/ 2109788 w 4157663"/>
              <a:gd name="connsiteY189" fmla="*/ 1090613 h 4414838"/>
              <a:gd name="connsiteX190" fmla="*/ 2152650 w 4157663"/>
              <a:gd name="connsiteY190" fmla="*/ 1066800 h 4414838"/>
              <a:gd name="connsiteX191" fmla="*/ 2157413 w 4157663"/>
              <a:gd name="connsiteY191" fmla="*/ 1090613 h 4414838"/>
              <a:gd name="connsiteX192" fmla="*/ 2124075 w 4157663"/>
              <a:gd name="connsiteY192" fmla="*/ 1133475 h 4414838"/>
              <a:gd name="connsiteX193" fmla="*/ 2095500 w 4157663"/>
              <a:gd name="connsiteY193" fmla="*/ 1166813 h 4414838"/>
              <a:gd name="connsiteX194" fmla="*/ 2195513 w 4157663"/>
              <a:gd name="connsiteY194" fmla="*/ 1190625 h 4414838"/>
              <a:gd name="connsiteX195" fmla="*/ 2233613 w 4157663"/>
              <a:gd name="connsiteY195" fmla="*/ 1190625 h 4414838"/>
              <a:gd name="connsiteX196" fmla="*/ 2228850 w 4157663"/>
              <a:gd name="connsiteY196" fmla="*/ 1152525 h 4414838"/>
              <a:gd name="connsiteX197" fmla="*/ 2228850 w 4157663"/>
              <a:gd name="connsiteY197" fmla="*/ 1152525 h 4414838"/>
              <a:gd name="connsiteX198" fmla="*/ 2262188 w 4157663"/>
              <a:gd name="connsiteY198" fmla="*/ 1119188 h 4414838"/>
              <a:gd name="connsiteX199" fmla="*/ 2276475 w 4157663"/>
              <a:gd name="connsiteY199" fmla="*/ 1195388 h 4414838"/>
              <a:gd name="connsiteX200" fmla="*/ 2300288 w 4157663"/>
              <a:gd name="connsiteY200" fmla="*/ 1214438 h 4414838"/>
              <a:gd name="connsiteX201" fmla="*/ 2309813 w 4157663"/>
              <a:gd name="connsiteY201" fmla="*/ 1176338 h 4414838"/>
              <a:gd name="connsiteX202" fmla="*/ 2309813 w 4157663"/>
              <a:gd name="connsiteY202" fmla="*/ 1176338 h 4414838"/>
              <a:gd name="connsiteX203" fmla="*/ 2338388 w 4157663"/>
              <a:gd name="connsiteY203" fmla="*/ 1109663 h 4414838"/>
              <a:gd name="connsiteX204" fmla="*/ 2343150 w 4157663"/>
              <a:gd name="connsiteY204" fmla="*/ 1147763 h 4414838"/>
              <a:gd name="connsiteX205" fmla="*/ 2347913 w 4157663"/>
              <a:gd name="connsiteY205" fmla="*/ 1181100 h 4414838"/>
              <a:gd name="connsiteX206" fmla="*/ 2409825 w 4157663"/>
              <a:gd name="connsiteY206" fmla="*/ 1200150 h 4414838"/>
              <a:gd name="connsiteX207" fmla="*/ 2438400 w 4157663"/>
              <a:gd name="connsiteY207" fmla="*/ 1204913 h 4414838"/>
              <a:gd name="connsiteX208" fmla="*/ 2447925 w 4157663"/>
              <a:gd name="connsiteY208" fmla="*/ 1190625 h 4414838"/>
              <a:gd name="connsiteX209" fmla="*/ 2466975 w 4157663"/>
              <a:gd name="connsiteY209" fmla="*/ 1171575 h 4414838"/>
              <a:gd name="connsiteX210" fmla="*/ 2509838 w 4157663"/>
              <a:gd name="connsiteY210" fmla="*/ 1166813 h 4414838"/>
              <a:gd name="connsiteX211" fmla="*/ 2481263 w 4157663"/>
              <a:gd name="connsiteY211" fmla="*/ 1204913 h 4414838"/>
              <a:gd name="connsiteX212" fmla="*/ 2481263 w 4157663"/>
              <a:gd name="connsiteY212" fmla="*/ 1233488 h 4414838"/>
              <a:gd name="connsiteX213" fmla="*/ 2481263 w 4157663"/>
              <a:gd name="connsiteY213" fmla="*/ 1233488 h 4414838"/>
              <a:gd name="connsiteX214" fmla="*/ 2547938 w 4157663"/>
              <a:gd name="connsiteY214" fmla="*/ 1271588 h 4414838"/>
              <a:gd name="connsiteX215" fmla="*/ 2609850 w 4157663"/>
              <a:gd name="connsiteY215" fmla="*/ 1309688 h 4414838"/>
              <a:gd name="connsiteX216" fmla="*/ 2662238 w 4157663"/>
              <a:gd name="connsiteY216" fmla="*/ 1347788 h 4414838"/>
              <a:gd name="connsiteX217" fmla="*/ 2681288 w 4157663"/>
              <a:gd name="connsiteY217" fmla="*/ 1362075 h 4414838"/>
              <a:gd name="connsiteX218" fmla="*/ 2705100 w 4157663"/>
              <a:gd name="connsiteY218" fmla="*/ 1328738 h 4414838"/>
              <a:gd name="connsiteX219" fmla="*/ 2700338 w 4157663"/>
              <a:gd name="connsiteY219" fmla="*/ 1300163 h 4414838"/>
              <a:gd name="connsiteX220" fmla="*/ 2700338 w 4157663"/>
              <a:gd name="connsiteY220" fmla="*/ 1281113 h 4414838"/>
              <a:gd name="connsiteX221" fmla="*/ 2728913 w 4157663"/>
              <a:gd name="connsiteY221" fmla="*/ 1319213 h 4414838"/>
              <a:gd name="connsiteX222" fmla="*/ 2705100 w 4157663"/>
              <a:gd name="connsiteY222" fmla="*/ 1357313 h 4414838"/>
              <a:gd name="connsiteX223" fmla="*/ 2747963 w 4157663"/>
              <a:gd name="connsiteY223" fmla="*/ 1404938 h 4414838"/>
              <a:gd name="connsiteX224" fmla="*/ 2795588 w 4157663"/>
              <a:gd name="connsiteY224" fmla="*/ 1390650 h 4414838"/>
              <a:gd name="connsiteX225" fmla="*/ 2795588 w 4157663"/>
              <a:gd name="connsiteY225" fmla="*/ 1390650 h 4414838"/>
              <a:gd name="connsiteX226" fmla="*/ 2814638 w 4157663"/>
              <a:gd name="connsiteY226" fmla="*/ 1333500 h 4414838"/>
              <a:gd name="connsiteX227" fmla="*/ 2814638 w 4157663"/>
              <a:gd name="connsiteY227" fmla="*/ 1333500 h 4414838"/>
              <a:gd name="connsiteX228" fmla="*/ 2824163 w 4157663"/>
              <a:gd name="connsiteY228" fmla="*/ 1381125 h 4414838"/>
              <a:gd name="connsiteX229" fmla="*/ 2847975 w 4157663"/>
              <a:gd name="connsiteY229" fmla="*/ 1419225 h 4414838"/>
              <a:gd name="connsiteX230" fmla="*/ 2928938 w 4157663"/>
              <a:gd name="connsiteY230" fmla="*/ 1443038 h 4414838"/>
              <a:gd name="connsiteX231" fmla="*/ 2986088 w 4157663"/>
              <a:gd name="connsiteY231" fmla="*/ 1452563 h 4414838"/>
              <a:gd name="connsiteX232" fmla="*/ 2986088 w 4157663"/>
              <a:gd name="connsiteY232" fmla="*/ 1452563 h 4414838"/>
              <a:gd name="connsiteX233" fmla="*/ 2947988 w 4157663"/>
              <a:gd name="connsiteY233" fmla="*/ 1309688 h 4414838"/>
              <a:gd name="connsiteX234" fmla="*/ 2886075 w 4157663"/>
              <a:gd name="connsiteY234" fmla="*/ 1157288 h 4414838"/>
              <a:gd name="connsiteX235" fmla="*/ 2881313 w 4157663"/>
              <a:gd name="connsiteY235" fmla="*/ 1104900 h 4414838"/>
              <a:gd name="connsiteX236" fmla="*/ 3009900 w 4157663"/>
              <a:gd name="connsiteY236" fmla="*/ 1081088 h 4414838"/>
              <a:gd name="connsiteX237" fmla="*/ 3052763 w 4157663"/>
              <a:gd name="connsiteY237" fmla="*/ 1171575 h 4414838"/>
              <a:gd name="connsiteX238" fmla="*/ 3076575 w 4157663"/>
              <a:gd name="connsiteY238" fmla="*/ 1257300 h 4414838"/>
              <a:gd name="connsiteX239" fmla="*/ 3081338 w 4157663"/>
              <a:gd name="connsiteY239" fmla="*/ 1347788 h 4414838"/>
              <a:gd name="connsiteX240" fmla="*/ 3095625 w 4157663"/>
              <a:gd name="connsiteY240" fmla="*/ 1419225 h 4414838"/>
              <a:gd name="connsiteX241" fmla="*/ 3143250 w 4157663"/>
              <a:gd name="connsiteY241" fmla="*/ 1452563 h 4414838"/>
              <a:gd name="connsiteX242" fmla="*/ 3243263 w 4157663"/>
              <a:gd name="connsiteY242" fmla="*/ 1414463 h 4414838"/>
              <a:gd name="connsiteX243" fmla="*/ 3333750 w 4157663"/>
              <a:gd name="connsiteY243" fmla="*/ 1371600 h 4414838"/>
              <a:gd name="connsiteX244" fmla="*/ 3400425 w 4157663"/>
              <a:gd name="connsiteY244" fmla="*/ 1333500 h 4414838"/>
              <a:gd name="connsiteX245" fmla="*/ 3400425 w 4157663"/>
              <a:gd name="connsiteY245" fmla="*/ 1276350 h 4414838"/>
              <a:gd name="connsiteX246" fmla="*/ 3352800 w 4157663"/>
              <a:gd name="connsiteY246" fmla="*/ 1271588 h 4414838"/>
              <a:gd name="connsiteX247" fmla="*/ 3295650 w 4157663"/>
              <a:gd name="connsiteY247" fmla="*/ 1300163 h 4414838"/>
              <a:gd name="connsiteX248" fmla="*/ 3238500 w 4157663"/>
              <a:gd name="connsiteY248" fmla="*/ 1309688 h 4414838"/>
              <a:gd name="connsiteX249" fmla="*/ 3200400 w 4157663"/>
              <a:gd name="connsiteY249" fmla="*/ 1300163 h 4414838"/>
              <a:gd name="connsiteX250" fmla="*/ 3248025 w 4157663"/>
              <a:gd name="connsiteY250" fmla="*/ 1271588 h 4414838"/>
              <a:gd name="connsiteX251" fmla="*/ 3271838 w 4157663"/>
              <a:gd name="connsiteY251" fmla="*/ 1233488 h 4414838"/>
              <a:gd name="connsiteX252" fmla="*/ 3228975 w 4157663"/>
              <a:gd name="connsiteY252" fmla="*/ 1223963 h 4414838"/>
              <a:gd name="connsiteX253" fmla="*/ 3162300 w 4157663"/>
              <a:gd name="connsiteY253" fmla="*/ 1200150 h 4414838"/>
              <a:gd name="connsiteX254" fmla="*/ 3143250 w 4157663"/>
              <a:gd name="connsiteY254" fmla="*/ 1123950 h 4414838"/>
              <a:gd name="connsiteX255" fmla="*/ 3224213 w 4157663"/>
              <a:gd name="connsiteY255" fmla="*/ 1181101 h 4414838"/>
              <a:gd name="connsiteX256" fmla="*/ 3362325 w 4157663"/>
              <a:gd name="connsiteY256" fmla="*/ 1233489 h 4414838"/>
              <a:gd name="connsiteX257" fmla="*/ 3462338 w 4157663"/>
              <a:gd name="connsiteY257" fmla="*/ 1247776 h 4414838"/>
              <a:gd name="connsiteX258" fmla="*/ 3471863 w 4157663"/>
              <a:gd name="connsiteY258" fmla="*/ 1314451 h 4414838"/>
              <a:gd name="connsiteX259" fmla="*/ 3586163 w 4157663"/>
              <a:gd name="connsiteY259" fmla="*/ 1271589 h 4414838"/>
              <a:gd name="connsiteX260" fmla="*/ 3695700 w 4157663"/>
              <a:gd name="connsiteY260" fmla="*/ 1214439 h 4414838"/>
              <a:gd name="connsiteX261" fmla="*/ 3762375 w 4157663"/>
              <a:gd name="connsiteY261" fmla="*/ 1166814 h 4414838"/>
              <a:gd name="connsiteX262" fmla="*/ 3748088 w 4157663"/>
              <a:gd name="connsiteY262" fmla="*/ 1123951 h 4414838"/>
              <a:gd name="connsiteX263" fmla="*/ 3786188 w 4157663"/>
              <a:gd name="connsiteY263" fmla="*/ 1095376 h 4414838"/>
              <a:gd name="connsiteX264" fmla="*/ 3871913 w 4157663"/>
              <a:gd name="connsiteY264" fmla="*/ 1114426 h 4414838"/>
              <a:gd name="connsiteX265" fmla="*/ 4062413 w 4157663"/>
              <a:gd name="connsiteY265" fmla="*/ 1143000 h 4414838"/>
              <a:gd name="connsiteX266" fmla="*/ 4138613 w 4157663"/>
              <a:gd name="connsiteY266" fmla="*/ 1176338 h 4414838"/>
              <a:gd name="connsiteX267" fmla="*/ 4152900 w 4157663"/>
              <a:gd name="connsiteY26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196455 w 4158730"/>
              <a:gd name="connsiteY108" fmla="*/ 1109663 h 4414838"/>
              <a:gd name="connsiteX109" fmla="*/ 1253605 w 4158730"/>
              <a:gd name="connsiteY109" fmla="*/ 1090613 h 4414838"/>
              <a:gd name="connsiteX110" fmla="*/ 1296467 w 4158730"/>
              <a:gd name="connsiteY110" fmla="*/ 1095375 h 4414838"/>
              <a:gd name="connsiteX111" fmla="*/ 1301230 w 4158730"/>
              <a:gd name="connsiteY111" fmla="*/ 1176338 h 4414838"/>
              <a:gd name="connsiteX112" fmla="*/ 1329805 w 4158730"/>
              <a:gd name="connsiteY112" fmla="*/ 1223963 h 4414838"/>
              <a:gd name="connsiteX113" fmla="*/ 1396480 w 4158730"/>
              <a:gd name="connsiteY113" fmla="*/ 1281113 h 4414838"/>
              <a:gd name="connsiteX114" fmla="*/ 1448867 w 4158730"/>
              <a:gd name="connsiteY114" fmla="*/ 1309688 h 4414838"/>
              <a:gd name="connsiteX115" fmla="*/ 1529830 w 4158730"/>
              <a:gd name="connsiteY115" fmla="*/ 1281113 h 4414838"/>
              <a:gd name="connsiteX116" fmla="*/ 1534592 w 4158730"/>
              <a:gd name="connsiteY116" fmla="*/ 1314450 h 4414838"/>
              <a:gd name="connsiteX117" fmla="*/ 1496492 w 4158730"/>
              <a:gd name="connsiteY117" fmla="*/ 1366838 h 4414838"/>
              <a:gd name="connsiteX118" fmla="*/ 1510780 w 4158730"/>
              <a:gd name="connsiteY118" fmla="*/ 1428750 h 4414838"/>
              <a:gd name="connsiteX119" fmla="*/ 1553642 w 4158730"/>
              <a:gd name="connsiteY119" fmla="*/ 1428750 h 4414838"/>
              <a:gd name="connsiteX120" fmla="*/ 1506017 w 4158730"/>
              <a:gd name="connsiteY120" fmla="*/ 1462088 h 4414838"/>
              <a:gd name="connsiteX121" fmla="*/ 1520305 w 4158730"/>
              <a:gd name="connsiteY121" fmla="*/ 1528763 h 4414838"/>
              <a:gd name="connsiteX122" fmla="*/ 1544117 w 4158730"/>
              <a:gd name="connsiteY122" fmla="*/ 1576388 h 4414838"/>
              <a:gd name="connsiteX123" fmla="*/ 1601267 w 4158730"/>
              <a:gd name="connsiteY123" fmla="*/ 1571625 h 4414838"/>
              <a:gd name="connsiteX124" fmla="*/ 1653655 w 4158730"/>
              <a:gd name="connsiteY124" fmla="*/ 1590675 h 4414838"/>
              <a:gd name="connsiteX125" fmla="*/ 1696517 w 4158730"/>
              <a:gd name="connsiteY125" fmla="*/ 1552575 h 4414838"/>
              <a:gd name="connsiteX126" fmla="*/ 1720330 w 4158730"/>
              <a:gd name="connsiteY126" fmla="*/ 1533525 h 4414838"/>
              <a:gd name="connsiteX127" fmla="*/ 1706042 w 4158730"/>
              <a:gd name="connsiteY127" fmla="*/ 1490663 h 4414838"/>
              <a:gd name="connsiteX128" fmla="*/ 1691755 w 4158730"/>
              <a:gd name="connsiteY128" fmla="*/ 1476375 h 4414838"/>
              <a:gd name="connsiteX129" fmla="*/ 1691755 w 4158730"/>
              <a:gd name="connsiteY129" fmla="*/ 1452563 h 4414838"/>
              <a:gd name="connsiteX130" fmla="*/ 1729855 w 4158730"/>
              <a:gd name="connsiteY130" fmla="*/ 1466850 h 4414838"/>
              <a:gd name="connsiteX131" fmla="*/ 1758430 w 4158730"/>
              <a:gd name="connsiteY131" fmla="*/ 1495425 h 4414838"/>
              <a:gd name="connsiteX132" fmla="*/ 1767955 w 4158730"/>
              <a:gd name="connsiteY132" fmla="*/ 1447800 h 4414838"/>
              <a:gd name="connsiteX133" fmla="*/ 1772717 w 4158730"/>
              <a:gd name="connsiteY133" fmla="*/ 1414463 h 4414838"/>
              <a:gd name="connsiteX134" fmla="*/ 1767955 w 4158730"/>
              <a:gd name="connsiteY134" fmla="*/ 1400175 h 4414838"/>
              <a:gd name="connsiteX135" fmla="*/ 1725092 w 4158730"/>
              <a:gd name="connsiteY135" fmla="*/ 1385888 h 4414838"/>
              <a:gd name="connsiteX136" fmla="*/ 1691755 w 4158730"/>
              <a:gd name="connsiteY136" fmla="*/ 1362075 h 4414838"/>
              <a:gd name="connsiteX137" fmla="*/ 1658417 w 4158730"/>
              <a:gd name="connsiteY137" fmla="*/ 1319213 h 4414838"/>
              <a:gd name="connsiteX138" fmla="*/ 1629842 w 4158730"/>
              <a:gd name="connsiteY138" fmla="*/ 1309688 h 4414838"/>
              <a:gd name="connsiteX139" fmla="*/ 1591742 w 4158730"/>
              <a:gd name="connsiteY139" fmla="*/ 1309688 h 4414838"/>
              <a:gd name="connsiteX140" fmla="*/ 1572692 w 4158730"/>
              <a:gd name="connsiteY140" fmla="*/ 1304925 h 4414838"/>
              <a:gd name="connsiteX141" fmla="*/ 1558405 w 4158730"/>
              <a:gd name="connsiteY141" fmla="*/ 1271588 h 4414838"/>
              <a:gd name="connsiteX142" fmla="*/ 1539355 w 4158730"/>
              <a:gd name="connsiteY142" fmla="*/ 1233488 h 4414838"/>
              <a:gd name="connsiteX143" fmla="*/ 1558405 w 4158730"/>
              <a:gd name="connsiteY143" fmla="*/ 1219200 h 4414838"/>
              <a:gd name="connsiteX144" fmla="*/ 1615555 w 4158730"/>
              <a:gd name="connsiteY144" fmla="*/ 1281113 h 4414838"/>
              <a:gd name="connsiteX145" fmla="*/ 1615555 w 4158730"/>
              <a:gd name="connsiteY145" fmla="*/ 1281113 h 4414838"/>
              <a:gd name="connsiteX146" fmla="*/ 1634605 w 4158730"/>
              <a:gd name="connsiteY146" fmla="*/ 1252538 h 4414838"/>
              <a:gd name="connsiteX147" fmla="*/ 1615555 w 4158730"/>
              <a:gd name="connsiteY147" fmla="*/ 1214438 h 4414838"/>
              <a:gd name="connsiteX148" fmla="*/ 1658417 w 4158730"/>
              <a:gd name="connsiteY148" fmla="*/ 1223963 h 4414838"/>
              <a:gd name="connsiteX149" fmla="*/ 1677467 w 4158730"/>
              <a:gd name="connsiteY149" fmla="*/ 1285875 h 4414838"/>
              <a:gd name="connsiteX150" fmla="*/ 1696517 w 4158730"/>
              <a:gd name="connsiteY150" fmla="*/ 1290638 h 4414838"/>
              <a:gd name="connsiteX151" fmla="*/ 1691755 w 4158730"/>
              <a:gd name="connsiteY151" fmla="*/ 1252538 h 4414838"/>
              <a:gd name="connsiteX152" fmla="*/ 1682230 w 4158730"/>
              <a:gd name="connsiteY152" fmla="*/ 1223963 h 4414838"/>
              <a:gd name="connsiteX153" fmla="*/ 1691755 w 4158730"/>
              <a:gd name="connsiteY153" fmla="*/ 1204913 h 4414838"/>
              <a:gd name="connsiteX154" fmla="*/ 1691755 w 4158730"/>
              <a:gd name="connsiteY154" fmla="*/ 1204913 h 4414838"/>
              <a:gd name="connsiteX155" fmla="*/ 1758430 w 4158730"/>
              <a:gd name="connsiteY155" fmla="*/ 1204913 h 4414838"/>
              <a:gd name="connsiteX156" fmla="*/ 1758430 w 4158730"/>
              <a:gd name="connsiteY156" fmla="*/ 1204913 h 4414838"/>
              <a:gd name="connsiteX157" fmla="*/ 1729855 w 4158730"/>
              <a:gd name="connsiteY157" fmla="*/ 1300163 h 4414838"/>
              <a:gd name="connsiteX158" fmla="*/ 1734617 w 4158730"/>
              <a:gd name="connsiteY158" fmla="*/ 1338263 h 4414838"/>
              <a:gd name="connsiteX159" fmla="*/ 1734617 w 4158730"/>
              <a:gd name="connsiteY159" fmla="*/ 1338263 h 4414838"/>
              <a:gd name="connsiteX160" fmla="*/ 1801292 w 4158730"/>
              <a:gd name="connsiteY160" fmla="*/ 1352550 h 4414838"/>
              <a:gd name="connsiteX161" fmla="*/ 1839392 w 4158730"/>
              <a:gd name="connsiteY161" fmla="*/ 1319213 h 4414838"/>
              <a:gd name="connsiteX162" fmla="*/ 1901305 w 4158730"/>
              <a:gd name="connsiteY162" fmla="*/ 1319213 h 4414838"/>
              <a:gd name="connsiteX163" fmla="*/ 1948930 w 4158730"/>
              <a:gd name="connsiteY163" fmla="*/ 1328738 h 4414838"/>
              <a:gd name="connsiteX164" fmla="*/ 1967980 w 4158730"/>
              <a:gd name="connsiteY164" fmla="*/ 1300163 h 4414838"/>
              <a:gd name="connsiteX165" fmla="*/ 1972742 w 4158730"/>
              <a:gd name="connsiteY165" fmla="*/ 1281113 h 4414838"/>
              <a:gd name="connsiteX166" fmla="*/ 1929880 w 4158730"/>
              <a:gd name="connsiteY166" fmla="*/ 1266825 h 4414838"/>
              <a:gd name="connsiteX167" fmla="*/ 1882255 w 4158730"/>
              <a:gd name="connsiteY167" fmla="*/ 1257300 h 4414838"/>
              <a:gd name="connsiteX168" fmla="*/ 1867967 w 4158730"/>
              <a:gd name="connsiteY168" fmla="*/ 1238250 h 4414838"/>
              <a:gd name="connsiteX169" fmla="*/ 1939405 w 4158730"/>
              <a:gd name="connsiteY169" fmla="*/ 1233488 h 4414838"/>
              <a:gd name="connsiteX170" fmla="*/ 1963217 w 4158730"/>
              <a:gd name="connsiteY170" fmla="*/ 1247775 h 4414838"/>
              <a:gd name="connsiteX171" fmla="*/ 1963217 w 4158730"/>
              <a:gd name="connsiteY171" fmla="*/ 1247775 h 4414838"/>
              <a:gd name="connsiteX172" fmla="*/ 1915592 w 4158730"/>
              <a:gd name="connsiteY172" fmla="*/ 1214438 h 4414838"/>
              <a:gd name="connsiteX173" fmla="*/ 1929880 w 4158730"/>
              <a:gd name="connsiteY173" fmla="*/ 1190625 h 4414838"/>
              <a:gd name="connsiteX174" fmla="*/ 1929880 w 4158730"/>
              <a:gd name="connsiteY174" fmla="*/ 1190625 h 4414838"/>
              <a:gd name="connsiteX175" fmla="*/ 1948930 w 4158730"/>
              <a:gd name="connsiteY175" fmla="*/ 1166813 h 4414838"/>
              <a:gd name="connsiteX176" fmla="*/ 1953692 w 4158730"/>
              <a:gd name="connsiteY176" fmla="*/ 1152525 h 4414838"/>
              <a:gd name="connsiteX177" fmla="*/ 2025130 w 4158730"/>
              <a:gd name="connsiteY177" fmla="*/ 1223963 h 4414838"/>
              <a:gd name="connsiteX178" fmla="*/ 2020367 w 4158730"/>
              <a:gd name="connsiteY178" fmla="*/ 1204913 h 4414838"/>
              <a:gd name="connsiteX179" fmla="*/ 1996555 w 4158730"/>
              <a:gd name="connsiteY179" fmla="*/ 1152525 h 4414838"/>
              <a:gd name="connsiteX180" fmla="*/ 1996555 w 4158730"/>
              <a:gd name="connsiteY180" fmla="*/ 1090613 h 4414838"/>
              <a:gd name="connsiteX181" fmla="*/ 2015605 w 4158730"/>
              <a:gd name="connsiteY181" fmla="*/ 1090613 h 4414838"/>
              <a:gd name="connsiteX182" fmla="*/ 2020367 w 4158730"/>
              <a:gd name="connsiteY182" fmla="*/ 1152525 h 4414838"/>
              <a:gd name="connsiteX183" fmla="*/ 2053705 w 4158730"/>
              <a:gd name="connsiteY183" fmla="*/ 1171575 h 4414838"/>
              <a:gd name="connsiteX184" fmla="*/ 2053705 w 4158730"/>
              <a:gd name="connsiteY184" fmla="*/ 1171575 h 4414838"/>
              <a:gd name="connsiteX185" fmla="*/ 2044180 w 4158730"/>
              <a:gd name="connsiteY185" fmla="*/ 1081088 h 4414838"/>
              <a:gd name="connsiteX186" fmla="*/ 2072755 w 4158730"/>
              <a:gd name="connsiteY186" fmla="*/ 1076325 h 4414838"/>
              <a:gd name="connsiteX187" fmla="*/ 2072755 w 4158730"/>
              <a:gd name="connsiteY187" fmla="*/ 1128713 h 4414838"/>
              <a:gd name="connsiteX188" fmla="*/ 2082280 w 4158730"/>
              <a:gd name="connsiteY188" fmla="*/ 1143000 h 4414838"/>
              <a:gd name="connsiteX189" fmla="*/ 2110855 w 4158730"/>
              <a:gd name="connsiteY189" fmla="*/ 1090613 h 4414838"/>
              <a:gd name="connsiteX190" fmla="*/ 2153717 w 4158730"/>
              <a:gd name="connsiteY190" fmla="*/ 1066800 h 4414838"/>
              <a:gd name="connsiteX191" fmla="*/ 2158480 w 4158730"/>
              <a:gd name="connsiteY191" fmla="*/ 1090613 h 4414838"/>
              <a:gd name="connsiteX192" fmla="*/ 2125142 w 4158730"/>
              <a:gd name="connsiteY192" fmla="*/ 1133475 h 4414838"/>
              <a:gd name="connsiteX193" fmla="*/ 2096567 w 4158730"/>
              <a:gd name="connsiteY193" fmla="*/ 1166813 h 4414838"/>
              <a:gd name="connsiteX194" fmla="*/ 2196580 w 4158730"/>
              <a:gd name="connsiteY194" fmla="*/ 1190625 h 4414838"/>
              <a:gd name="connsiteX195" fmla="*/ 2234680 w 4158730"/>
              <a:gd name="connsiteY195" fmla="*/ 1190625 h 4414838"/>
              <a:gd name="connsiteX196" fmla="*/ 2229917 w 4158730"/>
              <a:gd name="connsiteY196" fmla="*/ 1152525 h 4414838"/>
              <a:gd name="connsiteX197" fmla="*/ 2229917 w 4158730"/>
              <a:gd name="connsiteY197" fmla="*/ 1152525 h 4414838"/>
              <a:gd name="connsiteX198" fmla="*/ 2263255 w 4158730"/>
              <a:gd name="connsiteY198" fmla="*/ 1119188 h 4414838"/>
              <a:gd name="connsiteX199" fmla="*/ 2277542 w 4158730"/>
              <a:gd name="connsiteY199" fmla="*/ 1195388 h 4414838"/>
              <a:gd name="connsiteX200" fmla="*/ 2301355 w 4158730"/>
              <a:gd name="connsiteY200" fmla="*/ 1214438 h 4414838"/>
              <a:gd name="connsiteX201" fmla="*/ 2310880 w 4158730"/>
              <a:gd name="connsiteY201" fmla="*/ 1176338 h 4414838"/>
              <a:gd name="connsiteX202" fmla="*/ 2310880 w 4158730"/>
              <a:gd name="connsiteY202" fmla="*/ 1176338 h 4414838"/>
              <a:gd name="connsiteX203" fmla="*/ 2339455 w 4158730"/>
              <a:gd name="connsiteY203" fmla="*/ 1109663 h 4414838"/>
              <a:gd name="connsiteX204" fmla="*/ 2344217 w 4158730"/>
              <a:gd name="connsiteY204" fmla="*/ 1147763 h 4414838"/>
              <a:gd name="connsiteX205" fmla="*/ 2348980 w 4158730"/>
              <a:gd name="connsiteY205" fmla="*/ 1181100 h 4414838"/>
              <a:gd name="connsiteX206" fmla="*/ 2410892 w 4158730"/>
              <a:gd name="connsiteY206" fmla="*/ 1200150 h 4414838"/>
              <a:gd name="connsiteX207" fmla="*/ 2439467 w 4158730"/>
              <a:gd name="connsiteY207" fmla="*/ 1204913 h 4414838"/>
              <a:gd name="connsiteX208" fmla="*/ 2448992 w 4158730"/>
              <a:gd name="connsiteY208" fmla="*/ 1190625 h 4414838"/>
              <a:gd name="connsiteX209" fmla="*/ 2468042 w 4158730"/>
              <a:gd name="connsiteY209" fmla="*/ 1171575 h 4414838"/>
              <a:gd name="connsiteX210" fmla="*/ 2510905 w 4158730"/>
              <a:gd name="connsiteY210" fmla="*/ 1166813 h 4414838"/>
              <a:gd name="connsiteX211" fmla="*/ 2482330 w 4158730"/>
              <a:gd name="connsiteY211" fmla="*/ 1204913 h 4414838"/>
              <a:gd name="connsiteX212" fmla="*/ 2482330 w 4158730"/>
              <a:gd name="connsiteY212" fmla="*/ 1233488 h 4414838"/>
              <a:gd name="connsiteX213" fmla="*/ 2482330 w 4158730"/>
              <a:gd name="connsiteY213" fmla="*/ 1233488 h 4414838"/>
              <a:gd name="connsiteX214" fmla="*/ 2549005 w 4158730"/>
              <a:gd name="connsiteY214" fmla="*/ 1271588 h 4414838"/>
              <a:gd name="connsiteX215" fmla="*/ 2610917 w 4158730"/>
              <a:gd name="connsiteY215" fmla="*/ 1309688 h 4414838"/>
              <a:gd name="connsiteX216" fmla="*/ 2663305 w 4158730"/>
              <a:gd name="connsiteY216" fmla="*/ 1347788 h 4414838"/>
              <a:gd name="connsiteX217" fmla="*/ 2682355 w 4158730"/>
              <a:gd name="connsiteY217" fmla="*/ 1362075 h 4414838"/>
              <a:gd name="connsiteX218" fmla="*/ 2706167 w 4158730"/>
              <a:gd name="connsiteY218" fmla="*/ 1328738 h 4414838"/>
              <a:gd name="connsiteX219" fmla="*/ 2701405 w 4158730"/>
              <a:gd name="connsiteY219" fmla="*/ 1300163 h 4414838"/>
              <a:gd name="connsiteX220" fmla="*/ 2701405 w 4158730"/>
              <a:gd name="connsiteY220" fmla="*/ 1281113 h 4414838"/>
              <a:gd name="connsiteX221" fmla="*/ 2729980 w 4158730"/>
              <a:gd name="connsiteY221" fmla="*/ 1319213 h 4414838"/>
              <a:gd name="connsiteX222" fmla="*/ 2706167 w 4158730"/>
              <a:gd name="connsiteY222" fmla="*/ 1357313 h 4414838"/>
              <a:gd name="connsiteX223" fmla="*/ 2749030 w 4158730"/>
              <a:gd name="connsiteY223" fmla="*/ 1404938 h 4414838"/>
              <a:gd name="connsiteX224" fmla="*/ 2796655 w 4158730"/>
              <a:gd name="connsiteY224" fmla="*/ 1390650 h 4414838"/>
              <a:gd name="connsiteX225" fmla="*/ 2796655 w 4158730"/>
              <a:gd name="connsiteY225" fmla="*/ 1390650 h 4414838"/>
              <a:gd name="connsiteX226" fmla="*/ 2815705 w 4158730"/>
              <a:gd name="connsiteY226" fmla="*/ 1333500 h 4414838"/>
              <a:gd name="connsiteX227" fmla="*/ 2815705 w 4158730"/>
              <a:gd name="connsiteY227" fmla="*/ 1333500 h 4414838"/>
              <a:gd name="connsiteX228" fmla="*/ 2825230 w 4158730"/>
              <a:gd name="connsiteY228" fmla="*/ 1381125 h 4414838"/>
              <a:gd name="connsiteX229" fmla="*/ 2849042 w 4158730"/>
              <a:gd name="connsiteY229" fmla="*/ 1419225 h 4414838"/>
              <a:gd name="connsiteX230" fmla="*/ 2930005 w 4158730"/>
              <a:gd name="connsiteY230" fmla="*/ 1443038 h 4414838"/>
              <a:gd name="connsiteX231" fmla="*/ 2987155 w 4158730"/>
              <a:gd name="connsiteY231" fmla="*/ 1452563 h 4414838"/>
              <a:gd name="connsiteX232" fmla="*/ 2987155 w 4158730"/>
              <a:gd name="connsiteY232" fmla="*/ 1452563 h 4414838"/>
              <a:gd name="connsiteX233" fmla="*/ 2949055 w 4158730"/>
              <a:gd name="connsiteY233" fmla="*/ 1309688 h 4414838"/>
              <a:gd name="connsiteX234" fmla="*/ 2887142 w 4158730"/>
              <a:gd name="connsiteY234" fmla="*/ 1157288 h 4414838"/>
              <a:gd name="connsiteX235" fmla="*/ 2882380 w 4158730"/>
              <a:gd name="connsiteY235" fmla="*/ 1104900 h 4414838"/>
              <a:gd name="connsiteX236" fmla="*/ 3010967 w 4158730"/>
              <a:gd name="connsiteY236" fmla="*/ 1081088 h 4414838"/>
              <a:gd name="connsiteX237" fmla="*/ 3053830 w 4158730"/>
              <a:gd name="connsiteY237" fmla="*/ 1171575 h 4414838"/>
              <a:gd name="connsiteX238" fmla="*/ 3077642 w 4158730"/>
              <a:gd name="connsiteY238" fmla="*/ 1257300 h 4414838"/>
              <a:gd name="connsiteX239" fmla="*/ 3082405 w 4158730"/>
              <a:gd name="connsiteY239" fmla="*/ 1347788 h 4414838"/>
              <a:gd name="connsiteX240" fmla="*/ 3096692 w 4158730"/>
              <a:gd name="connsiteY240" fmla="*/ 1419225 h 4414838"/>
              <a:gd name="connsiteX241" fmla="*/ 3144317 w 4158730"/>
              <a:gd name="connsiteY241" fmla="*/ 1452563 h 4414838"/>
              <a:gd name="connsiteX242" fmla="*/ 3244330 w 4158730"/>
              <a:gd name="connsiteY242" fmla="*/ 1414463 h 4414838"/>
              <a:gd name="connsiteX243" fmla="*/ 3334817 w 4158730"/>
              <a:gd name="connsiteY243" fmla="*/ 1371600 h 4414838"/>
              <a:gd name="connsiteX244" fmla="*/ 3401492 w 4158730"/>
              <a:gd name="connsiteY244" fmla="*/ 1333500 h 4414838"/>
              <a:gd name="connsiteX245" fmla="*/ 3401492 w 4158730"/>
              <a:gd name="connsiteY245" fmla="*/ 1276350 h 4414838"/>
              <a:gd name="connsiteX246" fmla="*/ 3353867 w 4158730"/>
              <a:gd name="connsiteY246" fmla="*/ 1271588 h 4414838"/>
              <a:gd name="connsiteX247" fmla="*/ 3296717 w 4158730"/>
              <a:gd name="connsiteY247" fmla="*/ 1300163 h 4414838"/>
              <a:gd name="connsiteX248" fmla="*/ 3239567 w 4158730"/>
              <a:gd name="connsiteY248" fmla="*/ 1309688 h 4414838"/>
              <a:gd name="connsiteX249" fmla="*/ 3201467 w 4158730"/>
              <a:gd name="connsiteY249" fmla="*/ 1300163 h 4414838"/>
              <a:gd name="connsiteX250" fmla="*/ 3249092 w 4158730"/>
              <a:gd name="connsiteY250" fmla="*/ 1271588 h 4414838"/>
              <a:gd name="connsiteX251" fmla="*/ 3272905 w 4158730"/>
              <a:gd name="connsiteY251" fmla="*/ 1233488 h 4414838"/>
              <a:gd name="connsiteX252" fmla="*/ 3230042 w 4158730"/>
              <a:gd name="connsiteY252" fmla="*/ 1223963 h 4414838"/>
              <a:gd name="connsiteX253" fmla="*/ 3163367 w 4158730"/>
              <a:gd name="connsiteY253" fmla="*/ 1200150 h 4414838"/>
              <a:gd name="connsiteX254" fmla="*/ 3144317 w 4158730"/>
              <a:gd name="connsiteY254" fmla="*/ 1123950 h 4414838"/>
              <a:gd name="connsiteX255" fmla="*/ 3225280 w 4158730"/>
              <a:gd name="connsiteY255" fmla="*/ 1181101 h 4414838"/>
              <a:gd name="connsiteX256" fmla="*/ 3363392 w 4158730"/>
              <a:gd name="connsiteY256" fmla="*/ 1233489 h 4414838"/>
              <a:gd name="connsiteX257" fmla="*/ 3463405 w 4158730"/>
              <a:gd name="connsiteY257" fmla="*/ 1247776 h 4414838"/>
              <a:gd name="connsiteX258" fmla="*/ 3472930 w 4158730"/>
              <a:gd name="connsiteY258" fmla="*/ 1314451 h 4414838"/>
              <a:gd name="connsiteX259" fmla="*/ 3587230 w 4158730"/>
              <a:gd name="connsiteY259" fmla="*/ 1271589 h 4414838"/>
              <a:gd name="connsiteX260" fmla="*/ 3696767 w 4158730"/>
              <a:gd name="connsiteY260" fmla="*/ 1214439 h 4414838"/>
              <a:gd name="connsiteX261" fmla="*/ 3763442 w 4158730"/>
              <a:gd name="connsiteY261" fmla="*/ 1166814 h 4414838"/>
              <a:gd name="connsiteX262" fmla="*/ 3749155 w 4158730"/>
              <a:gd name="connsiteY262" fmla="*/ 1123951 h 4414838"/>
              <a:gd name="connsiteX263" fmla="*/ 3787255 w 4158730"/>
              <a:gd name="connsiteY263" fmla="*/ 1095376 h 4414838"/>
              <a:gd name="connsiteX264" fmla="*/ 3872980 w 4158730"/>
              <a:gd name="connsiteY264" fmla="*/ 1114426 h 4414838"/>
              <a:gd name="connsiteX265" fmla="*/ 4063480 w 4158730"/>
              <a:gd name="connsiteY265" fmla="*/ 1143000 h 4414838"/>
              <a:gd name="connsiteX266" fmla="*/ 4139680 w 4158730"/>
              <a:gd name="connsiteY266" fmla="*/ 1176338 h 4414838"/>
              <a:gd name="connsiteX267" fmla="*/ 4153967 w 4158730"/>
              <a:gd name="connsiteY26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1196455 w 4158730"/>
              <a:gd name="connsiteY109" fmla="*/ 1109663 h 4414838"/>
              <a:gd name="connsiteX110" fmla="*/ 1253605 w 4158730"/>
              <a:gd name="connsiteY110" fmla="*/ 1090613 h 4414838"/>
              <a:gd name="connsiteX111" fmla="*/ 1296467 w 4158730"/>
              <a:gd name="connsiteY111" fmla="*/ 1095375 h 4414838"/>
              <a:gd name="connsiteX112" fmla="*/ 1301230 w 4158730"/>
              <a:gd name="connsiteY112" fmla="*/ 1176338 h 4414838"/>
              <a:gd name="connsiteX113" fmla="*/ 1329805 w 4158730"/>
              <a:gd name="connsiteY113" fmla="*/ 1223963 h 4414838"/>
              <a:gd name="connsiteX114" fmla="*/ 1396480 w 4158730"/>
              <a:gd name="connsiteY114" fmla="*/ 1281113 h 4414838"/>
              <a:gd name="connsiteX115" fmla="*/ 1448867 w 4158730"/>
              <a:gd name="connsiteY115" fmla="*/ 1309688 h 4414838"/>
              <a:gd name="connsiteX116" fmla="*/ 1529830 w 4158730"/>
              <a:gd name="connsiteY116" fmla="*/ 1281113 h 4414838"/>
              <a:gd name="connsiteX117" fmla="*/ 1534592 w 4158730"/>
              <a:gd name="connsiteY117" fmla="*/ 1314450 h 4414838"/>
              <a:gd name="connsiteX118" fmla="*/ 1496492 w 4158730"/>
              <a:gd name="connsiteY118" fmla="*/ 1366838 h 4414838"/>
              <a:gd name="connsiteX119" fmla="*/ 1510780 w 4158730"/>
              <a:gd name="connsiteY119" fmla="*/ 1428750 h 4414838"/>
              <a:gd name="connsiteX120" fmla="*/ 1553642 w 4158730"/>
              <a:gd name="connsiteY120" fmla="*/ 1428750 h 4414838"/>
              <a:gd name="connsiteX121" fmla="*/ 1506017 w 4158730"/>
              <a:gd name="connsiteY121" fmla="*/ 1462088 h 4414838"/>
              <a:gd name="connsiteX122" fmla="*/ 1520305 w 4158730"/>
              <a:gd name="connsiteY122" fmla="*/ 1528763 h 4414838"/>
              <a:gd name="connsiteX123" fmla="*/ 1544117 w 4158730"/>
              <a:gd name="connsiteY123" fmla="*/ 1576388 h 4414838"/>
              <a:gd name="connsiteX124" fmla="*/ 1601267 w 4158730"/>
              <a:gd name="connsiteY124" fmla="*/ 1571625 h 4414838"/>
              <a:gd name="connsiteX125" fmla="*/ 1653655 w 4158730"/>
              <a:gd name="connsiteY125" fmla="*/ 1590675 h 4414838"/>
              <a:gd name="connsiteX126" fmla="*/ 1696517 w 4158730"/>
              <a:gd name="connsiteY126" fmla="*/ 1552575 h 4414838"/>
              <a:gd name="connsiteX127" fmla="*/ 1720330 w 4158730"/>
              <a:gd name="connsiteY127" fmla="*/ 1533525 h 4414838"/>
              <a:gd name="connsiteX128" fmla="*/ 1706042 w 4158730"/>
              <a:gd name="connsiteY128" fmla="*/ 1490663 h 4414838"/>
              <a:gd name="connsiteX129" fmla="*/ 1691755 w 4158730"/>
              <a:gd name="connsiteY129" fmla="*/ 1476375 h 4414838"/>
              <a:gd name="connsiteX130" fmla="*/ 1691755 w 4158730"/>
              <a:gd name="connsiteY130" fmla="*/ 1452563 h 4414838"/>
              <a:gd name="connsiteX131" fmla="*/ 1729855 w 4158730"/>
              <a:gd name="connsiteY131" fmla="*/ 1466850 h 4414838"/>
              <a:gd name="connsiteX132" fmla="*/ 1758430 w 4158730"/>
              <a:gd name="connsiteY132" fmla="*/ 1495425 h 4414838"/>
              <a:gd name="connsiteX133" fmla="*/ 1767955 w 4158730"/>
              <a:gd name="connsiteY133" fmla="*/ 1447800 h 4414838"/>
              <a:gd name="connsiteX134" fmla="*/ 1772717 w 4158730"/>
              <a:gd name="connsiteY134" fmla="*/ 1414463 h 4414838"/>
              <a:gd name="connsiteX135" fmla="*/ 1767955 w 4158730"/>
              <a:gd name="connsiteY135" fmla="*/ 1400175 h 4414838"/>
              <a:gd name="connsiteX136" fmla="*/ 1725092 w 4158730"/>
              <a:gd name="connsiteY136" fmla="*/ 1385888 h 4414838"/>
              <a:gd name="connsiteX137" fmla="*/ 1691755 w 4158730"/>
              <a:gd name="connsiteY137" fmla="*/ 1362075 h 4414838"/>
              <a:gd name="connsiteX138" fmla="*/ 1658417 w 4158730"/>
              <a:gd name="connsiteY138" fmla="*/ 1319213 h 4414838"/>
              <a:gd name="connsiteX139" fmla="*/ 1629842 w 4158730"/>
              <a:gd name="connsiteY139" fmla="*/ 1309688 h 4414838"/>
              <a:gd name="connsiteX140" fmla="*/ 1591742 w 4158730"/>
              <a:gd name="connsiteY140" fmla="*/ 1309688 h 4414838"/>
              <a:gd name="connsiteX141" fmla="*/ 1572692 w 4158730"/>
              <a:gd name="connsiteY141" fmla="*/ 1304925 h 4414838"/>
              <a:gd name="connsiteX142" fmla="*/ 1558405 w 4158730"/>
              <a:gd name="connsiteY142" fmla="*/ 1271588 h 4414838"/>
              <a:gd name="connsiteX143" fmla="*/ 1539355 w 4158730"/>
              <a:gd name="connsiteY143" fmla="*/ 1233488 h 4414838"/>
              <a:gd name="connsiteX144" fmla="*/ 1558405 w 4158730"/>
              <a:gd name="connsiteY144" fmla="*/ 1219200 h 4414838"/>
              <a:gd name="connsiteX145" fmla="*/ 1615555 w 4158730"/>
              <a:gd name="connsiteY145" fmla="*/ 1281113 h 4414838"/>
              <a:gd name="connsiteX146" fmla="*/ 1615555 w 4158730"/>
              <a:gd name="connsiteY146" fmla="*/ 1281113 h 4414838"/>
              <a:gd name="connsiteX147" fmla="*/ 1634605 w 4158730"/>
              <a:gd name="connsiteY147" fmla="*/ 1252538 h 4414838"/>
              <a:gd name="connsiteX148" fmla="*/ 1615555 w 4158730"/>
              <a:gd name="connsiteY148" fmla="*/ 1214438 h 4414838"/>
              <a:gd name="connsiteX149" fmla="*/ 1658417 w 4158730"/>
              <a:gd name="connsiteY149" fmla="*/ 1223963 h 4414838"/>
              <a:gd name="connsiteX150" fmla="*/ 1677467 w 4158730"/>
              <a:gd name="connsiteY150" fmla="*/ 1285875 h 4414838"/>
              <a:gd name="connsiteX151" fmla="*/ 1696517 w 4158730"/>
              <a:gd name="connsiteY151" fmla="*/ 1290638 h 4414838"/>
              <a:gd name="connsiteX152" fmla="*/ 1691755 w 4158730"/>
              <a:gd name="connsiteY152" fmla="*/ 1252538 h 4414838"/>
              <a:gd name="connsiteX153" fmla="*/ 1682230 w 4158730"/>
              <a:gd name="connsiteY153" fmla="*/ 1223963 h 4414838"/>
              <a:gd name="connsiteX154" fmla="*/ 1691755 w 4158730"/>
              <a:gd name="connsiteY154" fmla="*/ 1204913 h 4414838"/>
              <a:gd name="connsiteX155" fmla="*/ 1691755 w 4158730"/>
              <a:gd name="connsiteY155" fmla="*/ 1204913 h 4414838"/>
              <a:gd name="connsiteX156" fmla="*/ 1758430 w 4158730"/>
              <a:gd name="connsiteY156" fmla="*/ 1204913 h 4414838"/>
              <a:gd name="connsiteX157" fmla="*/ 1758430 w 4158730"/>
              <a:gd name="connsiteY157" fmla="*/ 1204913 h 4414838"/>
              <a:gd name="connsiteX158" fmla="*/ 1729855 w 4158730"/>
              <a:gd name="connsiteY158" fmla="*/ 1300163 h 4414838"/>
              <a:gd name="connsiteX159" fmla="*/ 1734617 w 4158730"/>
              <a:gd name="connsiteY159" fmla="*/ 1338263 h 4414838"/>
              <a:gd name="connsiteX160" fmla="*/ 1734617 w 4158730"/>
              <a:gd name="connsiteY160" fmla="*/ 1338263 h 4414838"/>
              <a:gd name="connsiteX161" fmla="*/ 1801292 w 4158730"/>
              <a:gd name="connsiteY161" fmla="*/ 1352550 h 4414838"/>
              <a:gd name="connsiteX162" fmla="*/ 1839392 w 4158730"/>
              <a:gd name="connsiteY162" fmla="*/ 1319213 h 4414838"/>
              <a:gd name="connsiteX163" fmla="*/ 1901305 w 4158730"/>
              <a:gd name="connsiteY163" fmla="*/ 1319213 h 4414838"/>
              <a:gd name="connsiteX164" fmla="*/ 1948930 w 4158730"/>
              <a:gd name="connsiteY164" fmla="*/ 1328738 h 4414838"/>
              <a:gd name="connsiteX165" fmla="*/ 1967980 w 4158730"/>
              <a:gd name="connsiteY165" fmla="*/ 1300163 h 4414838"/>
              <a:gd name="connsiteX166" fmla="*/ 1972742 w 4158730"/>
              <a:gd name="connsiteY166" fmla="*/ 1281113 h 4414838"/>
              <a:gd name="connsiteX167" fmla="*/ 1929880 w 4158730"/>
              <a:gd name="connsiteY167" fmla="*/ 1266825 h 4414838"/>
              <a:gd name="connsiteX168" fmla="*/ 1882255 w 4158730"/>
              <a:gd name="connsiteY168" fmla="*/ 1257300 h 4414838"/>
              <a:gd name="connsiteX169" fmla="*/ 1867967 w 4158730"/>
              <a:gd name="connsiteY169" fmla="*/ 1238250 h 4414838"/>
              <a:gd name="connsiteX170" fmla="*/ 1939405 w 4158730"/>
              <a:gd name="connsiteY170" fmla="*/ 1233488 h 4414838"/>
              <a:gd name="connsiteX171" fmla="*/ 1963217 w 4158730"/>
              <a:gd name="connsiteY171" fmla="*/ 1247775 h 4414838"/>
              <a:gd name="connsiteX172" fmla="*/ 1963217 w 4158730"/>
              <a:gd name="connsiteY172" fmla="*/ 1247775 h 4414838"/>
              <a:gd name="connsiteX173" fmla="*/ 1915592 w 4158730"/>
              <a:gd name="connsiteY173" fmla="*/ 1214438 h 4414838"/>
              <a:gd name="connsiteX174" fmla="*/ 1929880 w 4158730"/>
              <a:gd name="connsiteY174" fmla="*/ 1190625 h 4414838"/>
              <a:gd name="connsiteX175" fmla="*/ 1929880 w 4158730"/>
              <a:gd name="connsiteY175" fmla="*/ 1190625 h 4414838"/>
              <a:gd name="connsiteX176" fmla="*/ 1948930 w 4158730"/>
              <a:gd name="connsiteY176" fmla="*/ 1166813 h 4414838"/>
              <a:gd name="connsiteX177" fmla="*/ 1953692 w 4158730"/>
              <a:gd name="connsiteY177" fmla="*/ 1152525 h 4414838"/>
              <a:gd name="connsiteX178" fmla="*/ 2025130 w 4158730"/>
              <a:gd name="connsiteY178" fmla="*/ 1223963 h 4414838"/>
              <a:gd name="connsiteX179" fmla="*/ 2020367 w 4158730"/>
              <a:gd name="connsiteY179" fmla="*/ 1204913 h 4414838"/>
              <a:gd name="connsiteX180" fmla="*/ 1996555 w 4158730"/>
              <a:gd name="connsiteY180" fmla="*/ 1152525 h 4414838"/>
              <a:gd name="connsiteX181" fmla="*/ 1996555 w 4158730"/>
              <a:gd name="connsiteY181" fmla="*/ 1090613 h 4414838"/>
              <a:gd name="connsiteX182" fmla="*/ 2015605 w 4158730"/>
              <a:gd name="connsiteY182" fmla="*/ 1090613 h 4414838"/>
              <a:gd name="connsiteX183" fmla="*/ 2020367 w 4158730"/>
              <a:gd name="connsiteY183" fmla="*/ 1152525 h 4414838"/>
              <a:gd name="connsiteX184" fmla="*/ 2053705 w 4158730"/>
              <a:gd name="connsiteY184" fmla="*/ 1171575 h 4414838"/>
              <a:gd name="connsiteX185" fmla="*/ 2053705 w 4158730"/>
              <a:gd name="connsiteY185" fmla="*/ 1171575 h 4414838"/>
              <a:gd name="connsiteX186" fmla="*/ 2044180 w 4158730"/>
              <a:gd name="connsiteY186" fmla="*/ 1081088 h 4414838"/>
              <a:gd name="connsiteX187" fmla="*/ 2072755 w 4158730"/>
              <a:gd name="connsiteY187" fmla="*/ 1076325 h 4414838"/>
              <a:gd name="connsiteX188" fmla="*/ 2072755 w 4158730"/>
              <a:gd name="connsiteY188" fmla="*/ 1128713 h 4414838"/>
              <a:gd name="connsiteX189" fmla="*/ 2082280 w 4158730"/>
              <a:gd name="connsiteY189" fmla="*/ 1143000 h 4414838"/>
              <a:gd name="connsiteX190" fmla="*/ 2110855 w 4158730"/>
              <a:gd name="connsiteY190" fmla="*/ 1090613 h 4414838"/>
              <a:gd name="connsiteX191" fmla="*/ 2153717 w 4158730"/>
              <a:gd name="connsiteY191" fmla="*/ 1066800 h 4414838"/>
              <a:gd name="connsiteX192" fmla="*/ 2158480 w 4158730"/>
              <a:gd name="connsiteY192" fmla="*/ 1090613 h 4414838"/>
              <a:gd name="connsiteX193" fmla="*/ 2125142 w 4158730"/>
              <a:gd name="connsiteY193" fmla="*/ 1133475 h 4414838"/>
              <a:gd name="connsiteX194" fmla="*/ 2096567 w 4158730"/>
              <a:gd name="connsiteY194" fmla="*/ 1166813 h 4414838"/>
              <a:gd name="connsiteX195" fmla="*/ 2196580 w 4158730"/>
              <a:gd name="connsiteY195" fmla="*/ 1190625 h 4414838"/>
              <a:gd name="connsiteX196" fmla="*/ 2234680 w 4158730"/>
              <a:gd name="connsiteY196" fmla="*/ 1190625 h 4414838"/>
              <a:gd name="connsiteX197" fmla="*/ 2229917 w 4158730"/>
              <a:gd name="connsiteY197" fmla="*/ 1152525 h 4414838"/>
              <a:gd name="connsiteX198" fmla="*/ 2229917 w 4158730"/>
              <a:gd name="connsiteY198" fmla="*/ 1152525 h 4414838"/>
              <a:gd name="connsiteX199" fmla="*/ 2263255 w 4158730"/>
              <a:gd name="connsiteY199" fmla="*/ 1119188 h 4414838"/>
              <a:gd name="connsiteX200" fmla="*/ 2277542 w 4158730"/>
              <a:gd name="connsiteY200" fmla="*/ 1195388 h 4414838"/>
              <a:gd name="connsiteX201" fmla="*/ 2301355 w 4158730"/>
              <a:gd name="connsiteY201" fmla="*/ 1214438 h 4414838"/>
              <a:gd name="connsiteX202" fmla="*/ 2310880 w 4158730"/>
              <a:gd name="connsiteY202" fmla="*/ 1176338 h 4414838"/>
              <a:gd name="connsiteX203" fmla="*/ 2310880 w 4158730"/>
              <a:gd name="connsiteY203" fmla="*/ 1176338 h 4414838"/>
              <a:gd name="connsiteX204" fmla="*/ 2339455 w 4158730"/>
              <a:gd name="connsiteY204" fmla="*/ 1109663 h 4414838"/>
              <a:gd name="connsiteX205" fmla="*/ 2344217 w 4158730"/>
              <a:gd name="connsiteY205" fmla="*/ 1147763 h 4414838"/>
              <a:gd name="connsiteX206" fmla="*/ 2348980 w 4158730"/>
              <a:gd name="connsiteY206" fmla="*/ 1181100 h 4414838"/>
              <a:gd name="connsiteX207" fmla="*/ 2410892 w 4158730"/>
              <a:gd name="connsiteY207" fmla="*/ 1200150 h 4414838"/>
              <a:gd name="connsiteX208" fmla="*/ 2439467 w 4158730"/>
              <a:gd name="connsiteY208" fmla="*/ 1204913 h 4414838"/>
              <a:gd name="connsiteX209" fmla="*/ 2448992 w 4158730"/>
              <a:gd name="connsiteY209" fmla="*/ 1190625 h 4414838"/>
              <a:gd name="connsiteX210" fmla="*/ 2468042 w 4158730"/>
              <a:gd name="connsiteY210" fmla="*/ 1171575 h 4414838"/>
              <a:gd name="connsiteX211" fmla="*/ 2510905 w 4158730"/>
              <a:gd name="connsiteY211" fmla="*/ 1166813 h 4414838"/>
              <a:gd name="connsiteX212" fmla="*/ 2482330 w 4158730"/>
              <a:gd name="connsiteY212" fmla="*/ 1204913 h 4414838"/>
              <a:gd name="connsiteX213" fmla="*/ 2482330 w 4158730"/>
              <a:gd name="connsiteY213" fmla="*/ 1233488 h 4414838"/>
              <a:gd name="connsiteX214" fmla="*/ 2482330 w 4158730"/>
              <a:gd name="connsiteY214" fmla="*/ 1233488 h 4414838"/>
              <a:gd name="connsiteX215" fmla="*/ 2549005 w 4158730"/>
              <a:gd name="connsiteY215" fmla="*/ 1271588 h 4414838"/>
              <a:gd name="connsiteX216" fmla="*/ 2610917 w 4158730"/>
              <a:gd name="connsiteY216" fmla="*/ 1309688 h 4414838"/>
              <a:gd name="connsiteX217" fmla="*/ 2663305 w 4158730"/>
              <a:gd name="connsiteY217" fmla="*/ 1347788 h 4414838"/>
              <a:gd name="connsiteX218" fmla="*/ 2682355 w 4158730"/>
              <a:gd name="connsiteY218" fmla="*/ 1362075 h 4414838"/>
              <a:gd name="connsiteX219" fmla="*/ 2706167 w 4158730"/>
              <a:gd name="connsiteY219" fmla="*/ 1328738 h 4414838"/>
              <a:gd name="connsiteX220" fmla="*/ 2701405 w 4158730"/>
              <a:gd name="connsiteY220" fmla="*/ 1300163 h 4414838"/>
              <a:gd name="connsiteX221" fmla="*/ 2701405 w 4158730"/>
              <a:gd name="connsiteY221" fmla="*/ 1281113 h 4414838"/>
              <a:gd name="connsiteX222" fmla="*/ 2729980 w 4158730"/>
              <a:gd name="connsiteY222" fmla="*/ 1319213 h 4414838"/>
              <a:gd name="connsiteX223" fmla="*/ 2706167 w 4158730"/>
              <a:gd name="connsiteY223" fmla="*/ 1357313 h 4414838"/>
              <a:gd name="connsiteX224" fmla="*/ 2749030 w 4158730"/>
              <a:gd name="connsiteY224" fmla="*/ 1404938 h 4414838"/>
              <a:gd name="connsiteX225" fmla="*/ 2796655 w 4158730"/>
              <a:gd name="connsiteY225" fmla="*/ 1390650 h 4414838"/>
              <a:gd name="connsiteX226" fmla="*/ 2796655 w 4158730"/>
              <a:gd name="connsiteY226" fmla="*/ 1390650 h 4414838"/>
              <a:gd name="connsiteX227" fmla="*/ 2815705 w 4158730"/>
              <a:gd name="connsiteY227" fmla="*/ 1333500 h 4414838"/>
              <a:gd name="connsiteX228" fmla="*/ 2815705 w 4158730"/>
              <a:gd name="connsiteY228" fmla="*/ 1333500 h 4414838"/>
              <a:gd name="connsiteX229" fmla="*/ 2825230 w 4158730"/>
              <a:gd name="connsiteY229" fmla="*/ 1381125 h 4414838"/>
              <a:gd name="connsiteX230" fmla="*/ 2849042 w 4158730"/>
              <a:gd name="connsiteY230" fmla="*/ 1419225 h 4414838"/>
              <a:gd name="connsiteX231" fmla="*/ 2930005 w 4158730"/>
              <a:gd name="connsiteY231" fmla="*/ 1443038 h 4414838"/>
              <a:gd name="connsiteX232" fmla="*/ 2987155 w 4158730"/>
              <a:gd name="connsiteY232" fmla="*/ 1452563 h 4414838"/>
              <a:gd name="connsiteX233" fmla="*/ 2987155 w 4158730"/>
              <a:gd name="connsiteY233" fmla="*/ 1452563 h 4414838"/>
              <a:gd name="connsiteX234" fmla="*/ 2949055 w 4158730"/>
              <a:gd name="connsiteY234" fmla="*/ 1309688 h 4414838"/>
              <a:gd name="connsiteX235" fmla="*/ 2887142 w 4158730"/>
              <a:gd name="connsiteY235" fmla="*/ 1157288 h 4414838"/>
              <a:gd name="connsiteX236" fmla="*/ 2882380 w 4158730"/>
              <a:gd name="connsiteY236" fmla="*/ 1104900 h 4414838"/>
              <a:gd name="connsiteX237" fmla="*/ 3010967 w 4158730"/>
              <a:gd name="connsiteY237" fmla="*/ 1081088 h 4414838"/>
              <a:gd name="connsiteX238" fmla="*/ 3053830 w 4158730"/>
              <a:gd name="connsiteY238" fmla="*/ 1171575 h 4414838"/>
              <a:gd name="connsiteX239" fmla="*/ 3077642 w 4158730"/>
              <a:gd name="connsiteY239" fmla="*/ 1257300 h 4414838"/>
              <a:gd name="connsiteX240" fmla="*/ 3082405 w 4158730"/>
              <a:gd name="connsiteY240" fmla="*/ 1347788 h 4414838"/>
              <a:gd name="connsiteX241" fmla="*/ 3096692 w 4158730"/>
              <a:gd name="connsiteY241" fmla="*/ 1419225 h 4414838"/>
              <a:gd name="connsiteX242" fmla="*/ 3144317 w 4158730"/>
              <a:gd name="connsiteY242" fmla="*/ 1452563 h 4414838"/>
              <a:gd name="connsiteX243" fmla="*/ 3244330 w 4158730"/>
              <a:gd name="connsiteY243" fmla="*/ 1414463 h 4414838"/>
              <a:gd name="connsiteX244" fmla="*/ 3334817 w 4158730"/>
              <a:gd name="connsiteY244" fmla="*/ 1371600 h 4414838"/>
              <a:gd name="connsiteX245" fmla="*/ 3401492 w 4158730"/>
              <a:gd name="connsiteY245" fmla="*/ 1333500 h 4414838"/>
              <a:gd name="connsiteX246" fmla="*/ 3401492 w 4158730"/>
              <a:gd name="connsiteY246" fmla="*/ 1276350 h 4414838"/>
              <a:gd name="connsiteX247" fmla="*/ 3353867 w 4158730"/>
              <a:gd name="connsiteY247" fmla="*/ 1271588 h 4414838"/>
              <a:gd name="connsiteX248" fmla="*/ 3296717 w 4158730"/>
              <a:gd name="connsiteY248" fmla="*/ 1300163 h 4414838"/>
              <a:gd name="connsiteX249" fmla="*/ 3239567 w 4158730"/>
              <a:gd name="connsiteY249" fmla="*/ 1309688 h 4414838"/>
              <a:gd name="connsiteX250" fmla="*/ 3201467 w 4158730"/>
              <a:gd name="connsiteY250" fmla="*/ 1300163 h 4414838"/>
              <a:gd name="connsiteX251" fmla="*/ 3249092 w 4158730"/>
              <a:gd name="connsiteY251" fmla="*/ 1271588 h 4414838"/>
              <a:gd name="connsiteX252" fmla="*/ 3272905 w 4158730"/>
              <a:gd name="connsiteY252" fmla="*/ 1233488 h 4414838"/>
              <a:gd name="connsiteX253" fmla="*/ 3230042 w 4158730"/>
              <a:gd name="connsiteY253" fmla="*/ 1223963 h 4414838"/>
              <a:gd name="connsiteX254" fmla="*/ 3163367 w 4158730"/>
              <a:gd name="connsiteY254" fmla="*/ 1200150 h 4414838"/>
              <a:gd name="connsiteX255" fmla="*/ 3144317 w 4158730"/>
              <a:gd name="connsiteY255" fmla="*/ 1123950 h 4414838"/>
              <a:gd name="connsiteX256" fmla="*/ 3225280 w 4158730"/>
              <a:gd name="connsiteY256" fmla="*/ 1181101 h 4414838"/>
              <a:gd name="connsiteX257" fmla="*/ 3363392 w 4158730"/>
              <a:gd name="connsiteY257" fmla="*/ 1233489 h 4414838"/>
              <a:gd name="connsiteX258" fmla="*/ 3463405 w 4158730"/>
              <a:gd name="connsiteY258" fmla="*/ 1247776 h 4414838"/>
              <a:gd name="connsiteX259" fmla="*/ 3472930 w 4158730"/>
              <a:gd name="connsiteY259" fmla="*/ 1314451 h 4414838"/>
              <a:gd name="connsiteX260" fmla="*/ 3587230 w 4158730"/>
              <a:gd name="connsiteY260" fmla="*/ 1271589 h 4414838"/>
              <a:gd name="connsiteX261" fmla="*/ 3696767 w 4158730"/>
              <a:gd name="connsiteY261" fmla="*/ 1214439 h 4414838"/>
              <a:gd name="connsiteX262" fmla="*/ 3763442 w 4158730"/>
              <a:gd name="connsiteY262" fmla="*/ 1166814 h 4414838"/>
              <a:gd name="connsiteX263" fmla="*/ 3749155 w 4158730"/>
              <a:gd name="connsiteY263" fmla="*/ 1123951 h 4414838"/>
              <a:gd name="connsiteX264" fmla="*/ 3787255 w 4158730"/>
              <a:gd name="connsiteY264" fmla="*/ 1095376 h 4414838"/>
              <a:gd name="connsiteX265" fmla="*/ 3872980 w 4158730"/>
              <a:gd name="connsiteY265" fmla="*/ 1114426 h 4414838"/>
              <a:gd name="connsiteX266" fmla="*/ 4063480 w 4158730"/>
              <a:gd name="connsiteY266" fmla="*/ 1143000 h 4414838"/>
              <a:gd name="connsiteX267" fmla="*/ 4139680 w 4158730"/>
              <a:gd name="connsiteY267" fmla="*/ 1176338 h 4414838"/>
              <a:gd name="connsiteX268" fmla="*/ 4153967 w 4158730"/>
              <a:gd name="connsiteY26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1196455 w 4158730"/>
              <a:gd name="connsiteY110" fmla="*/ 1109663 h 4414838"/>
              <a:gd name="connsiteX111" fmla="*/ 1253605 w 4158730"/>
              <a:gd name="connsiteY111" fmla="*/ 1090613 h 4414838"/>
              <a:gd name="connsiteX112" fmla="*/ 1296467 w 4158730"/>
              <a:gd name="connsiteY112" fmla="*/ 1095375 h 4414838"/>
              <a:gd name="connsiteX113" fmla="*/ 1301230 w 4158730"/>
              <a:gd name="connsiteY113" fmla="*/ 1176338 h 4414838"/>
              <a:gd name="connsiteX114" fmla="*/ 1329805 w 4158730"/>
              <a:gd name="connsiteY114" fmla="*/ 1223963 h 4414838"/>
              <a:gd name="connsiteX115" fmla="*/ 1396480 w 4158730"/>
              <a:gd name="connsiteY115" fmla="*/ 1281113 h 4414838"/>
              <a:gd name="connsiteX116" fmla="*/ 1448867 w 4158730"/>
              <a:gd name="connsiteY116" fmla="*/ 1309688 h 4414838"/>
              <a:gd name="connsiteX117" fmla="*/ 1529830 w 4158730"/>
              <a:gd name="connsiteY117" fmla="*/ 1281113 h 4414838"/>
              <a:gd name="connsiteX118" fmla="*/ 1534592 w 4158730"/>
              <a:gd name="connsiteY118" fmla="*/ 1314450 h 4414838"/>
              <a:gd name="connsiteX119" fmla="*/ 1496492 w 4158730"/>
              <a:gd name="connsiteY119" fmla="*/ 1366838 h 4414838"/>
              <a:gd name="connsiteX120" fmla="*/ 1510780 w 4158730"/>
              <a:gd name="connsiteY120" fmla="*/ 1428750 h 4414838"/>
              <a:gd name="connsiteX121" fmla="*/ 1553642 w 4158730"/>
              <a:gd name="connsiteY121" fmla="*/ 1428750 h 4414838"/>
              <a:gd name="connsiteX122" fmla="*/ 1506017 w 4158730"/>
              <a:gd name="connsiteY122" fmla="*/ 1462088 h 4414838"/>
              <a:gd name="connsiteX123" fmla="*/ 1520305 w 4158730"/>
              <a:gd name="connsiteY123" fmla="*/ 1528763 h 4414838"/>
              <a:gd name="connsiteX124" fmla="*/ 1544117 w 4158730"/>
              <a:gd name="connsiteY124" fmla="*/ 1576388 h 4414838"/>
              <a:gd name="connsiteX125" fmla="*/ 1601267 w 4158730"/>
              <a:gd name="connsiteY125" fmla="*/ 1571625 h 4414838"/>
              <a:gd name="connsiteX126" fmla="*/ 1653655 w 4158730"/>
              <a:gd name="connsiteY126" fmla="*/ 1590675 h 4414838"/>
              <a:gd name="connsiteX127" fmla="*/ 1696517 w 4158730"/>
              <a:gd name="connsiteY127" fmla="*/ 1552575 h 4414838"/>
              <a:gd name="connsiteX128" fmla="*/ 1720330 w 4158730"/>
              <a:gd name="connsiteY128" fmla="*/ 1533525 h 4414838"/>
              <a:gd name="connsiteX129" fmla="*/ 1706042 w 4158730"/>
              <a:gd name="connsiteY129" fmla="*/ 1490663 h 4414838"/>
              <a:gd name="connsiteX130" fmla="*/ 1691755 w 4158730"/>
              <a:gd name="connsiteY130" fmla="*/ 1476375 h 4414838"/>
              <a:gd name="connsiteX131" fmla="*/ 1691755 w 4158730"/>
              <a:gd name="connsiteY131" fmla="*/ 1452563 h 4414838"/>
              <a:gd name="connsiteX132" fmla="*/ 1729855 w 4158730"/>
              <a:gd name="connsiteY132" fmla="*/ 1466850 h 4414838"/>
              <a:gd name="connsiteX133" fmla="*/ 1758430 w 4158730"/>
              <a:gd name="connsiteY133" fmla="*/ 1495425 h 4414838"/>
              <a:gd name="connsiteX134" fmla="*/ 1767955 w 4158730"/>
              <a:gd name="connsiteY134" fmla="*/ 1447800 h 4414838"/>
              <a:gd name="connsiteX135" fmla="*/ 1772717 w 4158730"/>
              <a:gd name="connsiteY135" fmla="*/ 1414463 h 4414838"/>
              <a:gd name="connsiteX136" fmla="*/ 1767955 w 4158730"/>
              <a:gd name="connsiteY136" fmla="*/ 1400175 h 4414838"/>
              <a:gd name="connsiteX137" fmla="*/ 1725092 w 4158730"/>
              <a:gd name="connsiteY137" fmla="*/ 1385888 h 4414838"/>
              <a:gd name="connsiteX138" fmla="*/ 1691755 w 4158730"/>
              <a:gd name="connsiteY138" fmla="*/ 1362075 h 4414838"/>
              <a:gd name="connsiteX139" fmla="*/ 1658417 w 4158730"/>
              <a:gd name="connsiteY139" fmla="*/ 1319213 h 4414838"/>
              <a:gd name="connsiteX140" fmla="*/ 1629842 w 4158730"/>
              <a:gd name="connsiteY140" fmla="*/ 1309688 h 4414838"/>
              <a:gd name="connsiteX141" fmla="*/ 1591742 w 4158730"/>
              <a:gd name="connsiteY141" fmla="*/ 1309688 h 4414838"/>
              <a:gd name="connsiteX142" fmla="*/ 1572692 w 4158730"/>
              <a:gd name="connsiteY142" fmla="*/ 1304925 h 4414838"/>
              <a:gd name="connsiteX143" fmla="*/ 1558405 w 4158730"/>
              <a:gd name="connsiteY143" fmla="*/ 1271588 h 4414838"/>
              <a:gd name="connsiteX144" fmla="*/ 1539355 w 4158730"/>
              <a:gd name="connsiteY144" fmla="*/ 1233488 h 4414838"/>
              <a:gd name="connsiteX145" fmla="*/ 1558405 w 4158730"/>
              <a:gd name="connsiteY145" fmla="*/ 1219200 h 4414838"/>
              <a:gd name="connsiteX146" fmla="*/ 1615555 w 4158730"/>
              <a:gd name="connsiteY146" fmla="*/ 1281113 h 4414838"/>
              <a:gd name="connsiteX147" fmla="*/ 1615555 w 4158730"/>
              <a:gd name="connsiteY147" fmla="*/ 1281113 h 4414838"/>
              <a:gd name="connsiteX148" fmla="*/ 1634605 w 4158730"/>
              <a:gd name="connsiteY148" fmla="*/ 1252538 h 4414838"/>
              <a:gd name="connsiteX149" fmla="*/ 1615555 w 4158730"/>
              <a:gd name="connsiteY149" fmla="*/ 1214438 h 4414838"/>
              <a:gd name="connsiteX150" fmla="*/ 1658417 w 4158730"/>
              <a:gd name="connsiteY150" fmla="*/ 1223963 h 4414838"/>
              <a:gd name="connsiteX151" fmla="*/ 1677467 w 4158730"/>
              <a:gd name="connsiteY151" fmla="*/ 1285875 h 4414838"/>
              <a:gd name="connsiteX152" fmla="*/ 1696517 w 4158730"/>
              <a:gd name="connsiteY152" fmla="*/ 1290638 h 4414838"/>
              <a:gd name="connsiteX153" fmla="*/ 1691755 w 4158730"/>
              <a:gd name="connsiteY153" fmla="*/ 1252538 h 4414838"/>
              <a:gd name="connsiteX154" fmla="*/ 1682230 w 4158730"/>
              <a:gd name="connsiteY154" fmla="*/ 1223963 h 4414838"/>
              <a:gd name="connsiteX155" fmla="*/ 1691755 w 4158730"/>
              <a:gd name="connsiteY155" fmla="*/ 1204913 h 4414838"/>
              <a:gd name="connsiteX156" fmla="*/ 1691755 w 4158730"/>
              <a:gd name="connsiteY156" fmla="*/ 1204913 h 4414838"/>
              <a:gd name="connsiteX157" fmla="*/ 1758430 w 4158730"/>
              <a:gd name="connsiteY157" fmla="*/ 1204913 h 4414838"/>
              <a:gd name="connsiteX158" fmla="*/ 1758430 w 4158730"/>
              <a:gd name="connsiteY158" fmla="*/ 1204913 h 4414838"/>
              <a:gd name="connsiteX159" fmla="*/ 1729855 w 4158730"/>
              <a:gd name="connsiteY159" fmla="*/ 1300163 h 4414838"/>
              <a:gd name="connsiteX160" fmla="*/ 1734617 w 4158730"/>
              <a:gd name="connsiteY160" fmla="*/ 1338263 h 4414838"/>
              <a:gd name="connsiteX161" fmla="*/ 1734617 w 4158730"/>
              <a:gd name="connsiteY161" fmla="*/ 1338263 h 4414838"/>
              <a:gd name="connsiteX162" fmla="*/ 1801292 w 4158730"/>
              <a:gd name="connsiteY162" fmla="*/ 1352550 h 4414838"/>
              <a:gd name="connsiteX163" fmla="*/ 1839392 w 4158730"/>
              <a:gd name="connsiteY163" fmla="*/ 1319213 h 4414838"/>
              <a:gd name="connsiteX164" fmla="*/ 1901305 w 4158730"/>
              <a:gd name="connsiteY164" fmla="*/ 1319213 h 4414838"/>
              <a:gd name="connsiteX165" fmla="*/ 1948930 w 4158730"/>
              <a:gd name="connsiteY165" fmla="*/ 1328738 h 4414838"/>
              <a:gd name="connsiteX166" fmla="*/ 1967980 w 4158730"/>
              <a:gd name="connsiteY166" fmla="*/ 1300163 h 4414838"/>
              <a:gd name="connsiteX167" fmla="*/ 1972742 w 4158730"/>
              <a:gd name="connsiteY167" fmla="*/ 1281113 h 4414838"/>
              <a:gd name="connsiteX168" fmla="*/ 1929880 w 4158730"/>
              <a:gd name="connsiteY168" fmla="*/ 1266825 h 4414838"/>
              <a:gd name="connsiteX169" fmla="*/ 1882255 w 4158730"/>
              <a:gd name="connsiteY169" fmla="*/ 1257300 h 4414838"/>
              <a:gd name="connsiteX170" fmla="*/ 1867967 w 4158730"/>
              <a:gd name="connsiteY170" fmla="*/ 1238250 h 4414838"/>
              <a:gd name="connsiteX171" fmla="*/ 1939405 w 4158730"/>
              <a:gd name="connsiteY171" fmla="*/ 1233488 h 4414838"/>
              <a:gd name="connsiteX172" fmla="*/ 1963217 w 4158730"/>
              <a:gd name="connsiteY172" fmla="*/ 1247775 h 4414838"/>
              <a:gd name="connsiteX173" fmla="*/ 1963217 w 4158730"/>
              <a:gd name="connsiteY173" fmla="*/ 1247775 h 4414838"/>
              <a:gd name="connsiteX174" fmla="*/ 1915592 w 4158730"/>
              <a:gd name="connsiteY174" fmla="*/ 1214438 h 4414838"/>
              <a:gd name="connsiteX175" fmla="*/ 1929880 w 4158730"/>
              <a:gd name="connsiteY175" fmla="*/ 1190625 h 4414838"/>
              <a:gd name="connsiteX176" fmla="*/ 1929880 w 4158730"/>
              <a:gd name="connsiteY176" fmla="*/ 1190625 h 4414838"/>
              <a:gd name="connsiteX177" fmla="*/ 1948930 w 4158730"/>
              <a:gd name="connsiteY177" fmla="*/ 1166813 h 4414838"/>
              <a:gd name="connsiteX178" fmla="*/ 1953692 w 4158730"/>
              <a:gd name="connsiteY178" fmla="*/ 1152525 h 4414838"/>
              <a:gd name="connsiteX179" fmla="*/ 2025130 w 4158730"/>
              <a:gd name="connsiteY179" fmla="*/ 1223963 h 4414838"/>
              <a:gd name="connsiteX180" fmla="*/ 2020367 w 4158730"/>
              <a:gd name="connsiteY180" fmla="*/ 1204913 h 4414838"/>
              <a:gd name="connsiteX181" fmla="*/ 1996555 w 4158730"/>
              <a:gd name="connsiteY181" fmla="*/ 1152525 h 4414838"/>
              <a:gd name="connsiteX182" fmla="*/ 1996555 w 4158730"/>
              <a:gd name="connsiteY182" fmla="*/ 1090613 h 4414838"/>
              <a:gd name="connsiteX183" fmla="*/ 2015605 w 4158730"/>
              <a:gd name="connsiteY183" fmla="*/ 1090613 h 4414838"/>
              <a:gd name="connsiteX184" fmla="*/ 2020367 w 4158730"/>
              <a:gd name="connsiteY184" fmla="*/ 1152525 h 4414838"/>
              <a:gd name="connsiteX185" fmla="*/ 2053705 w 4158730"/>
              <a:gd name="connsiteY185" fmla="*/ 1171575 h 4414838"/>
              <a:gd name="connsiteX186" fmla="*/ 2053705 w 4158730"/>
              <a:gd name="connsiteY186" fmla="*/ 1171575 h 4414838"/>
              <a:gd name="connsiteX187" fmla="*/ 2044180 w 4158730"/>
              <a:gd name="connsiteY187" fmla="*/ 1081088 h 4414838"/>
              <a:gd name="connsiteX188" fmla="*/ 2072755 w 4158730"/>
              <a:gd name="connsiteY188" fmla="*/ 1076325 h 4414838"/>
              <a:gd name="connsiteX189" fmla="*/ 2072755 w 4158730"/>
              <a:gd name="connsiteY189" fmla="*/ 1128713 h 4414838"/>
              <a:gd name="connsiteX190" fmla="*/ 2082280 w 4158730"/>
              <a:gd name="connsiteY190" fmla="*/ 1143000 h 4414838"/>
              <a:gd name="connsiteX191" fmla="*/ 2110855 w 4158730"/>
              <a:gd name="connsiteY191" fmla="*/ 1090613 h 4414838"/>
              <a:gd name="connsiteX192" fmla="*/ 2153717 w 4158730"/>
              <a:gd name="connsiteY192" fmla="*/ 1066800 h 4414838"/>
              <a:gd name="connsiteX193" fmla="*/ 2158480 w 4158730"/>
              <a:gd name="connsiteY193" fmla="*/ 1090613 h 4414838"/>
              <a:gd name="connsiteX194" fmla="*/ 2125142 w 4158730"/>
              <a:gd name="connsiteY194" fmla="*/ 1133475 h 4414838"/>
              <a:gd name="connsiteX195" fmla="*/ 2096567 w 4158730"/>
              <a:gd name="connsiteY195" fmla="*/ 1166813 h 4414838"/>
              <a:gd name="connsiteX196" fmla="*/ 2196580 w 4158730"/>
              <a:gd name="connsiteY196" fmla="*/ 1190625 h 4414838"/>
              <a:gd name="connsiteX197" fmla="*/ 2234680 w 4158730"/>
              <a:gd name="connsiteY197" fmla="*/ 1190625 h 4414838"/>
              <a:gd name="connsiteX198" fmla="*/ 2229917 w 4158730"/>
              <a:gd name="connsiteY198" fmla="*/ 1152525 h 4414838"/>
              <a:gd name="connsiteX199" fmla="*/ 2229917 w 4158730"/>
              <a:gd name="connsiteY199" fmla="*/ 1152525 h 4414838"/>
              <a:gd name="connsiteX200" fmla="*/ 2263255 w 4158730"/>
              <a:gd name="connsiteY200" fmla="*/ 1119188 h 4414838"/>
              <a:gd name="connsiteX201" fmla="*/ 2277542 w 4158730"/>
              <a:gd name="connsiteY201" fmla="*/ 1195388 h 4414838"/>
              <a:gd name="connsiteX202" fmla="*/ 2301355 w 4158730"/>
              <a:gd name="connsiteY202" fmla="*/ 1214438 h 4414838"/>
              <a:gd name="connsiteX203" fmla="*/ 2310880 w 4158730"/>
              <a:gd name="connsiteY203" fmla="*/ 1176338 h 4414838"/>
              <a:gd name="connsiteX204" fmla="*/ 2310880 w 4158730"/>
              <a:gd name="connsiteY204" fmla="*/ 1176338 h 4414838"/>
              <a:gd name="connsiteX205" fmla="*/ 2339455 w 4158730"/>
              <a:gd name="connsiteY205" fmla="*/ 1109663 h 4414838"/>
              <a:gd name="connsiteX206" fmla="*/ 2344217 w 4158730"/>
              <a:gd name="connsiteY206" fmla="*/ 1147763 h 4414838"/>
              <a:gd name="connsiteX207" fmla="*/ 2348980 w 4158730"/>
              <a:gd name="connsiteY207" fmla="*/ 1181100 h 4414838"/>
              <a:gd name="connsiteX208" fmla="*/ 2410892 w 4158730"/>
              <a:gd name="connsiteY208" fmla="*/ 1200150 h 4414838"/>
              <a:gd name="connsiteX209" fmla="*/ 2439467 w 4158730"/>
              <a:gd name="connsiteY209" fmla="*/ 1204913 h 4414838"/>
              <a:gd name="connsiteX210" fmla="*/ 2448992 w 4158730"/>
              <a:gd name="connsiteY210" fmla="*/ 1190625 h 4414838"/>
              <a:gd name="connsiteX211" fmla="*/ 2468042 w 4158730"/>
              <a:gd name="connsiteY211" fmla="*/ 1171575 h 4414838"/>
              <a:gd name="connsiteX212" fmla="*/ 2510905 w 4158730"/>
              <a:gd name="connsiteY212" fmla="*/ 1166813 h 4414838"/>
              <a:gd name="connsiteX213" fmla="*/ 2482330 w 4158730"/>
              <a:gd name="connsiteY213" fmla="*/ 1204913 h 4414838"/>
              <a:gd name="connsiteX214" fmla="*/ 2482330 w 4158730"/>
              <a:gd name="connsiteY214" fmla="*/ 1233488 h 4414838"/>
              <a:gd name="connsiteX215" fmla="*/ 2482330 w 4158730"/>
              <a:gd name="connsiteY215" fmla="*/ 1233488 h 4414838"/>
              <a:gd name="connsiteX216" fmla="*/ 2549005 w 4158730"/>
              <a:gd name="connsiteY216" fmla="*/ 1271588 h 4414838"/>
              <a:gd name="connsiteX217" fmla="*/ 2610917 w 4158730"/>
              <a:gd name="connsiteY217" fmla="*/ 1309688 h 4414838"/>
              <a:gd name="connsiteX218" fmla="*/ 2663305 w 4158730"/>
              <a:gd name="connsiteY218" fmla="*/ 1347788 h 4414838"/>
              <a:gd name="connsiteX219" fmla="*/ 2682355 w 4158730"/>
              <a:gd name="connsiteY219" fmla="*/ 1362075 h 4414838"/>
              <a:gd name="connsiteX220" fmla="*/ 2706167 w 4158730"/>
              <a:gd name="connsiteY220" fmla="*/ 1328738 h 4414838"/>
              <a:gd name="connsiteX221" fmla="*/ 2701405 w 4158730"/>
              <a:gd name="connsiteY221" fmla="*/ 1300163 h 4414838"/>
              <a:gd name="connsiteX222" fmla="*/ 2701405 w 4158730"/>
              <a:gd name="connsiteY222" fmla="*/ 1281113 h 4414838"/>
              <a:gd name="connsiteX223" fmla="*/ 2729980 w 4158730"/>
              <a:gd name="connsiteY223" fmla="*/ 1319213 h 4414838"/>
              <a:gd name="connsiteX224" fmla="*/ 2706167 w 4158730"/>
              <a:gd name="connsiteY224" fmla="*/ 1357313 h 4414838"/>
              <a:gd name="connsiteX225" fmla="*/ 2749030 w 4158730"/>
              <a:gd name="connsiteY225" fmla="*/ 1404938 h 4414838"/>
              <a:gd name="connsiteX226" fmla="*/ 2796655 w 4158730"/>
              <a:gd name="connsiteY226" fmla="*/ 1390650 h 4414838"/>
              <a:gd name="connsiteX227" fmla="*/ 2796655 w 4158730"/>
              <a:gd name="connsiteY227" fmla="*/ 1390650 h 4414838"/>
              <a:gd name="connsiteX228" fmla="*/ 2815705 w 4158730"/>
              <a:gd name="connsiteY228" fmla="*/ 1333500 h 4414838"/>
              <a:gd name="connsiteX229" fmla="*/ 2815705 w 4158730"/>
              <a:gd name="connsiteY229" fmla="*/ 1333500 h 4414838"/>
              <a:gd name="connsiteX230" fmla="*/ 2825230 w 4158730"/>
              <a:gd name="connsiteY230" fmla="*/ 1381125 h 4414838"/>
              <a:gd name="connsiteX231" fmla="*/ 2849042 w 4158730"/>
              <a:gd name="connsiteY231" fmla="*/ 1419225 h 4414838"/>
              <a:gd name="connsiteX232" fmla="*/ 2930005 w 4158730"/>
              <a:gd name="connsiteY232" fmla="*/ 1443038 h 4414838"/>
              <a:gd name="connsiteX233" fmla="*/ 2987155 w 4158730"/>
              <a:gd name="connsiteY233" fmla="*/ 1452563 h 4414838"/>
              <a:gd name="connsiteX234" fmla="*/ 2987155 w 4158730"/>
              <a:gd name="connsiteY234" fmla="*/ 1452563 h 4414838"/>
              <a:gd name="connsiteX235" fmla="*/ 2949055 w 4158730"/>
              <a:gd name="connsiteY235" fmla="*/ 1309688 h 4414838"/>
              <a:gd name="connsiteX236" fmla="*/ 2887142 w 4158730"/>
              <a:gd name="connsiteY236" fmla="*/ 1157288 h 4414838"/>
              <a:gd name="connsiteX237" fmla="*/ 2882380 w 4158730"/>
              <a:gd name="connsiteY237" fmla="*/ 1104900 h 4414838"/>
              <a:gd name="connsiteX238" fmla="*/ 3010967 w 4158730"/>
              <a:gd name="connsiteY238" fmla="*/ 1081088 h 4414838"/>
              <a:gd name="connsiteX239" fmla="*/ 3053830 w 4158730"/>
              <a:gd name="connsiteY239" fmla="*/ 1171575 h 4414838"/>
              <a:gd name="connsiteX240" fmla="*/ 3077642 w 4158730"/>
              <a:gd name="connsiteY240" fmla="*/ 1257300 h 4414838"/>
              <a:gd name="connsiteX241" fmla="*/ 3082405 w 4158730"/>
              <a:gd name="connsiteY241" fmla="*/ 1347788 h 4414838"/>
              <a:gd name="connsiteX242" fmla="*/ 3096692 w 4158730"/>
              <a:gd name="connsiteY242" fmla="*/ 1419225 h 4414838"/>
              <a:gd name="connsiteX243" fmla="*/ 3144317 w 4158730"/>
              <a:gd name="connsiteY243" fmla="*/ 1452563 h 4414838"/>
              <a:gd name="connsiteX244" fmla="*/ 3244330 w 4158730"/>
              <a:gd name="connsiteY244" fmla="*/ 1414463 h 4414838"/>
              <a:gd name="connsiteX245" fmla="*/ 3334817 w 4158730"/>
              <a:gd name="connsiteY245" fmla="*/ 1371600 h 4414838"/>
              <a:gd name="connsiteX246" fmla="*/ 3401492 w 4158730"/>
              <a:gd name="connsiteY246" fmla="*/ 1333500 h 4414838"/>
              <a:gd name="connsiteX247" fmla="*/ 3401492 w 4158730"/>
              <a:gd name="connsiteY247" fmla="*/ 1276350 h 4414838"/>
              <a:gd name="connsiteX248" fmla="*/ 3353867 w 4158730"/>
              <a:gd name="connsiteY248" fmla="*/ 1271588 h 4414838"/>
              <a:gd name="connsiteX249" fmla="*/ 3296717 w 4158730"/>
              <a:gd name="connsiteY249" fmla="*/ 1300163 h 4414838"/>
              <a:gd name="connsiteX250" fmla="*/ 3239567 w 4158730"/>
              <a:gd name="connsiteY250" fmla="*/ 1309688 h 4414838"/>
              <a:gd name="connsiteX251" fmla="*/ 3201467 w 4158730"/>
              <a:gd name="connsiteY251" fmla="*/ 1300163 h 4414838"/>
              <a:gd name="connsiteX252" fmla="*/ 3249092 w 4158730"/>
              <a:gd name="connsiteY252" fmla="*/ 1271588 h 4414838"/>
              <a:gd name="connsiteX253" fmla="*/ 3272905 w 4158730"/>
              <a:gd name="connsiteY253" fmla="*/ 1233488 h 4414838"/>
              <a:gd name="connsiteX254" fmla="*/ 3230042 w 4158730"/>
              <a:gd name="connsiteY254" fmla="*/ 1223963 h 4414838"/>
              <a:gd name="connsiteX255" fmla="*/ 3163367 w 4158730"/>
              <a:gd name="connsiteY255" fmla="*/ 1200150 h 4414838"/>
              <a:gd name="connsiteX256" fmla="*/ 3144317 w 4158730"/>
              <a:gd name="connsiteY256" fmla="*/ 1123950 h 4414838"/>
              <a:gd name="connsiteX257" fmla="*/ 3225280 w 4158730"/>
              <a:gd name="connsiteY257" fmla="*/ 1181101 h 4414838"/>
              <a:gd name="connsiteX258" fmla="*/ 3363392 w 4158730"/>
              <a:gd name="connsiteY258" fmla="*/ 1233489 h 4414838"/>
              <a:gd name="connsiteX259" fmla="*/ 3463405 w 4158730"/>
              <a:gd name="connsiteY259" fmla="*/ 1247776 h 4414838"/>
              <a:gd name="connsiteX260" fmla="*/ 3472930 w 4158730"/>
              <a:gd name="connsiteY260" fmla="*/ 1314451 h 4414838"/>
              <a:gd name="connsiteX261" fmla="*/ 3587230 w 4158730"/>
              <a:gd name="connsiteY261" fmla="*/ 1271589 h 4414838"/>
              <a:gd name="connsiteX262" fmla="*/ 3696767 w 4158730"/>
              <a:gd name="connsiteY262" fmla="*/ 1214439 h 4414838"/>
              <a:gd name="connsiteX263" fmla="*/ 3763442 w 4158730"/>
              <a:gd name="connsiteY263" fmla="*/ 1166814 h 4414838"/>
              <a:gd name="connsiteX264" fmla="*/ 3749155 w 4158730"/>
              <a:gd name="connsiteY264" fmla="*/ 1123951 h 4414838"/>
              <a:gd name="connsiteX265" fmla="*/ 3787255 w 4158730"/>
              <a:gd name="connsiteY265" fmla="*/ 1095376 h 4414838"/>
              <a:gd name="connsiteX266" fmla="*/ 3872980 w 4158730"/>
              <a:gd name="connsiteY266" fmla="*/ 1114426 h 4414838"/>
              <a:gd name="connsiteX267" fmla="*/ 4063480 w 4158730"/>
              <a:gd name="connsiteY267" fmla="*/ 1143000 h 4414838"/>
              <a:gd name="connsiteX268" fmla="*/ 4139680 w 4158730"/>
              <a:gd name="connsiteY268" fmla="*/ 1176338 h 4414838"/>
              <a:gd name="connsiteX269" fmla="*/ 4153967 w 4158730"/>
              <a:gd name="connsiteY26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1196455 w 4158730"/>
              <a:gd name="connsiteY111" fmla="*/ 1109663 h 4414838"/>
              <a:gd name="connsiteX112" fmla="*/ 1253605 w 4158730"/>
              <a:gd name="connsiteY112" fmla="*/ 1090613 h 4414838"/>
              <a:gd name="connsiteX113" fmla="*/ 1296467 w 4158730"/>
              <a:gd name="connsiteY113" fmla="*/ 1095375 h 4414838"/>
              <a:gd name="connsiteX114" fmla="*/ 1301230 w 4158730"/>
              <a:gd name="connsiteY114" fmla="*/ 1176338 h 4414838"/>
              <a:gd name="connsiteX115" fmla="*/ 1329805 w 4158730"/>
              <a:gd name="connsiteY115" fmla="*/ 1223963 h 4414838"/>
              <a:gd name="connsiteX116" fmla="*/ 1396480 w 4158730"/>
              <a:gd name="connsiteY116" fmla="*/ 1281113 h 4414838"/>
              <a:gd name="connsiteX117" fmla="*/ 1448867 w 4158730"/>
              <a:gd name="connsiteY117" fmla="*/ 1309688 h 4414838"/>
              <a:gd name="connsiteX118" fmla="*/ 1529830 w 4158730"/>
              <a:gd name="connsiteY118" fmla="*/ 1281113 h 4414838"/>
              <a:gd name="connsiteX119" fmla="*/ 1534592 w 4158730"/>
              <a:gd name="connsiteY119" fmla="*/ 1314450 h 4414838"/>
              <a:gd name="connsiteX120" fmla="*/ 1496492 w 4158730"/>
              <a:gd name="connsiteY120" fmla="*/ 1366838 h 4414838"/>
              <a:gd name="connsiteX121" fmla="*/ 1510780 w 4158730"/>
              <a:gd name="connsiteY121" fmla="*/ 1428750 h 4414838"/>
              <a:gd name="connsiteX122" fmla="*/ 1553642 w 4158730"/>
              <a:gd name="connsiteY122" fmla="*/ 1428750 h 4414838"/>
              <a:gd name="connsiteX123" fmla="*/ 1506017 w 4158730"/>
              <a:gd name="connsiteY123" fmla="*/ 1462088 h 4414838"/>
              <a:gd name="connsiteX124" fmla="*/ 1520305 w 4158730"/>
              <a:gd name="connsiteY124" fmla="*/ 1528763 h 4414838"/>
              <a:gd name="connsiteX125" fmla="*/ 1544117 w 4158730"/>
              <a:gd name="connsiteY125" fmla="*/ 1576388 h 4414838"/>
              <a:gd name="connsiteX126" fmla="*/ 1601267 w 4158730"/>
              <a:gd name="connsiteY126" fmla="*/ 1571625 h 4414838"/>
              <a:gd name="connsiteX127" fmla="*/ 1653655 w 4158730"/>
              <a:gd name="connsiteY127" fmla="*/ 1590675 h 4414838"/>
              <a:gd name="connsiteX128" fmla="*/ 1696517 w 4158730"/>
              <a:gd name="connsiteY128" fmla="*/ 1552575 h 4414838"/>
              <a:gd name="connsiteX129" fmla="*/ 1720330 w 4158730"/>
              <a:gd name="connsiteY129" fmla="*/ 1533525 h 4414838"/>
              <a:gd name="connsiteX130" fmla="*/ 1706042 w 4158730"/>
              <a:gd name="connsiteY130" fmla="*/ 1490663 h 4414838"/>
              <a:gd name="connsiteX131" fmla="*/ 1691755 w 4158730"/>
              <a:gd name="connsiteY131" fmla="*/ 1476375 h 4414838"/>
              <a:gd name="connsiteX132" fmla="*/ 1691755 w 4158730"/>
              <a:gd name="connsiteY132" fmla="*/ 1452563 h 4414838"/>
              <a:gd name="connsiteX133" fmla="*/ 1729855 w 4158730"/>
              <a:gd name="connsiteY133" fmla="*/ 1466850 h 4414838"/>
              <a:gd name="connsiteX134" fmla="*/ 1758430 w 4158730"/>
              <a:gd name="connsiteY134" fmla="*/ 1495425 h 4414838"/>
              <a:gd name="connsiteX135" fmla="*/ 1767955 w 4158730"/>
              <a:gd name="connsiteY135" fmla="*/ 1447800 h 4414838"/>
              <a:gd name="connsiteX136" fmla="*/ 1772717 w 4158730"/>
              <a:gd name="connsiteY136" fmla="*/ 1414463 h 4414838"/>
              <a:gd name="connsiteX137" fmla="*/ 1767955 w 4158730"/>
              <a:gd name="connsiteY137" fmla="*/ 1400175 h 4414838"/>
              <a:gd name="connsiteX138" fmla="*/ 1725092 w 4158730"/>
              <a:gd name="connsiteY138" fmla="*/ 1385888 h 4414838"/>
              <a:gd name="connsiteX139" fmla="*/ 1691755 w 4158730"/>
              <a:gd name="connsiteY139" fmla="*/ 1362075 h 4414838"/>
              <a:gd name="connsiteX140" fmla="*/ 1658417 w 4158730"/>
              <a:gd name="connsiteY140" fmla="*/ 1319213 h 4414838"/>
              <a:gd name="connsiteX141" fmla="*/ 1629842 w 4158730"/>
              <a:gd name="connsiteY141" fmla="*/ 1309688 h 4414838"/>
              <a:gd name="connsiteX142" fmla="*/ 1591742 w 4158730"/>
              <a:gd name="connsiteY142" fmla="*/ 1309688 h 4414838"/>
              <a:gd name="connsiteX143" fmla="*/ 1572692 w 4158730"/>
              <a:gd name="connsiteY143" fmla="*/ 1304925 h 4414838"/>
              <a:gd name="connsiteX144" fmla="*/ 1558405 w 4158730"/>
              <a:gd name="connsiteY144" fmla="*/ 1271588 h 4414838"/>
              <a:gd name="connsiteX145" fmla="*/ 1539355 w 4158730"/>
              <a:gd name="connsiteY145" fmla="*/ 1233488 h 4414838"/>
              <a:gd name="connsiteX146" fmla="*/ 1558405 w 4158730"/>
              <a:gd name="connsiteY146" fmla="*/ 1219200 h 4414838"/>
              <a:gd name="connsiteX147" fmla="*/ 1615555 w 4158730"/>
              <a:gd name="connsiteY147" fmla="*/ 1281113 h 4414838"/>
              <a:gd name="connsiteX148" fmla="*/ 1615555 w 4158730"/>
              <a:gd name="connsiteY148" fmla="*/ 1281113 h 4414838"/>
              <a:gd name="connsiteX149" fmla="*/ 1634605 w 4158730"/>
              <a:gd name="connsiteY149" fmla="*/ 1252538 h 4414838"/>
              <a:gd name="connsiteX150" fmla="*/ 1615555 w 4158730"/>
              <a:gd name="connsiteY150" fmla="*/ 1214438 h 4414838"/>
              <a:gd name="connsiteX151" fmla="*/ 1658417 w 4158730"/>
              <a:gd name="connsiteY151" fmla="*/ 1223963 h 4414838"/>
              <a:gd name="connsiteX152" fmla="*/ 1677467 w 4158730"/>
              <a:gd name="connsiteY152" fmla="*/ 1285875 h 4414838"/>
              <a:gd name="connsiteX153" fmla="*/ 1696517 w 4158730"/>
              <a:gd name="connsiteY153" fmla="*/ 1290638 h 4414838"/>
              <a:gd name="connsiteX154" fmla="*/ 1691755 w 4158730"/>
              <a:gd name="connsiteY154" fmla="*/ 1252538 h 4414838"/>
              <a:gd name="connsiteX155" fmla="*/ 1682230 w 4158730"/>
              <a:gd name="connsiteY155" fmla="*/ 1223963 h 4414838"/>
              <a:gd name="connsiteX156" fmla="*/ 1691755 w 4158730"/>
              <a:gd name="connsiteY156" fmla="*/ 1204913 h 4414838"/>
              <a:gd name="connsiteX157" fmla="*/ 1691755 w 4158730"/>
              <a:gd name="connsiteY157" fmla="*/ 1204913 h 4414838"/>
              <a:gd name="connsiteX158" fmla="*/ 1758430 w 4158730"/>
              <a:gd name="connsiteY158" fmla="*/ 1204913 h 4414838"/>
              <a:gd name="connsiteX159" fmla="*/ 1758430 w 4158730"/>
              <a:gd name="connsiteY159" fmla="*/ 1204913 h 4414838"/>
              <a:gd name="connsiteX160" fmla="*/ 1729855 w 4158730"/>
              <a:gd name="connsiteY160" fmla="*/ 1300163 h 4414838"/>
              <a:gd name="connsiteX161" fmla="*/ 1734617 w 4158730"/>
              <a:gd name="connsiteY161" fmla="*/ 1338263 h 4414838"/>
              <a:gd name="connsiteX162" fmla="*/ 1734617 w 4158730"/>
              <a:gd name="connsiteY162" fmla="*/ 1338263 h 4414838"/>
              <a:gd name="connsiteX163" fmla="*/ 1801292 w 4158730"/>
              <a:gd name="connsiteY163" fmla="*/ 1352550 h 4414838"/>
              <a:gd name="connsiteX164" fmla="*/ 1839392 w 4158730"/>
              <a:gd name="connsiteY164" fmla="*/ 1319213 h 4414838"/>
              <a:gd name="connsiteX165" fmla="*/ 1901305 w 4158730"/>
              <a:gd name="connsiteY165" fmla="*/ 1319213 h 4414838"/>
              <a:gd name="connsiteX166" fmla="*/ 1948930 w 4158730"/>
              <a:gd name="connsiteY166" fmla="*/ 1328738 h 4414838"/>
              <a:gd name="connsiteX167" fmla="*/ 1967980 w 4158730"/>
              <a:gd name="connsiteY167" fmla="*/ 1300163 h 4414838"/>
              <a:gd name="connsiteX168" fmla="*/ 1972742 w 4158730"/>
              <a:gd name="connsiteY168" fmla="*/ 1281113 h 4414838"/>
              <a:gd name="connsiteX169" fmla="*/ 1929880 w 4158730"/>
              <a:gd name="connsiteY169" fmla="*/ 1266825 h 4414838"/>
              <a:gd name="connsiteX170" fmla="*/ 1882255 w 4158730"/>
              <a:gd name="connsiteY170" fmla="*/ 1257300 h 4414838"/>
              <a:gd name="connsiteX171" fmla="*/ 1867967 w 4158730"/>
              <a:gd name="connsiteY171" fmla="*/ 1238250 h 4414838"/>
              <a:gd name="connsiteX172" fmla="*/ 1939405 w 4158730"/>
              <a:gd name="connsiteY172" fmla="*/ 1233488 h 4414838"/>
              <a:gd name="connsiteX173" fmla="*/ 1963217 w 4158730"/>
              <a:gd name="connsiteY173" fmla="*/ 1247775 h 4414838"/>
              <a:gd name="connsiteX174" fmla="*/ 1963217 w 4158730"/>
              <a:gd name="connsiteY174" fmla="*/ 1247775 h 4414838"/>
              <a:gd name="connsiteX175" fmla="*/ 1915592 w 4158730"/>
              <a:gd name="connsiteY175" fmla="*/ 1214438 h 4414838"/>
              <a:gd name="connsiteX176" fmla="*/ 1929880 w 4158730"/>
              <a:gd name="connsiteY176" fmla="*/ 1190625 h 4414838"/>
              <a:gd name="connsiteX177" fmla="*/ 1929880 w 4158730"/>
              <a:gd name="connsiteY177" fmla="*/ 1190625 h 4414838"/>
              <a:gd name="connsiteX178" fmla="*/ 1948930 w 4158730"/>
              <a:gd name="connsiteY178" fmla="*/ 1166813 h 4414838"/>
              <a:gd name="connsiteX179" fmla="*/ 1953692 w 4158730"/>
              <a:gd name="connsiteY179" fmla="*/ 1152525 h 4414838"/>
              <a:gd name="connsiteX180" fmla="*/ 2025130 w 4158730"/>
              <a:gd name="connsiteY180" fmla="*/ 1223963 h 4414838"/>
              <a:gd name="connsiteX181" fmla="*/ 2020367 w 4158730"/>
              <a:gd name="connsiteY181" fmla="*/ 1204913 h 4414838"/>
              <a:gd name="connsiteX182" fmla="*/ 1996555 w 4158730"/>
              <a:gd name="connsiteY182" fmla="*/ 1152525 h 4414838"/>
              <a:gd name="connsiteX183" fmla="*/ 1996555 w 4158730"/>
              <a:gd name="connsiteY183" fmla="*/ 1090613 h 4414838"/>
              <a:gd name="connsiteX184" fmla="*/ 2015605 w 4158730"/>
              <a:gd name="connsiteY184" fmla="*/ 1090613 h 4414838"/>
              <a:gd name="connsiteX185" fmla="*/ 2020367 w 4158730"/>
              <a:gd name="connsiteY185" fmla="*/ 1152525 h 4414838"/>
              <a:gd name="connsiteX186" fmla="*/ 2053705 w 4158730"/>
              <a:gd name="connsiteY186" fmla="*/ 1171575 h 4414838"/>
              <a:gd name="connsiteX187" fmla="*/ 2053705 w 4158730"/>
              <a:gd name="connsiteY187" fmla="*/ 1171575 h 4414838"/>
              <a:gd name="connsiteX188" fmla="*/ 2044180 w 4158730"/>
              <a:gd name="connsiteY188" fmla="*/ 1081088 h 4414838"/>
              <a:gd name="connsiteX189" fmla="*/ 2072755 w 4158730"/>
              <a:gd name="connsiteY189" fmla="*/ 1076325 h 4414838"/>
              <a:gd name="connsiteX190" fmla="*/ 2072755 w 4158730"/>
              <a:gd name="connsiteY190" fmla="*/ 1128713 h 4414838"/>
              <a:gd name="connsiteX191" fmla="*/ 2082280 w 4158730"/>
              <a:gd name="connsiteY191" fmla="*/ 1143000 h 4414838"/>
              <a:gd name="connsiteX192" fmla="*/ 2110855 w 4158730"/>
              <a:gd name="connsiteY192" fmla="*/ 1090613 h 4414838"/>
              <a:gd name="connsiteX193" fmla="*/ 2153717 w 4158730"/>
              <a:gd name="connsiteY193" fmla="*/ 1066800 h 4414838"/>
              <a:gd name="connsiteX194" fmla="*/ 2158480 w 4158730"/>
              <a:gd name="connsiteY194" fmla="*/ 1090613 h 4414838"/>
              <a:gd name="connsiteX195" fmla="*/ 2125142 w 4158730"/>
              <a:gd name="connsiteY195" fmla="*/ 1133475 h 4414838"/>
              <a:gd name="connsiteX196" fmla="*/ 2096567 w 4158730"/>
              <a:gd name="connsiteY196" fmla="*/ 1166813 h 4414838"/>
              <a:gd name="connsiteX197" fmla="*/ 2196580 w 4158730"/>
              <a:gd name="connsiteY197" fmla="*/ 1190625 h 4414838"/>
              <a:gd name="connsiteX198" fmla="*/ 2234680 w 4158730"/>
              <a:gd name="connsiteY198" fmla="*/ 1190625 h 4414838"/>
              <a:gd name="connsiteX199" fmla="*/ 2229917 w 4158730"/>
              <a:gd name="connsiteY199" fmla="*/ 1152525 h 4414838"/>
              <a:gd name="connsiteX200" fmla="*/ 2229917 w 4158730"/>
              <a:gd name="connsiteY200" fmla="*/ 1152525 h 4414838"/>
              <a:gd name="connsiteX201" fmla="*/ 2263255 w 4158730"/>
              <a:gd name="connsiteY201" fmla="*/ 1119188 h 4414838"/>
              <a:gd name="connsiteX202" fmla="*/ 2277542 w 4158730"/>
              <a:gd name="connsiteY202" fmla="*/ 1195388 h 4414838"/>
              <a:gd name="connsiteX203" fmla="*/ 2301355 w 4158730"/>
              <a:gd name="connsiteY203" fmla="*/ 1214438 h 4414838"/>
              <a:gd name="connsiteX204" fmla="*/ 2310880 w 4158730"/>
              <a:gd name="connsiteY204" fmla="*/ 1176338 h 4414838"/>
              <a:gd name="connsiteX205" fmla="*/ 2310880 w 4158730"/>
              <a:gd name="connsiteY205" fmla="*/ 1176338 h 4414838"/>
              <a:gd name="connsiteX206" fmla="*/ 2339455 w 4158730"/>
              <a:gd name="connsiteY206" fmla="*/ 1109663 h 4414838"/>
              <a:gd name="connsiteX207" fmla="*/ 2344217 w 4158730"/>
              <a:gd name="connsiteY207" fmla="*/ 1147763 h 4414838"/>
              <a:gd name="connsiteX208" fmla="*/ 2348980 w 4158730"/>
              <a:gd name="connsiteY208" fmla="*/ 1181100 h 4414838"/>
              <a:gd name="connsiteX209" fmla="*/ 2410892 w 4158730"/>
              <a:gd name="connsiteY209" fmla="*/ 1200150 h 4414838"/>
              <a:gd name="connsiteX210" fmla="*/ 2439467 w 4158730"/>
              <a:gd name="connsiteY210" fmla="*/ 1204913 h 4414838"/>
              <a:gd name="connsiteX211" fmla="*/ 2448992 w 4158730"/>
              <a:gd name="connsiteY211" fmla="*/ 1190625 h 4414838"/>
              <a:gd name="connsiteX212" fmla="*/ 2468042 w 4158730"/>
              <a:gd name="connsiteY212" fmla="*/ 1171575 h 4414838"/>
              <a:gd name="connsiteX213" fmla="*/ 2510905 w 4158730"/>
              <a:gd name="connsiteY213" fmla="*/ 1166813 h 4414838"/>
              <a:gd name="connsiteX214" fmla="*/ 2482330 w 4158730"/>
              <a:gd name="connsiteY214" fmla="*/ 1204913 h 4414838"/>
              <a:gd name="connsiteX215" fmla="*/ 2482330 w 4158730"/>
              <a:gd name="connsiteY215" fmla="*/ 1233488 h 4414838"/>
              <a:gd name="connsiteX216" fmla="*/ 2482330 w 4158730"/>
              <a:gd name="connsiteY216" fmla="*/ 1233488 h 4414838"/>
              <a:gd name="connsiteX217" fmla="*/ 2549005 w 4158730"/>
              <a:gd name="connsiteY217" fmla="*/ 1271588 h 4414838"/>
              <a:gd name="connsiteX218" fmla="*/ 2610917 w 4158730"/>
              <a:gd name="connsiteY218" fmla="*/ 1309688 h 4414838"/>
              <a:gd name="connsiteX219" fmla="*/ 2663305 w 4158730"/>
              <a:gd name="connsiteY219" fmla="*/ 1347788 h 4414838"/>
              <a:gd name="connsiteX220" fmla="*/ 2682355 w 4158730"/>
              <a:gd name="connsiteY220" fmla="*/ 1362075 h 4414838"/>
              <a:gd name="connsiteX221" fmla="*/ 2706167 w 4158730"/>
              <a:gd name="connsiteY221" fmla="*/ 1328738 h 4414838"/>
              <a:gd name="connsiteX222" fmla="*/ 2701405 w 4158730"/>
              <a:gd name="connsiteY222" fmla="*/ 1300163 h 4414838"/>
              <a:gd name="connsiteX223" fmla="*/ 2701405 w 4158730"/>
              <a:gd name="connsiteY223" fmla="*/ 1281113 h 4414838"/>
              <a:gd name="connsiteX224" fmla="*/ 2729980 w 4158730"/>
              <a:gd name="connsiteY224" fmla="*/ 1319213 h 4414838"/>
              <a:gd name="connsiteX225" fmla="*/ 2706167 w 4158730"/>
              <a:gd name="connsiteY225" fmla="*/ 1357313 h 4414838"/>
              <a:gd name="connsiteX226" fmla="*/ 2749030 w 4158730"/>
              <a:gd name="connsiteY226" fmla="*/ 1404938 h 4414838"/>
              <a:gd name="connsiteX227" fmla="*/ 2796655 w 4158730"/>
              <a:gd name="connsiteY227" fmla="*/ 1390650 h 4414838"/>
              <a:gd name="connsiteX228" fmla="*/ 2796655 w 4158730"/>
              <a:gd name="connsiteY228" fmla="*/ 1390650 h 4414838"/>
              <a:gd name="connsiteX229" fmla="*/ 2815705 w 4158730"/>
              <a:gd name="connsiteY229" fmla="*/ 1333500 h 4414838"/>
              <a:gd name="connsiteX230" fmla="*/ 2815705 w 4158730"/>
              <a:gd name="connsiteY230" fmla="*/ 1333500 h 4414838"/>
              <a:gd name="connsiteX231" fmla="*/ 2825230 w 4158730"/>
              <a:gd name="connsiteY231" fmla="*/ 1381125 h 4414838"/>
              <a:gd name="connsiteX232" fmla="*/ 2849042 w 4158730"/>
              <a:gd name="connsiteY232" fmla="*/ 1419225 h 4414838"/>
              <a:gd name="connsiteX233" fmla="*/ 2930005 w 4158730"/>
              <a:gd name="connsiteY233" fmla="*/ 1443038 h 4414838"/>
              <a:gd name="connsiteX234" fmla="*/ 2987155 w 4158730"/>
              <a:gd name="connsiteY234" fmla="*/ 1452563 h 4414838"/>
              <a:gd name="connsiteX235" fmla="*/ 2987155 w 4158730"/>
              <a:gd name="connsiteY235" fmla="*/ 1452563 h 4414838"/>
              <a:gd name="connsiteX236" fmla="*/ 2949055 w 4158730"/>
              <a:gd name="connsiteY236" fmla="*/ 1309688 h 4414838"/>
              <a:gd name="connsiteX237" fmla="*/ 2887142 w 4158730"/>
              <a:gd name="connsiteY237" fmla="*/ 1157288 h 4414838"/>
              <a:gd name="connsiteX238" fmla="*/ 2882380 w 4158730"/>
              <a:gd name="connsiteY238" fmla="*/ 1104900 h 4414838"/>
              <a:gd name="connsiteX239" fmla="*/ 3010967 w 4158730"/>
              <a:gd name="connsiteY239" fmla="*/ 1081088 h 4414838"/>
              <a:gd name="connsiteX240" fmla="*/ 3053830 w 4158730"/>
              <a:gd name="connsiteY240" fmla="*/ 1171575 h 4414838"/>
              <a:gd name="connsiteX241" fmla="*/ 3077642 w 4158730"/>
              <a:gd name="connsiteY241" fmla="*/ 1257300 h 4414838"/>
              <a:gd name="connsiteX242" fmla="*/ 3082405 w 4158730"/>
              <a:gd name="connsiteY242" fmla="*/ 1347788 h 4414838"/>
              <a:gd name="connsiteX243" fmla="*/ 3096692 w 4158730"/>
              <a:gd name="connsiteY243" fmla="*/ 1419225 h 4414838"/>
              <a:gd name="connsiteX244" fmla="*/ 3144317 w 4158730"/>
              <a:gd name="connsiteY244" fmla="*/ 1452563 h 4414838"/>
              <a:gd name="connsiteX245" fmla="*/ 3244330 w 4158730"/>
              <a:gd name="connsiteY245" fmla="*/ 1414463 h 4414838"/>
              <a:gd name="connsiteX246" fmla="*/ 3334817 w 4158730"/>
              <a:gd name="connsiteY246" fmla="*/ 1371600 h 4414838"/>
              <a:gd name="connsiteX247" fmla="*/ 3401492 w 4158730"/>
              <a:gd name="connsiteY247" fmla="*/ 1333500 h 4414838"/>
              <a:gd name="connsiteX248" fmla="*/ 3401492 w 4158730"/>
              <a:gd name="connsiteY248" fmla="*/ 1276350 h 4414838"/>
              <a:gd name="connsiteX249" fmla="*/ 3353867 w 4158730"/>
              <a:gd name="connsiteY249" fmla="*/ 1271588 h 4414838"/>
              <a:gd name="connsiteX250" fmla="*/ 3296717 w 4158730"/>
              <a:gd name="connsiteY250" fmla="*/ 1300163 h 4414838"/>
              <a:gd name="connsiteX251" fmla="*/ 3239567 w 4158730"/>
              <a:gd name="connsiteY251" fmla="*/ 1309688 h 4414838"/>
              <a:gd name="connsiteX252" fmla="*/ 3201467 w 4158730"/>
              <a:gd name="connsiteY252" fmla="*/ 1300163 h 4414838"/>
              <a:gd name="connsiteX253" fmla="*/ 3249092 w 4158730"/>
              <a:gd name="connsiteY253" fmla="*/ 1271588 h 4414838"/>
              <a:gd name="connsiteX254" fmla="*/ 3272905 w 4158730"/>
              <a:gd name="connsiteY254" fmla="*/ 1233488 h 4414838"/>
              <a:gd name="connsiteX255" fmla="*/ 3230042 w 4158730"/>
              <a:gd name="connsiteY255" fmla="*/ 1223963 h 4414838"/>
              <a:gd name="connsiteX256" fmla="*/ 3163367 w 4158730"/>
              <a:gd name="connsiteY256" fmla="*/ 1200150 h 4414838"/>
              <a:gd name="connsiteX257" fmla="*/ 3144317 w 4158730"/>
              <a:gd name="connsiteY257" fmla="*/ 1123950 h 4414838"/>
              <a:gd name="connsiteX258" fmla="*/ 3225280 w 4158730"/>
              <a:gd name="connsiteY258" fmla="*/ 1181101 h 4414838"/>
              <a:gd name="connsiteX259" fmla="*/ 3363392 w 4158730"/>
              <a:gd name="connsiteY259" fmla="*/ 1233489 h 4414838"/>
              <a:gd name="connsiteX260" fmla="*/ 3463405 w 4158730"/>
              <a:gd name="connsiteY260" fmla="*/ 1247776 h 4414838"/>
              <a:gd name="connsiteX261" fmla="*/ 3472930 w 4158730"/>
              <a:gd name="connsiteY261" fmla="*/ 1314451 h 4414838"/>
              <a:gd name="connsiteX262" fmla="*/ 3587230 w 4158730"/>
              <a:gd name="connsiteY262" fmla="*/ 1271589 h 4414838"/>
              <a:gd name="connsiteX263" fmla="*/ 3696767 w 4158730"/>
              <a:gd name="connsiteY263" fmla="*/ 1214439 h 4414838"/>
              <a:gd name="connsiteX264" fmla="*/ 3763442 w 4158730"/>
              <a:gd name="connsiteY264" fmla="*/ 1166814 h 4414838"/>
              <a:gd name="connsiteX265" fmla="*/ 3749155 w 4158730"/>
              <a:gd name="connsiteY265" fmla="*/ 1123951 h 4414838"/>
              <a:gd name="connsiteX266" fmla="*/ 3787255 w 4158730"/>
              <a:gd name="connsiteY266" fmla="*/ 1095376 h 4414838"/>
              <a:gd name="connsiteX267" fmla="*/ 3872980 w 4158730"/>
              <a:gd name="connsiteY267" fmla="*/ 1114426 h 4414838"/>
              <a:gd name="connsiteX268" fmla="*/ 4063480 w 4158730"/>
              <a:gd name="connsiteY268" fmla="*/ 1143000 h 4414838"/>
              <a:gd name="connsiteX269" fmla="*/ 4139680 w 4158730"/>
              <a:gd name="connsiteY269" fmla="*/ 1176338 h 4414838"/>
              <a:gd name="connsiteX270" fmla="*/ 4153967 w 4158730"/>
              <a:gd name="connsiteY27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1196455 w 4158730"/>
              <a:gd name="connsiteY112" fmla="*/ 1109663 h 4414838"/>
              <a:gd name="connsiteX113" fmla="*/ 1253605 w 4158730"/>
              <a:gd name="connsiteY113" fmla="*/ 1090613 h 4414838"/>
              <a:gd name="connsiteX114" fmla="*/ 1296467 w 4158730"/>
              <a:gd name="connsiteY114" fmla="*/ 1095375 h 4414838"/>
              <a:gd name="connsiteX115" fmla="*/ 1301230 w 4158730"/>
              <a:gd name="connsiteY115" fmla="*/ 1176338 h 4414838"/>
              <a:gd name="connsiteX116" fmla="*/ 1329805 w 4158730"/>
              <a:gd name="connsiteY116" fmla="*/ 1223963 h 4414838"/>
              <a:gd name="connsiteX117" fmla="*/ 1396480 w 4158730"/>
              <a:gd name="connsiteY117" fmla="*/ 1281113 h 4414838"/>
              <a:gd name="connsiteX118" fmla="*/ 1448867 w 4158730"/>
              <a:gd name="connsiteY118" fmla="*/ 1309688 h 4414838"/>
              <a:gd name="connsiteX119" fmla="*/ 1529830 w 4158730"/>
              <a:gd name="connsiteY119" fmla="*/ 1281113 h 4414838"/>
              <a:gd name="connsiteX120" fmla="*/ 1534592 w 4158730"/>
              <a:gd name="connsiteY120" fmla="*/ 1314450 h 4414838"/>
              <a:gd name="connsiteX121" fmla="*/ 1496492 w 4158730"/>
              <a:gd name="connsiteY121" fmla="*/ 1366838 h 4414838"/>
              <a:gd name="connsiteX122" fmla="*/ 1510780 w 4158730"/>
              <a:gd name="connsiteY122" fmla="*/ 1428750 h 4414838"/>
              <a:gd name="connsiteX123" fmla="*/ 1553642 w 4158730"/>
              <a:gd name="connsiteY123" fmla="*/ 1428750 h 4414838"/>
              <a:gd name="connsiteX124" fmla="*/ 1506017 w 4158730"/>
              <a:gd name="connsiteY124" fmla="*/ 1462088 h 4414838"/>
              <a:gd name="connsiteX125" fmla="*/ 1520305 w 4158730"/>
              <a:gd name="connsiteY125" fmla="*/ 1528763 h 4414838"/>
              <a:gd name="connsiteX126" fmla="*/ 1544117 w 4158730"/>
              <a:gd name="connsiteY126" fmla="*/ 1576388 h 4414838"/>
              <a:gd name="connsiteX127" fmla="*/ 1601267 w 4158730"/>
              <a:gd name="connsiteY127" fmla="*/ 1571625 h 4414838"/>
              <a:gd name="connsiteX128" fmla="*/ 1653655 w 4158730"/>
              <a:gd name="connsiteY128" fmla="*/ 1590675 h 4414838"/>
              <a:gd name="connsiteX129" fmla="*/ 1696517 w 4158730"/>
              <a:gd name="connsiteY129" fmla="*/ 1552575 h 4414838"/>
              <a:gd name="connsiteX130" fmla="*/ 1720330 w 4158730"/>
              <a:gd name="connsiteY130" fmla="*/ 1533525 h 4414838"/>
              <a:gd name="connsiteX131" fmla="*/ 1706042 w 4158730"/>
              <a:gd name="connsiteY131" fmla="*/ 1490663 h 4414838"/>
              <a:gd name="connsiteX132" fmla="*/ 1691755 w 4158730"/>
              <a:gd name="connsiteY132" fmla="*/ 1476375 h 4414838"/>
              <a:gd name="connsiteX133" fmla="*/ 1691755 w 4158730"/>
              <a:gd name="connsiteY133" fmla="*/ 1452563 h 4414838"/>
              <a:gd name="connsiteX134" fmla="*/ 1729855 w 4158730"/>
              <a:gd name="connsiteY134" fmla="*/ 1466850 h 4414838"/>
              <a:gd name="connsiteX135" fmla="*/ 1758430 w 4158730"/>
              <a:gd name="connsiteY135" fmla="*/ 1495425 h 4414838"/>
              <a:gd name="connsiteX136" fmla="*/ 1767955 w 4158730"/>
              <a:gd name="connsiteY136" fmla="*/ 1447800 h 4414838"/>
              <a:gd name="connsiteX137" fmla="*/ 1772717 w 4158730"/>
              <a:gd name="connsiteY137" fmla="*/ 1414463 h 4414838"/>
              <a:gd name="connsiteX138" fmla="*/ 1767955 w 4158730"/>
              <a:gd name="connsiteY138" fmla="*/ 1400175 h 4414838"/>
              <a:gd name="connsiteX139" fmla="*/ 1725092 w 4158730"/>
              <a:gd name="connsiteY139" fmla="*/ 1385888 h 4414838"/>
              <a:gd name="connsiteX140" fmla="*/ 1691755 w 4158730"/>
              <a:gd name="connsiteY140" fmla="*/ 1362075 h 4414838"/>
              <a:gd name="connsiteX141" fmla="*/ 1658417 w 4158730"/>
              <a:gd name="connsiteY141" fmla="*/ 1319213 h 4414838"/>
              <a:gd name="connsiteX142" fmla="*/ 1629842 w 4158730"/>
              <a:gd name="connsiteY142" fmla="*/ 1309688 h 4414838"/>
              <a:gd name="connsiteX143" fmla="*/ 1591742 w 4158730"/>
              <a:gd name="connsiteY143" fmla="*/ 1309688 h 4414838"/>
              <a:gd name="connsiteX144" fmla="*/ 1572692 w 4158730"/>
              <a:gd name="connsiteY144" fmla="*/ 1304925 h 4414838"/>
              <a:gd name="connsiteX145" fmla="*/ 1558405 w 4158730"/>
              <a:gd name="connsiteY145" fmla="*/ 1271588 h 4414838"/>
              <a:gd name="connsiteX146" fmla="*/ 1539355 w 4158730"/>
              <a:gd name="connsiteY146" fmla="*/ 1233488 h 4414838"/>
              <a:gd name="connsiteX147" fmla="*/ 1558405 w 4158730"/>
              <a:gd name="connsiteY147" fmla="*/ 1219200 h 4414838"/>
              <a:gd name="connsiteX148" fmla="*/ 1615555 w 4158730"/>
              <a:gd name="connsiteY148" fmla="*/ 1281113 h 4414838"/>
              <a:gd name="connsiteX149" fmla="*/ 1615555 w 4158730"/>
              <a:gd name="connsiteY149" fmla="*/ 1281113 h 4414838"/>
              <a:gd name="connsiteX150" fmla="*/ 1634605 w 4158730"/>
              <a:gd name="connsiteY150" fmla="*/ 1252538 h 4414838"/>
              <a:gd name="connsiteX151" fmla="*/ 1615555 w 4158730"/>
              <a:gd name="connsiteY151" fmla="*/ 1214438 h 4414838"/>
              <a:gd name="connsiteX152" fmla="*/ 1658417 w 4158730"/>
              <a:gd name="connsiteY152" fmla="*/ 1223963 h 4414838"/>
              <a:gd name="connsiteX153" fmla="*/ 1677467 w 4158730"/>
              <a:gd name="connsiteY153" fmla="*/ 1285875 h 4414838"/>
              <a:gd name="connsiteX154" fmla="*/ 1696517 w 4158730"/>
              <a:gd name="connsiteY154" fmla="*/ 1290638 h 4414838"/>
              <a:gd name="connsiteX155" fmla="*/ 1691755 w 4158730"/>
              <a:gd name="connsiteY155" fmla="*/ 1252538 h 4414838"/>
              <a:gd name="connsiteX156" fmla="*/ 1682230 w 4158730"/>
              <a:gd name="connsiteY156" fmla="*/ 1223963 h 4414838"/>
              <a:gd name="connsiteX157" fmla="*/ 1691755 w 4158730"/>
              <a:gd name="connsiteY157" fmla="*/ 1204913 h 4414838"/>
              <a:gd name="connsiteX158" fmla="*/ 1691755 w 4158730"/>
              <a:gd name="connsiteY158" fmla="*/ 1204913 h 4414838"/>
              <a:gd name="connsiteX159" fmla="*/ 1758430 w 4158730"/>
              <a:gd name="connsiteY159" fmla="*/ 1204913 h 4414838"/>
              <a:gd name="connsiteX160" fmla="*/ 1758430 w 4158730"/>
              <a:gd name="connsiteY160" fmla="*/ 1204913 h 4414838"/>
              <a:gd name="connsiteX161" fmla="*/ 1729855 w 4158730"/>
              <a:gd name="connsiteY161" fmla="*/ 1300163 h 4414838"/>
              <a:gd name="connsiteX162" fmla="*/ 1734617 w 4158730"/>
              <a:gd name="connsiteY162" fmla="*/ 1338263 h 4414838"/>
              <a:gd name="connsiteX163" fmla="*/ 1734617 w 4158730"/>
              <a:gd name="connsiteY163" fmla="*/ 1338263 h 4414838"/>
              <a:gd name="connsiteX164" fmla="*/ 1801292 w 4158730"/>
              <a:gd name="connsiteY164" fmla="*/ 1352550 h 4414838"/>
              <a:gd name="connsiteX165" fmla="*/ 1839392 w 4158730"/>
              <a:gd name="connsiteY165" fmla="*/ 1319213 h 4414838"/>
              <a:gd name="connsiteX166" fmla="*/ 1901305 w 4158730"/>
              <a:gd name="connsiteY166" fmla="*/ 1319213 h 4414838"/>
              <a:gd name="connsiteX167" fmla="*/ 1948930 w 4158730"/>
              <a:gd name="connsiteY167" fmla="*/ 1328738 h 4414838"/>
              <a:gd name="connsiteX168" fmla="*/ 1967980 w 4158730"/>
              <a:gd name="connsiteY168" fmla="*/ 1300163 h 4414838"/>
              <a:gd name="connsiteX169" fmla="*/ 1972742 w 4158730"/>
              <a:gd name="connsiteY169" fmla="*/ 1281113 h 4414838"/>
              <a:gd name="connsiteX170" fmla="*/ 1929880 w 4158730"/>
              <a:gd name="connsiteY170" fmla="*/ 1266825 h 4414838"/>
              <a:gd name="connsiteX171" fmla="*/ 1882255 w 4158730"/>
              <a:gd name="connsiteY171" fmla="*/ 1257300 h 4414838"/>
              <a:gd name="connsiteX172" fmla="*/ 1867967 w 4158730"/>
              <a:gd name="connsiteY172" fmla="*/ 1238250 h 4414838"/>
              <a:gd name="connsiteX173" fmla="*/ 1939405 w 4158730"/>
              <a:gd name="connsiteY173" fmla="*/ 1233488 h 4414838"/>
              <a:gd name="connsiteX174" fmla="*/ 1963217 w 4158730"/>
              <a:gd name="connsiteY174" fmla="*/ 1247775 h 4414838"/>
              <a:gd name="connsiteX175" fmla="*/ 1963217 w 4158730"/>
              <a:gd name="connsiteY175" fmla="*/ 1247775 h 4414838"/>
              <a:gd name="connsiteX176" fmla="*/ 1915592 w 4158730"/>
              <a:gd name="connsiteY176" fmla="*/ 1214438 h 4414838"/>
              <a:gd name="connsiteX177" fmla="*/ 1929880 w 4158730"/>
              <a:gd name="connsiteY177" fmla="*/ 1190625 h 4414838"/>
              <a:gd name="connsiteX178" fmla="*/ 1929880 w 4158730"/>
              <a:gd name="connsiteY178" fmla="*/ 1190625 h 4414838"/>
              <a:gd name="connsiteX179" fmla="*/ 1948930 w 4158730"/>
              <a:gd name="connsiteY179" fmla="*/ 1166813 h 4414838"/>
              <a:gd name="connsiteX180" fmla="*/ 1953692 w 4158730"/>
              <a:gd name="connsiteY180" fmla="*/ 1152525 h 4414838"/>
              <a:gd name="connsiteX181" fmla="*/ 2025130 w 4158730"/>
              <a:gd name="connsiteY181" fmla="*/ 1223963 h 4414838"/>
              <a:gd name="connsiteX182" fmla="*/ 2020367 w 4158730"/>
              <a:gd name="connsiteY182" fmla="*/ 1204913 h 4414838"/>
              <a:gd name="connsiteX183" fmla="*/ 1996555 w 4158730"/>
              <a:gd name="connsiteY183" fmla="*/ 1152525 h 4414838"/>
              <a:gd name="connsiteX184" fmla="*/ 1996555 w 4158730"/>
              <a:gd name="connsiteY184" fmla="*/ 1090613 h 4414838"/>
              <a:gd name="connsiteX185" fmla="*/ 2015605 w 4158730"/>
              <a:gd name="connsiteY185" fmla="*/ 1090613 h 4414838"/>
              <a:gd name="connsiteX186" fmla="*/ 2020367 w 4158730"/>
              <a:gd name="connsiteY186" fmla="*/ 1152525 h 4414838"/>
              <a:gd name="connsiteX187" fmla="*/ 2053705 w 4158730"/>
              <a:gd name="connsiteY187" fmla="*/ 1171575 h 4414838"/>
              <a:gd name="connsiteX188" fmla="*/ 2053705 w 4158730"/>
              <a:gd name="connsiteY188" fmla="*/ 1171575 h 4414838"/>
              <a:gd name="connsiteX189" fmla="*/ 2044180 w 4158730"/>
              <a:gd name="connsiteY189" fmla="*/ 1081088 h 4414838"/>
              <a:gd name="connsiteX190" fmla="*/ 2072755 w 4158730"/>
              <a:gd name="connsiteY190" fmla="*/ 1076325 h 4414838"/>
              <a:gd name="connsiteX191" fmla="*/ 2072755 w 4158730"/>
              <a:gd name="connsiteY191" fmla="*/ 1128713 h 4414838"/>
              <a:gd name="connsiteX192" fmla="*/ 2082280 w 4158730"/>
              <a:gd name="connsiteY192" fmla="*/ 1143000 h 4414838"/>
              <a:gd name="connsiteX193" fmla="*/ 2110855 w 4158730"/>
              <a:gd name="connsiteY193" fmla="*/ 1090613 h 4414838"/>
              <a:gd name="connsiteX194" fmla="*/ 2153717 w 4158730"/>
              <a:gd name="connsiteY194" fmla="*/ 1066800 h 4414838"/>
              <a:gd name="connsiteX195" fmla="*/ 2158480 w 4158730"/>
              <a:gd name="connsiteY195" fmla="*/ 1090613 h 4414838"/>
              <a:gd name="connsiteX196" fmla="*/ 2125142 w 4158730"/>
              <a:gd name="connsiteY196" fmla="*/ 1133475 h 4414838"/>
              <a:gd name="connsiteX197" fmla="*/ 2096567 w 4158730"/>
              <a:gd name="connsiteY197" fmla="*/ 1166813 h 4414838"/>
              <a:gd name="connsiteX198" fmla="*/ 2196580 w 4158730"/>
              <a:gd name="connsiteY198" fmla="*/ 1190625 h 4414838"/>
              <a:gd name="connsiteX199" fmla="*/ 2234680 w 4158730"/>
              <a:gd name="connsiteY199" fmla="*/ 1190625 h 4414838"/>
              <a:gd name="connsiteX200" fmla="*/ 2229917 w 4158730"/>
              <a:gd name="connsiteY200" fmla="*/ 1152525 h 4414838"/>
              <a:gd name="connsiteX201" fmla="*/ 2229917 w 4158730"/>
              <a:gd name="connsiteY201" fmla="*/ 1152525 h 4414838"/>
              <a:gd name="connsiteX202" fmla="*/ 2263255 w 4158730"/>
              <a:gd name="connsiteY202" fmla="*/ 1119188 h 4414838"/>
              <a:gd name="connsiteX203" fmla="*/ 2277542 w 4158730"/>
              <a:gd name="connsiteY203" fmla="*/ 1195388 h 4414838"/>
              <a:gd name="connsiteX204" fmla="*/ 2301355 w 4158730"/>
              <a:gd name="connsiteY204" fmla="*/ 1214438 h 4414838"/>
              <a:gd name="connsiteX205" fmla="*/ 2310880 w 4158730"/>
              <a:gd name="connsiteY205" fmla="*/ 1176338 h 4414838"/>
              <a:gd name="connsiteX206" fmla="*/ 2310880 w 4158730"/>
              <a:gd name="connsiteY206" fmla="*/ 1176338 h 4414838"/>
              <a:gd name="connsiteX207" fmla="*/ 2339455 w 4158730"/>
              <a:gd name="connsiteY207" fmla="*/ 1109663 h 4414838"/>
              <a:gd name="connsiteX208" fmla="*/ 2344217 w 4158730"/>
              <a:gd name="connsiteY208" fmla="*/ 1147763 h 4414838"/>
              <a:gd name="connsiteX209" fmla="*/ 2348980 w 4158730"/>
              <a:gd name="connsiteY209" fmla="*/ 1181100 h 4414838"/>
              <a:gd name="connsiteX210" fmla="*/ 2410892 w 4158730"/>
              <a:gd name="connsiteY210" fmla="*/ 1200150 h 4414838"/>
              <a:gd name="connsiteX211" fmla="*/ 2439467 w 4158730"/>
              <a:gd name="connsiteY211" fmla="*/ 1204913 h 4414838"/>
              <a:gd name="connsiteX212" fmla="*/ 2448992 w 4158730"/>
              <a:gd name="connsiteY212" fmla="*/ 1190625 h 4414838"/>
              <a:gd name="connsiteX213" fmla="*/ 2468042 w 4158730"/>
              <a:gd name="connsiteY213" fmla="*/ 1171575 h 4414838"/>
              <a:gd name="connsiteX214" fmla="*/ 2510905 w 4158730"/>
              <a:gd name="connsiteY214" fmla="*/ 1166813 h 4414838"/>
              <a:gd name="connsiteX215" fmla="*/ 2482330 w 4158730"/>
              <a:gd name="connsiteY215" fmla="*/ 1204913 h 4414838"/>
              <a:gd name="connsiteX216" fmla="*/ 2482330 w 4158730"/>
              <a:gd name="connsiteY216" fmla="*/ 1233488 h 4414838"/>
              <a:gd name="connsiteX217" fmla="*/ 2482330 w 4158730"/>
              <a:gd name="connsiteY217" fmla="*/ 1233488 h 4414838"/>
              <a:gd name="connsiteX218" fmla="*/ 2549005 w 4158730"/>
              <a:gd name="connsiteY218" fmla="*/ 1271588 h 4414838"/>
              <a:gd name="connsiteX219" fmla="*/ 2610917 w 4158730"/>
              <a:gd name="connsiteY219" fmla="*/ 1309688 h 4414838"/>
              <a:gd name="connsiteX220" fmla="*/ 2663305 w 4158730"/>
              <a:gd name="connsiteY220" fmla="*/ 1347788 h 4414838"/>
              <a:gd name="connsiteX221" fmla="*/ 2682355 w 4158730"/>
              <a:gd name="connsiteY221" fmla="*/ 1362075 h 4414838"/>
              <a:gd name="connsiteX222" fmla="*/ 2706167 w 4158730"/>
              <a:gd name="connsiteY222" fmla="*/ 1328738 h 4414838"/>
              <a:gd name="connsiteX223" fmla="*/ 2701405 w 4158730"/>
              <a:gd name="connsiteY223" fmla="*/ 1300163 h 4414838"/>
              <a:gd name="connsiteX224" fmla="*/ 2701405 w 4158730"/>
              <a:gd name="connsiteY224" fmla="*/ 1281113 h 4414838"/>
              <a:gd name="connsiteX225" fmla="*/ 2729980 w 4158730"/>
              <a:gd name="connsiteY225" fmla="*/ 1319213 h 4414838"/>
              <a:gd name="connsiteX226" fmla="*/ 2706167 w 4158730"/>
              <a:gd name="connsiteY226" fmla="*/ 1357313 h 4414838"/>
              <a:gd name="connsiteX227" fmla="*/ 2749030 w 4158730"/>
              <a:gd name="connsiteY227" fmla="*/ 1404938 h 4414838"/>
              <a:gd name="connsiteX228" fmla="*/ 2796655 w 4158730"/>
              <a:gd name="connsiteY228" fmla="*/ 1390650 h 4414838"/>
              <a:gd name="connsiteX229" fmla="*/ 2796655 w 4158730"/>
              <a:gd name="connsiteY229" fmla="*/ 1390650 h 4414838"/>
              <a:gd name="connsiteX230" fmla="*/ 2815705 w 4158730"/>
              <a:gd name="connsiteY230" fmla="*/ 1333500 h 4414838"/>
              <a:gd name="connsiteX231" fmla="*/ 2815705 w 4158730"/>
              <a:gd name="connsiteY231" fmla="*/ 1333500 h 4414838"/>
              <a:gd name="connsiteX232" fmla="*/ 2825230 w 4158730"/>
              <a:gd name="connsiteY232" fmla="*/ 1381125 h 4414838"/>
              <a:gd name="connsiteX233" fmla="*/ 2849042 w 4158730"/>
              <a:gd name="connsiteY233" fmla="*/ 1419225 h 4414838"/>
              <a:gd name="connsiteX234" fmla="*/ 2930005 w 4158730"/>
              <a:gd name="connsiteY234" fmla="*/ 1443038 h 4414838"/>
              <a:gd name="connsiteX235" fmla="*/ 2987155 w 4158730"/>
              <a:gd name="connsiteY235" fmla="*/ 1452563 h 4414838"/>
              <a:gd name="connsiteX236" fmla="*/ 2987155 w 4158730"/>
              <a:gd name="connsiteY236" fmla="*/ 1452563 h 4414838"/>
              <a:gd name="connsiteX237" fmla="*/ 2949055 w 4158730"/>
              <a:gd name="connsiteY237" fmla="*/ 1309688 h 4414838"/>
              <a:gd name="connsiteX238" fmla="*/ 2887142 w 4158730"/>
              <a:gd name="connsiteY238" fmla="*/ 1157288 h 4414838"/>
              <a:gd name="connsiteX239" fmla="*/ 2882380 w 4158730"/>
              <a:gd name="connsiteY239" fmla="*/ 1104900 h 4414838"/>
              <a:gd name="connsiteX240" fmla="*/ 3010967 w 4158730"/>
              <a:gd name="connsiteY240" fmla="*/ 1081088 h 4414838"/>
              <a:gd name="connsiteX241" fmla="*/ 3053830 w 4158730"/>
              <a:gd name="connsiteY241" fmla="*/ 1171575 h 4414838"/>
              <a:gd name="connsiteX242" fmla="*/ 3077642 w 4158730"/>
              <a:gd name="connsiteY242" fmla="*/ 1257300 h 4414838"/>
              <a:gd name="connsiteX243" fmla="*/ 3082405 w 4158730"/>
              <a:gd name="connsiteY243" fmla="*/ 1347788 h 4414838"/>
              <a:gd name="connsiteX244" fmla="*/ 3096692 w 4158730"/>
              <a:gd name="connsiteY244" fmla="*/ 1419225 h 4414838"/>
              <a:gd name="connsiteX245" fmla="*/ 3144317 w 4158730"/>
              <a:gd name="connsiteY245" fmla="*/ 1452563 h 4414838"/>
              <a:gd name="connsiteX246" fmla="*/ 3244330 w 4158730"/>
              <a:gd name="connsiteY246" fmla="*/ 1414463 h 4414838"/>
              <a:gd name="connsiteX247" fmla="*/ 3334817 w 4158730"/>
              <a:gd name="connsiteY247" fmla="*/ 1371600 h 4414838"/>
              <a:gd name="connsiteX248" fmla="*/ 3401492 w 4158730"/>
              <a:gd name="connsiteY248" fmla="*/ 1333500 h 4414838"/>
              <a:gd name="connsiteX249" fmla="*/ 3401492 w 4158730"/>
              <a:gd name="connsiteY249" fmla="*/ 1276350 h 4414838"/>
              <a:gd name="connsiteX250" fmla="*/ 3353867 w 4158730"/>
              <a:gd name="connsiteY250" fmla="*/ 1271588 h 4414838"/>
              <a:gd name="connsiteX251" fmla="*/ 3296717 w 4158730"/>
              <a:gd name="connsiteY251" fmla="*/ 1300163 h 4414838"/>
              <a:gd name="connsiteX252" fmla="*/ 3239567 w 4158730"/>
              <a:gd name="connsiteY252" fmla="*/ 1309688 h 4414838"/>
              <a:gd name="connsiteX253" fmla="*/ 3201467 w 4158730"/>
              <a:gd name="connsiteY253" fmla="*/ 1300163 h 4414838"/>
              <a:gd name="connsiteX254" fmla="*/ 3249092 w 4158730"/>
              <a:gd name="connsiteY254" fmla="*/ 1271588 h 4414838"/>
              <a:gd name="connsiteX255" fmla="*/ 3272905 w 4158730"/>
              <a:gd name="connsiteY255" fmla="*/ 1233488 h 4414838"/>
              <a:gd name="connsiteX256" fmla="*/ 3230042 w 4158730"/>
              <a:gd name="connsiteY256" fmla="*/ 1223963 h 4414838"/>
              <a:gd name="connsiteX257" fmla="*/ 3163367 w 4158730"/>
              <a:gd name="connsiteY257" fmla="*/ 1200150 h 4414838"/>
              <a:gd name="connsiteX258" fmla="*/ 3144317 w 4158730"/>
              <a:gd name="connsiteY258" fmla="*/ 1123950 h 4414838"/>
              <a:gd name="connsiteX259" fmla="*/ 3225280 w 4158730"/>
              <a:gd name="connsiteY259" fmla="*/ 1181101 h 4414838"/>
              <a:gd name="connsiteX260" fmla="*/ 3363392 w 4158730"/>
              <a:gd name="connsiteY260" fmla="*/ 1233489 h 4414838"/>
              <a:gd name="connsiteX261" fmla="*/ 3463405 w 4158730"/>
              <a:gd name="connsiteY261" fmla="*/ 1247776 h 4414838"/>
              <a:gd name="connsiteX262" fmla="*/ 3472930 w 4158730"/>
              <a:gd name="connsiteY262" fmla="*/ 1314451 h 4414838"/>
              <a:gd name="connsiteX263" fmla="*/ 3587230 w 4158730"/>
              <a:gd name="connsiteY263" fmla="*/ 1271589 h 4414838"/>
              <a:gd name="connsiteX264" fmla="*/ 3696767 w 4158730"/>
              <a:gd name="connsiteY264" fmla="*/ 1214439 h 4414838"/>
              <a:gd name="connsiteX265" fmla="*/ 3763442 w 4158730"/>
              <a:gd name="connsiteY265" fmla="*/ 1166814 h 4414838"/>
              <a:gd name="connsiteX266" fmla="*/ 3749155 w 4158730"/>
              <a:gd name="connsiteY266" fmla="*/ 1123951 h 4414838"/>
              <a:gd name="connsiteX267" fmla="*/ 3787255 w 4158730"/>
              <a:gd name="connsiteY267" fmla="*/ 1095376 h 4414838"/>
              <a:gd name="connsiteX268" fmla="*/ 3872980 w 4158730"/>
              <a:gd name="connsiteY268" fmla="*/ 1114426 h 4414838"/>
              <a:gd name="connsiteX269" fmla="*/ 4063480 w 4158730"/>
              <a:gd name="connsiteY269" fmla="*/ 1143000 h 4414838"/>
              <a:gd name="connsiteX270" fmla="*/ 4139680 w 4158730"/>
              <a:gd name="connsiteY270" fmla="*/ 1176338 h 4414838"/>
              <a:gd name="connsiteX271" fmla="*/ 4153967 w 4158730"/>
              <a:gd name="connsiteY27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1196455 w 4158730"/>
              <a:gd name="connsiteY113" fmla="*/ 1109663 h 4414838"/>
              <a:gd name="connsiteX114" fmla="*/ 1253605 w 4158730"/>
              <a:gd name="connsiteY114" fmla="*/ 1090613 h 4414838"/>
              <a:gd name="connsiteX115" fmla="*/ 1296467 w 4158730"/>
              <a:gd name="connsiteY115" fmla="*/ 1095375 h 4414838"/>
              <a:gd name="connsiteX116" fmla="*/ 1301230 w 4158730"/>
              <a:gd name="connsiteY116" fmla="*/ 1176338 h 4414838"/>
              <a:gd name="connsiteX117" fmla="*/ 1329805 w 4158730"/>
              <a:gd name="connsiteY117" fmla="*/ 1223963 h 4414838"/>
              <a:gd name="connsiteX118" fmla="*/ 1396480 w 4158730"/>
              <a:gd name="connsiteY118" fmla="*/ 1281113 h 4414838"/>
              <a:gd name="connsiteX119" fmla="*/ 1448867 w 4158730"/>
              <a:gd name="connsiteY119" fmla="*/ 1309688 h 4414838"/>
              <a:gd name="connsiteX120" fmla="*/ 1529830 w 4158730"/>
              <a:gd name="connsiteY120" fmla="*/ 1281113 h 4414838"/>
              <a:gd name="connsiteX121" fmla="*/ 1534592 w 4158730"/>
              <a:gd name="connsiteY121" fmla="*/ 1314450 h 4414838"/>
              <a:gd name="connsiteX122" fmla="*/ 1496492 w 4158730"/>
              <a:gd name="connsiteY122" fmla="*/ 1366838 h 4414838"/>
              <a:gd name="connsiteX123" fmla="*/ 1510780 w 4158730"/>
              <a:gd name="connsiteY123" fmla="*/ 1428750 h 4414838"/>
              <a:gd name="connsiteX124" fmla="*/ 1553642 w 4158730"/>
              <a:gd name="connsiteY124" fmla="*/ 1428750 h 4414838"/>
              <a:gd name="connsiteX125" fmla="*/ 1506017 w 4158730"/>
              <a:gd name="connsiteY125" fmla="*/ 1462088 h 4414838"/>
              <a:gd name="connsiteX126" fmla="*/ 1520305 w 4158730"/>
              <a:gd name="connsiteY126" fmla="*/ 1528763 h 4414838"/>
              <a:gd name="connsiteX127" fmla="*/ 1544117 w 4158730"/>
              <a:gd name="connsiteY127" fmla="*/ 1576388 h 4414838"/>
              <a:gd name="connsiteX128" fmla="*/ 1601267 w 4158730"/>
              <a:gd name="connsiteY128" fmla="*/ 1571625 h 4414838"/>
              <a:gd name="connsiteX129" fmla="*/ 1653655 w 4158730"/>
              <a:gd name="connsiteY129" fmla="*/ 1590675 h 4414838"/>
              <a:gd name="connsiteX130" fmla="*/ 1696517 w 4158730"/>
              <a:gd name="connsiteY130" fmla="*/ 1552575 h 4414838"/>
              <a:gd name="connsiteX131" fmla="*/ 1720330 w 4158730"/>
              <a:gd name="connsiteY131" fmla="*/ 1533525 h 4414838"/>
              <a:gd name="connsiteX132" fmla="*/ 1706042 w 4158730"/>
              <a:gd name="connsiteY132" fmla="*/ 1490663 h 4414838"/>
              <a:gd name="connsiteX133" fmla="*/ 1691755 w 4158730"/>
              <a:gd name="connsiteY133" fmla="*/ 1476375 h 4414838"/>
              <a:gd name="connsiteX134" fmla="*/ 1691755 w 4158730"/>
              <a:gd name="connsiteY134" fmla="*/ 1452563 h 4414838"/>
              <a:gd name="connsiteX135" fmla="*/ 1729855 w 4158730"/>
              <a:gd name="connsiteY135" fmla="*/ 1466850 h 4414838"/>
              <a:gd name="connsiteX136" fmla="*/ 1758430 w 4158730"/>
              <a:gd name="connsiteY136" fmla="*/ 1495425 h 4414838"/>
              <a:gd name="connsiteX137" fmla="*/ 1767955 w 4158730"/>
              <a:gd name="connsiteY137" fmla="*/ 1447800 h 4414838"/>
              <a:gd name="connsiteX138" fmla="*/ 1772717 w 4158730"/>
              <a:gd name="connsiteY138" fmla="*/ 1414463 h 4414838"/>
              <a:gd name="connsiteX139" fmla="*/ 1767955 w 4158730"/>
              <a:gd name="connsiteY139" fmla="*/ 1400175 h 4414838"/>
              <a:gd name="connsiteX140" fmla="*/ 1725092 w 4158730"/>
              <a:gd name="connsiteY140" fmla="*/ 1385888 h 4414838"/>
              <a:gd name="connsiteX141" fmla="*/ 1691755 w 4158730"/>
              <a:gd name="connsiteY141" fmla="*/ 1362075 h 4414838"/>
              <a:gd name="connsiteX142" fmla="*/ 1658417 w 4158730"/>
              <a:gd name="connsiteY142" fmla="*/ 1319213 h 4414838"/>
              <a:gd name="connsiteX143" fmla="*/ 1629842 w 4158730"/>
              <a:gd name="connsiteY143" fmla="*/ 1309688 h 4414838"/>
              <a:gd name="connsiteX144" fmla="*/ 1591742 w 4158730"/>
              <a:gd name="connsiteY144" fmla="*/ 1309688 h 4414838"/>
              <a:gd name="connsiteX145" fmla="*/ 1572692 w 4158730"/>
              <a:gd name="connsiteY145" fmla="*/ 1304925 h 4414838"/>
              <a:gd name="connsiteX146" fmla="*/ 1558405 w 4158730"/>
              <a:gd name="connsiteY146" fmla="*/ 1271588 h 4414838"/>
              <a:gd name="connsiteX147" fmla="*/ 1539355 w 4158730"/>
              <a:gd name="connsiteY147" fmla="*/ 1233488 h 4414838"/>
              <a:gd name="connsiteX148" fmla="*/ 1558405 w 4158730"/>
              <a:gd name="connsiteY148" fmla="*/ 1219200 h 4414838"/>
              <a:gd name="connsiteX149" fmla="*/ 1615555 w 4158730"/>
              <a:gd name="connsiteY149" fmla="*/ 1281113 h 4414838"/>
              <a:gd name="connsiteX150" fmla="*/ 1615555 w 4158730"/>
              <a:gd name="connsiteY150" fmla="*/ 1281113 h 4414838"/>
              <a:gd name="connsiteX151" fmla="*/ 1634605 w 4158730"/>
              <a:gd name="connsiteY151" fmla="*/ 1252538 h 4414838"/>
              <a:gd name="connsiteX152" fmla="*/ 1615555 w 4158730"/>
              <a:gd name="connsiteY152" fmla="*/ 1214438 h 4414838"/>
              <a:gd name="connsiteX153" fmla="*/ 1658417 w 4158730"/>
              <a:gd name="connsiteY153" fmla="*/ 1223963 h 4414838"/>
              <a:gd name="connsiteX154" fmla="*/ 1677467 w 4158730"/>
              <a:gd name="connsiteY154" fmla="*/ 1285875 h 4414838"/>
              <a:gd name="connsiteX155" fmla="*/ 1696517 w 4158730"/>
              <a:gd name="connsiteY155" fmla="*/ 1290638 h 4414838"/>
              <a:gd name="connsiteX156" fmla="*/ 1691755 w 4158730"/>
              <a:gd name="connsiteY156" fmla="*/ 1252538 h 4414838"/>
              <a:gd name="connsiteX157" fmla="*/ 1682230 w 4158730"/>
              <a:gd name="connsiteY157" fmla="*/ 1223963 h 4414838"/>
              <a:gd name="connsiteX158" fmla="*/ 1691755 w 4158730"/>
              <a:gd name="connsiteY158" fmla="*/ 1204913 h 4414838"/>
              <a:gd name="connsiteX159" fmla="*/ 1691755 w 4158730"/>
              <a:gd name="connsiteY159" fmla="*/ 1204913 h 4414838"/>
              <a:gd name="connsiteX160" fmla="*/ 1758430 w 4158730"/>
              <a:gd name="connsiteY160" fmla="*/ 1204913 h 4414838"/>
              <a:gd name="connsiteX161" fmla="*/ 1758430 w 4158730"/>
              <a:gd name="connsiteY161" fmla="*/ 1204913 h 4414838"/>
              <a:gd name="connsiteX162" fmla="*/ 1729855 w 4158730"/>
              <a:gd name="connsiteY162" fmla="*/ 1300163 h 4414838"/>
              <a:gd name="connsiteX163" fmla="*/ 1734617 w 4158730"/>
              <a:gd name="connsiteY163" fmla="*/ 1338263 h 4414838"/>
              <a:gd name="connsiteX164" fmla="*/ 1734617 w 4158730"/>
              <a:gd name="connsiteY164" fmla="*/ 1338263 h 4414838"/>
              <a:gd name="connsiteX165" fmla="*/ 1801292 w 4158730"/>
              <a:gd name="connsiteY165" fmla="*/ 1352550 h 4414838"/>
              <a:gd name="connsiteX166" fmla="*/ 1839392 w 4158730"/>
              <a:gd name="connsiteY166" fmla="*/ 1319213 h 4414838"/>
              <a:gd name="connsiteX167" fmla="*/ 1901305 w 4158730"/>
              <a:gd name="connsiteY167" fmla="*/ 1319213 h 4414838"/>
              <a:gd name="connsiteX168" fmla="*/ 1948930 w 4158730"/>
              <a:gd name="connsiteY168" fmla="*/ 1328738 h 4414838"/>
              <a:gd name="connsiteX169" fmla="*/ 1967980 w 4158730"/>
              <a:gd name="connsiteY169" fmla="*/ 1300163 h 4414838"/>
              <a:gd name="connsiteX170" fmla="*/ 1972742 w 4158730"/>
              <a:gd name="connsiteY170" fmla="*/ 1281113 h 4414838"/>
              <a:gd name="connsiteX171" fmla="*/ 1929880 w 4158730"/>
              <a:gd name="connsiteY171" fmla="*/ 1266825 h 4414838"/>
              <a:gd name="connsiteX172" fmla="*/ 1882255 w 4158730"/>
              <a:gd name="connsiteY172" fmla="*/ 1257300 h 4414838"/>
              <a:gd name="connsiteX173" fmla="*/ 1867967 w 4158730"/>
              <a:gd name="connsiteY173" fmla="*/ 1238250 h 4414838"/>
              <a:gd name="connsiteX174" fmla="*/ 1939405 w 4158730"/>
              <a:gd name="connsiteY174" fmla="*/ 1233488 h 4414838"/>
              <a:gd name="connsiteX175" fmla="*/ 1963217 w 4158730"/>
              <a:gd name="connsiteY175" fmla="*/ 1247775 h 4414838"/>
              <a:gd name="connsiteX176" fmla="*/ 1963217 w 4158730"/>
              <a:gd name="connsiteY176" fmla="*/ 1247775 h 4414838"/>
              <a:gd name="connsiteX177" fmla="*/ 1915592 w 4158730"/>
              <a:gd name="connsiteY177" fmla="*/ 1214438 h 4414838"/>
              <a:gd name="connsiteX178" fmla="*/ 1929880 w 4158730"/>
              <a:gd name="connsiteY178" fmla="*/ 1190625 h 4414838"/>
              <a:gd name="connsiteX179" fmla="*/ 1929880 w 4158730"/>
              <a:gd name="connsiteY179" fmla="*/ 1190625 h 4414838"/>
              <a:gd name="connsiteX180" fmla="*/ 1948930 w 4158730"/>
              <a:gd name="connsiteY180" fmla="*/ 1166813 h 4414838"/>
              <a:gd name="connsiteX181" fmla="*/ 1953692 w 4158730"/>
              <a:gd name="connsiteY181" fmla="*/ 1152525 h 4414838"/>
              <a:gd name="connsiteX182" fmla="*/ 2025130 w 4158730"/>
              <a:gd name="connsiteY182" fmla="*/ 1223963 h 4414838"/>
              <a:gd name="connsiteX183" fmla="*/ 2020367 w 4158730"/>
              <a:gd name="connsiteY183" fmla="*/ 1204913 h 4414838"/>
              <a:gd name="connsiteX184" fmla="*/ 1996555 w 4158730"/>
              <a:gd name="connsiteY184" fmla="*/ 1152525 h 4414838"/>
              <a:gd name="connsiteX185" fmla="*/ 1996555 w 4158730"/>
              <a:gd name="connsiteY185" fmla="*/ 1090613 h 4414838"/>
              <a:gd name="connsiteX186" fmla="*/ 2015605 w 4158730"/>
              <a:gd name="connsiteY186" fmla="*/ 1090613 h 4414838"/>
              <a:gd name="connsiteX187" fmla="*/ 2020367 w 4158730"/>
              <a:gd name="connsiteY187" fmla="*/ 1152525 h 4414838"/>
              <a:gd name="connsiteX188" fmla="*/ 2053705 w 4158730"/>
              <a:gd name="connsiteY188" fmla="*/ 1171575 h 4414838"/>
              <a:gd name="connsiteX189" fmla="*/ 2053705 w 4158730"/>
              <a:gd name="connsiteY189" fmla="*/ 1171575 h 4414838"/>
              <a:gd name="connsiteX190" fmla="*/ 2044180 w 4158730"/>
              <a:gd name="connsiteY190" fmla="*/ 1081088 h 4414838"/>
              <a:gd name="connsiteX191" fmla="*/ 2072755 w 4158730"/>
              <a:gd name="connsiteY191" fmla="*/ 1076325 h 4414838"/>
              <a:gd name="connsiteX192" fmla="*/ 2072755 w 4158730"/>
              <a:gd name="connsiteY192" fmla="*/ 1128713 h 4414838"/>
              <a:gd name="connsiteX193" fmla="*/ 2082280 w 4158730"/>
              <a:gd name="connsiteY193" fmla="*/ 1143000 h 4414838"/>
              <a:gd name="connsiteX194" fmla="*/ 2110855 w 4158730"/>
              <a:gd name="connsiteY194" fmla="*/ 1090613 h 4414838"/>
              <a:gd name="connsiteX195" fmla="*/ 2153717 w 4158730"/>
              <a:gd name="connsiteY195" fmla="*/ 1066800 h 4414838"/>
              <a:gd name="connsiteX196" fmla="*/ 2158480 w 4158730"/>
              <a:gd name="connsiteY196" fmla="*/ 1090613 h 4414838"/>
              <a:gd name="connsiteX197" fmla="*/ 2125142 w 4158730"/>
              <a:gd name="connsiteY197" fmla="*/ 1133475 h 4414838"/>
              <a:gd name="connsiteX198" fmla="*/ 2096567 w 4158730"/>
              <a:gd name="connsiteY198" fmla="*/ 1166813 h 4414838"/>
              <a:gd name="connsiteX199" fmla="*/ 2196580 w 4158730"/>
              <a:gd name="connsiteY199" fmla="*/ 1190625 h 4414838"/>
              <a:gd name="connsiteX200" fmla="*/ 2234680 w 4158730"/>
              <a:gd name="connsiteY200" fmla="*/ 1190625 h 4414838"/>
              <a:gd name="connsiteX201" fmla="*/ 2229917 w 4158730"/>
              <a:gd name="connsiteY201" fmla="*/ 1152525 h 4414838"/>
              <a:gd name="connsiteX202" fmla="*/ 2229917 w 4158730"/>
              <a:gd name="connsiteY202" fmla="*/ 1152525 h 4414838"/>
              <a:gd name="connsiteX203" fmla="*/ 2263255 w 4158730"/>
              <a:gd name="connsiteY203" fmla="*/ 1119188 h 4414838"/>
              <a:gd name="connsiteX204" fmla="*/ 2277542 w 4158730"/>
              <a:gd name="connsiteY204" fmla="*/ 1195388 h 4414838"/>
              <a:gd name="connsiteX205" fmla="*/ 2301355 w 4158730"/>
              <a:gd name="connsiteY205" fmla="*/ 1214438 h 4414838"/>
              <a:gd name="connsiteX206" fmla="*/ 2310880 w 4158730"/>
              <a:gd name="connsiteY206" fmla="*/ 1176338 h 4414838"/>
              <a:gd name="connsiteX207" fmla="*/ 2310880 w 4158730"/>
              <a:gd name="connsiteY207" fmla="*/ 1176338 h 4414838"/>
              <a:gd name="connsiteX208" fmla="*/ 2339455 w 4158730"/>
              <a:gd name="connsiteY208" fmla="*/ 1109663 h 4414838"/>
              <a:gd name="connsiteX209" fmla="*/ 2344217 w 4158730"/>
              <a:gd name="connsiteY209" fmla="*/ 1147763 h 4414838"/>
              <a:gd name="connsiteX210" fmla="*/ 2348980 w 4158730"/>
              <a:gd name="connsiteY210" fmla="*/ 1181100 h 4414838"/>
              <a:gd name="connsiteX211" fmla="*/ 2410892 w 4158730"/>
              <a:gd name="connsiteY211" fmla="*/ 1200150 h 4414838"/>
              <a:gd name="connsiteX212" fmla="*/ 2439467 w 4158730"/>
              <a:gd name="connsiteY212" fmla="*/ 1204913 h 4414838"/>
              <a:gd name="connsiteX213" fmla="*/ 2448992 w 4158730"/>
              <a:gd name="connsiteY213" fmla="*/ 1190625 h 4414838"/>
              <a:gd name="connsiteX214" fmla="*/ 2468042 w 4158730"/>
              <a:gd name="connsiteY214" fmla="*/ 1171575 h 4414838"/>
              <a:gd name="connsiteX215" fmla="*/ 2510905 w 4158730"/>
              <a:gd name="connsiteY215" fmla="*/ 1166813 h 4414838"/>
              <a:gd name="connsiteX216" fmla="*/ 2482330 w 4158730"/>
              <a:gd name="connsiteY216" fmla="*/ 1204913 h 4414838"/>
              <a:gd name="connsiteX217" fmla="*/ 2482330 w 4158730"/>
              <a:gd name="connsiteY217" fmla="*/ 1233488 h 4414838"/>
              <a:gd name="connsiteX218" fmla="*/ 2482330 w 4158730"/>
              <a:gd name="connsiteY218" fmla="*/ 1233488 h 4414838"/>
              <a:gd name="connsiteX219" fmla="*/ 2549005 w 4158730"/>
              <a:gd name="connsiteY219" fmla="*/ 1271588 h 4414838"/>
              <a:gd name="connsiteX220" fmla="*/ 2610917 w 4158730"/>
              <a:gd name="connsiteY220" fmla="*/ 1309688 h 4414838"/>
              <a:gd name="connsiteX221" fmla="*/ 2663305 w 4158730"/>
              <a:gd name="connsiteY221" fmla="*/ 1347788 h 4414838"/>
              <a:gd name="connsiteX222" fmla="*/ 2682355 w 4158730"/>
              <a:gd name="connsiteY222" fmla="*/ 1362075 h 4414838"/>
              <a:gd name="connsiteX223" fmla="*/ 2706167 w 4158730"/>
              <a:gd name="connsiteY223" fmla="*/ 1328738 h 4414838"/>
              <a:gd name="connsiteX224" fmla="*/ 2701405 w 4158730"/>
              <a:gd name="connsiteY224" fmla="*/ 1300163 h 4414838"/>
              <a:gd name="connsiteX225" fmla="*/ 2701405 w 4158730"/>
              <a:gd name="connsiteY225" fmla="*/ 1281113 h 4414838"/>
              <a:gd name="connsiteX226" fmla="*/ 2729980 w 4158730"/>
              <a:gd name="connsiteY226" fmla="*/ 1319213 h 4414838"/>
              <a:gd name="connsiteX227" fmla="*/ 2706167 w 4158730"/>
              <a:gd name="connsiteY227" fmla="*/ 1357313 h 4414838"/>
              <a:gd name="connsiteX228" fmla="*/ 2749030 w 4158730"/>
              <a:gd name="connsiteY228" fmla="*/ 1404938 h 4414838"/>
              <a:gd name="connsiteX229" fmla="*/ 2796655 w 4158730"/>
              <a:gd name="connsiteY229" fmla="*/ 1390650 h 4414838"/>
              <a:gd name="connsiteX230" fmla="*/ 2796655 w 4158730"/>
              <a:gd name="connsiteY230" fmla="*/ 1390650 h 4414838"/>
              <a:gd name="connsiteX231" fmla="*/ 2815705 w 4158730"/>
              <a:gd name="connsiteY231" fmla="*/ 1333500 h 4414838"/>
              <a:gd name="connsiteX232" fmla="*/ 2815705 w 4158730"/>
              <a:gd name="connsiteY232" fmla="*/ 1333500 h 4414838"/>
              <a:gd name="connsiteX233" fmla="*/ 2825230 w 4158730"/>
              <a:gd name="connsiteY233" fmla="*/ 1381125 h 4414838"/>
              <a:gd name="connsiteX234" fmla="*/ 2849042 w 4158730"/>
              <a:gd name="connsiteY234" fmla="*/ 1419225 h 4414838"/>
              <a:gd name="connsiteX235" fmla="*/ 2930005 w 4158730"/>
              <a:gd name="connsiteY235" fmla="*/ 1443038 h 4414838"/>
              <a:gd name="connsiteX236" fmla="*/ 2987155 w 4158730"/>
              <a:gd name="connsiteY236" fmla="*/ 1452563 h 4414838"/>
              <a:gd name="connsiteX237" fmla="*/ 2987155 w 4158730"/>
              <a:gd name="connsiteY237" fmla="*/ 1452563 h 4414838"/>
              <a:gd name="connsiteX238" fmla="*/ 2949055 w 4158730"/>
              <a:gd name="connsiteY238" fmla="*/ 1309688 h 4414838"/>
              <a:gd name="connsiteX239" fmla="*/ 2887142 w 4158730"/>
              <a:gd name="connsiteY239" fmla="*/ 1157288 h 4414838"/>
              <a:gd name="connsiteX240" fmla="*/ 2882380 w 4158730"/>
              <a:gd name="connsiteY240" fmla="*/ 1104900 h 4414838"/>
              <a:gd name="connsiteX241" fmla="*/ 3010967 w 4158730"/>
              <a:gd name="connsiteY241" fmla="*/ 1081088 h 4414838"/>
              <a:gd name="connsiteX242" fmla="*/ 3053830 w 4158730"/>
              <a:gd name="connsiteY242" fmla="*/ 1171575 h 4414838"/>
              <a:gd name="connsiteX243" fmla="*/ 3077642 w 4158730"/>
              <a:gd name="connsiteY243" fmla="*/ 1257300 h 4414838"/>
              <a:gd name="connsiteX244" fmla="*/ 3082405 w 4158730"/>
              <a:gd name="connsiteY244" fmla="*/ 1347788 h 4414838"/>
              <a:gd name="connsiteX245" fmla="*/ 3096692 w 4158730"/>
              <a:gd name="connsiteY245" fmla="*/ 1419225 h 4414838"/>
              <a:gd name="connsiteX246" fmla="*/ 3144317 w 4158730"/>
              <a:gd name="connsiteY246" fmla="*/ 1452563 h 4414838"/>
              <a:gd name="connsiteX247" fmla="*/ 3244330 w 4158730"/>
              <a:gd name="connsiteY247" fmla="*/ 1414463 h 4414838"/>
              <a:gd name="connsiteX248" fmla="*/ 3334817 w 4158730"/>
              <a:gd name="connsiteY248" fmla="*/ 1371600 h 4414838"/>
              <a:gd name="connsiteX249" fmla="*/ 3401492 w 4158730"/>
              <a:gd name="connsiteY249" fmla="*/ 1333500 h 4414838"/>
              <a:gd name="connsiteX250" fmla="*/ 3401492 w 4158730"/>
              <a:gd name="connsiteY250" fmla="*/ 1276350 h 4414838"/>
              <a:gd name="connsiteX251" fmla="*/ 3353867 w 4158730"/>
              <a:gd name="connsiteY251" fmla="*/ 1271588 h 4414838"/>
              <a:gd name="connsiteX252" fmla="*/ 3296717 w 4158730"/>
              <a:gd name="connsiteY252" fmla="*/ 1300163 h 4414838"/>
              <a:gd name="connsiteX253" fmla="*/ 3239567 w 4158730"/>
              <a:gd name="connsiteY253" fmla="*/ 1309688 h 4414838"/>
              <a:gd name="connsiteX254" fmla="*/ 3201467 w 4158730"/>
              <a:gd name="connsiteY254" fmla="*/ 1300163 h 4414838"/>
              <a:gd name="connsiteX255" fmla="*/ 3249092 w 4158730"/>
              <a:gd name="connsiteY255" fmla="*/ 1271588 h 4414838"/>
              <a:gd name="connsiteX256" fmla="*/ 3272905 w 4158730"/>
              <a:gd name="connsiteY256" fmla="*/ 1233488 h 4414838"/>
              <a:gd name="connsiteX257" fmla="*/ 3230042 w 4158730"/>
              <a:gd name="connsiteY257" fmla="*/ 1223963 h 4414838"/>
              <a:gd name="connsiteX258" fmla="*/ 3163367 w 4158730"/>
              <a:gd name="connsiteY258" fmla="*/ 1200150 h 4414838"/>
              <a:gd name="connsiteX259" fmla="*/ 3144317 w 4158730"/>
              <a:gd name="connsiteY259" fmla="*/ 1123950 h 4414838"/>
              <a:gd name="connsiteX260" fmla="*/ 3225280 w 4158730"/>
              <a:gd name="connsiteY260" fmla="*/ 1181101 h 4414838"/>
              <a:gd name="connsiteX261" fmla="*/ 3363392 w 4158730"/>
              <a:gd name="connsiteY261" fmla="*/ 1233489 h 4414838"/>
              <a:gd name="connsiteX262" fmla="*/ 3463405 w 4158730"/>
              <a:gd name="connsiteY262" fmla="*/ 1247776 h 4414838"/>
              <a:gd name="connsiteX263" fmla="*/ 3472930 w 4158730"/>
              <a:gd name="connsiteY263" fmla="*/ 1314451 h 4414838"/>
              <a:gd name="connsiteX264" fmla="*/ 3587230 w 4158730"/>
              <a:gd name="connsiteY264" fmla="*/ 1271589 h 4414838"/>
              <a:gd name="connsiteX265" fmla="*/ 3696767 w 4158730"/>
              <a:gd name="connsiteY265" fmla="*/ 1214439 h 4414838"/>
              <a:gd name="connsiteX266" fmla="*/ 3763442 w 4158730"/>
              <a:gd name="connsiteY266" fmla="*/ 1166814 h 4414838"/>
              <a:gd name="connsiteX267" fmla="*/ 3749155 w 4158730"/>
              <a:gd name="connsiteY267" fmla="*/ 1123951 h 4414838"/>
              <a:gd name="connsiteX268" fmla="*/ 3787255 w 4158730"/>
              <a:gd name="connsiteY268" fmla="*/ 1095376 h 4414838"/>
              <a:gd name="connsiteX269" fmla="*/ 3872980 w 4158730"/>
              <a:gd name="connsiteY269" fmla="*/ 1114426 h 4414838"/>
              <a:gd name="connsiteX270" fmla="*/ 4063480 w 4158730"/>
              <a:gd name="connsiteY270" fmla="*/ 1143000 h 4414838"/>
              <a:gd name="connsiteX271" fmla="*/ 4139680 w 4158730"/>
              <a:gd name="connsiteY271" fmla="*/ 1176338 h 4414838"/>
              <a:gd name="connsiteX272" fmla="*/ 4153967 w 4158730"/>
              <a:gd name="connsiteY27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196455 w 4158730"/>
              <a:gd name="connsiteY114" fmla="*/ 1109663 h 4414838"/>
              <a:gd name="connsiteX115" fmla="*/ 1253605 w 4158730"/>
              <a:gd name="connsiteY115" fmla="*/ 1090613 h 4414838"/>
              <a:gd name="connsiteX116" fmla="*/ 1296467 w 4158730"/>
              <a:gd name="connsiteY116" fmla="*/ 1095375 h 4414838"/>
              <a:gd name="connsiteX117" fmla="*/ 1301230 w 4158730"/>
              <a:gd name="connsiteY117" fmla="*/ 1176338 h 4414838"/>
              <a:gd name="connsiteX118" fmla="*/ 1329805 w 4158730"/>
              <a:gd name="connsiteY118" fmla="*/ 1223963 h 4414838"/>
              <a:gd name="connsiteX119" fmla="*/ 1396480 w 4158730"/>
              <a:gd name="connsiteY119" fmla="*/ 1281113 h 4414838"/>
              <a:gd name="connsiteX120" fmla="*/ 1448867 w 4158730"/>
              <a:gd name="connsiteY120" fmla="*/ 1309688 h 4414838"/>
              <a:gd name="connsiteX121" fmla="*/ 1529830 w 4158730"/>
              <a:gd name="connsiteY121" fmla="*/ 1281113 h 4414838"/>
              <a:gd name="connsiteX122" fmla="*/ 1534592 w 4158730"/>
              <a:gd name="connsiteY122" fmla="*/ 1314450 h 4414838"/>
              <a:gd name="connsiteX123" fmla="*/ 1496492 w 4158730"/>
              <a:gd name="connsiteY123" fmla="*/ 1366838 h 4414838"/>
              <a:gd name="connsiteX124" fmla="*/ 1510780 w 4158730"/>
              <a:gd name="connsiteY124" fmla="*/ 1428750 h 4414838"/>
              <a:gd name="connsiteX125" fmla="*/ 1553642 w 4158730"/>
              <a:gd name="connsiteY125" fmla="*/ 1428750 h 4414838"/>
              <a:gd name="connsiteX126" fmla="*/ 1506017 w 4158730"/>
              <a:gd name="connsiteY126" fmla="*/ 1462088 h 4414838"/>
              <a:gd name="connsiteX127" fmla="*/ 1520305 w 4158730"/>
              <a:gd name="connsiteY127" fmla="*/ 1528763 h 4414838"/>
              <a:gd name="connsiteX128" fmla="*/ 1544117 w 4158730"/>
              <a:gd name="connsiteY128" fmla="*/ 1576388 h 4414838"/>
              <a:gd name="connsiteX129" fmla="*/ 1601267 w 4158730"/>
              <a:gd name="connsiteY129" fmla="*/ 1571625 h 4414838"/>
              <a:gd name="connsiteX130" fmla="*/ 1653655 w 4158730"/>
              <a:gd name="connsiteY130" fmla="*/ 1590675 h 4414838"/>
              <a:gd name="connsiteX131" fmla="*/ 1696517 w 4158730"/>
              <a:gd name="connsiteY131" fmla="*/ 1552575 h 4414838"/>
              <a:gd name="connsiteX132" fmla="*/ 1720330 w 4158730"/>
              <a:gd name="connsiteY132" fmla="*/ 1533525 h 4414838"/>
              <a:gd name="connsiteX133" fmla="*/ 1706042 w 4158730"/>
              <a:gd name="connsiteY133" fmla="*/ 1490663 h 4414838"/>
              <a:gd name="connsiteX134" fmla="*/ 1691755 w 4158730"/>
              <a:gd name="connsiteY134" fmla="*/ 1476375 h 4414838"/>
              <a:gd name="connsiteX135" fmla="*/ 1691755 w 4158730"/>
              <a:gd name="connsiteY135" fmla="*/ 1452563 h 4414838"/>
              <a:gd name="connsiteX136" fmla="*/ 1729855 w 4158730"/>
              <a:gd name="connsiteY136" fmla="*/ 1466850 h 4414838"/>
              <a:gd name="connsiteX137" fmla="*/ 1758430 w 4158730"/>
              <a:gd name="connsiteY137" fmla="*/ 1495425 h 4414838"/>
              <a:gd name="connsiteX138" fmla="*/ 1767955 w 4158730"/>
              <a:gd name="connsiteY138" fmla="*/ 1447800 h 4414838"/>
              <a:gd name="connsiteX139" fmla="*/ 1772717 w 4158730"/>
              <a:gd name="connsiteY139" fmla="*/ 1414463 h 4414838"/>
              <a:gd name="connsiteX140" fmla="*/ 1767955 w 4158730"/>
              <a:gd name="connsiteY140" fmla="*/ 1400175 h 4414838"/>
              <a:gd name="connsiteX141" fmla="*/ 1725092 w 4158730"/>
              <a:gd name="connsiteY141" fmla="*/ 1385888 h 4414838"/>
              <a:gd name="connsiteX142" fmla="*/ 1691755 w 4158730"/>
              <a:gd name="connsiteY142" fmla="*/ 1362075 h 4414838"/>
              <a:gd name="connsiteX143" fmla="*/ 1658417 w 4158730"/>
              <a:gd name="connsiteY143" fmla="*/ 1319213 h 4414838"/>
              <a:gd name="connsiteX144" fmla="*/ 1629842 w 4158730"/>
              <a:gd name="connsiteY144" fmla="*/ 1309688 h 4414838"/>
              <a:gd name="connsiteX145" fmla="*/ 1591742 w 4158730"/>
              <a:gd name="connsiteY145" fmla="*/ 1309688 h 4414838"/>
              <a:gd name="connsiteX146" fmla="*/ 1572692 w 4158730"/>
              <a:gd name="connsiteY146" fmla="*/ 1304925 h 4414838"/>
              <a:gd name="connsiteX147" fmla="*/ 1558405 w 4158730"/>
              <a:gd name="connsiteY147" fmla="*/ 1271588 h 4414838"/>
              <a:gd name="connsiteX148" fmla="*/ 1539355 w 4158730"/>
              <a:gd name="connsiteY148" fmla="*/ 1233488 h 4414838"/>
              <a:gd name="connsiteX149" fmla="*/ 1558405 w 4158730"/>
              <a:gd name="connsiteY149" fmla="*/ 1219200 h 4414838"/>
              <a:gd name="connsiteX150" fmla="*/ 1615555 w 4158730"/>
              <a:gd name="connsiteY150" fmla="*/ 1281113 h 4414838"/>
              <a:gd name="connsiteX151" fmla="*/ 1615555 w 4158730"/>
              <a:gd name="connsiteY151" fmla="*/ 1281113 h 4414838"/>
              <a:gd name="connsiteX152" fmla="*/ 1634605 w 4158730"/>
              <a:gd name="connsiteY152" fmla="*/ 1252538 h 4414838"/>
              <a:gd name="connsiteX153" fmla="*/ 1615555 w 4158730"/>
              <a:gd name="connsiteY153" fmla="*/ 1214438 h 4414838"/>
              <a:gd name="connsiteX154" fmla="*/ 1658417 w 4158730"/>
              <a:gd name="connsiteY154" fmla="*/ 1223963 h 4414838"/>
              <a:gd name="connsiteX155" fmla="*/ 1677467 w 4158730"/>
              <a:gd name="connsiteY155" fmla="*/ 1285875 h 4414838"/>
              <a:gd name="connsiteX156" fmla="*/ 1696517 w 4158730"/>
              <a:gd name="connsiteY156" fmla="*/ 1290638 h 4414838"/>
              <a:gd name="connsiteX157" fmla="*/ 1691755 w 4158730"/>
              <a:gd name="connsiteY157" fmla="*/ 1252538 h 4414838"/>
              <a:gd name="connsiteX158" fmla="*/ 1682230 w 4158730"/>
              <a:gd name="connsiteY158" fmla="*/ 1223963 h 4414838"/>
              <a:gd name="connsiteX159" fmla="*/ 1691755 w 4158730"/>
              <a:gd name="connsiteY159" fmla="*/ 1204913 h 4414838"/>
              <a:gd name="connsiteX160" fmla="*/ 1691755 w 4158730"/>
              <a:gd name="connsiteY160" fmla="*/ 1204913 h 4414838"/>
              <a:gd name="connsiteX161" fmla="*/ 1758430 w 4158730"/>
              <a:gd name="connsiteY161" fmla="*/ 1204913 h 4414838"/>
              <a:gd name="connsiteX162" fmla="*/ 1758430 w 4158730"/>
              <a:gd name="connsiteY162" fmla="*/ 1204913 h 4414838"/>
              <a:gd name="connsiteX163" fmla="*/ 1729855 w 4158730"/>
              <a:gd name="connsiteY163" fmla="*/ 1300163 h 4414838"/>
              <a:gd name="connsiteX164" fmla="*/ 1734617 w 4158730"/>
              <a:gd name="connsiteY164" fmla="*/ 1338263 h 4414838"/>
              <a:gd name="connsiteX165" fmla="*/ 1734617 w 4158730"/>
              <a:gd name="connsiteY165" fmla="*/ 1338263 h 4414838"/>
              <a:gd name="connsiteX166" fmla="*/ 1801292 w 4158730"/>
              <a:gd name="connsiteY166" fmla="*/ 1352550 h 4414838"/>
              <a:gd name="connsiteX167" fmla="*/ 1839392 w 4158730"/>
              <a:gd name="connsiteY167" fmla="*/ 1319213 h 4414838"/>
              <a:gd name="connsiteX168" fmla="*/ 1901305 w 4158730"/>
              <a:gd name="connsiteY168" fmla="*/ 1319213 h 4414838"/>
              <a:gd name="connsiteX169" fmla="*/ 1948930 w 4158730"/>
              <a:gd name="connsiteY169" fmla="*/ 1328738 h 4414838"/>
              <a:gd name="connsiteX170" fmla="*/ 1967980 w 4158730"/>
              <a:gd name="connsiteY170" fmla="*/ 1300163 h 4414838"/>
              <a:gd name="connsiteX171" fmla="*/ 1972742 w 4158730"/>
              <a:gd name="connsiteY171" fmla="*/ 1281113 h 4414838"/>
              <a:gd name="connsiteX172" fmla="*/ 1929880 w 4158730"/>
              <a:gd name="connsiteY172" fmla="*/ 1266825 h 4414838"/>
              <a:gd name="connsiteX173" fmla="*/ 1882255 w 4158730"/>
              <a:gd name="connsiteY173" fmla="*/ 1257300 h 4414838"/>
              <a:gd name="connsiteX174" fmla="*/ 1867967 w 4158730"/>
              <a:gd name="connsiteY174" fmla="*/ 1238250 h 4414838"/>
              <a:gd name="connsiteX175" fmla="*/ 1939405 w 4158730"/>
              <a:gd name="connsiteY175" fmla="*/ 1233488 h 4414838"/>
              <a:gd name="connsiteX176" fmla="*/ 1963217 w 4158730"/>
              <a:gd name="connsiteY176" fmla="*/ 1247775 h 4414838"/>
              <a:gd name="connsiteX177" fmla="*/ 1963217 w 4158730"/>
              <a:gd name="connsiteY177" fmla="*/ 1247775 h 4414838"/>
              <a:gd name="connsiteX178" fmla="*/ 1915592 w 4158730"/>
              <a:gd name="connsiteY178" fmla="*/ 1214438 h 4414838"/>
              <a:gd name="connsiteX179" fmla="*/ 1929880 w 4158730"/>
              <a:gd name="connsiteY179" fmla="*/ 1190625 h 4414838"/>
              <a:gd name="connsiteX180" fmla="*/ 1929880 w 4158730"/>
              <a:gd name="connsiteY180" fmla="*/ 1190625 h 4414838"/>
              <a:gd name="connsiteX181" fmla="*/ 1948930 w 4158730"/>
              <a:gd name="connsiteY181" fmla="*/ 1166813 h 4414838"/>
              <a:gd name="connsiteX182" fmla="*/ 1953692 w 4158730"/>
              <a:gd name="connsiteY182" fmla="*/ 1152525 h 4414838"/>
              <a:gd name="connsiteX183" fmla="*/ 2025130 w 4158730"/>
              <a:gd name="connsiteY183" fmla="*/ 1223963 h 4414838"/>
              <a:gd name="connsiteX184" fmla="*/ 2020367 w 4158730"/>
              <a:gd name="connsiteY184" fmla="*/ 1204913 h 4414838"/>
              <a:gd name="connsiteX185" fmla="*/ 1996555 w 4158730"/>
              <a:gd name="connsiteY185" fmla="*/ 1152525 h 4414838"/>
              <a:gd name="connsiteX186" fmla="*/ 1996555 w 4158730"/>
              <a:gd name="connsiteY186" fmla="*/ 1090613 h 4414838"/>
              <a:gd name="connsiteX187" fmla="*/ 2015605 w 4158730"/>
              <a:gd name="connsiteY187" fmla="*/ 1090613 h 4414838"/>
              <a:gd name="connsiteX188" fmla="*/ 2020367 w 4158730"/>
              <a:gd name="connsiteY188" fmla="*/ 1152525 h 4414838"/>
              <a:gd name="connsiteX189" fmla="*/ 2053705 w 4158730"/>
              <a:gd name="connsiteY189" fmla="*/ 1171575 h 4414838"/>
              <a:gd name="connsiteX190" fmla="*/ 2053705 w 4158730"/>
              <a:gd name="connsiteY190" fmla="*/ 1171575 h 4414838"/>
              <a:gd name="connsiteX191" fmla="*/ 2044180 w 4158730"/>
              <a:gd name="connsiteY191" fmla="*/ 1081088 h 4414838"/>
              <a:gd name="connsiteX192" fmla="*/ 2072755 w 4158730"/>
              <a:gd name="connsiteY192" fmla="*/ 1076325 h 4414838"/>
              <a:gd name="connsiteX193" fmla="*/ 2072755 w 4158730"/>
              <a:gd name="connsiteY193" fmla="*/ 1128713 h 4414838"/>
              <a:gd name="connsiteX194" fmla="*/ 2082280 w 4158730"/>
              <a:gd name="connsiteY194" fmla="*/ 1143000 h 4414838"/>
              <a:gd name="connsiteX195" fmla="*/ 2110855 w 4158730"/>
              <a:gd name="connsiteY195" fmla="*/ 1090613 h 4414838"/>
              <a:gd name="connsiteX196" fmla="*/ 2153717 w 4158730"/>
              <a:gd name="connsiteY196" fmla="*/ 1066800 h 4414838"/>
              <a:gd name="connsiteX197" fmla="*/ 2158480 w 4158730"/>
              <a:gd name="connsiteY197" fmla="*/ 1090613 h 4414838"/>
              <a:gd name="connsiteX198" fmla="*/ 2125142 w 4158730"/>
              <a:gd name="connsiteY198" fmla="*/ 1133475 h 4414838"/>
              <a:gd name="connsiteX199" fmla="*/ 2096567 w 4158730"/>
              <a:gd name="connsiteY199" fmla="*/ 1166813 h 4414838"/>
              <a:gd name="connsiteX200" fmla="*/ 2196580 w 4158730"/>
              <a:gd name="connsiteY200" fmla="*/ 1190625 h 4414838"/>
              <a:gd name="connsiteX201" fmla="*/ 2234680 w 4158730"/>
              <a:gd name="connsiteY201" fmla="*/ 1190625 h 4414838"/>
              <a:gd name="connsiteX202" fmla="*/ 2229917 w 4158730"/>
              <a:gd name="connsiteY202" fmla="*/ 1152525 h 4414838"/>
              <a:gd name="connsiteX203" fmla="*/ 2229917 w 4158730"/>
              <a:gd name="connsiteY203" fmla="*/ 1152525 h 4414838"/>
              <a:gd name="connsiteX204" fmla="*/ 2263255 w 4158730"/>
              <a:gd name="connsiteY204" fmla="*/ 1119188 h 4414838"/>
              <a:gd name="connsiteX205" fmla="*/ 2277542 w 4158730"/>
              <a:gd name="connsiteY205" fmla="*/ 1195388 h 4414838"/>
              <a:gd name="connsiteX206" fmla="*/ 2301355 w 4158730"/>
              <a:gd name="connsiteY206" fmla="*/ 1214438 h 4414838"/>
              <a:gd name="connsiteX207" fmla="*/ 2310880 w 4158730"/>
              <a:gd name="connsiteY207" fmla="*/ 1176338 h 4414838"/>
              <a:gd name="connsiteX208" fmla="*/ 2310880 w 4158730"/>
              <a:gd name="connsiteY208" fmla="*/ 1176338 h 4414838"/>
              <a:gd name="connsiteX209" fmla="*/ 2339455 w 4158730"/>
              <a:gd name="connsiteY209" fmla="*/ 1109663 h 4414838"/>
              <a:gd name="connsiteX210" fmla="*/ 2344217 w 4158730"/>
              <a:gd name="connsiteY210" fmla="*/ 1147763 h 4414838"/>
              <a:gd name="connsiteX211" fmla="*/ 2348980 w 4158730"/>
              <a:gd name="connsiteY211" fmla="*/ 1181100 h 4414838"/>
              <a:gd name="connsiteX212" fmla="*/ 2410892 w 4158730"/>
              <a:gd name="connsiteY212" fmla="*/ 1200150 h 4414838"/>
              <a:gd name="connsiteX213" fmla="*/ 2439467 w 4158730"/>
              <a:gd name="connsiteY213" fmla="*/ 1204913 h 4414838"/>
              <a:gd name="connsiteX214" fmla="*/ 2448992 w 4158730"/>
              <a:gd name="connsiteY214" fmla="*/ 1190625 h 4414838"/>
              <a:gd name="connsiteX215" fmla="*/ 2468042 w 4158730"/>
              <a:gd name="connsiteY215" fmla="*/ 1171575 h 4414838"/>
              <a:gd name="connsiteX216" fmla="*/ 2510905 w 4158730"/>
              <a:gd name="connsiteY216" fmla="*/ 1166813 h 4414838"/>
              <a:gd name="connsiteX217" fmla="*/ 2482330 w 4158730"/>
              <a:gd name="connsiteY217" fmla="*/ 1204913 h 4414838"/>
              <a:gd name="connsiteX218" fmla="*/ 2482330 w 4158730"/>
              <a:gd name="connsiteY218" fmla="*/ 1233488 h 4414838"/>
              <a:gd name="connsiteX219" fmla="*/ 2482330 w 4158730"/>
              <a:gd name="connsiteY219" fmla="*/ 1233488 h 4414838"/>
              <a:gd name="connsiteX220" fmla="*/ 2549005 w 4158730"/>
              <a:gd name="connsiteY220" fmla="*/ 1271588 h 4414838"/>
              <a:gd name="connsiteX221" fmla="*/ 2610917 w 4158730"/>
              <a:gd name="connsiteY221" fmla="*/ 1309688 h 4414838"/>
              <a:gd name="connsiteX222" fmla="*/ 2663305 w 4158730"/>
              <a:gd name="connsiteY222" fmla="*/ 1347788 h 4414838"/>
              <a:gd name="connsiteX223" fmla="*/ 2682355 w 4158730"/>
              <a:gd name="connsiteY223" fmla="*/ 1362075 h 4414838"/>
              <a:gd name="connsiteX224" fmla="*/ 2706167 w 4158730"/>
              <a:gd name="connsiteY224" fmla="*/ 1328738 h 4414838"/>
              <a:gd name="connsiteX225" fmla="*/ 2701405 w 4158730"/>
              <a:gd name="connsiteY225" fmla="*/ 1300163 h 4414838"/>
              <a:gd name="connsiteX226" fmla="*/ 2701405 w 4158730"/>
              <a:gd name="connsiteY226" fmla="*/ 1281113 h 4414838"/>
              <a:gd name="connsiteX227" fmla="*/ 2729980 w 4158730"/>
              <a:gd name="connsiteY227" fmla="*/ 1319213 h 4414838"/>
              <a:gd name="connsiteX228" fmla="*/ 2706167 w 4158730"/>
              <a:gd name="connsiteY228" fmla="*/ 1357313 h 4414838"/>
              <a:gd name="connsiteX229" fmla="*/ 2749030 w 4158730"/>
              <a:gd name="connsiteY229" fmla="*/ 1404938 h 4414838"/>
              <a:gd name="connsiteX230" fmla="*/ 2796655 w 4158730"/>
              <a:gd name="connsiteY230" fmla="*/ 1390650 h 4414838"/>
              <a:gd name="connsiteX231" fmla="*/ 2796655 w 4158730"/>
              <a:gd name="connsiteY231" fmla="*/ 1390650 h 4414838"/>
              <a:gd name="connsiteX232" fmla="*/ 2815705 w 4158730"/>
              <a:gd name="connsiteY232" fmla="*/ 1333500 h 4414838"/>
              <a:gd name="connsiteX233" fmla="*/ 2815705 w 4158730"/>
              <a:gd name="connsiteY233" fmla="*/ 1333500 h 4414838"/>
              <a:gd name="connsiteX234" fmla="*/ 2825230 w 4158730"/>
              <a:gd name="connsiteY234" fmla="*/ 1381125 h 4414838"/>
              <a:gd name="connsiteX235" fmla="*/ 2849042 w 4158730"/>
              <a:gd name="connsiteY235" fmla="*/ 1419225 h 4414838"/>
              <a:gd name="connsiteX236" fmla="*/ 2930005 w 4158730"/>
              <a:gd name="connsiteY236" fmla="*/ 1443038 h 4414838"/>
              <a:gd name="connsiteX237" fmla="*/ 2987155 w 4158730"/>
              <a:gd name="connsiteY237" fmla="*/ 1452563 h 4414838"/>
              <a:gd name="connsiteX238" fmla="*/ 2987155 w 4158730"/>
              <a:gd name="connsiteY238" fmla="*/ 1452563 h 4414838"/>
              <a:gd name="connsiteX239" fmla="*/ 2949055 w 4158730"/>
              <a:gd name="connsiteY239" fmla="*/ 1309688 h 4414838"/>
              <a:gd name="connsiteX240" fmla="*/ 2887142 w 4158730"/>
              <a:gd name="connsiteY240" fmla="*/ 1157288 h 4414838"/>
              <a:gd name="connsiteX241" fmla="*/ 2882380 w 4158730"/>
              <a:gd name="connsiteY241" fmla="*/ 1104900 h 4414838"/>
              <a:gd name="connsiteX242" fmla="*/ 3010967 w 4158730"/>
              <a:gd name="connsiteY242" fmla="*/ 1081088 h 4414838"/>
              <a:gd name="connsiteX243" fmla="*/ 3053830 w 4158730"/>
              <a:gd name="connsiteY243" fmla="*/ 1171575 h 4414838"/>
              <a:gd name="connsiteX244" fmla="*/ 3077642 w 4158730"/>
              <a:gd name="connsiteY244" fmla="*/ 1257300 h 4414838"/>
              <a:gd name="connsiteX245" fmla="*/ 3082405 w 4158730"/>
              <a:gd name="connsiteY245" fmla="*/ 1347788 h 4414838"/>
              <a:gd name="connsiteX246" fmla="*/ 3096692 w 4158730"/>
              <a:gd name="connsiteY246" fmla="*/ 1419225 h 4414838"/>
              <a:gd name="connsiteX247" fmla="*/ 3144317 w 4158730"/>
              <a:gd name="connsiteY247" fmla="*/ 1452563 h 4414838"/>
              <a:gd name="connsiteX248" fmla="*/ 3244330 w 4158730"/>
              <a:gd name="connsiteY248" fmla="*/ 1414463 h 4414838"/>
              <a:gd name="connsiteX249" fmla="*/ 3334817 w 4158730"/>
              <a:gd name="connsiteY249" fmla="*/ 1371600 h 4414838"/>
              <a:gd name="connsiteX250" fmla="*/ 3401492 w 4158730"/>
              <a:gd name="connsiteY250" fmla="*/ 1333500 h 4414838"/>
              <a:gd name="connsiteX251" fmla="*/ 3401492 w 4158730"/>
              <a:gd name="connsiteY251" fmla="*/ 1276350 h 4414838"/>
              <a:gd name="connsiteX252" fmla="*/ 3353867 w 4158730"/>
              <a:gd name="connsiteY252" fmla="*/ 1271588 h 4414838"/>
              <a:gd name="connsiteX253" fmla="*/ 3296717 w 4158730"/>
              <a:gd name="connsiteY253" fmla="*/ 1300163 h 4414838"/>
              <a:gd name="connsiteX254" fmla="*/ 3239567 w 4158730"/>
              <a:gd name="connsiteY254" fmla="*/ 1309688 h 4414838"/>
              <a:gd name="connsiteX255" fmla="*/ 3201467 w 4158730"/>
              <a:gd name="connsiteY255" fmla="*/ 1300163 h 4414838"/>
              <a:gd name="connsiteX256" fmla="*/ 3249092 w 4158730"/>
              <a:gd name="connsiteY256" fmla="*/ 1271588 h 4414838"/>
              <a:gd name="connsiteX257" fmla="*/ 3272905 w 4158730"/>
              <a:gd name="connsiteY257" fmla="*/ 1233488 h 4414838"/>
              <a:gd name="connsiteX258" fmla="*/ 3230042 w 4158730"/>
              <a:gd name="connsiteY258" fmla="*/ 1223963 h 4414838"/>
              <a:gd name="connsiteX259" fmla="*/ 3163367 w 4158730"/>
              <a:gd name="connsiteY259" fmla="*/ 1200150 h 4414838"/>
              <a:gd name="connsiteX260" fmla="*/ 3144317 w 4158730"/>
              <a:gd name="connsiteY260" fmla="*/ 1123950 h 4414838"/>
              <a:gd name="connsiteX261" fmla="*/ 3225280 w 4158730"/>
              <a:gd name="connsiteY261" fmla="*/ 1181101 h 4414838"/>
              <a:gd name="connsiteX262" fmla="*/ 3363392 w 4158730"/>
              <a:gd name="connsiteY262" fmla="*/ 1233489 h 4414838"/>
              <a:gd name="connsiteX263" fmla="*/ 3463405 w 4158730"/>
              <a:gd name="connsiteY263" fmla="*/ 1247776 h 4414838"/>
              <a:gd name="connsiteX264" fmla="*/ 3472930 w 4158730"/>
              <a:gd name="connsiteY264" fmla="*/ 1314451 h 4414838"/>
              <a:gd name="connsiteX265" fmla="*/ 3587230 w 4158730"/>
              <a:gd name="connsiteY265" fmla="*/ 1271589 h 4414838"/>
              <a:gd name="connsiteX266" fmla="*/ 3696767 w 4158730"/>
              <a:gd name="connsiteY266" fmla="*/ 1214439 h 4414838"/>
              <a:gd name="connsiteX267" fmla="*/ 3763442 w 4158730"/>
              <a:gd name="connsiteY267" fmla="*/ 1166814 h 4414838"/>
              <a:gd name="connsiteX268" fmla="*/ 3749155 w 4158730"/>
              <a:gd name="connsiteY268" fmla="*/ 1123951 h 4414838"/>
              <a:gd name="connsiteX269" fmla="*/ 3787255 w 4158730"/>
              <a:gd name="connsiteY269" fmla="*/ 1095376 h 4414838"/>
              <a:gd name="connsiteX270" fmla="*/ 3872980 w 4158730"/>
              <a:gd name="connsiteY270" fmla="*/ 1114426 h 4414838"/>
              <a:gd name="connsiteX271" fmla="*/ 4063480 w 4158730"/>
              <a:gd name="connsiteY271" fmla="*/ 1143000 h 4414838"/>
              <a:gd name="connsiteX272" fmla="*/ 4139680 w 4158730"/>
              <a:gd name="connsiteY272" fmla="*/ 1176338 h 4414838"/>
              <a:gd name="connsiteX273" fmla="*/ 4153967 w 4158730"/>
              <a:gd name="connsiteY27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196455 w 4158730"/>
              <a:gd name="connsiteY115" fmla="*/ 1109663 h 4414838"/>
              <a:gd name="connsiteX116" fmla="*/ 1253605 w 4158730"/>
              <a:gd name="connsiteY116" fmla="*/ 1090613 h 4414838"/>
              <a:gd name="connsiteX117" fmla="*/ 1296467 w 4158730"/>
              <a:gd name="connsiteY117" fmla="*/ 1095375 h 4414838"/>
              <a:gd name="connsiteX118" fmla="*/ 1301230 w 4158730"/>
              <a:gd name="connsiteY118" fmla="*/ 1176338 h 4414838"/>
              <a:gd name="connsiteX119" fmla="*/ 1329805 w 4158730"/>
              <a:gd name="connsiteY119" fmla="*/ 1223963 h 4414838"/>
              <a:gd name="connsiteX120" fmla="*/ 1396480 w 4158730"/>
              <a:gd name="connsiteY120" fmla="*/ 1281113 h 4414838"/>
              <a:gd name="connsiteX121" fmla="*/ 1448867 w 4158730"/>
              <a:gd name="connsiteY121" fmla="*/ 1309688 h 4414838"/>
              <a:gd name="connsiteX122" fmla="*/ 1529830 w 4158730"/>
              <a:gd name="connsiteY122" fmla="*/ 1281113 h 4414838"/>
              <a:gd name="connsiteX123" fmla="*/ 1534592 w 4158730"/>
              <a:gd name="connsiteY123" fmla="*/ 1314450 h 4414838"/>
              <a:gd name="connsiteX124" fmla="*/ 1496492 w 4158730"/>
              <a:gd name="connsiteY124" fmla="*/ 1366838 h 4414838"/>
              <a:gd name="connsiteX125" fmla="*/ 1510780 w 4158730"/>
              <a:gd name="connsiteY125" fmla="*/ 1428750 h 4414838"/>
              <a:gd name="connsiteX126" fmla="*/ 1553642 w 4158730"/>
              <a:gd name="connsiteY126" fmla="*/ 1428750 h 4414838"/>
              <a:gd name="connsiteX127" fmla="*/ 1506017 w 4158730"/>
              <a:gd name="connsiteY127" fmla="*/ 1462088 h 4414838"/>
              <a:gd name="connsiteX128" fmla="*/ 1520305 w 4158730"/>
              <a:gd name="connsiteY128" fmla="*/ 1528763 h 4414838"/>
              <a:gd name="connsiteX129" fmla="*/ 1544117 w 4158730"/>
              <a:gd name="connsiteY129" fmla="*/ 1576388 h 4414838"/>
              <a:gd name="connsiteX130" fmla="*/ 1601267 w 4158730"/>
              <a:gd name="connsiteY130" fmla="*/ 1571625 h 4414838"/>
              <a:gd name="connsiteX131" fmla="*/ 1653655 w 4158730"/>
              <a:gd name="connsiteY131" fmla="*/ 1590675 h 4414838"/>
              <a:gd name="connsiteX132" fmla="*/ 1696517 w 4158730"/>
              <a:gd name="connsiteY132" fmla="*/ 1552575 h 4414838"/>
              <a:gd name="connsiteX133" fmla="*/ 1720330 w 4158730"/>
              <a:gd name="connsiteY133" fmla="*/ 1533525 h 4414838"/>
              <a:gd name="connsiteX134" fmla="*/ 1706042 w 4158730"/>
              <a:gd name="connsiteY134" fmla="*/ 1490663 h 4414838"/>
              <a:gd name="connsiteX135" fmla="*/ 1691755 w 4158730"/>
              <a:gd name="connsiteY135" fmla="*/ 1476375 h 4414838"/>
              <a:gd name="connsiteX136" fmla="*/ 1691755 w 4158730"/>
              <a:gd name="connsiteY136" fmla="*/ 1452563 h 4414838"/>
              <a:gd name="connsiteX137" fmla="*/ 1729855 w 4158730"/>
              <a:gd name="connsiteY137" fmla="*/ 1466850 h 4414838"/>
              <a:gd name="connsiteX138" fmla="*/ 1758430 w 4158730"/>
              <a:gd name="connsiteY138" fmla="*/ 1495425 h 4414838"/>
              <a:gd name="connsiteX139" fmla="*/ 1767955 w 4158730"/>
              <a:gd name="connsiteY139" fmla="*/ 1447800 h 4414838"/>
              <a:gd name="connsiteX140" fmla="*/ 1772717 w 4158730"/>
              <a:gd name="connsiteY140" fmla="*/ 1414463 h 4414838"/>
              <a:gd name="connsiteX141" fmla="*/ 1767955 w 4158730"/>
              <a:gd name="connsiteY141" fmla="*/ 1400175 h 4414838"/>
              <a:gd name="connsiteX142" fmla="*/ 1725092 w 4158730"/>
              <a:gd name="connsiteY142" fmla="*/ 1385888 h 4414838"/>
              <a:gd name="connsiteX143" fmla="*/ 1691755 w 4158730"/>
              <a:gd name="connsiteY143" fmla="*/ 1362075 h 4414838"/>
              <a:gd name="connsiteX144" fmla="*/ 1658417 w 4158730"/>
              <a:gd name="connsiteY144" fmla="*/ 1319213 h 4414838"/>
              <a:gd name="connsiteX145" fmla="*/ 1629842 w 4158730"/>
              <a:gd name="connsiteY145" fmla="*/ 1309688 h 4414838"/>
              <a:gd name="connsiteX146" fmla="*/ 1591742 w 4158730"/>
              <a:gd name="connsiteY146" fmla="*/ 1309688 h 4414838"/>
              <a:gd name="connsiteX147" fmla="*/ 1572692 w 4158730"/>
              <a:gd name="connsiteY147" fmla="*/ 1304925 h 4414838"/>
              <a:gd name="connsiteX148" fmla="*/ 1558405 w 4158730"/>
              <a:gd name="connsiteY148" fmla="*/ 1271588 h 4414838"/>
              <a:gd name="connsiteX149" fmla="*/ 1539355 w 4158730"/>
              <a:gd name="connsiteY149" fmla="*/ 1233488 h 4414838"/>
              <a:gd name="connsiteX150" fmla="*/ 1558405 w 4158730"/>
              <a:gd name="connsiteY150" fmla="*/ 1219200 h 4414838"/>
              <a:gd name="connsiteX151" fmla="*/ 1615555 w 4158730"/>
              <a:gd name="connsiteY151" fmla="*/ 1281113 h 4414838"/>
              <a:gd name="connsiteX152" fmla="*/ 1615555 w 4158730"/>
              <a:gd name="connsiteY152" fmla="*/ 1281113 h 4414838"/>
              <a:gd name="connsiteX153" fmla="*/ 1634605 w 4158730"/>
              <a:gd name="connsiteY153" fmla="*/ 1252538 h 4414838"/>
              <a:gd name="connsiteX154" fmla="*/ 1615555 w 4158730"/>
              <a:gd name="connsiteY154" fmla="*/ 1214438 h 4414838"/>
              <a:gd name="connsiteX155" fmla="*/ 1658417 w 4158730"/>
              <a:gd name="connsiteY155" fmla="*/ 1223963 h 4414838"/>
              <a:gd name="connsiteX156" fmla="*/ 1677467 w 4158730"/>
              <a:gd name="connsiteY156" fmla="*/ 1285875 h 4414838"/>
              <a:gd name="connsiteX157" fmla="*/ 1696517 w 4158730"/>
              <a:gd name="connsiteY157" fmla="*/ 1290638 h 4414838"/>
              <a:gd name="connsiteX158" fmla="*/ 1691755 w 4158730"/>
              <a:gd name="connsiteY158" fmla="*/ 1252538 h 4414838"/>
              <a:gd name="connsiteX159" fmla="*/ 1682230 w 4158730"/>
              <a:gd name="connsiteY159" fmla="*/ 1223963 h 4414838"/>
              <a:gd name="connsiteX160" fmla="*/ 1691755 w 4158730"/>
              <a:gd name="connsiteY160" fmla="*/ 1204913 h 4414838"/>
              <a:gd name="connsiteX161" fmla="*/ 1691755 w 4158730"/>
              <a:gd name="connsiteY161" fmla="*/ 1204913 h 4414838"/>
              <a:gd name="connsiteX162" fmla="*/ 1758430 w 4158730"/>
              <a:gd name="connsiteY162" fmla="*/ 1204913 h 4414838"/>
              <a:gd name="connsiteX163" fmla="*/ 1758430 w 4158730"/>
              <a:gd name="connsiteY163" fmla="*/ 1204913 h 4414838"/>
              <a:gd name="connsiteX164" fmla="*/ 1729855 w 4158730"/>
              <a:gd name="connsiteY164" fmla="*/ 1300163 h 4414838"/>
              <a:gd name="connsiteX165" fmla="*/ 1734617 w 4158730"/>
              <a:gd name="connsiteY165" fmla="*/ 1338263 h 4414838"/>
              <a:gd name="connsiteX166" fmla="*/ 1734617 w 4158730"/>
              <a:gd name="connsiteY166" fmla="*/ 1338263 h 4414838"/>
              <a:gd name="connsiteX167" fmla="*/ 1801292 w 4158730"/>
              <a:gd name="connsiteY167" fmla="*/ 1352550 h 4414838"/>
              <a:gd name="connsiteX168" fmla="*/ 1839392 w 4158730"/>
              <a:gd name="connsiteY168" fmla="*/ 1319213 h 4414838"/>
              <a:gd name="connsiteX169" fmla="*/ 1901305 w 4158730"/>
              <a:gd name="connsiteY169" fmla="*/ 1319213 h 4414838"/>
              <a:gd name="connsiteX170" fmla="*/ 1948930 w 4158730"/>
              <a:gd name="connsiteY170" fmla="*/ 1328738 h 4414838"/>
              <a:gd name="connsiteX171" fmla="*/ 1967980 w 4158730"/>
              <a:gd name="connsiteY171" fmla="*/ 1300163 h 4414838"/>
              <a:gd name="connsiteX172" fmla="*/ 1972742 w 4158730"/>
              <a:gd name="connsiteY172" fmla="*/ 1281113 h 4414838"/>
              <a:gd name="connsiteX173" fmla="*/ 1929880 w 4158730"/>
              <a:gd name="connsiteY173" fmla="*/ 1266825 h 4414838"/>
              <a:gd name="connsiteX174" fmla="*/ 1882255 w 4158730"/>
              <a:gd name="connsiteY174" fmla="*/ 1257300 h 4414838"/>
              <a:gd name="connsiteX175" fmla="*/ 1867967 w 4158730"/>
              <a:gd name="connsiteY175" fmla="*/ 1238250 h 4414838"/>
              <a:gd name="connsiteX176" fmla="*/ 1939405 w 4158730"/>
              <a:gd name="connsiteY176" fmla="*/ 1233488 h 4414838"/>
              <a:gd name="connsiteX177" fmla="*/ 1963217 w 4158730"/>
              <a:gd name="connsiteY177" fmla="*/ 1247775 h 4414838"/>
              <a:gd name="connsiteX178" fmla="*/ 1963217 w 4158730"/>
              <a:gd name="connsiteY178" fmla="*/ 1247775 h 4414838"/>
              <a:gd name="connsiteX179" fmla="*/ 1915592 w 4158730"/>
              <a:gd name="connsiteY179" fmla="*/ 1214438 h 4414838"/>
              <a:gd name="connsiteX180" fmla="*/ 1929880 w 4158730"/>
              <a:gd name="connsiteY180" fmla="*/ 1190625 h 4414838"/>
              <a:gd name="connsiteX181" fmla="*/ 1929880 w 4158730"/>
              <a:gd name="connsiteY181" fmla="*/ 1190625 h 4414838"/>
              <a:gd name="connsiteX182" fmla="*/ 1948930 w 4158730"/>
              <a:gd name="connsiteY182" fmla="*/ 1166813 h 4414838"/>
              <a:gd name="connsiteX183" fmla="*/ 1953692 w 4158730"/>
              <a:gd name="connsiteY183" fmla="*/ 1152525 h 4414838"/>
              <a:gd name="connsiteX184" fmla="*/ 2025130 w 4158730"/>
              <a:gd name="connsiteY184" fmla="*/ 1223963 h 4414838"/>
              <a:gd name="connsiteX185" fmla="*/ 2020367 w 4158730"/>
              <a:gd name="connsiteY185" fmla="*/ 1204913 h 4414838"/>
              <a:gd name="connsiteX186" fmla="*/ 1996555 w 4158730"/>
              <a:gd name="connsiteY186" fmla="*/ 1152525 h 4414838"/>
              <a:gd name="connsiteX187" fmla="*/ 1996555 w 4158730"/>
              <a:gd name="connsiteY187" fmla="*/ 1090613 h 4414838"/>
              <a:gd name="connsiteX188" fmla="*/ 2015605 w 4158730"/>
              <a:gd name="connsiteY188" fmla="*/ 1090613 h 4414838"/>
              <a:gd name="connsiteX189" fmla="*/ 2020367 w 4158730"/>
              <a:gd name="connsiteY189" fmla="*/ 1152525 h 4414838"/>
              <a:gd name="connsiteX190" fmla="*/ 2053705 w 4158730"/>
              <a:gd name="connsiteY190" fmla="*/ 1171575 h 4414838"/>
              <a:gd name="connsiteX191" fmla="*/ 2053705 w 4158730"/>
              <a:gd name="connsiteY191" fmla="*/ 1171575 h 4414838"/>
              <a:gd name="connsiteX192" fmla="*/ 2044180 w 4158730"/>
              <a:gd name="connsiteY192" fmla="*/ 1081088 h 4414838"/>
              <a:gd name="connsiteX193" fmla="*/ 2072755 w 4158730"/>
              <a:gd name="connsiteY193" fmla="*/ 1076325 h 4414838"/>
              <a:gd name="connsiteX194" fmla="*/ 2072755 w 4158730"/>
              <a:gd name="connsiteY194" fmla="*/ 1128713 h 4414838"/>
              <a:gd name="connsiteX195" fmla="*/ 2082280 w 4158730"/>
              <a:gd name="connsiteY195" fmla="*/ 1143000 h 4414838"/>
              <a:gd name="connsiteX196" fmla="*/ 2110855 w 4158730"/>
              <a:gd name="connsiteY196" fmla="*/ 1090613 h 4414838"/>
              <a:gd name="connsiteX197" fmla="*/ 2153717 w 4158730"/>
              <a:gd name="connsiteY197" fmla="*/ 1066800 h 4414838"/>
              <a:gd name="connsiteX198" fmla="*/ 2158480 w 4158730"/>
              <a:gd name="connsiteY198" fmla="*/ 1090613 h 4414838"/>
              <a:gd name="connsiteX199" fmla="*/ 2125142 w 4158730"/>
              <a:gd name="connsiteY199" fmla="*/ 1133475 h 4414838"/>
              <a:gd name="connsiteX200" fmla="*/ 2096567 w 4158730"/>
              <a:gd name="connsiteY200" fmla="*/ 1166813 h 4414838"/>
              <a:gd name="connsiteX201" fmla="*/ 2196580 w 4158730"/>
              <a:gd name="connsiteY201" fmla="*/ 1190625 h 4414838"/>
              <a:gd name="connsiteX202" fmla="*/ 2234680 w 4158730"/>
              <a:gd name="connsiteY202" fmla="*/ 1190625 h 4414838"/>
              <a:gd name="connsiteX203" fmla="*/ 2229917 w 4158730"/>
              <a:gd name="connsiteY203" fmla="*/ 1152525 h 4414838"/>
              <a:gd name="connsiteX204" fmla="*/ 2229917 w 4158730"/>
              <a:gd name="connsiteY204" fmla="*/ 1152525 h 4414838"/>
              <a:gd name="connsiteX205" fmla="*/ 2263255 w 4158730"/>
              <a:gd name="connsiteY205" fmla="*/ 1119188 h 4414838"/>
              <a:gd name="connsiteX206" fmla="*/ 2277542 w 4158730"/>
              <a:gd name="connsiteY206" fmla="*/ 1195388 h 4414838"/>
              <a:gd name="connsiteX207" fmla="*/ 2301355 w 4158730"/>
              <a:gd name="connsiteY207" fmla="*/ 1214438 h 4414838"/>
              <a:gd name="connsiteX208" fmla="*/ 2310880 w 4158730"/>
              <a:gd name="connsiteY208" fmla="*/ 1176338 h 4414838"/>
              <a:gd name="connsiteX209" fmla="*/ 2310880 w 4158730"/>
              <a:gd name="connsiteY209" fmla="*/ 1176338 h 4414838"/>
              <a:gd name="connsiteX210" fmla="*/ 2339455 w 4158730"/>
              <a:gd name="connsiteY210" fmla="*/ 1109663 h 4414838"/>
              <a:gd name="connsiteX211" fmla="*/ 2344217 w 4158730"/>
              <a:gd name="connsiteY211" fmla="*/ 1147763 h 4414838"/>
              <a:gd name="connsiteX212" fmla="*/ 2348980 w 4158730"/>
              <a:gd name="connsiteY212" fmla="*/ 1181100 h 4414838"/>
              <a:gd name="connsiteX213" fmla="*/ 2410892 w 4158730"/>
              <a:gd name="connsiteY213" fmla="*/ 1200150 h 4414838"/>
              <a:gd name="connsiteX214" fmla="*/ 2439467 w 4158730"/>
              <a:gd name="connsiteY214" fmla="*/ 1204913 h 4414838"/>
              <a:gd name="connsiteX215" fmla="*/ 2448992 w 4158730"/>
              <a:gd name="connsiteY215" fmla="*/ 1190625 h 4414838"/>
              <a:gd name="connsiteX216" fmla="*/ 2468042 w 4158730"/>
              <a:gd name="connsiteY216" fmla="*/ 1171575 h 4414838"/>
              <a:gd name="connsiteX217" fmla="*/ 2510905 w 4158730"/>
              <a:gd name="connsiteY217" fmla="*/ 1166813 h 4414838"/>
              <a:gd name="connsiteX218" fmla="*/ 2482330 w 4158730"/>
              <a:gd name="connsiteY218" fmla="*/ 1204913 h 4414838"/>
              <a:gd name="connsiteX219" fmla="*/ 2482330 w 4158730"/>
              <a:gd name="connsiteY219" fmla="*/ 1233488 h 4414838"/>
              <a:gd name="connsiteX220" fmla="*/ 2482330 w 4158730"/>
              <a:gd name="connsiteY220" fmla="*/ 1233488 h 4414838"/>
              <a:gd name="connsiteX221" fmla="*/ 2549005 w 4158730"/>
              <a:gd name="connsiteY221" fmla="*/ 1271588 h 4414838"/>
              <a:gd name="connsiteX222" fmla="*/ 2610917 w 4158730"/>
              <a:gd name="connsiteY222" fmla="*/ 1309688 h 4414838"/>
              <a:gd name="connsiteX223" fmla="*/ 2663305 w 4158730"/>
              <a:gd name="connsiteY223" fmla="*/ 1347788 h 4414838"/>
              <a:gd name="connsiteX224" fmla="*/ 2682355 w 4158730"/>
              <a:gd name="connsiteY224" fmla="*/ 1362075 h 4414838"/>
              <a:gd name="connsiteX225" fmla="*/ 2706167 w 4158730"/>
              <a:gd name="connsiteY225" fmla="*/ 1328738 h 4414838"/>
              <a:gd name="connsiteX226" fmla="*/ 2701405 w 4158730"/>
              <a:gd name="connsiteY226" fmla="*/ 1300163 h 4414838"/>
              <a:gd name="connsiteX227" fmla="*/ 2701405 w 4158730"/>
              <a:gd name="connsiteY227" fmla="*/ 1281113 h 4414838"/>
              <a:gd name="connsiteX228" fmla="*/ 2729980 w 4158730"/>
              <a:gd name="connsiteY228" fmla="*/ 1319213 h 4414838"/>
              <a:gd name="connsiteX229" fmla="*/ 2706167 w 4158730"/>
              <a:gd name="connsiteY229" fmla="*/ 1357313 h 4414838"/>
              <a:gd name="connsiteX230" fmla="*/ 2749030 w 4158730"/>
              <a:gd name="connsiteY230" fmla="*/ 1404938 h 4414838"/>
              <a:gd name="connsiteX231" fmla="*/ 2796655 w 4158730"/>
              <a:gd name="connsiteY231" fmla="*/ 1390650 h 4414838"/>
              <a:gd name="connsiteX232" fmla="*/ 2796655 w 4158730"/>
              <a:gd name="connsiteY232" fmla="*/ 1390650 h 4414838"/>
              <a:gd name="connsiteX233" fmla="*/ 2815705 w 4158730"/>
              <a:gd name="connsiteY233" fmla="*/ 1333500 h 4414838"/>
              <a:gd name="connsiteX234" fmla="*/ 2815705 w 4158730"/>
              <a:gd name="connsiteY234" fmla="*/ 1333500 h 4414838"/>
              <a:gd name="connsiteX235" fmla="*/ 2825230 w 4158730"/>
              <a:gd name="connsiteY235" fmla="*/ 1381125 h 4414838"/>
              <a:gd name="connsiteX236" fmla="*/ 2849042 w 4158730"/>
              <a:gd name="connsiteY236" fmla="*/ 1419225 h 4414838"/>
              <a:gd name="connsiteX237" fmla="*/ 2930005 w 4158730"/>
              <a:gd name="connsiteY237" fmla="*/ 1443038 h 4414838"/>
              <a:gd name="connsiteX238" fmla="*/ 2987155 w 4158730"/>
              <a:gd name="connsiteY238" fmla="*/ 1452563 h 4414838"/>
              <a:gd name="connsiteX239" fmla="*/ 2987155 w 4158730"/>
              <a:gd name="connsiteY239" fmla="*/ 1452563 h 4414838"/>
              <a:gd name="connsiteX240" fmla="*/ 2949055 w 4158730"/>
              <a:gd name="connsiteY240" fmla="*/ 1309688 h 4414838"/>
              <a:gd name="connsiteX241" fmla="*/ 2887142 w 4158730"/>
              <a:gd name="connsiteY241" fmla="*/ 1157288 h 4414838"/>
              <a:gd name="connsiteX242" fmla="*/ 2882380 w 4158730"/>
              <a:gd name="connsiteY242" fmla="*/ 1104900 h 4414838"/>
              <a:gd name="connsiteX243" fmla="*/ 3010967 w 4158730"/>
              <a:gd name="connsiteY243" fmla="*/ 1081088 h 4414838"/>
              <a:gd name="connsiteX244" fmla="*/ 3053830 w 4158730"/>
              <a:gd name="connsiteY244" fmla="*/ 1171575 h 4414838"/>
              <a:gd name="connsiteX245" fmla="*/ 3077642 w 4158730"/>
              <a:gd name="connsiteY245" fmla="*/ 1257300 h 4414838"/>
              <a:gd name="connsiteX246" fmla="*/ 3082405 w 4158730"/>
              <a:gd name="connsiteY246" fmla="*/ 1347788 h 4414838"/>
              <a:gd name="connsiteX247" fmla="*/ 3096692 w 4158730"/>
              <a:gd name="connsiteY247" fmla="*/ 1419225 h 4414838"/>
              <a:gd name="connsiteX248" fmla="*/ 3144317 w 4158730"/>
              <a:gd name="connsiteY248" fmla="*/ 1452563 h 4414838"/>
              <a:gd name="connsiteX249" fmla="*/ 3244330 w 4158730"/>
              <a:gd name="connsiteY249" fmla="*/ 1414463 h 4414838"/>
              <a:gd name="connsiteX250" fmla="*/ 3334817 w 4158730"/>
              <a:gd name="connsiteY250" fmla="*/ 1371600 h 4414838"/>
              <a:gd name="connsiteX251" fmla="*/ 3401492 w 4158730"/>
              <a:gd name="connsiteY251" fmla="*/ 1333500 h 4414838"/>
              <a:gd name="connsiteX252" fmla="*/ 3401492 w 4158730"/>
              <a:gd name="connsiteY252" fmla="*/ 1276350 h 4414838"/>
              <a:gd name="connsiteX253" fmla="*/ 3353867 w 4158730"/>
              <a:gd name="connsiteY253" fmla="*/ 1271588 h 4414838"/>
              <a:gd name="connsiteX254" fmla="*/ 3296717 w 4158730"/>
              <a:gd name="connsiteY254" fmla="*/ 1300163 h 4414838"/>
              <a:gd name="connsiteX255" fmla="*/ 3239567 w 4158730"/>
              <a:gd name="connsiteY255" fmla="*/ 1309688 h 4414838"/>
              <a:gd name="connsiteX256" fmla="*/ 3201467 w 4158730"/>
              <a:gd name="connsiteY256" fmla="*/ 1300163 h 4414838"/>
              <a:gd name="connsiteX257" fmla="*/ 3249092 w 4158730"/>
              <a:gd name="connsiteY257" fmla="*/ 1271588 h 4414838"/>
              <a:gd name="connsiteX258" fmla="*/ 3272905 w 4158730"/>
              <a:gd name="connsiteY258" fmla="*/ 1233488 h 4414838"/>
              <a:gd name="connsiteX259" fmla="*/ 3230042 w 4158730"/>
              <a:gd name="connsiteY259" fmla="*/ 1223963 h 4414838"/>
              <a:gd name="connsiteX260" fmla="*/ 3163367 w 4158730"/>
              <a:gd name="connsiteY260" fmla="*/ 1200150 h 4414838"/>
              <a:gd name="connsiteX261" fmla="*/ 3144317 w 4158730"/>
              <a:gd name="connsiteY261" fmla="*/ 1123950 h 4414838"/>
              <a:gd name="connsiteX262" fmla="*/ 3225280 w 4158730"/>
              <a:gd name="connsiteY262" fmla="*/ 1181101 h 4414838"/>
              <a:gd name="connsiteX263" fmla="*/ 3363392 w 4158730"/>
              <a:gd name="connsiteY263" fmla="*/ 1233489 h 4414838"/>
              <a:gd name="connsiteX264" fmla="*/ 3463405 w 4158730"/>
              <a:gd name="connsiteY264" fmla="*/ 1247776 h 4414838"/>
              <a:gd name="connsiteX265" fmla="*/ 3472930 w 4158730"/>
              <a:gd name="connsiteY265" fmla="*/ 1314451 h 4414838"/>
              <a:gd name="connsiteX266" fmla="*/ 3587230 w 4158730"/>
              <a:gd name="connsiteY266" fmla="*/ 1271589 h 4414838"/>
              <a:gd name="connsiteX267" fmla="*/ 3696767 w 4158730"/>
              <a:gd name="connsiteY267" fmla="*/ 1214439 h 4414838"/>
              <a:gd name="connsiteX268" fmla="*/ 3763442 w 4158730"/>
              <a:gd name="connsiteY268" fmla="*/ 1166814 h 4414838"/>
              <a:gd name="connsiteX269" fmla="*/ 3749155 w 4158730"/>
              <a:gd name="connsiteY269" fmla="*/ 1123951 h 4414838"/>
              <a:gd name="connsiteX270" fmla="*/ 3787255 w 4158730"/>
              <a:gd name="connsiteY270" fmla="*/ 1095376 h 4414838"/>
              <a:gd name="connsiteX271" fmla="*/ 3872980 w 4158730"/>
              <a:gd name="connsiteY271" fmla="*/ 1114426 h 4414838"/>
              <a:gd name="connsiteX272" fmla="*/ 4063480 w 4158730"/>
              <a:gd name="connsiteY272" fmla="*/ 1143000 h 4414838"/>
              <a:gd name="connsiteX273" fmla="*/ 4139680 w 4158730"/>
              <a:gd name="connsiteY273" fmla="*/ 1176338 h 4414838"/>
              <a:gd name="connsiteX274" fmla="*/ 4153967 w 4158730"/>
              <a:gd name="connsiteY27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96455 w 4158730"/>
              <a:gd name="connsiteY116" fmla="*/ 1109663 h 4414838"/>
              <a:gd name="connsiteX117" fmla="*/ 1253605 w 4158730"/>
              <a:gd name="connsiteY117" fmla="*/ 1090613 h 4414838"/>
              <a:gd name="connsiteX118" fmla="*/ 1296467 w 4158730"/>
              <a:gd name="connsiteY118" fmla="*/ 1095375 h 4414838"/>
              <a:gd name="connsiteX119" fmla="*/ 1301230 w 4158730"/>
              <a:gd name="connsiteY119" fmla="*/ 1176338 h 4414838"/>
              <a:gd name="connsiteX120" fmla="*/ 1329805 w 4158730"/>
              <a:gd name="connsiteY120" fmla="*/ 1223963 h 4414838"/>
              <a:gd name="connsiteX121" fmla="*/ 1396480 w 4158730"/>
              <a:gd name="connsiteY121" fmla="*/ 1281113 h 4414838"/>
              <a:gd name="connsiteX122" fmla="*/ 1448867 w 4158730"/>
              <a:gd name="connsiteY122" fmla="*/ 1309688 h 4414838"/>
              <a:gd name="connsiteX123" fmla="*/ 1529830 w 4158730"/>
              <a:gd name="connsiteY123" fmla="*/ 1281113 h 4414838"/>
              <a:gd name="connsiteX124" fmla="*/ 1534592 w 4158730"/>
              <a:gd name="connsiteY124" fmla="*/ 1314450 h 4414838"/>
              <a:gd name="connsiteX125" fmla="*/ 1496492 w 4158730"/>
              <a:gd name="connsiteY125" fmla="*/ 1366838 h 4414838"/>
              <a:gd name="connsiteX126" fmla="*/ 1510780 w 4158730"/>
              <a:gd name="connsiteY126" fmla="*/ 1428750 h 4414838"/>
              <a:gd name="connsiteX127" fmla="*/ 1553642 w 4158730"/>
              <a:gd name="connsiteY127" fmla="*/ 1428750 h 4414838"/>
              <a:gd name="connsiteX128" fmla="*/ 1506017 w 4158730"/>
              <a:gd name="connsiteY128" fmla="*/ 1462088 h 4414838"/>
              <a:gd name="connsiteX129" fmla="*/ 1520305 w 4158730"/>
              <a:gd name="connsiteY129" fmla="*/ 1528763 h 4414838"/>
              <a:gd name="connsiteX130" fmla="*/ 1544117 w 4158730"/>
              <a:gd name="connsiteY130" fmla="*/ 1576388 h 4414838"/>
              <a:gd name="connsiteX131" fmla="*/ 1601267 w 4158730"/>
              <a:gd name="connsiteY131" fmla="*/ 1571625 h 4414838"/>
              <a:gd name="connsiteX132" fmla="*/ 1653655 w 4158730"/>
              <a:gd name="connsiteY132" fmla="*/ 1590675 h 4414838"/>
              <a:gd name="connsiteX133" fmla="*/ 1696517 w 4158730"/>
              <a:gd name="connsiteY133" fmla="*/ 1552575 h 4414838"/>
              <a:gd name="connsiteX134" fmla="*/ 1720330 w 4158730"/>
              <a:gd name="connsiteY134" fmla="*/ 1533525 h 4414838"/>
              <a:gd name="connsiteX135" fmla="*/ 1706042 w 4158730"/>
              <a:gd name="connsiteY135" fmla="*/ 1490663 h 4414838"/>
              <a:gd name="connsiteX136" fmla="*/ 1691755 w 4158730"/>
              <a:gd name="connsiteY136" fmla="*/ 1476375 h 4414838"/>
              <a:gd name="connsiteX137" fmla="*/ 1691755 w 4158730"/>
              <a:gd name="connsiteY137" fmla="*/ 1452563 h 4414838"/>
              <a:gd name="connsiteX138" fmla="*/ 1729855 w 4158730"/>
              <a:gd name="connsiteY138" fmla="*/ 1466850 h 4414838"/>
              <a:gd name="connsiteX139" fmla="*/ 1758430 w 4158730"/>
              <a:gd name="connsiteY139" fmla="*/ 1495425 h 4414838"/>
              <a:gd name="connsiteX140" fmla="*/ 1767955 w 4158730"/>
              <a:gd name="connsiteY140" fmla="*/ 1447800 h 4414838"/>
              <a:gd name="connsiteX141" fmla="*/ 1772717 w 4158730"/>
              <a:gd name="connsiteY141" fmla="*/ 1414463 h 4414838"/>
              <a:gd name="connsiteX142" fmla="*/ 1767955 w 4158730"/>
              <a:gd name="connsiteY142" fmla="*/ 1400175 h 4414838"/>
              <a:gd name="connsiteX143" fmla="*/ 1725092 w 4158730"/>
              <a:gd name="connsiteY143" fmla="*/ 1385888 h 4414838"/>
              <a:gd name="connsiteX144" fmla="*/ 1691755 w 4158730"/>
              <a:gd name="connsiteY144" fmla="*/ 1362075 h 4414838"/>
              <a:gd name="connsiteX145" fmla="*/ 1658417 w 4158730"/>
              <a:gd name="connsiteY145" fmla="*/ 1319213 h 4414838"/>
              <a:gd name="connsiteX146" fmla="*/ 1629842 w 4158730"/>
              <a:gd name="connsiteY146" fmla="*/ 1309688 h 4414838"/>
              <a:gd name="connsiteX147" fmla="*/ 1591742 w 4158730"/>
              <a:gd name="connsiteY147" fmla="*/ 1309688 h 4414838"/>
              <a:gd name="connsiteX148" fmla="*/ 1572692 w 4158730"/>
              <a:gd name="connsiteY148" fmla="*/ 1304925 h 4414838"/>
              <a:gd name="connsiteX149" fmla="*/ 1558405 w 4158730"/>
              <a:gd name="connsiteY149" fmla="*/ 1271588 h 4414838"/>
              <a:gd name="connsiteX150" fmla="*/ 1539355 w 4158730"/>
              <a:gd name="connsiteY150" fmla="*/ 1233488 h 4414838"/>
              <a:gd name="connsiteX151" fmla="*/ 1558405 w 4158730"/>
              <a:gd name="connsiteY151" fmla="*/ 1219200 h 4414838"/>
              <a:gd name="connsiteX152" fmla="*/ 1615555 w 4158730"/>
              <a:gd name="connsiteY152" fmla="*/ 1281113 h 4414838"/>
              <a:gd name="connsiteX153" fmla="*/ 1615555 w 4158730"/>
              <a:gd name="connsiteY153" fmla="*/ 1281113 h 4414838"/>
              <a:gd name="connsiteX154" fmla="*/ 1634605 w 4158730"/>
              <a:gd name="connsiteY154" fmla="*/ 1252538 h 4414838"/>
              <a:gd name="connsiteX155" fmla="*/ 1615555 w 4158730"/>
              <a:gd name="connsiteY155" fmla="*/ 1214438 h 4414838"/>
              <a:gd name="connsiteX156" fmla="*/ 1658417 w 4158730"/>
              <a:gd name="connsiteY156" fmla="*/ 1223963 h 4414838"/>
              <a:gd name="connsiteX157" fmla="*/ 1677467 w 4158730"/>
              <a:gd name="connsiteY157" fmla="*/ 1285875 h 4414838"/>
              <a:gd name="connsiteX158" fmla="*/ 1696517 w 4158730"/>
              <a:gd name="connsiteY158" fmla="*/ 1290638 h 4414838"/>
              <a:gd name="connsiteX159" fmla="*/ 1691755 w 4158730"/>
              <a:gd name="connsiteY159" fmla="*/ 1252538 h 4414838"/>
              <a:gd name="connsiteX160" fmla="*/ 1682230 w 4158730"/>
              <a:gd name="connsiteY160" fmla="*/ 1223963 h 4414838"/>
              <a:gd name="connsiteX161" fmla="*/ 1691755 w 4158730"/>
              <a:gd name="connsiteY161" fmla="*/ 1204913 h 4414838"/>
              <a:gd name="connsiteX162" fmla="*/ 1691755 w 4158730"/>
              <a:gd name="connsiteY162" fmla="*/ 1204913 h 4414838"/>
              <a:gd name="connsiteX163" fmla="*/ 1758430 w 4158730"/>
              <a:gd name="connsiteY163" fmla="*/ 1204913 h 4414838"/>
              <a:gd name="connsiteX164" fmla="*/ 1758430 w 4158730"/>
              <a:gd name="connsiteY164" fmla="*/ 1204913 h 4414838"/>
              <a:gd name="connsiteX165" fmla="*/ 1729855 w 4158730"/>
              <a:gd name="connsiteY165" fmla="*/ 1300163 h 4414838"/>
              <a:gd name="connsiteX166" fmla="*/ 1734617 w 4158730"/>
              <a:gd name="connsiteY166" fmla="*/ 1338263 h 4414838"/>
              <a:gd name="connsiteX167" fmla="*/ 1734617 w 4158730"/>
              <a:gd name="connsiteY167" fmla="*/ 1338263 h 4414838"/>
              <a:gd name="connsiteX168" fmla="*/ 1801292 w 4158730"/>
              <a:gd name="connsiteY168" fmla="*/ 1352550 h 4414838"/>
              <a:gd name="connsiteX169" fmla="*/ 1839392 w 4158730"/>
              <a:gd name="connsiteY169" fmla="*/ 1319213 h 4414838"/>
              <a:gd name="connsiteX170" fmla="*/ 1901305 w 4158730"/>
              <a:gd name="connsiteY170" fmla="*/ 1319213 h 4414838"/>
              <a:gd name="connsiteX171" fmla="*/ 1948930 w 4158730"/>
              <a:gd name="connsiteY171" fmla="*/ 1328738 h 4414838"/>
              <a:gd name="connsiteX172" fmla="*/ 1967980 w 4158730"/>
              <a:gd name="connsiteY172" fmla="*/ 1300163 h 4414838"/>
              <a:gd name="connsiteX173" fmla="*/ 1972742 w 4158730"/>
              <a:gd name="connsiteY173" fmla="*/ 1281113 h 4414838"/>
              <a:gd name="connsiteX174" fmla="*/ 1929880 w 4158730"/>
              <a:gd name="connsiteY174" fmla="*/ 1266825 h 4414838"/>
              <a:gd name="connsiteX175" fmla="*/ 1882255 w 4158730"/>
              <a:gd name="connsiteY175" fmla="*/ 1257300 h 4414838"/>
              <a:gd name="connsiteX176" fmla="*/ 1867967 w 4158730"/>
              <a:gd name="connsiteY176" fmla="*/ 1238250 h 4414838"/>
              <a:gd name="connsiteX177" fmla="*/ 1939405 w 4158730"/>
              <a:gd name="connsiteY177" fmla="*/ 1233488 h 4414838"/>
              <a:gd name="connsiteX178" fmla="*/ 1963217 w 4158730"/>
              <a:gd name="connsiteY178" fmla="*/ 1247775 h 4414838"/>
              <a:gd name="connsiteX179" fmla="*/ 1963217 w 4158730"/>
              <a:gd name="connsiteY179" fmla="*/ 1247775 h 4414838"/>
              <a:gd name="connsiteX180" fmla="*/ 1915592 w 4158730"/>
              <a:gd name="connsiteY180" fmla="*/ 1214438 h 4414838"/>
              <a:gd name="connsiteX181" fmla="*/ 1929880 w 4158730"/>
              <a:gd name="connsiteY181" fmla="*/ 1190625 h 4414838"/>
              <a:gd name="connsiteX182" fmla="*/ 1929880 w 4158730"/>
              <a:gd name="connsiteY182" fmla="*/ 1190625 h 4414838"/>
              <a:gd name="connsiteX183" fmla="*/ 1948930 w 4158730"/>
              <a:gd name="connsiteY183" fmla="*/ 1166813 h 4414838"/>
              <a:gd name="connsiteX184" fmla="*/ 1953692 w 4158730"/>
              <a:gd name="connsiteY184" fmla="*/ 1152525 h 4414838"/>
              <a:gd name="connsiteX185" fmla="*/ 2025130 w 4158730"/>
              <a:gd name="connsiteY185" fmla="*/ 1223963 h 4414838"/>
              <a:gd name="connsiteX186" fmla="*/ 2020367 w 4158730"/>
              <a:gd name="connsiteY186" fmla="*/ 1204913 h 4414838"/>
              <a:gd name="connsiteX187" fmla="*/ 1996555 w 4158730"/>
              <a:gd name="connsiteY187" fmla="*/ 1152525 h 4414838"/>
              <a:gd name="connsiteX188" fmla="*/ 1996555 w 4158730"/>
              <a:gd name="connsiteY188" fmla="*/ 1090613 h 4414838"/>
              <a:gd name="connsiteX189" fmla="*/ 2015605 w 4158730"/>
              <a:gd name="connsiteY189" fmla="*/ 1090613 h 4414838"/>
              <a:gd name="connsiteX190" fmla="*/ 2020367 w 4158730"/>
              <a:gd name="connsiteY190" fmla="*/ 1152525 h 4414838"/>
              <a:gd name="connsiteX191" fmla="*/ 2053705 w 4158730"/>
              <a:gd name="connsiteY191" fmla="*/ 1171575 h 4414838"/>
              <a:gd name="connsiteX192" fmla="*/ 2053705 w 4158730"/>
              <a:gd name="connsiteY192" fmla="*/ 1171575 h 4414838"/>
              <a:gd name="connsiteX193" fmla="*/ 2044180 w 4158730"/>
              <a:gd name="connsiteY193" fmla="*/ 1081088 h 4414838"/>
              <a:gd name="connsiteX194" fmla="*/ 2072755 w 4158730"/>
              <a:gd name="connsiteY194" fmla="*/ 1076325 h 4414838"/>
              <a:gd name="connsiteX195" fmla="*/ 2072755 w 4158730"/>
              <a:gd name="connsiteY195" fmla="*/ 1128713 h 4414838"/>
              <a:gd name="connsiteX196" fmla="*/ 2082280 w 4158730"/>
              <a:gd name="connsiteY196" fmla="*/ 1143000 h 4414838"/>
              <a:gd name="connsiteX197" fmla="*/ 2110855 w 4158730"/>
              <a:gd name="connsiteY197" fmla="*/ 1090613 h 4414838"/>
              <a:gd name="connsiteX198" fmla="*/ 2153717 w 4158730"/>
              <a:gd name="connsiteY198" fmla="*/ 1066800 h 4414838"/>
              <a:gd name="connsiteX199" fmla="*/ 2158480 w 4158730"/>
              <a:gd name="connsiteY199" fmla="*/ 1090613 h 4414838"/>
              <a:gd name="connsiteX200" fmla="*/ 2125142 w 4158730"/>
              <a:gd name="connsiteY200" fmla="*/ 1133475 h 4414838"/>
              <a:gd name="connsiteX201" fmla="*/ 2096567 w 4158730"/>
              <a:gd name="connsiteY201" fmla="*/ 1166813 h 4414838"/>
              <a:gd name="connsiteX202" fmla="*/ 2196580 w 4158730"/>
              <a:gd name="connsiteY202" fmla="*/ 1190625 h 4414838"/>
              <a:gd name="connsiteX203" fmla="*/ 2234680 w 4158730"/>
              <a:gd name="connsiteY203" fmla="*/ 1190625 h 4414838"/>
              <a:gd name="connsiteX204" fmla="*/ 2229917 w 4158730"/>
              <a:gd name="connsiteY204" fmla="*/ 1152525 h 4414838"/>
              <a:gd name="connsiteX205" fmla="*/ 2229917 w 4158730"/>
              <a:gd name="connsiteY205" fmla="*/ 1152525 h 4414838"/>
              <a:gd name="connsiteX206" fmla="*/ 2263255 w 4158730"/>
              <a:gd name="connsiteY206" fmla="*/ 1119188 h 4414838"/>
              <a:gd name="connsiteX207" fmla="*/ 2277542 w 4158730"/>
              <a:gd name="connsiteY207" fmla="*/ 1195388 h 4414838"/>
              <a:gd name="connsiteX208" fmla="*/ 2301355 w 4158730"/>
              <a:gd name="connsiteY208" fmla="*/ 1214438 h 4414838"/>
              <a:gd name="connsiteX209" fmla="*/ 2310880 w 4158730"/>
              <a:gd name="connsiteY209" fmla="*/ 1176338 h 4414838"/>
              <a:gd name="connsiteX210" fmla="*/ 2310880 w 4158730"/>
              <a:gd name="connsiteY210" fmla="*/ 1176338 h 4414838"/>
              <a:gd name="connsiteX211" fmla="*/ 2339455 w 4158730"/>
              <a:gd name="connsiteY211" fmla="*/ 1109663 h 4414838"/>
              <a:gd name="connsiteX212" fmla="*/ 2344217 w 4158730"/>
              <a:gd name="connsiteY212" fmla="*/ 1147763 h 4414838"/>
              <a:gd name="connsiteX213" fmla="*/ 2348980 w 4158730"/>
              <a:gd name="connsiteY213" fmla="*/ 1181100 h 4414838"/>
              <a:gd name="connsiteX214" fmla="*/ 2410892 w 4158730"/>
              <a:gd name="connsiteY214" fmla="*/ 1200150 h 4414838"/>
              <a:gd name="connsiteX215" fmla="*/ 2439467 w 4158730"/>
              <a:gd name="connsiteY215" fmla="*/ 1204913 h 4414838"/>
              <a:gd name="connsiteX216" fmla="*/ 2448992 w 4158730"/>
              <a:gd name="connsiteY216" fmla="*/ 1190625 h 4414838"/>
              <a:gd name="connsiteX217" fmla="*/ 2468042 w 4158730"/>
              <a:gd name="connsiteY217" fmla="*/ 1171575 h 4414838"/>
              <a:gd name="connsiteX218" fmla="*/ 2510905 w 4158730"/>
              <a:gd name="connsiteY218" fmla="*/ 1166813 h 4414838"/>
              <a:gd name="connsiteX219" fmla="*/ 2482330 w 4158730"/>
              <a:gd name="connsiteY219" fmla="*/ 1204913 h 4414838"/>
              <a:gd name="connsiteX220" fmla="*/ 2482330 w 4158730"/>
              <a:gd name="connsiteY220" fmla="*/ 1233488 h 4414838"/>
              <a:gd name="connsiteX221" fmla="*/ 2482330 w 4158730"/>
              <a:gd name="connsiteY221" fmla="*/ 1233488 h 4414838"/>
              <a:gd name="connsiteX222" fmla="*/ 2549005 w 4158730"/>
              <a:gd name="connsiteY222" fmla="*/ 1271588 h 4414838"/>
              <a:gd name="connsiteX223" fmla="*/ 2610917 w 4158730"/>
              <a:gd name="connsiteY223" fmla="*/ 1309688 h 4414838"/>
              <a:gd name="connsiteX224" fmla="*/ 2663305 w 4158730"/>
              <a:gd name="connsiteY224" fmla="*/ 1347788 h 4414838"/>
              <a:gd name="connsiteX225" fmla="*/ 2682355 w 4158730"/>
              <a:gd name="connsiteY225" fmla="*/ 1362075 h 4414838"/>
              <a:gd name="connsiteX226" fmla="*/ 2706167 w 4158730"/>
              <a:gd name="connsiteY226" fmla="*/ 1328738 h 4414838"/>
              <a:gd name="connsiteX227" fmla="*/ 2701405 w 4158730"/>
              <a:gd name="connsiteY227" fmla="*/ 1300163 h 4414838"/>
              <a:gd name="connsiteX228" fmla="*/ 2701405 w 4158730"/>
              <a:gd name="connsiteY228" fmla="*/ 1281113 h 4414838"/>
              <a:gd name="connsiteX229" fmla="*/ 2729980 w 4158730"/>
              <a:gd name="connsiteY229" fmla="*/ 1319213 h 4414838"/>
              <a:gd name="connsiteX230" fmla="*/ 2706167 w 4158730"/>
              <a:gd name="connsiteY230" fmla="*/ 1357313 h 4414838"/>
              <a:gd name="connsiteX231" fmla="*/ 2749030 w 4158730"/>
              <a:gd name="connsiteY231" fmla="*/ 1404938 h 4414838"/>
              <a:gd name="connsiteX232" fmla="*/ 2796655 w 4158730"/>
              <a:gd name="connsiteY232" fmla="*/ 1390650 h 4414838"/>
              <a:gd name="connsiteX233" fmla="*/ 2796655 w 4158730"/>
              <a:gd name="connsiteY233" fmla="*/ 1390650 h 4414838"/>
              <a:gd name="connsiteX234" fmla="*/ 2815705 w 4158730"/>
              <a:gd name="connsiteY234" fmla="*/ 1333500 h 4414838"/>
              <a:gd name="connsiteX235" fmla="*/ 2815705 w 4158730"/>
              <a:gd name="connsiteY235" fmla="*/ 1333500 h 4414838"/>
              <a:gd name="connsiteX236" fmla="*/ 2825230 w 4158730"/>
              <a:gd name="connsiteY236" fmla="*/ 1381125 h 4414838"/>
              <a:gd name="connsiteX237" fmla="*/ 2849042 w 4158730"/>
              <a:gd name="connsiteY237" fmla="*/ 1419225 h 4414838"/>
              <a:gd name="connsiteX238" fmla="*/ 2930005 w 4158730"/>
              <a:gd name="connsiteY238" fmla="*/ 1443038 h 4414838"/>
              <a:gd name="connsiteX239" fmla="*/ 2987155 w 4158730"/>
              <a:gd name="connsiteY239" fmla="*/ 1452563 h 4414838"/>
              <a:gd name="connsiteX240" fmla="*/ 2987155 w 4158730"/>
              <a:gd name="connsiteY240" fmla="*/ 1452563 h 4414838"/>
              <a:gd name="connsiteX241" fmla="*/ 2949055 w 4158730"/>
              <a:gd name="connsiteY241" fmla="*/ 1309688 h 4414838"/>
              <a:gd name="connsiteX242" fmla="*/ 2887142 w 4158730"/>
              <a:gd name="connsiteY242" fmla="*/ 1157288 h 4414838"/>
              <a:gd name="connsiteX243" fmla="*/ 2882380 w 4158730"/>
              <a:gd name="connsiteY243" fmla="*/ 1104900 h 4414838"/>
              <a:gd name="connsiteX244" fmla="*/ 3010967 w 4158730"/>
              <a:gd name="connsiteY244" fmla="*/ 1081088 h 4414838"/>
              <a:gd name="connsiteX245" fmla="*/ 3053830 w 4158730"/>
              <a:gd name="connsiteY245" fmla="*/ 1171575 h 4414838"/>
              <a:gd name="connsiteX246" fmla="*/ 3077642 w 4158730"/>
              <a:gd name="connsiteY246" fmla="*/ 1257300 h 4414838"/>
              <a:gd name="connsiteX247" fmla="*/ 3082405 w 4158730"/>
              <a:gd name="connsiteY247" fmla="*/ 1347788 h 4414838"/>
              <a:gd name="connsiteX248" fmla="*/ 3096692 w 4158730"/>
              <a:gd name="connsiteY248" fmla="*/ 1419225 h 4414838"/>
              <a:gd name="connsiteX249" fmla="*/ 3144317 w 4158730"/>
              <a:gd name="connsiteY249" fmla="*/ 1452563 h 4414838"/>
              <a:gd name="connsiteX250" fmla="*/ 3244330 w 4158730"/>
              <a:gd name="connsiteY250" fmla="*/ 1414463 h 4414838"/>
              <a:gd name="connsiteX251" fmla="*/ 3334817 w 4158730"/>
              <a:gd name="connsiteY251" fmla="*/ 1371600 h 4414838"/>
              <a:gd name="connsiteX252" fmla="*/ 3401492 w 4158730"/>
              <a:gd name="connsiteY252" fmla="*/ 1333500 h 4414838"/>
              <a:gd name="connsiteX253" fmla="*/ 3401492 w 4158730"/>
              <a:gd name="connsiteY253" fmla="*/ 1276350 h 4414838"/>
              <a:gd name="connsiteX254" fmla="*/ 3353867 w 4158730"/>
              <a:gd name="connsiteY254" fmla="*/ 1271588 h 4414838"/>
              <a:gd name="connsiteX255" fmla="*/ 3296717 w 4158730"/>
              <a:gd name="connsiteY255" fmla="*/ 1300163 h 4414838"/>
              <a:gd name="connsiteX256" fmla="*/ 3239567 w 4158730"/>
              <a:gd name="connsiteY256" fmla="*/ 1309688 h 4414838"/>
              <a:gd name="connsiteX257" fmla="*/ 3201467 w 4158730"/>
              <a:gd name="connsiteY257" fmla="*/ 1300163 h 4414838"/>
              <a:gd name="connsiteX258" fmla="*/ 3249092 w 4158730"/>
              <a:gd name="connsiteY258" fmla="*/ 1271588 h 4414838"/>
              <a:gd name="connsiteX259" fmla="*/ 3272905 w 4158730"/>
              <a:gd name="connsiteY259" fmla="*/ 1233488 h 4414838"/>
              <a:gd name="connsiteX260" fmla="*/ 3230042 w 4158730"/>
              <a:gd name="connsiteY260" fmla="*/ 1223963 h 4414838"/>
              <a:gd name="connsiteX261" fmla="*/ 3163367 w 4158730"/>
              <a:gd name="connsiteY261" fmla="*/ 1200150 h 4414838"/>
              <a:gd name="connsiteX262" fmla="*/ 3144317 w 4158730"/>
              <a:gd name="connsiteY262" fmla="*/ 1123950 h 4414838"/>
              <a:gd name="connsiteX263" fmla="*/ 3225280 w 4158730"/>
              <a:gd name="connsiteY263" fmla="*/ 1181101 h 4414838"/>
              <a:gd name="connsiteX264" fmla="*/ 3363392 w 4158730"/>
              <a:gd name="connsiteY264" fmla="*/ 1233489 h 4414838"/>
              <a:gd name="connsiteX265" fmla="*/ 3463405 w 4158730"/>
              <a:gd name="connsiteY265" fmla="*/ 1247776 h 4414838"/>
              <a:gd name="connsiteX266" fmla="*/ 3472930 w 4158730"/>
              <a:gd name="connsiteY266" fmla="*/ 1314451 h 4414838"/>
              <a:gd name="connsiteX267" fmla="*/ 3587230 w 4158730"/>
              <a:gd name="connsiteY267" fmla="*/ 1271589 h 4414838"/>
              <a:gd name="connsiteX268" fmla="*/ 3696767 w 4158730"/>
              <a:gd name="connsiteY268" fmla="*/ 1214439 h 4414838"/>
              <a:gd name="connsiteX269" fmla="*/ 3763442 w 4158730"/>
              <a:gd name="connsiteY269" fmla="*/ 1166814 h 4414838"/>
              <a:gd name="connsiteX270" fmla="*/ 3749155 w 4158730"/>
              <a:gd name="connsiteY270" fmla="*/ 1123951 h 4414838"/>
              <a:gd name="connsiteX271" fmla="*/ 3787255 w 4158730"/>
              <a:gd name="connsiteY271" fmla="*/ 1095376 h 4414838"/>
              <a:gd name="connsiteX272" fmla="*/ 3872980 w 4158730"/>
              <a:gd name="connsiteY272" fmla="*/ 1114426 h 4414838"/>
              <a:gd name="connsiteX273" fmla="*/ 4063480 w 4158730"/>
              <a:gd name="connsiteY273" fmla="*/ 1143000 h 4414838"/>
              <a:gd name="connsiteX274" fmla="*/ 4139680 w 4158730"/>
              <a:gd name="connsiteY274" fmla="*/ 1176338 h 4414838"/>
              <a:gd name="connsiteX275" fmla="*/ 4153967 w 4158730"/>
              <a:gd name="connsiteY275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96455 w 4158730"/>
              <a:gd name="connsiteY117" fmla="*/ 1109663 h 4414838"/>
              <a:gd name="connsiteX118" fmla="*/ 1253605 w 4158730"/>
              <a:gd name="connsiteY118" fmla="*/ 1090613 h 4414838"/>
              <a:gd name="connsiteX119" fmla="*/ 1296467 w 4158730"/>
              <a:gd name="connsiteY119" fmla="*/ 1095375 h 4414838"/>
              <a:gd name="connsiteX120" fmla="*/ 1301230 w 4158730"/>
              <a:gd name="connsiteY120" fmla="*/ 1176338 h 4414838"/>
              <a:gd name="connsiteX121" fmla="*/ 1329805 w 4158730"/>
              <a:gd name="connsiteY121" fmla="*/ 1223963 h 4414838"/>
              <a:gd name="connsiteX122" fmla="*/ 1396480 w 4158730"/>
              <a:gd name="connsiteY122" fmla="*/ 1281113 h 4414838"/>
              <a:gd name="connsiteX123" fmla="*/ 1448867 w 4158730"/>
              <a:gd name="connsiteY123" fmla="*/ 1309688 h 4414838"/>
              <a:gd name="connsiteX124" fmla="*/ 1529830 w 4158730"/>
              <a:gd name="connsiteY124" fmla="*/ 1281113 h 4414838"/>
              <a:gd name="connsiteX125" fmla="*/ 1534592 w 4158730"/>
              <a:gd name="connsiteY125" fmla="*/ 1314450 h 4414838"/>
              <a:gd name="connsiteX126" fmla="*/ 1496492 w 4158730"/>
              <a:gd name="connsiteY126" fmla="*/ 1366838 h 4414838"/>
              <a:gd name="connsiteX127" fmla="*/ 1510780 w 4158730"/>
              <a:gd name="connsiteY127" fmla="*/ 1428750 h 4414838"/>
              <a:gd name="connsiteX128" fmla="*/ 1553642 w 4158730"/>
              <a:gd name="connsiteY128" fmla="*/ 1428750 h 4414838"/>
              <a:gd name="connsiteX129" fmla="*/ 1506017 w 4158730"/>
              <a:gd name="connsiteY129" fmla="*/ 1462088 h 4414838"/>
              <a:gd name="connsiteX130" fmla="*/ 1520305 w 4158730"/>
              <a:gd name="connsiteY130" fmla="*/ 1528763 h 4414838"/>
              <a:gd name="connsiteX131" fmla="*/ 1544117 w 4158730"/>
              <a:gd name="connsiteY131" fmla="*/ 1576388 h 4414838"/>
              <a:gd name="connsiteX132" fmla="*/ 1601267 w 4158730"/>
              <a:gd name="connsiteY132" fmla="*/ 1571625 h 4414838"/>
              <a:gd name="connsiteX133" fmla="*/ 1653655 w 4158730"/>
              <a:gd name="connsiteY133" fmla="*/ 1590675 h 4414838"/>
              <a:gd name="connsiteX134" fmla="*/ 1696517 w 4158730"/>
              <a:gd name="connsiteY134" fmla="*/ 1552575 h 4414838"/>
              <a:gd name="connsiteX135" fmla="*/ 1720330 w 4158730"/>
              <a:gd name="connsiteY135" fmla="*/ 1533525 h 4414838"/>
              <a:gd name="connsiteX136" fmla="*/ 1706042 w 4158730"/>
              <a:gd name="connsiteY136" fmla="*/ 1490663 h 4414838"/>
              <a:gd name="connsiteX137" fmla="*/ 1691755 w 4158730"/>
              <a:gd name="connsiteY137" fmla="*/ 1476375 h 4414838"/>
              <a:gd name="connsiteX138" fmla="*/ 1691755 w 4158730"/>
              <a:gd name="connsiteY138" fmla="*/ 1452563 h 4414838"/>
              <a:gd name="connsiteX139" fmla="*/ 1729855 w 4158730"/>
              <a:gd name="connsiteY139" fmla="*/ 1466850 h 4414838"/>
              <a:gd name="connsiteX140" fmla="*/ 1758430 w 4158730"/>
              <a:gd name="connsiteY140" fmla="*/ 1495425 h 4414838"/>
              <a:gd name="connsiteX141" fmla="*/ 1767955 w 4158730"/>
              <a:gd name="connsiteY141" fmla="*/ 1447800 h 4414838"/>
              <a:gd name="connsiteX142" fmla="*/ 1772717 w 4158730"/>
              <a:gd name="connsiteY142" fmla="*/ 1414463 h 4414838"/>
              <a:gd name="connsiteX143" fmla="*/ 1767955 w 4158730"/>
              <a:gd name="connsiteY143" fmla="*/ 1400175 h 4414838"/>
              <a:gd name="connsiteX144" fmla="*/ 1725092 w 4158730"/>
              <a:gd name="connsiteY144" fmla="*/ 1385888 h 4414838"/>
              <a:gd name="connsiteX145" fmla="*/ 1691755 w 4158730"/>
              <a:gd name="connsiteY145" fmla="*/ 1362075 h 4414838"/>
              <a:gd name="connsiteX146" fmla="*/ 1658417 w 4158730"/>
              <a:gd name="connsiteY146" fmla="*/ 1319213 h 4414838"/>
              <a:gd name="connsiteX147" fmla="*/ 1629842 w 4158730"/>
              <a:gd name="connsiteY147" fmla="*/ 1309688 h 4414838"/>
              <a:gd name="connsiteX148" fmla="*/ 1591742 w 4158730"/>
              <a:gd name="connsiteY148" fmla="*/ 1309688 h 4414838"/>
              <a:gd name="connsiteX149" fmla="*/ 1572692 w 4158730"/>
              <a:gd name="connsiteY149" fmla="*/ 1304925 h 4414838"/>
              <a:gd name="connsiteX150" fmla="*/ 1558405 w 4158730"/>
              <a:gd name="connsiteY150" fmla="*/ 1271588 h 4414838"/>
              <a:gd name="connsiteX151" fmla="*/ 1539355 w 4158730"/>
              <a:gd name="connsiteY151" fmla="*/ 1233488 h 4414838"/>
              <a:gd name="connsiteX152" fmla="*/ 1558405 w 4158730"/>
              <a:gd name="connsiteY152" fmla="*/ 1219200 h 4414838"/>
              <a:gd name="connsiteX153" fmla="*/ 1615555 w 4158730"/>
              <a:gd name="connsiteY153" fmla="*/ 1281113 h 4414838"/>
              <a:gd name="connsiteX154" fmla="*/ 1615555 w 4158730"/>
              <a:gd name="connsiteY154" fmla="*/ 1281113 h 4414838"/>
              <a:gd name="connsiteX155" fmla="*/ 1634605 w 4158730"/>
              <a:gd name="connsiteY155" fmla="*/ 1252538 h 4414838"/>
              <a:gd name="connsiteX156" fmla="*/ 1615555 w 4158730"/>
              <a:gd name="connsiteY156" fmla="*/ 1214438 h 4414838"/>
              <a:gd name="connsiteX157" fmla="*/ 1658417 w 4158730"/>
              <a:gd name="connsiteY157" fmla="*/ 1223963 h 4414838"/>
              <a:gd name="connsiteX158" fmla="*/ 1677467 w 4158730"/>
              <a:gd name="connsiteY158" fmla="*/ 1285875 h 4414838"/>
              <a:gd name="connsiteX159" fmla="*/ 1696517 w 4158730"/>
              <a:gd name="connsiteY159" fmla="*/ 1290638 h 4414838"/>
              <a:gd name="connsiteX160" fmla="*/ 1691755 w 4158730"/>
              <a:gd name="connsiteY160" fmla="*/ 1252538 h 4414838"/>
              <a:gd name="connsiteX161" fmla="*/ 1682230 w 4158730"/>
              <a:gd name="connsiteY161" fmla="*/ 1223963 h 4414838"/>
              <a:gd name="connsiteX162" fmla="*/ 1691755 w 4158730"/>
              <a:gd name="connsiteY162" fmla="*/ 1204913 h 4414838"/>
              <a:gd name="connsiteX163" fmla="*/ 1691755 w 4158730"/>
              <a:gd name="connsiteY163" fmla="*/ 1204913 h 4414838"/>
              <a:gd name="connsiteX164" fmla="*/ 1758430 w 4158730"/>
              <a:gd name="connsiteY164" fmla="*/ 1204913 h 4414838"/>
              <a:gd name="connsiteX165" fmla="*/ 1758430 w 4158730"/>
              <a:gd name="connsiteY165" fmla="*/ 1204913 h 4414838"/>
              <a:gd name="connsiteX166" fmla="*/ 1729855 w 4158730"/>
              <a:gd name="connsiteY166" fmla="*/ 1300163 h 4414838"/>
              <a:gd name="connsiteX167" fmla="*/ 1734617 w 4158730"/>
              <a:gd name="connsiteY167" fmla="*/ 1338263 h 4414838"/>
              <a:gd name="connsiteX168" fmla="*/ 1734617 w 4158730"/>
              <a:gd name="connsiteY168" fmla="*/ 1338263 h 4414838"/>
              <a:gd name="connsiteX169" fmla="*/ 1801292 w 4158730"/>
              <a:gd name="connsiteY169" fmla="*/ 1352550 h 4414838"/>
              <a:gd name="connsiteX170" fmla="*/ 1839392 w 4158730"/>
              <a:gd name="connsiteY170" fmla="*/ 1319213 h 4414838"/>
              <a:gd name="connsiteX171" fmla="*/ 1901305 w 4158730"/>
              <a:gd name="connsiteY171" fmla="*/ 1319213 h 4414838"/>
              <a:gd name="connsiteX172" fmla="*/ 1948930 w 4158730"/>
              <a:gd name="connsiteY172" fmla="*/ 1328738 h 4414838"/>
              <a:gd name="connsiteX173" fmla="*/ 1967980 w 4158730"/>
              <a:gd name="connsiteY173" fmla="*/ 1300163 h 4414838"/>
              <a:gd name="connsiteX174" fmla="*/ 1972742 w 4158730"/>
              <a:gd name="connsiteY174" fmla="*/ 1281113 h 4414838"/>
              <a:gd name="connsiteX175" fmla="*/ 1929880 w 4158730"/>
              <a:gd name="connsiteY175" fmla="*/ 1266825 h 4414838"/>
              <a:gd name="connsiteX176" fmla="*/ 1882255 w 4158730"/>
              <a:gd name="connsiteY176" fmla="*/ 1257300 h 4414838"/>
              <a:gd name="connsiteX177" fmla="*/ 1867967 w 4158730"/>
              <a:gd name="connsiteY177" fmla="*/ 1238250 h 4414838"/>
              <a:gd name="connsiteX178" fmla="*/ 1939405 w 4158730"/>
              <a:gd name="connsiteY178" fmla="*/ 1233488 h 4414838"/>
              <a:gd name="connsiteX179" fmla="*/ 1963217 w 4158730"/>
              <a:gd name="connsiteY179" fmla="*/ 1247775 h 4414838"/>
              <a:gd name="connsiteX180" fmla="*/ 1963217 w 4158730"/>
              <a:gd name="connsiteY180" fmla="*/ 1247775 h 4414838"/>
              <a:gd name="connsiteX181" fmla="*/ 1915592 w 4158730"/>
              <a:gd name="connsiteY181" fmla="*/ 1214438 h 4414838"/>
              <a:gd name="connsiteX182" fmla="*/ 1929880 w 4158730"/>
              <a:gd name="connsiteY182" fmla="*/ 1190625 h 4414838"/>
              <a:gd name="connsiteX183" fmla="*/ 1929880 w 4158730"/>
              <a:gd name="connsiteY183" fmla="*/ 1190625 h 4414838"/>
              <a:gd name="connsiteX184" fmla="*/ 1948930 w 4158730"/>
              <a:gd name="connsiteY184" fmla="*/ 1166813 h 4414838"/>
              <a:gd name="connsiteX185" fmla="*/ 1953692 w 4158730"/>
              <a:gd name="connsiteY185" fmla="*/ 1152525 h 4414838"/>
              <a:gd name="connsiteX186" fmla="*/ 2025130 w 4158730"/>
              <a:gd name="connsiteY186" fmla="*/ 1223963 h 4414838"/>
              <a:gd name="connsiteX187" fmla="*/ 2020367 w 4158730"/>
              <a:gd name="connsiteY187" fmla="*/ 1204913 h 4414838"/>
              <a:gd name="connsiteX188" fmla="*/ 1996555 w 4158730"/>
              <a:gd name="connsiteY188" fmla="*/ 1152525 h 4414838"/>
              <a:gd name="connsiteX189" fmla="*/ 1996555 w 4158730"/>
              <a:gd name="connsiteY189" fmla="*/ 1090613 h 4414838"/>
              <a:gd name="connsiteX190" fmla="*/ 2015605 w 4158730"/>
              <a:gd name="connsiteY190" fmla="*/ 1090613 h 4414838"/>
              <a:gd name="connsiteX191" fmla="*/ 2020367 w 4158730"/>
              <a:gd name="connsiteY191" fmla="*/ 1152525 h 4414838"/>
              <a:gd name="connsiteX192" fmla="*/ 2053705 w 4158730"/>
              <a:gd name="connsiteY192" fmla="*/ 1171575 h 4414838"/>
              <a:gd name="connsiteX193" fmla="*/ 2053705 w 4158730"/>
              <a:gd name="connsiteY193" fmla="*/ 1171575 h 4414838"/>
              <a:gd name="connsiteX194" fmla="*/ 2044180 w 4158730"/>
              <a:gd name="connsiteY194" fmla="*/ 1081088 h 4414838"/>
              <a:gd name="connsiteX195" fmla="*/ 2072755 w 4158730"/>
              <a:gd name="connsiteY195" fmla="*/ 1076325 h 4414838"/>
              <a:gd name="connsiteX196" fmla="*/ 2072755 w 4158730"/>
              <a:gd name="connsiteY196" fmla="*/ 1128713 h 4414838"/>
              <a:gd name="connsiteX197" fmla="*/ 2082280 w 4158730"/>
              <a:gd name="connsiteY197" fmla="*/ 1143000 h 4414838"/>
              <a:gd name="connsiteX198" fmla="*/ 2110855 w 4158730"/>
              <a:gd name="connsiteY198" fmla="*/ 1090613 h 4414838"/>
              <a:gd name="connsiteX199" fmla="*/ 2153717 w 4158730"/>
              <a:gd name="connsiteY199" fmla="*/ 1066800 h 4414838"/>
              <a:gd name="connsiteX200" fmla="*/ 2158480 w 4158730"/>
              <a:gd name="connsiteY200" fmla="*/ 1090613 h 4414838"/>
              <a:gd name="connsiteX201" fmla="*/ 2125142 w 4158730"/>
              <a:gd name="connsiteY201" fmla="*/ 1133475 h 4414838"/>
              <a:gd name="connsiteX202" fmla="*/ 2096567 w 4158730"/>
              <a:gd name="connsiteY202" fmla="*/ 1166813 h 4414838"/>
              <a:gd name="connsiteX203" fmla="*/ 2196580 w 4158730"/>
              <a:gd name="connsiteY203" fmla="*/ 1190625 h 4414838"/>
              <a:gd name="connsiteX204" fmla="*/ 2234680 w 4158730"/>
              <a:gd name="connsiteY204" fmla="*/ 1190625 h 4414838"/>
              <a:gd name="connsiteX205" fmla="*/ 2229917 w 4158730"/>
              <a:gd name="connsiteY205" fmla="*/ 1152525 h 4414838"/>
              <a:gd name="connsiteX206" fmla="*/ 2229917 w 4158730"/>
              <a:gd name="connsiteY206" fmla="*/ 1152525 h 4414838"/>
              <a:gd name="connsiteX207" fmla="*/ 2263255 w 4158730"/>
              <a:gd name="connsiteY207" fmla="*/ 1119188 h 4414838"/>
              <a:gd name="connsiteX208" fmla="*/ 2277542 w 4158730"/>
              <a:gd name="connsiteY208" fmla="*/ 1195388 h 4414838"/>
              <a:gd name="connsiteX209" fmla="*/ 2301355 w 4158730"/>
              <a:gd name="connsiteY209" fmla="*/ 1214438 h 4414838"/>
              <a:gd name="connsiteX210" fmla="*/ 2310880 w 4158730"/>
              <a:gd name="connsiteY210" fmla="*/ 1176338 h 4414838"/>
              <a:gd name="connsiteX211" fmla="*/ 2310880 w 4158730"/>
              <a:gd name="connsiteY211" fmla="*/ 1176338 h 4414838"/>
              <a:gd name="connsiteX212" fmla="*/ 2339455 w 4158730"/>
              <a:gd name="connsiteY212" fmla="*/ 1109663 h 4414838"/>
              <a:gd name="connsiteX213" fmla="*/ 2344217 w 4158730"/>
              <a:gd name="connsiteY213" fmla="*/ 1147763 h 4414838"/>
              <a:gd name="connsiteX214" fmla="*/ 2348980 w 4158730"/>
              <a:gd name="connsiteY214" fmla="*/ 1181100 h 4414838"/>
              <a:gd name="connsiteX215" fmla="*/ 2410892 w 4158730"/>
              <a:gd name="connsiteY215" fmla="*/ 1200150 h 4414838"/>
              <a:gd name="connsiteX216" fmla="*/ 2439467 w 4158730"/>
              <a:gd name="connsiteY216" fmla="*/ 1204913 h 4414838"/>
              <a:gd name="connsiteX217" fmla="*/ 2448992 w 4158730"/>
              <a:gd name="connsiteY217" fmla="*/ 1190625 h 4414838"/>
              <a:gd name="connsiteX218" fmla="*/ 2468042 w 4158730"/>
              <a:gd name="connsiteY218" fmla="*/ 1171575 h 4414838"/>
              <a:gd name="connsiteX219" fmla="*/ 2510905 w 4158730"/>
              <a:gd name="connsiteY219" fmla="*/ 1166813 h 4414838"/>
              <a:gd name="connsiteX220" fmla="*/ 2482330 w 4158730"/>
              <a:gd name="connsiteY220" fmla="*/ 1204913 h 4414838"/>
              <a:gd name="connsiteX221" fmla="*/ 2482330 w 4158730"/>
              <a:gd name="connsiteY221" fmla="*/ 1233488 h 4414838"/>
              <a:gd name="connsiteX222" fmla="*/ 2482330 w 4158730"/>
              <a:gd name="connsiteY222" fmla="*/ 1233488 h 4414838"/>
              <a:gd name="connsiteX223" fmla="*/ 2549005 w 4158730"/>
              <a:gd name="connsiteY223" fmla="*/ 1271588 h 4414838"/>
              <a:gd name="connsiteX224" fmla="*/ 2610917 w 4158730"/>
              <a:gd name="connsiteY224" fmla="*/ 1309688 h 4414838"/>
              <a:gd name="connsiteX225" fmla="*/ 2663305 w 4158730"/>
              <a:gd name="connsiteY225" fmla="*/ 1347788 h 4414838"/>
              <a:gd name="connsiteX226" fmla="*/ 2682355 w 4158730"/>
              <a:gd name="connsiteY226" fmla="*/ 1362075 h 4414838"/>
              <a:gd name="connsiteX227" fmla="*/ 2706167 w 4158730"/>
              <a:gd name="connsiteY227" fmla="*/ 1328738 h 4414838"/>
              <a:gd name="connsiteX228" fmla="*/ 2701405 w 4158730"/>
              <a:gd name="connsiteY228" fmla="*/ 1300163 h 4414838"/>
              <a:gd name="connsiteX229" fmla="*/ 2701405 w 4158730"/>
              <a:gd name="connsiteY229" fmla="*/ 1281113 h 4414838"/>
              <a:gd name="connsiteX230" fmla="*/ 2729980 w 4158730"/>
              <a:gd name="connsiteY230" fmla="*/ 1319213 h 4414838"/>
              <a:gd name="connsiteX231" fmla="*/ 2706167 w 4158730"/>
              <a:gd name="connsiteY231" fmla="*/ 1357313 h 4414838"/>
              <a:gd name="connsiteX232" fmla="*/ 2749030 w 4158730"/>
              <a:gd name="connsiteY232" fmla="*/ 1404938 h 4414838"/>
              <a:gd name="connsiteX233" fmla="*/ 2796655 w 4158730"/>
              <a:gd name="connsiteY233" fmla="*/ 1390650 h 4414838"/>
              <a:gd name="connsiteX234" fmla="*/ 2796655 w 4158730"/>
              <a:gd name="connsiteY234" fmla="*/ 1390650 h 4414838"/>
              <a:gd name="connsiteX235" fmla="*/ 2815705 w 4158730"/>
              <a:gd name="connsiteY235" fmla="*/ 1333500 h 4414838"/>
              <a:gd name="connsiteX236" fmla="*/ 2815705 w 4158730"/>
              <a:gd name="connsiteY236" fmla="*/ 1333500 h 4414838"/>
              <a:gd name="connsiteX237" fmla="*/ 2825230 w 4158730"/>
              <a:gd name="connsiteY237" fmla="*/ 1381125 h 4414838"/>
              <a:gd name="connsiteX238" fmla="*/ 2849042 w 4158730"/>
              <a:gd name="connsiteY238" fmla="*/ 1419225 h 4414838"/>
              <a:gd name="connsiteX239" fmla="*/ 2930005 w 4158730"/>
              <a:gd name="connsiteY239" fmla="*/ 1443038 h 4414838"/>
              <a:gd name="connsiteX240" fmla="*/ 2987155 w 4158730"/>
              <a:gd name="connsiteY240" fmla="*/ 1452563 h 4414838"/>
              <a:gd name="connsiteX241" fmla="*/ 2987155 w 4158730"/>
              <a:gd name="connsiteY241" fmla="*/ 1452563 h 4414838"/>
              <a:gd name="connsiteX242" fmla="*/ 2949055 w 4158730"/>
              <a:gd name="connsiteY242" fmla="*/ 1309688 h 4414838"/>
              <a:gd name="connsiteX243" fmla="*/ 2887142 w 4158730"/>
              <a:gd name="connsiteY243" fmla="*/ 1157288 h 4414838"/>
              <a:gd name="connsiteX244" fmla="*/ 2882380 w 4158730"/>
              <a:gd name="connsiteY244" fmla="*/ 1104900 h 4414838"/>
              <a:gd name="connsiteX245" fmla="*/ 3010967 w 4158730"/>
              <a:gd name="connsiteY245" fmla="*/ 1081088 h 4414838"/>
              <a:gd name="connsiteX246" fmla="*/ 3053830 w 4158730"/>
              <a:gd name="connsiteY246" fmla="*/ 1171575 h 4414838"/>
              <a:gd name="connsiteX247" fmla="*/ 3077642 w 4158730"/>
              <a:gd name="connsiteY247" fmla="*/ 1257300 h 4414838"/>
              <a:gd name="connsiteX248" fmla="*/ 3082405 w 4158730"/>
              <a:gd name="connsiteY248" fmla="*/ 1347788 h 4414838"/>
              <a:gd name="connsiteX249" fmla="*/ 3096692 w 4158730"/>
              <a:gd name="connsiteY249" fmla="*/ 1419225 h 4414838"/>
              <a:gd name="connsiteX250" fmla="*/ 3144317 w 4158730"/>
              <a:gd name="connsiteY250" fmla="*/ 1452563 h 4414838"/>
              <a:gd name="connsiteX251" fmla="*/ 3244330 w 4158730"/>
              <a:gd name="connsiteY251" fmla="*/ 1414463 h 4414838"/>
              <a:gd name="connsiteX252" fmla="*/ 3334817 w 4158730"/>
              <a:gd name="connsiteY252" fmla="*/ 1371600 h 4414838"/>
              <a:gd name="connsiteX253" fmla="*/ 3401492 w 4158730"/>
              <a:gd name="connsiteY253" fmla="*/ 1333500 h 4414838"/>
              <a:gd name="connsiteX254" fmla="*/ 3401492 w 4158730"/>
              <a:gd name="connsiteY254" fmla="*/ 1276350 h 4414838"/>
              <a:gd name="connsiteX255" fmla="*/ 3353867 w 4158730"/>
              <a:gd name="connsiteY255" fmla="*/ 1271588 h 4414838"/>
              <a:gd name="connsiteX256" fmla="*/ 3296717 w 4158730"/>
              <a:gd name="connsiteY256" fmla="*/ 1300163 h 4414838"/>
              <a:gd name="connsiteX257" fmla="*/ 3239567 w 4158730"/>
              <a:gd name="connsiteY257" fmla="*/ 1309688 h 4414838"/>
              <a:gd name="connsiteX258" fmla="*/ 3201467 w 4158730"/>
              <a:gd name="connsiteY258" fmla="*/ 1300163 h 4414838"/>
              <a:gd name="connsiteX259" fmla="*/ 3249092 w 4158730"/>
              <a:gd name="connsiteY259" fmla="*/ 1271588 h 4414838"/>
              <a:gd name="connsiteX260" fmla="*/ 3272905 w 4158730"/>
              <a:gd name="connsiteY260" fmla="*/ 1233488 h 4414838"/>
              <a:gd name="connsiteX261" fmla="*/ 3230042 w 4158730"/>
              <a:gd name="connsiteY261" fmla="*/ 1223963 h 4414838"/>
              <a:gd name="connsiteX262" fmla="*/ 3163367 w 4158730"/>
              <a:gd name="connsiteY262" fmla="*/ 1200150 h 4414838"/>
              <a:gd name="connsiteX263" fmla="*/ 3144317 w 4158730"/>
              <a:gd name="connsiteY263" fmla="*/ 1123950 h 4414838"/>
              <a:gd name="connsiteX264" fmla="*/ 3225280 w 4158730"/>
              <a:gd name="connsiteY264" fmla="*/ 1181101 h 4414838"/>
              <a:gd name="connsiteX265" fmla="*/ 3363392 w 4158730"/>
              <a:gd name="connsiteY265" fmla="*/ 1233489 h 4414838"/>
              <a:gd name="connsiteX266" fmla="*/ 3463405 w 4158730"/>
              <a:gd name="connsiteY266" fmla="*/ 1247776 h 4414838"/>
              <a:gd name="connsiteX267" fmla="*/ 3472930 w 4158730"/>
              <a:gd name="connsiteY267" fmla="*/ 1314451 h 4414838"/>
              <a:gd name="connsiteX268" fmla="*/ 3587230 w 4158730"/>
              <a:gd name="connsiteY268" fmla="*/ 1271589 h 4414838"/>
              <a:gd name="connsiteX269" fmla="*/ 3696767 w 4158730"/>
              <a:gd name="connsiteY269" fmla="*/ 1214439 h 4414838"/>
              <a:gd name="connsiteX270" fmla="*/ 3763442 w 4158730"/>
              <a:gd name="connsiteY270" fmla="*/ 1166814 h 4414838"/>
              <a:gd name="connsiteX271" fmla="*/ 3749155 w 4158730"/>
              <a:gd name="connsiteY271" fmla="*/ 1123951 h 4414838"/>
              <a:gd name="connsiteX272" fmla="*/ 3787255 w 4158730"/>
              <a:gd name="connsiteY272" fmla="*/ 1095376 h 4414838"/>
              <a:gd name="connsiteX273" fmla="*/ 3872980 w 4158730"/>
              <a:gd name="connsiteY273" fmla="*/ 1114426 h 4414838"/>
              <a:gd name="connsiteX274" fmla="*/ 4063480 w 4158730"/>
              <a:gd name="connsiteY274" fmla="*/ 1143000 h 4414838"/>
              <a:gd name="connsiteX275" fmla="*/ 4139680 w 4158730"/>
              <a:gd name="connsiteY275" fmla="*/ 1176338 h 4414838"/>
              <a:gd name="connsiteX276" fmla="*/ 4153967 w 4158730"/>
              <a:gd name="connsiteY276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196455 w 4158730"/>
              <a:gd name="connsiteY118" fmla="*/ 1109663 h 4414838"/>
              <a:gd name="connsiteX119" fmla="*/ 1253605 w 4158730"/>
              <a:gd name="connsiteY119" fmla="*/ 1090613 h 4414838"/>
              <a:gd name="connsiteX120" fmla="*/ 1296467 w 4158730"/>
              <a:gd name="connsiteY120" fmla="*/ 1095375 h 4414838"/>
              <a:gd name="connsiteX121" fmla="*/ 1301230 w 4158730"/>
              <a:gd name="connsiteY121" fmla="*/ 1176338 h 4414838"/>
              <a:gd name="connsiteX122" fmla="*/ 1329805 w 4158730"/>
              <a:gd name="connsiteY122" fmla="*/ 1223963 h 4414838"/>
              <a:gd name="connsiteX123" fmla="*/ 1396480 w 4158730"/>
              <a:gd name="connsiteY123" fmla="*/ 1281113 h 4414838"/>
              <a:gd name="connsiteX124" fmla="*/ 1448867 w 4158730"/>
              <a:gd name="connsiteY124" fmla="*/ 1309688 h 4414838"/>
              <a:gd name="connsiteX125" fmla="*/ 1529830 w 4158730"/>
              <a:gd name="connsiteY125" fmla="*/ 1281113 h 4414838"/>
              <a:gd name="connsiteX126" fmla="*/ 1534592 w 4158730"/>
              <a:gd name="connsiteY126" fmla="*/ 1314450 h 4414838"/>
              <a:gd name="connsiteX127" fmla="*/ 1496492 w 4158730"/>
              <a:gd name="connsiteY127" fmla="*/ 1366838 h 4414838"/>
              <a:gd name="connsiteX128" fmla="*/ 1510780 w 4158730"/>
              <a:gd name="connsiteY128" fmla="*/ 1428750 h 4414838"/>
              <a:gd name="connsiteX129" fmla="*/ 1553642 w 4158730"/>
              <a:gd name="connsiteY129" fmla="*/ 1428750 h 4414838"/>
              <a:gd name="connsiteX130" fmla="*/ 1506017 w 4158730"/>
              <a:gd name="connsiteY130" fmla="*/ 1462088 h 4414838"/>
              <a:gd name="connsiteX131" fmla="*/ 1520305 w 4158730"/>
              <a:gd name="connsiteY131" fmla="*/ 1528763 h 4414838"/>
              <a:gd name="connsiteX132" fmla="*/ 1544117 w 4158730"/>
              <a:gd name="connsiteY132" fmla="*/ 1576388 h 4414838"/>
              <a:gd name="connsiteX133" fmla="*/ 1601267 w 4158730"/>
              <a:gd name="connsiteY133" fmla="*/ 1571625 h 4414838"/>
              <a:gd name="connsiteX134" fmla="*/ 1653655 w 4158730"/>
              <a:gd name="connsiteY134" fmla="*/ 1590675 h 4414838"/>
              <a:gd name="connsiteX135" fmla="*/ 1696517 w 4158730"/>
              <a:gd name="connsiteY135" fmla="*/ 1552575 h 4414838"/>
              <a:gd name="connsiteX136" fmla="*/ 1720330 w 4158730"/>
              <a:gd name="connsiteY136" fmla="*/ 1533525 h 4414838"/>
              <a:gd name="connsiteX137" fmla="*/ 1706042 w 4158730"/>
              <a:gd name="connsiteY137" fmla="*/ 1490663 h 4414838"/>
              <a:gd name="connsiteX138" fmla="*/ 1691755 w 4158730"/>
              <a:gd name="connsiteY138" fmla="*/ 1476375 h 4414838"/>
              <a:gd name="connsiteX139" fmla="*/ 1691755 w 4158730"/>
              <a:gd name="connsiteY139" fmla="*/ 1452563 h 4414838"/>
              <a:gd name="connsiteX140" fmla="*/ 1729855 w 4158730"/>
              <a:gd name="connsiteY140" fmla="*/ 1466850 h 4414838"/>
              <a:gd name="connsiteX141" fmla="*/ 1758430 w 4158730"/>
              <a:gd name="connsiteY141" fmla="*/ 1495425 h 4414838"/>
              <a:gd name="connsiteX142" fmla="*/ 1767955 w 4158730"/>
              <a:gd name="connsiteY142" fmla="*/ 1447800 h 4414838"/>
              <a:gd name="connsiteX143" fmla="*/ 1772717 w 4158730"/>
              <a:gd name="connsiteY143" fmla="*/ 1414463 h 4414838"/>
              <a:gd name="connsiteX144" fmla="*/ 1767955 w 4158730"/>
              <a:gd name="connsiteY144" fmla="*/ 1400175 h 4414838"/>
              <a:gd name="connsiteX145" fmla="*/ 1725092 w 4158730"/>
              <a:gd name="connsiteY145" fmla="*/ 1385888 h 4414838"/>
              <a:gd name="connsiteX146" fmla="*/ 1691755 w 4158730"/>
              <a:gd name="connsiteY146" fmla="*/ 1362075 h 4414838"/>
              <a:gd name="connsiteX147" fmla="*/ 1658417 w 4158730"/>
              <a:gd name="connsiteY147" fmla="*/ 1319213 h 4414838"/>
              <a:gd name="connsiteX148" fmla="*/ 1629842 w 4158730"/>
              <a:gd name="connsiteY148" fmla="*/ 1309688 h 4414838"/>
              <a:gd name="connsiteX149" fmla="*/ 1591742 w 4158730"/>
              <a:gd name="connsiteY149" fmla="*/ 1309688 h 4414838"/>
              <a:gd name="connsiteX150" fmla="*/ 1572692 w 4158730"/>
              <a:gd name="connsiteY150" fmla="*/ 1304925 h 4414838"/>
              <a:gd name="connsiteX151" fmla="*/ 1558405 w 4158730"/>
              <a:gd name="connsiteY151" fmla="*/ 1271588 h 4414838"/>
              <a:gd name="connsiteX152" fmla="*/ 1539355 w 4158730"/>
              <a:gd name="connsiteY152" fmla="*/ 1233488 h 4414838"/>
              <a:gd name="connsiteX153" fmla="*/ 1558405 w 4158730"/>
              <a:gd name="connsiteY153" fmla="*/ 1219200 h 4414838"/>
              <a:gd name="connsiteX154" fmla="*/ 1615555 w 4158730"/>
              <a:gd name="connsiteY154" fmla="*/ 1281113 h 4414838"/>
              <a:gd name="connsiteX155" fmla="*/ 1615555 w 4158730"/>
              <a:gd name="connsiteY155" fmla="*/ 1281113 h 4414838"/>
              <a:gd name="connsiteX156" fmla="*/ 1634605 w 4158730"/>
              <a:gd name="connsiteY156" fmla="*/ 1252538 h 4414838"/>
              <a:gd name="connsiteX157" fmla="*/ 1615555 w 4158730"/>
              <a:gd name="connsiteY157" fmla="*/ 1214438 h 4414838"/>
              <a:gd name="connsiteX158" fmla="*/ 1658417 w 4158730"/>
              <a:gd name="connsiteY158" fmla="*/ 1223963 h 4414838"/>
              <a:gd name="connsiteX159" fmla="*/ 1677467 w 4158730"/>
              <a:gd name="connsiteY159" fmla="*/ 1285875 h 4414838"/>
              <a:gd name="connsiteX160" fmla="*/ 1696517 w 4158730"/>
              <a:gd name="connsiteY160" fmla="*/ 1290638 h 4414838"/>
              <a:gd name="connsiteX161" fmla="*/ 1691755 w 4158730"/>
              <a:gd name="connsiteY161" fmla="*/ 1252538 h 4414838"/>
              <a:gd name="connsiteX162" fmla="*/ 1682230 w 4158730"/>
              <a:gd name="connsiteY162" fmla="*/ 1223963 h 4414838"/>
              <a:gd name="connsiteX163" fmla="*/ 1691755 w 4158730"/>
              <a:gd name="connsiteY163" fmla="*/ 1204913 h 4414838"/>
              <a:gd name="connsiteX164" fmla="*/ 1691755 w 4158730"/>
              <a:gd name="connsiteY164" fmla="*/ 1204913 h 4414838"/>
              <a:gd name="connsiteX165" fmla="*/ 1758430 w 4158730"/>
              <a:gd name="connsiteY165" fmla="*/ 1204913 h 4414838"/>
              <a:gd name="connsiteX166" fmla="*/ 1758430 w 4158730"/>
              <a:gd name="connsiteY166" fmla="*/ 1204913 h 4414838"/>
              <a:gd name="connsiteX167" fmla="*/ 1729855 w 4158730"/>
              <a:gd name="connsiteY167" fmla="*/ 1300163 h 4414838"/>
              <a:gd name="connsiteX168" fmla="*/ 1734617 w 4158730"/>
              <a:gd name="connsiteY168" fmla="*/ 1338263 h 4414838"/>
              <a:gd name="connsiteX169" fmla="*/ 1734617 w 4158730"/>
              <a:gd name="connsiteY169" fmla="*/ 1338263 h 4414838"/>
              <a:gd name="connsiteX170" fmla="*/ 1801292 w 4158730"/>
              <a:gd name="connsiteY170" fmla="*/ 1352550 h 4414838"/>
              <a:gd name="connsiteX171" fmla="*/ 1839392 w 4158730"/>
              <a:gd name="connsiteY171" fmla="*/ 1319213 h 4414838"/>
              <a:gd name="connsiteX172" fmla="*/ 1901305 w 4158730"/>
              <a:gd name="connsiteY172" fmla="*/ 1319213 h 4414838"/>
              <a:gd name="connsiteX173" fmla="*/ 1948930 w 4158730"/>
              <a:gd name="connsiteY173" fmla="*/ 1328738 h 4414838"/>
              <a:gd name="connsiteX174" fmla="*/ 1967980 w 4158730"/>
              <a:gd name="connsiteY174" fmla="*/ 1300163 h 4414838"/>
              <a:gd name="connsiteX175" fmla="*/ 1972742 w 4158730"/>
              <a:gd name="connsiteY175" fmla="*/ 1281113 h 4414838"/>
              <a:gd name="connsiteX176" fmla="*/ 1929880 w 4158730"/>
              <a:gd name="connsiteY176" fmla="*/ 1266825 h 4414838"/>
              <a:gd name="connsiteX177" fmla="*/ 1882255 w 4158730"/>
              <a:gd name="connsiteY177" fmla="*/ 1257300 h 4414838"/>
              <a:gd name="connsiteX178" fmla="*/ 1867967 w 4158730"/>
              <a:gd name="connsiteY178" fmla="*/ 1238250 h 4414838"/>
              <a:gd name="connsiteX179" fmla="*/ 1939405 w 4158730"/>
              <a:gd name="connsiteY179" fmla="*/ 1233488 h 4414838"/>
              <a:gd name="connsiteX180" fmla="*/ 1963217 w 4158730"/>
              <a:gd name="connsiteY180" fmla="*/ 1247775 h 4414838"/>
              <a:gd name="connsiteX181" fmla="*/ 1963217 w 4158730"/>
              <a:gd name="connsiteY181" fmla="*/ 1247775 h 4414838"/>
              <a:gd name="connsiteX182" fmla="*/ 1915592 w 4158730"/>
              <a:gd name="connsiteY182" fmla="*/ 1214438 h 4414838"/>
              <a:gd name="connsiteX183" fmla="*/ 1929880 w 4158730"/>
              <a:gd name="connsiteY183" fmla="*/ 1190625 h 4414838"/>
              <a:gd name="connsiteX184" fmla="*/ 1929880 w 4158730"/>
              <a:gd name="connsiteY184" fmla="*/ 1190625 h 4414838"/>
              <a:gd name="connsiteX185" fmla="*/ 1948930 w 4158730"/>
              <a:gd name="connsiteY185" fmla="*/ 1166813 h 4414838"/>
              <a:gd name="connsiteX186" fmla="*/ 1953692 w 4158730"/>
              <a:gd name="connsiteY186" fmla="*/ 1152525 h 4414838"/>
              <a:gd name="connsiteX187" fmla="*/ 2025130 w 4158730"/>
              <a:gd name="connsiteY187" fmla="*/ 1223963 h 4414838"/>
              <a:gd name="connsiteX188" fmla="*/ 2020367 w 4158730"/>
              <a:gd name="connsiteY188" fmla="*/ 1204913 h 4414838"/>
              <a:gd name="connsiteX189" fmla="*/ 1996555 w 4158730"/>
              <a:gd name="connsiteY189" fmla="*/ 1152525 h 4414838"/>
              <a:gd name="connsiteX190" fmla="*/ 1996555 w 4158730"/>
              <a:gd name="connsiteY190" fmla="*/ 1090613 h 4414838"/>
              <a:gd name="connsiteX191" fmla="*/ 2015605 w 4158730"/>
              <a:gd name="connsiteY191" fmla="*/ 1090613 h 4414838"/>
              <a:gd name="connsiteX192" fmla="*/ 2020367 w 4158730"/>
              <a:gd name="connsiteY192" fmla="*/ 1152525 h 4414838"/>
              <a:gd name="connsiteX193" fmla="*/ 2053705 w 4158730"/>
              <a:gd name="connsiteY193" fmla="*/ 1171575 h 4414838"/>
              <a:gd name="connsiteX194" fmla="*/ 2053705 w 4158730"/>
              <a:gd name="connsiteY194" fmla="*/ 1171575 h 4414838"/>
              <a:gd name="connsiteX195" fmla="*/ 2044180 w 4158730"/>
              <a:gd name="connsiteY195" fmla="*/ 1081088 h 4414838"/>
              <a:gd name="connsiteX196" fmla="*/ 2072755 w 4158730"/>
              <a:gd name="connsiteY196" fmla="*/ 1076325 h 4414838"/>
              <a:gd name="connsiteX197" fmla="*/ 2072755 w 4158730"/>
              <a:gd name="connsiteY197" fmla="*/ 1128713 h 4414838"/>
              <a:gd name="connsiteX198" fmla="*/ 2082280 w 4158730"/>
              <a:gd name="connsiteY198" fmla="*/ 1143000 h 4414838"/>
              <a:gd name="connsiteX199" fmla="*/ 2110855 w 4158730"/>
              <a:gd name="connsiteY199" fmla="*/ 1090613 h 4414838"/>
              <a:gd name="connsiteX200" fmla="*/ 2153717 w 4158730"/>
              <a:gd name="connsiteY200" fmla="*/ 1066800 h 4414838"/>
              <a:gd name="connsiteX201" fmla="*/ 2158480 w 4158730"/>
              <a:gd name="connsiteY201" fmla="*/ 1090613 h 4414838"/>
              <a:gd name="connsiteX202" fmla="*/ 2125142 w 4158730"/>
              <a:gd name="connsiteY202" fmla="*/ 1133475 h 4414838"/>
              <a:gd name="connsiteX203" fmla="*/ 2096567 w 4158730"/>
              <a:gd name="connsiteY203" fmla="*/ 1166813 h 4414838"/>
              <a:gd name="connsiteX204" fmla="*/ 2196580 w 4158730"/>
              <a:gd name="connsiteY204" fmla="*/ 1190625 h 4414838"/>
              <a:gd name="connsiteX205" fmla="*/ 2234680 w 4158730"/>
              <a:gd name="connsiteY205" fmla="*/ 1190625 h 4414838"/>
              <a:gd name="connsiteX206" fmla="*/ 2229917 w 4158730"/>
              <a:gd name="connsiteY206" fmla="*/ 1152525 h 4414838"/>
              <a:gd name="connsiteX207" fmla="*/ 2229917 w 4158730"/>
              <a:gd name="connsiteY207" fmla="*/ 1152525 h 4414838"/>
              <a:gd name="connsiteX208" fmla="*/ 2263255 w 4158730"/>
              <a:gd name="connsiteY208" fmla="*/ 1119188 h 4414838"/>
              <a:gd name="connsiteX209" fmla="*/ 2277542 w 4158730"/>
              <a:gd name="connsiteY209" fmla="*/ 1195388 h 4414838"/>
              <a:gd name="connsiteX210" fmla="*/ 2301355 w 4158730"/>
              <a:gd name="connsiteY210" fmla="*/ 1214438 h 4414838"/>
              <a:gd name="connsiteX211" fmla="*/ 2310880 w 4158730"/>
              <a:gd name="connsiteY211" fmla="*/ 1176338 h 4414838"/>
              <a:gd name="connsiteX212" fmla="*/ 2310880 w 4158730"/>
              <a:gd name="connsiteY212" fmla="*/ 1176338 h 4414838"/>
              <a:gd name="connsiteX213" fmla="*/ 2339455 w 4158730"/>
              <a:gd name="connsiteY213" fmla="*/ 1109663 h 4414838"/>
              <a:gd name="connsiteX214" fmla="*/ 2344217 w 4158730"/>
              <a:gd name="connsiteY214" fmla="*/ 1147763 h 4414838"/>
              <a:gd name="connsiteX215" fmla="*/ 2348980 w 4158730"/>
              <a:gd name="connsiteY215" fmla="*/ 1181100 h 4414838"/>
              <a:gd name="connsiteX216" fmla="*/ 2410892 w 4158730"/>
              <a:gd name="connsiteY216" fmla="*/ 1200150 h 4414838"/>
              <a:gd name="connsiteX217" fmla="*/ 2439467 w 4158730"/>
              <a:gd name="connsiteY217" fmla="*/ 1204913 h 4414838"/>
              <a:gd name="connsiteX218" fmla="*/ 2448992 w 4158730"/>
              <a:gd name="connsiteY218" fmla="*/ 1190625 h 4414838"/>
              <a:gd name="connsiteX219" fmla="*/ 2468042 w 4158730"/>
              <a:gd name="connsiteY219" fmla="*/ 1171575 h 4414838"/>
              <a:gd name="connsiteX220" fmla="*/ 2510905 w 4158730"/>
              <a:gd name="connsiteY220" fmla="*/ 1166813 h 4414838"/>
              <a:gd name="connsiteX221" fmla="*/ 2482330 w 4158730"/>
              <a:gd name="connsiteY221" fmla="*/ 1204913 h 4414838"/>
              <a:gd name="connsiteX222" fmla="*/ 2482330 w 4158730"/>
              <a:gd name="connsiteY222" fmla="*/ 1233488 h 4414838"/>
              <a:gd name="connsiteX223" fmla="*/ 2482330 w 4158730"/>
              <a:gd name="connsiteY223" fmla="*/ 1233488 h 4414838"/>
              <a:gd name="connsiteX224" fmla="*/ 2549005 w 4158730"/>
              <a:gd name="connsiteY224" fmla="*/ 1271588 h 4414838"/>
              <a:gd name="connsiteX225" fmla="*/ 2610917 w 4158730"/>
              <a:gd name="connsiteY225" fmla="*/ 1309688 h 4414838"/>
              <a:gd name="connsiteX226" fmla="*/ 2663305 w 4158730"/>
              <a:gd name="connsiteY226" fmla="*/ 1347788 h 4414838"/>
              <a:gd name="connsiteX227" fmla="*/ 2682355 w 4158730"/>
              <a:gd name="connsiteY227" fmla="*/ 1362075 h 4414838"/>
              <a:gd name="connsiteX228" fmla="*/ 2706167 w 4158730"/>
              <a:gd name="connsiteY228" fmla="*/ 1328738 h 4414838"/>
              <a:gd name="connsiteX229" fmla="*/ 2701405 w 4158730"/>
              <a:gd name="connsiteY229" fmla="*/ 1300163 h 4414838"/>
              <a:gd name="connsiteX230" fmla="*/ 2701405 w 4158730"/>
              <a:gd name="connsiteY230" fmla="*/ 1281113 h 4414838"/>
              <a:gd name="connsiteX231" fmla="*/ 2729980 w 4158730"/>
              <a:gd name="connsiteY231" fmla="*/ 1319213 h 4414838"/>
              <a:gd name="connsiteX232" fmla="*/ 2706167 w 4158730"/>
              <a:gd name="connsiteY232" fmla="*/ 1357313 h 4414838"/>
              <a:gd name="connsiteX233" fmla="*/ 2749030 w 4158730"/>
              <a:gd name="connsiteY233" fmla="*/ 1404938 h 4414838"/>
              <a:gd name="connsiteX234" fmla="*/ 2796655 w 4158730"/>
              <a:gd name="connsiteY234" fmla="*/ 1390650 h 4414838"/>
              <a:gd name="connsiteX235" fmla="*/ 2796655 w 4158730"/>
              <a:gd name="connsiteY235" fmla="*/ 1390650 h 4414838"/>
              <a:gd name="connsiteX236" fmla="*/ 2815705 w 4158730"/>
              <a:gd name="connsiteY236" fmla="*/ 1333500 h 4414838"/>
              <a:gd name="connsiteX237" fmla="*/ 2815705 w 4158730"/>
              <a:gd name="connsiteY237" fmla="*/ 1333500 h 4414838"/>
              <a:gd name="connsiteX238" fmla="*/ 2825230 w 4158730"/>
              <a:gd name="connsiteY238" fmla="*/ 1381125 h 4414838"/>
              <a:gd name="connsiteX239" fmla="*/ 2849042 w 4158730"/>
              <a:gd name="connsiteY239" fmla="*/ 1419225 h 4414838"/>
              <a:gd name="connsiteX240" fmla="*/ 2930005 w 4158730"/>
              <a:gd name="connsiteY240" fmla="*/ 1443038 h 4414838"/>
              <a:gd name="connsiteX241" fmla="*/ 2987155 w 4158730"/>
              <a:gd name="connsiteY241" fmla="*/ 1452563 h 4414838"/>
              <a:gd name="connsiteX242" fmla="*/ 2987155 w 4158730"/>
              <a:gd name="connsiteY242" fmla="*/ 1452563 h 4414838"/>
              <a:gd name="connsiteX243" fmla="*/ 2949055 w 4158730"/>
              <a:gd name="connsiteY243" fmla="*/ 1309688 h 4414838"/>
              <a:gd name="connsiteX244" fmla="*/ 2887142 w 4158730"/>
              <a:gd name="connsiteY244" fmla="*/ 1157288 h 4414838"/>
              <a:gd name="connsiteX245" fmla="*/ 2882380 w 4158730"/>
              <a:gd name="connsiteY245" fmla="*/ 1104900 h 4414838"/>
              <a:gd name="connsiteX246" fmla="*/ 3010967 w 4158730"/>
              <a:gd name="connsiteY246" fmla="*/ 1081088 h 4414838"/>
              <a:gd name="connsiteX247" fmla="*/ 3053830 w 4158730"/>
              <a:gd name="connsiteY247" fmla="*/ 1171575 h 4414838"/>
              <a:gd name="connsiteX248" fmla="*/ 3077642 w 4158730"/>
              <a:gd name="connsiteY248" fmla="*/ 1257300 h 4414838"/>
              <a:gd name="connsiteX249" fmla="*/ 3082405 w 4158730"/>
              <a:gd name="connsiteY249" fmla="*/ 1347788 h 4414838"/>
              <a:gd name="connsiteX250" fmla="*/ 3096692 w 4158730"/>
              <a:gd name="connsiteY250" fmla="*/ 1419225 h 4414838"/>
              <a:gd name="connsiteX251" fmla="*/ 3144317 w 4158730"/>
              <a:gd name="connsiteY251" fmla="*/ 1452563 h 4414838"/>
              <a:gd name="connsiteX252" fmla="*/ 3244330 w 4158730"/>
              <a:gd name="connsiteY252" fmla="*/ 1414463 h 4414838"/>
              <a:gd name="connsiteX253" fmla="*/ 3334817 w 4158730"/>
              <a:gd name="connsiteY253" fmla="*/ 1371600 h 4414838"/>
              <a:gd name="connsiteX254" fmla="*/ 3401492 w 4158730"/>
              <a:gd name="connsiteY254" fmla="*/ 1333500 h 4414838"/>
              <a:gd name="connsiteX255" fmla="*/ 3401492 w 4158730"/>
              <a:gd name="connsiteY255" fmla="*/ 1276350 h 4414838"/>
              <a:gd name="connsiteX256" fmla="*/ 3353867 w 4158730"/>
              <a:gd name="connsiteY256" fmla="*/ 1271588 h 4414838"/>
              <a:gd name="connsiteX257" fmla="*/ 3296717 w 4158730"/>
              <a:gd name="connsiteY257" fmla="*/ 1300163 h 4414838"/>
              <a:gd name="connsiteX258" fmla="*/ 3239567 w 4158730"/>
              <a:gd name="connsiteY258" fmla="*/ 1309688 h 4414838"/>
              <a:gd name="connsiteX259" fmla="*/ 3201467 w 4158730"/>
              <a:gd name="connsiteY259" fmla="*/ 1300163 h 4414838"/>
              <a:gd name="connsiteX260" fmla="*/ 3249092 w 4158730"/>
              <a:gd name="connsiteY260" fmla="*/ 1271588 h 4414838"/>
              <a:gd name="connsiteX261" fmla="*/ 3272905 w 4158730"/>
              <a:gd name="connsiteY261" fmla="*/ 1233488 h 4414838"/>
              <a:gd name="connsiteX262" fmla="*/ 3230042 w 4158730"/>
              <a:gd name="connsiteY262" fmla="*/ 1223963 h 4414838"/>
              <a:gd name="connsiteX263" fmla="*/ 3163367 w 4158730"/>
              <a:gd name="connsiteY263" fmla="*/ 1200150 h 4414838"/>
              <a:gd name="connsiteX264" fmla="*/ 3144317 w 4158730"/>
              <a:gd name="connsiteY264" fmla="*/ 1123950 h 4414838"/>
              <a:gd name="connsiteX265" fmla="*/ 3225280 w 4158730"/>
              <a:gd name="connsiteY265" fmla="*/ 1181101 h 4414838"/>
              <a:gd name="connsiteX266" fmla="*/ 3363392 w 4158730"/>
              <a:gd name="connsiteY266" fmla="*/ 1233489 h 4414838"/>
              <a:gd name="connsiteX267" fmla="*/ 3463405 w 4158730"/>
              <a:gd name="connsiteY267" fmla="*/ 1247776 h 4414838"/>
              <a:gd name="connsiteX268" fmla="*/ 3472930 w 4158730"/>
              <a:gd name="connsiteY268" fmla="*/ 1314451 h 4414838"/>
              <a:gd name="connsiteX269" fmla="*/ 3587230 w 4158730"/>
              <a:gd name="connsiteY269" fmla="*/ 1271589 h 4414838"/>
              <a:gd name="connsiteX270" fmla="*/ 3696767 w 4158730"/>
              <a:gd name="connsiteY270" fmla="*/ 1214439 h 4414838"/>
              <a:gd name="connsiteX271" fmla="*/ 3763442 w 4158730"/>
              <a:gd name="connsiteY271" fmla="*/ 1166814 h 4414838"/>
              <a:gd name="connsiteX272" fmla="*/ 3749155 w 4158730"/>
              <a:gd name="connsiteY272" fmla="*/ 1123951 h 4414838"/>
              <a:gd name="connsiteX273" fmla="*/ 3787255 w 4158730"/>
              <a:gd name="connsiteY273" fmla="*/ 1095376 h 4414838"/>
              <a:gd name="connsiteX274" fmla="*/ 3872980 w 4158730"/>
              <a:gd name="connsiteY274" fmla="*/ 1114426 h 4414838"/>
              <a:gd name="connsiteX275" fmla="*/ 4063480 w 4158730"/>
              <a:gd name="connsiteY275" fmla="*/ 1143000 h 4414838"/>
              <a:gd name="connsiteX276" fmla="*/ 4139680 w 4158730"/>
              <a:gd name="connsiteY276" fmla="*/ 1176338 h 4414838"/>
              <a:gd name="connsiteX277" fmla="*/ 4153967 w 4158730"/>
              <a:gd name="connsiteY27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196455 w 4158730"/>
              <a:gd name="connsiteY119" fmla="*/ 1109663 h 4414838"/>
              <a:gd name="connsiteX120" fmla="*/ 1253605 w 4158730"/>
              <a:gd name="connsiteY120" fmla="*/ 1090613 h 4414838"/>
              <a:gd name="connsiteX121" fmla="*/ 1296467 w 4158730"/>
              <a:gd name="connsiteY121" fmla="*/ 1095375 h 4414838"/>
              <a:gd name="connsiteX122" fmla="*/ 1301230 w 4158730"/>
              <a:gd name="connsiteY122" fmla="*/ 1176338 h 4414838"/>
              <a:gd name="connsiteX123" fmla="*/ 1329805 w 4158730"/>
              <a:gd name="connsiteY123" fmla="*/ 1223963 h 4414838"/>
              <a:gd name="connsiteX124" fmla="*/ 1396480 w 4158730"/>
              <a:gd name="connsiteY124" fmla="*/ 1281113 h 4414838"/>
              <a:gd name="connsiteX125" fmla="*/ 1448867 w 4158730"/>
              <a:gd name="connsiteY125" fmla="*/ 1309688 h 4414838"/>
              <a:gd name="connsiteX126" fmla="*/ 1529830 w 4158730"/>
              <a:gd name="connsiteY126" fmla="*/ 1281113 h 4414838"/>
              <a:gd name="connsiteX127" fmla="*/ 1534592 w 4158730"/>
              <a:gd name="connsiteY127" fmla="*/ 1314450 h 4414838"/>
              <a:gd name="connsiteX128" fmla="*/ 1496492 w 4158730"/>
              <a:gd name="connsiteY128" fmla="*/ 1366838 h 4414838"/>
              <a:gd name="connsiteX129" fmla="*/ 1510780 w 4158730"/>
              <a:gd name="connsiteY129" fmla="*/ 1428750 h 4414838"/>
              <a:gd name="connsiteX130" fmla="*/ 1553642 w 4158730"/>
              <a:gd name="connsiteY130" fmla="*/ 1428750 h 4414838"/>
              <a:gd name="connsiteX131" fmla="*/ 1506017 w 4158730"/>
              <a:gd name="connsiteY131" fmla="*/ 1462088 h 4414838"/>
              <a:gd name="connsiteX132" fmla="*/ 1520305 w 4158730"/>
              <a:gd name="connsiteY132" fmla="*/ 1528763 h 4414838"/>
              <a:gd name="connsiteX133" fmla="*/ 1544117 w 4158730"/>
              <a:gd name="connsiteY133" fmla="*/ 1576388 h 4414838"/>
              <a:gd name="connsiteX134" fmla="*/ 1601267 w 4158730"/>
              <a:gd name="connsiteY134" fmla="*/ 1571625 h 4414838"/>
              <a:gd name="connsiteX135" fmla="*/ 1653655 w 4158730"/>
              <a:gd name="connsiteY135" fmla="*/ 1590675 h 4414838"/>
              <a:gd name="connsiteX136" fmla="*/ 1696517 w 4158730"/>
              <a:gd name="connsiteY136" fmla="*/ 1552575 h 4414838"/>
              <a:gd name="connsiteX137" fmla="*/ 1720330 w 4158730"/>
              <a:gd name="connsiteY137" fmla="*/ 1533525 h 4414838"/>
              <a:gd name="connsiteX138" fmla="*/ 1706042 w 4158730"/>
              <a:gd name="connsiteY138" fmla="*/ 1490663 h 4414838"/>
              <a:gd name="connsiteX139" fmla="*/ 1691755 w 4158730"/>
              <a:gd name="connsiteY139" fmla="*/ 1476375 h 4414838"/>
              <a:gd name="connsiteX140" fmla="*/ 1691755 w 4158730"/>
              <a:gd name="connsiteY140" fmla="*/ 1452563 h 4414838"/>
              <a:gd name="connsiteX141" fmla="*/ 1729855 w 4158730"/>
              <a:gd name="connsiteY141" fmla="*/ 1466850 h 4414838"/>
              <a:gd name="connsiteX142" fmla="*/ 1758430 w 4158730"/>
              <a:gd name="connsiteY142" fmla="*/ 1495425 h 4414838"/>
              <a:gd name="connsiteX143" fmla="*/ 1767955 w 4158730"/>
              <a:gd name="connsiteY143" fmla="*/ 1447800 h 4414838"/>
              <a:gd name="connsiteX144" fmla="*/ 1772717 w 4158730"/>
              <a:gd name="connsiteY144" fmla="*/ 1414463 h 4414838"/>
              <a:gd name="connsiteX145" fmla="*/ 1767955 w 4158730"/>
              <a:gd name="connsiteY145" fmla="*/ 1400175 h 4414838"/>
              <a:gd name="connsiteX146" fmla="*/ 1725092 w 4158730"/>
              <a:gd name="connsiteY146" fmla="*/ 1385888 h 4414838"/>
              <a:gd name="connsiteX147" fmla="*/ 1691755 w 4158730"/>
              <a:gd name="connsiteY147" fmla="*/ 1362075 h 4414838"/>
              <a:gd name="connsiteX148" fmla="*/ 1658417 w 4158730"/>
              <a:gd name="connsiteY148" fmla="*/ 1319213 h 4414838"/>
              <a:gd name="connsiteX149" fmla="*/ 1629842 w 4158730"/>
              <a:gd name="connsiteY149" fmla="*/ 1309688 h 4414838"/>
              <a:gd name="connsiteX150" fmla="*/ 1591742 w 4158730"/>
              <a:gd name="connsiteY150" fmla="*/ 1309688 h 4414838"/>
              <a:gd name="connsiteX151" fmla="*/ 1572692 w 4158730"/>
              <a:gd name="connsiteY151" fmla="*/ 1304925 h 4414838"/>
              <a:gd name="connsiteX152" fmla="*/ 1558405 w 4158730"/>
              <a:gd name="connsiteY152" fmla="*/ 1271588 h 4414838"/>
              <a:gd name="connsiteX153" fmla="*/ 1539355 w 4158730"/>
              <a:gd name="connsiteY153" fmla="*/ 1233488 h 4414838"/>
              <a:gd name="connsiteX154" fmla="*/ 1558405 w 4158730"/>
              <a:gd name="connsiteY154" fmla="*/ 1219200 h 4414838"/>
              <a:gd name="connsiteX155" fmla="*/ 1615555 w 4158730"/>
              <a:gd name="connsiteY155" fmla="*/ 1281113 h 4414838"/>
              <a:gd name="connsiteX156" fmla="*/ 1615555 w 4158730"/>
              <a:gd name="connsiteY156" fmla="*/ 1281113 h 4414838"/>
              <a:gd name="connsiteX157" fmla="*/ 1634605 w 4158730"/>
              <a:gd name="connsiteY157" fmla="*/ 1252538 h 4414838"/>
              <a:gd name="connsiteX158" fmla="*/ 1615555 w 4158730"/>
              <a:gd name="connsiteY158" fmla="*/ 1214438 h 4414838"/>
              <a:gd name="connsiteX159" fmla="*/ 1658417 w 4158730"/>
              <a:gd name="connsiteY159" fmla="*/ 1223963 h 4414838"/>
              <a:gd name="connsiteX160" fmla="*/ 1677467 w 4158730"/>
              <a:gd name="connsiteY160" fmla="*/ 1285875 h 4414838"/>
              <a:gd name="connsiteX161" fmla="*/ 1696517 w 4158730"/>
              <a:gd name="connsiteY161" fmla="*/ 1290638 h 4414838"/>
              <a:gd name="connsiteX162" fmla="*/ 1691755 w 4158730"/>
              <a:gd name="connsiteY162" fmla="*/ 1252538 h 4414838"/>
              <a:gd name="connsiteX163" fmla="*/ 1682230 w 4158730"/>
              <a:gd name="connsiteY163" fmla="*/ 1223963 h 4414838"/>
              <a:gd name="connsiteX164" fmla="*/ 1691755 w 4158730"/>
              <a:gd name="connsiteY164" fmla="*/ 1204913 h 4414838"/>
              <a:gd name="connsiteX165" fmla="*/ 1691755 w 4158730"/>
              <a:gd name="connsiteY165" fmla="*/ 1204913 h 4414838"/>
              <a:gd name="connsiteX166" fmla="*/ 1758430 w 4158730"/>
              <a:gd name="connsiteY166" fmla="*/ 1204913 h 4414838"/>
              <a:gd name="connsiteX167" fmla="*/ 1758430 w 4158730"/>
              <a:gd name="connsiteY167" fmla="*/ 1204913 h 4414838"/>
              <a:gd name="connsiteX168" fmla="*/ 1729855 w 4158730"/>
              <a:gd name="connsiteY168" fmla="*/ 1300163 h 4414838"/>
              <a:gd name="connsiteX169" fmla="*/ 1734617 w 4158730"/>
              <a:gd name="connsiteY169" fmla="*/ 1338263 h 4414838"/>
              <a:gd name="connsiteX170" fmla="*/ 1734617 w 4158730"/>
              <a:gd name="connsiteY170" fmla="*/ 1338263 h 4414838"/>
              <a:gd name="connsiteX171" fmla="*/ 1801292 w 4158730"/>
              <a:gd name="connsiteY171" fmla="*/ 1352550 h 4414838"/>
              <a:gd name="connsiteX172" fmla="*/ 1839392 w 4158730"/>
              <a:gd name="connsiteY172" fmla="*/ 1319213 h 4414838"/>
              <a:gd name="connsiteX173" fmla="*/ 1901305 w 4158730"/>
              <a:gd name="connsiteY173" fmla="*/ 1319213 h 4414838"/>
              <a:gd name="connsiteX174" fmla="*/ 1948930 w 4158730"/>
              <a:gd name="connsiteY174" fmla="*/ 1328738 h 4414838"/>
              <a:gd name="connsiteX175" fmla="*/ 1967980 w 4158730"/>
              <a:gd name="connsiteY175" fmla="*/ 1300163 h 4414838"/>
              <a:gd name="connsiteX176" fmla="*/ 1972742 w 4158730"/>
              <a:gd name="connsiteY176" fmla="*/ 1281113 h 4414838"/>
              <a:gd name="connsiteX177" fmla="*/ 1929880 w 4158730"/>
              <a:gd name="connsiteY177" fmla="*/ 1266825 h 4414838"/>
              <a:gd name="connsiteX178" fmla="*/ 1882255 w 4158730"/>
              <a:gd name="connsiteY178" fmla="*/ 1257300 h 4414838"/>
              <a:gd name="connsiteX179" fmla="*/ 1867967 w 4158730"/>
              <a:gd name="connsiteY179" fmla="*/ 1238250 h 4414838"/>
              <a:gd name="connsiteX180" fmla="*/ 1939405 w 4158730"/>
              <a:gd name="connsiteY180" fmla="*/ 1233488 h 4414838"/>
              <a:gd name="connsiteX181" fmla="*/ 1963217 w 4158730"/>
              <a:gd name="connsiteY181" fmla="*/ 1247775 h 4414838"/>
              <a:gd name="connsiteX182" fmla="*/ 1963217 w 4158730"/>
              <a:gd name="connsiteY182" fmla="*/ 1247775 h 4414838"/>
              <a:gd name="connsiteX183" fmla="*/ 1915592 w 4158730"/>
              <a:gd name="connsiteY183" fmla="*/ 1214438 h 4414838"/>
              <a:gd name="connsiteX184" fmla="*/ 1929880 w 4158730"/>
              <a:gd name="connsiteY184" fmla="*/ 1190625 h 4414838"/>
              <a:gd name="connsiteX185" fmla="*/ 1929880 w 4158730"/>
              <a:gd name="connsiteY185" fmla="*/ 1190625 h 4414838"/>
              <a:gd name="connsiteX186" fmla="*/ 1948930 w 4158730"/>
              <a:gd name="connsiteY186" fmla="*/ 1166813 h 4414838"/>
              <a:gd name="connsiteX187" fmla="*/ 1953692 w 4158730"/>
              <a:gd name="connsiteY187" fmla="*/ 1152525 h 4414838"/>
              <a:gd name="connsiteX188" fmla="*/ 2025130 w 4158730"/>
              <a:gd name="connsiteY188" fmla="*/ 1223963 h 4414838"/>
              <a:gd name="connsiteX189" fmla="*/ 2020367 w 4158730"/>
              <a:gd name="connsiteY189" fmla="*/ 1204913 h 4414838"/>
              <a:gd name="connsiteX190" fmla="*/ 1996555 w 4158730"/>
              <a:gd name="connsiteY190" fmla="*/ 1152525 h 4414838"/>
              <a:gd name="connsiteX191" fmla="*/ 1996555 w 4158730"/>
              <a:gd name="connsiteY191" fmla="*/ 1090613 h 4414838"/>
              <a:gd name="connsiteX192" fmla="*/ 2015605 w 4158730"/>
              <a:gd name="connsiteY192" fmla="*/ 1090613 h 4414838"/>
              <a:gd name="connsiteX193" fmla="*/ 2020367 w 4158730"/>
              <a:gd name="connsiteY193" fmla="*/ 1152525 h 4414838"/>
              <a:gd name="connsiteX194" fmla="*/ 2053705 w 4158730"/>
              <a:gd name="connsiteY194" fmla="*/ 1171575 h 4414838"/>
              <a:gd name="connsiteX195" fmla="*/ 2053705 w 4158730"/>
              <a:gd name="connsiteY195" fmla="*/ 1171575 h 4414838"/>
              <a:gd name="connsiteX196" fmla="*/ 2044180 w 4158730"/>
              <a:gd name="connsiteY196" fmla="*/ 1081088 h 4414838"/>
              <a:gd name="connsiteX197" fmla="*/ 2072755 w 4158730"/>
              <a:gd name="connsiteY197" fmla="*/ 1076325 h 4414838"/>
              <a:gd name="connsiteX198" fmla="*/ 2072755 w 4158730"/>
              <a:gd name="connsiteY198" fmla="*/ 1128713 h 4414838"/>
              <a:gd name="connsiteX199" fmla="*/ 2082280 w 4158730"/>
              <a:gd name="connsiteY199" fmla="*/ 1143000 h 4414838"/>
              <a:gd name="connsiteX200" fmla="*/ 2110855 w 4158730"/>
              <a:gd name="connsiteY200" fmla="*/ 1090613 h 4414838"/>
              <a:gd name="connsiteX201" fmla="*/ 2153717 w 4158730"/>
              <a:gd name="connsiteY201" fmla="*/ 1066800 h 4414838"/>
              <a:gd name="connsiteX202" fmla="*/ 2158480 w 4158730"/>
              <a:gd name="connsiteY202" fmla="*/ 1090613 h 4414838"/>
              <a:gd name="connsiteX203" fmla="*/ 2125142 w 4158730"/>
              <a:gd name="connsiteY203" fmla="*/ 1133475 h 4414838"/>
              <a:gd name="connsiteX204" fmla="*/ 2096567 w 4158730"/>
              <a:gd name="connsiteY204" fmla="*/ 1166813 h 4414838"/>
              <a:gd name="connsiteX205" fmla="*/ 2196580 w 4158730"/>
              <a:gd name="connsiteY205" fmla="*/ 1190625 h 4414838"/>
              <a:gd name="connsiteX206" fmla="*/ 2234680 w 4158730"/>
              <a:gd name="connsiteY206" fmla="*/ 1190625 h 4414838"/>
              <a:gd name="connsiteX207" fmla="*/ 2229917 w 4158730"/>
              <a:gd name="connsiteY207" fmla="*/ 1152525 h 4414838"/>
              <a:gd name="connsiteX208" fmla="*/ 2229917 w 4158730"/>
              <a:gd name="connsiteY208" fmla="*/ 1152525 h 4414838"/>
              <a:gd name="connsiteX209" fmla="*/ 2263255 w 4158730"/>
              <a:gd name="connsiteY209" fmla="*/ 1119188 h 4414838"/>
              <a:gd name="connsiteX210" fmla="*/ 2277542 w 4158730"/>
              <a:gd name="connsiteY210" fmla="*/ 1195388 h 4414838"/>
              <a:gd name="connsiteX211" fmla="*/ 2301355 w 4158730"/>
              <a:gd name="connsiteY211" fmla="*/ 1214438 h 4414838"/>
              <a:gd name="connsiteX212" fmla="*/ 2310880 w 4158730"/>
              <a:gd name="connsiteY212" fmla="*/ 1176338 h 4414838"/>
              <a:gd name="connsiteX213" fmla="*/ 2310880 w 4158730"/>
              <a:gd name="connsiteY213" fmla="*/ 1176338 h 4414838"/>
              <a:gd name="connsiteX214" fmla="*/ 2339455 w 4158730"/>
              <a:gd name="connsiteY214" fmla="*/ 1109663 h 4414838"/>
              <a:gd name="connsiteX215" fmla="*/ 2344217 w 4158730"/>
              <a:gd name="connsiteY215" fmla="*/ 1147763 h 4414838"/>
              <a:gd name="connsiteX216" fmla="*/ 2348980 w 4158730"/>
              <a:gd name="connsiteY216" fmla="*/ 1181100 h 4414838"/>
              <a:gd name="connsiteX217" fmla="*/ 2410892 w 4158730"/>
              <a:gd name="connsiteY217" fmla="*/ 1200150 h 4414838"/>
              <a:gd name="connsiteX218" fmla="*/ 2439467 w 4158730"/>
              <a:gd name="connsiteY218" fmla="*/ 1204913 h 4414838"/>
              <a:gd name="connsiteX219" fmla="*/ 2448992 w 4158730"/>
              <a:gd name="connsiteY219" fmla="*/ 1190625 h 4414838"/>
              <a:gd name="connsiteX220" fmla="*/ 2468042 w 4158730"/>
              <a:gd name="connsiteY220" fmla="*/ 1171575 h 4414838"/>
              <a:gd name="connsiteX221" fmla="*/ 2510905 w 4158730"/>
              <a:gd name="connsiteY221" fmla="*/ 1166813 h 4414838"/>
              <a:gd name="connsiteX222" fmla="*/ 2482330 w 4158730"/>
              <a:gd name="connsiteY222" fmla="*/ 1204913 h 4414838"/>
              <a:gd name="connsiteX223" fmla="*/ 2482330 w 4158730"/>
              <a:gd name="connsiteY223" fmla="*/ 1233488 h 4414838"/>
              <a:gd name="connsiteX224" fmla="*/ 2482330 w 4158730"/>
              <a:gd name="connsiteY224" fmla="*/ 1233488 h 4414838"/>
              <a:gd name="connsiteX225" fmla="*/ 2549005 w 4158730"/>
              <a:gd name="connsiteY225" fmla="*/ 1271588 h 4414838"/>
              <a:gd name="connsiteX226" fmla="*/ 2610917 w 4158730"/>
              <a:gd name="connsiteY226" fmla="*/ 1309688 h 4414838"/>
              <a:gd name="connsiteX227" fmla="*/ 2663305 w 4158730"/>
              <a:gd name="connsiteY227" fmla="*/ 1347788 h 4414838"/>
              <a:gd name="connsiteX228" fmla="*/ 2682355 w 4158730"/>
              <a:gd name="connsiteY228" fmla="*/ 1362075 h 4414838"/>
              <a:gd name="connsiteX229" fmla="*/ 2706167 w 4158730"/>
              <a:gd name="connsiteY229" fmla="*/ 1328738 h 4414838"/>
              <a:gd name="connsiteX230" fmla="*/ 2701405 w 4158730"/>
              <a:gd name="connsiteY230" fmla="*/ 1300163 h 4414838"/>
              <a:gd name="connsiteX231" fmla="*/ 2701405 w 4158730"/>
              <a:gd name="connsiteY231" fmla="*/ 1281113 h 4414838"/>
              <a:gd name="connsiteX232" fmla="*/ 2729980 w 4158730"/>
              <a:gd name="connsiteY232" fmla="*/ 1319213 h 4414838"/>
              <a:gd name="connsiteX233" fmla="*/ 2706167 w 4158730"/>
              <a:gd name="connsiteY233" fmla="*/ 1357313 h 4414838"/>
              <a:gd name="connsiteX234" fmla="*/ 2749030 w 4158730"/>
              <a:gd name="connsiteY234" fmla="*/ 1404938 h 4414838"/>
              <a:gd name="connsiteX235" fmla="*/ 2796655 w 4158730"/>
              <a:gd name="connsiteY235" fmla="*/ 1390650 h 4414838"/>
              <a:gd name="connsiteX236" fmla="*/ 2796655 w 4158730"/>
              <a:gd name="connsiteY236" fmla="*/ 1390650 h 4414838"/>
              <a:gd name="connsiteX237" fmla="*/ 2815705 w 4158730"/>
              <a:gd name="connsiteY237" fmla="*/ 1333500 h 4414838"/>
              <a:gd name="connsiteX238" fmla="*/ 2815705 w 4158730"/>
              <a:gd name="connsiteY238" fmla="*/ 1333500 h 4414838"/>
              <a:gd name="connsiteX239" fmla="*/ 2825230 w 4158730"/>
              <a:gd name="connsiteY239" fmla="*/ 1381125 h 4414838"/>
              <a:gd name="connsiteX240" fmla="*/ 2849042 w 4158730"/>
              <a:gd name="connsiteY240" fmla="*/ 1419225 h 4414838"/>
              <a:gd name="connsiteX241" fmla="*/ 2930005 w 4158730"/>
              <a:gd name="connsiteY241" fmla="*/ 1443038 h 4414838"/>
              <a:gd name="connsiteX242" fmla="*/ 2987155 w 4158730"/>
              <a:gd name="connsiteY242" fmla="*/ 1452563 h 4414838"/>
              <a:gd name="connsiteX243" fmla="*/ 2987155 w 4158730"/>
              <a:gd name="connsiteY243" fmla="*/ 1452563 h 4414838"/>
              <a:gd name="connsiteX244" fmla="*/ 2949055 w 4158730"/>
              <a:gd name="connsiteY244" fmla="*/ 1309688 h 4414838"/>
              <a:gd name="connsiteX245" fmla="*/ 2887142 w 4158730"/>
              <a:gd name="connsiteY245" fmla="*/ 1157288 h 4414838"/>
              <a:gd name="connsiteX246" fmla="*/ 2882380 w 4158730"/>
              <a:gd name="connsiteY246" fmla="*/ 1104900 h 4414838"/>
              <a:gd name="connsiteX247" fmla="*/ 3010967 w 4158730"/>
              <a:gd name="connsiteY247" fmla="*/ 1081088 h 4414838"/>
              <a:gd name="connsiteX248" fmla="*/ 3053830 w 4158730"/>
              <a:gd name="connsiteY248" fmla="*/ 1171575 h 4414838"/>
              <a:gd name="connsiteX249" fmla="*/ 3077642 w 4158730"/>
              <a:gd name="connsiteY249" fmla="*/ 1257300 h 4414838"/>
              <a:gd name="connsiteX250" fmla="*/ 3082405 w 4158730"/>
              <a:gd name="connsiteY250" fmla="*/ 1347788 h 4414838"/>
              <a:gd name="connsiteX251" fmla="*/ 3096692 w 4158730"/>
              <a:gd name="connsiteY251" fmla="*/ 1419225 h 4414838"/>
              <a:gd name="connsiteX252" fmla="*/ 3144317 w 4158730"/>
              <a:gd name="connsiteY252" fmla="*/ 1452563 h 4414838"/>
              <a:gd name="connsiteX253" fmla="*/ 3244330 w 4158730"/>
              <a:gd name="connsiteY253" fmla="*/ 1414463 h 4414838"/>
              <a:gd name="connsiteX254" fmla="*/ 3334817 w 4158730"/>
              <a:gd name="connsiteY254" fmla="*/ 1371600 h 4414838"/>
              <a:gd name="connsiteX255" fmla="*/ 3401492 w 4158730"/>
              <a:gd name="connsiteY255" fmla="*/ 1333500 h 4414838"/>
              <a:gd name="connsiteX256" fmla="*/ 3401492 w 4158730"/>
              <a:gd name="connsiteY256" fmla="*/ 1276350 h 4414838"/>
              <a:gd name="connsiteX257" fmla="*/ 3353867 w 4158730"/>
              <a:gd name="connsiteY257" fmla="*/ 1271588 h 4414838"/>
              <a:gd name="connsiteX258" fmla="*/ 3296717 w 4158730"/>
              <a:gd name="connsiteY258" fmla="*/ 1300163 h 4414838"/>
              <a:gd name="connsiteX259" fmla="*/ 3239567 w 4158730"/>
              <a:gd name="connsiteY259" fmla="*/ 1309688 h 4414838"/>
              <a:gd name="connsiteX260" fmla="*/ 3201467 w 4158730"/>
              <a:gd name="connsiteY260" fmla="*/ 1300163 h 4414838"/>
              <a:gd name="connsiteX261" fmla="*/ 3249092 w 4158730"/>
              <a:gd name="connsiteY261" fmla="*/ 1271588 h 4414838"/>
              <a:gd name="connsiteX262" fmla="*/ 3272905 w 4158730"/>
              <a:gd name="connsiteY262" fmla="*/ 1233488 h 4414838"/>
              <a:gd name="connsiteX263" fmla="*/ 3230042 w 4158730"/>
              <a:gd name="connsiteY263" fmla="*/ 1223963 h 4414838"/>
              <a:gd name="connsiteX264" fmla="*/ 3163367 w 4158730"/>
              <a:gd name="connsiteY264" fmla="*/ 1200150 h 4414838"/>
              <a:gd name="connsiteX265" fmla="*/ 3144317 w 4158730"/>
              <a:gd name="connsiteY265" fmla="*/ 1123950 h 4414838"/>
              <a:gd name="connsiteX266" fmla="*/ 3225280 w 4158730"/>
              <a:gd name="connsiteY266" fmla="*/ 1181101 h 4414838"/>
              <a:gd name="connsiteX267" fmla="*/ 3363392 w 4158730"/>
              <a:gd name="connsiteY267" fmla="*/ 1233489 h 4414838"/>
              <a:gd name="connsiteX268" fmla="*/ 3463405 w 4158730"/>
              <a:gd name="connsiteY268" fmla="*/ 1247776 h 4414838"/>
              <a:gd name="connsiteX269" fmla="*/ 3472930 w 4158730"/>
              <a:gd name="connsiteY269" fmla="*/ 1314451 h 4414838"/>
              <a:gd name="connsiteX270" fmla="*/ 3587230 w 4158730"/>
              <a:gd name="connsiteY270" fmla="*/ 1271589 h 4414838"/>
              <a:gd name="connsiteX271" fmla="*/ 3696767 w 4158730"/>
              <a:gd name="connsiteY271" fmla="*/ 1214439 h 4414838"/>
              <a:gd name="connsiteX272" fmla="*/ 3763442 w 4158730"/>
              <a:gd name="connsiteY272" fmla="*/ 1166814 h 4414838"/>
              <a:gd name="connsiteX273" fmla="*/ 3749155 w 4158730"/>
              <a:gd name="connsiteY273" fmla="*/ 1123951 h 4414838"/>
              <a:gd name="connsiteX274" fmla="*/ 3787255 w 4158730"/>
              <a:gd name="connsiteY274" fmla="*/ 1095376 h 4414838"/>
              <a:gd name="connsiteX275" fmla="*/ 3872980 w 4158730"/>
              <a:gd name="connsiteY275" fmla="*/ 1114426 h 4414838"/>
              <a:gd name="connsiteX276" fmla="*/ 4063480 w 4158730"/>
              <a:gd name="connsiteY276" fmla="*/ 1143000 h 4414838"/>
              <a:gd name="connsiteX277" fmla="*/ 4139680 w 4158730"/>
              <a:gd name="connsiteY277" fmla="*/ 1176338 h 4414838"/>
              <a:gd name="connsiteX278" fmla="*/ 4153967 w 4158730"/>
              <a:gd name="connsiteY27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196455 w 4158730"/>
              <a:gd name="connsiteY120" fmla="*/ 1109663 h 4414838"/>
              <a:gd name="connsiteX121" fmla="*/ 1253605 w 4158730"/>
              <a:gd name="connsiteY121" fmla="*/ 1090613 h 4414838"/>
              <a:gd name="connsiteX122" fmla="*/ 1296467 w 4158730"/>
              <a:gd name="connsiteY122" fmla="*/ 1095375 h 4414838"/>
              <a:gd name="connsiteX123" fmla="*/ 1301230 w 4158730"/>
              <a:gd name="connsiteY123" fmla="*/ 1176338 h 4414838"/>
              <a:gd name="connsiteX124" fmla="*/ 1329805 w 4158730"/>
              <a:gd name="connsiteY124" fmla="*/ 1223963 h 4414838"/>
              <a:gd name="connsiteX125" fmla="*/ 1396480 w 4158730"/>
              <a:gd name="connsiteY125" fmla="*/ 1281113 h 4414838"/>
              <a:gd name="connsiteX126" fmla="*/ 1448867 w 4158730"/>
              <a:gd name="connsiteY126" fmla="*/ 1309688 h 4414838"/>
              <a:gd name="connsiteX127" fmla="*/ 1529830 w 4158730"/>
              <a:gd name="connsiteY127" fmla="*/ 1281113 h 4414838"/>
              <a:gd name="connsiteX128" fmla="*/ 1534592 w 4158730"/>
              <a:gd name="connsiteY128" fmla="*/ 1314450 h 4414838"/>
              <a:gd name="connsiteX129" fmla="*/ 1496492 w 4158730"/>
              <a:gd name="connsiteY129" fmla="*/ 1366838 h 4414838"/>
              <a:gd name="connsiteX130" fmla="*/ 1510780 w 4158730"/>
              <a:gd name="connsiteY130" fmla="*/ 1428750 h 4414838"/>
              <a:gd name="connsiteX131" fmla="*/ 1553642 w 4158730"/>
              <a:gd name="connsiteY131" fmla="*/ 1428750 h 4414838"/>
              <a:gd name="connsiteX132" fmla="*/ 1506017 w 4158730"/>
              <a:gd name="connsiteY132" fmla="*/ 1462088 h 4414838"/>
              <a:gd name="connsiteX133" fmla="*/ 1520305 w 4158730"/>
              <a:gd name="connsiteY133" fmla="*/ 1528763 h 4414838"/>
              <a:gd name="connsiteX134" fmla="*/ 1544117 w 4158730"/>
              <a:gd name="connsiteY134" fmla="*/ 1576388 h 4414838"/>
              <a:gd name="connsiteX135" fmla="*/ 1601267 w 4158730"/>
              <a:gd name="connsiteY135" fmla="*/ 1571625 h 4414838"/>
              <a:gd name="connsiteX136" fmla="*/ 1653655 w 4158730"/>
              <a:gd name="connsiteY136" fmla="*/ 1590675 h 4414838"/>
              <a:gd name="connsiteX137" fmla="*/ 1696517 w 4158730"/>
              <a:gd name="connsiteY137" fmla="*/ 1552575 h 4414838"/>
              <a:gd name="connsiteX138" fmla="*/ 1720330 w 4158730"/>
              <a:gd name="connsiteY138" fmla="*/ 1533525 h 4414838"/>
              <a:gd name="connsiteX139" fmla="*/ 1706042 w 4158730"/>
              <a:gd name="connsiteY139" fmla="*/ 1490663 h 4414838"/>
              <a:gd name="connsiteX140" fmla="*/ 1691755 w 4158730"/>
              <a:gd name="connsiteY140" fmla="*/ 1476375 h 4414838"/>
              <a:gd name="connsiteX141" fmla="*/ 1691755 w 4158730"/>
              <a:gd name="connsiteY141" fmla="*/ 1452563 h 4414838"/>
              <a:gd name="connsiteX142" fmla="*/ 1729855 w 4158730"/>
              <a:gd name="connsiteY142" fmla="*/ 1466850 h 4414838"/>
              <a:gd name="connsiteX143" fmla="*/ 1758430 w 4158730"/>
              <a:gd name="connsiteY143" fmla="*/ 1495425 h 4414838"/>
              <a:gd name="connsiteX144" fmla="*/ 1767955 w 4158730"/>
              <a:gd name="connsiteY144" fmla="*/ 1447800 h 4414838"/>
              <a:gd name="connsiteX145" fmla="*/ 1772717 w 4158730"/>
              <a:gd name="connsiteY145" fmla="*/ 1414463 h 4414838"/>
              <a:gd name="connsiteX146" fmla="*/ 1767955 w 4158730"/>
              <a:gd name="connsiteY146" fmla="*/ 1400175 h 4414838"/>
              <a:gd name="connsiteX147" fmla="*/ 1725092 w 4158730"/>
              <a:gd name="connsiteY147" fmla="*/ 1385888 h 4414838"/>
              <a:gd name="connsiteX148" fmla="*/ 1691755 w 4158730"/>
              <a:gd name="connsiteY148" fmla="*/ 1362075 h 4414838"/>
              <a:gd name="connsiteX149" fmla="*/ 1658417 w 4158730"/>
              <a:gd name="connsiteY149" fmla="*/ 1319213 h 4414838"/>
              <a:gd name="connsiteX150" fmla="*/ 1629842 w 4158730"/>
              <a:gd name="connsiteY150" fmla="*/ 1309688 h 4414838"/>
              <a:gd name="connsiteX151" fmla="*/ 1591742 w 4158730"/>
              <a:gd name="connsiteY151" fmla="*/ 1309688 h 4414838"/>
              <a:gd name="connsiteX152" fmla="*/ 1572692 w 4158730"/>
              <a:gd name="connsiteY152" fmla="*/ 1304925 h 4414838"/>
              <a:gd name="connsiteX153" fmla="*/ 1558405 w 4158730"/>
              <a:gd name="connsiteY153" fmla="*/ 1271588 h 4414838"/>
              <a:gd name="connsiteX154" fmla="*/ 1539355 w 4158730"/>
              <a:gd name="connsiteY154" fmla="*/ 1233488 h 4414838"/>
              <a:gd name="connsiteX155" fmla="*/ 1558405 w 4158730"/>
              <a:gd name="connsiteY155" fmla="*/ 1219200 h 4414838"/>
              <a:gd name="connsiteX156" fmla="*/ 1615555 w 4158730"/>
              <a:gd name="connsiteY156" fmla="*/ 1281113 h 4414838"/>
              <a:gd name="connsiteX157" fmla="*/ 1615555 w 4158730"/>
              <a:gd name="connsiteY157" fmla="*/ 1281113 h 4414838"/>
              <a:gd name="connsiteX158" fmla="*/ 1634605 w 4158730"/>
              <a:gd name="connsiteY158" fmla="*/ 1252538 h 4414838"/>
              <a:gd name="connsiteX159" fmla="*/ 1615555 w 4158730"/>
              <a:gd name="connsiteY159" fmla="*/ 1214438 h 4414838"/>
              <a:gd name="connsiteX160" fmla="*/ 1658417 w 4158730"/>
              <a:gd name="connsiteY160" fmla="*/ 1223963 h 4414838"/>
              <a:gd name="connsiteX161" fmla="*/ 1677467 w 4158730"/>
              <a:gd name="connsiteY161" fmla="*/ 1285875 h 4414838"/>
              <a:gd name="connsiteX162" fmla="*/ 1696517 w 4158730"/>
              <a:gd name="connsiteY162" fmla="*/ 1290638 h 4414838"/>
              <a:gd name="connsiteX163" fmla="*/ 1691755 w 4158730"/>
              <a:gd name="connsiteY163" fmla="*/ 1252538 h 4414838"/>
              <a:gd name="connsiteX164" fmla="*/ 1682230 w 4158730"/>
              <a:gd name="connsiteY164" fmla="*/ 1223963 h 4414838"/>
              <a:gd name="connsiteX165" fmla="*/ 1691755 w 4158730"/>
              <a:gd name="connsiteY165" fmla="*/ 1204913 h 4414838"/>
              <a:gd name="connsiteX166" fmla="*/ 1691755 w 4158730"/>
              <a:gd name="connsiteY166" fmla="*/ 1204913 h 4414838"/>
              <a:gd name="connsiteX167" fmla="*/ 1758430 w 4158730"/>
              <a:gd name="connsiteY167" fmla="*/ 1204913 h 4414838"/>
              <a:gd name="connsiteX168" fmla="*/ 1758430 w 4158730"/>
              <a:gd name="connsiteY168" fmla="*/ 1204913 h 4414838"/>
              <a:gd name="connsiteX169" fmla="*/ 1729855 w 4158730"/>
              <a:gd name="connsiteY169" fmla="*/ 1300163 h 4414838"/>
              <a:gd name="connsiteX170" fmla="*/ 1734617 w 4158730"/>
              <a:gd name="connsiteY170" fmla="*/ 1338263 h 4414838"/>
              <a:gd name="connsiteX171" fmla="*/ 1734617 w 4158730"/>
              <a:gd name="connsiteY171" fmla="*/ 1338263 h 4414838"/>
              <a:gd name="connsiteX172" fmla="*/ 1801292 w 4158730"/>
              <a:gd name="connsiteY172" fmla="*/ 1352550 h 4414838"/>
              <a:gd name="connsiteX173" fmla="*/ 1839392 w 4158730"/>
              <a:gd name="connsiteY173" fmla="*/ 1319213 h 4414838"/>
              <a:gd name="connsiteX174" fmla="*/ 1901305 w 4158730"/>
              <a:gd name="connsiteY174" fmla="*/ 1319213 h 4414838"/>
              <a:gd name="connsiteX175" fmla="*/ 1948930 w 4158730"/>
              <a:gd name="connsiteY175" fmla="*/ 1328738 h 4414838"/>
              <a:gd name="connsiteX176" fmla="*/ 1967980 w 4158730"/>
              <a:gd name="connsiteY176" fmla="*/ 1300163 h 4414838"/>
              <a:gd name="connsiteX177" fmla="*/ 1972742 w 4158730"/>
              <a:gd name="connsiteY177" fmla="*/ 1281113 h 4414838"/>
              <a:gd name="connsiteX178" fmla="*/ 1929880 w 4158730"/>
              <a:gd name="connsiteY178" fmla="*/ 1266825 h 4414838"/>
              <a:gd name="connsiteX179" fmla="*/ 1882255 w 4158730"/>
              <a:gd name="connsiteY179" fmla="*/ 1257300 h 4414838"/>
              <a:gd name="connsiteX180" fmla="*/ 1867967 w 4158730"/>
              <a:gd name="connsiteY180" fmla="*/ 1238250 h 4414838"/>
              <a:gd name="connsiteX181" fmla="*/ 1939405 w 4158730"/>
              <a:gd name="connsiteY181" fmla="*/ 1233488 h 4414838"/>
              <a:gd name="connsiteX182" fmla="*/ 1963217 w 4158730"/>
              <a:gd name="connsiteY182" fmla="*/ 1247775 h 4414838"/>
              <a:gd name="connsiteX183" fmla="*/ 1963217 w 4158730"/>
              <a:gd name="connsiteY183" fmla="*/ 1247775 h 4414838"/>
              <a:gd name="connsiteX184" fmla="*/ 1915592 w 4158730"/>
              <a:gd name="connsiteY184" fmla="*/ 1214438 h 4414838"/>
              <a:gd name="connsiteX185" fmla="*/ 1929880 w 4158730"/>
              <a:gd name="connsiteY185" fmla="*/ 1190625 h 4414838"/>
              <a:gd name="connsiteX186" fmla="*/ 1929880 w 4158730"/>
              <a:gd name="connsiteY186" fmla="*/ 1190625 h 4414838"/>
              <a:gd name="connsiteX187" fmla="*/ 1948930 w 4158730"/>
              <a:gd name="connsiteY187" fmla="*/ 1166813 h 4414838"/>
              <a:gd name="connsiteX188" fmla="*/ 1953692 w 4158730"/>
              <a:gd name="connsiteY188" fmla="*/ 1152525 h 4414838"/>
              <a:gd name="connsiteX189" fmla="*/ 2025130 w 4158730"/>
              <a:gd name="connsiteY189" fmla="*/ 1223963 h 4414838"/>
              <a:gd name="connsiteX190" fmla="*/ 2020367 w 4158730"/>
              <a:gd name="connsiteY190" fmla="*/ 1204913 h 4414838"/>
              <a:gd name="connsiteX191" fmla="*/ 1996555 w 4158730"/>
              <a:gd name="connsiteY191" fmla="*/ 1152525 h 4414838"/>
              <a:gd name="connsiteX192" fmla="*/ 1996555 w 4158730"/>
              <a:gd name="connsiteY192" fmla="*/ 1090613 h 4414838"/>
              <a:gd name="connsiteX193" fmla="*/ 2015605 w 4158730"/>
              <a:gd name="connsiteY193" fmla="*/ 1090613 h 4414838"/>
              <a:gd name="connsiteX194" fmla="*/ 2020367 w 4158730"/>
              <a:gd name="connsiteY194" fmla="*/ 1152525 h 4414838"/>
              <a:gd name="connsiteX195" fmla="*/ 2053705 w 4158730"/>
              <a:gd name="connsiteY195" fmla="*/ 1171575 h 4414838"/>
              <a:gd name="connsiteX196" fmla="*/ 2053705 w 4158730"/>
              <a:gd name="connsiteY196" fmla="*/ 1171575 h 4414838"/>
              <a:gd name="connsiteX197" fmla="*/ 2044180 w 4158730"/>
              <a:gd name="connsiteY197" fmla="*/ 1081088 h 4414838"/>
              <a:gd name="connsiteX198" fmla="*/ 2072755 w 4158730"/>
              <a:gd name="connsiteY198" fmla="*/ 1076325 h 4414838"/>
              <a:gd name="connsiteX199" fmla="*/ 2072755 w 4158730"/>
              <a:gd name="connsiteY199" fmla="*/ 1128713 h 4414838"/>
              <a:gd name="connsiteX200" fmla="*/ 2082280 w 4158730"/>
              <a:gd name="connsiteY200" fmla="*/ 1143000 h 4414838"/>
              <a:gd name="connsiteX201" fmla="*/ 2110855 w 4158730"/>
              <a:gd name="connsiteY201" fmla="*/ 1090613 h 4414838"/>
              <a:gd name="connsiteX202" fmla="*/ 2153717 w 4158730"/>
              <a:gd name="connsiteY202" fmla="*/ 1066800 h 4414838"/>
              <a:gd name="connsiteX203" fmla="*/ 2158480 w 4158730"/>
              <a:gd name="connsiteY203" fmla="*/ 1090613 h 4414838"/>
              <a:gd name="connsiteX204" fmla="*/ 2125142 w 4158730"/>
              <a:gd name="connsiteY204" fmla="*/ 1133475 h 4414838"/>
              <a:gd name="connsiteX205" fmla="*/ 2096567 w 4158730"/>
              <a:gd name="connsiteY205" fmla="*/ 1166813 h 4414838"/>
              <a:gd name="connsiteX206" fmla="*/ 2196580 w 4158730"/>
              <a:gd name="connsiteY206" fmla="*/ 1190625 h 4414838"/>
              <a:gd name="connsiteX207" fmla="*/ 2234680 w 4158730"/>
              <a:gd name="connsiteY207" fmla="*/ 1190625 h 4414838"/>
              <a:gd name="connsiteX208" fmla="*/ 2229917 w 4158730"/>
              <a:gd name="connsiteY208" fmla="*/ 1152525 h 4414838"/>
              <a:gd name="connsiteX209" fmla="*/ 2229917 w 4158730"/>
              <a:gd name="connsiteY209" fmla="*/ 1152525 h 4414838"/>
              <a:gd name="connsiteX210" fmla="*/ 2263255 w 4158730"/>
              <a:gd name="connsiteY210" fmla="*/ 1119188 h 4414838"/>
              <a:gd name="connsiteX211" fmla="*/ 2277542 w 4158730"/>
              <a:gd name="connsiteY211" fmla="*/ 1195388 h 4414838"/>
              <a:gd name="connsiteX212" fmla="*/ 2301355 w 4158730"/>
              <a:gd name="connsiteY212" fmla="*/ 1214438 h 4414838"/>
              <a:gd name="connsiteX213" fmla="*/ 2310880 w 4158730"/>
              <a:gd name="connsiteY213" fmla="*/ 1176338 h 4414838"/>
              <a:gd name="connsiteX214" fmla="*/ 2310880 w 4158730"/>
              <a:gd name="connsiteY214" fmla="*/ 1176338 h 4414838"/>
              <a:gd name="connsiteX215" fmla="*/ 2339455 w 4158730"/>
              <a:gd name="connsiteY215" fmla="*/ 1109663 h 4414838"/>
              <a:gd name="connsiteX216" fmla="*/ 2344217 w 4158730"/>
              <a:gd name="connsiteY216" fmla="*/ 1147763 h 4414838"/>
              <a:gd name="connsiteX217" fmla="*/ 2348980 w 4158730"/>
              <a:gd name="connsiteY217" fmla="*/ 1181100 h 4414838"/>
              <a:gd name="connsiteX218" fmla="*/ 2410892 w 4158730"/>
              <a:gd name="connsiteY218" fmla="*/ 1200150 h 4414838"/>
              <a:gd name="connsiteX219" fmla="*/ 2439467 w 4158730"/>
              <a:gd name="connsiteY219" fmla="*/ 1204913 h 4414838"/>
              <a:gd name="connsiteX220" fmla="*/ 2448992 w 4158730"/>
              <a:gd name="connsiteY220" fmla="*/ 1190625 h 4414838"/>
              <a:gd name="connsiteX221" fmla="*/ 2468042 w 4158730"/>
              <a:gd name="connsiteY221" fmla="*/ 1171575 h 4414838"/>
              <a:gd name="connsiteX222" fmla="*/ 2510905 w 4158730"/>
              <a:gd name="connsiteY222" fmla="*/ 1166813 h 4414838"/>
              <a:gd name="connsiteX223" fmla="*/ 2482330 w 4158730"/>
              <a:gd name="connsiteY223" fmla="*/ 1204913 h 4414838"/>
              <a:gd name="connsiteX224" fmla="*/ 2482330 w 4158730"/>
              <a:gd name="connsiteY224" fmla="*/ 1233488 h 4414838"/>
              <a:gd name="connsiteX225" fmla="*/ 2482330 w 4158730"/>
              <a:gd name="connsiteY225" fmla="*/ 1233488 h 4414838"/>
              <a:gd name="connsiteX226" fmla="*/ 2549005 w 4158730"/>
              <a:gd name="connsiteY226" fmla="*/ 1271588 h 4414838"/>
              <a:gd name="connsiteX227" fmla="*/ 2610917 w 4158730"/>
              <a:gd name="connsiteY227" fmla="*/ 1309688 h 4414838"/>
              <a:gd name="connsiteX228" fmla="*/ 2663305 w 4158730"/>
              <a:gd name="connsiteY228" fmla="*/ 1347788 h 4414838"/>
              <a:gd name="connsiteX229" fmla="*/ 2682355 w 4158730"/>
              <a:gd name="connsiteY229" fmla="*/ 1362075 h 4414838"/>
              <a:gd name="connsiteX230" fmla="*/ 2706167 w 4158730"/>
              <a:gd name="connsiteY230" fmla="*/ 1328738 h 4414838"/>
              <a:gd name="connsiteX231" fmla="*/ 2701405 w 4158730"/>
              <a:gd name="connsiteY231" fmla="*/ 1300163 h 4414838"/>
              <a:gd name="connsiteX232" fmla="*/ 2701405 w 4158730"/>
              <a:gd name="connsiteY232" fmla="*/ 1281113 h 4414838"/>
              <a:gd name="connsiteX233" fmla="*/ 2729980 w 4158730"/>
              <a:gd name="connsiteY233" fmla="*/ 1319213 h 4414838"/>
              <a:gd name="connsiteX234" fmla="*/ 2706167 w 4158730"/>
              <a:gd name="connsiteY234" fmla="*/ 1357313 h 4414838"/>
              <a:gd name="connsiteX235" fmla="*/ 2749030 w 4158730"/>
              <a:gd name="connsiteY235" fmla="*/ 1404938 h 4414838"/>
              <a:gd name="connsiteX236" fmla="*/ 2796655 w 4158730"/>
              <a:gd name="connsiteY236" fmla="*/ 1390650 h 4414838"/>
              <a:gd name="connsiteX237" fmla="*/ 2796655 w 4158730"/>
              <a:gd name="connsiteY237" fmla="*/ 1390650 h 4414838"/>
              <a:gd name="connsiteX238" fmla="*/ 2815705 w 4158730"/>
              <a:gd name="connsiteY238" fmla="*/ 1333500 h 4414838"/>
              <a:gd name="connsiteX239" fmla="*/ 2815705 w 4158730"/>
              <a:gd name="connsiteY239" fmla="*/ 1333500 h 4414838"/>
              <a:gd name="connsiteX240" fmla="*/ 2825230 w 4158730"/>
              <a:gd name="connsiteY240" fmla="*/ 1381125 h 4414838"/>
              <a:gd name="connsiteX241" fmla="*/ 2849042 w 4158730"/>
              <a:gd name="connsiteY241" fmla="*/ 1419225 h 4414838"/>
              <a:gd name="connsiteX242" fmla="*/ 2930005 w 4158730"/>
              <a:gd name="connsiteY242" fmla="*/ 1443038 h 4414838"/>
              <a:gd name="connsiteX243" fmla="*/ 2987155 w 4158730"/>
              <a:gd name="connsiteY243" fmla="*/ 1452563 h 4414838"/>
              <a:gd name="connsiteX244" fmla="*/ 2987155 w 4158730"/>
              <a:gd name="connsiteY244" fmla="*/ 1452563 h 4414838"/>
              <a:gd name="connsiteX245" fmla="*/ 2949055 w 4158730"/>
              <a:gd name="connsiteY245" fmla="*/ 1309688 h 4414838"/>
              <a:gd name="connsiteX246" fmla="*/ 2887142 w 4158730"/>
              <a:gd name="connsiteY246" fmla="*/ 1157288 h 4414838"/>
              <a:gd name="connsiteX247" fmla="*/ 2882380 w 4158730"/>
              <a:gd name="connsiteY247" fmla="*/ 1104900 h 4414838"/>
              <a:gd name="connsiteX248" fmla="*/ 3010967 w 4158730"/>
              <a:gd name="connsiteY248" fmla="*/ 1081088 h 4414838"/>
              <a:gd name="connsiteX249" fmla="*/ 3053830 w 4158730"/>
              <a:gd name="connsiteY249" fmla="*/ 1171575 h 4414838"/>
              <a:gd name="connsiteX250" fmla="*/ 3077642 w 4158730"/>
              <a:gd name="connsiteY250" fmla="*/ 1257300 h 4414838"/>
              <a:gd name="connsiteX251" fmla="*/ 3082405 w 4158730"/>
              <a:gd name="connsiteY251" fmla="*/ 1347788 h 4414838"/>
              <a:gd name="connsiteX252" fmla="*/ 3096692 w 4158730"/>
              <a:gd name="connsiteY252" fmla="*/ 1419225 h 4414838"/>
              <a:gd name="connsiteX253" fmla="*/ 3144317 w 4158730"/>
              <a:gd name="connsiteY253" fmla="*/ 1452563 h 4414838"/>
              <a:gd name="connsiteX254" fmla="*/ 3244330 w 4158730"/>
              <a:gd name="connsiteY254" fmla="*/ 1414463 h 4414838"/>
              <a:gd name="connsiteX255" fmla="*/ 3334817 w 4158730"/>
              <a:gd name="connsiteY255" fmla="*/ 1371600 h 4414838"/>
              <a:gd name="connsiteX256" fmla="*/ 3401492 w 4158730"/>
              <a:gd name="connsiteY256" fmla="*/ 1333500 h 4414838"/>
              <a:gd name="connsiteX257" fmla="*/ 3401492 w 4158730"/>
              <a:gd name="connsiteY257" fmla="*/ 1276350 h 4414838"/>
              <a:gd name="connsiteX258" fmla="*/ 3353867 w 4158730"/>
              <a:gd name="connsiteY258" fmla="*/ 1271588 h 4414838"/>
              <a:gd name="connsiteX259" fmla="*/ 3296717 w 4158730"/>
              <a:gd name="connsiteY259" fmla="*/ 1300163 h 4414838"/>
              <a:gd name="connsiteX260" fmla="*/ 3239567 w 4158730"/>
              <a:gd name="connsiteY260" fmla="*/ 1309688 h 4414838"/>
              <a:gd name="connsiteX261" fmla="*/ 3201467 w 4158730"/>
              <a:gd name="connsiteY261" fmla="*/ 1300163 h 4414838"/>
              <a:gd name="connsiteX262" fmla="*/ 3249092 w 4158730"/>
              <a:gd name="connsiteY262" fmla="*/ 1271588 h 4414838"/>
              <a:gd name="connsiteX263" fmla="*/ 3272905 w 4158730"/>
              <a:gd name="connsiteY263" fmla="*/ 1233488 h 4414838"/>
              <a:gd name="connsiteX264" fmla="*/ 3230042 w 4158730"/>
              <a:gd name="connsiteY264" fmla="*/ 1223963 h 4414838"/>
              <a:gd name="connsiteX265" fmla="*/ 3163367 w 4158730"/>
              <a:gd name="connsiteY265" fmla="*/ 1200150 h 4414838"/>
              <a:gd name="connsiteX266" fmla="*/ 3144317 w 4158730"/>
              <a:gd name="connsiteY266" fmla="*/ 1123950 h 4414838"/>
              <a:gd name="connsiteX267" fmla="*/ 3225280 w 4158730"/>
              <a:gd name="connsiteY267" fmla="*/ 1181101 h 4414838"/>
              <a:gd name="connsiteX268" fmla="*/ 3363392 w 4158730"/>
              <a:gd name="connsiteY268" fmla="*/ 1233489 h 4414838"/>
              <a:gd name="connsiteX269" fmla="*/ 3463405 w 4158730"/>
              <a:gd name="connsiteY269" fmla="*/ 1247776 h 4414838"/>
              <a:gd name="connsiteX270" fmla="*/ 3472930 w 4158730"/>
              <a:gd name="connsiteY270" fmla="*/ 1314451 h 4414838"/>
              <a:gd name="connsiteX271" fmla="*/ 3587230 w 4158730"/>
              <a:gd name="connsiteY271" fmla="*/ 1271589 h 4414838"/>
              <a:gd name="connsiteX272" fmla="*/ 3696767 w 4158730"/>
              <a:gd name="connsiteY272" fmla="*/ 1214439 h 4414838"/>
              <a:gd name="connsiteX273" fmla="*/ 3763442 w 4158730"/>
              <a:gd name="connsiteY273" fmla="*/ 1166814 h 4414838"/>
              <a:gd name="connsiteX274" fmla="*/ 3749155 w 4158730"/>
              <a:gd name="connsiteY274" fmla="*/ 1123951 h 4414838"/>
              <a:gd name="connsiteX275" fmla="*/ 3787255 w 4158730"/>
              <a:gd name="connsiteY275" fmla="*/ 1095376 h 4414838"/>
              <a:gd name="connsiteX276" fmla="*/ 3872980 w 4158730"/>
              <a:gd name="connsiteY276" fmla="*/ 1114426 h 4414838"/>
              <a:gd name="connsiteX277" fmla="*/ 4063480 w 4158730"/>
              <a:gd name="connsiteY277" fmla="*/ 1143000 h 4414838"/>
              <a:gd name="connsiteX278" fmla="*/ 4139680 w 4158730"/>
              <a:gd name="connsiteY278" fmla="*/ 1176338 h 4414838"/>
              <a:gd name="connsiteX279" fmla="*/ 4153967 w 4158730"/>
              <a:gd name="connsiteY27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96455 w 4158730"/>
              <a:gd name="connsiteY121" fmla="*/ 1109663 h 4414838"/>
              <a:gd name="connsiteX122" fmla="*/ 1253605 w 4158730"/>
              <a:gd name="connsiteY122" fmla="*/ 1090613 h 4414838"/>
              <a:gd name="connsiteX123" fmla="*/ 1296467 w 4158730"/>
              <a:gd name="connsiteY123" fmla="*/ 1095375 h 4414838"/>
              <a:gd name="connsiteX124" fmla="*/ 1301230 w 4158730"/>
              <a:gd name="connsiteY124" fmla="*/ 1176338 h 4414838"/>
              <a:gd name="connsiteX125" fmla="*/ 1329805 w 4158730"/>
              <a:gd name="connsiteY125" fmla="*/ 1223963 h 4414838"/>
              <a:gd name="connsiteX126" fmla="*/ 1396480 w 4158730"/>
              <a:gd name="connsiteY126" fmla="*/ 1281113 h 4414838"/>
              <a:gd name="connsiteX127" fmla="*/ 1448867 w 4158730"/>
              <a:gd name="connsiteY127" fmla="*/ 1309688 h 4414838"/>
              <a:gd name="connsiteX128" fmla="*/ 1529830 w 4158730"/>
              <a:gd name="connsiteY128" fmla="*/ 1281113 h 4414838"/>
              <a:gd name="connsiteX129" fmla="*/ 1534592 w 4158730"/>
              <a:gd name="connsiteY129" fmla="*/ 1314450 h 4414838"/>
              <a:gd name="connsiteX130" fmla="*/ 1496492 w 4158730"/>
              <a:gd name="connsiteY130" fmla="*/ 1366838 h 4414838"/>
              <a:gd name="connsiteX131" fmla="*/ 1510780 w 4158730"/>
              <a:gd name="connsiteY131" fmla="*/ 1428750 h 4414838"/>
              <a:gd name="connsiteX132" fmla="*/ 1553642 w 4158730"/>
              <a:gd name="connsiteY132" fmla="*/ 1428750 h 4414838"/>
              <a:gd name="connsiteX133" fmla="*/ 1506017 w 4158730"/>
              <a:gd name="connsiteY133" fmla="*/ 1462088 h 4414838"/>
              <a:gd name="connsiteX134" fmla="*/ 1520305 w 4158730"/>
              <a:gd name="connsiteY134" fmla="*/ 1528763 h 4414838"/>
              <a:gd name="connsiteX135" fmla="*/ 1544117 w 4158730"/>
              <a:gd name="connsiteY135" fmla="*/ 1576388 h 4414838"/>
              <a:gd name="connsiteX136" fmla="*/ 1601267 w 4158730"/>
              <a:gd name="connsiteY136" fmla="*/ 1571625 h 4414838"/>
              <a:gd name="connsiteX137" fmla="*/ 1653655 w 4158730"/>
              <a:gd name="connsiteY137" fmla="*/ 1590675 h 4414838"/>
              <a:gd name="connsiteX138" fmla="*/ 1696517 w 4158730"/>
              <a:gd name="connsiteY138" fmla="*/ 1552575 h 4414838"/>
              <a:gd name="connsiteX139" fmla="*/ 1720330 w 4158730"/>
              <a:gd name="connsiteY139" fmla="*/ 1533525 h 4414838"/>
              <a:gd name="connsiteX140" fmla="*/ 1706042 w 4158730"/>
              <a:gd name="connsiteY140" fmla="*/ 1490663 h 4414838"/>
              <a:gd name="connsiteX141" fmla="*/ 1691755 w 4158730"/>
              <a:gd name="connsiteY141" fmla="*/ 1476375 h 4414838"/>
              <a:gd name="connsiteX142" fmla="*/ 1691755 w 4158730"/>
              <a:gd name="connsiteY142" fmla="*/ 1452563 h 4414838"/>
              <a:gd name="connsiteX143" fmla="*/ 1729855 w 4158730"/>
              <a:gd name="connsiteY143" fmla="*/ 1466850 h 4414838"/>
              <a:gd name="connsiteX144" fmla="*/ 1758430 w 4158730"/>
              <a:gd name="connsiteY144" fmla="*/ 1495425 h 4414838"/>
              <a:gd name="connsiteX145" fmla="*/ 1767955 w 4158730"/>
              <a:gd name="connsiteY145" fmla="*/ 1447800 h 4414838"/>
              <a:gd name="connsiteX146" fmla="*/ 1772717 w 4158730"/>
              <a:gd name="connsiteY146" fmla="*/ 1414463 h 4414838"/>
              <a:gd name="connsiteX147" fmla="*/ 1767955 w 4158730"/>
              <a:gd name="connsiteY147" fmla="*/ 1400175 h 4414838"/>
              <a:gd name="connsiteX148" fmla="*/ 1725092 w 4158730"/>
              <a:gd name="connsiteY148" fmla="*/ 1385888 h 4414838"/>
              <a:gd name="connsiteX149" fmla="*/ 1691755 w 4158730"/>
              <a:gd name="connsiteY149" fmla="*/ 1362075 h 4414838"/>
              <a:gd name="connsiteX150" fmla="*/ 1658417 w 4158730"/>
              <a:gd name="connsiteY150" fmla="*/ 1319213 h 4414838"/>
              <a:gd name="connsiteX151" fmla="*/ 1629842 w 4158730"/>
              <a:gd name="connsiteY151" fmla="*/ 1309688 h 4414838"/>
              <a:gd name="connsiteX152" fmla="*/ 1591742 w 4158730"/>
              <a:gd name="connsiteY152" fmla="*/ 1309688 h 4414838"/>
              <a:gd name="connsiteX153" fmla="*/ 1572692 w 4158730"/>
              <a:gd name="connsiteY153" fmla="*/ 1304925 h 4414838"/>
              <a:gd name="connsiteX154" fmla="*/ 1558405 w 4158730"/>
              <a:gd name="connsiteY154" fmla="*/ 1271588 h 4414838"/>
              <a:gd name="connsiteX155" fmla="*/ 1539355 w 4158730"/>
              <a:gd name="connsiteY155" fmla="*/ 1233488 h 4414838"/>
              <a:gd name="connsiteX156" fmla="*/ 1558405 w 4158730"/>
              <a:gd name="connsiteY156" fmla="*/ 1219200 h 4414838"/>
              <a:gd name="connsiteX157" fmla="*/ 1615555 w 4158730"/>
              <a:gd name="connsiteY157" fmla="*/ 1281113 h 4414838"/>
              <a:gd name="connsiteX158" fmla="*/ 1615555 w 4158730"/>
              <a:gd name="connsiteY158" fmla="*/ 1281113 h 4414838"/>
              <a:gd name="connsiteX159" fmla="*/ 1634605 w 4158730"/>
              <a:gd name="connsiteY159" fmla="*/ 1252538 h 4414838"/>
              <a:gd name="connsiteX160" fmla="*/ 1615555 w 4158730"/>
              <a:gd name="connsiteY160" fmla="*/ 1214438 h 4414838"/>
              <a:gd name="connsiteX161" fmla="*/ 1658417 w 4158730"/>
              <a:gd name="connsiteY161" fmla="*/ 1223963 h 4414838"/>
              <a:gd name="connsiteX162" fmla="*/ 1677467 w 4158730"/>
              <a:gd name="connsiteY162" fmla="*/ 1285875 h 4414838"/>
              <a:gd name="connsiteX163" fmla="*/ 1696517 w 4158730"/>
              <a:gd name="connsiteY163" fmla="*/ 1290638 h 4414838"/>
              <a:gd name="connsiteX164" fmla="*/ 1691755 w 4158730"/>
              <a:gd name="connsiteY164" fmla="*/ 1252538 h 4414838"/>
              <a:gd name="connsiteX165" fmla="*/ 1682230 w 4158730"/>
              <a:gd name="connsiteY165" fmla="*/ 1223963 h 4414838"/>
              <a:gd name="connsiteX166" fmla="*/ 1691755 w 4158730"/>
              <a:gd name="connsiteY166" fmla="*/ 1204913 h 4414838"/>
              <a:gd name="connsiteX167" fmla="*/ 1691755 w 4158730"/>
              <a:gd name="connsiteY167" fmla="*/ 1204913 h 4414838"/>
              <a:gd name="connsiteX168" fmla="*/ 1758430 w 4158730"/>
              <a:gd name="connsiteY168" fmla="*/ 1204913 h 4414838"/>
              <a:gd name="connsiteX169" fmla="*/ 1758430 w 4158730"/>
              <a:gd name="connsiteY169" fmla="*/ 1204913 h 4414838"/>
              <a:gd name="connsiteX170" fmla="*/ 1729855 w 4158730"/>
              <a:gd name="connsiteY170" fmla="*/ 1300163 h 4414838"/>
              <a:gd name="connsiteX171" fmla="*/ 1734617 w 4158730"/>
              <a:gd name="connsiteY171" fmla="*/ 1338263 h 4414838"/>
              <a:gd name="connsiteX172" fmla="*/ 1734617 w 4158730"/>
              <a:gd name="connsiteY172" fmla="*/ 1338263 h 4414838"/>
              <a:gd name="connsiteX173" fmla="*/ 1801292 w 4158730"/>
              <a:gd name="connsiteY173" fmla="*/ 1352550 h 4414838"/>
              <a:gd name="connsiteX174" fmla="*/ 1839392 w 4158730"/>
              <a:gd name="connsiteY174" fmla="*/ 1319213 h 4414838"/>
              <a:gd name="connsiteX175" fmla="*/ 1901305 w 4158730"/>
              <a:gd name="connsiteY175" fmla="*/ 1319213 h 4414838"/>
              <a:gd name="connsiteX176" fmla="*/ 1948930 w 4158730"/>
              <a:gd name="connsiteY176" fmla="*/ 1328738 h 4414838"/>
              <a:gd name="connsiteX177" fmla="*/ 1967980 w 4158730"/>
              <a:gd name="connsiteY177" fmla="*/ 1300163 h 4414838"/>
              <a:gd name="connsiteX178" fmla="*/ 1972742 w 4158730"/>
              <a:gd name="connsiteY178" fmla="*/ 1281113 h 4414838"/>
              <a:gd name="connsiteX179" fmla="*/ 1929880 w 4158730"/>
              <a:gd name="connsiteY179" fmla="*/ 1266825 h 4414838"/>
              <a:gd name="connsiteX180" fmla="*/ 1882255 w 4158730"/>
              <a:gd name="connsiteY180" fmla="*/ 1257300 h 4414838"/>
              <a:gd name="connsiteX181" fmla="*/ 1867967 w 4158730"/>
              <a:gd name="connsiteY181" fmla="*/ 1238250 h 4414838"/>
              <a:gd name="connsiteX182" fmla="*/ 1939405 w 4158730"/>
              <a:gd name="connsiteY182" fmla="*/ 1233488 h 4414838"/>
              <a:gd name="connsiteX183" fmla="*/ 1963217 w 4158730"/>
              <a:gd name="connsiteY183" fmla="*/ 1247775 h 4414838"/>
              <a:gd name="connsiteX184" fmla="*/ 1963217 w 4158730"/>
              <a:gd name="connsiteY184" fmla="*/ 1247775 h 4414838"/>
              <a:gd name="connsiteX185" fmla="*/ 1915592 w 4158730"/>
              <a:gd name="connsiteY185" fmla="*/ 1214438 h 4414838"/>
              <a:gd name="connsiteX186" fmla="*/ 1929880 w 4158730"/>
              <a:gd name="connsiteY186" fmla="*/ 1190625 h 4414838"/>
              <a:gd name="connsiteX187" fmla="*/ 1929880 w 4158730"/>
              <a:gd name="connsiteY187" fmla="*/ 1190625 h 4414838"/>
              <a:gd name="connsiteX188" fmla="*/ 1948930 w 4158730"/>
              <a:gd name="connsiteY188" fmla="*/ 1166813 h 4414838"/>
              <a:gd name="connsiteX189" fmla="*/ 1953692 w 4158730"/>
              <a:gd name="connsiteY189" fmla="*/ 1152525 h 4414838"/>
              <a:gd name="connsiteX190" fmla="*/ 2025130 w 4158730"/>
              <a:gd name="connsiteY190" fmla="*/ 1223963 h 4414838"/>
              <a:gd name="connsiteX191" fmla="*/ 2020367 w 4158730"/>
              <a:gd name="connsiteY191" fmla="*/ 1204913 h 4414838"/>
              <a:gd name="connsiteX192" fmla="*/ 1996555 w 4158730"/>
              <a:gd name="connsiteY192" fmla="*/ 1152525 h 4414838"/>
              <a:gd name="connsiteX193" fmla="*/ 1996555 w 4158730"/>
              <a:gd name="connsiteY193" fmla="*/ 1090613 h 4414838"/>
              <a:gd name="connsiteX194" fmla="*/ 2015605 w 4158730"/>
              <a:gd name="connsiteY194" fmla="*/ 1090613 h 4414838"/>
              <a:gd name="connsiteX195" fmla="*/ 2020367 w 4158730"/>
              <a:gd name="connsiteY195" fmla="*/ 1152525 h 4414838"/>
              <a:gd name="connsiteX196" fmla="*/ 2053705 w 4158730"/>
              <a:gd name="connsiteY196" fmla="*/ 1171575 h 4414838"/>
              <a:gd name="connsiteX197" fmla="*/ 2053705 w 4158730"/>
              <a:gd name="connsiteY197" fmla="*/ 1171575 h 4414838"/>
              <a:gd name="connsiteX198" fmla="*/ 2044180 w 4158730"/>
              <a:gd name="connsiteY198" fmla="*/ 1081088 h 4414838"/>
              <a:gd name="connsiteX199" fmla="*/ 2072755 w 4158730"/>
              <a:gd name="connsiteY199" fmla="*/ 1076325 h 4414838"/>
              <a:gd name="connsiteX200" fmla="*/ 2072755 w 4158730"/>
              <a:gd name="connsiteY200" fmla="*/ 1128713 h 4414838"/>
              <a:gd name="connsiteX201" fmla="*/ 2082280 w 4158730"/>
              <a:gd name="connsiteY201" fmla="*/ 1143000 h 4414838"/>
              <a:gd name="connsiteX202" fmla="*/ 2110855 w 4158730"/>
              <a:gd name="connsiteY202" fmla="*/ 1090613 h 4414838"/>
              <a:gd name="connsiteX203" fmla="*/ 2153717 w 4158730"/>
              <a:gd name="connsiteY203" fmla="*/ 1066800 h 4414838"/>
              <a:gd name="connsiteX204" fmla="*/ 2158480 w 4158730"/>
              <a:gd name="connsiteY204" fmla="*/ 1090613 h 4414838"/>
              <a:gd name="connsiteX205" fmla="*/ 2125142 w 4158730"/>
              <a:gd name="connsiteY205" fmla="*/ 1133475 h 4414838"/>
              <a:gd name="connsiteX206" fmla="*/ 2096567 w 4158730"/>
              <a:gd name="connsiteY206" fmla="*/ 1166813 h 4414838"/>
              <a:gd name="connsiteX207" fmla="*/ 2196580 w 4158730"/>
              <a:gd name="connsiteY207" fmla="*/ 1190625 h 4414838"/>
              <a:gd name="connsiteX208" fmla="*/ 2234680 w 4158730"/>
              <a:gd name="connsiteY208" fmla="*/ 1190625 h 4414838"/>
              <a:gd name="connsiteX209" fmla="*/ 2229917 w 4158730"/>
              <a:gd name="connsiteY209" fmla="*/ 1152525 h 4414838"/>
              <a:gd name="connsiteX210" fmla="*/ 2229917 w 4158730"/>
              <a:gd name="connsiteY210" fmla="*/ 1152525 h 4414838"/>
              <a:gd name="connsiteX211" fmla="*/ 2263255 w 4158730"/>
              <a:gd name="connsiteY211" fmla="*/ 1119188 h 4414838"/>
              <a:gd name="connsiteX212" fmla="*/ 2277542 w 4158730"/>
              <a:gd name="connsiteY212" fmla="*/ 1195388 h 4414838"/>
              <a:gd name="connsiteX213" fmla="*/ 2301355 w 4158730"/>
              <a:gd name="connsiteY213" fmla="*/ 1214438 h 4414838"/>
              <a:gd name="connsiteX214" fmla="*/ 2310880 w 4158730"/>
              <a:gd name="connsiteY214" fmla="*/ 1176338 h 4414838"/>
              <a:gd name="connsiteX215" fmla="*/ 2310880 w 4158730"/>
              <a:gd name="connsiteY215" fmla="*/ 1176338 h 4414838"/>
              <a:gd name="connsiteX216" fmla="*/ 2339455 w 4158730"/>
              <a:gd name="connsiteY216" fmla="*/ 1109663 h 4414838"/>
              <a:gd name="connsiteX217" fmla="*/ 2344217 w 4158730"/>
              <a:gd name="connsiteY217" fmla="*/ 1147763 h 4414838"/>
              <a:gd name="connsiteX218" fmla="*/ 2348980 w 4158730"/>
              <a:gd name="connsiteY218" fmla="*/ 1181100 h 4414838"/>
              <a:gd name="connsiteX219" fmla="*/ 2410892 w 4158730"/>
              <a:gd name="connsiteY219" fmla="*/ 1200150 h 4414838"/>
              <a:gd name="connsiteX220" fmla="*/ 2439467 w 4158730"/>
              <a:gd name="connsiteY220" fmla="*/ 1204913 h 4414838"/>
              <a:gd name="connsiteX221" fmla="*/ 2448992 w 4158730"/>
              <a:gd name="connsiteY221" fmla="*/ 1190625 h 4414838"/>
              <a:gd name="connsiteX222" fmla="*/ 2468042 w 4158730"/>
              <a:gd name="connsiteY222" fmla="*/ 1171575 h 4414838"/>
              <a:gd name="connsiteX223" fmla="*/ 2510905 w 4158730"/>
              <a:gd name="connsiteY223" fmla="*/ 1166813 h 4414838"/>
              <a:gd name="connsiteX224" fmla="*/ 2482330 w 4158730"/>
              <a:gd name="connsiteY224" fmla="*/ 1204913 h 4414838"/>
              <a:gd name="connsiteX225" fmla="*/ 2482330 w 4158730"/>
              <a:gd name="connsiteY225" fmla="*/ 1233488 h 4414838"/>
              <a:gd name="connsiteX226" fmla="*/ 2482330 w 4158730"/>
              <a:gd name="connsiteY226" fmla="*/ 1233488 h 4414838"/>
              <a:gd name="connsiteX227" fmla="*/ 2549005 w 4158730"/>
              <a:gd name="connsiteY227" fmla="*/ 1271588 h 4414838"/>
              <a:gd name="connsiteX228" fmla="*/ 2610917 w 4158730"/>
              <a:gd name="connsiteY228" fmla="*/ 1309688 h 4414838"/>
              <a:gd name="connsiteX229" fmla="*/ 2663305 w 4158730"/>
              <a:gd name="connsiteY229" fmla="*/ 1347788 h 4414838"/>
              <a:gd name="connsiteX230" fmla="*/ 2682355 w 4158730"/>
              <a:gd name="connsiteY230" fmla="*/ 1362075 h 4414838"/>
              <a:gd name="connsiteX231" fmla="*/ 2706167 w 4158730"/>
              <a:gd name="connsiteY231" fmla="*/ 1328738 h 4414838"/>
              <a:gd name="connsiteX232" fmla="*/ 2701405 w 4158730"/>
              <a:gd name="connsiteY232" fmla="*/ 1300163 h 4414838"/>
              <a:gd name="connsiteX233" fmla="*/ 2701405 w 4158730"/>
              <a:gd name="connsiteY233" fmla="*/ 1281113 h 4414838"/>
              <a:gd name="connsiteX234" fmla="*/ 2729980 w 4158730"/>
              <a:gd name="connsiteY234" fmla="*/ 1319213 h 4414838"/>
              <a:gd name="connsiteX235" fmla="*/ 2706167 w 4158730"/>
              <a:gd name="connsiteY235" fmla="*/ 1357313 h 4414838"/>
              <a:gd name="connsiteX236" fmla="*/ 2749030 w 4158730"/>
              <a:gd name="connsiteY236" fmla="*/ 1404938 h 4414838"/>
              <a:gd name="connsiteX237" fmla="*/ 2796655 w 4158730"/>
              <a:gd name="connsiteY237" fmla="*/ 1390650 h 4414838"/>
              <a:gd name="connsiteX238" fmla="*/ 2796655 w 4158730"/>
              <a:gd name="connsiteY238" fmla="*/ 1390650 h 4414838"/>
              <a:gd name="connsiteX239" fmla="*/ 2815705 w 4158730"/>
              <a:gd name="connsiteY239" fmla="*/ 1333500 h 4414838"/>
              <a:gd name="connsiteX240" fmla="*/ 2815705 w 4158730"/>
              <a:gd name="connsiteY240" fmla="*/ 1333500 h 4414838"/>
              <a:gd name="connsiteX241" fmla="*/ 2825230 w 4158730"/>
              <a:gd name="connsiteY241" fmla="*/ 1381125 h 4414838"/>
              <a:gd name="connsiteX242" fmla="*/ 2849042 w 4158730"/>
              <a:gd name="connsiteY242" fmla="*/ 1419225 h 4414838"/>
              <a:gd name="connsiteX243" fmla="*/ 2930005 w 4158730"/>
              <a:gd name="connsiteY243" fmla="*/ 1443038 h 4414838"/>
              <a:gd name="connsiteX244" fmla="*/ 2987155 w 4158730"/>
              <a:gd name="connsiteY244" fmla="*/ 1452563 h 4414838"/>
              <a:gd name="connsiteX245" fmla="*/ 2987155 w 4158730"/>
              <a:gd name="connsiteY245" fmla="*/ 1452563 h 4414838"/>
              <a:gd name="connsiteX246" fmla="*/ 2949055 w 4158730"/>
              <a:gd name="connsiteY246" fmla="*/ 1309688 h 4414838"/>
              <a:gd name="connsiteX247" fmla="*/ 2887142 w 4158730"/>
              <a:gd name="connsiteY247" fmla="*/ 1157288 h 4414838"/>
              <a:gd name="connsiteX248" fmla="*/ 2882380 w 4158730"/>
              <a:gd name="connsiteY248" fmla="*/ 1104900 h 4414838"/>
              <a:gd name="connsiteX249" fmla="*/ 3010967 w 4158730"/>
              <a:gd name="connsiteY249" fmla="*/ 1081088 h 4414838"/>
              <a:gd name="connsiteX250" fmla="*/ 3053830 w 4158730"/>
              <a:gd name="connsiteY250" fmla="*/ 1171575 h 4414838"/>
              <a:gd name="connsiteX251" fmla="*/ 3077642 w 4158730"/>
              <a:gd name="connsiteY251" fmla="*/ 1257300 h 4414838"/>
              <a:gd name="connsiteX252" fmla="*/ 3082405 w 4158730"/>
              <a:gd name="connsiteY252" fmla="*/ 1347788 h 4414838"/>
              <a:gd name="connsiteX253" fmla="*/ 3096692 w 4158730"/>
              <a:gd name="connsiteY253" fmla="*/ 1419225 h 4414838"/>
              <a:gd name="connsiteX254" fmla="*/ 3144317 w 4158730"/>
              <a:gd name="connsiteY254" fmla="*/ 1452563 h 4414838"/>
              <a:gd name="connsiteX255" fmla="*/ 3244330 w 4158730"/>
              <a:gd name="connsiteY255" fmla="*/ 1414463 h 4414838"/>
              <a:gd name="connsiteX256" fmla="*/ 3334817 w 4158730"/>
              <a:gd name="connsiteY256" fmla="*/ 1371600 h 4414838"/>
              <a:gd name="connsiteX257" fmla="*/ 3401492 w 4158730"/>
              <a:gd name="connsiteY257" fmla="*/ 1333500 h 4414838"/>
              <a:gd name="connsiteX258" fmla="*/ 3401492 w 4158730"/>
              <a:gd name="connsiteY258" fmla="*/ 1276350 h 4414838"/>
              <a:gd name="connsiteX259" fmla="*/ 3353867 w 4158730"/>
              <a:gd name="connsiteY259" fmla="*/ 1271588 h 4414838"/>
              <a:gd name="connsiteX260" fmla="*/ 3296717 w 4158730"/>
              <a:gd name="connsiteY260" fmla="*/ 1300163 h 4414838"/>
              <a:gd name="connsiteX261" fmla="*/ 3239567 w 4158730"/>
              <a:gd name="connsiteY261" fmla="*/ 1309688 h 4414838"/>
              <a:gd name="connsiteX262" fmla="*/ 3201467 w 4158730"/>
              <a:gd name="connsiteY262" fmla="*/ 1300163 h 4414838"/>
              <a:gd name="connsiteX263" fmla="*/ 3249092 w 4158730"/>
              <a:gd name="connsiteY263" fmla="*/ 1271588 h 4414838"/>
              <a:gd name="connsiteX264" fmla="*/ 3272905 w 4158730"/>
              <a:gd name="connsiteY264" fmla="*/ 1233488 h 4414838"/>
              <a:gd name="connsiteX265" fmla="*/ 3230042 w 4158730"/>
              <a:gd name="connsiteY265" fmla="*/ 1223963 h 4414838"/>
              <a:gd name="connsiteX266" fmla="*/ 3163367 w 4158730"/>
              <a:gd name="connsiteY266" fmla="*/ 1200150 h 4414838"/>
              <a:gd name="connsiteX267" fmla="*/ 3144317 w 4158730"/>
              <a:gd name="connsiteY267" fmla="*/ 1123950 h 4414838"/>
              <a:gd name="connsiteX268" fmla="*/ 3225280 w 4158730"/>
              <a:gd name="connsiteY268" fmla="*/ 1181101 h 4414838"/>
              <a:gd name="connsiteX269" fmla="*/ 3363392 w 4158730"/>
              <a:gd name="connsiteY269" fmla="*/ 1233489 h 4414838"/>
              <a:gd name="connsiteX270" fmla="*/ 3463405 w 4158730"/>
              <a:gd name="connsiteY270" fmla="*/ 1247776 h 4414838"/>
              <a:gd name="connsiteX271" fmla="*/ 3472930 w 4158730"/>
              <a:gd name="connsiteY271" fmla="*/ 1314451 h 4414838"/>
              <a:gd name="connsiteX272" fmla="*/ 3587230 w 4158730"/>
              <a:gd name="connsiteY272" fmla="*/ 1271589 h 4414838"/>
              <a:gd name="connsiteX273" fmla="*/ 3696767 w 4158730"/>
              <a:gd name="connsiteY273" fmla="*/ 1214439 h 4414838"/>
              <a:gd name="connsiteX274" fmla="*/ 3763442 w 4158730"/>
              <a:gd name="connsiteY274" fmla="*/ 1166814 h 4414838"/>
              <a:gd name="connsiteX275" fmla="*/ 3749155 w 4158730"/>
              <a:gd name="connsiteY275" fmla="*/ 1123951 h 4414838"/>
              <a:gd name="connsiteX276" fmla="*/ 3787255 w 4158730"/>
              <a:gd name="connsiteY276" fmla="*/ 1095376 h 4414838"/>
              <a:gd name="connsiteX277" fmla="*/ 3872980 w 4158730"/>
              <a:gd name="connsiteY277" fmla="*/ 1114426 h 4414838"/>
              <a:gd name="connsiteX278" fmla="*/ 4063480 w 4158730"/>
              <a:gd name="connsiteY278" fmla="*/ 1143000 h 4414838"/>
              <a:gd name="connsiteX279" fmla="*/ 4139680 w 4158730"/>
              <a:gd name="connsiteY279" fmla="*/ 1176338 h 4414838"/>
              <a:gd name="connsiteX280" fmla="*/ 4153967 w 4158730"/>
              <a:gd name="connsiteY28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96455 w 4158730"/>
              <a:gd name="connsiteY122" fmla="*/ 1109663 h 4414838"/>
              <a:gd name="connsiteX123" fmla="*/ 1253605 w 4158730"/>
              <a:gd name="connsiteY123" fmla="*/ 1090613 h 4414838"/>
              <a:gd name="connsiteX124" fmla="*/ 1296467 w 4158730"/>
              <a:gd name="connsiteY124" fmla="*/ 1095375 h 4414838"/>
              <a:gd name="connsiteX125" fmla="*/ 1301230 w 4158730"/>
              <a:gd name="connsiteY125" fmla="*/ 1176338 h 4414838"/>
              <a:gd name="connsiteX126" fmla="*/ 1329805 w 4158730"/>
              <a:gd name="connsiteY126" fmla="*/ 1223963 h 4414838"/>
              <a:gd name="connsiteX127" fmla="*/ 1396480 w 4158730"/>
              <a:gd name="connsiteY127" fmla="*/ 1281113 h 4414838"/>
              <a:gd name="connsiteX128" fmla="*/ 1448867 w 4158730"/>
              <a:gd name="connsiteY128" fmla="*/ 1309688 h 4414838"/>
              <a:gd name="connsiteX129" fmla="*/ 1529830 w 4158730"/>
              <a:gd name="connsiteY129" fmla="*/ 1281113 h 4414838"/>
              <a:gd name="connsiteX130" fmla="*/ 1534592 w 4158730"/>
              <a:gd name="connsiteY130" fmla="*/ 1314450 h 4414838"/>
              <a:gd name="connsiteX131" fmla="*/ 1496492 w 4158730"/>
              <a:gd name="connsiteY131" fmla="*/ 1366838 h 4414838"/>
              <a:gd name="connsiteX132" fmla="*/ 1510780 w 4158730"/>
              <a:gd name="connsiteY132" fmla="*/ 1428750 h 4414838"/>
              <a:gd name="connsiteX133" fmla="*/ 1553642 w 4158730"/>
              <a:gd name="connsiteY133" fmla="*/ 1428750 h 4414838"/>
              <a:gd name="connsiteX134" fmla="*/ 1506017 w 4158730"/>
              <a:gd name="connsiteY134" fmla="*/ 1462088 h 4414838"/>
              <a:gd name="connsiteX135" fmla="*/ 1520305 w 4158730"/>
              <a:gd name="connsiteY135" fmla="*/ 1528763 h 4414838"/>
              <a:gd name="connsiteX136" fmla="*/ 1544117 w 4158730"/>
              <a:gd name="connsiteY136" fmla="*/ 1576388 h 4414838"/>
              <a:gd name="connsiteX137" fmla="*/ 1601267 w 4158730"/>
              <a:gd name="connsiteY137" fmla="*/ 1571625 h 4414838"/>
              <a:gd name="connsiteX138" fmla="*/ 1653655 w 4158730"/>
              <a:gd name="connsiteY138" fmla="*/ 1590675 h 4414838"/>
              <a:gd name="connsiteX139" fmla="*/ 1696517 w 4158730"/>
              <a:gd name="connsiteY139" fmla="*/ 1552575 h 4414838"/>
              <a:gd name="connsiteX140" fmla="*/ 1720330 w 4158730"/>
              <a:gd name="connsiteY140" fmla="*/ 1533525 h 4414838"/>
              <a:gd name="connsiteX141" fmla="*/ 1706042 w 4158730"/>
              <a:gd name="connsiteY141" fmla="*/ 1490663 h 4414838"/>
              <a:gd name="connsiteX142" fmla="*/ 1691755 w 4158730"/>
              <a:gd name="connsiteY142" fmla="*/ 1476375 h 4414838"/>
              <a:gd name="connsiteX143" fmla="*/ 1691755 w 4158730"/>
              <a:gd name="connsiteY143" fmla="*/ 1452563 h 4414838"/>
              <a:gd name="connsiteX144" fmla="*/ 1729855 w 4158730"/>
              <a:gd name="connsiteY144" fmla="*/ 1466850 h 4414838"/>
              <a:gd name="connsiteX145" fmla="*/ 1758430 w 4158730"/>
              <a:gd name="connsiteY145" fmla="*/ 1495425 h 4414838"/>
              <a:gd name="connsiteX146" fmla="*/ 1767955 w 4158730"/>
              <a:gd name="connsiteY146" fmla="*/ 1447800 h 4414838"/>
              <a:gd name="connsiteX147" fmla="*/ 1772717 w 4158730"/>
              <a:gd name="connsiteY147" fmla="*/ 1414463 h 4414838"/>
              <a:gd name="connsiteX148" fmla="*/ 1767955 w 4158730"/>
              <a:gd name="connsiteY148" fmla="*/ 1400175 h 4414838"/>
              <a:gd name="connsiteX149" fmla="*/ 1725092 w 4158730"/>
              <a:gd name="connsiteY149" fmla="*/ 1385888 h 4414838"/>
              <a:gd name="connsiteX150" fmla="*/ 1691755 w 4158730"/>
              <a:gd name="connsiteY150" fmla="*/ 1362075 h 4414838"/>
              <a:gd name="connsiteX151" fmla="*/ 1658417 w 4158730"/>
              <a:gd name="connsiteY151" fmla="*/ 1319213 h 4414838"/>
              <a:gd name="connsiteX152" fmla="*/ 1629842 w 4158730"/>
              <a:gd name="connsiteY152" fmla="*/ 1309688 h 4414838"/>
              <a:gd name="connsiteX153" fmla="*/ 1591742 w 4158730"/>
              <a:gd name="connsiteY153" fmla="*/ 1309688 h 4414838"/>
              <a:gd name="connsiteX154" fmla="*/ 1572692 w 4158730"/>
              <a:gd name="connsiteY154" fmla="*/ 1304925 h 4414838"/>
              <a:gd name="connsiteX155" fmla="*/ 1558405 w 4158730"/>
              <a:gd name="connsiteY155" fmla="*/ 1271588 h 4414838"/>
              <a:gd name="connsiteX156" fmla="*/ 1539355 w 4158730"/>
              <a:gd name="connsiteY156" fmla="*/ 1233488 h 4414838"/>
              <a:gd name="connsiteX157" fmla="*/ 1558405 w 4158730"/>
              <a:gd name="connsiteY157" fmla="*/ 1219200 h 4414838"/>
              <a:gd name="connsiteX158" fmla="*/ 1615555 w 4158730"/>
              <a:gd name="connsiteY158" fmla="*/ 1281113 h 4414838"/>
              <a:gd name="connsiteX159" fmla="*/ 1615555 w 4158730"/>
              <a:gd name="connsiteY159" fmla="*/ 1281113 h 4414838"/>
              <a:gd name="connsiteX160" fmla="*/ 1634605 w 4158730"/>
              <a:gd name="connsiteY160" fmla="*/ 1252538 h 4414838"/>
              <a:gd name="connsiteX161" fmla="*/ 1615555 w 4158730"/>
              <a:gd name="connsiteY161" fmla="*/ 1214438 h 4414838"/>
              <a:gd name="connsiteX162" fmla="*/ 1658417 w 4158730"/>
              <a:gd name="connsiteY162" fmla="*/ 1223963 h 4414838"/>
              <a:gd name="connsiteX163" fmla="*/ 1677467 w 4158730"/>
              <a:gd name="connsiteY163" fmla="*/ 1285875 h 4414838"/>
              <a:gd name="connsiteX164" fmla="*/ 1696517 w 4158730"/>
              <a:gd name="connsiteY164" fmla="*/ 1290638 h 4414838"/>
              <a:gd name="connsiteX165" fmla="*/ 1691755 w 4158730"/>
              <a:gd name="connsiteY165" fmla="*/ 1252538 h 4414838"/>
              <a:gd name="connsiteX166" fmla="*/ 1682230 w 4158730"/>
              <a:gd name="connsiteY166" fmla="*/ 1223963 h 4414838"/>
              <a:gd name="connsiteX167" fmla="*/ 1691755 w 4158730"/>
              <a:gd name="connsiteY167" fmla="*/ 1204913 h 4414838"/>
              <a:gd name="connsiteX168" fmla="*/ 1691755 w 4158730"/>
              <a:gd name="connsiteY168" fmla="*/ 1204913 h 4414838"/>
              <a:gd name="connsiteX169" fmla="*/ 1758430 w 4158730"/>
              <a:gd name="connsiteY169" fmla="*/ 1204913 h 4414838"/>
              <a:gd name="connsiteX170" fmla="*/ 1758430 w 4158730"/>
              <a:gd name="connsiteY170" fmla="*/ 1204913 h 4414838"/>
              <a:gd name="connsiteX171" fmla="*/ 1729855 w 4158730"/>
              <a:gd name="connsiteY171" fmla="*/ 1300163 h 4414838"/>
              <a:gd name="connsiteX172" fmla="*/ 1734617 w 4158730"/>
              <a:gd name="connsiteY172" fmla="*/ 1338263 h 4414838"/>
              <a:gd name="connsiteX173" fmla="*/ 1734617 w 4158730"/>
              <a:gd name="connsiteY173" fmla="*/ 1338263 h 4414838"/>
              <a:gd name="connsiteX174" fmla="*/ 1801292 w 4158730"/>
              <a:gd name="connsiteY174" fmla="*/ 1352550 h 4414838"/>
              <a:gd name="connsiteX175" fmla="*/ 1839392 w 4158730"/>
              <a:gd name="connsiteY175" fmla="*/ 1319213 h 4414838"/>
              <a:gd name="connsiteX176" fmla="*/ 1901305 w 4158730"/>
              <a:gd name="connsiteY176" fmla="*/ 1319213 h 4414838"/>
              <a:gd name="connsiteX177" fmla="*/ 1948930 w 4158730"/>
              <a:gd name="connsiteY177" fmla="*/ 1328738 h 4414838"/>
              <a:gd name="connsiteX178" fmla="*/ 1967980 w 4158730"/>
              <a:gd name="connsiteY178" fmla="*/ 1300163 h 4414838"/>
              <a:gd name="connsiteX179" fmla="*/ 1972742 w 4158730"/>
              <a:gd name="connsiteY179" fmla="*/ 1281113 h 4414838"/>
              <a:gd name="connsiteX180" fmla="*/ 1929880 w 4158730"/>
              <a:gd name="connsiteY180" fmla="*/ 1266825 h 4414838"/>
              <a:gd name="connsiteX181" fmla="*/ 1882255 w 4158730"/>
              <a:gd name="connsiteY181" fmla="*/ 1257300 h 4414838"/>
              <a:gd name="connsiteX182" fmla="*/ 1867967 w 4158730"/>
              <a:gd name="connsiteY182" fmla="*/ 1238250 h 4414838"/>
              <a:gd name="connsiteX183" fmla="*/ 1939405 w 4158730"/>
              <a:gd name="connsiteY183" fmla="*/ 1233488 h 4414838"/>
              <a:gd name="connsiteX184" fmla="*/ 1963217 w 4158730"/>
              <a:gd name="connsiteY184" fmla="*/ 1247775 h 4414838"/>
              <a:gd name="connsiteX185" fmla="*/ 1963217 w 4158730"/>
              <a:gd name="connsiteY185" fmla="*/ 1247775 h 4414838"/>
              <a:gd name="connsiteX186" fmla="*/ 1915592 w 4158730"/>
              <a:gd name="connsiteY186" fmla="*/ 1214438 h 4414838"/>
              <a:gd name="connsiteX187" fmla="*/ 1929880 w 4158730"/>
              <a:gd name="connsiteY187" fmla="*/ 1190625 h 4414838"/>
              <a:gd name="connsiteX188" fmla="*/ 1929880 w 4158730"/>
              <a:gd name="connsiteY188" fmla="*/ 1190625 h 4414838"/>
              <a:gd name="connsiteX189" fmla="*/ 1948930 w 4158730"/>
              <a:gd name="connsiteY189" fmla="*/ 1166813 h 4414838"/>
              <a:gd name="connsiteX190" fmla="*/ 1953692 w 4158730"/>
              <a:gd name="connsiteY190" fmla="*/ 1152525 h 4414838"/>
              <a:gd name="connsiteX191" fmla="*/ 2025130 w 4158730"/>
              <a:gd name="connsiteY191" fmla="*/ 1223963 h 4414838"/>
              <a:gd name="connsiteX192" fmla="*/ 2020367 w 4158730"/>
              <a:gd name="connsiteY192" fmla="*/ 1204913 h 4414838"/>
              <a:gd name="connsiteX193" fmla="*/ 1996555 w 4158730"/>
              <a:gd name="connsiteY193" fmla="*/ 1152525 h 4414838"/>
              <a:gd name="connsiteX194" fmla="*/ 1996555 w 4158730"/>
              <a:gd name="connsiteY194" fmla="*/ 1090613 h 4414838"/>
              <a:gd name="connsiteX195" fmla="*/ 2015605 w 4158730"/>
              <a:gd name="connsiteY195" fmla="*/ 1090613 h 4414838"/>
              <a:gd name="connsiteX196" fmla="*/ 2020367 w 4158730"/>
              <a:gd name="connsiteY196" fmla="*/ 1152525 h 4414838"/>
              <a:gd name="connsiteX197" fmla="*/ 2053705 w 4158730"/>
              <a:gd name="connsiteY197" fmla="*/ 1171575 h 4414838"/>
              <a:gd name="connsiteX198" fmla="*/ 2053705 w 4158730"/>
              <a:gd name="connsiteY198" fmla="*/ 1171575 h 4414838"/>
              <a:gd name="connsiteX199" fmla="*/ 2044180 w 4158730"/>
              <a:gd name="connsiteY199" fmla="*/ 1081088 h 4414838"/>
              <a:gd name="connsiteX200" fmla="*/ 2072755 w 4158730"/>
              <a:gd name="connsiteY200" fmla="*/ 1076325 h 4414838"/>
              <a:gd name="connsiteX201" fmla="*/ 2072755 w 4158730"/>
              <a:gd name="connsiteY201" fmla="*/ 1128713 h 4414838"/>
              <a:gd name="connsiteX202" fmla="*/ 2082280 w 4158730"/>
              <a:gd name="connsiteY202" fmla="*/ 1143000 h 4414838"/>
              <a:gd name="connsiteX203" fmla="*/ 2110855 w 4158730"/>
              <a:gd name="connsiteY203" fmla="*/ 1090613 h 4414838"/>
              <a:gd name="connsiteX204" fmla="*/ 2153717 w 4158730"/>
              <a:gd name="connsiteY204" fmla="*/ 1066800 h 4414838"/>
              <a:gd name="connsiteX205" fmla="*/ 2158480 w 4158730"/>
              <a:gd name="connsiteY205" fmla="*/ 1090613 h 4414838"/>
              <a:gd name="connsiteX206" fmla="*/ 2125142 w 4158730"/>
              <a:gd name="connsiteY206" fmla="*/ 1133475 h 4414838"/>
              <a:gd name="connsiteX207" fmla="*/ 2096567 w 4158730"/>
              <a:gd name="connsiteY207" fmla="*/ 1166813 h 4414838"/>
              <a:gd name="connsiteX208" fmla="*/ 2196580 w 4158730"/>
              <a:gd name="connsiteY208" fmla="*/ 1190625 h 4414838"/>
              <a:gd name="connsiteX209" fmla="*/ 2234680 w 4158730"/>
              <a:gd name="connsiteY209" fmla="*/ 1190625 h 4414838"/>
              <a:gd name="connsiteX210" fmla="*/ 2229917 w 4158730"/>
              <a:gd name="connsiteY210" fmla="*/ 1152525 h 4414838"/>
              <a:gd name="connsiteX211" fmla="*/ 2229917 w 4158730"/>
              <a:gd name="connsiteY211" fmla="*/ 1152525 h 4414838"/>
              <a:gd name="connsiteX212" fmla="*/ 2263255 w 4158730"/>
              <a:gd name="connsiteY212" fmla="*/ 1119188 h 4414838"/>
              <a:gd name="connsiteX213" fmla="*/ 2277542 w 4158730"/>
              <a:gd name="connsiteY213" fmla="*/ 1195388 h 4414838"/>
              <a:gd name="connsiteX214" fmla="*/ 2301355 w 4158730"/>
              <a:gd name="connsiteY214" fmla="*/ 1214438 h 4414838"/>
              <a:gd name="connsiteX215" fmla="*/ 2310880 w 4158730"/>
              <a:gd name="connsiteY215" fmla="*/ 1176338 h 4414838"/>
              <a:gd name="connsiteX216" fmla="*/ 2310880 w 4158730"/>
              <a:gd name="connsiteY216" fmla="*/ 1176338 h 4414838"/>
              <a:gd name="connsiteX217" fmla="*/ 2339455 w 4158730"/>
              <a:gd name="connsiteY217" fmla="*/ 1109663 h 4414838"/>
              <a:gd name="connsiteX218" fmla="*/ 2344217 w 4158730"/>
              <a:gd name="connsiteY218" fmla="*/ 1147763 h 4414838"/>
              <a:gd name="connsiteX219" fmla="*/ 2348980 w 4158730"/>
              <a:gd name="connsiteY219" fmla="*/ 1181100 h 4414838"/>
              <a:gd name="connsiteX220" fmla="*/ 2410892 w 4158730"/>
              <a:gd name="connsiteY220" fmla="*/ 1200150 h 4414838"/>
              <a:gd name="connsiteX221" fmla="*/ 2439467 w 4158730"/>
              <a:gd name="connsiteY221" fmla="*/ 1204913 h 4414838"/>
              <a:gd name="connsiteX222" fmla="*/ 2448992 w 4158730"/>
              <a:gd name="connsiteY222" fmla="*/ 1190625 h 4414838"/>
              <a:gd name="connsiteX223" fmla="*/ 2468042 w 4158730"/>
              <a:gd name="connsiteY223" fmla="*/ 1171575 h 4414838"/>
              <a:gd name="connsiteX224" fmla="*/ 2510905 w 4158730"/>
              <a:gd name="connsiteY224" fmla="*/ 1166813 h 4414838"/>
              <a:gd name="connsiteX225" fmla="*/ 2482330 w 4158730"/>
              <a:gd name="connsiteY225" fmla="*/ 1204913 h 4414838"/>
              <a:gd name="connsiteX226" fmla="*/ 2482330 w 4158730"/>
              <a:gd name="connsiteY226" fmla="*/ 1233488 h 4414838"/>
              <a:gd name="connsiteX227" fmla="*/ 2482330 w 4158730"/>
              <a:gd name="connsiteY227" fmla="*/ 1233488 h 4414838"/>
              <a:gd name="connsiteX228" fmla="*/ 2549005 w 4158730"/>
              <a:gd name="connsiteY228" fmla="*/ 1271588 h 4414838"/>
              <a:gd name="connsiteX229" fmla="*/ 2610917 w 4158730"/>
              <a:gd name="connsiteY229" fmla="*/ 1309688 h 4414838"/>
              <a:gd name="connsiteX230" fmla="*/ 2663305 w 4158730"/>
              <a:gd name="connsiteY230" fmla="*/ 1347788 h 4414838"/>
              <a:gd name="connsiteX231" fmla="*/ 2682355 w 4158730"/>
              <a:gd name="connsiteY231" fmla="*/ 1362075 h 4414838"/>
              <a:gd name="connsiteX232" fmla="*/ 2706167 w 4158730"/>
              <a:gd name="connsiteY232" fmla="*/ 1328738 h 4414838"/>
              <a:gd name="connsiteX233" fmla="*/ 2701405 w 4158730"/>
              <a:gd name="connsiteY233" fmla="*/ 1300163 h 4414838"/>
              <a:gd name="connsiteX234" fmla="*/ 2701405 w 4158730"/>
              <a:gd name="connsiteY234" fmla="*/ 1281113 h 4414838"/>
              <a:gd name="connsiteX235" fmla="*/ 2729980 w 4158730"/>
              <a:gd name="connsiteY235" fmla="*/ 1319213 h 4414838"/>
              <a:gd name="connsiteX236" fmla="*/ 2706167 w 4158730"/>
              <a:gd name="connsiteY236" fmla="*/ 1357313 h 4414838"/>
              <a:gd name="connsiteX237" fmla="*/ 2749030 w 4158730"/>
              <a:gd name="connsiteY237" fmla="*/ 1404938 h 4414838"/>
              <a:gd name="connsiteX238" fmla="*/ 2796655 w 4158730"/>
              <a:gd name="connsiteY238" fmla="*/ 1390650 h 4414838"/>
              <a:gd name="connsiteX239" fmla="*/ 2796655 w 4158730"/>
              <a:gd name="connsiteY239" fmla="*/ 1390650 h 4414838"/>
              <a:gd name="connsiteX240" fmla="*/ 2815705 w 4158730"/>
              <a:gd name="connsiteY240" fmla="*/ 1333500 h 4414838"/>
              <a:gd name="connsiteX241" fmla="*/ 2815705 w 4158730"/>
              <a:gd name="connsiteY241" fmla="*/ 1333500 h 4414838"/>
              <a:gd name="connsiteX242" fmla="*/ 2825230 w 4158730"/>
              <a:gd name="connsiteY242" fmla="*/ 1381125 h 4414838"/>
              <a:gd name="connsiteX243" fmla="*/ 2849042 w 4158730"/>
              <a:gd name="connsiteY243" fmla="*/ 1419225 h 4414838"/>
              <a:gd name="connsiteX244" fmla="*/ 2930005 w 4158730"/>
              <a:gd name="connsiteY244" fmla="*/ 1443038 h 4414838"/>
              <a:gd name="connsiteX245" fmla="*/ 2987155 w 4158730"/>
              <a:gd name="connsiteY245" fmla="*/ 1452563 h 4414838"/>
              <a:gd name="connsiteX246" fmla="*/ 2987155 w 4158730"/>
              <a:gd name="connsiteY246" fmla="*/ 1452563 h 4414838"/>
              <a:gd name="connsiteX247" fmla="*/ 2949055 w 4158730"/>
              <a:gd name="connsiteY247" fmla="*/ 1309688 h 4414838"/>
              <a:gd name="connsiteX248" fmla="*/ 2887142 w 4158730"/>
              <a:gd name="connsiteY248" fmla="*/ 1157288 h 4414838"/>
              <a:gd name="connsiteX249" fmla="*/ 2882380 w 4158730"/>
              <a:gd name="connsiteY249" fmla="*/ 1104900 h 4414838"/>
              <a:gd name="connsiteX250" fmla="*/ 3010967 w 4158730"/>
              <a:gd name="connsiteY250" fmla="*/ 1081088 h 4414838"/>
              <a:gd name="connsiteX251" fmla="*/ 3053830 w 4158730"/>
              <a:gd name="connsiteY251" fmla="*/ 1171575 h 4414838"/>
              <a:gd name="connsiteX252" fmla="*/ 3077642 w 4158730"/>
              <a:gd name="connsiteY252" fmla="*/ 1257300 h 4414838"/>
              <a:gd name="connsiteX253" fmla="*/ 3082405 w 4158730"/>
              <a:gd name="connsiteY253" fmla="*/ 1347788 h 4414838"/>
              <a:gd name="connsiteX254" fmla="*/ 3096692 w 4158730"/>
              <a:gd name="connsiteY254" fmla="*/ 1419225 h 4414838"/>
              <a:gd name="connsiteX255" fmla="*/ 3144317 w 4158730"/>
              <a:gd name="connsiteY255" fmla="*/ 1452563 h 4414838"/>
              <a:gd name="connsiteX256" fmla="*/ 3244330 w 4158730"/>
              <a:gd name="connsiteY256" fmla="*/ 1414463 h 4414838"/>
              <a:gd name="connsiteX257" fmla="*/ 3334817 w 4158730"/>
              <a:gd name="connsiteY257" fmla="*/ 1371600 h 4414838"/>
              <a:gd name="connsiteX258" fmla="*/ 3401492 w 4158730"/>
              <a:gd name="connsiteY258" fmla="*/ 1333500 h 4414838"/>
              <a:gd name="connsiteX259" fmla="*/ 3401492 w 4158730"/>
              <a:gd name="connsiteY259" fmla="*/ 1276350 h 4414838"/>
              <a:gd name="connsiteX260" fmla="*/ 3353867 w 4158730"/>
              <a:gd name="connsiteY260" fmla="*/ 1271588 h 4414838"/>
              <a:gd name="connsiteX261" fmla="*/ 3296717 w 4158730"/>
              <a:gd name="connsiteY261" fmla="*/ 1300163 h 4414838"/>
              <a:gd name="connsiteX262" fmla="*/ 3239567 w 4158730"/>
              <a:gd name="connsiteY262" fmla="*/ 1309688 h 4414838"/>
              <a:gd name="connsiteX263" fmla="*/ 3201467 w 4158730"/>
              <a:gd name="connsiteY263" fmla="*/ 1300163 h 4414838"/>
              <a:gd name="connsiteX264" fmla="*/ 3249092 w 4158730"/>
              <a:gd name="connsiteY264" fmla="*/ 1271588 h 4414838"/>
              <a:gd name="connsiteX265" fmla="*/ 3272905 w 4158730"/>
              <a:gd name="connsiteY265" fmla="*/ 1233488 h 4414838"/>
              <a:gd name="connsiteX266" fmla="*/ 3230042 w 4158730"/>
              <a:gd name="connsiteY266" fmla="*/ 1223963 h 4414838"/>
              <a:gd name="connsiteX267" fmla="*/ 3163367 w 4158730"/>
              <a:gd name="connsiteY267" fmla="*/ 1200150 h 4414838"/>
              <a:gd name="connsiteX268" fmla="*/ 3144317 w 4158730"/>
              <a:gd name="connsiteY268" fmla="*/ 1123950 h 4414838"/>
              <a:gd name="connsiteX269" fmla="*/ 3225280 w 4158730"/>
              <a:gd name="connsiteY269" fmla="*/ 1181101 h 4414838"/>
              <a:gd name="connsiteX270" fmla="*/ 3363392 w 4158730"/>
              <a:gd name="connsiteY270" fmla="*/ 1233489 h 4414838"/>
              <a:gd name="connsiteX271" fmla="*/ 3463405 w 4158730"/>
              <a:gd name="connsiteY271" fmla="*/ 1247776 h 4414838"/>
              <a:gd name="connsiteX272" fmla="*/ 3472930 w 4158730"/>
              <a:gd name="connsiteY272" fmla="*/ 1314451 h 4414838"/>
              <a:gd name="connsiteX273" fmla="*/ 3587230 w 4158730"/>
              <a:gd name="connsiteY273" fmla="*/ 1271589 h 4414838"/>
              <a:gd name="connsiteX274" fmla="*/ 3696767 w 4158730"/>
              <a:gd name="connsiteY274" fmla="*/ 1214439 h 4414838"/>
              <a:gd name="connsiteX275" fmla="*/ 3763442 w 4158730"/>
              <a:gd name="connsiteY275" fmla="*/ 1166814 h 4414838"/>
              <a:gd name="connsiteX276" fmla="*/ 3749155 w 4158730"/>
              <a:gd name="connsiteY276" fmla="*/ 1123951 h 4414838"/>
              <a:gd name="connsiteX277" fmla="*/ 3787255 w 4158730"/>
              <a:gd name="connsiteY277" fmla="*/ 1095376 h 4414838"/>
              <a:gd name="connsiteX278" fmla="*/ 3872980 w 4158730"/>
              <a:gd name="connsiteY278" fmla="*/ 1114426 h 4414838"/>
              <a:gd name="connsiteX279" fmla="*/ 4063480 w 4158730"/>
              <a:gd name="connsiteY279" fmla="*/ 1143000 h 4414838"/>
              <a:gd name="connsiteX280" fmla="*/ 4139680 w 4158730"/>
              <a:gd name="connsiteY280" fmla="*/ 1176338 h 4414838"/>
              <a:gd name="connsiteX281" fmla="*/ 4153967 w 4158730"/>
              <a:gd name="connsiteY28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196455 w 4158730"/>
              <a:gd name="connsiteY123" fmla="*/ 1109663 h 4414838"/>
              <a:gd name="connsiteX124" fmla="*/ 1253605 w 4158730"/>
              <a:gd name="connsiteY124" fmla="*/ 1090613 h 4414838"/>
              <a:gd name="connsiteX125" fmla="*/ 1296467 w 4158730"/>
              <a:gd name="connsiteY125" fmla="*/ 1095375 h 4414838"/>
              <a:gd name="connsiteX126" fmla="*/ 1301230 w 4158730"/>
              <a:gd name="connsiteY126" fmla="*/ 1176338 h 4414838"/>
              <a:gd name="connsiteX127" fmla="*/ 1329805 w 4158730"/>
              <a:gd name="connsiteY127" fmla="*/ 1223963 h 4414838"/>
              <a:gd name="connsiteX128" fmla="*/ 1396480 w 4158730"/>
              <a:gd name="connsiteY128" fmla="*/ 1281113 h 4414838"/>
              <a:gd name="connsiteX129" fmla="*/ 1448867 w 4158730"/>
              <a:gd name="connsiteY129" fmla="*/ 1309688 h 4414838"/>
              <a:gd name="connsiteX130" fmla="*/ 1529830 w 4158730"/>
              <a:gd name="connsiteY130" fmla="*/ 1281113 h 4414838"/>
              <a:gd name="connsiteX131" fmla="*/ 1534592 w 4158730"/>
              <a:gd name="connsiteY131" fmla="*/ 1314450 h 4414838"/>
              <a:gd name="connsiteX132" fmla="*/ 1496492 w 4158730"/>
              <a:gd name="connsiteY132" fmla="*/ 1366838 h 4414838"/>
              <a:gd name="connsiteX133" fmla="*/ 1510780 w 4158730"/>
              <a:gd name="connsiteY133" fmla="*/ 1428750 h 4414838"/>
              <a:gd name="connsiteX134" fmla="*/ 1553642 w 4158730"/>
              <a:gd name="connsiteY134" fmla="*/ 1428750 h 4414838"/>
              <a:gd name="connsiteX135" fmla="*/ 1506017 w 4158730"/>
              <a:gd name="connsiteY135" fmla="*/ 1462088 h 4414838"/>
              <a:gd name="connsiteX136" fmla="*/ 1520305 w 4158730"/>
              <a:gd name="connsiteY136" fmla="*/ 1528763 h 4414838"/>
              <a:gd name="connsiteX137" fmla="*/ 1544117 w 4158730"/>
              <a:gd name="connsiteY137" fmla="*/ 1576388 h 4414838"/>
              <a:gd name="connsiteX138" fmla="*/ 1601267 w 4158730"/>
              <a:gd name="connsiteY138" fmla="*/ 1571625 h 4414838"/>
              <a:gd name="connsiteX139" fmla="*/ 1653655 w 4158730"/>
              <a:gd name="connsiteY139" fmla="*/ 1590675 h 4414838"/>
              <a:gd name="connsiteX140" fmla="*/ 1696517 w 4158730"/>
              <a:gd name="connsiteY140" fmla="*/ 1552575 h 4414838"/>
              <a:gd name="connsiteX141" fmla="*/ 1720330 w 4158730"/>
              <a:gd name="connsiteY141" fmla="*/ 1533525 h 4414838"/>
              <a:gd name="connsiteX142" fmla="*/ 1706042 w 4158730"/>
              <a:gd name="connsiteY142" fmla="*/ 1490663 h 4414838"/>
              <a:gd name="connsiteX143" fmla="*/ 1691755 w 4158730"/>
              <a:gd name="connsiteY143" fmla="*/ 1476375 h 4414838"/>
              <a:gd name="connsiteX144" fmla="*/ 1691755 w 4158730"/>
              <a:gd name="connsiteY144" fmla="*/ 1452563 h 4414838"/>
              <a:gd name="connsiteX145" fmla="*/ 1729855 w 4158730"/>
              <a:gd name="connsiteY145" fmla="*/ 1466850 h 4414838"/>
              <a:gd name="connsiteX146" fmla="*/ 1758430 w 4158730"/>
              <a:gd name="connsiteY146" fmla="*/ 1495425 h 4414838"/>
              <a:gd name="connsiteX147" fmla="*/ 1767955 w 4158730"/>
              <a:gd name="connsiteY147" fmla="*/ 1447800 h 4414838"/>
              <a:gd name="connsiteX148" fmla="*/ 1772717 w 4158730"/>
              <a:gd name="connsiteY148" fmla="*/ 1414463 h 4414838"/>
              <a:gd name="connsiteX149" fmla="*/ 1767955 w 4158730"/>
              <a:gd name="connsiteY149" fmla="*/ 1400175 h 4414838"/>
              <a:gd name="connsiteX150" fmla="*/ 1725092 w 4158730"/>
              <a:gd name="connsiteY150" fmla="*/ 1385888 h 4414838"/>
              <a:gd name="connsiteX151" fmla="*/ 1691755 w 4158730"/>
              <a:gd name="connsiteY151" fmla="*/ 1362075 h 4414838"/>
              <a:gd name="connsiteX152" fmla="*/ 1658417 w 4158730"/>
              <a:gd name="connsiteY152" fmla="*/ 1319213 h 4414838"/>
              <a:gd name="connsiteX153" fmla="*/ 1629842 w 4158730"/>
              <a:gd name="connsiteY153" fmla="*/ 1309688 h 4414838"/>
              <a:gd name="connsiteX154" fmla="*/ 1591742 w 4158730"/>
              <a:gd name="connsiteY154" fmla="*/ 1309688 h 4414838"/>
              <a:gd name="connsiteX155" fmla="*/ 1572692 w 4158730"/>
              <a:gd name="connsiteY155" fmla="*/ 1304925 h 4414838"/>
              <a:gd name="connsiteX156" fmla="*/ 1558405 w 4158730"/>
              <a:gd name="connsiteY156" fmla="*/ 1271588 h 4414838"/>
              <a:gd name="connsiteX157" fmla="*/ 1539355 w 4158730"/>
              <a:gd name="connsiteY157" fmla="*/ 1233488 h 4414838"/>
              <a:gd name="connsiteX158" fmla="*/ 1558405 w 4158730"/>
              <a:gd name="connsiteY158" fmla="*/ 1219200 h 4414838"/>
              <a:gd name="connsiteX159" fmla="*/ 1615555 w 4158730"/>
              <a:gd name="connsiteY159" fmla="*/ 1281113 h 4414838"/>
              <a:gd name="connsiteX160" fmla="*/ 1615555 w 4158730"/>
              <a:gd name="connsiteY160" fmla="*/ 1281113 h 4414838"/>
              <a:gd name="connsiteX161" fmla="*/ 1634605 w 4158730"/>
              <a:gd name="connsiteY161" fmla="*/ 1252538 h 4414838"/>
              <a:gd name="connsiteX162" fmla="*/ 1615555 w 4158730"/>
              <a:gd name="connsiteY162" fmla="*/ 1214438 h 4414838"/>
              <a:gd name="connsiteX163" fmla="*/ 1658417 w 4158730"/>
              <a:gd name="connsiteY163" fmla="*/ 1223963 h 4414838"/>
              <a:gd name="connsiteX164" fmla="*/ 1677467 w 4158730"/>
              <a:gd name="connsiteY164" fmla="*/ 1285875 h 4414838"/>
              <a:gd name="connsiteX165" fmla="*/ 1696517 w 4158730"/>
              <a:gd name="connsiteY165" fmla="*/ 1290638 h 4414838"/>
              <a:gd name="connsiteX166" fmla="*/ 1691755 w 4158730"/>
              <a:gd name="connsiteY166" fmla="*/ 1252538 h 4414838"/>
              <a:gd name="connsiteX167" fmla="*/ 1682230 w 4158730"/>
              <a:gd name="connsiteY167" fmla="*/ 1223963 h 4414838"/>
              <a:gd name="connsiteX168" fmla="*/ 1691755 w 4158730"/>
              <a:gd name="connsiteY168" fmla="*/ 1204913 h 4414838"/>
              <a:gd name="connsiteX169" fmla="*/ 1691755 w 4158730"/>
              <a:gd name="connsiteY169" fmla="*/ 1204913 h 4414838"/>
              <a:gd name="connsiteX170" fmla="*/ 1758430 w 4158730"/>
              <a:gd name="connsiteY170" fmla="*/ 1204913 h 4414838"/>
              <a:gd name="connsiteX171" fmla="*/ 1758430 w 4158730"/>
              <a:gd name="connsiteY171" fmla="*/ 1204913 h 4414838"/>
              <a:gd name="connsiteX172" fmla="*/ 1729855 w 4158730"/>
              <a:gd name="connsiteY172" fmla="*/ 1300163 h 4414838"/>
              <a:gd name="connsiteX173" fmla="*/ 1734617 w 4158730"/>
              <a:gd name="connsiteY173" fmla="*/ 1338263 h 4414838"/>
              <a:gd name="connsiteX174" fmla="*/ 1734617 w 4158730"/>
              <a:gd name="connsiteY174" fmla="*/ 1338263 h 4414838"/>
              <a:gd name="connsiteX175" fmla="*/ 1801292 w 4158730"/>
              <a:gd name="connsiteY175" fmla="*/ 1352550 h 4414838"/>
              <a:gd name="connsiteX176" fmla="*/ 1839392 w 4158730"/>
              <a:gd name="connsiteY176" fmla="*/ 1319213 h 4414838"/>
              <a:gd name="connsiteX177" fmla="*/ 1901305 w 4158730"/>
              <a:gd name="connsiteY177" fmla="*/ 1319213 h 4414838"/>
              <a:gd name="connsiteX178" fmla="*/ 1948930 w 4158730"/>
              <a:gd name="connsiteY178" fmla="*/ 1328738 h 4414838"/>
              <a:gd name="connsiteX179" fmla="*/ 1967980 w 4158730"/>
              <a:gd name="connsiteY179" fmla="*/ 1300163 h 4414838"/>
              <a:gd name="connsiteX180" fmla="*/ 1972742 w 4158730"/>
              <a:gd name="connsiteY180" fmla="*/ 1281113 h 4414838"/>
              <a:gd name="connsiteX181" fmla="*/ 1929880 w 4158730"/>
              <a:gd name="connsiteY181" fmla="*/ 1266825 h 4414838"/>
              <a:gd name="connsiteX182" fmla="*/ 1882255 w 4158730"/>
              <a:gd name="connsiteY182" fmla="*/ 1257300 h 4414838"/>
              <a:gd name="connsiteX183" fmla="*/ 1867967 w 4158730"/>
              <a:gd name="connsiteY183" fmla="*/ 1238250 h 4414838"/>
              <a:gd name="connsiteX184" fmla="*/ 1939405 w 4158730"/>
              <a:gd name="connsiteY184" fmla="*/ 1233488 h 4414838"/>
              <a:gd name="connsiteX185" fmla="*/ 1963217 w 4158730"/>
              <a:gd name="connsiteY185" fmla="*/ 1247775 h 4414838"/>
              <a:gd name="connsiteX186" fmla="*/ 1963217 w 4158730"/>
              <a:gd name="connsiteY186" fmla="*/ 1247775 h 4414838"/>
              <a:gd name="connsiteX187" fmla="*/ 1915592 w 4158730"/>
              <a:gd name="connsiteY187" fmla="*/ 1214438 h 4414838"/>
              <a:gd name="connsiteX188" fmla="*/ 1929880 w 4158730"/>
              <a:gd name="connsiteY188" fmla="*/ 1190625 h 4414838"/>
              <a:gd name="connsiteX189" fmla="*/ 1929880 w 4158730"/>
              <a:gd name="connsiteY189" fmla="*/ 1190625 h 4414838"/>
              <a:gd name="connsiteX190" fmla="*/ 1948930 w 4158730"/>
              <a:gd name="connsiteY190" fmla="*/ 1166813 h 4414838"/>
              <a:gd name="connsiteX191" fmla="*/ 1953692 w 4158730"/>
              <a:gd name="connsiteY191" fmla="*/ 1152525 h 4414838"/>
              <a:gd name="connsiteX192" fmla="*/ 2025130 w 4158730"/>
              <a:gd name="connsiteY192" fmla="*/ 1223963 h 4414838"/>
              <a:gd name="connsiteX193" fmla="*/ 2020367 w 4158730"/>
              <a:gd name="connsiteY193" fmla="*/ 1204913 h 4414838"/>
              <a:gd name="connsiteX194" fmla="*/ 1996555 w 4158730"/>
              <a:gd name="connsiteY194" fmla="*/ 1152525 h 4414838"/>
              <a:gd name="connsiteX195" fmla="*/ 1996555 w 4158730"/>
              <a:gd name="connsiteY195" fmla="*/ 1090613 h 4414838"/>
              <a:gd name="connsiteX196" fmla="*/ 2015605 w 4158730"/>
              <a:gd name="connsiteY196" fmla="*/ 1090613 h 4414838"/>
              <a:gd name="connsiteX197" fmla="*/ 2020367 w 4158730"/>
              <a:gd name="connsiteY197" fmla="*/ 1152525 h 4414838"/>
              <a:gd name="connsiteX198" fmla="*/ 2053705 w 4158730"/>
              <a:gd name="connsiteY198" fmla="*/ 1171575 h 4414838"/>
              <a:gd name="connsiteX199" fmla="*/ 2053705 w 4158730"/>
              <a:gd name="connsiteY199" fmla="*/ 1171575 h 4414838"/>
              <a:gd name="connsiteX200" fmla="*/ 2044180 w 4158730"/>
              <a:gd name="connsiteY200" fmla="*/ 1081088 h 4414838"/>
              <a:gd name="connsiteX201" fmla="*/ 2072755 w 4158730"/>
              <a:gd name="connsiteY201" fmla="*/ 1076325 h 4414838"/>
              <a:gd name="connsiteX202" fmla="*/ 2072755 w 4158730"/>
              <a:gd name="connsiteY202" fmla="*/ 1128713 h 4414838"/>
              <a:gd name="connsiteX203" fmla="*/ 2082280 w 4158730"/>
              <a:gd name="connsiteY203" fmla="*/ 1143000 h 4414838"/>
              <a:gd name="connsiteX204" fmla="*/ 2110855 w 4158730"/>
              <a:gd name="connsiteY204" fmla="*/ 1090613 h 4414838"/>
              <a:gd name="connsiteX205" fmla="*/ 2153717 w 4158730"/>
              <a:gd name="connsiteY205" fmla="*/ 1066800 h 4414838"/>
              <a:gd name="connsiteX206" fmla="*/ 2158480 w 4158730"/>
              <a:gd name="connsiteY206" fmla="*/ 1090613 h 4414838"/>
              <a:gd name="connsiteX207" fmla="*/ 2125142 w 4158730"/>
              <a:gd name="connsiteY207" fmla="*/ 1133475 h 4414838"/>
              <a:gd name="connsiteX208" fmla="*/ 2096567 w 4158730"/>
              <a:gd name="connsiteY208" fmla="*/ 1166813 h 4414838"/>
              <a:gd name="connsiteX209" fmla="*/ 2196580 w 4158730"/>
              <a:gd name="connsiteY209" fmla="*/ 1190625 h 4414838"/>
              <a:gd name="connsiteX210" fmla="*/ 2234680 w 4158730"/>
              <a:gd name="connsiteY210" fmla="*/ 1190625 h 4414838"/>
              <a:gd name="connsiteX211" fmla="*/ 2229917 w 4158730"/>
              <a:gd name="connsiteY211" fmla="*/ 1152525 h 4414838"/>
              <a:gd name="connsiteX212" fmla="*/ 2229917 w 4158730"/>
              <a:gd name="connsiteY212" fmla="*/ 1152525 h 4414838"/>
              <a:gd name="connsiteX213" fmla="*/ 2263255 w 4158730"/>
              <a:gd name="connsiteY213" fmla="*/ 1119188 h 4414838"/>
              <a:gd name="connsiteX214" fmla="*/ 2277542 w 4158730"/>
              <a:gd name="connsiteY214" fmla="*/ 1195388 h 4414838"/>
              <a:gd name="connsiteX215" fmla="*/ 2301355 w 4158730"/>
              <a:gd name="connsiteY215" fmla="*/ 1214438 h 4414838"/>
              <a:gd name="connsiteX216" fmla="*/ 2310880 w 4158730"/>
              <a:gd name="connsiteY216" fmla="*/ 1176338 h 4414838"/>
              <a:gd name="connsiteX217" fmla="*/ 2310880 w 4158730"/>
              <a:gd name="connsiteY217" fmla="*/ 1176338 h 4414838"/>
              <a:gd name="connsiteX218" fmla="*/ 2339455 w 4158730"/>
              <a:gd name="connsiteY218" fmla="*/ 1109663 h 4414838"/>
              <a:gd name="connsiteX219" fmla="*/ 2344217 w 4158730"/>
              <a:gd name="connsiteY219" fmla="*/ 1147763 h 4414838"/>
              <a:gd name="connsiteX220" fmla="*/ 2348980 w 4158730"/>
              <a:gd name="connsiteY220" fmla="*/ 1181100 h 4414838"/>
              <a:gd name="connsiteX221" fmla="*/ 2410892 w 4158730"/>
              <a:gd name="connsiteY221" fmla="*/ 1200150 h 4414838"/>
              <a:gd name="connsiteX222" fmla="*/ 2439467 w 4158730"/>
              <a:gd name="connsiteY222" fmla="*/ 1204913 h 4414838"/>
              <a:gd name="connsiteX223" fmla="*/ 2448992 w 4158730"/>
              <a:gd name="connsiteY223" fmla="*/ 1190625 h 4414838"/>
              <a:gd name="connsiteX224" fmla="*/ 2468042 w 4158730"/>
              <a:gd name="connsiteY224" fmla="*/ 1171575 h 4414838"/>
              <a:gd name="connsiteX225" fmla="*/ 2510905 w 4158730"/>
              <a:gd name="connsiteY225" fmla="*/ 1166813 h 4414838"/>
              <a:gd name="connsiteX226" fmla="*/ 2482330 w 4158730"/>
              <a:gd name="connsiteY226" fmla="*/ 1204913 h 4414838"/>
              <a:gd name="connsiteX227" fmla="*/ 2482330 w 4158730"/>
              <a:gd name="connsiteY227" fmla="*/ 1233488 h 4414838"/>
              <a:gd name="connsiteX228" fmla="*/ 2482330 w 4158730"/>
              <a:gd name="connsiteY228" fmla="*/ 1233488 h 4414838"/>
              <a:gd name="connsiteX229" fmla="*/ 2549005 w 4158730"/>
              <a:gd name="connsiteY229" fmla="*/ 1271588 h 4414838"/>
              <a:gd name="connsiteX230" fmla="*/ 2610917 w 4158730"/>
              <a:gd name="connsiteY230" fmla="*/ 1309688 h 4414838"/>
              <a:gd name="connsiteX231" fmla="*/ 2663305 w 4158730"/>
              <a:gd name="connsiteY231" fmla="*/ 1347788 h 4414838"/>
              <a:gd name="connsiteX232" fmla="*/ 2682355 w 4158730"/>
              <a:gd name="connsiteY232" fmla="*/ 1362075 h 4414838"/>
              <a:gd name="connsiteX233" fmla="*/ 2706167 w 4158730"/>
              <a:gd name="connsiteY233" fmla="*/ 1328738 h 4414838"/>
              <a:gd name="connsiteX234" fmla="*/ 2701405 w 4158730"/>
              <a:gd name="connsiteY234" fmla="*/ 1300163 h 4414838"/>
              <a:gd name="connsiteX235" fmla="*/ 2701405 w 4158730"/>
              <a:gd name="connsiteY235" fmla="*/ 1281113 h 4414838"/>
              <a:gd name="connsiteX236" fmla="*/ 2729980 w 4158730"/>
              <a:gd name="connsiteY236" fmla="*/ 1319213 h 4414838"/>
              <a:gd name="connsiteX237" fmla="*/ 2706167 w 4158730"/>
              <a:gd name="connsiteY237" fmla="*/ 1357313 h 4414838"/>
              <a:gd name="connsiteX238" fmla="*/ 2749030 w 4158730"/>
              <a:gd name="connsiteY238" fmla="*/ 1404938 h 4414838"/>
              <a:gd name="connsiteX239" fmla="*/ 2796655 w 4158730"/>
              <a:gd name="connsiteY239" fmla="*/ 1390650 h 4414838"/>
              <a:gd name="connsiteX240" fmla="*/ 2796655 w 4158730"/>
              <a:gd name="connsiteY240" fmla="*/ 1390650 h 4414838"/>
              <a:gd name="connsiteX241" fmla="*/ 2815705 w 4158730"/>
              <a:gd name="connsiteY241" fmla="*/ 1333500 h 4414838"/>
              <a:gd name="connsiteX242" fmla="*/ 2815705 w 4158730"/>
              <a:gd name="connsiteY242" fmla="*/ 1333500 h 4414838"/>
              <a:gd name="connsiteX243" fmla="*/ 2825230 w 4158730"/>
              <a:gd name="connsiteY243" fmla="*/ 1381125 h 4414838"/>
              <a:gd name="connsiteX244" fmla="*/ 2849042 w 4158730"/>
              <a:gd name="connsiteY244" fmla="*/ 1419225 h 4414838"/>
              <a:gd name="connsiteX245" fmla="*/ 2930005 w 4158730"/>
              <a:gd name="connsiteY245" fmla="*/ 1443038 h 4414838"/>
              <a:gd name="connsiteX246" fmla="*/ 2987155 w 4158730"/>
              <a:gd name="connsiteY246" fmla="*/ 1452563 h 4414838"/>
              <a:gd name="connsiteX247" fmla="*/ 2987155 w 4158730"/>
              <a:gd name="connsiteY247" fmla="*/ 1452563 h 4414838"/>
              <a:gd name="connsiteX248" fmla="*/ 2949055 w 4158730"/>
              <a:gd name="connsiteY248" fmla="*/ 1309688 h 4414838"/>
              <a:gd name="connsiteX249" fmla="*/ 2887142 w 4158730"/>
              <a:gd name="connsiteY249" fmla="*/ 1157288 h 4414838"/>
              <a:gd name="connsiteX250" fmla="*/ 2882380 w 4158730"/>
              <a:gd name="connsiteY250" fmla="*/ 1104900 h 4414838"/>
              <a:gd name="connsiteX251" fmla="*/ 3010967 w 4158730"/>
              <a:gd name="connsiteY251" fmla="*/ 1081088 h 4414838"/>
              <a:gd name="connsiteX252" fmla="*/ 3053830 w 4158730"/>
              <a:gd name="connsiteY252" fmla="*/ 1171575 h 4414838"/>
              <a:gd name="connsiteX253" fmla="*/ 3077642 w 4158730"/>
              <a:gd name="connsiteY253" fmla="*/ 1257300 h 4414838"/>
              <a:gd name="connsiteX254" fmla="*/ 3082405 w 4158730"/>
              <a:gd name="connsiteY254" fmla="*/ 1347788 h 4414838"/>
              <a:gd name="connsiteX255" fmla="*/ 3096692 w 4158730"/>
              <a:gd name="connsiteY255" fmla="*/ 1419225 h 4414838"/>
              <a:gd name="connsiteX256" fmla="*/ 3144317 w 4158730"/>
              <a:gd name="connsiteY256" fmla="*/ 1452563 h 4414838"/>
              <a:gd name="connsiteX257" fmla="*/ 3244330 w 4158730"/>
              <a:gd name="connsiteY257" fmla="*/ 1414463 h 4414838"/>
              <a:gd name="connsiteX258" fmla="*/ 3334817 w 4158730"/>
              <a:gd name="connsiteY258" fmla="*/ 1371600 h 4414838"/>
              <a:gd name="connsiteX259" fmla="*/ 3401492 w 4158730"/>
              <a:gd name="connsiteY259" fmla="*/ 1333500 h 4414838"/>
              <a:gd name="connsiteX260" fmla="*/ 3401492 w 4158730"/>
              <a:gd name="connsiteY260" fmla="*/ 1276350 h 4414838"/>
              <a:gd name="connsiteX261" fmla="*/ 3353867 w 4158730"/>
              <a:gd name="connsiteY261" fmla="*/ 1271588 h 4414838"/>
              <a:gd name="connsiteX262" fmla="*/ 3296717 w 4158730"/>
              <a:gd name="connsiteY262" fmla="*/ 1300163 h 4414838"/>
              <a:gd name="connsiteX263" fmla="*/ 3239567 w 4158730"/>
              <a:gd name="connsiteY263" fmla="*/ 1309688 h 4414838"/>
              <a:gd name="connsiteX264" fmla="*/ 3201467 w 4158730"/>
              <a:gd name="connsiteY264" fmla="*/ 1300163 h 4414838"/>
              <a:gd name="connsiteX265" fmla="*/ 3249092 w 4158730"/>
              <a:gd name="connsiteY265" fmla="*/ 1271588 h 4414838"/>
              <a:gd name="connsiteX266" fmla="*/ 3272905 w 4158730"/>
              <a:gd name="connsiteY266" fmla="*/ 1233488 h 4414838"/>
              <a:gd name="connsiteX267" fmla="*/ 3230042 w 4158730"/>
              <a:gd name="connsiteY267" fmla="*/ 1223963 h 4414838"/>
              <a:gd name="connsiteX268" fmla="*/ 3163367 w 4158730"/>
              <a:gd name="connsiteY268" fmla="*/ 1200150 h 4414838"/>
              <a:gd name="connsiteX269" fmla="*/ 3144317 w 4158730"/>
              <a:gd name="connsiteY269" fmla="*/ 1123950 h 4414838"/>
              <a:gd name="connsiteX270" fmla="*/ 3225280 w 4158730"/>
              <a:gd name="connsiteY270" fmla="*/ 1181101 h 4414838"/>
              <a:gd name="connsiteX271" fmla="*/ 3363392 w 4158730"/>
              <a:gd name="connsiteY271" fmla="*/ 1233489 h 4414838"/>
              <a:gd name="connsiteX272" fmla="*/ 3463405 w 4158730"/>
              <a:gd name="connsiteY272" fmla="*/ 1247776 h 4414838"/>
              <a:gd name="connsiteX273" fmla="*/ 3472930 w 4158730"/>
              <a:gd name="connsiteY273" fmla="*/ 1314451 h 4414838"/>
              <a:gd name="connsiteX274" fmla="*/ 3587230 w 4158730"/>
              <a:gd name="connsiteY274" fmla="*/ 1271589 h 4414838"/>
              <a:gd name="connsiteX275" fmla="*/ 3696767 w 4158730"/>
              <a:gd name="connsiteY275" fmla="*/ 1214439 h 4414838"/>
              <a:gd name="connsiteX276" fmla="*/ 3763442 w 4158730"/>
              <a:gd name="connsiteY276" fmla="*/ 1166814 h 4414838"/>
              <a:gd name="connsiteX277" fmla="*/ 3749155 w 4158730"/>
              <a:gd name="connsiteY277" fmla="*/ 1123951 h 4414838"/>
              <a:gd name="connsiteX278" fmla="*/ 3787255 w 4158730"/>
              <a:gd name="connsiteY278" fmla="*/ 1095376 h 4414838"/>
              <a:gd name="connsiteX279" fmla="*/ 3872980 w 4158730"/>
              <a:gd name="connsiteY279" fmla="*/ 1114426 h 4414838"/>
              <a:gd name="connsiteX280" fmla="*/ 4063480 w 4158730"/>
              <a:gd name="connsiteY280" fmla="*/ 1143000 h 4414838"/>
              <a:gd name="connsiteX281" fmla="*/ 4139680 w 4158730"/>
              <a:gd name="connsiteY281" fmla="*/ 1176338 h 4414838"/>
              <a:gd name="connsiteX282" fmla="*/ 4153967 w 4158730"/>
              <a:gd name="connsiteY28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196455 w 4158730"/>
              <a:gd name="connsiteY124" fmla="*/ 1109663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3010967 w 4158730"/>
              <a:gd name="connsiteY252" fmla="*/ 1081088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3010967 w 4158730"/>
              <a:gd name="connsiteY252" fmla="*/ 1081088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2963342 w 4158730"/>
              <a:gd name="connsiteY252" fmla="*/ 1090613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963342 w 4158730"/>
              <a:gd name="connsiteY252" fmla="*/ 1090613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87142 w 4158730"/>
              <a:gd name="connsiteY252" fmla="*/ 914400 h 4414838"/>
              <a:gd name="connsiteX253" fmla="*/ 2963342 w 4158730"/>
              <a:gd name="connsiteY253" fmla="*/ 1090613 h 4414838"/>
              <a:gd name="connsiteX254" fmla="*/ 3053830 w 4158730"/>
              <a:gd name="connsiteY254" fmla="*/ 1171575 h 4414838"/>
              <a:gd name="connsiteX255" fmla="*/ 3077642 w 4158730"/>
              <a:gd name="connsiteY255" fmla="*/ 1257300 h 4414838"/>
              <a:gd name="connsiteX256" fmla="*/ 3082405 w 4158730"/>
              <a:gd name="connsiteY256" fmla="*/ 1347788 h 4414838"/>
              <a:gd name="connsiteX257" fmla="*/ 3096692 w 4158730"/>
              <a:gd name="connsiteY257" fmla="*/ 1419225 h 4414838"/>
              <a:gd name="connsiteX258" fmla="*/ 3144317 w 4158730"/>
              <a:gd name="connsiteY258" fmla="*/ 1452563 h 4414838"/>
              <a:gd name="connsiteX259" fmla="*/ 3244330 w 4158730"/>
              <a:gd name="connsiteY259" fmla="*/ 1414463 h 4414838"/>
              <a:gd name="connsiteX260" fmla="*/ 3334817 w 4158730"/>
              <a:gd name="connsiteY260" fmla="*/ 1371600 h 4414838"/>
              <a:gd name="connsiteX261" fmla="*/ 3401492 w 4158730"/>
              <a:gd name="connsiteY261" fmla="*/ 1333500 h 4414838"/>
              <a:gd name="connsiteX262" fmla="*/ 3401492 w 4158730"/>
              <a:gd name="connsiteY262" fmla="*/ 1276350 h 4414838"/>
              <a:gd name="connsiteX263" fmla="*/ 3353867 w 4158730"/>
              <a:gd name="connsiteY263" fmla="*/ 1271588 h 4414838"/>
              <a:gd name="connsiteX264" fmla="*/ 3296717 w 4158730"/>
              <a:gd name="connsiteY264" fmla="*/ 1300163 h 4414838"/>
              <a:gd name="connsiteX265" fmla="*/ 3239567 w 4158730"/>
              <a:gd name="connsiteY265" fmla="*/ 1309688 h 4414838"/>
              <a:gd name="connsiteX266" fmla="*/ 3201467 w 4158730"/>
              <a:gd name="connsiteY266" fmla="*/ 1300163 h 4414838"/>
              <a:gd name="connsiteX267" fmla="*/ 3249092 w 4158730"/>
              <a:gd name="connsiteY267" fmla="*/ 1271588 h 4414838"/>
              <a:gd name="connsiteX268" fmla="*/ 3272905 w 4158730"/>
              <a:gd name="connsiteY268" fmla="*/ 1233488 h 4414838"/>
              <a:gd name="connsiteX269" fmla="*/ 3230042 w 4158730"/>
              <a:gd name="connsiteY269" fmla="*/ 1223963 h 4414838"/>
              <a:gd name="connsiteX270" fmla="*/ 3163367 w 4158730"/>
              <a:gd name="connsiteY270" fmla="*/ 1200150 h 4414838"/>
              <a:gd name="connsiteX271" fmla="*/ 3144317 w 4158730"/>
              <a:gd name="connsiteY271" fmla="*/ 1123950 h 4414838"/>
              <a:gd name="connsiteX272" fmla="*/ 3225280 w 4158730"/>
              <a:gd name="connsiteY272" fmla="*/ 1181101 h 4414838"/>
              <a:gd name="connsiteX273" fmla="*/ 3363392 w 4158730"/>
              <a:gd name="connsiteY273" fmla="*/ 1233489 h 4414838"/>
              <a:gd name="connsiteX274" fmla="*/ 3463405 w 4158730"/>
              <a:gd name="connsiteY274" fmla="*/ 1247776 h 4414838"/>
              <a:gd name="connsiteX275" fmla="*/ 3472930 w 4158730"/>
              <a:gd name="connsiteY275" fmla="*/ 1314451 h 4414838"/>
              <a:gd name="connsiteX276" fmla="*/ 3587230 w 4158730"/>
              <a:gd name="connsiteY276" fmla="*/ 1271589 h 4414838"/>
              <a:gd name="connsiteX277" fmla="*/ 3696767 w 4158730"/>
              <a:gd name="connsiteY277" fmla="*/ 1214439 h 4414838"/>
              <a:gd name="connsiteX278" fmla="*/ 3763442 w 4158730"/>
              <a:gd name="connsiteY278" fmla="*/ 1166814 h 4414838"/>
              <a:gd name="connsiteX279" fmla="*/ 3749155 w 4158730"/>
              <a:gd name="connsiteY279" fmla="*/ 1123951 h 4414838"/>
              <a:gd name="connsiteX280" fmla="*/ 3787255 w 4158730"/>
              <a:gd name="connsiteY280" fmla="*/ 1095376 h 4414838"/>
              <a:gd name="connsiteX281" fmla="*/ 3872980 w 4158730"/>
              <a:gd name="connsiteY281" fmla="*/ 1114426 h 4414838"/>
              <a:gd name="connsiteX282" fmla="*/ 4063480 w 4158730"/>
              <a:gd name="connsiteY282" fmla="*/ 1143000 h 4414838"/>
              <a:gd name="connsiteX283" fmla="*/ 4139680 w 4158730"/>
              <a:gd name="connsiteY283" fmla="*/ 1176338 h 4414838"/>
              <a:gd name="connsiteX284" fmla="*/ 4153967 w 4158730"/>
              <a:gd name="connsiteY28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87142 w 4158730"/>
              <a:gd name="connsiteY253" fmla="*/ 914400 h 4414838"/>
              <a:gd name="connsiteX254" fmla="*/ 2963342 w 4158730"/>
              <a:gd name="connsiteY254" fmla="*/ 1090613 h 4414838"/>
              <a:gd name="connsiteX255" fmla="*/ 3053830 w 4158730"/>
              <a:gd name="connsiteY255" fmla="*/ 1171575 h 4414838"/>
              <a:gd name="connsiteX256" fmla="*/ 3077642 w 4158730"/>
              <a:gd name="connsiteY256" fmla="*/ 1257300 h 4414838"/>
              <a:gd name="connsiteX257" fmla="*/ 3082405 w 4158730"/>
              <a:gd name="connsiteY257" fmla="*/ 1347788 h 4414838"/>
              <a:gd name="connsiteX258" fmla="*/ 3096692 w 4158730"/>
              <a:gd name="connsiteY258" fmla="*/ 1419225 h 4414838"/>
              <a:gd name="connsiteX259" fmla="*/ 3144317 w 4158730"/>
              <a:gd name="connsiteY259" fmla="*/ 1452563 h 4414838"/>
              <a:gd name="connsiteX260" fmla="*/ 3244330 w 4158730"/>
              <a:gd name="connsiteY260" fmla="*/ 1414463 h 4414838"/>
              <a:gd name="connsiteX261" fmla="*/ 3334817 w 4158730"/>
              <a:gd name="connsiteY261" fmla="*/ 1371600 h 4414838"/>
              <a:gd name="connsiteX262" fmla="*/ 3401492 w 4158730"/>
              <a:gd name="connsiteY262" fmla="*/ 1333500 h 4414838"/>
              <a:gd name="connsiteX263" fmla="*/ 3401492 w 4158730"/>
              <a:gd name="connsiteY263" fmla="*/ 1276350 h 4414838"/>
              <a:gd name="connsiteX264" fmla="*/ 3353867 w 4158730"/>
              <a:gd name="connsiteY264" fmla="*/ 1271588 h 4414838"/>
              <a:gd name="connsiteX265" fmla="*/ 3296717 w 4158730"/>
              <a:gd name="connsiteY265" fmla="*/ 1300163 h 4414838"/>
              <a:gd name="connsiteX266" fmla="*/ 3239567 w 4158730"/>
              <a:gd name="connsiteY266" fmla="*/ 1309688 h 4414838"/>
              <a:gd name="connsiteX267" fmla="*/ 3201467 w 4158730"/>
              <a:gd name="connsiteY267" fmla="*/ 1300163 h 4414838"/>
              <a:gd name="connsiteX268" fmla="*/ 3249092 w 4158730"/>
              <a:gd name="connsiteY268" fmla="*/ 1271588 h 4414838"/>
              <a:gd name="connsiteX269" fmla="*/ 3272905 w 4158730"/>
              <a:gd name="connsiteY269" fmla="*/ 1233488 h 4414838"/>
              <a:gd name="connsiteX270" fmla="*/ 3230042 w 4158730"/>
              <a:gd name="connsiteY270" fmla="*/ 1223963 h 4414838"/>
              <a:gd name="connsiteX271" fmla="*/ 3163367 w 4158730"/>
              <a:gd name="connsiteY271" fmla="*/ 1200150 h 4414838"/>
              <a:gd name="connsiteX272" fmla="*/ 3144317 w 4158730"/>
              <a:gd name="connsiteY272" fmla="*/ 1123950 h 4414838"/>
              <a:gd name="connsiteX273" fmla="*/ 3225280 w 4158730"/>
              <a:gd name="connsiteY273" fmla="*/ 1181101 h 4414838"/>
              <a:gd name="connsiteX274" fmla="*/ 3363392 w 4158730"/>
              <a:gd name="connsiteY274" fmla="*/ 1233489 h 4414838"/>
              <a:gd name="connsiteX275" fmla="*/ 3463405 w 4158730"/>
              <a:gd name="connsiteY275" fmla="*/ 1247776 h 4414838"/>
              <a:gd name="connsiteX276" fmla="*/ 3472930 w 4158730"/>
              <a:gd name="connsiteY276" fmla="*/ 1314451 h 4414838"/>
              <a:gd name="connsiteX277" fmla="*/ 3587230 w 4158730"/>
              <a:gd name="connsiteY277" fmla="*/ 1271589 h 4414838"/>
              <a:gd name="connsiteX278" fmla="*/ 3696767 w 4158730"/>
              <a:gd name="connsiteY278" fmla="*/ 1214439 h 4414838"/>
              <a:gd name="connsiteX279" fmla="*/ 3763442 w 4158730"/>
              <a:gd name="connsiteY279" fmla="*/ 1166814 h 4414838"/>
              <a:gd name="connsiteX280" fmla="*/ 3749155 w 4158730"/>
              <a:gd name="connsiteY280" fmla="*/ 1123951 h 4414838"/>
              <a:gd name="connsiteX281" fmla="*/ 3787255 w 4158730"/>
              <a:gd name="connsiteY281" fmla="*/ 1095376 h 4414838"/>
              <a:gd name="connsiteX282" fmla="*/ 3872980 w 4158730"/>
              <a:gd name="connsiteY282" fmla="*/ 1114426 h 4414838"/>
              <a:gd name="connsiteX283" fmla="*/ 4063480 w 4158730"/>
              <a:gd name="connsiteY283" fmla="*/ 1143000 h 4414838"/>
              <a:gd name="connsiteX284" fmla="*/ 4139680 w 4158730"/>
              <a:gd name="connsiteY284" fmla="*/ 1176338 h 4414838"/>
              <a:gd name="connsiteX285" fmla="*/ 4153967 w 4158730"/>
              <a:gd name="connsiteY285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915717 w 4158730"/>
              <a:gd name="connsiteY253" fmla="*/ 585788 h 4414838"/>
              <a:gd name="connsiteX254" fmla="*/ 2887142 w 4158730"/>
              <a:gd name="connsiteY254" fmla="*/ 914400 h 4414838"/>
              <a:gd name="connsiteX255" fmla="*/ 2963342 w 4158730"/>
              <a:gd name="connsiteY255" fmla="*/ 1090613 h 4414838"/>
              <a:gd name="connsiteX256" fmla="*/ 3053830 w 4158730"/>
              <a:gd name="connsiteY256" fmla="*/ 1171575 h 4414838"/>
              <a:gd name="connsiteX257" fmla="*/ 3077642 w 4158730"/>
              <a:gd name="connsiteY257" fmla="*/ 1257300 h 4414838"/>
              <a:gd name="connsiteX258" fmla="*/ 3082405 w 4158730"/>
              <a:gd name="connsiteY258" fmla="*/ 1347788 h 4414838"/>
              <a:gd name="connsiteX259" fmla="*/ 3096692 w 4158730"/>
              <a:gd name="connsiteY259" fmla="*/ 1419225 h 4414838"/>
              <a:gd name="connsiteX260" fmla="*/ 3144317 w 4158730"/>
              <a:gd name="connsiteY260" fmla="*/ 1452563 h 4414838"/>
              <a:gd name="connsiteX261" fmla="*/ 3244330 w 4158730"/>
              <a:gd name="connsiteY261" fmla="*/ 1414463 h 4414838"/>
              <a:gd name="connsiteX262" fmla="*/ 3334817 w 4158730"/>
              <a:gd name="connsiteY262" fmla="*/ 1371600 h 4414838"/>
              <a:gd name="connsiteX263" fmla="*/ 3401492 w 4158730"/>
              <a:gd name="connsiteY263" fmla="*/ 1333500 h 4414838"/>
              <a:gd name="connsiteX264" fmla="*/ 3401492 w 4158730"/>
              <a:gd name="connsiteY264" fmla="*/ 1276350 h 4414838"/>
              <a:gd name="connsiteX265" fmla="*/ 3353867 w 4158730"/>
              <a:gd name="connsiteY265" fmla="*/ 1271588 h 4414838"/>
              <a:gd name="connsiteX266" fmla="*/ 3296717 w 4158730"/>
              <a:gd name="connsiteY266" fmla="*/ 1300163 h 4414838"/>
              <a:gd name="connsiteX267" fmla="*/ 3239567 w 4158730"/>
              <a:gd name="connsiteY267" fmla="*/ 1309688 h 4414838"/>
              <a:gd name="connsiteX268" fmla="*/ 3201467 w 4158730"/>
              <a:gd name="connsiteY268" fmla="*/ 1300163 h 4414838"/>
              <a:gd name="connsiteX269" fmla="*/ 3249092 w 4158730"/>
              <a:gd name="connsiteY269" fmla="*/ 1271588 h 4414838"/>
              <a:gd name="connsiteX270" fmla="*/ 3272905 w 4158730"/>
              <a:gd name="connsiteY270" fmla="*/ 1233488 h 4414838"/>
              <a:gd name="connsiteX271" fmla="*/ 3230042 w 4158730"/>
              <a:gd name="connsiteY271" fmla="*/ 1223963 h 4414838"/>
              <a:gd name="connsiteX272" fmla="*/ 3163367 w 4158730"/>
              <a:gd name="connsiteY272" fmla="*/ 1200150 h 4414838"/>
              <a:gd name="connsiteX273" fmla="*/ 3144317 w 4158730"/>
              <a:gd name="connsiteY273" fmla="*/ 1123950 h 4414838"/>
              <a:gd name="connsiteX274" fmla="*/ 3225280 w 4158730"/>
              <a:gd name="connsiteY274" fmla="*/ 1181101 h 4414838"/>
              <a:gd name="connsiteX275" fmla="*/ 3363392 w 4158730"/>
              <a:gd name="connsiteY275" fmla="*/ 1233489 h 4414838"/>
              <a:gd name="connsiteX276" fmla="*/ 3463405 w 4158730"/>
              <a:gd name="connsiteY276" fmla="*/ 1247776 h 4414838"/>
              <a:gd name="connsiteX277" fmla="*/ 3472930 w 4158730"/>
              <a:gd name="connsiteY277" fmla="*/ 1314451 h 4414838"/>
              <a:gd name="connsiteX278" fmla="*/ 3587230 w 4158730"/>
              <a:gd name="connsiteY278" fmla="*/ 1271589 h 4414838"/>
              <a:gd name="connsiteX279" fmla="*/ 3696767 w 4158730"/>
              <a:gd name="connsiteY279" fmla="*/ 1214439 h 4414838"/>
              <a:gd name="connsiteX280" fmla="*/ 3763442 w 4158730"/>
              <a:gd name="connsiteY280" fmla="*/ 1166814 h 4414838"/>
              <a:gd name="connsiteX281" fmla="*/ 3749155 w 4158730"/>
              <a:gd name="connsiteY281" fmla="*/ 1123951 h 4414838"/>
              <a:gd name="connsiteX282" fmla="*/ 3787255 w 4158730"/>
              <a:gd name="connsiteY282" fmla="*/ 1095376 h 4414838"/>
              <a:gd name="connsiteX283" fmla="*/ 3872980 w 4158730"/>
              <a:gd name="connsiteY283" fmla="*/ 1114426 h 4414838"/>
              <a:gd name="connsiteX284" fmla="*/ 4063480 w 4158730"/>
              <a:gd name="connsiteY284" fmla="*/ 1143000 h 4414838"/>
              <a:gd name="connsiteX285" fmla="*/ 4139680 w 4158730"/>
              <a:gd name="connsiteY285" fmla="*/ 1176338 h 4414838"/>
              <a:gd name="connsiteX286" fmla="*/ 4153967 w 4158730"/>
              <a:gd name="connsiteY286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15717 w 4158730"/>
              <a:gd name="connsiteY254" fmla="*/ 585788 h 4414838"/>
              <a:gd name="connsiteX255" fmla="*/ 2887142 w 4158730"/>
              <a:gd name="connsiteY255" fmla="*/ 914400 h 4414838"/>
              <a:gd name="connsiteX256" fmla="*/ 2963342 w 4158730"/>
              <a:gd name="connsiteY256" fmla="*/ 1090613 h 4414838"/>
              <a:gd name="connsiteX257" fmla="*/ 3053830 w 4158730"/>
              <a:gd name="connsiteY257" fmla="*/ 1171575 h 4414838"/>
              <a:gd name="connsiteX258" fmla="*/ 3077642 w 4158730"/>
              <a:gd name="connsiteY258" fmla="*/ 1257300 h 4414838"/>
              <a:gd name="connsiteX259" fmla="*/ 3082405 w 4158730"/>
              <a:gd name="connsiteY259" fmla="*/ 1347788 h 4414838"/>
              <a:gd name="connsiteX260" fmla="*/ 3096692 w 4158730"/>
              <a:gd name="connsiteY260" fmla="*/ 1419225 h 4414838"/>
              <a:gd name="connsiteX261" fmla="*/ 3144317 w 4158730"/>
              <a:gd name="connsiteY261" fmla="*/ 1452563 h 4414838"/>
              <a:gd name="connsiteX262" fmla="*/ 3244330 w 4158730"/>
              <a:gd name="connsiteY262" fmla="*/ 1414463 h 4414838"/>
              <a:gd name="connsiteX263" fmla="*/ 3334817 w 4158730"/>
              <a:gd name="connsiteY263" fmla="*/ 1371600 h 4414838"/>
              <a:gd name="connsiteX264" fmla="*/ 3401492 w 4158730"/>
              <a:gd name="connsiteY264" fmla="*/ 1333500 h 4414838"/>
              <a:gd name="connsiteX265" fmla="*/ 3401492 w 4158730"/>
              <a:gd name="connsiteY265" fmla="*/ 1276350 h 4414838"/>
              <a:gd name="connsiteX266" fmla="*/ 3353867 w 4158730"/>
              <a:gd name="connsiteY266" fmla="*/ 1271588 h 4414838"/>
              <a:gd name="connsiteX267" fmla="*/ 3296717 w 4158730"/>
              <a:gd name="connsiteY267" fmla="*/ 1300163 h 4414838"/>
              <a:gd name="connsiteX268" fmla="*/ 3239567 w 4158730"/>
              <a:gd name="connsiteY268" fmla="*/ 1309688 h 4414838"/>
              <a:gd name="connsiteX269" fmla="*/ 3201467 w 4158730"/>
              <a:gd name="connsiteY269" fmla="*/ 1300163 h 4414838"/>
              <a:gd name="connsiteX270" fmla="*/ 3249092 w 4158730"/>
              <a:gd name="connsiteY270" fmla="*/ 1271588 h 4414838"/>
              <a:gd name="connsiteX271" fmla="*/ 3272905 w 4158730"/>
              <a:gd name="connsiteY271" fmla="*/ 1233488 h 4414838"/>
              <a:gd name="connsiteX272" fmla="*/ 3230042 w 4158730"/>
              <a:gd name="connsiteY272" fmla="*/ 1223963 h 4414838"/>
              <a:gd name="connsiteX273" fmla="*/ 3163367 w 4158730"/>
              <a:gd name="connsiteY273" fmla="*/ 1200150 h 4414838"/>
              <a:gd name="connsiteX274" fmla="*/ 3144317 w 4158730"/>
              <a:gd name="connsiteY274" fmla="*/ 1123950 h 4414838"/>
              <a:gd name="connsiteX275" fmla="*/ 3225280 w 4158730"/>
              <a:gd name="connsiteY275" fmla="*/ 1181101 h 4414838"/>
              <a:gd name="connsiteX276" fmla="*/ 3363392 w 4158730"/>
              <a:gd name="connsiteY276" fmla="*/ 1233489 h 4414838"/>
              <a:gd name="connsiteX277" fmla="*/ 3463405 w 4158730"/>
              <a:gd name="connsiteY277" fmla="*/ 1247776 h 4414838"/>
              <a:gd name="connsiteX278" fmla="*/ 3472930 w 4158730"/>
              <a:gd name="connsiteY278" fmla="*/ 1314451 h 4414838"/>
              <a:gd name="connsiteX279" fmla="*/ 3587230 w 4158730"/>
              <a:gd name="connsiteY279" fmla="*/ 1271589 h 4414838"/>
              <a:gd name="connsiteX280" fmla="*/ 3696767 w 4158730"/>
              <a:gd name="connsiteY280" fmla="*/ 1214439 h 4414838"/>
              <a:gd name="connsiteX281" fmla="*/ 3763442 w 4158730"/>
              <a:gd name="connsiteY281" fmla="*/ 1166814 h 4414838"/>
              <a:gd name="connsiteX282" fmla="*/ 3749155 w 4158730"/>
              <a:gd name="connsiteY282" fmla="*/ 1123951 h 4414838"/>
              <a:gd name="connsiteX283" fmla="*/ 3787255 w 4158730"/>
              <a:gd name="connsiteY283" fmla="*/ 1095376 h 4414838"/>
              <a:gd name="connsiteX284" fmla="*/ 3872980 w 4158730"/>
              <a:gd name="connsiteY284" fmla="*/ 1114426 h 4414838"/>
              <a:gd name="connsiteX285" fmla="*/ 4063480 w 4158730"/>
              <a:gd name="connsiteY285" fmla="*/ 1143000 h 4414838"/>
              <a:gd name="connsiteX286" fmla="*/ 4139680 w 4158730"/>
              <a:gd name="connsiteY286" fmla="*/ 1176338 h 4414838"/>
              <a:gd name="connsiteX287" fmla="*/ 4153967 w 4158730"/>
              <a:gd name="connsiteY28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87142 w 4158730"/>
              <a:gd name="connsiteY256" fmla="*/ 914400 h 4414838"/>
              <a:gd name="connsiteX257" fmla="*/ 2963342 w 4158730"/>
              <a:gd name="connsiteY257" fmla="*/ 1090613 h 4414838"/>
              <a:gd name="connsiteX258" fmla="*/ 3053830 w 4158730"/>
              <a:gd name="connsiteY258" fmla="*/ 1171575 h 4414838"/>
              <a:gd name="connsiteX259" fmla="*/ 3077642 w 4158730"/>
              <a:gd name="connsiteY259" fmla="*/ 1257300 h 4414838"/>
              <a:gd name="connsiteX260" fmla="*/ 3082405 w 4158730"/>
              <a:gd name="connsiteY260" fmla="*/ 1347788 h 4414838"/>
              <a:gd name="connsiteX261" fmla="*/ 3096692 w 4158730"/>
              <a:gd name="connsiteY261" fmla="*/ 1419225 h 4414838"/>
              <a:gd name="connsiteX262" fmla="*/ 3144317 w 4158730"/>
              <a:gd name="connsiteY262" fmla="*/ 1452563 h 4414838"/>
              <a:gd name="connsiteX263" fmla="*/ 3244330 w 4158730"/>
              <a:gd name="connsiteY263" fmla="*/ 1414463 h 4414838"/>
              <a:gd name="connsiteX264" fmla="*/ 3334817 w 4158730"/>
              <a:gd name="connsiteY264" fmla="*/ 1371600 h 4414838"/>
              <a:gd name="connsiteX265" fmla="*/ 3401492 w 4158730"/>
              <a:gd name="connsiteY265" fmla="*/ 1333500 h 4414838"/>
              <a:gd name="connsiteX266" fmla="*/ 3401492 w 4158730"/>
              <a:gd name="connsiteY266" fmla="*/ 1276350 h 4414838"/>
              <a:gd name="connsiteX267" fmla="*/ 3353867 w 4158730"/>
              <a:gd name="connsiteY267" fmla="*/ 1271588 h 4414838"/>
              <a:gd name="connsiteX268" fmla="*/ 3296717 w 4158730"/>
              <a:gd name="connsiteY268" fmla="*/ 1300163 h 4414838"/>
              <a:gd name="connsiteX269" fmla="*/ 3239567 w 4158730"/>
              <a:gd name="connsiteY269" fmla="*/ 1309688 h 4414838"/>
              <a:gd name="connsiteX270" fmla="*/ 3201467 w 4158730"/>
              <a:gd name="connsiteY270" fmla="*/ 1300163 h 4414838"/>
              <a:gd name="connsiteX271" fmla="*/ 3249092 w 4158730"/>
              <a:gd name="connsiteY271" fmla="*/ 1271588 h 4414838"/>
              <a:gd name="connsiteX272" fmla="*/ 3272905 w 4158730"/>
              <a:gd name="connsiteY272" fmla="*/ 1233488 h 4414838"/>
              <a:gd name="connsiteX273" fmla="*/ 3230042 w 4158730"/>
              <a:gd name="connsiteY273" fmla="*/ 1223963 h 4414838"/>
              <a:gd name="connsiteX274" fmla="*/ 3163367 w 4158730"/>
              <a:gd name="connsiteY274" fmla="*/ 1200150 h 4414838"/>
              <a:gd name="connsiteX275" fmla="*/ 3144317 w 4158730"/>
              <a:gd name="connsiteY275" fmla="*/ 1123950 h 4414838"/>
              <a:gd name="connsiteX276" fmla="*/ 3225280 w 4158730"/>
              <a:gd name="connsiteY276" fmla="*/ 1181101 h 4414838"/>
              <a:gd name="connsiteX277" fmla="*/ 3363392 w 4158730"/>
              <a:gd name="connsiteY277" fmla="*/ 1233489 h 4414838"/>
              <a:gd name="connsiteX278" fmla="*/ 3463405 w 4158730"/>
              <a:gd name="connsiteY278" fmla="*/ 1247776 h 4414838"/>
              <a:gd name="connsiteX279" fmla="*/ 3472930 w 4158730"/>
              <a:gd name="connsiteY279" fmla="*/ 1314451 h 4414838"/>
              <a:gd name="connsiteX280" fmla="*/ 3587230 w 4158730"/>
              <a:gd name="connsiteY280" fmla="*/ 1271589 h 4414838"/>
              <a:gd name="connsiteX281" fmla="*/ 3696767 w 4158730"/>
              <a:gd name="connsiteY281" fmla="*/ 1214439 h 4414838"/>
              <a:gd name="connsiteX282" fmla="*/ 3763442 w 4158730"/>
              <a:gd name="connsiteY282" fmla="*/ 1166814 h 4414838"/>
              <a:gd name="connsiteX283" fmla="*/ 3749155 w 4158730"/>
              <a:gd name="connsiteY283" fmla="*/ 1123951 h 4414838"/>
              <a:gd name="connsiteX284" fmla="*/ 3787255 w 4158730"/>
              <a:gd name="connsiteY284" fmla="*/ 1095376 h 4414838"/>
              <a:gd name="connsiteX285" fmla="*/ 3872980 w 4158730"/>
              <a:gd name="connsiteY285" fmla="*/ 1114426 h 4414838"/>
              <a:gd name="connsiteX286" fmla="*/ 4063480 w 4158730"/>
              <a:gd name="connsiteY286" fmla="*/ 1143000 h 4414838"/>
              <a:gd name="connsiteX287" fmla="*/ 4139680 w 4158730"/>
              <a:gd name="connsiteY287" fmla="*/ 1176338 h 4414838"/>
              <a:gd name="connsiteX288" fmla="*/ 4153967 w 4158730"/>
              <a:gd name="connsiteY28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87142 w 4158730"/>
              <a:gd name="connsiteY257" fmla="*/ 914400 h 4414838"/>
              <a:gd name="connsiteX258" fmla="*/ 2963342 w 4158730"/>
              <a:gd name="connsiteY258" fmla="*/ 1090613 h 4414838"/>
              <a:gd name="connsiteX259" fmla="*/ 3053830 w 4158730"/>
              <a:gd name="connsiteY259" fmla="*/ 1171575 h 4414838"/>
              <a:gd name="connsiteX260" fmla="*/ 3077642 w 4158730"/>
              <a:gd name="connsiteY260" fmla="*/ 1257300 h 4414838"/>
              <a:gd name="connsiteX261" fmla="*/ 3082405 w 4158730"/>
              <a:gd name="connsiteY261" fmla="*/ 1347788 h 4414838"/>
              <a:gd name="connsiteX262" fmla="*/ 3096692 w 4158730"/>
              <a:gd name="connsiteY262" fmla="*/ 1419225 h 4414838"/>
              <a:gd name="connsiteX263" fmla="*/ 3144317 w 4158730"/>
              <a:gd name="connsiteY263" fmla="*/ 1452563 h 4414838"/>
              <a:gd name="connsiteX264" fmla="*/ 3244330 w 4158730"/>
              <a:gd name="connsiteY264" fmla="*/ 1414463 h 4414838"/>
              <a:gd name="connsiteX265" fmla="*/ 3334817 w 4158730"/>
              <a:gd name="connsiteY265" fmla="*/ 1371600 h 4414838"/>
              <a:gd name="connsiteX266" fmla="*/ 3401492 w 4158730"/>
              <a:gd name="connsiteY266" fmla="*/ 1333500 h 4414838"/>
              <a:gd name="connsiteX267" fmla="*/ 3401492 w 4158730"/>
              <a:gd name="connsiteY267" fmla="*/ 1276350 h 4414838"/>
              <a:gd name="connsiteX268" fmla="*/ 3353867 w 4158730"/>
              <a:gd name="connsiteY268" fmla="*/ 1271588 h 4414838"/>
              <a:gd name="connsiteX269" fmla="*/ 3296717 w 4158730"/>
              <a:gd name="connsiteY269" fmla="*/ 1300163 h 4414838"/>
              <a:gd name="connsiteX270" fmla="*/ 3239567 w 4158730"/>
              <a:gd name="connsiteY270" fmla="*/ 1309688 h 4414838"/>
              <a:gd name="connsiteX271" fmla="*/ 3201467 w 4158730"/>
              <a:gd name="connsiteY271" fmla="*/ 1300163 h 4414838"/>
              <a:gd name="connsiteX272" fmla="*/ 3249092 w 4158730"/>
              <a:gd name="connsiteY272" fmla="*/ 1271588 h 4414838"/>
              <a:gd name="connsiteX273" fmla="*/ 3272905 w 4158730"/>
              <a:gd name="connsiteY273" fmla="*/ 1233488 h 4414838"/>
              <a:gd name="connsiteX274" fmla="*/ 3230042 w 4158730"/>
              <a:gd name="connsiteY274" fmla="*/ 1223963 h 4414838"/>
              <a:gd name="connsiteX275" fmla="*/ 3163367 w 4158730"/>
              <a:gd name="connsiteY275" fmla="*/ 1200150 h 4414838"/>
              <a:gd name="connsiteX276" fmla="*/ 3144317 w 4158730"/>
              <a:gd name="connsiteY276" fmla="*/ 1123950 h 4414838"/>
              <a:gd name="connsiteX277" fmla="*/ 3225280 w 4158730"/>
              <a:gd name="connsiteY277" fmla="*/ 1181101 h 4414838"/>
              <a:gd name="connsiteX278" fmla="*/ 3363392 w 4158730"/>
              <a:gd name="connsiteY278" fmla="*/ 1233489 h 4414838"/>
              <a:gd name="connsiteX279" fmla="*/ 3463405 w 4158730"/>
              <a:gd name="connsiteY279" fmla="*/ 1247776 h 4414838"/>
              <a:gd name="connsiteX280" fmla="*/ 3472930 w 4158730"/>
              <a:gd name="connsiteY280" fmla="*/ 1314451 h 4414838"/>
              <a:gd name="connsiteX281" fmla="*/ 3587230 w 4158730"/>
              <a:gd name="connsiteY281" fmla="*/ 1271589 h 4414838"/>
              <a:gd name="connsiteX282" fmla="*/ 3696767 w 4158730"/>
              <a:gd name="connsiteY282" fmla="*/ 1214439 h 4414838"/>
              <a:gd name="connsiteX283" fmla="*/ 3763442 w 4158730"/>
              <a:gd name="connsiteY283" fmla="*/ 1166814 h 4414838"/>
              <a:gd name="connsiteX284" fmla="*/ 3749155 w 4158730"/>
              <a:gd name="connsiteY284" fmla="*/ 1123951 h 4414838"/>
              <a:gd name="connsiteX285" fmla="*/ 3787255 w 4158730"/>
              <a:gd name="connsiteY285" fmla="*/ 1095376 h 4414838"/>
              <a:gd name="connsiteX286" fmla="*/ 3872980 w 4158730"/>
              <a:gd name="connsiteY286" fmla="*/ 1114426 h 4414838"/>
              <a:gd name="connsiteX287" fmla="*/ 4063480 w 4158730"/>
              <a:gd name="connsiteY287" fmla="*/ 1143000 h 4414838"/>
              <a:gd name="connsiteX288" fmla="*/ 4139680 w 4158730"/>
              <a:gd name="connsiteY288" fmla="*/ 1176338 h 4414838"/>
              <a:gd name="connsiteX289" fmla="*/ 4153967 w 4158730"/>
              <a:gd name="connsiteY28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63342 w 4158730"/>
              <a:gd name="connsiteY259" fmla="*/ 1090613 h 4414838"/>
              <a:gd name="connsiteX260" fmla="*/ 3053830 w 4158730"/>
              <a:gd name="connsiteY260" fmla="*/ 1171575 h 4414838"/>
              <a:gd name="connsiteX261" fmla="*/ 3077642 w 4158730"/>
              <a:gd name="connsiteY261" fmla="*/ 1257300 h 4414838"/>
              <a:gd name="connsiteX262" fmla="*/ 3082405 w 4158730"/>
              <a:gd name="connsiteY262" fmla="*/ 1347788 h 4414838"/>
              <a:gd name="connsiteX263" fmla="*/ 3096692 w 4158730"/>
              <a:gd name="connsiteY263" fmla="*/ 1419225 h 4414838"/>
              <a:gd name="connsiteX264" fmla="*/ 3144317 w 4158730"/>
              <a:gd name="connsiteY264" fmla="*/ 1452563 h 4414838"/>
              <a:gd name="connsiteX265" fmla="*/ 3244330 w 4158730"/>
              <a:gd name="connsiteY265" fmla="*/ 1414463 h 4414838"/>
              <a:gd name="connsiteX266" fmla="*/ 3334817 w 4158730"/>
              <a:gd name="connsiteY266" fmla="*/ 1371600 h 4414838"/>
              <a:gd name="connsiteX267" fmla="*/ 3401492 w 4158730"/>
              <a:gd name="connsiteY267" fmla="*/ 1333500 h 4414838"/>
              <a:gd name="connsiteX268" fmla="*/ 3401492 w 4158730"/>
              <a:gd name="connsiteY268" fmla="*/ 1276350 h 4414838"/>
              <a:gd name="connsiteX269" fmla="*/ 3353867 w 4158730"/>
              <a:gd name="connsiteY269" fmla="*/ 1271588 h 4414838"/>
              <a:gd name="connsiteX270" fmla="*/ 3296717 w 4158730"/>
              <a:gd name="connsiteY270" fmla="*/ 1300163 h 4414838"/>
              <a:gd name="connsiteX271" fmla="*/ 3239567 w 4158730"/>
              <a:gd name="connsiteY271" fmla="*/ 1309688 h 4414838"/>
              <a:gd name="connsiteX272" fmla="*/ 3201467 w 4158730"/>
              <a:gd name="connsiteY272" fmla="*/ 1300163 h 4414838"/>
              <a:gd name="connsiteX273" fmla="*/ 3249092 w 4158730"/>
              <a:gd name="connsiteY273" fmla="*/ 1271588 h 4414838"/>
              <a:gd name="connsiteX274" fmla="*/ 3272905 w 4158730"/>
              <a:gd name="connsiteY274" fmla="*/ 1233488 h 4414838"/>
              <a:gd name="connsiteX275" fmla="*/ 3230042 w 4158730"/>
              <a:gd name="connsiteY275" fmla="*/ 1223963 h 4414838"/>
              <a:gd name="connsiteX276" fmla="*/ 3163367 w 4158730"/>
              <a:gd name="connsiteY276" fmla="*/ 1200150 h 4414838"/>
              <a:gd name="connsiteX277" fmla="*/ 3144317 w 4158730"/>
              <a:gd name="connsiteY277" fmla="*/ 1123950 h 4414838"/>
              <a:gd name="connsiteX278" fmla="*/ 3225280 w 4158730"/>
              <a:gd name="connsiteY278" fmla="*/ 1181101 h 4414838"/>
              <a:gd name="connsiteX279" fmla="*/ 3363392 w 4158730"/>
              <a:gd name="connsiteY279" fmla="*/ 1233489 h 4414838"/>
              <a:gd name="connsiteX280" fmla="*/ 3463405 w 4158730"/>
              <a:gd name="connsiteY280" fmla="*/ 1247776 h 4414838"/>
              <a:gd name="connsiteX281" fmla="*/ 3472930 w 4158730"/>
              <a:gd name="connsiteY281" fmla="*/ 1314451 h 4414838"/>
              <a:gd name="connsiteX282" fmla="*/ 3587230 w 4158730"/>
              <a:gd name="connsiteY282" fmla="*/ 1271589 h 4414838"/>
              <a:gd name="connsiteX283" fmla="*/ 3696767 w 4158730"/>
              <a:gd name="connsiteY283" fmla="*/ 1214439 h 4414838"/>
              <a:gd name="connsiteX284" fmla="*/ 3763442 w 4158730"/>
              <a:gd name="connsiteY284" fmla="*/ 1166814 h 4414838"/>
              <a:gd name="connsiteX285" fmla="*/ 3749155 w 4158730"/>
              <a:gd name="connsiteY285" fmla="*/ 1123951 h 4414838"/>
              <a:gd name="connsiteX286" fmla="*/ 3787255 w 4158730"/>
              <a:gd name="connsiteY286" fmla="*/ 1095376 h 4414838"/>
              <a:gd name="connsiteX287" fmla="*/ 3872980 w 4158730"/>
              <a:gd name="connsiteY287" fmla="*/ 1114426 h 4414838"/>
              <a:gd name="connsiteX288" fmla="*/ 4063480 w 4158730"/>
              <a:gd name="connsiteY288" fmla="*/ 1143000 h 4414838"/>
              <a:gd name="connsiteX289" fmla="*/ 4139680 w 4158730"/>
              <a:gd name="connsiteY289" fmla="*/ 1176338 h 4414838"/>
              <a:gd name="connsiteX290" fmla="*/ 4153967 w 4158730"/>
              <a:gd name="connsiteY29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63342 w 4158730"/>
              <a:gd name="connsiteY260" fmla="*/ 1090613 h 4414838"/>
              <a:gd name="connsiteX261" fmla="*/ 3053830 w 4158730"/>
              <a:gd name="connsiteY261" fmla="*/ 1171575 h 4414838"/>
              <a:gd name="connsiteX262" fmla="*/ 3077642 w 4158730"/>
              <a:gd name="connsiteY262" fmla="*/ 1257300 h 4414838"/>
              <a:gd name="connsiteX263" fmla="*/ 3082405 w 4158730"/>
              <a:gd name="connsiteY263" fmla="*/ 1347788 h 4414838"/>
              <a:gd name="connsiteX264" fmla="*/ 3096692 w 4158730"/>
              <a:gd name="connsiteY264" fmla="*/ 1419225 h 4414838"/>
              <a:gd name="connsiteX265" fmla="*/ 3144317 w 4158730"/>
              <a:gd name="connsiteY265" fmla="*/ 1452563 h 4414838"/>
              <a:gd name="connsiteX266" fmla="*/ 3244330 w 4158730"/>
              <a:gd name="connsiteY266" fmla="*/ 1414463 h 4414838"/>
              <a:gd name="connsiteX267" fmla="*/ 3334817 w 4158730"/>
              <a:gd name="connsiteY267" fmla="*/ 1371600 h 4414838"/>
              <a:gd name="connsiteX268" fmla="*/ 3401492 w 4158730"/>
              <a:gd name="connsiteY268" fmla="*/ 1333500 h 4414838"/>
              <a:gd name="connsiteX269" fmla="*/ 3401492 w 4158730"/>
              <a:gd name="connsiteY269" fmla="*/ 1276350 h 4414838"/>
              <a:gd name="connsiteX270" fmla="*/ 3353867 w 4158730"/>
              <a:gd name="connsiteY270" fmla="*/ 1271588 h 4414838"/>
              <a:gd name="connsiteX271" fmla="*/ 3296717 w 4158730"/>
              <a:gd name="connsiteY271" fmla="*/ 1300163 h 4414838"/>
              <a:gd name="connsiteX272" fmla="*/ 3239567 w 4158730"/>
              <a:gd name="connsiteY272" fmla="*/ 1309688 h 4414838"/>
              <a:gd name="connsiteX273" fmla="*/ 3201467 w 4158730"/>
              <a:gd name="connsiteY273" fmla="*/ 1300163 h 4414838"/>
              <a:gd name="connsiteX274" fmla="*/ 3249092 w 4158730"/>
              <a:gd name="connsiteY274" fmla="*/ 1271588 h 4414838"/>
              <a:gd name="connsiteX275" fmla="*/ 3272905 w 4158730"/>
              <a:gd name="connsiteY275" fmla="*/ 1233488 h 4414838"/>
              <a:gd name="connsiteX276" fmla="*/ 3230042 w 4158730"/>
              <a:gd name="connsiteY276" fmla="*/ 1223963 h 4414838"/>
              <a:gd name="connsiteX277" fmla="*/ 3163367 w 4158730"/>
              <a:gd name="connsiteY277" fmla="*/ 1200150 h 4414838"/>
              <a:gd name="connsiteX278" fmla="*/ 3144317 w 4158730"/>
              <a:gd name="connsiteY278" fmla="*/ 1123950 h 4414838"/>
              <a:gd name="connsiteX279" fmla="*/ 3225280 w 4158730"/>
              <a:gd name="connsiteY279" fmla="*/ 1181101 h 4414838"/>
              <a:gd name="connsiteX280" fmla="*/ 3363392 w 4158730"/>
              <a:gd name="connsiteY280" fmla="*/ 1233489 h 4414838"/>
              <a:gd name="connsiteX281" fmla="*/ 3463405 w 4158730"/>
              <a:gd name="connsiteY281" fmla="*/ 1247776 h 4414838"/>
              <a:gd name="connsiteX282" fmla="*/ 3472930 w 4158730"/>
              <a:gd name="connsiteY282" fmla="*/ 1314451 h 4414838"/>
              <a:gd name="connsiteX283" fmla="*/ 3587230 w 4158730"/>
              <a:gd name="connsiteY283" fmla="*/ 1271589 h 4414838"/>
              <a:gd name="connsiteX284" fmla="*/ 3696767 w 4158730"/>
              <a:gd name="connsiteY284" fmla="*/ 1214439 h 4414838"/>
              <a:gd name="connsiteX285" fmla="*/ 3763442 w 4158730"/>
              <a:gd name="connsiteY285" fmla="*/ 1166814 h 4414838"/>
              <a:gd name="connsiteX286" fmla="*/ 3749155 w 4158730"/>
              <a:gd name="connsiteY286" fmla="*/ 1123951 h 4414838"/>
              <a:gd name="connsiteX287" fmla="*/ 3787255 w 4158730"/>
              <a:gd name="connsiteY287" fmla="*/ 1095376 h 4414838"/>
              <a:gd name="connsiteX288" fmla="*/ 3872980 w 4158730"/>
              <a:gd name="connsiteY288" fmla="*/ 1114426 h 4414838"/>
              <a:gd name="connsiteX289" fmla="*/ 4063480 w 4158730"/>
              <a:gd name="connsiteY289" fmla="*/ 1143000 h 4414838"/>
              <a:gd name="connsiteX290" fmla="*/ 4139680 w 4158730"/>
              <a:gd name="connsiteY290" fmla="*/ 1176338 h 4414838"/>
              <a:gd name="connsiteX291" fmla="*/ 4153967 w 4158730"/>
              <a:gd name="connsiteY29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2963342 w 4158730"/>
              <a:gd name="connsiteY261" fmla="*/ 1090613 h 4414838"/>
              <a:gd name="connsiteX262" fmla="*/ 3053830 w 4158730"/>
              <a:gd name="connsiteY262" fmla="*/ 1171575 h 4414838"/>
              <a:gd name="connsiteX263" fmla="*/ 3077642 w 4158730"/>
              <a:gd name="connsiteY263" fmla="*/ 1257300 h 4414838"/>
              <a:gd name="connsiteX264" fmla="*/ 3082405 w 4158730"/>
              <a:gd name="connsiteY264" fmla="*/ 1347788 h 4414838"/>
              <a:gd name="connsiteX265" fmla="*/ 3096692 w 4158730"/>
              <a:gd name="connsiteY265" fmla="*/ 1419225 h 4414838"/>
              <a:gd name="connsiteX266" fmla="*/ 3144317 w 4158730"/>
              <a:gd name="connsiteY266" fmla="*/ 1452563 h 4414838"/>
              <a:gd name="connsiteX267" fmla="*/ 3244330 w 4158730"/>
              <a:gd name="connsiteY267" fmla="*/ 1414463 h 4414838"/>
              <a:gd name="connsiteX268" fmla="*/ 3334817 w 4158730"/>
              <a:gd name="connsiteY268" fmla="*/ 1371600 h 4414838"/>
              <a:gd name="connsiteX269" fmla="*/ 3401492 w 4158730"/>
              <a:gd name="connsiteY269" fmla="*/ 1333500 h 4414838"/>
              <a:gd name="connsiteX270" fmla="*/ 3401492 w 4158730"/>
              <a:gd name="connsiteY270" fmla="*/ 1276350 h 4414838"/>
              <a:gd name="connsiteX271" fmla="*/ 3353867 w 4158730"/>
              <a:gd name="connsiteY271" fmla="*/ 1271588 h 4414838"/>
              <a:gd name="connsiteX272" fmla="*/ 3296717 w 4158730"/>
              <a:gd name="connsiteY272" fmla="*/ 1300163 h 4414838"/>
              <a:gd name="connsiteX273" fmla="*/ 3239567 w 4158730"/>
              <a:gd name="connsiteY273" fmla="*/ 1309688 h 4414838"/>
              <a:gd name="connsiteX274" fmla="*/ 3201467 w 4158730"/>
              <a:gd name="connsiteY274" fmla="*/ 1300163 h 4414838"/>
              <a:gd name="connsiteX275" fmla="*/ 3249092 w 4158730"/>
              <a:gd name="connsiteY275" fmla="*/ 1271588 h 4414838"/>
              <a:gd name="connsiteX276" fmla="*/ 3272905 w 4158730"/>
              <a:gd name="connsiteY276" fmla="*/ 1233488 h 4414838"/>
              <a:gd name="connsiteX277" fmla="*/ 3230042 w 4158730"/>
              <a:gd name="connsiteY277" fmla="*/ 1223963 h 4414838"/>
              <a:gd name="connsiteX278" fmla="*/ 3163367 w 4158730"/>
              <a:gd name="connsiteY278" fmla="*/ 1200150 h 4414838"/>
              <a:gd name="connsiteX279" fmla="*/ 3144317 w 4158730"/>
              <a:gd name="connsiteY279" fmla="*/ 1123950 h 4414838"/>
              <a:gd name="connsiteX280" fmla="*/ 3225280 w 4158730"/>
              <a:gd name="connsiteY280" fmla="*/ 1181101 h 4414838"/>
              <a:gd name="connsiteX281" fmla="*/ 3363392 w 4158730"/>
              <a:gd name="connsiteY281" fmla="*/ 1233489 h 4414838"/>
              <a:gd name="connsiteX282" fmla="*/ 3463405 w 4158730"/>
              <a:gd name="connsiteY282" fmla="*/ 1247776 h 4414838"/>
              <a:gd name="connsiteX283" fmla="*/ 3472930 w 4158730"/>
              <a:gd name="connsiteY283" fmla="*/ 1314451 h 4414838"/>
              <a:gd name="connsiteX284" fmla="*/ 3587230 w 4158730"/>
              <a:gd name="connsiteY284" fmla="*/ 1271589 h 4414838"/>
              <a:gd name="connsiteX285" fmla="*/ 3696767 w 4158730"/>
              <a:gd name="connsiteY285" fmla="*/ 1214439 h 4414838"/>
              <a:gd name="connsiteX286" fmla="*/ 3763442 w 4158730"/>
              <a:gd name="connsiteY286" fmla="*/ 1166814 h 4414838"/>
              <a:gd name="connsiteX287" fmla="*/ 3749155 w 4158730"/>
              <a:gd name="connsiteY287" fmla="*/ 1123951 h 4414838"/>
              <a:gd name="connsiteX288" fmla="*/ 3787255 w 4158730"/>
              <a:gd name="connsiteY288" fmla="*/ 1095376 h 4414838"/>
              <a:gd name="connsiteX289" fmla="*/ 3872980 w 4158730"/>
              <a:gd name="connsiteY289" fmla="*/ 1114426 h 4414838"/>
              <a:gd name="connsiteX290" fmla="*/ 4063480 w 4158730"/>
              <a:gd name="connsiteY290" fmla="*/ 1143000 h 4414838"/>
              <a:gd name="connsiteX291" fmla="*/ 4139680 w 4158730"/>
              <a:gd name="connsiteY291" fmla="*/ 1176338 h 4414838"/>
              <a:gd name="connsiteX292" fmla="*/ 4153967 w 4158730"/>
              <a:gd name="connsiteY29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2996679 w 4158730"/>
              <a:gd name="connsiteY261" fmla="*/ 1085851 h 4414838"/>
              <a:gd name="connsiteX262" fmla="*/ 3053830 w 4158730"/>
              <a:gd name="connsiteY262" fmla="*/ 1171575 h 4414838"/>
              <a:gd name="connsiteX263" fmla="*/ 3077642 w 4158730"/>
              <a:gd name="connsiteY263" fmla="*/ 1257300 h 4414838"/>
              <a:gd name="connsiteX264" fmla="*/ 3082405 w 4158730"/>
              <a:gd name="connsiteY264" fmla="*/ 1347788 h 4414838"/>
              <a:gd name="connsiteX265" fmla="*/ 3096692 w 4158730"/>
              <a:gd name="connsiteY265" fmla="*/ 1419225 h 4414838"/>
              <a:gd name="connsiteX266" fmla="*/ 3144317 w 4158730"/>
              <a:gd name="connsiteY266" fmla="*/ 1452563 h 4414838"/>
              <a:gd name="connsiteX267" fmla="*/ 3244330 w 4158730"/>
              <a:gd name="connsiteY267" fmla="*/ 1414463 h 4414838"/>
              <a:gd name="connsiteX268" fmla="*/ 3334817 w 4158730"/>
              <a:gd name="connsiteY268" fmla="*/ 1371600 h 4414838"/>
              <a:gd name="connsiteX269" fmla="*/ 3401492 w 4158730"/>
              <a:gd name="connsiteY269" fmla="*/ 1333500 h 4414838"/>
              <a:gd name="connsiteX270" fmla="*/ 3401492 w 4158730"/>
              <a:gd name="connsiteY270" fmla="*/ 1276350 h 4414838"/>
              <a:gd name="connsiteX271" fmla="*/ 3353867 w 4158730"/>
              <a:gd name="connsiteY271" fmla="*/ 1271588 h 4414838"/>
              <a:gd name="connsiteX272" fmla="*/ 3296717 w 4158730"/>
              <a:gd name="connsiteY272" fmla="*/ 1300163 h 4414838"/>
              <a:gd name="connsiteX273" fmla="*/ 3239567 w 4158730"/>
              <a:gd name="connsiteY273" fmla="*/ 1309688 h 4414838"/>
              <a:gd name="connsiteX274" fmla="*/ 3201467 w 4158730"/>
              <a:gd name="connsiteY274" fmla="*/ 1300163 h 4414838"/>
              <a:gd name="connsiteX275" fmla="*/ 3249092 w 4158730"/>
              <a:gd name="connsiteY275" fmla="*/ 1271588 h 4414838"/>
              <a:gd name="connsiteX276" fmla="*/ 3272905 w 4158730"/>
              <a:gd name="connsiteY276" fmla="*/ 1233488 h 4414838"/>
              <a:gd name="connsiteX277" fmla="*/ 3230042 w 4158730"/>
              <a:gd name="connsiteY277" fmla="*/ 1223963 h 4414838"/>
              <a:gd name="connsiteX278" fmla="*/ 3163367 w 4158730"/>
              <a:gd name="connsiteY278" fmla="*/ 1200150 h 4414838"/>
              <a:gd name="connsiteX279" fmla="*/ 3144317 w 4158730"/>
              <a:gd name="connsiteY279" fmla="*/ 1123950 h 4414838"/>
              <a:gd name="connsiteX280" fmla="*/ 3225280 w 4158730"/>
              <a:gd name="connsiteY280" fmla="*/ 1181101 h 4414838"/>
              <a:gd name="connsiteX281" fmla="*/ 3363392 w 4158730"/>
              <a:gd name="connsiteY281" fmla="*/ 1233489 h 4414838"/>
              <a:gd name="connsiteX282" fmla="*/ 3463405 w 4158730"/>
              <a:gd name="connsiteY282" fmla="*/ 1247776 h 4414838"/>
              <a:gd name="connsiteX283" fmla="*/ 3472930 w 4158730"/>
              <a:gd name="connsiteY283" fmla="*/ 1314451 h 4414838"/>
              <a:gd name="connsiteX284" fmla="*/ 3587230 w 4158730"/>
              <a:gd name="connsiteY284" fmla="*/ 1271589 h 4414838"/>
              <a:gd name="connsiteX285" fmla="*/ 3696767 w 4158730"/>
              <a:gd name="connsiteY285" fmla="*/ 1214439 h 4414838"/>
              <a:gd name="connsiteX286" fmla="*/ 3763442 w 4158730"/>
              <a:gd name="connsiteY286" fmla="*/ 1166814 h 4414838"/>
              <a:gd name="connsiteX287" fmla="*/ 3749155 w 4158730"/>
              <a:gd name="connsiteY287" fmla="*/ 1123951 h 4414838"/>
              <a:gd name="connsiteX288" fmla="*/ 3787255 w 4158730"/>
              <a:gd name="connsiteY288" fmla="*/ 1095376 h 4414838"/>
              <a:gd name="connsiteX289" fmla="*/ 3872980 w 4158730"/>
              <a:gd name="connsiteY289" fmla="*/ 1114426 h 4414838"/>
              <a:gd name="connsiteX290" fmla="*/ 4063480 w 4158730"/>
              <a:gd name="connsiteY290" fmla="*/ 1143000 h 4414838"/>
              <a:gd name="connsiteX291" fmla="*/ 4139680 w 4158730"/>
              <a:gd name="connsiteY291" fmla="*/ 1176338 h 4414838"/>
              <a:gd name="connsiteX292" fmla="*/ 4153967 w 4158730"/>
              <a:gd name="connsiteY29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2996679 w 4158730"/>
              <a:gd name="connsiteY262" fmla="*/ 1085851 h 4414838"/>
              <a:gd name="connsiteX263" fmla="*/ 3053830 w 4158730"/>
              <a:gd name="connsiteY263" fmla="*/ 1171575 h 4414838"/>
              <a:gd name="connsiteX264" fmla="*/ 3077642 w 4158730"/>
              <a:gd name="connsiteY264" fmla="*/ 1257300 h 4414838"/>
              <a:gd name="connsiteX265" fmla="*/ 3082405 w 4158730"/>
              <a:gd name="connsiteY265" fmla="*/ 1347788 h 4414838"/>
              <a:gd name="connsiteX266" fmla="*/ 3096692 w 4158730"/>
              <a:gd name="connsiteY266" fmla="*/ 1419225 h 4414838"/>
              <a:gd name="connsiteX267" fmla="*/ 3144317 w 4158730"/>
              <a:gd name="connsiteY267" fmla="*/ 1452563 h 4414838"/>
              <a:gd name="connsiteX268" fmla="*/ 3244330 w 4158730"/>
              <a:gd name="connsiteY268" fmla="*/ 1414463 h 4414838"/>
              <a:gd name="connsiteX269" fmla="*/ 3334817 w 4158730"/>
              <a:gd name="connsiteY269" fmla="*/ 1371600 h 4414838"/>
              <a:gd name="connsiteX270" fmla="*/ 3401492 w 4158730"/>
              <a:gd name="connsiteY270" fmla="*/ 1333500 h 4414838"/>
              <a:gd name="connsiteX271" fmla="*/ 3401492 w 4158730"/>
              <a:gd name="connsiteY271" fmla="*/ 1276350 h 4414838"/>
              <a:gd name="connsiteX272" fmla="*/ 3353867 w 4158730"/>
              <a:gd name="connsiteY272" fmla="*/ 1271588 h 4414838"/>
              <a:gd name="connsiteX273" fmla="*/ 3296717 w 4158730"/>
              <a:gd name="connsiteY273" fmla="*/ 1300163 h 4414838"/>
              <a:gd name="connsiteX274" fmla="*/ 3239567 w 4158730"/>
              <a:gd name="connsiteY274" fmla="*/ 1309688 h 4414838"/>
              <a:gd name="connsiteX275" fmla="*/ 3201467 w 4158730"/>
              <a:gd name="connsiteY275" fmla="*/ 1300163 h 4414838"/>
              <a:gd name="connsiteX276" fmla="*/ 3249092 w 4158730"/>
              <a:gd name="connsiteY276" fmla="*/ 1271588 h 4414838"/>
              <a:gd name="connsiteX277" fmla="*/ 3272905 w 4158730"/>
              <a:gd name="connsiteY277" fmla="*/ 1233488 h 4414838"/>
              <a:gd name="connsiteX278" fmla="*/ 3230042 w 4158730"/>
              <a:gd name="connsiteY278" fmla="*/ 1223963 h 4414838"/>
              <a:gd name="connsiteX279" fmla="*/ 3163367 w 4158730"/>
              <a:gd name="connsiteY279" fmla="*/ 1200150 h 4414838"/>
              <a:gd name="connsiteX280" fmla="*/ 3144317 w 4158730"/>
              <a:gd name="connsiteY280" fmla="*/ 1123950 h 4414838"/>
              <a:gd name="connsiteX281" fmla="*/ 3225280 w 4158730"/>
              <a:gd name="connsiteY281" fmla="*/ 1181101 h 4414838"/>
              <a:gd name="connsiteX282" fmla="*/ 3363392 w 4158730"/>
              <a:gd name="connsiteY282" fmla="*/ 1233489 h 4414838"/>
              <a:gd name="connsiteX283" fmla="*/ 3463405 w 4158730"/>
              <a:gd name="connsiteY283" fmla="*/ 1247776 h 4414838"/>
              <a:gd name="connsiteX284" fmla="*/ 3472930 w 4158730"/>
              <a:gd name="connsiteY284" fmla="*/ 1314451 h 4414838"/>
              <a:gd name="connsiteX285" fmla="*/ 3587230 w 4158730"/>
              <a:gd name="connsiteY285" fmla="*/ 1271589 h 4414838"/>
              <a:gd name="connsiteX286" fmla="*/ 3696767 w 4158730"/>
              <a:gd name="connsiteY286" fmla="*/ 1214439 h 4414838"/>
              <a:gd name="connsiteX287" fmla="*/ 3763442 w 4158730"/>
              <a:gd name="connsiteY287" fmla="*/ 1166814 h 4414838"/>
              <a:gd name="connsiteX288" fmla="*/ 3749155 w 4158730"/>
              <a:gd name="connsiteY288" fmla="*/ 1123951 h 4414838"/>
              <a:gd name="connsiteX289" fmla="*/ 3787255 w 4158730"/>
              <a:gd name="connsiteY289" fmla="*/ 1095376 h 4414838"/>
              <a:gd name="connsiteX290" fmla="*/ 3872980 w 4158730"/>
              <a:gd name="connsiteY290" fmla="*/ 1114426 h 4414838"/>
              <a:gd name="connsiteX291" fmla="*/ 4063480 w 4158730"/>
              <a:gd name="connsiteY291" fmla="*/ 1143000 h 4414838"/>
              <a:gd name="connsiteX292" fmla="*/ 4139680 w 4158730"/>
              <a:gd name="connsiteY292" fmla="*/ 1176338 h 4414838"/>
              <a:gd name="connsiteX293" fmla="*/ 4153967 w 4158730"/>
              <a:gd name="connsiteY29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2991917 w 4158730"/>
              <a:gd name="connsiteY262" fmla="*/ 1028700 h 4414838"/>
              <a:gd name="connsiteX263" fmla="*/ 2996679 w 4158730"/>
              <a:gd name="connsiteY263" fmla="*/ 1085851 h 4414838"/>
              <a:gd name="connsiteX264" fmla="*/ 3053830 w 4158730"/>
              <a:gd name="connsiteY264" fmla="*/ 1171575 h 4414838"/>
              <a:gd name="connsiteX265" fmla="*/ 3077642 w 4158730"/>
              <a:gd name="connsiteY265" fmla="*/ 1257300 h 4414838"/>
              <a:gd name="connsiteX266" fmla="*/ 3082405 w 4158730"/>
              <a:gd name="connsiteY266" fmla="*/ 1347788 h 4414838"/>
              <a:gd name="connsiteX267" fmla="*/ 3096692 w 4158730"/>
              <a:gd name="connsiteY267" fmla="*/ 1419225 h 4414838"/>
              <a:gd name="connsiteX268" fmla="*/ 3144317 w 4158730"/>
              <a:gd name="connsiteY268" fmla="*/ 1452563 h 4414838"/>
              <a:gd name="connsiteX269" fmla="*/ 3244330 w 4158730"/>
              <a:gd name="connsiteY269" fmla="*/ 1414463 h 4414838"/>
              <a:gd name="connsiteX270" fmla="*/ 3334817 w 4158730"/>
              <a:gd name="connsiteY270" fmla="*/ 1371600 h 4414838"/>
              <a:gd name="connsiteX271" fmla="*/ 3401492 w 4158730"/>
              <a:gd name="connsiteY271" fmla="*/ 1333500 h 4414838"/>
              <a:gd name="connsiteX272" fmla="*/ 3401492 w 4158730"/>
              <a:gd name="connsiteY272" fmla="*/ 1276350 h 4414838"/>
              <a:gd name="connsiteX273" fmla="*/ 3353867 w 4158730"/>
              <a:gd name="connsiteY273" fmla="*/ 1271588 h 4414838"/>
              <a:gd name="connsiteX274" fmla="*/ 3296717 w 4158730"/>
              <a:gd name="connsiteY274" fmla="*/ 1300163 h 4414838"/>
              <a:gd name="connsiteX275" fmla="*/ 3239567 w 4158730"/>
              <a:gd name="connsiteY275" fmla="*/ 1309688 h 4414838"/>
              <a:gd name="connsiteX276" fmla="*/ 3201467 w 4158730"/>
              <a:gd name="connsiteY276" fmla="*/ 1300163 h 4414838"/>
              <a:gd name="connsiteX277" fmla="*/ 3249092 w 4158730"/>
              <a:gd name="connsiteY277" fmla="*/ 1271588 h 4414838"/>
              <a:gd name="connsiteX278" fmla="*/ 3272905 w 4158730"/>
              <a:gd name="connsiteY278" fmla="*/ 1233488 h 4414838"/>
              <a:gd name="connsiteX279" fmla="*/ 3230042 w 4158730"/>
              <a:gd name="connsiteY279" fmla="*/ 1223963 h 4414838"/>
              <a:gd name="connsiteX280" fmla="*/ 3163367 w 4158730"/>
              <a:gd name="connsiteY280" fmla="*/ 1200150 h 4414838"/>
              <a:gd name="connsiteX281" fmla="*/ 3144317 w 4158730"/>
              <a:gd name="connsiteY281" fmla="*/ 1123950 h 4414838"/>
              <a:gd name="connsiteX282" fmla="*/ 3225280 w 4158730"/>
              <a:gd name="connsiteY282" fmla="*/ 1181101 h 4414838"/>
              <a:gd name="connsiteX283" fmla="*/ 3363392 w 4158730"/>
              <a:gd name="connsiteY283" fmla="*/ 1233489 h 4414838"/>
              <a:gd name="connsiteX284" fmla="*/ 3463405 w 4158730"/>
              <a:gd name="connsiteY284" fmla="*/ 1247776 h 4414838"/>
              <a:gd name="connsiteX285" fmla="*/ 3472930 w 4158730"/>
              <a:gd name="connsiteY285" fmla="*/ 1314451 h 4414838"/>
              <a:gd name="connsiteX286" fmla="*/ 3587230 w 4158730"/>
              <a:gd name="connsiteY286" fmla="*/ 1271589 h 4414838"/>
              <a:gd name="connsiteX287" fmla="*/ 3696767 w 4158730"/>
              <a:gd name="connsiteY287" fmla="*/ 1214439 h 4414838"/>
              <a:gd name="connsiteX288" fmla="*/ 3763442 w 4158730"/>
              <a:gd name="connsiteY288" fmla="*/ 1166814 h 4414838"/>
              <a:gd name="connsiteX289" fmla="*/ 3749155 w 4158730"/>
              <a:gd name="connsiteY289" fmla="*/ 1123951 h 4414838"/>
              <a:gd name="connsiteX290" fmla="*/ 3787255 w 4158730"/>
              <a:gd name="connsiteY290" fmla="*/ 1095376 h 4414838"/>
              <a:gd name="connsiteX291" fmla="*/ 3872980 w 4158730"/>
              <a:gd name="connsiteY291" fmla="*/ 1114426 h 4414838"/>
              <a:gd name="connsiteX292" fmla="*/ 4063480 w 4158730"/>
              <a:gd name="connsiteY292" fmla="*/ 1143000 h 4414838"/>
              <a:gd name="connsiteX293" fmla="*/ 4139680 w 4158730"/>
              <a:gd name="connsiteY293" fmla="*/ 1176338 h 4414838"/>
              <a:gd name="connsiteX294" fmla="*/ 4153967 w 4158730"/>
              <a:gd name="connsiteY29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3072880 w 4158730"/>
              <a:gd name="connsiteY262" fmla="*/ 990600 h 4414838"/>
              <a:gd name="connsiteX263" fmla="*/ 2991917 w 4158730"/>
              <a:gd name="connsiteY263" fmla="*/ 1028700 h 4414838"/>
              <a:gd name="connsiteX264" fmla="*/ 2996679 w 4158730"/>
              <a:gd name="connsiteY264" fmla="*/ 1085851 h 4414838"/>
              <a:gd name="connsiteX265" fmla="*/ 3053830 w 4158730"/>
              <a:gd name="connsiteY265" fmla="*/ 1171575 h 4414838"/>
              <a:gd name="connsiteX266" fmla="*/ 3077642 w 4158730"/>
              <a:gd name="connsiteY266" fmla="*/ 1257300 h 4414838"/>
              <a:gd name="connsiteX267" fmla="*/ 3082405 w 4158730"/>
              <a:gd name="connsiteY267" fmla="*/ 1347788 h 4414838"/>
              <a:gd name="connsiteX268" fmla="*/ 3096692 w 4158730"/>
              <a:gd name="connsiteY268" fmla="*/ 1419225 h 4414838"/>
              <a:gd name="connsiteX269" fmla="*/ 3144317 w 4158730"/>
              <a:gd name="connsiteY269" fmla="*/ 1452563 h 4414838"/>
              <a:gd name="connsiteX270" fmla="*/ 3244330 w 4158730"/>
              <a:gd name="connsiteY270" fmla="*/ 1414463 h 4414838"/>
              <a:gd name="connsiteX271" fmla="*/ 3334817 w 4158730"/>
              <a:gd name="connsiteY271" fmla="*/ 1371600 h 4414838"/>
              <a:gd name="connsiteX272" fmla="*/ 3401492 w 4158730"/>
              <a:gd name="connsiteY272" fmla="*/ 1333500 h 4414838"/>
              <a:gd name="connsiteX273" fmla="*/ 3401492 w 4158730"/>
              <a:gd name="connsiteY273" fmla="*/ 1276350 h 4414838"/>
              <a:gd name="connsiteX274" fmla="*/ 3353867 w 4158730"/>
              <a:gd name="connsiteY274" fmla="*/ 1271588 h 4414838"/>
              <a:gd name="connsiteX275" fmla="*/ 3296717 w 4158730"/>
              <a:gd name="connsiteY275" fmla="*/ 1300163 h 4414838"/>
              <a:gd name="connsiteX276" fmla="*/ 3239567 w 4158730"/>
              <a:gd name="connsiteY276" fmla="*/ 1309688 h 4414838"/>
              <a:gd name="connsiteX277" fmla="*/ 3201467 w 4158730"/>
              <a:gd name="connsiteY277" fmla="*/ 1300163 h 4414838"/>
              <a:gd name="connsiteX278" fmla="*/ 3249092 w 4158730"/>
              <a:gd name="connsiteY278" fmla="*/ 1271588 h 4414838"/>
              <a:gd name="connsiteX279" fmla="*/ 3272905 w 4158730"/>
              <a:gd name="connsiteY279" fmla="*/ 1233488 h 4414838"/>
              <a:gd name="connsiteX280" fmla="*/ 3230042 w 4158730"/>
              <a:gd name="connsiteY280" fmla="*/ 1223963 h 4414838"/>
              <a:gd name="connsiteX281" fmla="*/ 3163367 w 4158730"/>
              <a:gd name="connsiteY281" fmla="*/ 1200150 h 4414838"/>
              <a:gd name="connsiteX282" fmla="*/ 3144317 w 4158730"/>
              <a:gd name="connsiteY282" fmla="*/ 1123950 h 4414838"/>
              <a:gd name="connsiteX283" fmla="*/ 3225280 w 4158730"/>
              <a:gd name="connsiteY283" fmla="*/ 1181101 h 4414838"/>
              <a:gd name="connsiteX284" fmla="*/ 3363392 w 4158730"/>
              <a:gd name="connsiteY284" fmla="*/ 1233489 h 4414838"/>
              <a:gd name="connsiteX285" fmla="*/ 3463405 w 4158730"/>
              <a:gd name="connsiteY285" fmla="*/ 1247776 h 4414838"/>
              <a:gd name="connsiteX286" fmla="*/ 3472930 w 4158730"/>
              <a:gd name="connsiteY286" fmla="*/ 1314451 h 4414838"/>
              <a:gd name="connsiteX287" fmla="*/ 3587230 w 4158730"/>
              <a:gd name="connsiteY287" fmla="*/ 1271589 h 4414838"/>
              <a:gd name="connsiteX288" fmla="*/ 3696767 w 4158730"/>
              <a:gd name="connsiteY288" fmla="*/ 1214439 h 4414838"/>
              <a:gd name="connsiteX289" fmla="*/ 3763442 w 4158730"/>
              <a:gd name="connsiteY289" fmla="*/ 1166814 h 4414838"/>
              <a:gd name="connsiteX290" fmla="*/ 3749155 w 4158730"/>
              <a:gd name="connsiteY290" fmla="*/ 1123951 h 4414838"/>
              <a:gd name="connsiteX291" fmla="*/ 3787255 w 4158730"/>
              <a:gd name="connsiteY291" fmla="*/ 1095376 h 4414838"/>
              <a:gd name="connsiteX292" fmla="*/ 3872980 w 4158730"/>
              <a:gd name="connsiteY292" fmla="*/ 1114426 h 4414838"/>
              <a:gd name="connsiteX293" fmla="*/ 4063480 w 4158730"/>
              <a:gd name="connsiteY293" fmla="*/ 1143000 h 4414838"/>
              <a:gd name="connsiteX294" fmla="*/ 4139680 w 4158730"/>
              <a:gd name="connsiteY294" fmla="*/ 1176338 h 4414838"/>
              <a:gd name="connsiteX295" fmla="*/ 4153967 w 4158730"/>
              <a:gd name="connsiteY295" fmla="*/ 2924175 h 44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158730" h="4414838">
                <a:moveTo>
                  <a:pt x="4158730" y="2928938"/>
                </a:moveTo>
                <a:lnTo>
                  <a:pt x="4096817" y="2938463"/>
                </a:lnTo>
                <a:lnTo>
                  <a:pt x="4025380" y="2928938"/>
                </a:lnTo>
                <a:lnTo>
                  <a:pt x="3982517" y="2933700"/>
                </a:lnTo>
                <a:lnTo>
                  <a:pt x="3939655" y="2981325"/>
                </a:lnTo>
                <a:lnTo>
                  <a:pt x="3877742" y="3043238"/>
                </a:lnTo>
                <a:lnTo>
                  <a:pt x="3825355" y="3114675"/>
                </a:lnTo>
                <a:lnTo>
                  <a:pt x="3744392" y="3167063"/>
                </a:lnTo>
                <a:lnTo>
                  <a:pt x="3639617" y="3214688"/>
                </a:lnTo>
                <a:lnTo>
                  <a:pt x="3558655" y="3243263"/>
                </a:lnTo>
                <a:lnTo>
                  <a:pt x="3482455" y="3300413"/>
                </a:lnTo>
                <a:lnTo>
                  <a:pt x="3377680" y="3352800"/>
                </a:lnTo>
                <a:lnTo>
                  <a:pt x="3320530" y="3381375"/>
                </a:lnTo>
                <a:lnTo>
                  <a:pt x="3253855" y="3386138"/>
                </a:lnTo>
                <a:lnTo>
                  <a:pt x="3215755" y="3400425"/>
                </a:lnTo>
                <a:lnTo>
                  <a:pt x="3130030" y="3429000"/>
                </a:lnTo>
                <a:lnTo>
                  <a:pt x="3025255" y="3476625"/>
                </a:lnTo>
                <a:lnTo>
                  <a:pt x="2949055" y="3505200"/>
                </a:lnTo>
                <a:lnTo>
                  <a:pt x="2901430" y="3529013"/>
                </a:lnTo>
                <a:lnTo>
                  <a:pt x="2849042" y="3533775"/>
                </a:lnTo>
                <a:lnTo>
                  <a:pt x="2849042" y="3505200"/>
                </a:lnTo>
                <a:lnTo>
                  <a:pt x="2829992" y="3500438"/>
                </a:lnTo>
                <a:lnTo>
                  <a:pt x="2758555" y="3524250"/>
                </a:lnTo>
                <a:lnTo>
                  <a:pt x="2691880" y="3543300"/>
                </a:lnTo>
                <a:lnTo>
                  <a:pt x="2639492" y="3543300"/>
                </a:lnTo>
                <a:lnTo>
                  <a:pt x="2577580" y="3562350"/>
                </a:lnTo>
                <a:lnTo>
                  <a:pt x="2577580" y="3590925"/>
                </a:lnTo>
                <a:lnTo>
                  <a:pt x="2625205" y="3614738"/>
                </a:lnTo>
                <a:lnTo>
                  <a:pt x="2691880" y="3624263"/>
                </a:lnTo>
                <a:lnTo>
                  <a:pt x="2691880" y="3624263"/>
                </a:lnTo>
                <a:lnTo>
                  <a:pt x="2682355" y="3700463"/>
                </a:lnTo>
                <a:lnTo>
                  <a:pt x="2691880" y="3790950"/>
                </a:lnTo>
                <a:lnTo>
                  <a:pt x="2687117" y="3876675"/>
                </a:lnTo>
                <a:lnTo>
                  <a:pt x="2625205" y="3948113"/>
                </a:lnTo>
                <a:lnTo>
                  <a:pt x="2568055" y="4010025"/>
                </a:lnTo>
                <a:lnTo>
                  <a:pt x="2420417" y="4081463"/>
                </a:lnTo>
                <a:lnTo>
                  <a:pt x="2296592" y="4138613"/>
                </a:lnTo>
                <a:lnTo>
                  <a:pt x="2163242" y="4191000"/>
                </a:lnTo>
                <a:lnTo>
                  <a:pt x="2077517" y="4219575"/>
                </a:lnTo>
                <a:lnTo>
                  <a:pt x="2063230" y="4224338"/>
                </a:lnTo>
                <a:lnTo>
                  <a:pt x="1934642" y="4214813"/>
                </a:lnTo>
                <a:lnTo>
                  <a:pt x="1848917" y="4219575"/>
                </a:lnTo>
                <a:lnTo>
                  <a:pt x="1758430" y="4229100"/>
                </a:lnTo>
                <a:lnTo>
                  <a:pt x="1682230" y="4248150"/>
                </a:lnTo>
                <a:lnTo>
                  <a:pt x="1582217" y="4248150"/>
                </a:lnTo>
                <a:lnTo>
                  <a:pt x="1510780" y="4248150"/>
                </a:lnTo>
                <a:lnTo>
                  <a:pt x="1415530" y="4248150"/>
                </a:lnTo>
                <a:lnTo>
                  <a:pt x="1286942" y="4252913"/>
                </a:lnTo>
                <a:lnTo>
                  <a:pt x="1196455" y="4252913"/>
                </a:lnTo>
                <a:lnTo>
                  <a:pt x="1110730" y="4252913"/>
                </a:lnTo>
                <a:lnTo>
                  <a:pt x="1015480" y="4257675"/>
                </a:lnTo>
                <a:lnTo>
                  <a:pt x="920230" y="4271963"/>
                </a:lnTo>
                <a:lnTo>
                  <a:pt x="839267" y="4295775"/>
                </a:lnTo>
                <a:lnTo>
                  <a:pt x="763067" y="4310063"/>
                </a:lnTo>
                <a:lnTo>
                  <a:pt x="720205" y="4319588"/>
                </a:lnTo>
                <a:lnTo>
                  <a:pt x="644005" y="4348163"/>
                </a:lnTo>
                <a:lnTo>
                  <a:pt x="615430" y="4395788"/>
                </a:lnTo>
                <a:lnTo>
                  <a:pt x="543992" y="4405313"/>
                </a:lnTo>
                <a:lnTo>
                  <a:pt x="439217" y="4414838"/>
                </a:lnTo>
                <a:lnTo>
                  <a:pt x="382067" y="4395788"/>
                </a:lnTo>
                <a:lnTo>
                  <a:pt x="339205" y="4376738"/>
                </a:lnTo>
                <a:lnTo>
                  <a:pt x="320155" y="4367213"/>
                </a:lnTo>
                <a:lnTo>
                  <a:pt x="286817" y="4367213"/>
                </a:lnTo>
                <a:lnTo>
                  <a:pt x="243955" y="4386263"/>
                </a:lnTo>
                <a:lnTo>
                  <a:pt x="201092" y="4395788"/>
                </a:lnTo>
                <a:lnTo>
                  <a:pt x="120130" y="4381500"/>
                </a:lnTo>
                <a:lnTo>
                  <a:pt x="77267" y="4371975"/>
                </a:lnTo>
                <a:lnTo>
                  <a:pt x="15355" y="4376738"/>
                </a:lnTo>
                <a:cubicBezTo>
                  <a:pt x="10592" y="3594100"/>
                  <a:pt x="5830" y="2811463"/>
                  <a:pt x="1067" y="2028825"/>
                </a:cubicBezTo>
                <a:lnTo>
                  <a:pt x="62980" y="1985963"/>
                </a:lnTo>
                <a:lnTo>
                  <a:pt x="162992" y="1966913"/>
                </a:lnTo>
                <a:lnTo>
                  <a:pt x="186805" y="2009775"/>
                </a:lnTo>
                <a:lnTo>
                  <a:pt x="205855" y="2024063"/>
                </a:lnTo>
                <a:lnTo>
                  <a:pt x="215380" y="2090738"/>
                </a:lnTo>
                <a:lnTo>
                  <a:pt x="248717" y="2000250"/>
                </a:lnTo>
                <a:lnTo>
                  <a:pt x="248717" y="2000250"/>
                </a:lnTo>
                <a:lnTo>
                  <a:pt x="282055" y="2005013"/>
                </a:lnTo>
                <a:lnTo>
                  <a:pt x="291580" y="1966913"/>
                </a:lnTo>
                <a:lnTo>
                  <a:pt x="367780" y="1971675"/>
                </a:lnTo>
                <a:lnTo>
                  <a:pt x="372542" y="1890713"/>
                </a:lnTo>
                <a:lnTo>
                  <a:pt x="386830" y="1847850"/>
                </a:lnTo>
                <a:lnTo>
                  <a:pt x="548755" y="1876425"/>
                </a:lnTo>
                <a:lnTo>
                  <a:pt x="705917" y="1924050"/>
                </a:lnTo>
                <a:lnTo>
                  <a:pt x="758305" y="1928813"/>
                </a:lnTo>
                <a:lnTo>
                  <a:pt x="844030" y="1990725"/>
                </a:lnTo>
                <a:lnTo>
                  <a:pt x="782117" y="1919288"/>
                </a:lnTo>
                <a:lnTo>
                  <a:pt x="634480" y="1804988"/>
                </a:lnTo>
                <a:lnTo>
                  <a:pt x="524942" y="1709738"/>
                </a:lnTo>
                <a:lnTo>
                  <a:pt x="505892" y="1690688"/>
                </a:lnTo>
                <a:lnTo>
                  <a:pt x="491605" y="1624013"/>
                </a:lnTo>
                <a:lnTo>
                  <a:pt x="463030" y="1547813"/>
                </a:lnTo>
                <a:lnTo>
                  <a:pt x="463030" y="1547813"/>
                </a:lnTo>
                <a:lnTo>
                  <a:pt x="382067" y="1519238"/>
                </a:lnTo>
                <a:lnTo>
                  <a:pt x="358255" y="1509713"/>
                </a:lnTo>
                <a:lnTo>
                  <a:pt x="305867" y="1581150"/>
                </a:lnTo>
                <a:lnTo>
                  <a:pt x="253480" y="1595438"/>
                </a:lnTo>
                <a:lnTo>
                  <a:pt x="286817" y="1533525"/>
                </a:lnTo>
                <a:lnTo>
                  <a:pt x="358255" y="1462088"/>
                </a:lnTo>
                <a:lnTo>
                  <a:pt x="377305" y="1414463"/>
                </a:lnTo>
                <a:lnTo>
                  <a:pt x="372542" y="1314450"/>
                </a:lnTo>
                <a:lnTo>
                  <a:pt x="363017" y="1228725"/>
                </a:lnTo>
                <a:lnTo>
                  <a:pt x="305867" y="1185863"/>
                </a:lnTo>
                <a:lnTo>
                  <a:pt x="282055" y="1162050"/>
                </a:lnTo>
                <a:lnTo>
                  <a:pt x="286817" y="1109663"/>
                </a:lnTo>
                <a:lnTo>
                  <a:pt x="310630" y="1090613"/>
                </a:lnTo>
                <a:lnTo>
                  <a:pt x="20117" y="633412"/>
                </a:lnTo>
                <a:cubicBezTo>
                  <a:pt x="26467" y="507999"/>
                  <a:pt x="-14807" y="177800"/>
                  <a:pt x="5830" y="19050"/>
                </a:cubicBezTo>
                <a:lnTo>
                  <a:pt x="1067867" y="0"/>
                </a:lnTo>
                <a:cubicBezTo>
                  <a:pt x="1075805" y="47625"/>
                  <a:pt x="1026592" y="71438"/>
                  <a:pt x="1034530" y="119063"/>
                </a:cubicBezTo>
                <a:cubicBezTo>
                  <a:pt x="1044055" y="158750"/>
                  <a:pt x="939280" y="193676"/>
                  <a:pt x="948805" y="233363"/>
                </a:cubicBezTo>
                <a:cubicBezTo>
                  <a:pt x="959917" y="271463"/>
                  <a:pt x="890068" y="295275"/>
                  <a:pt x="901180" y="333375"/>
                </a:cubicBezTo>
                <a:cubicBezTo>
                  <a:pt x="910705" y="357188"/>
                  <a:pt x="863080" y="404812"/>
                  <a:pt x="872605" y="428625"/>
                </a:cubicBezTo>
                <a:cubicBezTo>
                  <a:pt x="886892" y="450850"/>
                  <a:pt x="848793" y="496888"/>
                  <a:pt x="863080" y="519113"/>
                </a:cubicBezTo>
                <a:cubicBezTo>
                  <a:pt x="885305" y="554038"/>
                  <a:pt x="936105" y="588963"/>
                  <a:pt x="958330" y="623888"/>
                </a:cubicBezTo>
                <a:cubicBezTo>
                  <a:pt x="977380" y="663575"/>
                  <a:pt x="982142" y="688976"/>
                  <a:pt x="1001192" y="728663"/>
                </a:cubicBezTo>
                <a:cubicBezTo>
                  <a:pt x="1018655" y="755650"/>
                  <a:pt x="1064692" y="739776"/>
                  <a:pt x="1082155" y="766763"/>
                </a:cubicBezTo>
                <a:cubicBezTo>
                  <a:pt x="1093267" y="790575"/>
                  <a:pt x="1123430" y="804863"/>
                  <a:pt x="1134542" y="828675"/>
                </a:cubicBezTo>
                <a:cubicBezTo>
                  <a:pt x="1137717" y="842963"/>
                  <a:pt x="1183755" y="738187"/>
                  <a:pt x="1186930" y="752475"/>
                </a:cubicBezTo>
                <a:cubicBezTo>
                  <a:pt x="1186930" y="768350"/>
                  <a:pt x="1239317" y="593725"/>
                  <a:pt x="1239317" y="609600"/>
                </a:cubicBezTo>
                <a:cubicBezTo>
                  <a:pt x="1239317" y="638175"/>
                  <a:pt x="1253605" y="638175"/>
                  <a:pt x="1253605" y="666750"/>
                </a:cubicBezTo>
                <a:cubicBezTo>
                  <a:pt x="1250430" y="695325"/>
                  <a:pt x="1228205" y="714375"/>
                  <a:pt x="1225030" y="742950"/>
                </a:cubicBezTo>
                <a:cubicBezTo>
                  <a:pt x="1225030" y="766763"/>
                  <a:pt x="1177405" y="800100"/>
                  <a:pt x="1177405" y="823913"/>
                </a:cubicBezTo>
                <a:cubicBezTo>
                  <a:pt x="1180580" y="842963"/>
                  <a:pt x="1169467" y="852488"/>
                  <a:pt x="1172642" y="871538"/>
                </a:cubicBezTo>
                <a:cubicBezTo>
                  <a:pt x="1175817" y="917575"/>
                  <a:pt x="1217092" y="935038"/>
                  <a:pt x="1220267" y="981075"/>
                </a:cubicBezTo>
                <a:lnTo>
                  <a:pt x="1267892" y="1047750"/>
                </a:lnTo>
                <a:lnTo>
                  <a:pt x="1253605" y="1090613"/>
                </a:lnTo>
                <a:lnTo>
                  <a:pt x="1296467" y="1095375"/>
                </a:lnTo>
                <a:lnTo>
                  <a:pt x="1301230" y="1176338"/>
                </a:lnTo>
                <a:lnTo>
                  <a:pt x="1329805" y="1223963"/>
                </a:lnTo>
                <a:lnTo>
                  <a:pt x="1396480" y="1281113"/>
                </a:lnTo>
                <a:lnTo>
                  <a:pt x="1448867" y="1309688"/>
                </a:lnTo>
                <a:lnTo>
                  <a:pt x="1529830" y="1281113"/>
                </a:lnTo>
                <a:lnTo>
                  <a:pt x="1534592" y="1314450"/>
                </a:lnTo>
                <a:lnTo>
                  <a:pt x="1496492" y="1366838"/>
                </a:lnTo>
                <a:lnTo>
                  <a:pt x="1510780" y="1428750"/>
                </a:lnTo>
                <a:lnTo>
                  <a:pt x="1553642" y="1428750"/>
                </a:lnTo>
                <a:lnTo>
                  <a:pt x="1506017" y="1462088"/>
                </a:lnTo>
                <a:lnTo>
                  <a:pt x="1520305" y="1528763"/>
                </a:lnTo>
                <a:lnTo>
                  <a:pt x="1544117" y="1576388"/>
                </a:lnTo>
                <a:lnTo>
                  <a:pt x="1601267" y="1571625"/>
                </a:lnTo>
                <a:lnTo>
                  <a:pt x="1653655" y="1590675"/>
                </a:lnTo>
                <a:lnTo>
                  <a:pt x="1696517" y="1552575"/>
                </a:lnTo>
                <a:lnTo>
                  <a:pt x="1720330" y="1533525"/>
                </a:lnTo>
                <a:lnTo>
                  <a:pt x="1706042" y="1490663"/>
                </a:lnTo>
                <a:lnTo>
                  <a:pt x="1691755" y="1476375"/>
                </a:lnTo>
                <a:lnTo>
                  <a:pt x="1691755" y="1452563"/>
                </a:lnTo>
                <a:lnTo>
                  <a:pt x="1729855" y="1466850"/>
                </a:lnTo>
                <a:lnTo>
                  <a:pt x="1758430" y="1495425"/>
                </a:lnTo>
                <a:lnTo>
                  <a:pt x="1767955" y="1447800"/>
                </a:lnTo>
                <a:lnTo>
                  <a:pt x="1772717" y="1414463"/>
                </a:lnTo>
                <a:lnTo>
                  <a:pt x="1767955" y="1400175"/>
                </a:lnTo>
                <a:lnTo>
                  <a:pt x="1725092" y="1385888"/>
                </a:lnTo>
                <a:lnTo>
                  <a:pt x="1691755" y="1362075"/>
                </a:lnTo>
                <a:lnTo>
                  <a:pt x="1658417" y="1319213"/>
                </a:lnTo>
                <a:lnTo>
                  <a:pt x="1629842" y="1309688"/>
                </a:lnTo>
                <a:lnTo>
                  <a:pt x="1591742" y="1309688"/>
                </a:lnTo>
                <a:lnTo>
                  <a:pt x="1572692" y="1304925"/>
                </a:lnTo>
                <a:lnTo>
                  <a:pt x="1558405" y="1271588"/>
                </a:lnTo>
                <a:lnTo>
                  <a:pt x="1539355" y="1233488"/>
                </a:lnTo>
                <a:lnTo>
                  <a:pt x="1558405" y="1219200"/>
                </a:lnTo>
                <a:lnTo>
                  <a:pt x="1615555" y="1281113"/>
                </a:lnTo>
                <a:lnTo>
                  <a:pt x="1615555" y="1281113"/>
                </a:lnTo>
                <a:lnTo>
                  <a:pt x="1634605" y="1252538"/>
                </a:lnTo>
                <a:lnTo>
                  <a:pt x="1615555" y="1214438"/>
                </a:lnTo>
                <a:lnTo>
                  <a:pt x="1658417" y="1223963"/>
                </a:lnTo>
                <a:lnTo>
                  <a:pt x="1677467" y="1285875"/>
                </a:lnTo>
                <a:lnTo>
                  <a:pt x="1696517" y="1290638"/>
                </a:lnTo>
                <a:lnTo>
                  <a:pt x="1691755" y="1252538"/>
                </a:lnTo>
                <a:lnTo>
                  <a:pt x="1682230" y="1223963"/>
                </a:lnTo>
                <a:lnTo>
                  <a:pt x="1691755" y="1204913"/>
                </a:lnTo>
                <a:lnTo>
                  <a:pt x="1691755" y="1204913"/>
                </a:lnTo>
                <a:lnTo>
                  <a:pt x="1758430" y="1204913"/>
                </a:lnTo>
                <a:lnTo>
                  <a:pt x="1758430" y="1204913"/>
                </a:lnTo>
                <a:lnTo>
                  <a:pt x="1729855" y="1300163"/>
                </a:lnTo>
                <a:lnTo>
                  <a:pt x="1734617" y="1338263"/>
                </a:lnTo>
                <a:lnTo>
                  <a:pt x="1734617" y="1338263"/>
                </a:lnTo>
                <a:lnTo>
                  <a:pt x="1801292" y="1352550"/>
                </a:lnTo>
                <a:lnTo>
                  <a:pt x="1839392" y="1319213"/>
                </a:lnTo>
                <a:lnTo>
                  <a:pt x="1901305" y="1319213"/>
                </a:lnTo>
                <a:lnTo>
                  <a:pt x="1948930" y="1328738"/>
                </a:lnTo>
                <a:lnTo>
                  <a:pt x="1967980" y="1300163"/>
                </a:lnTo>
                <a:lnTo>
                  <a:pt x="1972742" y="1281113"/>
                </a:lnTo>
                <a:lnTo>
                  <a:pt x="1929880" y="1266825"/>
                </a:lnTo>
                <a:lnTo>
                  <a:pt x="1882255" y="1257300"/>
                </a:lnTo>
                <a:lnTo>
                  <a:pt x="1867967" y="1238250"/>
                </a:lnTo>
                <a:lnTo>
                  <a:pt x="1939405" y="1233488"/>
                </a:lnTo>
                <a:lnTo>
                  <a:pt x="1963217" y="1247775"/>
                </a:lnTo>
                <a:lnTo>
                  <a:pt x="1963217" y="1247775"/>
                </a:lnTo>
                <a:lnTo>
                  <a:pt x="1915592" y="1214438"/>
                </a:lnTo>
                <a:lnTo>
                  <a:pt x="1929880" y="1190625"/>
                </a:lnTo>
                <a:lnTo>
                  <a:pt x="1929880" y="1190625"/>
                </a:lnTo>
                <a:lnTo>
                  <a:pt x="1948930" y="1166813"/>
                </a:lnTo>
                <a:lnTo>
                  <a:pt x="1953692" y="1152525"/>
                </a:lnTo>
                <a:lnTo>
                  <a:pt x="2025130" y="1223963"/>
                </a:lnTo>
                <a:lnTo>
                  <a:pt x="2020367" y="1204913"/>
                </a:lnTo>
                <a:lnTo>
                  <a:pt x="1996555" y="1152525"/>
                </a:lnTo>
                <a:lnTo>
                  <a:pt x="1996555" y="1090613"/>
                </a:lnTo>
                <a:lnTo>
                  <a:pt x="2015605" y="1090613"/>
                </a:lnTo>
                <a:lnTo>
                  <a:pt x="2020367" y="1152525"/>
                </a:lnTo>
                <a:lnTo>
                  <a:pt x="2053705" y="1171575"/>
                </a:lnTo>
                <a:lnTo>
                  <a:pt x="2053705" y="1171575"/>
                </a:lnTo>
                <a:lnTo>
                  <a:pt x="2044180" y="1081088"/>
                </a:lnTo>
                <a:lnTo>
                  <a:pt x="2072755" y="1076325"/>
                </a:lnTo>
                <a:lnTo>
                  <a:pt x="2072755" y="1128713"/>
                </a:lnTo>
                <a:lnTo>
                  <a:pt x="2082280" y="1143000"/>
                </a:lnTo>
                <a:lnTo>
                  <a:pt x="2110855" y="1090613"/>
                </a:lnTo>
                <a:lnTo>
                  <a:pt x="2153717" y="1066800"/>
                </a:lnTo>
                <a:lnTo>
                  <a:pt x="2158480" y="1090613"/>
                </a:lnTo>
                <a:lnTo>
                  <a:pt x="2125142" y="1133475"/>
                </a:lnTo>
                <a:lnTo>
                  <a:pt x="2096567" y="1166813"/>
                </a:lnTo>
                <a:lnTo>
                  <a:pt x="2196580" y="1190625"/>
                </a:lnTo>
                <a:lnTo>
                  <a:pt x="2234680" y="1190625"/>
                </a:lnTo>
                <a:lnTo>
                  <a:pt x="2229917" y="1152525"/>
                </a:lnTo>
                <a:lnTo>
                  <a:pt x="2229917" y="1152525"/>
                </a:lnTo>
                <a:lnTo>
                  <a:pt x="2263255" y="1119188"/>
                </a:lnTo>
                <a:lnTo>
                  <a:pt x="2277542" y="1195388"/>
                </a:lnTo>
                <a:lnTo>
                  <a:pt x="2301355" y="1214438"/>
                </a:lnTo>
                <a:lnTo>
                  <a:pt x="2310880" y="1176338"/>
                </a:lnTo>
                <a:lnTo>
                  <a:pt x="2310880" y="1176338"/>
                </a:lnTo>
                <a:lnTo>
                  <a:pt x="2339455" y="1109663"/>
                </a:lnTo>
                <a:lnTo>
                  <a:pt x="2344217" y="1147763"/>
                </a:lnTo>
                <a:lnTo>
                  <a:pt x="2348980" y="1181100"/>
                </a:lnTo>
                <a:lnTo>
                  <a:pt x="2410892" y="1200150"/>
                </a:lnTo>
                <a:lnTo>
                  <a:pt x="2439467" y="1204913"/>
                </a:lnTo>
                <a:lnTo>
                  <a:pt x="2448992" y="1190625"/>
                </a:lnTo>
                <a:lnTo>
                  <a:pt x="2468042" y="1171575"/>
                </a:lnTo>
                <a:lnTo>
                  <a:pt x="2510905" y="1166813"/>
                </a:lnTo>
                <a:lnTo>
                  <a:pt x="2482330" y="1204913"/>
                </a:lnTo>
                <a:lnTo>
                  <a:pt x="2482330" y="1233488"/>
                </a:lnTo>
                <a:lnTo>
                  <a:pt x="2482330" y="1233488"/>
                </a:lnTo>
                <a:lnTo>
                  <a:pt x="2549005" y="1271588"/>
                </a:lnTo>
                <a:lnTo>
                  <a:pt x="2610917" y="1309688"/>
                </a:lnTo>
                <a:lnTo>
                  <a:pt x="2663305" y="1347788"/>
                </a:lnTo>
                <a:lnTo>
                  <a:pt x="2682355" y="1362075"/>
                </a:lnTo>
                <a:lnTo>
                  <a:pt x="2706167" y="1328738"/>
                </a:lnTo>
                <a:lnTo>
                  <a:pt x="2701405" y="1300163"/>
                </a:lnTo>
                <a:lnTo>
                  <a:pt x="2701405" y="1281113"/>
                </a:lnTo>
                <a:lnTo>
                  <a:pt x="2729980" y="1319213"/>
                </a:lnTo>
                <a:lnTo>
                  <a:pt x="2706167" y="1357313"/>
                </a:lnTo>
                <a:lnTo>
                  <a:pt x="2749030" y="1404938"/>
                </a:lnTo>
                <a:lnTo>
                  <a:pt x="2796655" y="1390650"/>
                </a:lnTo>
                <a:lnTo>
                  <a:pt x="2796655" y="1390650"/>
                </a:lnTo>
                <a:lnTo>
                  <a:pt x="2815705" y="1333500"/>
                </a:lnTo>
                <a:lnTo>
                  <a:pt x="2815705" y="1333500"/>
                </a:lnTo>
                <a:lnTo>
                  <a:pt x="2825230" y="1381125"/>
                </a:lnTo>
                <a:lnTo>
                  <a:pt x="2849042" y="1419225"/>
                </a:lnTo>
                <a:lnTo>
                  <a:pt x="2930005" y="1443038"/>
                </a:lnTo>
                <a:lnTo>
                  <a:pt x="2987155" y="1452563"/>
                </a:lnTo>
                <a:lnTo>
                  <a:pt x="2987155" y="1452563"/>
                </a:lnTo>
                <a:lnTo>
                  <a:pt x="2949055" y="1309688"/>
                </a:lnTo>
                <a:lnTo>
                  <a:pt x="2887142" y="1157288"/>
                </a:lnTo>
                <a:lnTo>
                  <a:pt x="2777605" y="923925"/>
                </a:lnTo>
                <a:cubicBezTo>
                  <a:pt x="2766493" y="885031"/>
                  <a:pt x="2787924" y="739776"/>
                  <a:pt x="2806180" y="738188"/>
                </a:cubicBezTo>
                <a:cubicBezTo>
                  <a:pt x="2822849" y="686594"/>
                  <a:pt x="2835549" y="568325"/>
                  <a:pt x="2853805" y="542925"/>
                </a:cubicBezTo>
                <a:cubicBezTo>
                  <a:pt x="2868886" y="511175"/>
                  <a:pt x="2929211" y="411956"/>
                  <a:pt x="2939530" y="419100"/>
                </a:cubicBezTo>
                <a:cubicBezTo>
                  <a:pt x="2949849" y="426244"/>
                  <a:pt x="2922067" y="541338"/>
                  <a:pt x="2915717" y="585788"/>
                </a:cubicBezTo>
                <a:cubicBezTo>
                  <a:pt x="2909367" y="630238"/>
                  <a:pt x="2870474" y="658019"/>
                  <a:pt x="2863330" y="695325"/>
                </a:cubicBezTo>
                <a:cubicBezTo>
                  <a:pt x="2856186" y="732631"/>
                  <a:pt x="2859361" y="806451"/>
                  <a:pt x="2863330" y="842963"/>
                </a:cubicBezTo>
                <a:cubicBezTo>
                  <a:pt x="2867299" y="879476"/>
                  <a:pt x="2876823" y="892175"/>
                  <a:pt x="2887142" y="914400"/>
                </a:cubicBezTo>
                <a:cubicBezTo>
                  <a:pt x="2899842" y="935038"/>
                  <a:pt x="2912542" y="979487"/>
                  <a:pt x="2925242" y="1000125"/>
                </a:cubicBezTo>
                <a:cubicBezTo>
                  <a:pt x="2936355" y="1017588"/>
                  <a:pt x="2961754" y="977900"/>
                  <a:pt x="2972867" y="995363"/>
                </a:cubicBezTo>
                <a:cubicBezTo>
                  <a:pt x="2976042" y="1003300"/>
                  <a:pt x="3041130" y="935038"/>
                  <a:pt x="3044305" y="942975"/>
                </a:cubicBezTo>
                <a:cubicBezTo>
                  <a:pt x="3052243" y="941387"/>
                  <a:pt x="3081611" y="976313"/>
                  <a:pt x="3072880" y="990600"/>
                </a:cubicBezTo>
                <a:cubicBezTo>
                  <a:pt x="3064149" y="1004887"/>
                  <a:pt x="2995886" y="1012031"/>
                  <a:pt x="2991917" y="1028700"/>
                </a:cubicBezTo>
                <a:lnTo>
                  <a:pt x="2996679" y="1085851"/>
                </a:lnTo>
                <a:lnTo>
                  <a:pt x="3053830" y="1171575"/>
                </a:lnTo>
                <a:lnTo>
                  <a:pt x="3077642" y="1257300"/>
                </a:lnTo>
                <a:lnTo>
                  <a:pt x="3082405" y="1347788"/>
                </a:lnTo>
                <a:lnTo>
                  <a:pt x="3096692" y="1419225"/>
                </a:lnTo>
                <a:lnTo>
                  <a:pt x="3144317" y="1452563"/>
                </a:lnTo>
                <a:lnTo>
                  <a:pt x="3244330" y="1414463"/>
                </a:lnTo>
                <a:lnTo>
                  <a:pt x="3334817" y="1371600"/>
                </a:lnTo>
                <a:lnTo>
                  <a:pt x="3401492" y="1333500"/>
                </a:lnTo>
                <a:lnTo>
                  <a:pt x="3401492" y="1276350"/>
                </a:lnTo>
                <a:lnTo>
                  <a:pt x="3353867" y="1271588"/>
                </a:lnTo>
                <a:lnTo>
                  <a:pt x="3296717" y="1300163"/>
                </a:lnTo>
                <a:lnTo>
                  <a:pt x="3239567" y="1309688"/>
                </a:lnTo>
                <a:lnTo>
                  <a:pt x="3201467" y="1300163"/>
                </a:lnTo>
                <a:lnTo>
                  <a:pt x="3249092" y="1271588"/>
                </a:lnTo>
                <a:lnTo>
                  <a:pt x="3272905" y="1233488"/>
                </a:lnTo>
                <a:lnTo>
                  <a:pt x="3230042" y="1223963"/>
                </a:lnTo>
                <a:lnTo>
                  <a:pt x="3163367" y="1200150"/>
                </a:lnTo>
                <a:lnTo>
                  <a:pt x="3144317" y="1123950"/>
                </a:lnTo>
                <a:cubicBezTo>
                  <a:pt x="3160986" y="1119981"/>
                  <a:pt x="3188768" y="1162845"/>
                  <a:pt x="3225280" y="1181101"/>
                </a:cubicBezTo>
                <a:cubicBezTo>
                  <a:pt x="3261792" y="1199357"/>
                  <a:pt x="3330054" y="1221583"/>
                  <a:pt x="3363392" y="1233489"/>
                </a:cubicBezTo>
                <a:cubicBezTo>
                  <a:pt x="3396730" y="1245395"/>
                  <a:pt x="3443561" y="1227932"/>
                  <a:pt x="3463405" y="1247776"/>
                </a:cubicBezTo>
                <a:cubicBezTo>
                  <a:pt x="3483249" y="1267620"/>
                  <a:pt x="3448324" y="1317626"/>
                  <a:pt x="3472930" y="1314451"/>
                </a:cubicBezTo>
                <a:cubicBezTo>
                  <a:pt x="3497536" y="1311276"/>
                  <a:pt x="3543574" y="1273970"/>
                  <a:pt x="3587230" y="1271589"/>
                </a:cubicBezTo>
                <a:cubicBezTo>
                  <a:pt x="3630886" y="1269208"/>
                  <a:pt x="3658667" y="1218408"/>
                  <a:pt x="3696767" y="1214439"/>
                </a:cubicBezTo>
                <a:cubicBezTo>
                  <a:pt x="3734867" y="1210470"/>
                  <a:pt x="3735661" y="1171577"/>
                  <a:pt x="3763442" y="1166814"/>
                </a:cubicBezTo>
                <a:cubicBezTo>
                  <a:pt x="3791223" y="1162052"/>
                  <a:pt x="3712643" y="1128714"/>
                  <a:pt x="3749155" y="1123951"/>
                </a:cubicBezTo>
                <a:cubicBezTo>
                  <a:pt x="3785668" y="1119189"/>
                  <a:pt x="3745980" y="1092201"/>
                  <a:pt x="3787255" y="1095376"/>
                </a:cubicBezTo>
                <a:cubicBezTo>
                  <a:pt x="3828530" y="1098551"/>
                  <a:pt x="3807099" y="1109664"/>
                  <a:pt x="3872980" y="1114426"/>
                </a:cubicBezTo>
                <a:cubicBezTo>
                  <a:pt x="3938861" y="1119188"/>
                  <a:pt x="4011886" y="1135856"/>
                  <a:pt x="4063480" y="1143000"/>
                </a:cubicBezTo>
                <a:cubicBezTo>
                  <a:pt x="4115074" y="1150144"/>
                  <a:pt x="4065068" y="1143001"/>
                  <a:pt x="4139680" y="1176338"/>
                </a:cubicBezTo>
                <a:lnTo>
                  <a:pt x="4153967" y="2924175"/>
                </a:lnTo>
              </a:path>
            </a:pathLst>
          </a:custGeom>
          <a:solidFill>
            <a:srgbClr val="FFCC00">
              <a:alpha val="29804"/>
            </a:srgbClr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73633" y="3282950"/>
            <a:ext cx="4114800" cy="1473200"/>
          </a:xfrm>
          <a:custGeom>
            <a:avLst/>
            <a:gdLst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2628900 w 4114800"/>
              <a:gd name="connsiteY17" fmla="*/ 901700 h 1473200"/>
              <a:gd name="connsiteX18" fmla="*/ 2578100 w 4114800"/>
              <a:gd name="connsiteY18" fmla="*/ 1016000 h 1473200"/>
              <a:gd name="connsiteX19" fmla="*/ 2419350 w 4114800"/>
              <a:gd name="connsiteY19" fmla="*/ 1123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114800" h="1473200">
                <a:moveTo>
                  <a:pt x="4114800" y="0"/>
                </a:moveTo>
                <a:lnTo>
                  <a:pt x="4019550" y="0"/>
                </a:lnTo>
                <a:lnTo>
                  <a:pt x="3924300" y="0"/>
                </a:lnTo>
                <a:lnTo>
                  <a:pt x="3867150" y="69850"/>
                </a:lnTo>
                <a:lnTo>
                  <a:pt x="3752850" y="196850"/>
                </a:lnTo>
                <a:lnTo>
                  <a:pt x="3556000" y="285750"/>
                </a:lnTo>
                <a:lnTo>
                  <a:pt x="3422650" y="374650"/>
                </a:lnTo>
                <a:lnTo>
                  <a:pt x="3200400" y="438150"/>
                </a:lnTo>
                <a:lnTo>
                  <a:pt x="3060700" y="501650"/>
                </a:lnTo>
                <a:lnTo>
                  <a:pt x="2921000" y="558800"/>
                </a:lnTo>
                <a:lnTo>
                  <a:pt x="2851150" y="584200"/>
                </a:lnTo>
                <a:lnTo>
                  <a:pt x="2774950" y="584200"/>
                </a:lnTo>
                <a:lnTo>
                  <a:pt x="2660650" y="596900"/>
                </a:lnTo>
                <a:lnTo>
                  <a:pt x="2578100" y="603250"/>
                </a:lnTo>
                <a:lnTo>
                  <a:pt x="2514600" y="641350"/>
                </a:lnTo>
                <a:lnTo>
                  <a:pt x="2578100" y="673100"/>
                </a:lnTo>
                <a:lnTo>
                  <a:pt x="2641600" y="762000"/>
                </a:lnTo>
                <a:lnTo>
                  <a:pt x="2628900" y="901700"/>
                </a:lnTo>
                <a:lnTo>
                  <a:pt x="2578100" y="1016000"/>
                </a:lnTo>
                <a:lnTo>
                  <a:pt x="2419350" y="1123950"/>
                </a:lnTo>
                <a:lnTo>
                  <a:pt x="2165350" y="1231900"/>
                </a:lnTo>
                <a:lnTo>
                  <a:pt x="2044700" y="1276350"/>
                </a:lnTo>
                <a:lnTo>
                  <a:pt x="1943100" y="1276350"/>
                </a:lnTo>
                <a:lnTo>
                  <a:pt x="1746250" y="1282700"/>
                </a:lnTo>
                <a:lnTo>
                  <a:pt x="1606550" y="1308100"/>
                </a:lnTo>
                <a:lnTo>
                  <a:pt x="1416050" y="1308100"/>
                </a:lnTo>
                <a:lnTo>
                  <a:pt x="1174750" y="1308100"/>
                </a:lnTo>
                <a:lnTo>
                  <a:pt x="1041400" y="1308100"/>
                </a:lnTo>
                <a:lnTo>
                  <a:pt x="882650" y="1333500"/>
                </a:lnTo>
                <a:lnTo>
                  <a:pt x="742950" y="1358900"/>
                </a:lnTo>
                <a:lnTo>
                  <a:pt x="603250" y="1416050"/>
                </a:lnTo>
                <a:lnTo>
                  <a:pt x="552450" y="1447800"/>
                </a:lnTo>
                <a:lnTo>
                  <a:pt x="419100" y="1473200"/>
                </a:lnTo>
                <a:lnTo>
                  <a:pt x="304800" y="1435100"/>
                </a:lnTo>
                <a:lnTo>
                  <a:pt x="241300" y="1435100"/>
                </a:lnTo>
                <a:lnTo>
                  <a:pt x="165100" y="1454150"/>
                </a:lnTo>
                <a:lnTo>
                  <a:pt x="120650" y="1460500"/>
                </a:lnTo>
                <a:lnTo>
                  <a:pt x="0" y="1454150"/>
                </a:lnTo>
              </a:path>
            </a:pathLst>
          </a:custGeom>
          <a:noFill/>
          <a:ln w="76200">
            <a:solidFill>
              <a:srgbClr val="3399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4433" y="1275445"/>
            <a:ext cx="949812" cy="172355"/>
          </a:xfrm>
          <a:prstGeom prst="rect">
            <a:avLst/>
          </a:prstGeom>
          <a:solidFill>
            <a:schemeClr val="tx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Pleistocene Terrace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018" y="838200"/>
            <a:ext cx="738215" cy="172355"/>
          </a:xfrm>
          <a:prstGeom prst="rect">
            <a:avLst/>
          </a:prstGeom>
          <a:solidFill>
            <a:schemeClr val="tx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Higher Uplands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75" y="3173371"/>
            <a:ext cx="834396" cy="203133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Exposed Shelf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22098" y="2546992"/>
            <a:ext cx="1744779" cy="1906126"/>
            <a:chOff x="2542265" y="2546992"/>
            <a:chExt cx="1744779" cy="1906126"/>
          </a:xfrm>
        </p:grpSpPr>
        <p:sp>
          <p:nvSpPr>
            <p:cNvPr id="6" name="Freeform 5"/>
            <p:cNvSpPr/>
            <p:nvPr/>
          </p:nvSpPr>
          <p:spPr>
            <a:xfrm>
              <a:off x="2645782" y="2546992"/>
              <a:ext cx="1439759" cy="1112807"/>
            </a:xfrm>
            <a:custGeom>
              <a:avLst/>
              <a:gdLst>
                <a:gd name="connsiteX0" fmla="*/ 0 w 1380227"/>
                <a:gd name="connsiteY0" fmla="*/ 0 h 1328468"/>
                <a:gd name="connsiteX1" fmla="*/ 189781 w 1380227"/>
                <a:gd name="connsiteY1" fmla="*/ 284672 h 1328468"/>
                <a:gd name="connsiteX2" fmla="*/ 336430 w 1380227"/>
                <a:gd name="connsiteY2" fmla="*/ 543464 h 1328468"/>
                <a:gd name="connsiteX3" fmla="*/ 534838 w 1380227"/>
                <a:gd name="connsiteY3" fmla="*/ 776377 h 1328468"/>
                <a:gd name="connsiteX4" fmla="*/ 707366 w 1380227"/>
                <a:gd name="connsiteY4" fmla="*/ 966158 h 1328468"/>
                <a:gd name="connsiteX5" fmla="*/ 940279 w 1380227"/>
                <a:gd name="connsiteY5" fmla="*/ 1112807 h 1328468"/>
                <a:gd name="connsiteX6" fmla="*/ 1190445 w 1380227"/>
                <a:gd name="connsiteY6" fmla="*/ 1216324 h 1328468"/>
                <a:gd name="connsiteX7" fmla="*/ 1380227 w 1380227"/>
                <a:gd name="connsiteY7" fmla="*/ 1328468 h 1328468"/>
                <a:gd name="connsiteX8" fmla="*/ 1380227 w 1380227"/>
                <a:gd name="connsiteY8" fmla="*/ 1328468 h 1328468"/>
                <a:gd name="connsiteX0" fmla="*/ 0 w 1380227"/>
                <a:gd name="connsiteY0" fmla="*/ 0 h 1328468"/>
                <a:gd name="connsiteX1" fmla="*/ 189781 w 1380227"/>
                <a:gd name="connsiteY1" fmla="*/ 284672 h 1328468"/>
                <a:gd name="connsiteX2" fmla="*/ 336430 w 1380227"/>
                <a:gd name="connsiteY2" fmla="*/ 543464 h 1328468"/>
                <a:gd name="connsiteX3" fmla="*/ 534838 w 1380227"/>
                <a:gd name="connsiteY3" fmla="*/ 776377 h 1328468"/>
                <a:gd name="connsiteX4" fmla="*/ 707366 w 1380227"/>
                <a:gd name="connsiteY4" fmla="*/ 966158 h 1328468"/>
                <a:gd name="connsiteX5" fmla="*/ 940279 w 1380227"/>
                <a:gd name="connsiteY5" fmla="*/ 1112807 h 1328468"/>
                <a:gd name="connsiteX6" fmla="*/ 1190445 w 1380227"/>
                <a:gd name="connsiteY6" fmla="*/ 1216324 h 1328468"/>
                <a:gd name="connsiteX7" fmla="*/ 1380227 w 1380227"/>
                <a:gd name="connsiteY7" fmla="*/ 1328468 h 1328468"/>
                <a:gd name="connsiteX8" fmla="*/ 1332602 w 1380227"/>
                <a:gd name="connsiteY8" fmla="*/ 1295130 h 1328468"/>
                <a:gd name="connsiteX0" fmla="*/ 0 w 1332602"/>
                <a:gd name="connsiteY0" fmla="*/ 0 h 1295130"/>
                <a:gd name="connsiteX1" fmla="*/ 189781 w 1332602"/>
                <a:gd name="connsiteY1" fmla="*/ 284672 h 1295130"/>
                <a:gd name="connsiteX2" fmla="*/ 336430 w 1332602"/>
                <a:gd name="connsiteY2" fmla="*/ 543464 h 1295130"/>
                <a:gd name="connsiteX3" fmla="*/ 534838 w 1332602"/>
                <a:gd name="connsiteY3" fmla="*/ 776377 h 1295130"/>
                <a:gd name="connsiteX4" fmla="*/ 707366 w 1332602"/>
                <a:gd name="connsiteY4" fmla="*/ 966158 h 1295130"/>
                <a:gd name="connsiteX5" fmla="*/ 940279 w 1332602"/>
                <a:gd name="connsiteY5" fmla="*/ 1112807 h 1295130"/>
                <a:gd name="connsiteX6" fmla="*/ 1190445 w 1332602"/>
                <a:gd name="connsiteY6" fmla="*/ 1216324 h 1295130"/>
                <a:gd name="connsiteX7" fmla="*/ 1261165 w 1332602"/>
                <a:gd name="connsiteY7" fmla="*/ 1252268 h 1295130"/>
                <a:gd name="connsiteX8" fmla="*/ 1332602 w 1332602"/>
                <a:gd name="connsiteY8" fmla="*/ 1295130 h 1295130"/>
                <a:gd name="connsiteX0" fmla="*/ 0 w 1551677"/>
                <a:gd name="connsiteY0" fmla="*/ 0 h 1252268"/>
                <a:gd name="connsiteX1" fmla="*/ 189781 w 1551677"/>
                <a:gd name="connsiteY1" fmla="*/ 284672 h 1252268"/>
                <a:gd name="connsiteX2" fmla="*/ 336430 w 1551677"/>
                <a:gd name="connsiteY2" fmla="*/ 543464 h 1252268"/>
                <a:gd name="connsiteX3" fmla="*/ 534838 w 1551677"/>
                <a:gd name="connsiteY3" fmla="*/ 776377 h 1252268"/>
                <a:gd name="connsiteX4" fmla="*/ 707366 w 1551677"/>
                <a:gd name="connsiteY4" fmla="*/ 966158 h 1252268"/>
                <a:gd name="connsiteX5" fmla="*/ 940279 w 1551677"/>
                <a:gd name="connsiteY5" fmla="*/ 1112807 h 1252268"/>
                <a:gd name="connsiteX6" fmla="*/ 1190445 w 1551677"/>
                <a:gd name="connsiteY6" fmla="*/ 1216324 h 1252268"/>
                <a:gd name="connsiteX7" fmla="*/ 1261165 w 1551677"/>
                <a:gd name="connsiteY7" fmla="*/ 1252268 h 1252268"/>
                <a:gd name="connsiteX8" fmla="*/ 1551677 w 1551677"/>
                <a:gd name="connsiteY8" fmla="*/ 1247505 h 1252268"/>
                <a:gd name="connsiteX0" fmla="*/ 0 w 1551677"/>
                <a:gd name="connsiteY0" fmla="*/ 0 h 1247505"/>
                <a:gd name="connsiteX1" fmla="*/ 189781 w 1551677"/>
                <a:gd name="connsiteY1" fmla="*/ 284672 h 1247505"/>
                <a:gd name="connsiteX2" fmla="*/ 336430 w 1551677"/>
                <a:gd name="connsiteY2" fmla="*/ 543464 h 1247505"/>
                <a:gd name="connsiteX3" fmla="*/ 534838 w 1551677"/>
                <a:gd name="connsiteY3" fmla="*/ 776377 h 1247505"/>
                <a:gd name="connsiteX4" fmla="*/ 707366 w 1551677"/>
                <a:gd name="connsiteY4" fmla="*/ 966158 h 1247505"/>
                <a:gd name="connsiteX5" fmla="*/ 940279 w 1551677"/>
                <a:gd name="connsiteY5" fmla="*/ 1112807 h 1247505"/>
                <a:gd name="connsiteX6" fmla="*/ 1190445 w 1551677"/>
                <a:gd name="connsiteY6" fmla="*/ 1216324 h 1247505"/>
                <a:gd name="connsiteX7" fmla="*/ 1294502 w 1551677"/>
                <a:gd name="connsiteY7" fmla="*/ 1214168 h 1247505"/>
                <a:gd name="connsiteX8" fmla="*/ 1551677 w 1551677"/>
                <a:gd name="connsiteY8" fmla="*/ 1247505 h 1247505"/>
                <a:gd name="connsiteX0" fmla="*/ 0 w 1551677"/>
                <a:gd name="connsiteY0" fmla="*/ 0 h 1247505"/>
                <a:gd name="connsiteX1" fmla="*/ 189781 w 1551677"/>
                <a:gd name="connsiteY1" fmla="*/ 284672 h 1247505"/>
                <a:gd name="connsiteX2" fmla="*/ 336430 w 1551677"/>
                <a:gd name="connsiteY2" fmla="*/ 543464 h 1247505"/>
                <a:gd name="connsiteX3" fmla="*/ 534838 w 1551677"/>
                <a:gd name="connsiteY3" fmla="*/ 776377 h 1247505"/>
                <a:gd name="connsiteX4" fmla="*/ 707366 w 1551677"/>
                <a:gd name="connsiteY4" fmla="*/ 966158 h 1247505"/>
                <a:gd name="connsiteX5" fmla="*/ 940279 w 1551677"/>
                <a:gd name="connsiteY5" fmla="*/ 1112807 h 1247505"/>
                <a:gd name="connsiteX6" fmla="*/ 1180920 w 1551677"/>
                <a:gd name="connsiteY6" fmla="*/ 1178224 h 1247505"/>
                <a:gd name="connsiteX7" fmla="*/ 1294502 w 1551677"/>
                <a:gd name="connsiteY7" fmla="*/ 1214168 h 1247505"/>
                <a:gd name="connsiteX8" fmla="*/ 1551677 w 1551677"/>
                <a:gd name="connsiteY8" fmla="*/ 1247505 h 1247505"/>
                <a:gd name="connsiteX0" fmla="*/ 0 w 1439759"/>
                <a:gd name="connsiteY0" fmla="*/ 0 h 1214168"/>
                <a:gd name="connsiteX1" fmla="*/ 189781 w 1439759"/>
                <a:gd name="connsiteY1" fmla="*/ 284672 h 1214168"/>
                <a:gd name="connsiteX2" fmla="*/ 336430 w 1439759"/>
                <a:gd name="connsiteY2" fmla="*/ 543464 h 1214168"/>
                <a:gd name="connsiteX3" fmla="*/ 534838 w 1439759"/>
                <a:gd name="connsiteY3" fmla="*/ 776377 h 1214168"/>
                <a:gd name="connsiteX4" fmla="*/ 707366 w 1439759"/>
                <a:gd name="connsiteY4" fmla="*/ 966158 h 1214168"/>
                <a:gd name="connsiteX5" fmla="*/ 940279 w 1439759"/>
                <a:gd name="connsiteY5" fmla="*/ 1112807 h 1214168"/>
                <a:gd name="connsiteX6" fmla="*/ 1180920 w 1439759"/>
                <a:gd name="connsiteY6" fmla="*/ 1178224 h 1214168"/>
                <a:gd name="connsiteX7" fmla="*/ 1294502 w 1439759"/>
                <a:gd name="connsiteY7" fmla="*/ 1214168 h 1214168"/>
                <a:gd name="connsiteX8" fmla="*/ 1439759 w 1439759"/>
                <a:gd name="connsiteY8" fmla="*/ 1099867 h 1214168"/>
                <a:gd name="connsiteX0" fmla="*/ 0 w 1439759"/>
                <a:gd name="connsiteY0" fmla="*/ 0 h 1178224"/>
                <a:gd name="connsiteX1" fmla="*/ 189781 w 1439759"/>
                <a:gd name="connsiteY1" fmla="*/ 284672 h 1178224"/>
                <a:gd name="connsiteX2" fmla="*/ 336430 w 1439759"/>
                <a:gd name="connsiteY2" fmla="*/ 543464 h 1178224"/>
                <a:gd name="connsiteX3" fmla="*/ 534838 w 1439759"/>
                <a:gd name="connsiteY3" fmla="*/ 776377 h 1178224"/>
                <a:gd name="connsiteX4" fmla="*/ 707366 w 1439759"/>
                <a:gd name="connsiteY4" fmla="*/ 966158 h 1178224"/>
                <a:gd name="connsiteX5" fmla="*/ 940279 w 1439759"/>
                <a:gd name="connsiteY5" fmla="*/ 1112807 h 1178224"/>
                <a:gd name="connsiteX6" fmla="*/ 1180920 w 1439759"/>
                <a:gd name="connsiteY6" fmla="*/ 1178224 h 1178224"/>
                <a:gd name="connsiteX7" fmla="*/ 1261165 w 1439759"/>
                <a:gd name="connsiteY7" fmla="*/ 1099868 h 1178224"/>
                <a:gd name="connsiteX8" fmla="*/ 1439759 w 1439759"/>
                <a:gd name="connsiteY8" fmla="*/ 1099867 h 1178224"/>
                <a:gd name="connsiteX0" fmla="*/ 0 w 1439759"/>
                <a:gd name="connsiteY0" fmla="*/ 0 h 1112807"/>
                <a:gd name="connsiteX1" fmla="*/ 189781 w 1439759"/>
                <a:gd name="connsiteY1" fmla="*/ 284672 h 1112807"/>
                <a:gd name="connsiteX2" fmla="*/ 336430 w 1439759"/>
                <a:gd name="connsiteY2" fmla="*/ 543464 h 1112807"/>
                <a:gd name="connsiteX3" fmla="*/ 534838 w 1439759"/>
                <a:gd name="connsiteY3" fmla="*/ 776377 h 1112807"/>
                <a:gd name="connsiteX4" fmla="*/ 707366 w 1439759"/>
                <a:gd name="connsiteY4" fmla="*/ 966158 h 1112807"/>
                <a:gd name="connsiteX5" fmla="*/ 940279 w 1439759"/>
                <a:gd name="connsiteY5" fmla="*/ 1112807 h 1112807"/>
                <a:gd name="connsiteX6" fmla="*/ 1116626 w 1439759"/>
                <a:gd name="connsiteY6" fmla="*/ 1109168 h 1112807"/>
                <a:gd name="connsiteX7" fmla="*/ 1261165 w 1439759"/>
                <a:gd name="connsiteY7" fmla="*/ 1099868 h 1112807"/>
                <a:gd name="connsiteX8" fmla="*/ 1439759 w 1439759"/>
                <a:gd name="connsiteY8" fmla="*/ 1099867 h 1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759" h="1112807">
                  <a:moveTo>
                    <a:pt x="0" y="0"/>
                  </a:moveTo>
                  <a:lnTo>
                    <a:pt x="189781" y="284672"/>
                  </a:lnTo>
                  <a:lnTo>
                    <a:pt x="336430" y="543464"/>
                  </a:lnTo>
                  <a:lnTo>
                    <a:pt x="534838" y="776377"/>
                  </a:lnTo>
                  <a:lnTo>
                    <a:pt x="707366" y="966158"/>
                  </a:lnTo>
                  <a:lnTo>
                    <a:pt x="940279" y="1112807"/>
                  </a:lnTo>
                  <a:lnTo>
                    <a:pt x="1116626" y="1109168"/>
                  </a:lnTo>
                  <a:lnTo>
                    <a:pt x="1261165" y="1099868"/>
                  </a:lnTo>
                  <a:lnTo>
                    <a:pt x="1439759" y="1099867"/>
                  </a:lnTo>
                </a:path>
              </a:pathLst>
            </a:custGeom>
            <a:noFill/>
            <a:ln w="19050">
              <a:solidFill>
                <a:srgbClr val="00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42265" y="2616006"/>
              <a:ext cx="891847" cy="1837112"/>
            </a:xfrm>
            <a:custGeom>
              <a:avLst/>
              <a:gdLst>
                <a:gd name="connsiteX0" fmla="*/ 0 w 1268083"/>
                <a:gd name="connsiteY0" fmla="*/ 0 h 1406106"/>
                <a:gd name="connsiteX1" fmla="*/ 0 w 1268083"/>
                <a:gd name="connsiteY1" fmla="*/ 0 h 1406106"/>
                <a:gd name="connsiteX2" fmla="*/ 189781 w 1268083"/>
                <a:gd name="connsiteY2" fmla="*/ 327804 h 1406106"/>
                <a:gd name="connsiteX3" fmla="*/ 336430 w 1268083"/>
                <a:gd name="connsiteY3" fmla="*/ 776378 h 1406106"/>
                <a:gd name="connsiteX4" fmla="*/ 422694 w 1268083"/>
                <a:gd name="connsiteY4" fmla="*/ 974785 h 1406106"/>
                <a:gd name="connsiteX5" fmla="*/ 526211 w 1268083"/>
                <a:gd name="connsiteY5" fmla="*/ 1086928 h 1406106"/>
                <a:gd name="connsiteX6" fmla="*/ 715993 w 1268083"/>
                <a:gd name="connsiteY6" fmla="*/ 1216325 h 1406106"/>
                <a:gd name="connsiteX7" fmla="*/ 923027 w 1268083"/>
                <a:gd name="connsiteY7" fmla="*/ 1293962 h 1406106"/>
                <a:gd name="connsiteX8" fmla="*/ 1268083 w 1268083"/>
                <a:gd name="connsiteY8" fmla="*/ 1406106 h 1406106"/>
                <a:gd name="connsiteX0" fmla="*/ 0 w 1268083"/>
                <a:gd name="connsiteY0" fmla="*/ 0 h 1406106"/>
                <a:gd name="connsiteX1" fmla="*/ 0 w 1268083"/>
                <a:gd name="connsiteY1" fmla="*/ 0 h 1406106"/>
                <a:gd name="connsiteX2" fmla="*/ 189781 w 1268083"/>
                <a:gd name="connsiteY2" fmla="*/ 327804 h 1406106"/>
                <a:gd name="connsiteX3" fmla="*/ 336430 w 1268083"/>
                <a:gd name="connsiteY3" fmla="*/ 776378 h 1406106"/>
                <a:gd name="connsiteX4" fmla="*/ 422694 w 1268083"/>
                <a:gd name="connsiteY4" fmla="*/ 974785 h 1406106"/>
                <a:gd name="connsiteX5" fmla="*/ 526211 w 1268083"/>
                <a:gd name="connsiteY5" fmla="*/ 1086928 h 1406106"/>
                <a:gd name="connsiteX6" fmla="*/ 715993 w 1268083"/>
                <a:gd name="connsiteY6" fmla="*/ 1216325 h 1406106"/>
                <a:gd name="connsiteX7" fmla="*/ 846827 w 1268083"/>
                <a:gd name="connsiteY7" fmla="*/ 1346349 h 1406106"/>
                <a:gd name="connsiteX8" fmla="*/ 1268083 w 1268083"/>
                <a:gd name="connsiteY8" fmla="*/ 1406106 h 1406106"/>
                <a:gd name="connsiteX0" fmla="*/ 0 w 1091871"/>
                <a:gd name="connsiteY0" fmla="*/ 0 h 1625181"/>
                <a:gd name="connsiteX1" fmla="*/ 0 w 1091871"/>
                <a:gd name="connsiteY1" fmla="*/ 0 h 1625181"/>
                <a:gd name="connsiteX2" fmla="*/ 189781 w 1091871"/>
                <a:gd name="connsiteY2" fmla="*/ 327804 h 1625181"/>
                <a:gd name="connsiteX3" fmla="*/ 336430 w 1091871"/>
                <a:gd name="connsiteY3" fmla="*/ 776378 h 1625181"/>
                <a:gd name="connsiteX4" fmla="*/ 422694 w 1091871"/>
                <a:gd name="connsiteY4" fmla="*/ 974785 h 1625181"/>
                <a:gd name="connsiteX5" fmla="*/ 526211 w 1091871"/>
                <a:gd name="connsiteY5" fmla="*/ 1086928 h 1625181"/>
                <a:gd name="connsiteX6" fmla="*/ 715993 w 1091871"/>
                <a:gd name="connsiteY6" fmla="*/ 1216325 h 1625181"/>
                <a:gd name="connsiteX7" fmla="*/ 846827 w 1091871"/>
                <a:gd name="connsiteY7" fmla="*/ 1346349 h 1625181"/>
                <a:gd name="connsiteX8" fmla="*/ 1091871 w 1091871"/>
                <a:gd name="connsiteY8" fmla="*/ 1625181 h 1625181"/>
                <a:gd name="connsiteX0" fmla="*/ 0 w 1091871"/>
                <a:gd name="connsiteY0" fmla="*/ 0 h 1625181"/>
                <a:gd name="connsiteX1" fmla="*/ 0 w 1091871"/>
                <a:gd name="connsiteY1" fmla="*/ 0 h 1625181"/>
                <a:gd name="connsiteX2" fmla="*/ 189781 w 1091871"/>
                <a:gd name="connsiteY2" fmla="*/ 327804 h 1625181"/>
                <a:gd name="connsiteX3" fmla="*/ 336430 w 1091871"/>
                <a:gd name="connsiteY3" fmla="*/ 776378 h 1625181"/>
                <a:gd name="connsiteX4" fmla="*/ 422694 w 1091871"/>
                <a:gd name="connsiteY4" fmla="*/ 974785 h 1625181"/>
                <a:gd name="connsiteX5" fmla="*/ 526211 w 1091871"/>
                <a:gd name="connsiteY5" fmla="*/ 1086928 h 1625181"/>
                <a:gd name="connsiteX6" fmla="*/ 715993 w 1091871"/>
                <a:gd name="connsiteY6" fmla="*/ 1216325 h 1625181"/>
                <a:gd name="connsiteX7" fmla="*/ 846827 w 1091871"/>
                <a:gd name="connsiteY7" fmla="*/ 1346349 h 1625181"/>
                <a:gd name="connsiteX8" fmla="*/ 1091871 w 1091871"/>
                <a:gd name="connsiteY8" fmla="*/ 1625181 h 1625181"/>
                <a:gd name="connsiteX0" fmla="*/ 0 w 1029959"/>
                <a:gd name="connsiteY0" fmla="*/ 0 h 1729956"/>
                <a:gd name="connsiteX1" fmla="*/ 0 w 1029959"/>
                <a:gd name="connsiteY1" fmla="*/ 0 h 1729956"/>
                <a:gd name="connsiteX2" fmla="*/ 189781 w 1029959"/>
                <a:gd name="connsiteY2" fmla="*/ 327804 h 1729956"/>
                <a:gd name="connsiteX3" fmla="*/ 336430 w 1029959"/>
                <a:gd name="connsiteY3" fmla="*/ 776378 h 1729956"/>
                <a:gd name="connsiteX4" fmla="*/ 422694 w 1029959"/>
                <a:gd name="connsiteY4" fmla="*/ 974785 h 1729956"/>
                <a:gd name="connsiteX5" fmla="*/ 526211 w 1029959"/>
                <a:gd name="connsiteY5" fmla="*/ 1086928 h 1729956"/>
                <a:gd name="connsiteX6" fmla="*/ 715993 w 1029959"/>
                <a:gd name="connsiteY6" fmla="*/ 1216325 h 1729956"/>
                <a:gd name="connsiteX7" fmla="*/ 846827 w 1029959"/>
                <a:gd name="connsiteY7" fmla="*/ 1346349 h 1729956"/>
                <a:gd name="connsiteX8" fmla="*/ 1029959 w 1029959"/>
                <a:gd name="connsiteY8" fmla="*/ 1729956 h 1729956"/>
                <a:gd name="connsiteX0" fmla="*/ 0 w 1029959"/>
                <a:gd name="connsiteY0" fmla="*/ 0 h 1729956"/>
                <a:gd name="connsiteX1" fmla="*/ 0 w 1029959"/>
                <a:gd name="connsiteY1" fmla="*/ 0 h 1729956"/>
                <a:gd name="connsiteX2" fmla="*/ 189781 w 1029959"/>
                <a:gd name="connsiteY2" fmla="*/ 327804 h 1729956"/>
                <a:gd name="connsiteX3" fmla="*/ 336430 w 1029959"/>
                <a:gd name="connsiteY3" fmla="*/ 776378 h 1729956"/>
                <a:gd name="connsiteX4" fmla="*/ 422694 w 1029959"/>
                <a:gd name="connsiteY4" fmla="*/ 974785 h 1729956"/>
                <a:gd name="connsiteX5" fmla="*/ 526211 w 1029959"/>
                <a:gd name="connsiteY5" fmla="*/ 1086928 h 1729956"/>
                <a:gd name="connsiteX6" fmla="*/ 715993 w 1029959"/>
                <a:gd name="connsiteY6" fmla="*/ 1216325 h 1729956"/>
                <a:gd name="connsiteX7" fmla="*/ 846827 w 1029959"/>
                <a:gd name="connsiteY7" fmla="*/ 1346349 h 1729956"/>
                <a:gd name="connsiteX8" fmla="*/ 1029959 w 1029959"/>
                <a:gd name="connsiteY8" fmla="*/ 1729956 h 1729956"/>
                <a:gd name="connsiteX0" fmla="*/ 0 w 891847"/>
                <a:gd name="connsiteY0" fmla="*/ 0 h 1837112"/>
                <a:gd name="connsiteX1" fmla="*/ 0 w 891847"/>
                <a:gd name="connsiteY1" fmla="*/ 0 h 1837112"/>
                <a:gd name="connsiteX2" fmla="*/ 189781 w 891847"/>
                <a:gd name="connsiteY2" fmla="*/ 327804 h 1837112"/>
                <a:gd name="connsiteX3" fmla="*/ 336430 w 891847"/>
                <a:gd name="connsiteY3" fmla="*/ 776378 h 1837112"/>
                <a:gd name="connsiteX4" fmla="*/ 422694 w 891847"/>
                <a:gd name="connsiteY4" fmla="*/ 974785 h 1837112"/>
                <a:gd name="connsiteX5" fmla="*/ 526211 w 891847"/>
                <a:gd name="connsiteY5" fmla="*/ 1086928 h 1837112"/>
                <a:gd name="connsiteX6" fmla="*/ 715993 w 891847"/>
                <a:gd name="connsiteY6" fmla="*/ 1216325 h 1837112"/>
                <a:gd name="connsiteX7" fmla="*/ 846827 w 891847"/>
                <a:gd name="connsiteY7" fmla="*/ 1346349 h 1837112"/>
                <a:gd name="connsiteX8" fmla="*/ 891847 w 891847"/>
                <a:gd name="connsiteY8" fmla="*/ 1837112 h 1837112"/>
                <a:gd name="connsiteX0" fmla="*/ 0 w 891847"/>
                <a:gd name="connsiteY0" fmla="*/ 0 h 1837112"/>
                <a:gd name="connsiteX1" fmla="*/ 0 w 891847"/>
                <a:gd name="connsiteY1" fmla="*/ 0 h 1837112"/>
                <a:gd name="connsiteX2" fmla="*/ 189781 w 891847"/>
                <a:gd name="connsiteY2" fmla="*/ 327804 h 1837112"/>
                <a:gd name="connsiteX3" fmla="*/ 336430 w 891847"/>
                <a:gd name="connsiteY3" fmla="*/ 776378 h 1837112"/>
                <a:gd name="connsiteX4" fmla="*/ 422694 w 891847"/>
                <a:gd name="connsiteY4" fmla="*/ 974785 h 1837112"/>
                <a:gd name="connsiteX5" fmla="*/ 526211 w 891847"/>
                <a:gd name="connsiteY5" fmla="*/ 1086928 h 1837112"/>
                <a:gd name="connsiteX6" fmla="*/ 715993 w 891847"/>
                <a:gd name="connsiteY6" fmla="*/ 1216325 h 1837112"/>
                <a:gd name="connsiteX7" fmla="*/ 846827 w 891847"/>
                <a:gd name="connsiteY7" fmla="*/ 1346349 h 1837112"/>
                <a:gd name="connsiteX8" fmla="*/ 891847 w 891847"/>
                <a:gd name="connsiteY8" fmla="*/ 1837112 h 18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847" h="1837112">
                  <a:moveTo>
                    <a:pt x="0" y="0"/>
                  </a:moveTo>
                  <a:lnTo>
                    <a:pt x="0" y="0"/>
                  </a:lnTo>
                  <a:lnTo>
                    <a:pt x="189781" y="327804"/>
                  </a:lnTo>
                  <a:lnTo>
                    <a:pt x="336430" y="776378"/>
                  </a:lnTo>
                  <a:lnTo>
                    <a:pt x="422694" y="974785"/>
                  </a:lnTo>
                  <a:lnTo>
                    <a:pt x="526211" y="1086928"/>
                  </a:lnTo>
                  <a:lnTo>
                    <a:pt x="715993" y="1216325"/>
                  </a:lnTo>
                  <a:lnTo>
                    <a:pt x="846827" y="1346349"/>
                  </a:lnTo>
                  <a:cubicBezTo>
                    <a:pt x="923746" y="1502793"/>
                    <a:pt x="869698" y="1706863"/>
                    <a:pt x="891847" y="1837112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29000" y="3638550"/>
              <a:ext cx="858044" cy="804862"/>
            </a:xfrm>
            <a:custGeom>
              <a:avLst/>
              <a:gdLst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292100 w 901700"/>
                <a:gd name="connsiteY16" fmla="*/ 336550 h 762000"/>
                <a:gd name="connsiteX17" fmla="*/ 260350 w 901700"/>
                <a:gd name="connsiteY17" fmla="*/ 317500 h 762000"/>
                <a:gd name="connsiteX18" fmla="*/ 330200 w 901700"/>
                <a:gd name="connsiteY18" fmla="*/ 228600 h 762000"/>
                <a:gd name="connsiteX19" fmla="*/ 558800 w 901700"/>
                <a:gd name="connsiteY19" fmla="*/ 222250 h 762000"/>
                <a:gd name="connsiteX20" fmla="*/ 704850 w 901700"/>
                <a:gd name="connsiteY20" fmla="*/ 165100 h 762000"/>
                <a:gd name="connsiteX21" fmla="*/ 831850 w 901700"/>
                <a:gd name="connsiteY21" fmla="*/ 133350 h 762000"/>
                <a:gd name="connsiteX22" fmla="*/ 901700 w 901700"/>
                <a:gd name="connsiteY22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0350 w 901700"/>
                <a:gd name="connsiteY17" fmla="*/ 317500 h 762000"/>
                <a:gd name="connsiteX18" fmla="*/ 330200 w 901700"/>
                <a:gd name="connsiteY18" fmla="*/ 228600 h 762000"/>
                <a:gd name="connsiteX19" fmla="*/ 558800 w 901700"/>
                <a:gd name="connsiteY19" fmla="*/ 222250 h 762000"/>
                <a:gd name="connsiteX20" fmla="*/ 704850 w 901700"/>
                <a:gd name="connsiteY20" fmla="*/ 165100 h 762000"/>
                <a:gd name="connsiteX21" fmla="*/ 831850 w 901700"/>
                <a:gd name="connsiteY21" fmla="*/ 133350 h 762000"/>
                <a:gd name="connsiteX22" fmla="*/ 901700 w 901700"/>
                <a:gd name="connsiteY22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330200 w 901700"/>
                <a:gd name="connsiteY18" fmla="*/ 228600 h 762000"/>
                <a:gd name="connsiteX19" fmla="*/ 558800 w 901700"/>
                <a:gd name="connsiteY19" fmla="*/ 222250 h 762000"/>
                <a:gd name="connsiteX20" fmla="*/ 704850 w 901700"/>
                <a:gd name="connsiteY20" fmla="*/ 165100 h 762000"/>
                <a:gd name="connsiteX21" fmla="*/ 831850 w 901700"/>
                <a:gd name="connsiteY21" fmla="*/ 133350 h 762000"/>
                <a:gd name="connsiteX22" fmla="*/ 901700 w 901700"/>
                <a:gd name="connsiteY22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272256 w 901700"/>
                <a:gd name="connsiteY18" fmla="*/ 266700 h 762000"/>
                <a:gd name="connsiteX19" fmla="*/ 330200 w 901700"/>
                <a:gd name="connsiteY19" fmla="*/ 228600 h 762000"/>
                <a:gd name="connsiteX20" fmla="*/ 558800 w 901700"/>
                <a:gd name="connsiteY20" fmla="*/ 222250 h 762000"/>
                <a:gd name="connsiteX21" fmla="*/ 704850 w 901700"/>
                <a:gd name="connsiteY21" fmla="*/ 165100 h 762000"/>
                <a:gd name="connsiteX22" fmla="*/ 831850 w 901700"/>
                <a:gd name="connsiteY22" fmla="*/ 133350 h 762000"/>
                <a:gd name="connsiteX23" fmla="*/ 901700 w 901700"/>
                <a:gd name="connsiteY23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272256 w 901700"/>
                <a:gd name="connsiteY18" fmla="*/ 266700 h 762000"/>
                <a:gd name="connsiteX19" fmla="*/ 330200 w 901700"/>
                <a:gd name="connsiteY19" fmla="*/ 228600 h 762000"/>
                <a:gd name="connsiteX20" fmla="*/ 457994 w 901700"/>
                <a:gd name="connsiteY20" fmla="*/ 204788 h 762000"/>
                <a:gd name="connsiteX21" fmla="*/ 558800 w 901700"/>
                <a:gd name="connsiteY21" fmla="*/ 222250 h 762000"/>
                <a:gd name="connsiteX22" fmla="*/ 704850 w 901700"/>
                <a:gd name="connsiteY22" fmla="*/ 165100 h 762000"/>
                <a:gd name="connsiteX23" fmla="*/ 831850 w 901700"/>
                <a:gd name="connsiteY23" fmla="*/ 133350 h 762000"/>
                <a:gd name="connsiteX24" fmla="*/ 901700 w 901700"/>
                <a:gd name="connsiteY24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272256 w 901700"/>
                <a:gd name="connsiteY18" fmla="*/ 266700 h 762000"/>
                <a:gd name="connsiteX19" fmla="*/ 330200 w 901700"/>
                <a:gd name="connsiteY19" fmla="*/ 228600 h 762000"/>
                <a:gd name="connsiteX20" fmla="*/ 457994 w 901700"/>
                <a:gd name="connsiteY20" fmla="*/ 204788 h 762000"/>
                <a:gd name="connsiteX21" fmla="*/ 582612 w 901700"/>
                <a:gd name="connsiteY21" fmla="*/ 191294 h 762000"/>
                <a:gd name="connsiteX22" fmla="*/ 704850 w 901700"/>
                <a:gd name="connsiteY22" fmla="*/ 165100 h 762000"/>
                <a:gd name="connsiteX23" fmla="*/ 831850 w 901700"/>
                <a:gd name="connsiteY23" fmla="*/ 133350 h 762000"/>
                <a:gd name="connsiteX24" fmla="*/ 901700 w 901700"/>
                <a:gd name="connsiteY24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92907 w 901700"/>
                <a:gd name="connsiteY13" fmla="*/ 529431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272256 w 901700"/>
                <a:gd name="connsiteY18" fmla="*/ 266700 h 762000"/>
                <a:gd name="connsiteX19" fmla="*/ 330200 w 901700"/>
                <a:gd name="connsiteY19" fmla="*/ 228600 h 762000"/>
                <a:gd name="connsiteX20" fmla="*/ 457994 w 901700"/>
                <a:gd name="connsiteY20" fmla="*/ 204788 h 762000"/>
                <a:gd name="connsiteX21" fmla="*/ 582612 w 901700"/>
                <a:gd name="connsiteY21" fmla="*/ 191294 h 762000"/>
                <a:gd name="connsiteX22" fmla="*/ 704850 w 901700"/>
                <a:gd name="connsiteY22" fmla="*/ 165100 h 762000"/>
                <a:gd name="connsiteX23" fmla="*/ 831850 w 901700"/>
                <a:gd name="connsiteY23" fmla="*/ 133350 h 762000"/>
                <a:gd name="connsiteX24" fmla="*/ 901700 w 901700"/>
                <a:gd name="connsiteY24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60363 w 901700"/>
                <a:gd name="connsiteY13" fmla="*/ 609600 h 762000"/>
                <a:gd name="connsiteX14" fmla="*/ 392907 w 901700"/>
                <a:gd name="connsiteY14" fmla="*/ 529431 h 762000"/>
                <a:gd name="connsiteX15" fmla="*/ 400050 w 901700"/>
                <a:gd name="connsiteY15" fmla="*/ 425450 h 762000"/>
                <a:gd name="connsiteX16" fmla="*/ 368300 w 901700"/>
                <a:gd name="connsiteY16" fmla="*/ 374650 h 762000"/>
                <a:gd name="connsiteX17" fmla="*/ 330200 w 901700"/>
                <a:gd name="connsiteY17" fmla="*/ 334169 h 762000"/>
                <a:gd name="connsiteX18" fmla="*/ 269875 w 901700"/>
                <a:gd name="connsiteY18" fmla="*/ 310356 h 762000"/>
                <a:gd name="connsiteX19" fmla="*/ 272256 w 901700"/>
                <a:gd name="connsiteY19" fmla="*/ 266700 h 762000"/>
                <a:gd name="connsiteX20" fmla="*/ 330200 w 901700"/>
                <a:gd name="connsiteY20" fmla="*/ 228600 h 762000"/>
                <a:gd name="connsiteX21" fmla="*/ 457994 w 901700"/>
                <a:gd name="connsiteY21" fmla="*/ 204788 h 762000"/>
                <a:gd name="connsiteX22" fmla="*/ 582612 w 901700"/>
                <a:gd name="connsiteY22" fmla="*/ 191294 h 762000"/>
                <a:gd name="connsiteX23" fmla="*/ 704850 w 901700"/>
                <a:gd name="connsiteY23" fmla="*/ 165100 h 762000"/>
                <a:gd name="connsiteX24" fmla="*/ 831850 w 901700"/>
                <a:gd name="connsiteY24" fmla="*/ 133350 h 762000"/>
                <a:gd name="connsiteX25" fmla="*/ 901700 w 901700"/>
                <a:gd name="connsiteY25" fmla="*/ 76200 h 762000"/>
                <a:gd name="connsiteX0" fmla="*/ 901700 w 901700"/>
                <a:gd name="connsiteY0" fmla="*/ 76200 h 766762"/>
                <a:gd name="connsiteX1" fmla="*/ 800100 w 901700"/>
                <a:gd name="connsiteY1" fmla="*/ 38100 h 766762"/>
                <a:gd name="connsiteX2" fmla="*/ 673100 w 901700"/>
                <a:gd name="connsiteY2" fmla="*/ 0 h 766762"/>
                <a:gd name="connsiteX3" fmla="*/ 482600 w 901700"/>
                <a:gd name="connsiteY3" fmla="*/ 6350 h 766762"/>
                <a:gd name="connsiteX4" fmla="*/ 323850 w 901700"/>
                <a:gd name="connsiteY4" fmla="*/ 25400 h 766762"/>
                <a:gd name="connsiteX5" fmla="*/ 228600 w 901700"/>
                <a:gd name="connsiteY5" fmla="*/ 101600 h 766762"/>
                <a:gd name="connsiteX6" fmla="*/ 107950 w 901700"/>
                <a:gd name="connsiteY6" fmla="*/ 298450 h 766762"/>
                <a:gd name="connsiteX7" fmla="*/ 95250 w 901700"/>
                <a:gd name="connsiteY7" fmla="*/ 476250 h 766762"/>
                <a:gd name="connsiteX8" fmla="*/ 31750 w 901700"/>
                <a:gd name="connsiteY8" fmla="*/ 596900 h 766762"/>
                <a:gd name="connsiteX9" fmla="*/ 0 w 901700"/>
                <a:gd name="connsiteY9" fmla="*/ 723900 h 766762"/>
                <a:gd name="connsiteX10" fmla="*/ 130969 w 901700"/>
                <a:gd name="connsiteY10" fmla="*/ 766762 h 766762"/>
                <a:gd name="connsiteX11" fmla="*/ 222250 w 901700"/>
                <a:gd name="connsiteY11" fmla="*/ 730250 h 766762"/>
                <a:gd name="connsiteX12" fmla="*/ 323850 w 901700"/>
                <a:gd name="connsiteY12" fmla="*/ 654050 h 766762"/>
                <a:gd name="connsiteX13" fmla="*/ 360363 w 901700"/>
                <a:gd name="connsiteY13" fmla="*/ 609600 h 766762"/>
                <a:gd name="connsiteX14" fmla="*/ 392907 w 901700"/>
                <a:gd name="connsiteY14" fmla="*/ 529431 h 766762"/>
                <a:gd name="connsiteX15" fmla="*/ 400050 w 901700"/>
                <a:gd name="connsiteY15" fmla="*/ 425450 h 766762"/>
                <a:gd name="connsiteX16" fmla="*/ 368300 w 901700"/>
                <a:gd name="connsiteY16" fmla="*/ 374650 h 766762"/>
                <a:gd name="connsiteX17" fmla="*/ 330200 w 901700"/>
                <a:gd name="connsiteY17" fmla="*/ 334169 h 766762"/>
                <a:gd name="connsiteX18" fmla="*/ 269875 w 901700"/>
                <a:gd name="connsiteY18" fmla="*/ 310356 h 766762"/>
                <a:gd name="connsiteX19" fmla="*/ 272256 w 901700"/>
                <a:gd name="connsiteY19" fmla="*/ 266700 h 766762"/>
                <a:gd name="connsiteX20" fmla="*/ 330200 w 901700"/>
                <a:gd name="connsiteY20" fmla="*/ 228600 h 766762"/>
                <a:gd name="connsiteX21" fmla="*/ 457994 w 901700"/>
                <a:gd name="connsiteY21" fmla="*/ 204788 h 766762"/>
                <a:gd name="connsiteX22" fmla="*/ 582612 w 901700"/>
                <a:gd name="connsiteY22" fmla="*/ 191294 h 766762"/>
                <a:gd name="connsiteX23" fmla="*/ 704850 w 901700"/>
                <a:gd name="connsiteY23" fmla="*/ 165100 h 766762"/>
                <a:gd name="connsiteX24" fmla="*/ 831850 w 901700"/>
                <a:gd name="connsiteY24" fmla="*/ 133350 h 766762"/>
                <a:gd name="connsiteX25" fmla="*/ 901700 w 901700"/>
                <a:gd name="connsiteY25" fmla="*/ 76200 h 766762"/>
                <a:gd name="connsiteX0" fmla="*/ 901700 w 901700"/>
                <a:gd name="connsiteY0" fmla="*/ 76200 h 766762"/>
                <a:gd name="connsiteX1" fmla="*/ 800100 w 901700"/>
                <a:gd name="connsiteY1" fmla="*/ 38100 h 766762"/>
                <a:gd name="connsiteX2" fmla="*/ 673100 w 901700"/>
                <a:gd name="connsiteY2" fmla="*/ 0 h 766762"/>
                <a:gd name="connsiteX3" fmla="*/ 482600 w 901700"/>
                <a:gd name="connsiteY3" fmla="*/ 6350 h 766762"/>
                <a:gd name="connsiteX4" fmla="*/ 323850 w 901700"/>
                <a:gd name="connsiteY4" fmla="*/ 25400 h 766762"/>
                <a:gd name="connsiteX5" fmla="*/ 228600 w 901700"/>
                <a:gd name="connsiteY5" fmla="*/ 101600 h 766762"/>
                <a:gd name="connsiteX6" fmla="*/ 107950 w 901700"/>
                <a:gd name="connsiteY6" fmla="*/ 298450 h 766762"/>
                <a:gd name="connsiteX7" fmla="*/ 95250 w 901700"/>
                <a:gd name="connsiteY7" fmla="*/ 476250 h 766762"/>
                <a:gd name="connsiteX8" fmla="*/ 31750 w 901700"/>
                <a:gd name="connsiteY8" fmla="*/ 596900 h 766762"/>
                <a:gd name="connsiteX9" fmla="*/ 0 w 901700"/>
                <a:gd name="connsiteY9" fmla="*/ 723900 h 766762"/>
                <a:gd name="connsiteX10" fmla="*/ 130969 w 901700"/>
                <a:gd name="connsiteY10" fmla="*/ 766762 h 766762"/>
                <a:gd name="connsiteX11" fmla="*/ 222250 w 901700"/>
                <a:gd name="connsiteY11" fmla="*/ 730250 h 766762"/>
                <a:gd name="connsiteX12" fmla="*/ 323850 w 901700"/>
                <a:gd name="connsiteY12" fmla="*/ 654050 h 766762"/>
                <a:gd name="connsiteX13" fmla="*/ 360363 w 901700"/>
                <a:gd name="connsiteY13" fmla="*/ 609600 h 766762"/>
                <a:gd name="connsiteX14" fmla="*/ 392907 w 901700"/>
                <a:gd name="connsiteY14" fmla="*/ 529431 h 766762"/>
                <a:gd name="connsiteX15" fmla="*/ 400050 w 901700"/>
                <a:gd name="connsiteY15" fmla="*/ 425450 h 766762"/>
                <a:gd name="connsiteX16" fmla="*/ 368300 w 901700"/>
                <a:gd name="connsiteY16" fmla="*/ 374650 h 766762"/>
                <a:gd name="connsiteX17" fmla="*/ 330200 w 901700"/>
                <a:gd name="connsiteY17" fmla="*/ 334169 h 766762"/>
                <a:gd name="connsiteX18" fmla="*/ 269875 w 901700"/>
                <a:gd name="connsiteY18" fmla="*/ 310356 h 766762"/>
                <a:gd name="connsiteX19" fmla="*/ 272256 w 901700"/>
                <a:gd name="connsiteY19" fmla="*/ 266700 h 766762"/>
                <a:gd name="connsiteX20" fmla="*/ 330200 w 901700"/>
                <a:gd name="connsiteY20" fmla="*/ 228600 h 766762"/>
                <a:gd name="connsiteX21" fmla="*/ 457994 w 901700"/>
                <a:gd name="connsiteY21" fmla="*/ 204788 h 766762"/>
                <a:gd name="connsiteX22" fmla="*/ 582612 w 901700"/>
                <a:gd name="connsiteY22" fmla="*/ 191294 h 766762"/>
                <a:gd name="connsiteX23" fmla="*/ 643731 w 901700"/>
                <a:gd name="connsiteY23" fmla="*/ 188119 h 766762"/>
                <a:gd name="connsiteX24" fmla="*/ 704850 w 901700"/>
                <a:gd name="connsiteY24" fmla="*/ 165100 h 766762"/>
                <a:gd name="connsiteX25" fmla="*/ 831850 w 901700"/>
                <a:gd name="connsiteY25" fmla="*/ 133350 h 766762"/>
                <a:gd name="connsiteX26" fmla="*/ 901700 w 901700"/>
                <a:gd name="connsiteY26" fmla="*/ 76200 h 766762"/>
                <a:gd name="connsiteX0" fmla="*/ 901700 w 901700"/>
                <a:gd name="connsiteY0" fmla="*/ 76200 h 766762"/>
                <a:gd name="connsiteX1" fmla="*/ 800100 w 901700"/>
                <a:gd name="connsiteY1" fmla="*/ 38100 h 766762"/>
                <a:gd name="connsiteX2" fmla="*/ 673100 w 901700"/>
                <a:gd name="connsiteY2" fmla="*/ 0 h 766762"/>
                <a:gd name="connsiteX3" fmla="*/ 482600 w 901700"/>
                <a:gd name="connsiteY3" fmla="*/ 6350 h 766762"/>
                <a:gd name="connsiteX4" fmla="*/ 323850 w 901700"/>
                <a:gd name="connsiteY4" fmla="*/ 25400 h 766762"/>
                <a:gd name="connsiteX5" fmla="*/ 228600 w 901700"/>
                <a:gd name="connsiteY5" fmla="*/ 101600 h 766762"/>
                <a:gd name="connsiteX6" fmla="*/ 107950 w 901700"/>
                <a:gd name="connsiteY6" fmla="*/ 298450 h 766762"/>
                <a:gd name="connsiteX7" fmla="*/ 95250 w 901700"/>
                <a:gd name="connsiteY7" fmla="*/ 476250 h 766762"/>
                <a:gd name="connsiteX8" fmla="*/ 31750 w 901700"/>
                <a:gd name="connsiteY8" fmla="*/ 596900 h 766762"/>
                <a:gd name="connsiteX9" fmla="*/ 0 w 901700"/>
                <a:gd name="connsiteY9" fmla="*/ 723900 h 766762"/>
                <a:gd name="connsiteX10" fmla="*/ 130969 w 901700"/>
                <a:gd name="connsiteY10" fmla="*/ 766762 h 766762"/>
                <a:gd name="connsiteX11" fmla="*/ 222250 w 901700"/>
                <a:gd name="connsiteY11" fmla="*/ 730250 h 766762"/>
                <a:gd name="connsiteX12" fmla="*/ 323850 w 901700"/>
                <a:gd name="connsiteY12" fmla="*/ 654050 h 766762"/>
                <a:gd name="connsiteX13" fmla="*/ 360363 w 901700"/>
                <a:gd name="connsiteY13" fmla="*/ 609600 h 766762"/>
                <a:gd name="connsiteX14" fmla="*/ 392907 w 901700"/>
                <a:gd name="connsiteY14" fmla="*/ 529431 h 766762"/>
                <a:gd name="connsiteX15" fmla="*/ 400050 w 901700"/>
                <a:gd name="connsiteY15" fmla="*/ 425450 h 766762"/>
                <a:gd name="connsiteX16" fmla="*/ 368300 w 901700"/>
                <a:gd name="connsiteY16" fmla="*/ 374650 h 766762"/>
                <a:gd name="connsiteX17" fmla="*/ 330200 w 901700"/>
                <a:gd name="connsiteY17" fmla="*/ 334169 h 766762"/>
                <a:gd name="connsiteX18" fmla="*/ 269875 w 901700"/>
                <a:gd name="connsiteY18" fmla="*/ 310356 h 766762"/>
                <a:gd name="connsiteX19" fmla="*/ 272256 w 901700"/>
                <a:gd name="connsiteY19" fmla="*/ 266700 h 766762"/>
                <a:gd name="connsiteX20" fmla="*/ 330200 w 901700"/>
                <a:gd name="connsiteY20" fmla="*/ 228600 h 766762"/>
                <a:gd name="connsiteX21" fmla="*/ 457994 w 901700"/>
                <a:gd name="connsiteY21" fmla="*/ 204788 h 766762"/>
                <a:gd name="connsiteX22" fmla="*/ 582612 w 901700"/>
                <a:gd name="connsiteY22" fmla="*/ 191294 h 766762"/>
                <a:gd name="connsiteX23" fmla="*/ 643731 w 901700"/>
                <a:gd name="connsiteY23" fmla="*/ 188119 h 766762"/>
                <a:gd name="connsiteX24" fmla="*/ 704850 w 901700"/>
                <a:gd name="connsiteY24" fmla="*/ 165100 h 766762"/>
                <a:gd name="connsiteX25" fmla="*/ 817562 w 901700"/>
                <a:gd name="connsiteY25" fmla="*/ 121444 h 766762"/>
                <a:gd name="connsiteX26" fmla="*/ 901700 w 901700"/>
                <a:gd name="connsiteY26" fmla="*/ 76200 h 766762"/>
                <a:gd name="connsiteX0" fmla="*/ 889794 w 889794"/>
                <a:gd name="connsiteY0" fmla="*/ 92869 h 766762"/>
                <a:gd name="connsiteX1" fmla="*/ 800100 w 889794"/>
                <a:gd name="connsiteY1" fmla="*/ 38100 h 766762"/>
                <a:gd name="connsiteX2" fmla="*/ 673100 w 889794"/>
                <a:gd name="connsiteY2" fmla="*/ 0 h 766762"/>
                <a:gd name="connsiteX3" fmla="*/ 482600 w 889794"/>
                <a:gd name="connsiteY3" fmla="*/ 6350 h 766762"/>
                <a:gd name="connsiteX4" fmla="*/ 323850 w 889794"/>
                <a:gd name="connsiteY4" fmla="*/ 25400 h 766762"/>
                <a:gd name="connsiteX5" fmla="*/ 228600 w 889794"/>
                <a:gd name="connsiteY5" fmla="*/ 101600 h 766762"/>
                <a:gd name="connsiteX6" fmla="*/ 107950 w 889794"/>
                <a:gd name="connsiteY6" fmla="*/ 298450 h 766762"/>
                <a:gd name="connsiteX7" fmla="*/ 95250 w 889794"/>
                <a:gd name="connsiteY7" fmla="*/ 476250 h 766762"/>
                <a:gd name="connsiteX8" fmla="*/ 31750 w 889794"/>
                <a:gd name="connsiteY8" fmla="*/ 596900 h 766762"/>
                <a:gd name="connsiteX9" fmla="*/ 0 w 889794"/>
                <a:gd name="connsiteY9" fmla="*/ 723900 h 766762"/>
                <a:gd name="connsiteX10" fmla="*/ 130969 w 889794"/>
                <a:gd name="connsiteY10" fmla="*/ 766762 h 766762"/>
                <a:gd name="connsiteX11" fmla="*/ 222250 w 889794"/>
                <a:gd name="connsiteY11" fmla="*/ 730250 h 766762"/>
                <a:gd name="connsiteX12" fmla="*/ 323850 w 889794"/>
                <a:gd name="connsiteY12" fmla="*/ 654050 h 766762"/>
                <a:gd name="connsiteX13" fmla="*/ 360363 w 889794"/>
                <a:gd name="connsiteY13" fmla="*/ 609600 h 766762"/>
                <a:gd name="connsiteX14" fmla="*/ 392907 w 889794"/>
                <a:gd name="connsiteY14" fmla="*/ 529431 h 766762"/>
                <a:gd name="connsiteX15" fmla="*/ 400050 w 889794"/>
                <a:gd name="connsiteY15" fmla="*/ 425450 h 766762"/>
                <a:gd name="connsiteX16" fmla="*/ 368300 w 889794"/>
                <a:gd name="connsiteY16" fmla="*/ 374650 h 766762"/>
                <a:gd name="connsiteX17" fmla="*/ 330200 w 889794"/>
                <a:gd name="connsiteY17" fmla="*/ 334169 h 766762"/>
                <a:gd name="connsiteX18" fmla="*/ 269875 w 889794"/>
                <a:gd name="connsiteY18" fmla="*/ 310356 h 766762"/>
                <a:gd name="connsiteX19" fmla="*/ 272256 w 889794"/>
                <a:gd name="connsiteY19" fmla="*/ 266700 h 766762"/>
                <a:gd name="connsiteX20" fmla="*/ 330200 w 889794"/>
                <a:gd name="connsiteY20" fmla="*/ 228600 h 766762"/>
                <a:gd name="connsiteX21" fmla="*/ 457994 w 889794"/>
                <a:gd name="connsiteY21" fmla="*/ 204788 h 766762"/>
                <a:gd name="connsiteX22" fmla="*/ 582612 w 889794"/>
                <a:gd name="connsiteY22" fmla="*/ 191294 h 766762"/>
                <a:gd name="connsiteX23" fmla="*/ 643731 w 889794"/>
                <a:gd name="connsiteY23" fmla="*/ 188119 h 766762"/>
                <a:gd name="connsiteX24" fmla="*/ 704850 w 889794"/>
                <a:gd name="connsiteY24" fmla="*/ 165100 h 766762"/>
                <a:gd name="connsiteX25" fmla="*/ 817562 w 889794"/>
                <a:gd name="connsiteY25" fmla="*/ 121444 h 766762"/>
                <a:gd name="connsiteX26" fmla="*/ 889794 w 889794"/>
                <a:gd name="connsiteY26" fmla="*/ 92869 h 766762"/>
                <a:gd name="connsiteX0" fmla="*/ 858044 w 858044"/>
                <a:gd name="connsiteY0" fmla="*/ 92869 h 804862"/>
                <a:gd name="connsiteX1" fmla="*/ 768350 w 858044"/>
                <a:gd name="connsiteY1" fmla="*/ 38100 h 804862"/>
                <a:gd name="connsiteX2" fmla="*/ 641350 w 858044"/>
                <a:gd name="connsiteY2" fmla="*/ 0 h 804862"/>
                <a:gd name="connsiteX3" fmla="*/ 450850 w 858044"/>
                <a:gd name="connsiteY3" fmla="*/ 6350 h 804862"/>
                <a:gd name="connsiteX4" fmla="*/ 292100 w 858044"/>
                <a:gd name="connsiteY4" fmla="*/ 25400 h 804862"/>
                <a:gd name="connsiteX5" fmla="*/ 196850 w 858044"/>
                <a:gd name="connsiteY5" fmla="*/ 101600 h 804862"/>
                <a:gd name="connsiteX6" fmla="*/ 76200 w 858044"/>
                <a:gd name="connsiteY6" fmla="*/ 298450 h 804862"/>
                <a:gd name="connsiteX7" fmla="*/ 63500 w 858044"/>
                <a:gd name="connsiteY7" fmla="*/ 476250 h 804862"/>
                <a:gd name="connsiteX8" fmla="*/ 0 w 858044"/>
                <a:gd name="connsiteY8" fmla="*/ 596900 h 804862"/>
                <a:gd name="connsiteX9" fmla="*/ 20638 w 858044"/>
                <a:gd name="connsiteY9" fmla="*/ 804862 h 804862"/>
                <a:gd name="connsiteX10" fmla="*/ 99219 w 858044"/>
                <a:gd name="connsiteY10" fmla="*/ 766762 h 804862"/>
                <a:gd name="connsiteX11" fmla="*/ 190500 w 858044"/>
                <a:gd name="connsiteY11" fmla="*/ 730250 h 804862"/>
                <a:gd name="connsiteX12" fmla="*/ 292100 w 858044"/>
                <a:gd name="connsiteY12" fmla="*/ 654050 h 804862"/>
                <a:gd name="connsiteX13" fmla="*/ 328613 w 858044"/>
                <a:gd name="connsiteY13" fmla="*/ 609600 h 804862"/>
                <a:gd name="connsiteX14" fmla="*/ 361157 w 858044"/>
                <a:gd name="connsiteY14" fmla="*/ 529431 h 804862"/>
                <a:gd name="connsiteX15" fmla="*/ 368300 w 858044"/>
                <a:gd name="connsiteY15" fmla="*/ 425450 h 804862"/>
                <a:gd name="connsiteX16" fmla="*/ 336550 w 858044"/>
                <a:gd name="connsiteY16" fmla="*/ 374650 h 804862"/>
                <a:gd name="connsiteX17" fmla="*/ 298450 w 858044"/>
                <a:gd name="connsiteY17" fmla="*/ 334169 h 804862"/>
                <a:gd name="connsiteX18" fmla="*/ 238125 w 858044"/>
                <a:gd name="connsiteY18" fmla="*/ 310356 h 804862"/>
                <a:gd name="connsiteX19" fmla="*/ 240506 w 858044"/>
                <a:gd name="connsiteY19" fmla="*/ 266700 h 804862"/>
                <a:gd name="connsiteX20" fmla="*/ 298450 w 858044"/>
                <a:gd name="connsiteY20" fmla="*/ 228600 h 804862"/>
                <a:gd name="connsiteX21" fmla="*/ 426244 w 858044"/>
                <a:gd name="connsiteY21" fmla="*/ 204788 h 804862"/>
                <a:gd name="connsiteX22" fmla="*/ 550862 w 858044"/>
                <a:gd name="connsiteY22" fmla="*/ 191294 h 804862"/>
                <a:gd name="connsiteX23" fmla="*/ 611981 w 858044"/>
                <a:gd name="connsiteY23" fmla="*/ 188119 h 804862"/>
                <a:gd name="connsiteX24" fmla="*/ 673100 w 858044"/>
                <a:gd name="connsiteY24" fmla="*/ 165100 h 804862"/>
                <a:gd name="connsiteX25" fmla="*/ 785812 w 858044"/>
                <a:gd name="connsiteY25" fmla="*/ 121444 h 804862"/>
                <a:gd name="connsiteX26" fmla="*/ 858044 w 858044"/>
                <a:gd name="connsiteY26" fmla="*/ 92869 h 804862"/>
                <a:gd name="connsiteX0" fmla="*/ 858044 w 858044"/>
                <a:gd name="connsiteY0" fmla="*/ 92869 h 804862"/>
                <a:gd name="connsiteX1" fmla="*/ 768350 w 858044"/>
                <a:gd name="connsiteY1" fmla="*/ 38100 h 804862"/>
                <a:gd name="connsiteX2" fmla="*/ 641350 w 858044"/>
                <a:gd name="connsiteY2" fmla="*/ 0 h 804862"/>
                <a:gd name="connsiteX3" fmla="*/ 450850 w 858044"/>
                <a:gd name="connsiteY3" fmla="*/ 6350 h 804862"/>
                <a:gd name="connsiteX4" fmla="*/ 292100 w 858044"/>
                <a:gd name="connsiteY4" fmla="*/ 25400 h 804862"/>
                <a:gd name="connsiteX5" fmla="*/ 196850 w 858044"/>
                <a:gd name="connsiteY5" fmla="*/ 101600 h 804862"/>
                <a:gd name="connsiteX6" fmla="*/ 76200 w 858044"/>
                <a:gd name="connsiteY6" fmla="*/ 298450 h 804862"/>
                <a:gd name="connsiteX7" fmla="*/ 63500 w 858044"/>
                <a:gd name="connsiteY7" fmla="*/ 476250 h 804862"/>
                <a:gd name="connsiteX8" fmla="*/ 0 w 858044"/>
                <a:gd name="connsiteY8" fmla="*/ 596900 h 804862"/>
                <a:gd name="connsiteX9" fmla="*/ 20638 w 858044"/>
                <a:gd name="connsiteY9" fmla="*/ 804862 h 804862"/>
                <a:gd name="connsiteX10" fmla="*/ 99219 w 858044"/>
                <a:gd name="connsiteY10" fmla="*/ 766762 h 804862"/>
                <a:gd name="connsiteX11" fmla="*/ 190500 w 858044"/>
                <a:gd name="connsiteY11" fmla="*/ 730250 h 804862"/>
                <a:gd name="connsiteX12" fmla="*/ 292100 w 858044"/>
                <a:gd name="connsiteY12" fmla="*/ 654050 h 804862"/>
                <a:gd name="connsiteX13" fmla="*/ 328613 w 858044"/>
                <a:gd name="connsiteY13" fmla="*/ 609600 h 804862"/>
                <a:gd name="connsiteX14" fmla="*/ 361157 w 858044"/>
                <a:gd name="connsiteY14" fmla="*/ 529431 h 804862"/>
                <a:gd name="connsiteX15" fmla="*/ 368300 w 858044"/>
                <a:gd name="connsiteY15" fmla="*/ 425450 h 804862"/>
                <a:gd name="connsiteX16" fmla="*/ 350838 w 858044"/>
                <a:gd name="connsiteY16" fmla="*/ 384175 h 804862"/>
                <a:gd name="connsiteX17" fmla="*/ 298450 w 858044"/>
                <a:gd name="connsiteY17" fmla="*/ 334169 h 804862"/>
                <a:gd name="connsiteX18" fmla="*/ 238125 w 858044"/>
                <a:gd name="connsiteY18" fmla="*/ 310356 h 804862"/>
                <a:gd name="connsiteX19" fmla="*/ 240506 w 858044"/>
                <a:gd name="connsiteY19" fmla="*/ 266700 h 804862"/>
                <a:gd name="connsiteX20" fmla="*/ 298450 w 858044"/>
                <a:gd name="connsiteY20" fmla="*/ 228600 h 804862"/>
                <a:gd name="connsiteX21" fmla="*/ 426244 w 858044"/>
                <a:gd name="connsiteY21" fmla="*/ 204788 h 804862"/>
                <a:gd name="connsiteX22" fmla="*/ 550862 w 858044"/>
                <a:gd name="connsiteY22" fmla="*/ 191294 h 804862"/>
                <a:gd name="connsiteX23" fmla="*/ 611981 w 858044"/>
                <a:gd name="connsiteY23" fmla="*/ 188119 h 804862"/>
                <a:gd name="connsiteX24" fmla="*/ 673100 w 858044"/>
                <a:gd name="connsiteY24" fmla="*/ 165100 h 804862"/>
                <a:gd name="connsiteX25" fmla="*/ 785812 w 858044"/>
                <a:gd name="connsiteY25" fmla="*/ 121444 h 804862"/>
                <a:gd name="connsiteX26" fmla="*/ 858044 w 858044"/>
                <a:gd name="connsiteY26" fmla="*/ 92869 h 804862"/>
                <a:gd name="connsiteX0" fmla="*/ 858044 w 858044"/>
                <a:gd name="connsiteY0" fmla="*/ 92869 h 804862"/>
                <a:gd name="connsiteX1" fmla="*/ 768350 w 858044"/>
                <a:gd name="connsiteY1" fmla="*/ 38100 h 804862"/>
                <a:gd name="connsiteX2" fmla="*/ 641350 w 858044"/>
                <a:gd name="connsiteY2" fmla="*/ 0 h 804862"/>
                <a:gd name="connsiteX3" fmla="*/ 450850 w 858044"/>
                <a:gd name="connsiteY3" fmla="*/ 6350 h 804862"/>
                <a:gd name="connsiteX4" fmla="*/ 292100 w 858044"/>
                <a:gd name="connsiteY4" fmla="*/ 25400 h 804862"/>
                <a:gd name="connsiteX5" fmla="*/ 196850 w 858044"/>
                <a:gd name="connsiteY5" fmla="*/ 101600 h 804862"/>
                <a:gd name="connsiteX6" fmla="*/ 76200 w 858044"/>
                <a:gd name="connsiteY6" fmla="*/ 298450 h 804862"/>
                <a:gd name="connsiteX7" fmla="*/ 63500 w 858044"/>
                <a:gd name="connsiteY7" fmla="*/ 476250 h 804862"/>
                <a:gd name="connsiteX8" fmla="*/ 0 w 858044"/>
                <a:gd name="connsiteY8" fmla="*/ 596900 h 804862"/>
                <a:gd name="connsiteX9" fmla="*/ 20638 w 858044"/>
                <a:gd name="connsiteY9" fmla="*/ 804862 h 804862"/>
                <a:gd name="connsiteX10" fmla="*/ 99219 w 858044"/>
                <a:gd name="connsiteY10" fmla="*/ 766762 h 804862"/>
                <a:gd name="connsiteX11" fmla="*/ 190500 w 858044"/>
                <a:gd name="connsiteY11" fmla="*/ 730250 h 804862"/>
                <a:gd name="connsiteX12" fmla="*/ 292100 w 858044"/>
                <a:gd name="connsiteY12" fmla="*/ 654050 h 804862"/>
                <a:gd name="connsiteX13" fmla="*/ 328613 w 858044"/>
                <a:gd name="connsiteY13" fmla="*/ 609600 h 804862"/>
                <a:gd name="connsiteX14" fmla="*/ 361157 w 858044"/>
                <a:gd name="connsiteY14" fmla="*/ 529431 h 804862"/>
                <a:gd name="connsiteX15" fmla="*/ 368300 w 858044"/>
                <a:gd name="connsiteY15" fmla="*/ 425450 h 804862"/>
                <a:gd name="connsiteX16" fmla="*/ 350838 w 858044"/>
                <a:gd name="connsiteY16" fmla="*/ 384175 h 804862"/>
                <a:gd name="connsiteX17" fmla="*/ 298450 w 858044"/>
                <a:gd name="connsiteY17" fmla="*/ 334169 h 804862"/>
                <a:gd name="connsiteX18" fmla="*/ 238125 w 858044"/>
                <a:gd name="connsiteY18" fmla="*/ 310356 h 804862"/>
                <a:gd name="connsiteX19" fmla="*/ 221456 w 858044"/>
                <a:gd name="connsiteY19" fmla="*/ 290513 h 804862"/>
                <a:gd name="connsiteX20" fmla="*/ 240506 w 858044"/>
                <a:gd name="connsiteY20" fmla="*/ 266700 h 804862"/>
                <a:gd name="connsiteX21" fmla="*/ 298450 w 858044"/>
                <a:gd name="connsiteY21" fmla="*/ 228600 h 804862"/>
                <a:gd name="connsiteX22" fmla="*/ 426244 w 858044"/>
                <a:gd name="connsiteY22" fmla="*/ 204788 h 804862"/>
                <a:gd name="connsiteX23" fmla="*/ 550862 w 858044"/>
                <a:gd name="connsiteY23" fmla="*/ 191294 h 804862"/>
                <a:gd name="connsiteX24" fmla="*/ 611981 w 858044"/>
                <a:gd name="connsiteY24" fmla="*/ 188119 h 804862"/>
                <a:gd name="connsiteX25" fmla="*/ 673100 w 858044"/>
                <a:gd name="connsiteY25" fmla="*/ 165100 h 804862"/>
                <a:gd name="connsiteX26" fmla="*/ 785812 w 858044"/>
                <a:gd name="connsiteY26" fmla="*/ 121444 h 804862"/>
                <a:gd name="connsiteX27" fmla="*/ 858044 w 858044"/>
                <a:gd name="connsiteY27" fmla="*/ 92869 h 804862"/>
                <a:gd name="connsiteX0" fmla="*/ 858044 w 858044"/>
                <a:gd name="connsiteY0" fmla="*/ 92869 h 804862"/>
                <a:gd name="connsiteX1" fmla="*/ 768350 w 858044"/>
                <a:gd name="connsiteY1" fmla="*/ 38100 h 804862"/>
                <a:gd name="connsiteX2" fmla="*/ 641350 w 858044"/>
                <a:gd name="connsiteY2" fmla="*/ 0 h 804862"/>
                <a:gd name="connsiteX3" fmla="*/ 450850 w 858044"/>
                <a:gd name="connsiteY3" fmla="*/ 6350 h 804862"/>
                <a:gd name="connsiteX4" fmla="*/ 292100 w 858044"/>
                <a:gd name="connsiteY4" fmla="*/ 25400 h 804862"/>
                <a:gd name="connsiteX5" fmla="*/ 196850 w 858044"/>
                <a:gd name="connsiteY5" fmla="*/ 101600 h 804862"/>
                <a:gd name="connsiteX6" fmla="*/ 76200 w 858044"/>
                <a:gd name="connsiteY6" fmla="*/ 298450 h 804862"/>
                <a:gd name="connsiteX7" fmla="*/ 63500 w 858044"/>
                <a:gd name="connsiteY7" fmla="*/ 476250 h 804862"/>
                <a:gd name="connsiteX8" fmla="*/ 0 w 858044"/>
                <a:gd name="connsiteY8" fmla="*/ 596900 h 804862"/>
                <a:gd name="connsiteX9" fmla="*/ 20638 w 858044"/>
                <a:gd name="connsiteY9" fmla="*/ 804862 h 804862"/>
                <a:gd name="connsiteX10" fmla="*/ 99219 w 858044"/>
                <a:gd name="connsiteY10" fmla="*/ 766762 h 804862"/>
                <a:gd name="connsiteX11" fmla="*/ 190500 w 858044"/>
                <a:gd name="connsiteY11" fmla="*/ 730250 h 804862"/>
                <a:gd name="connsiteX12" fmla="*/ 292100 w 858044"/>
                <a:gd name="connsiteY12" fmla="*/ 654050 h 804862"/>
                <a:gd name="connsiteX13" fmla="*/ 328613 w 858044"/>
                <a:gd name="connsiteY13" fmla="*/ 609600 h 804862"/>
                <a:gd name="connsiteX14" fmla="*/ 361157 w 858044"/>
                <a:gd name="connsiteY14" fmla="*/ 529431 h 804862"/>
                <a:gd name="connsiteX15" fmla="*/ 368300 w 858044"/>
                <a:gd name="connsiteY15" fmla="*/ 425450 h 804862"/>
                <a:gd name="connsiteX16" fmla="*/ 350838 w 858044"/>
                <a:gd name="connsiteY16" fmla="*/ 384175 h 804862"/>
                <a:gd name="connsiteX17" fmla="*/ 315119 w 858044"/>
                <a:gd name="connsiteY17" fmla="*/ 334169 h 804862"/>
                <a:gd name="connsiteX18" fmla="*/ 238125 w 858044"/>
                <a:gd name="connsiteY18" fmla="*/ 310356 h 804862"/>
                <a:gd name="connsiteX19" fmla="*/ 221456 w 858044"/>
                <a:gd name="connsiteY19" fmla="*/ 290513 h 804862"/>
                <a:gd name="connsiteX20" fmla="*/ 240506 w 858044"/>
                <a:gd name="connsiteY20" fmla="*/ 266700 h 804862"/>
                <a:gd name="connsiteX21" fmla="*/ 298450 w 858044"/>
                <a:gd name="connsiteY21" fmla="*/ 228600 h 804862"/>
                <a:gd name="connsiteX22" fmla="*/ 426244 w 858044"/>
                <a:gd name="connsiteY22" fmla="*/ 204788 h 804862"/>
                <a:gd name="connsiteX23" fmla="*/ 550862 w 858044"/>
                <a:gd name="connsiteY23" fmla="*/ 191294 h 804862"/>
                <a:gd name="connsiteX24" fmla="*/ 611981 w 858044"/>
                <a:gd name="connsiteY24" fmla="*/ 188119 h 804862"/>
                <a:gd name="connsiteX25" fmla="*/ 673100 w 858044"/>
                <a:gd name="connsiteY25" fmla="*/ 165100 h 804862"/>
                <a:gd name="connsiteX26" fmla="*/ 785812 w 858044"/>
                <a:gd name="connsiteY26" fmla="*/ 121444 h 804862"/>
                <a:gd name="connsiteX27" fmla="*/ 858044 w 858044"/>
                <a:gd name="connsiteY27" fmla="*/ 92869 h 80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8044" h="804862">
                  <a:moveTo>
                    <a:pt x="858044" y="92869"/>
                  </a:moveTo>
                  <a:lnTo>
                    <a:pt x="768350" y="38100"/>
                  </a:lnTo>
                  <a:lnTo>
                    <a:pt x="641350" y="0"/>
                  </a:lnTo>
                  <a:lnTo>
                    <a:pt x="450850" y="6350"/>
                  </a:lnTo>
                  <a:lnTo>
                    <a:pt x="292100" y="25400"/>
                  </a:lnTo>
                  <a:lnTo>
                    <a:pt x="196850" y="101600"/>
                  </a:lnTo>
                  <a:lnTo>
                    <a:pt x="76200" y="298450"/>
                  </a:lnTo>
                  <a:lnTo>
                    <a:pt x="63500" y="476250"/>
                  </a:lnTo>
                  <a:lnTo>
                    <a:pt x="0" y="596900"/>
                  </a:lnTo>
                  <a:lnTo>
                    <a:pt x="20638" y="804862"/>
                  </a:lnTo>
                  <a:lnTo>
                    <a:pt x="99219" y="766762"/>
                  </a:lnTo>
                  <a:lnTo>
                    <a:pt x="190500" y="730250"/>
                  </a:lnTo>
                  <a:lnTo>
                    <a:pt x="292100" y="654050"/>
                  </a:lnTo>
                  <a:cubicBezTo>
                    <a:pt x="303477" y="633677"/>
                    <a:pt x="317236" y="629973"/>
                    <a:pt x="328613" y="609600"/>
                  </a:cubicBezTo>
                  <a:lnTo>
                    <a:pt x="361157" y="529431"/>
                  </a:lnTo>
                  <a:lnTo>
                    <a:pt x="368300" y="425450"/>
                  </a:lnTo>
                  <a:lnTo>
                    <a:pt x="350838" y="384175"/>
                  </a:lnTo>
                  <a:lnTo>
                    <a:pt x="315119" y="334169"/>
                  </a:lnTo>
                  <a:lnTo>
                    <a:pt x="238125" y="310356"/>
                  </a:lnTo>
                  <a:cubicBezTo>
                    <a:pt x="228468" y="302683"/>
                    <a:pt x="221059" y="297789"/>
                    <a:pt x="221456" y="290513"/>
                  </a:cubicBezTo>
                  <a:cubicBezTo>
                    <a:pt x="221853" y="283237"/>
                    <a:pt x="230849" y="276622"/>
                    <a:pt x="240506" y="266700"/>
                  </a:cubicBezTo>
                  <a:lnTo>
                    <a:pt x="298450" y="228600"/>
                  </a:lnTo>
                  <a:cubicBezTo>
                    <a:pt x="350573" y="227013"/>
                    <a:pt x="374121" y="206375"/>
                    <a:pt x="426244" y="204788"/>
                  </a:cubicBezTo>
                  <a:lnTo>
                    <a:pt x="550862" y="191294"/>
                  </a:lnTo>
                  <a:cubicBezTo>
                    <a:pt x="572029" y="186267"/>
                    <a:pt x="590814" y="193146"/>
                    <a:pt x="611981" y="188119"/>
                  </a:cubicBezTo>
                  <a:lnTo>
                    <a:pt x="673100" y="165100"/>
                  </a:lnTo>
                  <a:lnTo>
                    <a:pt x="785812" y="121444"/>
                  </a:lnTo>
                  <a:lnTo>
                    <a:pt x="858044" y="92869"/>
                  </a:lnTo>
                  <a:close/>
                </a:path>
              </a:pathLst>
            </a:custGeom>
            <a:solidFill>
              <a:srgbClr val="33CC33">
                <a:alpha val="60000"/>
              </a:srgbClr>
            </a:solidFill>
            <a:ln w="381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605417">
              <a:off x="3416309" y="3817385"/>
              <a:ext cx="523413" cy="326243"/>
            </a:xfrm>
            <a:prstGeom prst="rect">
              <a:avLst/>
            </a:prstGeom>
            <a:noFill/>
          </p:spPr>
          <p:txBody>
            <a:bodyPr wrap="none" lIns="9144" tIns="9144" rIns="9144" bIns="9144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 Narrow" pitchFamily="34" charset="0"/>
                </a:rPr>
                <a:t>Shelf-edge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 Narrow" pitchFamily="34" charset="0"/>
                </a:rPr>
                <a:t>Delta</a:t>
              </a:r>
              <a:endParaRPr lang="en-US" sz="10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73167" y="267669"/>
            <a:ext cx="3528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When Sea Level is Low, the Delta is Far out in the Gulf at the Continental Shelf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999433" y="6241832"/>
            <a:ext cx="787395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FISK, 1944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426240" y="2052045"/>
            <a:ext cx="3340415" cy="1749022"/>
            <a:chOff x="5732372" y="1627482"/>
            <a:chExt cx="3024758" cy="15837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732372" y="1627482"/>
              <a:ext cx="3024758" cy="1583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reeform 18"/>
            <p:cNvSpPr/>
            <p:nvPr/>
          </p:nvSpPr>
          <p:spPr>
            <a:xfrm>
              <a:off x="6112669" y="1674019"/>
              <a:ext cx="2233612" cy="1150144"/>
            </a:xfrm>
            <a:custGeom>
              <a:avLst/>
              <a:gdLst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924050 w 2514600"/>
                <a:gd name="connsiteY107" fmla="*/ 476250 h 1150144"/>
                <a:gd name="connsiteX108" fmla="*/ 1997869 w 2514600"/>
                <a:gd name="connsiteY108" fmla="*/ 488156 h 1150144"/>
                <a:gd name="connsiteX109" fmla="*/ 2145506 w 2514600"/>
                <a:gd name="connsiteY109" fmla="*/ 369094 h 1150144"/>
                <a:gd name="connsiteX110" fmla="*/ 2278856 w 2514600"/>
                <a:gd name="connsiteY110" fmla="*/ 266700 h 1150144"/>
                <a:gd name="connsiteX111" fmla="*/ 2402681 w 2514600"/>
                <a:gd name="connsiteY111" fmla="*/ 157162 h 1150144"/>
                <a:gd name="connsiteX112" fmla="*/ 2514600 w 2514600"/>
                <a:gd name="connsiteY112" fmla="*/ 78581 h 1150144"/>
                <a:gd name="connsiteX113" fmla="*/ 2483644 w 2514600"/>
                <a:gd name="connsiteY113" fmla="*/ 73819 h 1150144"/>
                <a:gd name="connsiteX114" fmla="*/ 2445544 w 2514600"/>
                <a:gd name="connsiteY114" fmla="*/ 66675 h 1150144"/>
                <a:gd name="connsiteX115" fmla="*/ 2388394 w 2514600"/>
                <a:gd name="connsiteY115" fmla="*/ 83344 h 1150144"/>
                <a:gd name="connsiteX116" fmla="*/ 2290762 w 2514600"/>
                <a:gd name="connsiteY116" fmla="*/ 135731 h 1150144"/>
                <a:gd name="connsiteX117" fmla="*/ 2228850 w 2514600"/>
                <a:gd name="connsiteY117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924050 w 2514600"/>
                <a:gd name="connsiteY107" fmla="*/ 476250 h 1150144"/>
                <a:gd name="connsiteX108" fmla="*/ 2145506 w 2514600"/>
                <a:gd name="connsiteY108" fmla="*/ 369094 h 1150144"/>
                <a:gd name="connsiteX109" fmla="*/ 2278856 w 2514600"/>
                <a:gd name="connsiteY109" fmla="*/ 266700 h 1150144"/>
                <a:gd name="connsiteX110" fmla="*/ 2402681 w 2514600"/>
                <a:gd name="connsiteY110" fmla="*/ 157162 h 1150144"/>
                <a:gd name="connsiteX111" fmla="*/ 2514600 w 2514600"/>
                <a:gd name="connsiteY111" fmla="*/ 78581 h 1150144"/>
                <a:gd name="connsiteX112" fmla="*/ 2483644 w 2514600"/>
                <a:gd name="connsiteY112" fmla="*/ 73819 h 1150144"/>
                <a:gd name="connsiteX113" fmla="*/ 2445544 w 2514600"/>
                <a:gd name="connsiteY113" fmla="*/ 66675 h 1150144"/>
                <a:gd name="connsiteX114" fmla="*/ 2388394 w 2514600"/>
                <a:gd name="connsiteY114" fmla="*/ 83344 h 1150144"/>
                <a:gd name="connsiteX115" fmla="*/ 2290762 w 2514600"/>
                <a:gd name="connsiteY115" fmla="*/ 135731 h 1150144"/>
                <a:gd name="connsiteX116" fmla="*/ 2228850 w 2514600"/>
                <a:gd name="connsiteY116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2145506 w 2514600"/>
                <a:gd name="connsiteY108" fmla="*/ 369094 h 1150144"/>
                <a:gd name="connsiteX109" fmla="*/ 2278856 w 2514600"/>
                <a:gd name="connsiteY109" fmla="*/ 266700 h 1150144"/>
                <a:gd name="connsiteX110" fmla="*/ 2402681 w 2514600"/>
                <a:gd name="connsiteY110" fmla="*/ 157162 h 1150144"/>
                <a:gd name="connsiteX111" fmla="*/ 2514600 w 2514600"/>
                <a:gd name="connsiteY111" fmla="*/ 78581 h 1150144"/>
                <a:gd name="connsiteX112" fmla="*/ 2483644 w 2514600"/>
                <a:gd name="connsiteY112" fmla="*/ 73819 h 1150144"/>
                <a:gd name="connsiteX113" fmla="*/ 2445544 w 2514600"/>
                <a:gd name="connsiteY113" fmla="*/ 66675 h 1150144"/>
                <a:gd name="connsiteX114" fmla="*/ 2388394 w 2514600"/>
                <a:gd name="connsiteY114" fmla="*/ 83344 h 1150144"/>
                <a:gd name="connsiteX115" fmla="*/ 2290762 w 2514600"/>
                <a:gd name="connsiteY115" fmla="*/ 135731 h 1150144"/>
                <a:gd name="connsiteX116" fmla="*/ 2228850 w 2514600"/>
                <a:gd name="connsiteY116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278856 w 2514600"/>
                <a:gd name="connsiteY109" fmla="*/ 266700 h 1150144"/>
                <a:gd name="connsiteX110" fmla="*/ 2402681 w 2514600"/>
                <a:gd name="connsiteY110" fmla="*/ 157162 h 1150144"/>
                <a:gd name="connsiteX111" fmla="*/ 2514600 w 2514600"/>
                <a:gd name="connsiteY111" fmla="*/ 78581 h 1150144"/>
                <a:gd name="connsiteX112" fmla="*/ 2483644 w 2514600"/>
                <a:gd name="connsiteY112" fmla="*/ 73819 h 1150144"/>
                <a:gd name="connsiteX113" fmla="*/ 2445544 w 2514600"/>
                <a:gd name="connsiteY113" fmla="*/ 66675 h 1150144"/>
                <a:gd name="connsiteX114" fmla="*/ 2388394 w 2514600"/>
                <a:gd name="connsiteY114" fmla="*/ 83344 h 1150144"/>
                <a:gd name="connsiteX115" fmla="*/ 2290762 w 2514600"/>
                <a:gd name="connsiteY115" fmla="*/ 135731 h 1150144"/>
                <a:gd name="connsiteX116" fmla="*/ 2228850 w 2514600"/>
                <a:gd name="connsiteY116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402681 w 2514600"/>
                <a:gd name="connsiteY110" fmla="*/ 157162 h 1150144"/>
                <a:gd name="connsiteX111" fmla="*/ 2514600 w 2514600"/>
                <a:gd name="connsiteY111" fmla="*/ 78581 h 1150144"/>
                <a:gd name="connsiteX112" fmla="*/ 2483644 w 2514600"/>
                <a:gd name="connsiteY112" fmla="*/ 73819 h 1150144"/>
                <a:gd name="connsiteX113" fmla="*/ 2445544 w 2514600"/>
                <a:gd name="connsiteY113" fmla="*/ 66675 h 1150144"/>
                <a:gd name="connsiteX114" fmla="*/ 2388394 w 2514600"/>
                <a:gd name="connsiteY114" fmla="*/ 83344 h 1150144"/>
                <a:gd name="connsiteX115" fmla="*/ 2290762 w 2514600"/>
                <a:gd name="connsiteY115" fmla="*/ 135731 h 1150144"/>
                <a:gd name="connsiteX116" fmla="*/ 2228850 w 2514600"/>
                <a:gd name="connsiteY116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402681 w 2514600"/>
                <a:gd name="connsiteY111" fmla="*/ 157162 h 1150144"/>
                <a:gd name="connsiteX112" fmla="*/ 2514600 w 2514600"/>
                <a:gd name="connsiteY112" fmla="*/ 78581 h 1150144"/>
                <a:gd name="connsiteX113" fmla="*/ 2483644 w 2514600"/>
                <a:gd name="connsiteY113" fmla="*/ 73819 h 1150144"/>
                <a:gd name="connsiteX114" fmla="*/ 2445544 w 2514600"/>
                <a:gd name="connsiteY114" fmla="*/ 66675 h 1150144"/>
                <a:gd name="connsiteX115" fmla="*/ 2388394 w 2514600"/>
                <a:gd name="connsiteY115" fmla="*/ 83344 h 1150144"/>
                <a:gd name="connsiteX116" fmla="*/ 2290762 w 2514600"/>
                <a:gd name="connsiteY116" fmla="*/ 135731 h 1150144"/>
                <a:gd name="connsiteX117" fmla="*/ 2228850 w 2514600"/>
                <a:gd name="connsiteY117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402681 w 2514600"/>
                <a:gd name="connsiteY112" fmla="*/ 157162 h 1150144"/>
                <a:gd name="connsiteX113" fmla="*/ 2514600 w 2514600"/>
                <a:gd name="connsiteY113" fmla="*/ 78581 h 1150144"/>
                <a:gd name="connsiteX114" fmla="*/ 2483644 w 2514600"/>
                <a:gd name="connsiteY114" fmla="*/ 73819 h 1150144"/>
                <a:gd name="connsiteX115" fmla="*/ 2445544 w 2514600"/>
                <a:gd name="connsiteY115" fmla="*/ 66675 h 1150144"/>
                <a:gd name="connsiteX116" fmla="*/ 2388394 w 2514600"/>
                <a:gd name="connsiteY116" fmla="*/ 83344 h 1150144"/>
                <a:gd name="connsiteX117" fmla="*/ 2290762 w 2514600"/>
                <a:gd name="connsiteY117" fmla="*/ 135731 h 1150144"/>
                <a:gd name="connsiteX118" fmla="*/ 2228850 w 2514600"/>
                <a:gd name="connsiteY118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402681 w 2514600"/>
                <a:gd name="connsiteY112" fmla="*/ 157162 h 1150144"/>
                <a:gd name="connsiteX113" fmla="*/ 2514600 w 2514600"/>
                <a:gd name="connsiteY113" fmla="*/ 78581 h 1150144"/>
                <a:gd name="connsiteX114" fmla="*/ 2483644 w 2514600"/>
                <a:gd name="connsiteY114" fmla="*/ 73819 h 1150144"/>
                <a:gd name="connsiteX115" fmla="*/ 2445544 w 2514600"/>
                <a:gd name="connsiteY115" fmla="*/ 66675 h 1150144"/>
                <a:gd name="connsiteX116" fmla="*/ 2388394 w 2514600"/>
                <a:gd name="connsiteY116" fmla="*/ 83344 h 1150144"/>
                <a:gd name="connsiteX117" fmla="*/ 2290762 w 2514600"/>
                <a:gd name="connsiteY117" fmla="*/ 135731 h 1150144"/>
                <a:gd name="connsiteX118" fmla="*/ 2228850 w 2514600"/>
                <a:gd name="connsiteY118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402681 w 2514600"/>
                <a:gd name="connsiteY112" fmla="*/ 157162 h 1150144"/>
                <a:gd name="connsiteX113" fmla="*/ 2514600 w 2514600"/>
                <a:gd name="connsiteY113" fmla="*/ 78581 h 1150144"/>
                <a:gd name="connsiteX114" fmla="*/ 2483644 w 2514600"/>
                <a:gd name="connsiteY114" fmla="*/ 73819 h 1150144"/>
                <a:gd name="connsiteX115" fmla="*/ 2445544 w 2514600"/>
                <a:gd name="connsiteY115" fmla="*/ 66675 h 1150144"/>
                <a:gd name="connsiteX116" fmla="*/ 2388394 w 2514600"/>
                <a:gd name="connsiteY116" fmla="*/ 83344 h 1150144"/>
                <a:gd name="connsiteX117" fmla="*/ 2290762 w 2514600"/>
                <a:gd name="connsiteY117" fmla="*/ 135731 h 1150144"/>
                <a:gd name="connsiteX118" fmla="*/ 2228850 w 2514600"/>
                <a:gd name="connsiteY118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162175 w 2514600"/>
                <a:gd name="connsiteY112" fmla="*/ 219075 h 1150144"/>
                <a:gd name="connsiteX113" fmla="*/ 2402681 w 2514600"/>
                <a:gd name="connsiteY113" fmla="*/ 157162 h 1150144"/>
                <a:gd name="connsiteX114" fmla="*/ 2514600 w 2514600"/>
                <a:gd name="connsiteY114" fmla="*/ 78581 h 1150144"/>
                <a:gd name="connsiteX115" fmla="*/ 2483644 w 2514600"/>
                <a:gd name="connsiteY115" fmla="*/ 73819 h 1150144"/>
                <a:gd name="connsiteX116" fmla="*/ 2445544 w 2514600"/>
                <a:gd name="connsiteY116" fmla="*/ 66675 h 1150144"/>
                <a:gd name="connsiteX117" fmla="*/ 2388394 w 2514600"/>
                <a:gd name="connsiteY117" fmla="*/ 83344 h 1150144"/>
                <a:gd name="connsiteX118" fmla="*/ 2290762 w 2514600"/>
                <a:gd name="connsiteY118" fmla="*/ 135731 h 1150144"/>
                <a:gd name="connsiteX119" fmla="*/ 2228850 w 2514600"/>
                <a:gd name="connsiteY119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162175 w 2514600"/>
                <a:gd name="connsiteY112" fmla="*/ 219075 h 1150144"/>
                <a:gd name="connsiteX113" fmla="*/ 2212181 w 2514600"/>
                <a:gd name="connsiteY113" fmla="*/ 192880 h 1150144"/>
                <a:gd name="connsiteX114" fmla="*/ 2514600 w 2514600"/>
                <a:gd name="connsiteY114" fmla="*/ 78581 h 1150144"/>
                <a:gd name="connsiteX115" fmla="*/ 2483644 w 2514600"/>
                <a:gd name="connsiteY115" fmla="*/ 73819 h 1150144"/>
                <a:gd name="connsiteX116" fmla="*/ 2445544 w 2514600"/>
                <a:gd name="connsiteY116" fmla="*/ 66675 h 1150144"/>
                <a:gd name="connsiteX117" fmla="*/ 2388394 w 2514600"/>
                <a:gd name="connsiteY117" fmla="*/ 83344 h 1150144"/>
                <a:gd name="connsiteX118" fmla="*/ 2290762 w 2514600"/>
                <a:gd name="connsiteY118" fmla="*/ 135731 h 1150144"/>
                <a:gd name="connsiteX119" fmla="*/ 2228850 w 2514600"/>
                <a:gd name="connsiteY119" fmla="*/ 150019 h 1150144"/>
                <a:gd name="connsiteX0" fmla="*/ 2228850 w 2483644"/>
                <a:gd name="connsiteY0" fmla="*/ 150019 h 1150144"/>
                <a:gd name="connsiteX1" fmla="*/ 2119312 w 2483644"/>
                <a:gd name="connsiteY1" fmla="*/ 173831 h 1150144"/>
                <a:gd name="connsiteX2" fmla="*/ 2035969 w 2483644"/>
                <a:gd name="connsiteY2" fmla="*/ 197644 h 1150144"/>
                <a:gd name="connsiteX3" fmla="*/ 1995487 w 2483644"/>
                <a:gd name="connsiteY3" fmla="*/ 195262 h 1150144"/>
                <a:gd name="connsiteX4" fmla="*/ 1957387 w 2483644"/>
                <a:gd name="connsiteY4" fmla="*/ 178594 h 1150144"/>
                <a:gd name="connsiteX5" fmla="*/ 1883569 w 2483644"/>
                <a:gd name="connsiteY5" fmla="*/ 176212 h 1150144"/>
                <a:gd name="connsiteX6" fmla="*/ 1778794 w 2483644"/>
                <a:gd name="connsiteY6" fmla="*/ 171450 h 1150144"/>
                <a:gd name="connsiteX7" fmla="*/ 1707356 w 2483644"/>
                <a:gd name="connsiteY7" fmla="*/ 178594 h 1150144"/>
                <a:gd name="connsiteX8" fmla="*/ 1624012 w 2483644"/>
                <a:gd name="connsiteY8" fmla="*/ 176212 h 1150144"/>
                <a:gd name="connsiteX9" fmla="*/ 1574006 w 2483644"/>
                <a:gd name="connsiteY9" fmla="*/ 173831 h 1150144"/>
                <a:gd name="connsiteX10" fmla="*/ 1512094 w 2483644"/>
                <a:gd name="connsiteY10" fmla="*/ 197644 h 1150144"/>
                <a:gd name="connsiteX11" fmla="*/ 1428750 w 2483644"/>
                <a:gd name="connsiteY11" fmla="*/ 247650 h 1150144"/>
                <a:gd name="connsiteX12" fmla="*/ 1393031 w 2483644"/>
                <a:gd name="connsiteY12" fmla="*/ 261937 h 1150144"/>
                <a:gd name="connsiteX13" fmla="*/ 1307306 w 2483644"/>
                <a:gd name="connsiteY13" fmla="*/ 226219 h 1150144"/>
                <a:gd name="connsiteX14" fmla="*/ 1197769 w 2483644"/>
                <a:gd name="connsiteY14" fmla="*/ 169069 h 1150144"/>
                <a:gd name="connsiteX15" fmla="*/ 1143000 w 2483644"/>
                <a:gd name="connsiteY15" fmla="*/ 147637 h 1150144"/>
                <a:gd name="connsiteX16" fmla="*/ 1095375 w 2483644"/>
                <a:gd name="connsiteY16" fmla="*/ 154781 h 1150144"/>
                <a:gd name="connsiteX17" fmla="*/ 1021556 w 2483644"/>
                <a:gd name="connsiteY17" fmla="*/ 169069 h 1150144"/>
                <a:gd name="connsiteX18" fmla="*/ 997744 w 2483644"/>
                <a:gd name="connsiteY18" fmla="*/ 173831 h 1150144"/>
                <a:gd name="connsiteX19" fmla="*/ 954881 w 2483644"/>
                <a:gd name="connsiteY19" fmla="*/ 152400 h 1150144"/>
                <a:gd name="connsiteX20" fmla="*/ 912019 w 2483644"/>
                <a:gd name="connsiteY20" fmla="*/ 140494 h 1150144"/>
                <a:gd name="connsiteX21" fmla="*/ 876300 w 2483644"/>
                <a:gd name="connsiteY21" fmla="*/ 140494 h 1150144"/>
                <a:gd name="connsiteX22" fmla="*/ 833437 w 2483644"/>
                <a:gd name="connsiteY22" fmla="*/ 180975 h 1150144"/>
                <a:gd name="connsiteX23" fmla="*/ 814387 w 2483644"/>
                <a:gd name="connsiteY23" fmla="*/ 100012 h 1150144"/>
                <a:gd name="connsiteX24" fmla="*/ 802481 w 2483644"/>
                <a:gd name="connsiteY24" fmla="*/ 0 h 1150144"/>
                <a:gd name="connsiteX25" fmla="*/ 802481 w 2483644"/>
                <a:gd name="connsiteY25" fmla="*/ 0 h 1150144"/>
                <a:gd name="connsiteX26" fmla="*/ 735806 w 2483644"/>
                <a:gd name="connsiteY26" fmla="*/ 23812 h 1150144"/>
                <a:gd name="connsiteX27" fmla="*/ 678656 w 2483644"/>
                <a:gd name="connsiteY27" fmla="*/ 45244 h 1150144"/>
                <a:gd name="connsiteX28" fmla="*/ 623887 w 2483644"/>
                <a:gd name="connsiteY28" fmla="*/ 69056 h 1150144"/>
                <a:gd name="connsiteX29" fmla="*/ 569119 w 2483644"/>
                <a:gd name="connsiteY29" fmla="*/ 78581 h 1150144"/>
                <a:gd name="connsiteX30" fmla="*/ 540544 w 2483644"/>
                <a:gd name="connsiteY30" fmla="*/ 85725 h 1150144"/>
                <a:gd name="connsiteX31" fmla="*/ 535781 w 2483644"/>
                <a:gd name="connsiteY31" fmla="*/ 102394 h 1150144"/>
                <a:gd name="connsiteX32" fmla="*/ 559594 w 2483644"/>
                <a:gd name="connsiteY32" fmla="*/ 119062 h 1150144"/>
                <a:gd name="connsiteX33" fmla="*/ 514350 w 2483644"/>
                <a:gd name="connsiteY33" fmla="*/ 147637 h 1150144"/>
                <a:gd name="connsiteX34" fmla="*/ 452437 w 2483644"/>
                <a:gd name="connsiteY34" fmla="*/ 171450 h 1150144"/>
                <a:gd name="connsiteX35" fmla="*/ 366712 w 2483644"/>
                <a:gd name="connsiteY35" fmla="*/ 204787 h 1150144"/>
                <a:gd name="connsiteX36" fmla="*/ 316706 w 2483644"/>
                <a:gd name="connsiteY36" fmla="*/ 219075 h 1150144"/>
                <a:gd name="connsiteX37" fmla="*/ 269081 w 2483644"/>
                <a:gd name="connsiteY37" fmla="*/ 240506 h 1150144"/>
                <a:gd name="connsiteX38" fmla="*/ 221456 w 2483644"/>
                <a:gd name="connsiteY38" fmla="*/ 250031 h 1150144"/>
                <a:gd name="connsiteX39" fmla="*/ 185737 w 2483644"/>
                <a:gd name="connsiteY39" fmla="*/ 252412 h 1150144"/>
                <a:gd name="connsiteX40" fmla="*/ 145256 w 2483644"/>
                <a:gd name="connsiteY40" fmla="*/ 235744 h 1150144"/>
                <a:gd name="connsiteX41" fmla="*/ 128587 w 2483644"/>
                <a:gd name="connsiteY41" fmla="*/ 242887 h 1150144"/>
                <a:gd name="connsiteX42" fmla="*/ 185737 w 2483644"/>
                <a:gd name="connsiteY42" fmla="*/ 273844 h 1150144"/>
                <a:gd name="connsiteX43" fmla="*/ 195262 w 2483644"/>
                <a:gd name="connsiteY43" fmla="*/ 328612 h 1150144"/>
                <a:gd name="connsiteX44" fmla="*/ 145256 w 2483644"/>
                <a:gd name="connsiteY44" fmla="*/ 366712 h 1150144"/>
                <a:gd name="connsiteX45" fmla="*/ 97631 w 2483644"/>
                <a:gd name="connsiteY45" fmla="*/ 397669 h 1150144"/>
                <a:gd name="connsiteX46" fmla="*/ 64294 w 2483644"/>
                <a:gd name="connsiteY46" fmla="*/ 404812 h 1150144"/>
                <a:gd name="connsiteX47" fmla="*/ 30956 w 2483644"/>
                <a:gd name="connsiteY47" fmla="*/ 400050 h 1150144"/>
                <a:gd name="connsiteX48" fmla="*/ 47625 w 2483644"/>
                <a:gd name="connsiteY48" fmla="*/ 433387 h 1150144"/>
                <a:gd name="connsiteX49" fmla="*/ 35719 w 2483644"/>
                <a:gd name="connsiteY49" fmla="*/ 466725 h 1150144"/>
                <a:gd name="connsiteX50" fmla="*/ 0 w 2483644"/>
                <a:gd name="connsiteY50" fmla="*/ 483394 h 1150144"/>
                <a:gd name="connsiteX51" fmla="*/ 16669 w 2483644"/>
                <a:gd name="connsiteY51" fmla="*/ 554831 h 1150144"/>
                <a:gd name="connsiteX52" fmla="*/ 26194 w 2483644"/>
                <a:gd name="connsiteY52" fmla="*/ 645319 h 1150144"/>
                <a:gd name="connsiteX53" fmla="*/ 35719 w 2483644"/>
                <a:gd name="connsiteY53" fmla="*/ 714375 h 1150144"/>
                <a:gd name="connsiteX54" fmla="*/ 30956 w 2483644"/>
                <a:gd name="connsiteY54" fmla="*/ 795337 h 1150144"/>
                <a:gd name="connsiteX55" fmla="*/ 57150 w 2483644"/>
                <a:gd name="connsiteY55" fmla="*/ 850106 h 1150144"/>
                <a:gd name="connsiteX56" fmla="*/ 88106 w 2483644"/>
                <a:gd name="connsiteY56" fmla="*/ 788194 h 1150144"/>
                <a:gd name="connsiteX57" fmla="*/ 111919 w 2483644"/>
                <a:gd name="connsiteY57" fmla="*/ 745331 h 1150144"/>
                <a:gd name="connsiteX58" fmla="*/ 142875 w 2483644"/>
                <a:gd name="connsiteY58" fmla="*/ 738187 h 1150144"/>
                <a:gd name="connsiteX59" fmla="*/ 154781 w 2483644"/>
                <a:gd name="connsiteY59" fmla="*/ 792956 h 1150144"/>
                <a:gd name="connsiteX60" fmla="*/ 169069 w 2483644"/>
                <a:gd name="connsiteY60" fmla="*/ 857250 h 1150144"/>
                <a:gd name="connsiteX61" fmla="*/ 192881 w 2483644"/>
                <a:gd name="connsiteY61" fmla="*/ 902494 h 1150144"/>
                <a:gd name="connsiteX62" fmla="*/ 216694 w 2483644"/>
                <a:gd name="connsiteY62" fmla="*/ 902494 h 1150144"/>
                <a:gd name="connsiteX63" fmla="*/ 259556 w 2483644"/>
                <a:gd name="connsiteY63" fmla="*/ 840581 h 1150144"/>
                <a:gd name="connsiteX64" fmla="*/ 314325 w 2483644"/>
                <a:gd name="connsiteY64" fmla="*/ 781050 h 1150144"/>
                <a:gd name="connsiteX65" fmla="*/ 352425 w 2483644"/>
                <a:gd name="connsiteY65" fmla="*/ 762000 h 1150144"/>
                <a:gd name="connsiteX66" fmla="*/ 388144 w 2483644"/>
                <a:gd name="connsiteY66" fmla="*/ 771525 h 1150144"/>
                <a:gd name="connsiteX67" fmla="*/ 411956 w 2483644"/>
                <a:gd name="connsiteY67" fmla="*/ 797719 h 1150144"/>
                <a:gd name="connsiteX68" fmla="*/ 445294 w 2483644"/>
                <a:gd name="connsiteY68" fmla="*/ 771525 h 1150144"/>
                <a:gd name="connsiteX69" fmla="*/ 469106 w 2483644"/>
                <a:gd name="connsiteY69" fmla="*/ 747712 h 1150144"/>
                <a:gd name="connsiteX70" fmla="*/ 507206 w 2483644"/>
                <a:gd name="connsiteY70" fmla="*/ 766762 h 1150144"/>
                <a:gd name="connsiteX71" fmla="*/ 550069 w 2483644"/>
                <a:gd name="connsiteY71" fmla="*/ 823912 h 1150144"/>
                <a:gd name="connsiteX72" fmla="*/ 595312 w 2483644"/>
                <a:gd name="connsiteY72" fmla="*/ 895350 h 1150144"/>
                <a:gd name="connsiteX73" fmla="*/ 638175 w 2483644"/>
                <a:gd name="connsiteY73" fmla="*/ 995362 h 1150144"/>
                <a:gd name="connsiteX74" fmla="*/ 666750 w 2483644"/>
                <a:gd name="connsiteY74" fmla="*/ 1073944 h 1150144"/>
                <a:gd name="connsiteX75" fmla="*/ 688181 w 2483644"/>
                <a:gd name="connsiteY75" fmla="*/ 1126331 h 1150144"/>
                <a:gd name="connsiteX76" fmla="*/ 707231 w 2483644"/>
                <a:gd name="connsiteY76" fmla="*/ 1150144 h 1150144"/>
                <a:gd name="connsiteX77" fmla="*/ 778669 w 2483644"/>
                <a:gd name="connsiteY77" fmla="*/ 1076325 h 1150144"/>
                <a:gd name="connsiteX78" fmla="*/ 852487 w 2483644"/>
                <a:gd name="connsiteY78" fmla="*/ 992981 h 1150144"/>
                <a:gd name="connsiteX79" fmla="*/ 926306 w 2483644"/>
                <a:gd name="connsiteY79" fmla="*/ 919162 h 1150144"/>
                <a:gd name="connsiteX80" fmla="*/ 990600 w 2483644"/>
                <a:gd name="connsiteY80" fmla="*/ 878681 h 1150144"/>
                <a:gd name="connsiteX81" fmla="*/ 1064419 w 2483644"/>
                <a:gd name="connsiteY81" fmla="*/ 842962 h 1150144"/>
                <a:gd name="connsiteX82" fmla="*/ 1164431 w 2483644"/>
                <a:gd name="connsiteY82" fmla="*/ 835819 h 1150144"/>
                <a:gd name="connsiteX83" fmla="*/ 1254919 w 2483644"/>
                <a:gd name="connsiteY83" fmla="*/ 847725 h 1150144"/>
                <a:gd name="connsiteX84" fmla="*/ 1297781 w 2483644"/>
                <a:gd name="connsiteY84" fmla="*/ 845344 h 1150144"/>
                <a:gd name="connsiteX85" fmla="*/ 1345406 w 2483644"/>
                <a:gd name="connsiteY85" fmla="*/ 866775 h 1150144"/>
                <a:gd name="connsiteX86" fmla="*/ 1364456 w 2483644"/>
                <a:gd name="connsiteY86" fmla="*/ 873919 h 1150144"/>
                <a:gd name="connsiteX87" fmla="*/ 1385887 w 2483644"/>
                <a:gd name="connsiteY87" fmla="*/ 859631 h 1150144"/>
                <a:gd name="connsiteX88" fmla="*/ 1419225 w 2483644"/>
                <a:gd name="connsiteY88" fmla="*/ 895350 h 1150144"/>
                <a:gd name="connsiteX89" fmla="*/ 1440656 w 2483644"/>
                <a:gd name="connsiteY89" fmla="*/ 916781 h 1150144"/>
                <a:gd name="connsiteX90" fmla="*/ 1478756 w 2483644"/>
                <a:gd name="connsiteY90" fmla="*/ 871537 h 1150144"/>
                <a:gd name="connsiteX91" fmla="*/ 1504950 w 2483644"/>
                <a:gd name="connsiteY91" fmla="*/ 840581 h 1150144"/>
                <a:gd name="connsiteX92" fmla="*/ 1533525 w 2483644"/>
                <a:gd name="connsiteY92" fmla="*/ 854869 h 1150144"/>
                <a:gd name="connsiteX93" fmla="*/ 1545431 w 2483644"/>
                <a:gd name="connsiteY93" fmla="*/ 919162 h 1150144"/>
                <a:gd name="connsiteX94" fmla="*/ 1581150 w 2483644"/>
                <a:gd name="connsiteY94" fmla="*/ 962025 h 1150144"/>
                <a:gd name="connsiteX95" fmla="*/ 1607344 w 2483644"/>
                <a:gd name="connsiteY95" fmla="*/ 945356 h 1150144"/>
                <a:gd name="connsiteX96" fmla="*/ 1638300 w 2483644"/>
                <a:gd name="connsiteY96" fmla="*/ 890587 h 1150144"/>
                <a:gd name="connsiteX97" fmla="*/ 1657350 w 2483644"/>
                <a:gd name="connsiteY97" fmla="*/ 866775 h 1150144"/>
                <a:gd name="connsiteX98" fmla="*/ 1688306 w 2483644"/>
                <a:gd name="connsiteY98" fmla="*/ 888206 h 1150144"/>
                <a:gd name="connsiteX99" fmla="*/ 1714500 w 2483644"/>
                <a:gd name="connsiteY99" fmla="*/ 931069 h 1150144"/>
                <a:gd name="connsiteX100" fmla="*/ 1714500 w 2483644"/>
                <a:gd name="connsiteY100" fmla="*/ 931069 h 1150144"/>
                <a:gd name="connsiteX101" fmla="*/ 1743075 w 2483644"/>
                <a:gd name="connsiteY101" fmla="*/ 871537 h 1150144"/>
                <a:gd name="connsiteX102" fmla="*/ 1759744 w 2483644"/>
                <a:gd name="connsiteY102" fmla="*/ 766762 h 1150144"/>
                <a:gd name="connsiteX103" fmla="*/ 1783556 w 2483644"/>
                <a:gd name="connsiteY103" fmla="*/ 695325 h 1150144"/>
                <a:gd name="connsiteX104" fmla="*/ 1788319 w 2483644"/>
                <a:gd name="connsiteY104" fmla="*/ 581025 h 1150144"/>
                <a:gd name="connsiteX105" fmla="*/ 1795462 w 2483644"/>
                <a:gd name="connsiteY105" fmla="*/ 526256 h 1150144"/>
                <a:gd name="connsiteX106" fmla="*/ 1821656 w 2483644"/>
                <a:gd name="connsiteY106" fmla="*/ 476250 h 1150144"/>
                <a:gd name="connsiteX107" fmla="*/ 1876425 w 2483644"/>
                <a:gd name="connsiteY107" fmla="*/ 428625 h 1150144"/>
                <a:gd name="connsiteX108" fmla="*/ 1952625 w 2483644"/>
                <a:gd name="connsiteY108" fmla="*/ 361951 h 1150144"/>
                <a:gd name="connsiteX109" fmla="*/ 2040731 w 2483644"/>
                <a:gd name="connsiteY109" fmla="*/ 304800 h 1150144"/>
                <a:gd name="connsiteX110" fmla="*/ 2066925 w 2483644"/>
                <a:gd name="connsiteY110" fmla="*/ 280987 h 1150144"/>
                <a:gd name="connsiteX111" fmla="*/ 2076450 w 2483644"/>
                <a:gd name="connsiteY111" fmla="*/ 250031 h 1150144"/>
                <a:gd name="connsiteX112" fmla="*/ 2162175 w 2483644"/>
                <a:gd name="connsiteY112" fmla="*/ 219075 h 1150144"/>
                <a:gd name="connsiteX113" fmla="*/ 2212181 w 2483644"/>
                <a:gd name="connsiteY113" fmla="*/ 192880 h 1150144"/>
                <a:gd name="connsiteX114" fmla="*/ 2233612 w 2483644"/>
                <a:gd name="connsiteY114" fmla="*/ 169069 h 1150144"/>
                <a:gd name="connsiteX115" fmla="*/ 2483644 w 2483644"/>
                <a:gd name="connsiteY115" fmla="*/ 73819 h 1150144"/>
                <a:gd name="connsiteX116" fmla="*/ 2445544 w 2483644"/>
                <a:gd name="connsiteY116" fmla="*/ 66675 h 1150144"/>
                <a:gd name="connsiteX117" fmla="*/ 2388394 w 2483644"/>
                <a:gd name="connsiteY117" fmla="*/ 83344 h 1150144"/>
                <a:gd name="connsiteX118" fmla="*/ 2290762 w 2483644"/>
                <a:gd name="connsiteY118" fmla="*/ 135731 h 1150144"/>
                <a:gd name="connsiteX119" fmla="*/ 2228850 w 2483644"/>
                <a:gd name="connsiteY119" fmla="*/ 150019 h 1150144"/>
                <a:gd name="connsiteX0" fmla="*/ 2228850 w 2445544"/>
                <a:gd name="connsiteY0" fmla="*/ 150019 h 1150144"/>
                <a:gd name="connsiteX1" fmla="*/ 2119312 w 2445544"/>
                <a:gd name="connsiteY1" fmla="*/ 173831 h 1150144"/>
                <a:gd name="connsiteX2" fmla="*/ 2035969 w 2445544"/>
                <a:gd name="connsiteY2" fmla="*/ 197644 h 1150144"/>
                <a:gd name="connsiteX3" fmla="*/ 1995487 w 2445544"/>
                <a:gd name="connsiteY3" fmla="*/ 195262 h 1150144"/>
                <a:gd name="connsiteX4" fmla="*/ 1957387 w 2445544"/>
                <a:gd name="connsiteY4" fmla="*/ 178594 h 1150144"/>
                <a:gd name="connsiteX5" fmla="*/ 1883569 w 2445544"/>
                <a:gd name="connsiteY5" fmla="*/ 176212 h 1150144"/>
                <a:gd name="connsiteX6" fmla="*/ 1778794 w 2445544"/>
                <a:gd name="connsiteY6" fmla="*/ 171450 h 1150144"/>
                <a:gd name="connsiteX7" fmla="*/ 1707356 w 2445544"/>
                <a:gd name="connsiteY7" fmla="*/ 178594 h 1150144"/>
                <a:gd name="connsiteX8" fmla="*/ 1624012 w 2445544"/>
                <a:gd name="connsiteY8" fmla="*/ 176212 h 1150144"/>
                <a:gd name="connsiteX9" fmla="*/ 1574006 w 2445544"/>
                <a:gd name="connsiteY9" fmla="*/ 173831 h 1150144"/>
                <a:gd name="connsiteX10" fmla="*/ 1512094 w 2445544"/>
                <a:gd name="connsiteY10" fmla="*/ 197644 h 1150144"/>
                <a:gd name="connsiteX11" fmla="*/ 1428750 w 2445544"/>
                <a:gd name="connsiteY11" fmla="*/ 247650 h 1150144"/>
                <a:gd name="connsiteX12" fmla="*/ 1393031 w 2445544"/>
                <a:gd name="connsiteY12" fmla="*/ 261937 h 1150144"/>
                <a:gd name="connsiteX13" fmla="*/ 1307306 w 2445544"/>
                <a:gd name="connsiteY13" fmla="*/ 226219 h 1150144"/>
                <a:gd name="connsiteX14" fmla="*/ 1197769 w 2445544"/>
                <a:gd name="connsiteY14" fmla="*/ 169069 h 1150144"/>
                <a:gd name="connsiteX15" fmla="*/ 1143000 w 2445544"/>
                <a:gd name="connsiteY15" fmla="*/ 147637 h 1150144"/>
                <a:gd name="connsiteX16" fmla="*/ 1095375 w 2445544"/>
                <a:gd name="connsiteY16" fmla="*/ 154781 h 1150144"/>
                <a:gd name="connsiteX17" fmla="*/ 1021556 w 2445544"/>
                <a:gd name="connsiteY17" fmla="*/ 169069 h 1150144"/>
                <a:gd name="connsiteX18" fmla="*/ 997744 w 2445544"/>
                <a:gd name="connsiteY18" fmla="*/ 173831 h 1150144"/>
                <a:gd name="connsiteX19" fmla="*/ 954881 w 2445544"/>
                <a:gd name="connsiteY19" fmla="*/ 152400 h 1150144"/>
                <a:gd name="connsiteX20" fmla="*/ 912019 w 2445544"/>
                <a:gd name="connsiteY20" fmla="*/ 140494 h 1150144"/>
                <a:gd name="connsiteX21" fmla="*/ 876300 w 2445544"/>
                <a:gd name="connsiteY21" fmla="*/ 140494 h 1150144"/>
                <a:gd name="connsiteX22" fmla="*/ 833437 w 2445544"/>
                <a:gd name="connsiteY22" fmla="*/ 180975 h 1150144"/>
                <a:gd name="connsiteX23" fmla="*/ 814387 w 2445544"/>
                <a:gd name="connsiteY23" fmla="*/ 100012 h 1150144"/>
                <a:gd name="connsiteX24" fmla="*/ 802481 w 2445544"/>
                <a:gd name="connsiteY24" fmla="*/ 0 h 1150144"/>
                <a:gd name="connsiteX25" fmla="*/ 802481 w 2445544"/>
                <a:gd name="connsiteY25" fmla="*/ 0 h 1150144"/>
                <a:gd name="connsiteX26" fmla="*/ 735806 w 2445544"/>
                <a:gd name="connsiteY26" fmla="*/ 23812 h 1150144"/>
                <a:gd name="connsiteX27" fmla="*/ 678656 w 2445544"/>
                <a:gd name="connsiteY27" fmla="*/ 45244 h 1150144"/>
                <a:gd name="connsiteX28" fmla="*/ 623887 w 2445544"/>
                <a:gd name="connsiteY28" fmla="*/ 69056 h 1150144"/>
                <a:gd name="connsiteX29" fmla="*/ 569119 w 2445544"/>
                <a:gd name="connsiteY29" fmla="*/ 78581 h 1150144"/>
                <a:gd name="connsiteX30" fmla="*/ 540544 w 2445544"/>
                <a:gd name="connsiteY30" fmla="*/ 85725 h 1150144"/>
                <a:gd name="connsiteX31" fmla="*/ 535781 w 2445544"/>
                <a:gd name="connsiteY31" fmla="*/ 102394 h 1150144"/>
                <a:gd name="connsiteX32" fmla="*/ 559594 w 2445544"/>
                <a:gd name="connsiteY32" fmla="*/ 119062 h 1150144"/>
                <a:gd name="connsiteX33" fmla="*/ 514350 w 2445544"/>
                <a:gd name="connsiteY33" fmla="*/ 147637 h 1150144"/>
                <a:gd name="connsiteX34" fmla="*/ 452437 w 2445544"/>
                <a:gd name="connsiteY34" fmla="*/ 171450 h 1150144"/>
                <a:gd name="connsiteX35" fmla="*/ 366712 w 2445544"/>
                <a:gd name="connsiteY35" fmla="*/ 204787 h 1150144"/>
                <a:gd name="connsiteX36" fmla="*/ 316706 w 2445544"/>
                <a:gd name="connsiteY36" fmla="*/ 219075 h 1150144"/>
                <a:gd name="connsiteX37" fmla="*/ 269081 w 2445544"/>
                <a:gd name="connsiteY37" fmla="*/ 240506 h 1150144"/>
                <a:gd name="connsiteX38" fmla="*/ 221456 w 2445544"/>
                <a:gd name="connsiteY38" fmla="*/ 250031 h 1150144"/>
                <a:gd name="connsiteX39" fmla="*/ 185737 w 2445544"/>
                <a:gd name="connsiteY39" fmla="*/ 252412 h 1150144"/>
                <a:gd name="connsiteX40" fmla="*/ 145256 w 2445544"/>
                <a:gd name="connsiteY40" fmla="*/ 235744 h 1150144"/>
                <a:gd name="connsiteX41" fmla="*/ 128587 w 2445544"/>
                <a:gd name="connsiteY41" fmla="*/ 242887 h 1150144"/>
                <a:gd name="connsiteX42" fmla="*/ 185737 w 2445544"/>
                <a:gd name="connsiteY42" fmla="*/ 273844 h 1150144"/>
                <a:gd name="connsiteX43" fmla="*/ 195262 w 2445544"/>
                <a:gd name="connsiteY43" fmla="*/ 328612 h 1150144"/>
                <a:gd name="connsiteX44" fmla="*/ 145256 w 2445544"/>
                <a:gd name="connsiteY44" fmla="*/ 366712 h 1150144"/>
                <a:gd name="connsiteX45" fmla="*/ 97631 w 2445544"/>
                <a:gd name="connsiteY45" fmla="*/ 397669 h 1150144"/>
                <a:gd name="connsiteX46" fmla="*/ 64294 w 2445544"/>
                <a:gd name="connsiteY46" fmla="*/ 404812 h 1150144"/>
                <a:gd name="connsiteX47" fmla="*/ 30956 w 2445544"/>
                <a:gd name="connsiteY47" fmla="*/ 400050 h 1150144"/>
                <a:gd name="connsiteX48" fmla="*/ 47625 w 2445544"/>
                <a:gd name="connsiteY48" fmla="*/ 433387 h 1150144"/>
                <a:gd name="connsiteX49" fmla="*/ 35719 w 2445544"/>
                <a:gd name="connsiteY49" fmla="*/ 466725 h 1150144"/>
                <a:gd name="connsiteX50" fmla="*/ 0 w 2445544"/>
                <a:gd name="connsiteY50" fmla="*/ 483394 h 1150144"/>
                <a:gd name="connsiteX51" fmla="*/ 16669 w 2445544"/>
                <a:gd name="connsiteY51" fmla="*/ 554831 h 1150144"/>
                <a:gd name="connsiteX52" fmla="*/ 26194 w 2445544"/>
                <a:gd name="connsiteY52" fmla="*/ 645319 h 1150144"/>
                <a:gd name="connsiteX53" fmla="*/ 35719 w 2445544"/>
                <a:gd name="connsiteY53" fmla="*/ 714375 h 1150144"/>
                <a:gd name="connsiteX54" fmla="*/ 30956 w 2445544"/>
                <a:gd name="connsiteY54" fmla="*/ 795337 h 1150144"/>
                <a:gd name="connsiteX55" fmla="*/ 57150 w 2445544"/>
                <a:gd name="connsiteY55" fmla="*/ 850106 h 1150144"/>
                <a:gd name="connsiteX56" fmla="*/ 88106 w 2445544"/>
                <a:gd name="connsiteY56" fmla="*/ 788194 h 1150144"/>
                <a:gd name="connsiteX57" fmla="*/ 111919 w 2445544"/>
                <a:gd name="connsiteY57" fmla="*/ 745331 h 1150144"/>
                <a:gd name="connsiteX58" fmla="*/ 142875 w 2445544"/>
                <a:gd name="connsiteY58" fmla="*/ 738187 h 1150144"/>
                <a:gd name="connsiteX59" fmla="*/ 154781 w 2445544"/>
                <a:gd name="connsiteY59" fmla="*/ 792956 h 1150144"/>
                <a:gd name="connsiteX60" fmla="*/ 169069 w 2445544"/>
                <a:gd name="connsiteY60" fmla="*/ 857250 h 1150144"/>
                <a:gd name="connsiteX61" fmla="*/ 192881 w 2445544"/>
                <a:gd name="connsiteY61" fmla="*/ 902494 h 1150144"/>
                <a:gd name="connsiteX62" fmla="*/ 216694 w 2445544"/>
                <a:gd name="connsiteY62" fmla="*/ 902494 h 1150144"/>
                <a:gd name="connsiteX63" fmla="*/ 259556 w 2445544"/>
                <a:gd name="connsiteY63" fmla="*/ 840581 h 1150144"/>
                <a:gd name="connsiteX64" fmla="*/ 314325 w 2445544"/>
                <a:gd name="connsiteY64" fmla="*/ 781050 h 1150144"/>
                <a:gd name="connsiteX65" fmla="*/ 352425 w 2445544"/>
                <a:gd name="connsiteY65" fmla="*/ 762000 h 1150144"/>
                <a:gd name="connsiteX66" fmla="*/ 388144 w 2445544"/>
                <a:gd name="connsiteY66" fmla="*/ 771525 h 1150144"/>
                <a:gd name="connsiteX67" fmla="*/ 411956 w 2445544"/>
                <a:gd name="connsiteY67" fmla="*/ 797719 h 1150144"/>
                <a:gd name="connsiteX68" fmla="*/ 445294 w 2445544"/>
                <a:gd name="connsiteY68" fmla="*/ 771525 h 1150144"/>
                <a:gd name="connsiteX69" fmla="*/ 469106 w 2445544"/>
                <a:gd name="connsiteY69" fmla="*/ 747712 h 1150144"/>
                <a:gd name="connsiteX70" fmla="*/ 507206 w 2445544"/>
                <a:gd name="connsiteY70" fmla="*/ 766762 h 1150144"/>
                <a:gd name="connsiteX71" fmla="*/ 550069 w 2445544"/>
                <a:gd name="connsiteY71" fmla="*/ 823912 h 1150144"/>
                <a:gd name="connsiteX72" fmla="*/ 595312 w 2445544"/>
                <a:gd name="connsiteY72" fmla="*/ 895350 h 1150144"/>
                <a:gd name="connsiteX73" fmla="*/ 638175 w 2445544"/>
                <a:gd name="connsiteY73" fmla="*/ 995362 h 1150144"/>
                <a:gd name="connsiteX74" fmla="*/ 666750 w 2445544"/>
                <a:gd name="connsiteY74" fmla="*/ 1073944 h 1150144"/>
                <a:gd name="connsiteX75" fmla="*/ 688181 w 2445544"/>
                <a:gd name="connsiteY75" fmla="*/ 1126331 h 1150144"/>
                <a:gd name="connsiteX76" fmla="*/ 707231 w 2445544"/>
                <a:gd name="connsiteY76" fmla="*/ 1150144 h 1150144"/>
                <a:gd name="connsiteX77" fmla="*/ 778669 w 2445544"/>
                <a:gd name="connsiteY77" fmla="*/ 1076325 h 1150144"/>
                <a:gd name="connsiteX78" fmla="*/ 852487 w 2445544"/>
                <a:gd name="connsiteY78" fmla="*/ 992981 h 1150144"/>
                <a:gd name="connsiteX79" fmla="*/ 926306 w 2445544"/>
                <a:gd name="connsiteY79" fmla="*/ 919162 h 1150144"/>
                <a:gd name="connsiteX80" fmla="*/ 990600 w 2445544"/>
                <a:gd name="connsiteY80" fmla="*/ 878681 h 1150144"/>
                <a:gd name="connsiteX81" fmla="*/ 1064419 w 2445544"/>
                <a:gd name="connsiteY81" fmla="*/ 842962 h 1150144"/>
                <a:gd name="connsiteX82" fmla="*/ 1164431 w 2445544"/>
                <a:gd name="connsiteY82" fmla="*/ 835819 h 1150144"/>
                <a:gd name="connsiteX83" fmla="*/ 1254919 w 2445544"/>
                <a:gd name="connsiteY83" fmla="*/ 847725 h 1150144"/>
                <a:gd name="connsiteX84" fmla="*/ 1297781 w 2445544"/>
                <a:gd name="connsiteY84" fmla="*/ 845344 h 1150144"/>
                <a:gd name="connsiteX85" fmla="*/ 1345406 w 2445544"/>
                <a:gd name="connsiteY85" fmla="*/ 866775 h 1150144"/>
                <a:gd name="connsiteX86" fmla="*/ 1364456 w 2445544"/>
                <a:gd name="connsiteY86" fmla="*/ 873919 h 1150144"/>
                <a:gd name="connsiteX87" fmla="*/ 1385887 w 2445544"/>
                <a:gd name="connsiteY87" fmla="*/ 859631 h 1150144"/>
                <a:gd name="connsiteX88" fmla="*/ 1419225 w 2445544"/>
                <a:gd name="connsiteY88" fmla="*/ 895350 h 1150144"/>
                <a:gd name="connsiteX89" fmla="*/ 1440656 w 2445544"/>
                <a:gd name="connsiteY89" fmla="*/ 916781 h 1150144"/>
                <a:gd name="connsiteX90" fmla="*/ 1478756 w 2445544"/>
                <a:gd name="connsiteY90" fmla="*/ 871537 h 1150144"/>
                <a:gd name="connsiteX91" fmla="*/ 1504950 w 2445544"/>
                <a:gd name="connsiteY91" fmla="*/ 840581 h 1150144"/>
                <a:gd name="connsiteX92" fmla="*/ 1533525 w 2445544"/>
                <a:gd name="connsiteY92" fmla="*/ 854869 h 1150144"/>
                <a:gd name="connsiteX93" fmla="*/ 1545431 w 2445544"/>
                <a:gd name="connsiteY93" fmla="*/ 919162 h 1150144"/>
                <a:gd name="connsiteX94" fmla="*/ 1581150 w 2445544"/>
                <a:gd name="connsiteY94" fmla="*/ 962025 h 1150144"/>
                <a:gd name="connsiteX95" fmla="*/ 1607344 w 2445544"/>
                <a:gd name="connsiteY95" fmla="*/ 945356 h 1150144"/>
                <a:gd name="connsiteX96" fmla="*/ 1638300 w 2445544"/>
                <a:gd name="connsiteY96" fmla="*/ 890587 h 1150144"/>
                <a:gd name="connsiteX97" fmla="*/ 1657350 w 2445544"/>
                <a:gd name="connsiteY97" fmla="*/ 866775 h 1150144"/>
                <a:gd name="connsiteX98" fmla="*/ 1688306 w 2445544"/>
                <a:gd name="connsiteY98" fmla="*/ 888206 h 1150144"/>
                <a:gd name="connsiteX99" fmla="*/ 1714500 w 2445544"/>
                <a:gd name="connsiteY99" fmla="*/ 931069 h 1150144"/>
                <a:gd name="connsiteX100" fmla="*/ 1714500 w 2445544"/>
                <a:gd name="connsiteY100" fmla="*/ 931069 h 1150144"/>
                <a:gd name="connsiteX101" fmla="*/ 1743075 w 2445544"/>
                <a:gd name="connsiteY101" fmla="*/ 871537 h 1150144"/>
                <a:gd name="connsiteX102" fmla="*/ 1759744 w 2445544"/>
                <a:gd name="connsiteY102" fmla="*/ 766762 h 1150144"/>
                <a:gd name="connsiteX103" fmla="*/ 1783556 w 2445544"/>
                <a:gd name="connsiteY103" fmla="*/ 695325 h 1150144"/>
                <a:gd name="connsiteX104" fmla="*/ 1788319 w 2445544"/>
                <a:gd name="connsiteY104" fmla="*/ 581025 h 1150144"/>
                <a:gd name="connsiteX105" fmla="*/ 1795462 w 2445544"/>
                <a:gd name="connsiteY105" fmla="*/ 526256 h 1150144"/>
                <a:gd name="connsiteX106" fmla="*/ 1821656 w 2445544"/>
                <a:gd name="connsiteY106" fmla="*/ 476250 h 1150144"/>
                <a:gd name="connsiteX107" fmla="*/ 1876425 w 2445544"/>
                <a:gd name="connsiteY107" fmla="*/ 428625 h 1150144"/>
                <a:gd name="connsiteX108" fmla="*/ 1952625 w 2445544"/>
                <a:gd name="connsiteY108" fmla="*/ 361951 h 1150144"/>
                <a:gd name="connsiteX109" fmla="*/ 2040731 w 2445544"/>
                <a:gd name="connsiteY109" fmla="*/ 304800 h 1150144"/>
                <a:gd name="connsiteX110" fmla="*/ 2066925 w 2445544"/>
                <a:gd name="connsiteY110" fmla="*/ 280987 h 1150144"/>
                <a:gd name="connsiteX111" fmla="*/ 2076450 w 2445544"/>
                <a:gd name="connsiteY111" fmla="*/ 250031 h 1150144"/>
                <a:gd name="connsiteX112" fmla="*/ 2162175 w 2445544"/>
                <a:gd name="connsiteY112" fmla="*/ 219075 h 1150144"/>
                <a:gd name="connsiteX113" fmla="*/ 2212181 w 2445544"/>
                <a:gd name="connsiteY113" fmla="*/ 192880 h 1150144"/>
                <a:gd name="connsiteX114" fmla="*/ 2233612 w 2445544"/>
                <a:gd name="connsiteY114" fmla="*/ 169069 h 1150144"/>
                <a:gd name="connsiteX115" fmla="*/ 2445544 w 2445544"/>
                <a:gd name="connsiteY115" fmla="*/ 66675 h 1150144"/>
                <a:gd name="connsiteX116" fmla="*/ 2388394 w 2445544"/>
                <a:gd name="connsiteY116" fmla="*/ 83344 h 1150144"/>
                <a:gd name="connsiteX117" fmla="*/ 2290762 w 2445544"/>
                <a:gd name="connsiteY117" fmla="*/ 135731 h 1150144"/>
                <a:gd name="connsiteX118" fmla="*/ 2228850 w 2445544"/>
                <a:gd name="connsiteY118" fmla="*/ 150019 h 1150144"/>
                <a:gd name="connsiteX0" fmla="*/ 2228850 w 2388394"/>
                <a:gd name="connsiteY0" fmla="*/ 150019 h 1150144"/>
                <a:gd name="connsiteX1" fmla="*/ 2119312 w 2388394"/>
                <a:gd name="connsiteY1" fmla="*/ 173831 h 1150144"/>
                <a:gd name="connsiteX2" fmla="*/ 2035969 w 2388394"/>
                <a:gd name="connsiteY2" fmla="*/ 197644 h 1150144"/>
                <a:gd name="connsiteX3" fmla="*/ 1995487 w 2388394"/>
                <a:gd name="connsiteY3" fmla="*/ 195262 h 1150144"/>
                <a:gd name="connsiteX4" fmla="*/ 1957387 w 2388394"/>
                <a:gd name="connsiteY4" fmla="*/ 178594 h 1150144"/>
                <a:gd name="connsiteX5" fmla="*/ 1883569 w 2388394"/>
                <a:gd name="connsiteY5" fmla="*/ 176212 h 1150144"/>
                <a:gd name="connsiteX6" fmla="*/ 1778794 w 2388394"/>
                <a:gd name="connsiteY6" fmla="*/ 171450 h 1150144"/>
                <a:gd name="connsiteX7" fmla="*/ 1707356 w 2388394"/>
                <a:gd name="connsiteY7" fmla="*/ 178594 h 1150144"/>
                <a:gd name="connsiteX8" fmla="*/ 1624012 w 2388394"/>
                <a:gd name="connsiteY8" fmla="*/ 176212 h 1150144"/>
                <a:gd name="connsiteX9" fmla="*/ 1574006 w 2388394"/>
                <a:gd name="connsiteY9" fmla="*/ 173831 h 1150144"/>
                <a:gd name="connsiteX10" fmla="*/ 1512094 w 2388394"/>
                <a:gd name="connsiteY10" fmla="*/ 197644 h 1150144"/>
                <a:gd name="connsiteX11" fmla="*/ 1428750 w 2388394"/>
                <a:gd name="connsiteY11" fmla="*/ 247650 h 1150144"/>
                <a:gd name="connsiteX12" fmla="*/ 1393031 w 2388394"/>
                <a:gd name="connsiteY12" fmla="*/ 261937 h 1150144"/>
                <a:gd name="connsiteX13" fmla="*/ 1307306 w 2388394"/>
                <a:gd name="connsiteY13" fmla="*/ 226219 h 1150144"/>
                <a:gd name="connsiteX14" fmla="*/ 1197769 w 2388394"/>
                <a:gd name="connsiteY14" fmla="*/ 169069 h 1150144"/>
                <a:gd name="connsiteX15" fmla="*/ 1143000 w 2388394"/>
                <a:gd name="connsiteY15" fmla="*/ 147637 h 1150144"/>
                <a:gd name="connsiteX16" fmla="*/ 1095375 w 2388394"/>
                <a:gd name="connsiteY16" fmla="*/ 154781 h 1150144"/>
                <a:gd name="connsiteX17" fmla="*/ 1021556 w 2388394"/>
                <a:gd name="connsiteY17" fmla="*/ 169069 h 1150144"/>
                <a:gd name="connsiteX18" fmla="*/ 997744 w 2388394"/>
                <a:gd name="connsiteY18" fmla="*/ 173831 h 1150144"/>
                <a:gd name="connsiteX19" fmla="*/ 954881 w 2388394"/>
                <a:gd name="connsiteY19" fmla="*/ 152400 h 1150144"/>
                <a:gd name="connsiteX20" fmla="*/ 912019 w 2388394"/>
                <a:gd name="connsiteY20" fmla="*/ 140494 h 1150144"/>
                <a:gd name="connsiteX21" fmla="*/ 876300 w 2388394"/>
                <a:gd name="connsiteY21" fmla="*/ 140494 h 1150144"/>
                <a:gd name="connsiteX22" fmla="*/ 833437 w 2388394"/>
                <a:gd name="connsiteY22" fmla="*/ 180975 h 1150144"/>
                <a:gd name="connsiteX23" fmla="*/ 814387 w 2388394"/>
                <a:gd name="connsiteY23" fmla="*/ 100012 h 1150144"/>
                <a:gd name="connsiteX24" fmla="*/ 802481 w 2388394"/>
                <a:gd name="connsiteY24" fmla="*/ 0 h 1150144"/>
                <a:gd name="connsiteX25" fmla="*/ 802481 w 2388394"/>
                <a:gd name="connsiteY25" fmla="*/ 0 h 1150144"/>
                <a:gd name="connsiteX26" fmla="*/ 735806 w 2388394"/>
                <a:gd name="connsiteY26" fmla="*/ 23812 h 1150144"/>
                <a:gd name="connsiteX27" fmla="*/ 678656 w 2388394"/>
                <a:gd name="connsiteY27" fmla="*/ 45244 h 1150144"/>
                <a:gd name="connsiteX28" fmla="*/ 623887 w 2388394"/>
                <a:gd name="connsiteY28" fmla="*/ 69056 h 1150144"/>
                <a:gd name="connsiteX29" fmla="*/ 569119 w 2388394"/>
                <a:gd name="connsiteY29" fmla="*/ 78581 h 1150144"/>
                <a:gd name="connsiteX30" fmla="*/ 540544 w 2388394"/>
                <a:gd name="connsiteY30" fmla="*/ 85725 h 1150144"/>
                <a:gd name="connsiteX31" fmla="*/ 535781 w 2388394"/>
                <a:gd name="connsiteY31" fmla="*/ 102394 h 1150144"/>
                <a:gd name="connsiteX32" fmla="*/ 559594 w 2388394"/>
                <a:gd name="connsiteY32" fmla="*/ 119062 h 1150144"/>
                <a:gd name="connsiteX33" fmla="*/ 514350 w 2388394"/>
                <a:gd name="connsiteY33" fmla="*/ 147637 h 1150144"/>
                <a:gd name="connsiteX34" fmla="*/ 452437 w 2388394"/>
                <a:gd name="connsiteY34" fmla="*/ 171450 h 1150144"/>
                <a:gd name="connsiteX35" fmla="*/ 366712 w 2388394"/>
                <a:gd name="connsiteY35" fmla="*/ 204787 h 1150144"/>
                <a:gd name="connsiteX36" fmla="*/ 316706 w 2388394"/>
                <a:gd name="connsiteY36" fmla="*/ 219075 h 1150144"/>
                <a:gd name="connsiteX37" fmla="*/ 269081 w 2388394"/>
                <a:gd name="connsiteY37" fmla="*/ 240506 h 1150144"/>
                <a:gd name="connsiteX38" fmla="*/ 221456 w 2388394"/>
                <a:gd name="connsiteY38" fmla="*/ 250031 h 1150144"/>
                <a:gd name="connsiteX39" fmla="*/ 185737 w 2388394"/>
                <a:gd name="connsiteY39" fmla="*/ 252412 h 1150144"/>
                <a:gd name="connsiteX40" fmla="*/ 145256 w 2388394"/>
                <a:gd name="connsiteY40" fmla="*/ 235744 h 1150144"/>
                <a:gd name="connsiteX41" fmla="*/ 128587 w 2388394"/>
                <a:gd name="connsiteY41" fmla="*/ 242887 h 1150144"/>
                <a:gd name="connsiteX42" fmla="*/ 185737 w 2388394"/>
                <a:gd name="connsiteY42" fmla="*/ 273844 h 1150144"/>
                <a:gd name="connsiteX43" fmla="*/ 195262 w 2388394"/>
                <a:gd name="connsiteY43" fmla="*/ 328612 h 1150144"/>
                <a:gd name="connsiteX44" fmla="*/ 145256 w 2388394"/>
                <a:gd name="connsiteY44" fmla="*/ 366712 h 1150144"/>
                <a:gd name="connsiteX45" fmla="*/ 97631 w 2388394"/>
                <a:gd name="connsiteY45" fmla="*/ 397669 h 1150144"/>
                <a:gd name="connsiteX46" fmla="*/ 64294 w 2388394"/>
                <a:gd name="connsiteY46" fmla="*/ 404812 h 1150144"/>
                <a:gd name="connsiteX47" fmla="*/ 30956 w 2388394"/>
                <a:gd name="connsiteY47" fmla="*/ 400050 h 1150144"/>
                <a:gd name="connsiteX48" fmla="*/ 47625 w 2388394"/>
                <a:gd name="connsiteY48" fmla="*/ 433387 h 1150144"/>
                <a:gd name="connsiteX49" fmla="*/ 35719 w 2388394"/>
                <a:gd name="connsiteY49" fmla="*/ 466725 h 1150144"/>
                <a:gd name="connsiteX50" fmla="*/ 0 w 2388394"/>
                <a:gd name="connsiteY50" fmla="*/ 483394 h 1150144"/>
                <a:gd name="connsiteX51" fmla="*/ 16669 w 2388394"/>
                <a:gd name="connsiteY51" fmla="*/ 554831 h 1150144"/>
                <a:gd name="connsiteX52" fmla="*/ 26194 w 2388394"/>
                <a:gd name="connsiteY52" fmla="*/ 645319 h 1150144"/>
                <a:gd name="connsiteX53" fmla="*/ 35719 w 2388394"/>
                <a:gd name="connsiteY53" fmla="*/ 714375 h 1150144"/>
                <a:gd name="connsiteX54" fmla="*/ 30956 w 2388394"/>
                <a:gd name="connsiteY54" fmla="*/ 795337 h 1150144"/>
                <a:gd name="connsiteX55" fmla="*/ 57150 w 2388394"/>
                <a:gd name="connsiteY55" fmla="*/ 850106 h 1150144"/>
                <a:gd name="connsiteX56" fmla="*/ 88106 w 2388394"/>
                <a:gd name="connsiteY56" fmla="*/ 788194 h 1150144"/>
                <a:gd name="connsiteX57" fmla="*/ 111919 w 2388394"/>
                <a:gd name="connsiteY57" fmla="*/ 745331 h 1150144"/>
                <a:gd name="connsiteX58" fmla="*/ 142875 w 2388394"/>
                <a:gd name="connsiteY58" fmla="*/ 738187 h 1150144"/>
                <a:gd name="connsiteX59" fmla="*/ 154781 w 2388394"/>
                <a:gd name="connsiteY59" fmla="*/ 792956 h 1150144"/>
                <a:gd name="connsiteX60" fmla="*/ 169069 w 2388394"/>
                <a:gd name="connsiteY60" fmla="*/ 857250 h 1150144"/>
                <a:gd name="connsiteX61" fmla="*/ 192881 w 2388394"/>
                <a:gd name="connsiteY61" fmla="*/ 902494 h 1150144"/>
                <a:gd name="connsiteX62" fmla="*/ 216694 w 2388394"/>
                <a:gd name="connsiteY62" fmla="*/ 902494 h 1150144"/>
                <a:gd name="connsiteX63" fmla="*/ 259556 w 2388394"/>
                <a:gd name="connsiteY63" fmla="*/ 840581 h 1150144"/>
                <a:gd name="connsiteX64" fmla="*/ 314325 w 2388394"/>
                <a:gd name="connsiteY64" fmla="*/ 781050 h 1150144"/>
                <a:gd name="connsiteX65" fmla="*/ 352425 w 2388394"/>
                <a:gd name="connsiteY65" fmla="*/ 762000 h 1150144"/>
                <a:gd name="connsiteX66" fmla="*/ 388144 w 2388394"/>
                <a:gd name="connsiteY66" fmla="*/ 771525 h 1150144"/>
                <a:gd name="connsiteX67" fmla="*/ 411956 w 2388394"/>
                <a:gd name="connsiteY67" fmla="*/ 797719 h 1150144"/>
                <a:gd name="connsiteX68" fmla="*/ 445294 w 2388394"/>
                <a:gd name="connsiteY68" fmla="*/ 771525 h 1150144"/>
                <a:gd name="connsiteX69" fmla="*/ 469106 w 2388394"/>
                <a:gd name="connsiteY69" fmla="*/ 747712 h 1150144"/>
                <a:gd name="connsiteX70" fmla="*/ 507206 w 2388394"/>
                <a:gd name="connsiteY70" fmla="*/ 766762 h 1150144"/>
                <a:gd name="connsiteX71" fmla="*/ 550069 w 2388394"/>
                <a:gd name="connsiteY71" fmla="*/ 823912 h 1150144"/>
                <a:gd name="connsiteX72" fmla="*/ 595312 w 2388394"/>
                <a:gd name="connsiteY72" fmla="*/ 895350 h 1150144"/>
                <a:gd name="connsiteX73" fmla="*/ 638175 w 2388394"/>
                <a:gd name="connsiteY73" fmla="*/ 995362 h 1150144"/>
                <a:gd name="connsiteX74" fmla="*/ 666750 w 2388394"/>
                <a:gd name="connsiteY74" fmla="*/ 1073944 h 1150144"/>
                <a:gd name="connsiteX75" fmla="*/ 688181 w 2388394"/>
                <a:gd name="connsiteY75" fmla="*/ 1126331 h 1150144"/>
                <a:gd name="connsiteX76" fmla="*/ 707231 w 2388394"/>
                <a:gd name="connsiteY76" fmla="*/ 1150144 h 1150144"/>
                <a:gd name="connsiteX77" fmla="*/ 778669 w 2388394"/>
                <a:gd name="connsiteY77" fmla="*/ 1076325 h 1150144"/>
                <a:gd name="connsiteX78" fmla="*/ 852487 w 2388394"/>
                <a:gd name="connsiteY78" fmla="*/ 992981 h 1150144"/>
                <a:gd name="connsiteX79" fmla="*/ 926306 w 2388394"/>
                <a:gd name="connsiteY79" fmla="*/ 919162 h 1150144"/>
                <a:gd name="connsiteX80" fmla="*/ 990600 w 2388394"/>
                <a:gd name="connsiteY80" fmla="*/ 878681 h 1150144"/>
                <a:gd name="connsiteX81" fmla="*/ 1064419 w 2388394"/>
                <a:gd name="connsiteY81" fmla="*/ 842962 h 1150144"/>
                <a:gd name="connsiteX82" fmla="*/ 1164431 w 2388394"/>
                <a:gd name="connsiteY82" fmla="*/ 835819 h 1150144"/>
                <a:gd name="connsiteX83" fmla="*/ 1254919 w 2388394"/>
                <a:gd name="connsiteY83" fmla="*/ 847725 h 1150144"/>
                <a:gd name="connsiteX84" fmla="*/ 1297781 w 2388394"/>
                <a:gd name="connsiteY84" fmla="*/ 845344 h 1150144"/>
                <a:gd name="connsiteX85" fmla="*/ 1345406 w 2388394"/>
                <a:gd name="connsiteY85" fmla="*/ 866775 h 1150144"/>
                <a:gd name="connsiteX86" fmla="*/ 1364456 w 2388394"/>
                <a:gd name="connsiteY86" fmla="*/ 873919 h 1150144"/>
                <a:gd name="connsiteX87" fmla="*/ 1385887 w 2388394"/>
                <a:gd name="connsiteY87" fmla="*/ 859631 h 1150144"/>
                <a:gd name="connsiteX88" fmla="*/ 1419225 w 2388394"/>
                <a:gd name="connsiteY88" fmla="*/ 895350 h 1150144"/>
                <a:gd name="connsiteX89" fmla="*/ 1440656 w 2388394"/>
                <a:gd name="connsiteY89" fmla="*/ 916781 h 1150144"/>
                <a:gd name="connsiteX90" fmla="*/ 1478756 w 2388394"/>
                <a:gd name="connsiteY90" fmla="*/ 871537 h 1150144"/>
                <a:gd name="connsiteX91" fmla="*/ 1504950 w 2388394"/>
                <a:gd name="connsiteY91" fmla="*/ 840581 h 1150144"/>
                <a:gd name="connsiteX92" fmla="*/ 1533525 w 2388394"/>
                <a:gd name="connsiteY92" fmla="*/ 854869 h 1150144"/>
                <a:gd name="connsiteX93" fmla="*/ 1545431 w 2388394"/>
                <a:gd name="connsiteY93" fmla="*/ 919162 h 1150144"/>
                <a:gd name="connsiteX94" fmla="*/ 1581150 w 2388394"/>
                <a:gd name="connsiteY94" fmla="*/ 962025 h 1150144"/>
                <a:gd name="connsiteX95" fmla="*/ 1607344 w 2388394"/>
                <a:gd name="connsiteY95" fmla="*/ 945356 h 1150144"/>
                <a:gd name="connsiteX96" fmla="*/ 1638300 w 2388394"/>
                <a:gd name="connsiteY96" fmla="*/ 890587 h 1150144"/>
                <a:gd name="connsiteX97" fmla="*/ 1657350 w 2388394"/>
                <a:gd name="connsiteY97" fmla="*/ 866775 h 1150144"/>
                <a:gd name="connsiteX98" fmla="*/ 1688306 w 2388394"/>
                <a:gd name="connsiteY98" fmla="*/ 888206 h 1150144"/>
                <a:gd name="connsiteX99" fmla="*/ 1714500 w 2388394"/>
                <a:gd name="connsiteY99" fmla="*/ 931069 h 1150144"/>
                <a:gd name="connsiteX100" fmla="*/ 1714500 w 2388394"/>
                <a:gd name="connsiteY100" fmla="*/ 931069 h 1150144"/>
                <a:gd name="connsiteX101" fmla="*/ 1743075 w 2388394"/>
                <a:gd name="connsiteY101" fmla="*/ 871537 h 1150144"/>
                <a:gd name="connsiteX102" fmla="*/ 1759744 w 2388394"/>
                <a:gd name="connsiteY102" fmla="*/ 766762 h 1150144"/>
                <a:gd name="connsiteX103" fmla="*/ 1783556 w 2388394"/>
                <a:gd name="connsiteY103" fmla="*/ 695325 h 1150144"/>
                <a:gd name="connsiteX104" fmla="*/ 1788319 w 2388394"/>
                <a:gd name="connsiteY104" fmla="*/ 581025 h 1150144"/>
                <a:gd name="connsiteX105" fmla="*/ 1795462 w 2388394"/>
                <a:gd name="connsiteY105" fmla="*/ 526256 h 1150144"/>
                <a:gd name="connsiteX106" fmla="*/ 1821656 w 2388394"/>
                <a:gd name="connsiteY106" fmla="*/ 476250 h 1150144"/>
                <a:gd name="connsiteX107" fmla="*/ 1876425 w 2388394"/>
                <a:gd name="connsiteY107" fmla="*/ 428625 h 1150144"/>
                <a:gd name="connsiteX108" fmla="*/ 1952625 w 2388394"/>
                <a:gd name="connsiteY108" fmla="*/ 361951 h 1150144"/>
                <a:gd name="connsiteX109" fmla="*/ 2040731 w 2388394"/>
                <a:gd name="connsiteY109" fmla="*/ 304800 h 1150144"/>
                <a:gd name="connsiteX110" fmla="*/ 2066925 w 2388394"/>
                <a:gd name="connsiteY110" fmla="*/ 280987 h 1150144"/>
                <a:gd name="connsiteX111" fmla="*/ 2076450 w 2388394"/>
                <a:gd name="connsiteY111" fmla="*/ 250031 h 1150144"/>
                <a:gd name="connsiteX112" fmla="*/ 2162175 w 2388394"/>
                <a:gd name="connsiteY112" fmla="*/ 219075 h 1150144"/>
                <a:gd name="connsiteX113" fmla="*/ 2212181 w 2388394"/>
                <a:gd name="connsiteY113" fmla="*/ 192880 h 1150144"/>
                <a:gd name="connsiteX114" fmla="*/ 2233612 w 2388394"/>
                <a:gd name="connsiteY114" fmla="*/ 169069 h 1150144"/>
                <a:gd name="connsiteX115" fmla="*/ 2388394 w 2388394"/>
                <a:gd name="connsiteY115" fmla="*/ 83344 h 1150144"/>
                <a:gd name="connsiteX116" fmla="*/ 2290762 w 2388394"/>
                <a:gd name="connsiteY116" fmla="*/ 135731 h 1150144"/>
                <a:gd name="connsiteX117" fmla="*/ 2228850 w 2388394"/>
                <a:gd name="connsiteY117" fmla="*/ 150019 h 1150144"/>
                <a:gd name="connsiteX0" fmla="*/ 2228850 w 2290762"/>
                <a:gd name="connsiteY0" fmla="*/ 150019 h 1150144"/>
                <a:gd name="connsiteX1" fmla="*/ 2119312 w 2290762"/>
                <a:gd name="connsiteY1" fmla="*/ 173831 h 1150144"/>
                <a:gd name="connsiteX2" fmla="*/ 2035969 w 2290762"/>
                <a:gd name="connsiteY2" fmla="*/ 197644 h 1150144"/>
                <a:gd name="connsiteX3" fmla="*/ 1995487 w 2290762"/>
                <a:gd name="connsiteY3" fmla="*/ 195262 h 1150144"/>
                <a:gd name="connsiteX4" fmla="*/ 1957387 w 2290762"/>
                <a:gd name="connsiteY4" fmla="*/ 178594 h 1150144"/>
                <a:gd name="connsiteX5" fmla="*/ 1883569 w 2290762"/>
                <a:gd name="connsiteY5" fmla="*/ 176212 h 1150144"/>
                <a:gd name="connsiteX6" fmla="*/ 1778794 w 2290762"/>
                <a:gd name="connsiteY6" fmla="*/ 171450 h 1150144"/>
                <a:gd name="connsiteX7" fmla="*/ 1707356 w 2290762"/>
                <a:gd name="connsiteY7" fmla="*/ 178594 h 1150144"/>
                <a:gd name="connsiteX8" fmla="*/ 1624012 w 2290762"/>
                <a:gd name="connsiteY8" fmla="*/ 176212 h 1150144"/>
                <a:gd name="connsiteX9" fmla="*/ 1574006 w 2290762"/>
                <a:gd name="connsiteY9" fmla="*/ 173831 h 1150144"/>
                <a:gd name="connsiteX10" fmla="*/ 1512094 w 2290762"/>
                <a:gd name="connsiteY10" fmla="*/ 197644 h 1150144"/>
                <a:gd name="connsiteX11" fmla="*/ 1428750 w 2290762"/>
                <a:gd name="connsiteY11" fmla="*/ 247650 h 1150144"/>
                <a:gd name="connsiteX12" fmla="*/ 1393031 w 2290762"/>
                <a:gd name="connsiteY12" fmla="*/ 261937 h 1150144"/>
                <a:gd name="connsiteX13" fmla="*/ 1307306 w 2290762"/>
                <a:gd name="connsiteY13" fmla="*/ 226219 h 1150144"/>
                <a:gd name="connsiteX14" fmla="*/ 1197769 w 2290762"/>
                <a:gd name="connsiteY14" fmla="*/ 169069 h 1150144"/>
                <a:gd name="connsiteX15" fmla="*/ 1143000 w 2290762"/>
                <a:gd name="connsiteY15" fmla="*/ 147637 h 1150144"/>
                <a:gd name="connsiteX16" fmla="*/ 1095375 w 2290762"/>
                <a:gd name="connsiteY16" fmla="*/ 154781 h 1150144"/>
                <a:gd name="connsiteX17" fmla="*/ 1021556 w 2290762"/>
                <a:gd name="connsiteY17" fmla="*/ 169069 h 1150144"/>
                <a:gd name="connsiteX18" fmla="*/ 997744 w 2290762"/>
                <a:gd name="connsiteY18" fmla="*/ 173831 h 1150144"/>
                <a:gd name="connsiteX19" fmla="*/ 954881 w 2290762"/>
                <a:gd name="connsiteY19" fmla="*/ 152400 h 1150144"/>
                <a:gd name="connsiteX20" fmla="*/ 912019 w 2290762"/>
                <a:gd name="connsiteY20" fmla="*/ 140494 h 1150144"/>
                <a:gd name="connsiteX21" fmla="*/ 876300 w 2290762"/>
                <a:gd name="connsiteY21" fmla="*/ 140494 h 1150144"/>
                <a:gd name="connsiteX22" fmla="*/ 833437 w 2290762"/>
                <a:gd name="connsiteY22" fmla="*/ 180975 h 1150144"/>
                <a:gd name="connsiteX23" fmla="*/ 814387 w 2290762"/>
                <a:gd name="connsiteY23" fmla="*/ 100012 h 1150144"/>
                <a:gd name="connsiteX24" fmla="*/ 802481 w 2290762"/>
                <a:gd name="connsiteY24" fmla="*/ 0 h 1150144"/>
                <a:gd name="connsiteX25" fmla="*/ 802481 w 2290762"/>
                <a:gd name="connsiteY25" fmla="*/ 0 h 1150144"/>
                <a:gd name="connsiteX26" fmla="*/ 735806 w 2290762"/>
                <a:gd name="connsiteY26" fmla="*/ 23812 h 1150144"/>
                <a:gd name="connsiteX27" fmla="*/ 678656 w 2290762"/>
                <a:gd name="connsiteY27" fmla="*/ 45244 h 1150144"/>
                <a:gd name="connsiteX28" fmla="*/ 623887 w 2290762"/>
                <a:gd name="connsiteY28" fmla="*/ 69056 h 1150144"/>
                <a:gd name="connsiteX29" fmla="*/ 569119 w 2290762"/>
                <a:gd name="connsiteY29" fmla="*/ 78581 h 1150144"/>
                <a:gd name="connsiteX30" fmla="*/ 540544 w 2290762"/>
                <a:gd name="connsiteY30" fmla="*/ 85725 h 1150144"/>
                <a:gd name="connsiteX31" fmla="*/ 535781 w 2290762"/>
                <a:gd name="connsiteY31" fmla="*/ 102394 h 1150144"/>
                <a:gd name="connsiteX32" fmla="*/ 559594 w 2290762"/>
                <a:gd name="connsiteY32" fmla="*/ 119062 h 1150144"/>
                <a:gd name="connsiteX33" fmla="*/ 514350 w 2290762"/>
                <a:gd name="connsiteY33" fmla="*/ 147637 h 1150144"/>
                <a:gd name="connsiteX34" fmla="*/ 452437 w 2290762"/>
                <a:gd name="connsiteY34" fmla="*/ 171450 h 1150144"/>
                <a:gd name="connsiteX35" fmla="*/ 366712 w 2290762"/>
                <a:gd name="connsiteY35" fmla="*/ 204787 h 1150144"/>
                <a:gd name="connsiteX36" fmla="*/ 316706 w 2290762"/>
                <a:gd name="connsiteY36" fmla="*/ 219075 h 1150144"/>
                <a:gd name="connsiteX37" fmla="*/ 269081 w 2290762"/>
                <a:gd name="connsiteY37" fmla="*/ 240506 h 1150144"/>
                <a:gd name="connsiteX38" fmla="*/ 221456 w 2290762"/>
                <a:gd name="connsiteY38" fmla="*/ 250031 h 1150144"/>
                <a:gd name="connsiteX39" fmla="*/ 185737 w 2290762"/>
                <a:gd name="connsiteY39" fmla="*/ 252412 h 1150144"/>
                <a:gd name="connsiteX40" fmla="*/ 145256 w 2290762"/>
                <a:gd name="connsiteY40" fmla="*/ 235744 h 1150144"/>
                <a:gd name="connsiteX41" fmla="*/ 128587 w 2290762"/>
                <a:gd name="connsiteY41" fmla="*/ 242887 h 1150144"/>
                <a:gd name="connsiteX42" fmla="*/ 185737 w 2290762"/>
                <a:gd name="connsiteY42" fmla="*/ 273844 h 1150144"/>
                <a:gd name="connsiteX43" fmla="*/ 195262 w 2290762"/>
                <a:gd name="connsiteY43" fmla="*/ 328612 h 1150144"/>
                <a:gd name="connsiteX44" fmla="*/ 145256 w 2290762"/>
                <a:gd name="connsiteY44" fmla="*/ 366712 h 1150144"/>
                <a:gd name="connsiteX45" fmla="*/ 97631 w 2290762"/>
                <a:gd name="connsiteY45" fmla="*/ 397669 h 1150144"/>
                <a:gd name="connsiteX46" fmla="*/ 64294 w 2290762"/>
                <a:gd name="connsiteY46" fmla="*/ 404812 h 1150144"/>
                <a:gd name="connsiteX47" fmla="*/ 30956 w 2290762"/>
                <a:gd name="connsiteY47" fmla="*/ 400050 h 1150144"/>
                <a:gd name="connsiteX48" fmla="*/ 47625 w 2290762"/>
                <a:gd name="connsiteY48" fmla="*/ 433387 h 1150144"/>
                <a:gd name="connsiteX49" fmla="*/ 35719 w 2290762"/>
                <a:gd name="connsiteY49" fmla="*/ 466725 h 1150144"/>
                <a:gd name="connsiteX50" fmla="*/ 0 w 2290762"/>
                <a:gd name="connsiteY50" fmla="*/ 483394 h 1150144"/>
                <a:gd name="connsiteX51" fmla="*/ 16669 w 2290762"/>
                <a:gd name="connsiteY51" fmla="*/ 554831 h 1150144"/>
                <a:gd name="connsiteX52" fmla="*/ 26194 w 2290762"/>
                <a:gd name="connsiteY52" fmla="*/ 645319 h 1150144"/>
                <a:gd name="connsiteX53" fmla="*/ 35719 w 2290762"/>
                <a:gd name="connsiteY53" fmla="*/ 714375 h 1150144"/>
                <a:gd name="connsiteX54" fmla="*/ 30956 w 2290762"/>
                <a:gd name="connsiteY54" fmla="*/ 795337 h 1150144"/>
                <a:gd name="connsiteX55" fmla="*/ 57150 w 2290762"/>
                <a:gd name="connsiteY55" fmla="*/ 850106 h 1150144"/>
                <a:gd name="connsiteX56" fmla="*/ 88106 w 2290762"/>
                <a:gd name="connsiteY56" fmla="*/ 788194 h 1150144"/>
                <a:gd name="connsiteX57" fmla="*/ 111919 w 2290762"/>
                <a:gd name="connsiteY57" fmla="*/ 745331 h 1150144"/>
                <a:gd name="connsiteX58" fmla="*/ 142875 w 2290762"/>
                <a:gd name="connsiteY58" fmla="*/ 738187 h 1150144"/>
                <a:gd name="connsiteX59" fmla="*/ 154781 w 2290762"/>
                <a:gd name="connsiteY59" fmla="*/ 792956 h 1150144"/>
                <a:gd name="connsiteX60" fmla="*/ 169069 w 2290762"/>
                <a:gd name="connsiteY60" fmla="*/ 857250 h 1150144"/>
                <a:gd name="connsiteX61" fmla="*/ 192881 w 2290762"/>
                <a:gd name="connsiteY61" fmla="*/ 902494 h 1150144"/>
                <a:gd name="connsiteX62" fmla="*/ 216694 w 2290762"/>
                <a:gd name="connsiteY62" fmla="*/ 902494 h 1150144"/>
                <a:gd name="connsiteX63" fmla="*/ 259556 w 2290762"/>
                <a:gd name="connsiteY63" fmla="*/ 840581 h 1150144"/>
                <a:gd name="connsiteX64" fmla="*/ 314325 w 2290762"/>
                <a:gd name="connsiteY64" fmla="*/ 781050 h 1150144"/>
                <a:gd name="connsiteX65" fmla="*/ 352425 w 2290762"/>
                <a:gd name="connsiteY65" fmla="*/ 762000 h 1150144"/>
                <a:gd name="connsiteX66" fmla="*/ 388144 w 2290762"/>
                <a:gd name="connsiteY66" fmla="*/ 771525 h 1150144"/>
                <a:gd name="connsiteX67" fmla="*/ 411956 w 2290762"/>
                <a:gd name="connsiteY67" fmla="*/ 797719 h 1150144"/>
                <a:gd name="connsiteX68" fmla="*/ 445294 w 2290762"/>
                <a:gd name="connsiteY68" fmla="*/ 771525 h 1150144"/>
                <a:gd name="connsiteX69" fmla="*/ 469106 w 2290762"/>
                <a:gd name="connsiteY69" fmla="*/ 747712 h 1150144"/>
                <a:gd name="connsiteX70" fmla="*/ 507206 w 2290762"/>
                <a:gd name="connsiteY70" fmla="*/ 766762 h 1150144"/>
                <a:gd name="connsiteX71" fmla="*/ 550069 w 2290762"/>
                <a:gd name="connsiteY71" fmla="*/ 823912 h 1150144"/>
                <a:gd name="connsiteX72" fmla="*/ 595312 w 2290762"/>
                <a:gd name="connsiteY72" fmla="*/ 895350 h 1150144"/>
                <a:gd name="connsiteX73" fmla="*/ 638175 w 2290762"/>
                <a:gd name="connsiteY73" fmla="*/ 995362 h 1150144"/>
                <a:gd name="connsiteX74" fmla="*/ 666750 w 2290762"/>
                <a:gd name="connsiteY74" fmla="*/ 1073944 h 1150144"/>
                <a:gd name="connsiteX75" fmla="*/ 688181 w 2290762"/>
                <a:gd name="connsiteY75" fmla="*/ 1126331 h 1150144"/>
                <a:gd name="connsiteX76" fmla="*/ 707231 w 2290762"/>
                <a:gd name="connsiteY76" fmla="*/ 1150144 h 1150144"/>
                <a:gd name="connsiteX77" fmla="*/ 778669 w 2290762"/>
                <a:gd name="connsiteY77" fmla="*/ 1076325 h 1150144"/>
                <a:gd name="connsiteX78" fmla="*/ 852487 w 2290762"/>
                <a:gd name="connsiteY78" fmla="*/ 992981 h 1150144"/>
                <a:gd name="connsiteX79" fmla="*/ 926306 w 2290762"/>
                <a:gd name="connsiteY79" fmla="*/ 919162 h 1150144"/>
                <a:gd name="connsiteX80" fmla="*/ 990600 w 2290762"/>
                <a:gd name="connsiteY80" fmla="*/ 878681 h 1150144"/>
                <a:gd name="connsiteX81" fmla="*/ 1064419 w 2290762"/>
                <a:gd name="connsiteY81" fmla="*/ 842962 h 1150144"/>
                <a:gd name="connsiteX82" fmla="*/ 1164431 w 2290762"/>
                <a:gd name="connsiteY82" fmla="*/ 835819 h 1150144"/>
                <a:gd name="connsiteX83" fmla="*/ 1254919 w 2290762"/>
                <a:gd name="connsiteY83" fmla="*/ 847725 h 1150144"/>
                <a:gd name="connsiteX84" fmla="*/ 1297781 w 2290762"/>
                <a:gd name="connsiteY84" fmla="*/ 845344 h 1150144"/>
                <a:gd name="connsiteX85" fmla="*/ 1345406 w 2290762"/>
                <a:gd name="connsiteY85" fmla="*/ 866775 h 1150144"/>
                <a:gd name="connsiteX86" fmla="*/ 1364456 w 2290762"/>
                <a:gd name="connsiteY86" fmla="*/ 873919 h 1150144"/>
                <a:gd name="connsiteX87" fmla="*/ 1385887 w 2290762"/>
                <a:gd name="connsiteY87" fmla="*/ 859631 h 1150144"/>
                <a:gd name="connsiteX88" fmla="*/ 1419225 w 2290762"/>
                <a:gd name="connsiteY88" fmla="*/ 895350 h 1150144"/>
                <a:gd name="connsiteX89" fmla="*/ 1440656 w 2290762"/>
                <a:gd name="connsiteY89" fmla="*/ 916781 h 1150144"/>
                <a:gd name="connsiteX90" fmla="*/ 1478756 w 2290762"/>
                <a:gd name="connsiteY90" fmla="*/ 871537 h 1150144"/>
                <a:gd name="connsiteX91" fmla="*/ 1504950 w 2290762"/>
                <a:gd name="connsiteY91" fmla="*/ 840581 h 1150144"/>
                <a:gd name="connsiteX92" fmla="*/ 1533525 w 2290762"/>
                <a:gd name="connsiteY92" fmla="*/ 854869 h 1150144"/>
                <a:gd name="connsiteX93" fmla="*/ 1545431 w 2290762"/>
                <a:gd name="connsiteY93" fmla="*/ 919162 h 1150144"/>
                <a:gd name="connsiteX94" fmla="*/ 1581150 w 2290762"/>
                <a:gd name="connsiteY94" fmla="*/ 962025 h 1150144"/>
                <a:gd name="connsiteX95" fmla="*/ 1607344 w 2290762"/>
                <a:gd name="connsiteY95" fmla="*/ 945356 h 1150144"/>
                <a:gd name="connsiteX96" fmla="*/ 1638300 w 2290762"/>
                <a:gd name="connsiteY96" fmla="*/ 890587 h 1150144"/>
                <a:gd name="connsiteX97" fmla="*/ 1657350 w 2290762"/>
                <a:gd name="connsiteY97" fmla="*/ 866775 h 1150144"/>
                <a:gd name="connsiteX98" fmla="*/ 1688306 w 2290762"/>
                <a:gd name="connsiteY98" fmla="*/ 888206 h 1150144"/>
                <a:gd name="connsiteX99" fmla="*/ 1714500 w 2290762"/>
                <a:gd name="connsiteY99" fmla="*/ 931069 h 1150144"/>
                <a:gd name="connsiteX100" fmla="*/ 1714500 w 2290762"/>
                <a:gd name="connsiteY100" fmla="*/ 931069 h 1150144"/>
                <a:gd name="connsiteX101" fmla="*/ 1743075 w 2290762"/>
                <a:gd name="connsiteY101" fmla="*/ 871537 h 1150144"/>
                <a:gd name="connsiteX102" fmla="*/ 1759744 w 2290762"/>
                <a:gd name="connsiteY102" fmla="*/ 766762 h 1150144"/>
                <a:gd name="connsiteX103" fmla="*/ 1783556 w 2290762"/>
                <a:gd name="connsiteY103" fmla="*/ 695325 h 1150144"/>
                <a:gd name="connsiteX104" fmla="*/ 1788319 w 2290762"/>
                <a:gd name="connsiteY104" fmla="*/ 581025 h 1150144"/>
                <a:gd name="connsiteX105" fmla="*/ 1795462 w 2290762"/>
                <a:gd name="connsiteY105" fmla="*/ 526256 h 1150144"/>
                <a:gd name="connsiteX106" fmla="*/ 1821656 w 2290762"/>
                <a:gd name="connsiteY106" fmla="*/ 476250 h 1150144"/>
                <a:gd name="connsiteX107" fmla="*/ 1876425 w 2290762"/>
                <a:gd name="connsiteY107" fmla="*/ 428625 h 1150144"/>
                <a:gd name="connsiteX108" fmla="*/ 1952625 w 2290762"/>
                <a:gd name="connsiteY108" fmla="*/ 361951 h 1150144"/>
                <a:gd name="connsiteX109" fmla="*/ 2040731 w 2290762"/>
                <a:gd name="connsiteY109" fmla="*/ 304800 h 1150144"/>
                <a:gd name="connsiteX110" fmla="*/ 2066925 w 2290762"/>
                <a:gd name="connsiteY110" fmla="*/ 280987 h 1150144"/>
                <a:gd name="connsiteX111" fmla="*/ 2076450 w 2290762"/>
                <a:gd name="connsiteY111" fmla="*/ 250031 h 1150144"/>
                <a:gd name="connsiteX112" fmla="*/ 2162175 w 2290762"/>
                <a:gd name="connsiteY112" fmla="*/ 219075 h 1150144"/>
                <a:gd name="connsiteX113" fmla="*/ 2212181 w 2290762"/>
                <a:gd name="connsiteY113" fmla="*/ 192880 h 1150144"/>
                <a:gd name="connsiteX114" fmla="*/ 2233612 w 2290762"/>
                <a:gd name="connsiteY114" fmla="*/ 169069 h 1150144"/>
                <a:gd name="connsiteX115" fmla="*/ 2290762 w 2290762"/>
                <a:gd name="connsiteY115" fmla="*/ 135731 h 1150144"/>
                <a:gd name="connsiteX116" fmla="*/ 2228850 w 2290762"/>
                <a:gd name="connsiteY116" fmla="*/ 150019 h 1150144"/>
                <a:gd name="connsiteX0" fmla="*/ 2228850 w 2233612"/>
                <a:gd name="connsiteY0" fmla="*/ 150019 h 1150144"/>
                <a:gd name="connsiteX1" fmla="*/ 2119312 w 2233612"/>
                <a:gd name="connsiteY1" fmla="*/ 173831 h 1150144"/>
                <a:gd name="connsiteX2" fmla="*/ 2035969 w 2233612"/>
                <a:gd name="connsiteY2" fmla="*/ 197644 h 1150144"/>
                <a:gd name="connsiteX3" fmla="*/ 1995487 w 2233612"/>
                <a:gd name="connsiteY3" fmla="*/ 195262 h 1150144"/>
                <a:gd name="connsiteX4" fmla="*/ 1957387 w 2233612"/>
                <a:gd name="connsiteY4" fmla="*/ 178594 h 1150144"/>
                <a:gd name="connsiteX5" fmla="*/ 1883569 w 2233612"/>
                <a:gd name="connsiteY5" fmla="*/ 176212 h 1150144"/>
                <a:gd name="connsiteX6" fmla="*/ 1778794 w 2233612"/>
                <a:gd name="connsiteY6" fmla="*/ 171450 h 1150144"/>
                <a:gd name="connsiteX7" fmla="*/ 1707356 w 2233612"/>
                <a:gd name="connsiteY7" fmla="*/ 178594 h 1150144"/>
                <a:gd name="connsiteX8" fmla="*/ 1624012 w 2233612"/>
                <a:gd name="connsiteY8" fmla="*/ 176212 h 1150144"/>
                <a:gd name="connsiteX9" fmla="*/ 1574006 w 2233612"/>
                <a:gd name="connsiteY9" fmla="*/ 173831 h 1150144"/>
                <a:gd name="connsiteX10" fmla="*/ 1512094 w 2233612"/>
                <a:gd name="connsiteY10" fmla="*/ 197644 h 1150144"/>
                <a:gd name="connsiteX11" fmla="*/ 1428750 w 2233612"/>
                <a:gd name="connsiteY11" fmla="*/ 247650 h 1150144"/>
                <a:gd name="connsiteX12" fmla="*/ 1393031 w 2233612"/>
                <a:gd name="connsiteY12" fmla="*/ 261937 h 1150144"/>
                <a:gd name="connsiteX13" fmla="*/ 1307306 w 2233612"/>
                <a:gd name="connsiteY13" fmla="*/ 226219 h 1150144"/>
                <a:gd name="connsiteX14" fmla="*/ 1197769 w 2233612"/>
                <a:gd name="connsiteY14" fmla="*/ 169069 h 1150144"/>
                <a:gd name="connsiteX15" fmla="*/ 1143000 w 2233612"/>
                <a:gd name="connsiteY15" fmla="*/ 147637 h 1150144"/>
                <a:gd name="connsiteX16" fmla="*/ 1095375 w 2233612"/>
                <a:gd name="connsiteY16" fmla="*/ 154781 h 1150144"/>
                <a:gd name="connsiteX17" fmla="*/ 1021556 w 2233612"/>
                <a:gd name="connsiteY17" fmla="*/ 169069 h 1150144"/>
                <a:gd name="connsiteX18" fmla="*/ 997744 w 2233612"/>
                <a:gd name="connsiteY18" fmla="*/ 173831 h 1150144"/>
                <a:gd name="connsiteX19" fmla="*/ 954881 w 2233612"/>
                <a:gd name="connsiteY19" fmla="*/ 152400 h 1150144"/>
                <a:gd name="connsiteX20" fmla="*/ 912019 w 2233612"/>
                <a:gd name="connsiteY20" fmla="*/ 140494 h 1150144"/>
                <a:gd name="connsiteX21" fmla="*/ 876300 w 2233612"/>
                <a:gd name="connsiteY21" fmla="*/ 140494 h 1150144"/>
                <a:gd name="connsiteX22" fmla="*/ 833437 w 2233612"/>
                <a:gd name="connsiteY22" fmla="*/ 180975 h 1150144"/>
                <a:gd name="connsiteX23" fmla="*/ 814387 w 2233612"/>
                <a:gd name="connsiteY23" fmla="*/ 100012 h 1150144"/>
                <a:gd name="connsiteX24" fmla="*/ 802481 w 2233612"/>
                <a:gd name="connsiteY24" fmla="*/ 0 h 1150144"/>
                <a:gd name="connsiteX25" fmla="*/ 802481 w 2233612"/>
                <a:gd name="connsiteY25" fmla="*/ 0 h 1150144"/>
                <a:gd name="connsiteX26" fmla="*/ 735806 w 2233612"/>
                <a:gd name="connsiteY26" fmla="*/ 23812 h 1150144"/>
                <a:gd name="connsiteX27" fmla="*/ 678656 w 2233612"/>
                <a:gd name="connsiteY27" fmla="*/ 45244 h 1150144"/>
                <a:gd name="connsiteX28" fmla="*/ 623887 w 2233612"/>
                <a:gd name="connsiteY28" fmla="*/ 69056 h 1150144"/>
                <a:gd name="connsiteX29" fmla="*/ 569119 w 2233612"/>
                <a:gd name="connsiteY29" fmla="*/ 78581 h 1150144"/>
                <a:gd name="connsiteX30" fmla="*/ 540544 w 2233612"/>
                <a:gd name="connsiteY30" fmla="*/ 85725 h 1150144"/>
                <a:gd name="connsiteX31" fmla="*/ 535781 w 2233612"/>
                <a:gd name="connsiteY31" fmla="*/ 102394 h 1150144"/>
                <a:gd name="connsiteX32" fmla="*/ 559594 w 2233612"/>
                <a:gd name="connsiteY32" fmla="*/ 119062 h 1150144"/>
                <a:gd name="connsiteX33" fmla="*/ 514350 w 2233612"/>
                <a:gd name="connsiteY33" fmla="*/ 147637 h 1150144"/>
                <a:gd name="connsiteX34" fmla="*/ 452437 w 2233612"/>
                <a:gd name="connsiteY34" fmla="*/ 171450 h 1150144"/>
                <a:gd name="connsiteX35" fmla="*/ 366712 w 2233612"/>
                <a:gd name="connsiteY35" fmla="*/ 204787 h 1150144"/>
                <a:gd name="connsiteX36" fmla="*/ 316706 w 2233612"/>
                <a:gd name="connsiteY36" fmla="*/ 219075 h 1150144"/>
                <a:gd name="connsiteX37" fmla="*/ 269081 w 2233612"/>
                <a:gd name="connsiteY37" fmla="*/ 240506 h 1150144"/>
                <a:gd name="connsiteX38" fmla="*/ 221456 w 2233612"/>
                <a:gd name="connsiteY38" fmla="*/ 250031 h 1150144"/>
                <a:gd name="connsiteX39" fmla="*/ 185737 w 2233612"/>
                <a:gd name="connsiteY39" fmla="*/ 252412 h 1150144"/>
                <a:gd name="connsiteX40" fmla="*/ 145256 w 2233612"/>
                <a:gd name="connsiteY40" fmla="*/ 235744 h 1150144"/>
                <a:gd name="connsiteX41" fmla="*/ 128587 w 2233612"/>
                <a:gd name="connsiteY41" fmla="*/ 242887 h 1150144"/>
                <a:gd name="connsiteX42" fmla="*/ 185737 w 2233612"/>
                <a:gd name="connsiteY42" fmla="*/ 273844 h 1150144"/>
                <a:gd name="connsiteX43" fmla="*/ 195262 w 2233612"/>
                <a:gd name="connsiteY43" fmla="*/ 328612 h 1150144"/>
                <a:gd name="connsiteX44" fmla="*/ 145256 w 2233612"/>
                <a:gd name="connsiteY44" fmla="*/ 366712 h 1150144"/>
                <a:gd name="connsiteX45" fmla="*/ 97631 w 2233612"/>
                <a:gd name="connsiteY45" fmla="*/ 397669 h 1150144"/>
                <a:gd name="connsiteX46" fmla="*/ 64294 w 2233612"/>
                <a:gd name="connsiteY46" fmla="*/ 404812 h 1150144"/>
                <a:gd name="connsiteX47" fmla="*/ 30956 w 2233612"/>
                <a:gd name="connsiteY47" fmla="*/ 400050 h 1150144"/>
                <a:gd name="connsiteX48" fmla="*/ 47625 w 2233612"/>
                <a:gd name="connsiteY48" fmla="*/ 433387 h 1150144"/>
                <a:gd name="connsiteX49" fmla="*/ 35719 w 2233612"/>
                <a:gd name="connsiteY49" fmla="*/ 466725 h 1150144"/>
                <a:gd name="connsiteX50" fmla="*/ 0 w 2233612"/>
                <a:gd name="connsiteY50" fmla="*/ 483394 h 1150144"/>
                <a:gd name="connsiteX51" fmla="*/ 16669 w 2233612"/>
                <a:gd name="connsiteY51" fmla="*/ 554831 h 1150144"/>
                <a:gd name="connsiteX52" fmla="*/ 26194 w 2233612"/>
                <a:gd name="connsiteY52" fmla="*/ 645319 h 1150144"/>
                <a:gd name="connsiteX53" fmla="*/ 35719 w 2233612"/>
                <a:gd name="connsiteY53" fmla="*/ 714375 h 1150144"/>
                <a:gd name="connsiteX54" fmla="*/ 30956 w 2233612"/>
                <a:gd name="connsiteY54" fmla="*/ 795337 h 1150144"/>
                <a:gd name="connsiteX55" fmla="*/ 57150 w 2233612"/>
                <a:gd name="connsiteY55" fmla="*/ 850106 h 1150144"/>
                <a:gd name="connsiteX56" fmla="*/ 88106 w 2233612"/>
                <a:gd name="connsiteY56" fmla="*/ 788194 h 1150144"/>
                <a:gd name="connsiteX57" fmla="*/ 111919 w 2233612"/>
                <a:gd name="connsiteY57" fmla="*/ 745331 h 1150144"/>
                <a:gd name="connsiteX58" fmla="*/ 142875 w 2233612"/>
                <a:gd name="connsiteY58" fmla="*/ 738187 h 1150144"/>
                <a:gd name="connsiteX59" fmla="*/ 154781 w 2233612"/>
                <a:gd name="connsiteY59" fmla="*/ 792956 h 1150144"/>
                <a:gd name="connsiteX60" fmla="*/ 169069 w 2233612"/>
                <a:gd name="connsiteY60" fmla="*/ 857250 h 1150144"/>
                <a:gd name="connsiteX61" fmla="*/ 192881 w 2233612"/>
                <a:gd name="connsiteY61" fmla="*/ 902494 h 1150144"/>
                <a:gd name="connsiteX62" fmla="*/ 216694 w 2233612"/>
                <a:gd name="connsiteY62" fmla="*/ 902494 h 1150144"/>
                <a:gd name="connsiteX63" fmla="*/ 259556 w 2233612"/>
                <a:gd name="connsiteY63" fmla="*/ 840581 h 1150144"/>
                <a:gd name="connsiteX64" fmla="*/ 314325 w 2233612"/>
                <a:gd name="connsiteY64" fmla="*/ 781050 h 1150144"/>
                <a:gd name="connsiteX65" fmla="*/ 352425 w 2233612"/>
                <a:gd name="connsiteY65" fmla="*/ 762000 h 1150144"/>
                <a:gd name="connsiteX66" fmla="*/ 388144 w 2233612"/>
                <a:gd name="connsiteY66" fmla="*/ 771525 h 1150144"/>
                <a:gd name="connsiteX67" fmla="*/ 411956 w 2233612"/>
                <a:gd name="connsiteY67" fmla="*/ 797719 h 1150144"/>
                <a:gd name="connsiteX68" fmla="*/ 445294 w 2233612"/>
                <a:gd name="connsiteY68" fmla="*/ 771525 h 1150144"/>
                <a:gd name="connsiteX69" fmla="*/ 469106 w 2233612"/>
                <a:gd name="connsiteY69" fmla="*/ 747712 h 1150144"/>
                <a:gd name="connsiteX70" fmla="*/ 507206 w 2233612"/>
                <a:gd name="connsiteY70" fmla="*/ 766762 h 1150144"/>
                <a:gd name="connsiteX71" fmla="*/ 550069 w 2233612"/>
                <a:gd name="connsiteY71" fmla="*/ 823912 h 1150144"/>
                <a:gd name="connsiteX72" fmla="*/ 595312 w 2233612"/>
                <a:gd name="connsiteY72" fmla="*/ 895350 h 1150144"/>
                <a:gd name="connsiteX73" fmla="*/ 638175 w 2233612"/>
                <a:gd name="connsiteY73" fmla="*/ 995362 h 1150144"/>
                <a:gd name="connsiteX74" fmla="*/ 666750 w 2233612"/>
                <a:gd name="connsiteY74" fmla="*/ 1073944 h 1150144"/>
                <a:gd name="connsiteX75" fmla="*/ 688181 w 2233612"/>
                <a:gd name="connsiteY75" fmla="*/ 1126331 h 1150144"/>
                <a:gd name="connsiteX76" fmla="*/ 707231 w 2233612"/>
                <a:gd name="connsiteY76" fmla="*/ 1150144 h 1150144"/>
                <a:gd name="connsiteX77" fmla="*/ 778669 w 2233612"/>
                <a:gd name="connsiteY77" fmla="*/ 1076325 h 1150144"/>
                <a:gd name="connsiteX78" fmla="*/ 852487 w 2233612"/>
                <a:gd name="connsiteY78" fmla="*/ 992981 h 1150144"/>
                <a:gd name="connsiteX79" fmla="*/ 926306 w 2233612"/>
                <a:gd name="connsiteY79" fmla="*/ 919162 h 1150144"/>
                <a:gd name="connsiteX80" fmla="*/ 990600 w 2233612"/>
                <a:gd name="connsiteY80" fmla="*/ 878681 h 1150144"/>
                <a:gd name="connsiteX81" fmla="*/ 1064419 w 2233612"/>
                <a:gd name="connsiteY81" fmla="*/ 842962 h 1150144"/>
                <a:gd name="connsiteX82" fmla="*/ 1164431 w 2233612"/>
                <a:gd name="connsiteY82" fmla="*/ 835819 h 1150144"/>
                <a:gd name="connsiteX83" fmla="*/ 1254919 w 2233612"/>
                <a:gd name="connsiteY83" fmla="*/ 847725 h 1150144"/>
                <a:gd name="connsiteX84" fmla="*/ 1297781 w 2233612"/>
                <a:gd name="connsiteY84" fmla="*/ 845344 h 1150144"/>
                <a:gd name="connsiteX85" fmla="*/ 1345406 w 2233612"/>
                <a:gd name="connsiteY85" fmla="*/ 866775 h 1150144"/>
                <a:gd name="connsiteX86" fmla="*/ 1364456 w 2233612"/>
                <a:gd name="connsiteY86" fmla="*/ 873919 h 1150144"/>
                <a:gd name="connsiteX87" fmla="*/ 1385887 w 2233612"/>
                <a:gd name="connsiteY87" fmla="*/ 859631 h 1150144"/>
                <a:gd name="connsiteX88" fmla="*/ 1419225 w 2233612"/>
                <a:gd name="connsiteY88" fmla="*/ 895350 h 1150144"/>
                <a:gd name="connsiteX89" fmla="*/ 1440656 w 2233612"/>
                <a:gd name="connsiteY89" fmla="*/ 916781 h 1150144"/>
                <a:gd name="connsiteX90" fmla="*/ 1478756 w 2233612"/>
                <a:gd name="connsiteY90" fmla="*/ 871537 h 1150144"/>
                <a:gd name="connsiteX91" fmla="*/ 1504950 w 2233612"/>
                <a:gd name="connsiteY91" fmla="*/ 840581 h 1150144"/>
                <a:gd name="connsiteX92" fmla="*/ 1533525 w 2233612"/>
                <a:gd name="connsiteY92" fmla="*/ 854869 h 1150144"/>
                <a:gd name="connsiteX93" fmla="*/ 1545431 w 2233612"/>
                <a:gd name="connsiteY93" fmla="*/ 919162 h 1150144"/>
                <a:gd name="connsiteX94" fmla="*/ 1581150 w 2233612"/>
                <a:gd name="connsiteY94" fmla="*/ 962025 h 1150144"/>
                <a:gd name="connsiteX95" fmla="*/ 1607344 w 2233612"/>
                <a:gd name="connsiteY95" fmla="*/ 945356 h 1150144"/>
                <a:gd name="connsiteX96" fmla="*/ 1638300 w 2233612"/>
                <a:gd name="connsiteY96" fmla="*/ 890587 h 1150144"/>
                <a:gd name="connsiteX97" fmla="*/ 1657350 w 2233612"/>
                <a:gd name="connsiteY97" fmla="*/ 866775 h 1150144"/>
                <a:gd name="connsiteX98" fmla="*/ 1688306 w 2233612"/>
                <a:gd name="connsiteY98" fmla="*/ 888206 h 1150144"/>
                <a:gd name="connsiteX99" fmla="*/ 1714500 w 2233612"/>
                <a:gd name="connsiteY99" fmla="*/ 931069 h 1150144"/>
                <a:gd name="connsiteX100" fmla="*/ 1714500 w 2233612"/>
                <a:gd name="connsiteY100" fmla="*/ 931069 h 1150144"/>
                <a:gd name="connsiteX101" fmla="*/ 1743075 w 2233612"/>
                <a:gd name="connsiteY101" fmla="*/ 871537 h 1150144"/>
                <a:gd name="connsiteX102" fmla="*/ 1759744 w 2233612"/>
                <a:gd name="connsiteY102" fmla="*/ 766762 h 1150144"/>
                <a:gd name="connsiteX103" fmla="*/ 1783556 w 2233612"/>
                <a:gd name="connsiteY103" fmla="*/ 695325 h 1150144"/>
                <a:gd name="connsiteX104" fmla="*/ 1788319 w 2233612"/>
                <a:gd name="connsiteY104" fmla="*/ 581025 h 1150144"/>
                <a:gd name="connsiteX105" fmla="*/ 1795462 w 2233612"/>
                <a:gd name="connsiteY105" fmla="*/ 526256 h 1150144"/>
                <a:gd name="connsiteX106" fmla="*/ 1821656 w 2233612"/>
                <a:gd name="connsiteY106" fmla="*/ 476250 h 1150144"/>
                <a:gd name="connsiteX107" fmla="*/ 1876425 w 2233612"/>
                <a:gd name="connsiteY107" fmla="*/ 428625 h 1150144"/>
                <a:gd name="connsiteX108" fmla="*/ 1952625 w 2233612"/>
                <a:gd name="connsiteY108" fmla="*/ 361951 h 1150144"/>
                <a:gd name="connsiteX109" fmla="*/ 2040731 w 2233612"/>
                <a:gd name="connsiteY109" fmla="*/ 304800 h 1150144"/>
                <a:gd name="connsiteX110" fmla="*/ 2066925 w 2233612"/>
                <a:gd name="connsiteY110" fmla="*/ 280987 h 1150144"/>
                <a:gd name="connsiteX111" fmla="*/ 2076450 w 2233612"/>
                <a:gd name="connsiteY111" fmla="*/ 250031 h 1150144"/>
                <a:gd name="connsiteX112" fmla="*/ 2162175 w 2233612"/>
                <a:gd name="connsiteY112" fmla="*/ 219075 h 1150144"/>
                <a:gd name="connsiteX113" fmla="*/ 2212181 w 2233612"/>
                <a:gd name="connsiteY113" fmla="*/ 192880 h 1150144"/>
                <a:gd name="connsiteX114" fmla="*/ 2233612 w 2233612"/>
                <a:gd name="connsiteY114" fmla="*/ 169069 h 1150144"/>
                <a:gd name="connsiteX115" fmla="*/ 2228850 w 2233612"/>
                <a:gd name="connsiteY115" fmla="*/ 150019 h 115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33612" h="1150144">
                  <a:moveTo>
                    <a:pt x="2228850" y="150019"/>
                  </a:moveTo>
                  <a:lnTo>
                    <a:pt x="2119312" y="173831"/>
                  </a:lnTo>
                  <a:lnTo>
                    <a:pt x="2035969" y="197644"/>
                  </a:lnTo>
                  <a:lnTo>
                    <a:pt x="1995487" y="195262"/>
                  </a:lnTo>
                  <a:lnTo>
                    <a:pt x="1957387" y="178594"/>
                  </a:lnTo>
                  <a:lnTo>
                    <a:pt x="1883569" y="176212"/>
                  </a:lnTo>
                  <a:lnTo>
                    <a:pt x="1778794" y="171450"/>
                  </a:lnTo>
                  <a:lnTo>
                    <a:pt x="1707356" y="178594"/>
                  </a:lnTo>
                  <a:lnTo>
                    <a:pt x="1624012" y="176212"/>
                  </a:lnTo>
                  <a:lnTo>
                    <a:pt x="1574006" y="173831"/>
                  </a:lnTo>
                  <a:lnTo>
                    <a:pt x="1512094" y="197644"/>
                  </a:lnTo>
                  <a:lnTo>
                    <a:pt x="1428750" y="247650"/>
                  </a:lnTo>
                  <a:lnTo>
                    <a:pt x="1393031" y="261937"/>
                  </a:lnTo>
                  <a:lnTo>
                    <a:pt x="1307306" y="226219"/>
                  </a:lnTo>
                  <a:lnTo>
                    <a:pt x="1197769" y="169069"/>
                  </a:lnTo>
                  <a:lnTo>
                    <a:pt x="1143000" y="147637"/>
                  </a:lnTo>
                  <a:lnTo>
                    <a:pt x="1095375" y="154781"/>
                  </a:lnTo>
                  <a:lnTo>
                    <a:pt x="1021556" y="169069"/>
                  </a:lnTo>
                  <a:lnTo>
                    <a:pt x="997744" y="173831"/>
                  </a:lnTo>
                  <a:lnTo>
                    <a:pt x="954881" y="152400"/>
                  </a:lnTo>
                  <a:lnTo>
                    <a:pt x="912019" y="140494"/>
                  </a:lnTo>
                  <a:lnTo>
                    <a:pt x="876300" y="140494"/>
                  </a:lnTo>
                  <a:lnTo>
                    <a:pt x="833437" y="180975"/>
                  </a:lnTo>
                  <a:lnTo>
                    <a:pt x="814387" y="100012"/>
                  </a:lnTo>
                  <a:lnTo>
                    <a:pt x="802481" y="0"/>
                  </a:lnTo>
                  <a:lnTo>
                    <a:pt x="802481" y="0"/>
                  </a:lnTo>
                  <a:lnTo>
                    <a:pt x="735806" y="23812"/>
                  </a:lnTo>
                  <a:lnTo>
                    <a:pt x="678656" y="45244"/>
                  </a:lnTo>
                  <a:lnTo>
                    <a:pt x="623887" y="69056"/>
                  </a:lnTo>
                  <a:lnTo>
                    <a:pt x="569119" y="78581"/>
                  </a:lnTo>
                  <a:lnTo>
                    <a:pt x="540544" y="85725"/>
                  </a:lnTo>
                  <a:lnTo>
                    <a:pt x="535781" y="102394"/>
                  </a:lnTo>
                  <a:lnTo>
                    <a:pt x="559594" y="119062"/>
                  </a:lnTo>
                  <a:lnTo>
                    <a:pt x="514350" y="147637"/>
                  </a:lnTo>
                  <a:lnTo>
                    <a:pt x="452437" y="171450"/>
                  </a:lnTo>
                  <a:lnTo>
                    <a:pt x="366712" y="204787"/>
                  </a:lnTo>
                  <a:lnTo>
                    <a:pt x="316706" y="219075"/>
                  </a:lnTo>
                  <a:lnTo>
                    <a:pt x="269081" y="240506"/>
                  </a:lnTo>
                  <a:lnTo>
                    <a:pt x="221456" y="250031"/>
                  </a:lnTo>
                  <a:lnTo>
                    <a:pt x="185737" y="252412"/>
                  </a:lnTo>
                  <a:lnTo>
                    <a:pt x="145256" y="235744"/>
                  </a:lnTo>
                  <a:lnTo>
                    <a:pt x="128587" y="242887"/>
                  </a:lnTo>
                  <a:lnTo>
                    <a:pt x="185737" y="273844"/>
                  </a:lnTo>
                  <a:lnTo>
                    <a:pt x="195262" y="328612"/>
                  </a:lnTo>
                  <a:lnTo>
                    <a:pt x="145256" y="366712"/>
                  </a:lnTo>
                  <a:lnTo>
                    <a:pt x="97631" y="397669"/>
                  </a:lnTo>
                  <a:lnTo>
                    <a:pt x="64294" y="404812"/>
                  </a:lnTo>
                  <a:lnTo>
                    <a:pt x="30956" y="400050"/>
                  </a:lnTo>
                  <a:lnTo>
                    <a:pt x="47625" y="433387"/>
                  </a:lnTo>
                  <a:lnTo>
                    <a:pt x="35719" y="466725"/>
                  </a:lnTo>
                  <a:lnTo>
                    <a:pt x="0" y="483394"/>
                  </a:lnTo>
                  <a:lnTo>
                    <a:pt x="16669" y="554831"/>
                  </a:lnTo>
                  <a:lnTo>
                    <a:pt x="26194" y="645319"/>
                  </a:lnTo>
                  <a:lnTo>
                    <a:pt x="35719" y="714375"/>
                  </a:lnTo>
                  <a:lnTo>
                    <a:pt x="30956" y="795337"/>
                  </a:lnTo>
                  <a:lnTo>
                    <a:pt x="57150" y="850106"/>
                  </a:lnTo>
                  <a:lnTo>
                    <a:pt x="88106" y="788194"/>
                  </a:lnTo>
                  <a:lnTo>
                    <a:pt x="111919" y="745331"/>
                  </a:lnTo>
                  <a:lnTo>
                    <a:pt x="142875" y="738187"/>
                  </a:lnTo>
                  <a:lnTo>
                    <a:pt x="154781" y="792956"/>
                  </a:lnTo>
                  <a:lnTo>
                    <a:pt x="169069" y="857250"/>
                  </a:lnTo>
                  <a:lnTo>
                    <a:pt x="192881" y="902494"/>
                  </a:lnTo>
                  <a:lnTo>
                    <a:pt x="216694" y="902494"/>
                  </a:lnTo>
                  <a:lnTo>
                    <a:pt x="259556" y="840581"/>
                  </a:lnTo>
                  <a:lnTo>
                    <a:pt x="314325" y="781050"/>
                  </a:lnTo>
                  <a:lnTo>
                    <a:pt x="352425" y="762000"/>
                  </a:lnTo>
                  <a:lnTo>
                    <a:pt x="388144" y="771525"/>
                  </a:lnTo>
                  <a:lnTo>
                    <a:pt x="411956" y="797719"/>
                  </a:lnTo>
                  <a:lnTo>
                    <a:pt x="445294" y="771525"/>
                  </a:lnTo>
                  <a:lnTo>
                    <a:pt x="469106" y="747712"/>
                  </a:lnTo>
                  <a:lnTo>
                    <a:pt x="507206" y="766762"/>
                  </a:lnTo>
                  <a:lnTo>
                    <a:pt x="550069" y="823912"/>
                  </a:lnTo>
                  <a:lnTo>
                    <a:pt x="595312" y="895350"/>
                  </a:lnTo>
                  <a:lnTo>
                    <a:pt x="638175" y="995362"/>
                  </a:lnTo>
                  <a:lnTo>
                    <a:pt x="666750" y="1073944"/>
                  </a:lnTo>
                  <a:lnTo>
                    <a:pt x="688181" y="1126331"/>
                  </a:lnTo>
                  <a:lnTo>
                    <a:pt x="707231" y="1150144"/>
                  </a:lnTo>
                  <a:lnTo>
                    <a:pt x="778669" y="1076325"/>
                  </a:lnTo>
                  <a:lnTo>
                    <a:pt x="852487" y="992981"/>
                  </a:lnTo>
                  <a:lnTo>
                    <a:pt x="926306" y="919162"/>
                  </a:lnTo>
                  <a:lnTo>
                    <a:pt x="990600" y="878681"/>
                  </a:lnTo>
                  <a:lnTo>
                    <a:pt x="1064419" y="842962"/>
                  </a:lnTo>
                  <a:lnTo>
                    <a:pt x="1164431" y="835819"/>
                  </a:lnTo>
                  <a:lnTo>
                    <a:pt x="1254919" y="847725"/>
                  </a:lnTo>
                  <a:lnTo>
                    <a:pt x="1297781" y="845344"/>
                  </a:lnTo>
                  <a:lnTo>
                    <a:pt x="1345406" y="866775"/>
                  </a:lnTo>
                  <a:lnTo>
                    <a:pt x="1364456" y="873919"/>
                  </a:lnTo>
                  <a:lnTo>
                    <a:pt x="1385887" y="859631"/>
                  </a:lnTo>
                  <a:lnTo>
                    <a:pt x="1419225" y="895350"/>
                  </a:lnTo>
                  <a:lnTo>
                    <a:pt x="1440656" y="916781"/>
                  </a:lnTo>
                  <a:lnTo>
                    <a:pt x="1478756" y="871537"/>
                  </a:lnTo>
                  <a:lnTo>
                    <a:pt x="1504950" y="840581"/>
                  </a:lnTo>
                  <a:lnTo>
                    <a:pt x="1533525" y="854869"/>
                  </a:lnTo>
                  <a:lnTo>
                    <a:pt x="1545431" y="919162"/>
                  </a:lnTo>
                  <a:lnTo>
                    <a:pt x="1581150" y="962025"/>
                  </a:lnTo>
                  <a:lnTo>
                    <a:pt x="1607344" y="945356"/>
                  </a:lnTo>
                  <a:lnTo>
                    <a:pt x="1638300" y="890587"/>
                  </a:lnTo>
                  <a:lnTo>
                    <a:pt x="1657350" y="866775"/>
                  </a:lnTo>
                  <a:lnTo>
                    <a:pt x="1688306" y="888206"/>
                  </a:lnTo>
                  <a:lnTo>
                    <a:pt x="1714500" y="931069"/>
                  </a:lnTo>
                  <a:lnTo>
                    <a:pt x="1714500" y="931069"/>
                  </a:lnTo>
                  <a:lnTo>
                    <a:pt x="1743075" y="871537"/>
                  </a:lnTo>
                  <a:lnTo>
                    <a:pt x="1759744" y="766762"/>
                  </a:lnTo>
                  <a:lnTo>
                    <a:pt x="1783556" y="695325"/>
                  </a:lnTo>
                  <a:lnTo>
                    <a:pt x="1788319" y="581025"/>
                  </a:lnTo>
                  <a:lnTo>
                    <a:pt x="1795462" y="526256"/>
                  </a:lnTo>
                  <a:lnTo>
                    <a:pt x="1821656" y="476250"/>
                  </a:lnTo>
                  <a:lnTo>
                    <a:pt x="1876425" y="428625"/>
                  </a:lnTo>
                  <a:lnTo>
                    <a:pt x="1952625" y="361951"/>
                  </a:lnTo>
                  <a:lnTo>
                    <a:pt x="2040731" y="304800"/>
                  </a:lnTo>
                  <a:cubicBezTo>
                    <a:pt x="2062162" y="296069"/>
                    <a:pt x="2045494" y="289718"/>
                    <a:pt x="2066925" y="280987"/>
                  </a:cubicBezTo>
                  <a:cubicBezTo>
                    <a:pt x="2070100" y="258762"/>
                    <a:pt x="2058988" y="267493"/>
                    <a:pt x="2076450" y="250031"/>
                  </a:cubicBezTo>
                  <a:cubicBezTo>
                    <a:pt x="2105025" y="242887"/>
                    <a:pt x="2133600" y="226219"/>
                    <a:pt x="2162175" y="219075"/>
                  </a:cubicBezTo>
                  <a:lnTo>
                    <a:pt x="2212181" y="192880"/>
                  </a:lnTo>
                  <a:lnTo>
                    <a:pt x="2233612" y="169069"/>
                  </a:lnTo>
                  <a:lnTo>
                    <a:pt x="2228850" y="150019"/>
                  </a:lnTo>
                  <a:close/>
                </a:path>
              </a:pathLst>
            </a:custGeom>
            <a:solidFill>
              <a:srgbClr val="FFCC00">
                <a:alpha val="29804"/>
              </a:srgbClr>
            </a:solidFill>
            <a:ln w="381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80233" y="1170801"/>
            <a:ext cx="3925367" cy="2467749"/>
            <a:chOff x="2780233" y="1170801"/>
            <a:chExt cx="3925367" cy="2467749"/>
          </a:xfrm>
        </p:grpSpPr>
        <p:sp>
          <p:nvSpPr>
            <p:cNvPr id="24" name="TextBox 23"/>
            <p:cNvSpPr txBox="1"/>
            <p:nvPr/>
          </p:nvSpPr>
          <p:spPr>
            <a:xfrm>
              <a:off x="4288992" y="1170801"/>
              <a:ext cx="2186817" cy="27699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Pleistocene erosional surface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 flipH="1">
              <a:off x="2780233" y="1447800"/>
              <a:ext cx="2602168" cy="21907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382401" y="1447800"/>
              <a:ext cx="1323199" cy="14787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 rot="21348929">
            <a:off x="1518241" y="4442449"/>
            <a:ext cx="460896" cy="172355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Shoreline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05400" y="4419600"/>
            <a:ext cx="3739981" cy="1945342"/>
            <a:chOff x="5105400" y="4419600"/>
            <a:chExt cx="3739981" cy="1945342"/>
          </a:xfrm>
        </p:grpSpPr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419600"/>
              <a:ext cx="3739981" cy="129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5948039" y="5231522"/>
              <a:ext cx="0" cy="11334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545025" y="5463673"/>
              <a:ext cx="1300356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BLUM &amp; ROBERTS, 2011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A42-29F2-4FD4-922F-9801BF4672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375"/>
            <a:ext cx="4267200" cy="62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742949" y="1484235"/>
            <a:ext cx="4143375" cy="4543425"/>
          </a:xfrm>
          <a:custGeom>
            <a:avLst/>
            <a:gdLst>
              <a:gd name="connsiteX0" fmla="*/ 4133850 w 4133850"/>
              <a:gd name="connsiteY0" fmla="*/ 0 h 2752725"/>
              <a:gd name="connsiteX1" fmla="*/ 4048125 w 4133850"/>
              <a:gd name="connsiteY1" fmla="*/ 14287 h 2752725"/>
              <a:gd name="connsiteX2" fmla="*/ 3986213 w 4133850"/>
              <a:gd name="connsiteY2" fmla="*/ 0 h 2752725"/>
              <a:gd name="connsiteX3" fmla="*/ 3962400 w 4133850"/>
              <a:gd name="connsiteY3" fmla="*/ 0 h 2752725"/>
              <a:gd name="connsiteX4" fmla="*/ 3905250 w 4133850"/>
              <a:gd name="connsiteY4" fmla="*/ 42862 h 2752725"/>
              <a:gd name="connsiteX5" fmla="*/ 3833813 w 4133850"/>
              <a:gd name="connsiteY5" fmla="*/ 133350 h 2752725"/>
              <a:gd name="connsiteX6" fmla="*/ 3790950 w 4133850"/>
              <a:gd name="connsiteY6" fmla="*/ 185737 h 2752725"/>
              <a:gd name="connsiteX7" fmla="*/ 3733800 w 4133850"/>
              <a:gd name="connsiteY7" fmla="*/ 223837 h 2752725"/>
              <a:gd name="connsiteX8" fmla="*/ 3619500 w 4133850"/>
              <a:gd name="connsiteY8" fmla="*/ 285750 h 2752725"/>
              <a:gd name="connsiteX9" fmla="*/ 3519488 w 4133850"/>
              <a:gd name="connsiteY9" fmla="*/ 319087 h 2752725"/>
              <a:gd name="connsiteX10" fmla="*/ 3443288 w 4133850"/>
              <a:gd name="connsiteY10" fmla="*/ 381000 h 2752725"/>
              <a:gd name="connsiteX11" fmla="*/ 3381375 w 4133850"/>
              <a:gd name="connsiteY11" fmla="*/ 409575 h 2752725"/>
              <a:gd name="connsiteX12" fmla="*/ 3281363 w 4133850"/>
              <a:gd name="connsiteY12" fmla="*/ 447675 h 2752725"/>
              <a:gd name="connsiteX13" fmla="*/ 3209925 w 4133850"/>
              <a:gd name="connsiteY13" fmla="*/ 457200 h 2752725"/>
              <a:gd name="connsiteX14" fmla="*/ 3119438 w 4133850"/>
              <a:gd name="connsiteY14" fmla="*/ 500062 h 2752725"/>
              <a:gd name="connsiteX15" fmla="*/ 3038475 w 4133850"/>
              <a:gd name="connsiteY15" fmla="*/ 523875 h 2752725"/>
              <a:gd name="connsiteX16" fmla="*/ 2943225 w 4133850"/>
              <a:gd name="connsiteY16" fmla="*/ 557212 h 2752725"/>
              <a:gd name="connsiteX17" fmla="*/ 2905125 w 4133850"/>
              <a:gd name="connsiteY17" fmla="*/ 581025 h 2752725"/>
              <a:gd name="connsiteX18" fmla="*/ 2905125 w 4133850"/>
              <a:gd name="connsiteY18" fmla="*/ 581025 h 2752725"/>
              <a:gd name="connsiteX19" fmla="*/ 2828925 w 4133850"/>
              <a:gd name="connsiteY19" fmla="*/ 614362 h 2752725"/>
              <a:gd name="connsiteX20" fmla="*/ 2814638 w 4133850"/>
              <a:gd name="connsiteY20" fmla="*/ 585787 h 2752725"/>
              <a:gd name="connsiteX21" fmla="*/ 2809875 w 4133850"/>
              <a:gd name="connsiteY21" fmla="*/ 561975 h 2752725"/>
              <a:gd name="connsiteX22" fmla="*/ 2762250 w 4133850"/>
              <a:gd name="connsiteY22" fmla="*/ 595312 h 2752725"/>
              <a:gd name="connsiteX23" fmla="*/ 2667000 w 4133850"/>
              <a:gd name="connsiteY23" fmla="*/ 623887 h 2752725"/>
              <a:gd name="connsiteX24" fmla="*/ 2619375 w 4133850"/>
              <a:gd name="connsiteY24" fmla="*/ 609600 h 2752725"/>
              <a:gd name="connsiteX25" fmla="*/ 2557463 w 4133850"/>
              <a:gd name="connsiteY25" fmla="*/ 623887 h 2752725"/>
              <a:gd name="connsiteX26" fmla="*/ 2524125 w 4133850"/>
              <a:gd name="connsiteY26" fmla="*/ 652462 h 2752725"/>
              <a:gd name="connsiteX27" fmla="*/ 2605088 w 4133850"/>
              <a:gd name="connsiteY27" fmla="*/ 685800 h 2752725"/>
              <a:gd name="connsiteX28" fmla="*/ 2671763 w 4133850"/>
              <a:gd name="connsiteY28" fmla="*/ 723900 h 2752725"/>
              <a:gd name="connsiteX29" fmla="*/ 2657475 w 4133850"/>
              <a:gd name="connsiteY29" fmla="*/ 823912 h 2752725"/>
              <a:gd name="connsiteX30" fmla="*/ 2647950 w 4133850"/>
              <a:gd name="connsiteY30" fmla="*/ 947737 h 2752725"/>
              <a:gd name="connsiteX31" fmla="*/ 2576513 w 4133850"/>
              <a:gd name="connsiteY31" fmla="*/ 1047750 h 2752725"/>
              <a:gd name="connsiteX32" fmla="*/ 2505075 w 4133850"/>
              <a:gd name="connsiteY32" fmla="*/ 1095375 h 2752725"/>
              <a:gd name="connsiteX33" fmla="*/ 2443163 w 4133850"/>
              <a:gd name="connsiteY33" fmla="*/ 1133475 h 2752725"/>
              <a:gd name="connsiteX34" fmla="*/ 2333625 w 4133850"/>
              <a:gd name="connsiteY34" fmla="*/ 1176337 h 2752725"/>
              <a:gd name="connsiteX35" fmla="*/ 2252663 w 4133850"/>
              <a:gd name="connsiteY35" fmla="*/ 1209675 h 2752725"/>
              <a:gd name="connsiteX36" fmla="*/ 2162175 w 4133850"/>
              <a:gd name="connsiteY36" fmla="*/ 1252537 h 2752725"/>
              <a:gd name="connsiteX37" fmla="*/ 2052638 w 4133850"/>
              <a:gd name="connsiteY37" fmla="*/ 1285875 h 2752725"/>
              <a:gd name="connsiteX38" fmla="*/ 1976438 w 4133850"/>
              <a:gd name="connsiteY38" fmla="*/ 1290637 h 2752725"/>
              <a:gd name="connsiteX39" fmla="*/ 1885950 w 4133850"/>
              <a:gd name="connsiteY39" fmla="*/ 1281112 h 2752725"/>
              <a:gd name="connsiteX40" fmla="*/ 1747838 w 4133850"/>
              <a:gd name="connsiteY40" fmla="*/ 1295400 h 2752725"/>
              <a:gd name="connsiteX41" fmla="*/ 1624013 w 4133850"/>
              <a:gd name="connsiteY41" fmla="*/ 1323975 h 2752725"/>
              <a:gd name="connsiteX42" fmla="*/ 1528763 w 4133850"/>
              <a:gd name="connsiteY42" fmla="*/ 1323975 h 2752725"/>
              <a:gd name="connsiteX43" fmla="*/ 1447800 w 4133850"/>
              <a:gd name="connsiteY43" fmla="*/ 1319212 h 2752725"/>
              <a:gd name="connsiteX44" fmla="*/ 1347788 w 4133850"/>
              <a:gd name="connsiteY44" fmla="*/ 1319212 h 2752725"/>
              <a:gd name="connsiteX45" fmla="*/ 1247775 w 4133850"/>
              <a:gd name="connsiteY45" fmla="*/ 1328737 h 2752725"/>
              <a:gd name="connsiteX46" fmla="*/ 1147763 w 4133850"/>
              <a:gd name="connsiteY46" fmla="*/ 1323975 h 2752725"/>
              <a:gd name="connsiteX47" fmla="*/ 1038225 w 4133850"/>
              <a:gd name="connsiteY47" fmla="*/ 1323975 h 2752725"/>
              <a:gd name="connsiteX48" fmla="*/ 981075 w 4133850"/>
              <a:gd name="connsiteY48" fmla="*/ 1328737 h 2752725"/>
              <a:gd name="connsiteX49" fmla="*/ 890588 w 4133850"/>
              <a:gd name="connsiteY49" fmla="*/ 1343025 h 2752725"/>
              <a:gd name="connsiteX50" fmla="*/ 790575 w 4133850"/>
              <a:gd name="connsiteY50" fmla="*/ 1371600 h 2752725"/>
              <a:gd name="connsiteX51" fmla="*/ 690563 w 4133850"/>
              <a:gd name="connsiteY51" fmla="*/ 1385887 h 2752725"/>
              <a:gd name="connsiteX52" fmla="*/ 623888 w 4133850"/>
              <a:gd name="connsiteY52" fmla="*/ 1419225 h 2752725"/>
              <a:gd name="connsiteX53" fmla="*/ 585788 w 4133850"/>
              <a:gd name="connsiteY53" fmla="*/ 1466850 h 2752725"/>
              <a:gd name="connsiteX54" fmla="*/ 504825 w 4133850"/>
              <a:gd name="connsiteY54" fmla="*/ 1476375 h 2752725"/>
              <a:gd name="connsiteX55" fmla="*/ 404813 w 4133850"/>
              <a:gd name="connsiteY55" fmla="*/ 1485900 h 2752725"/>
              <a:gd name="connsiteX56" fmla="*/ 342900 w 4133850"/>
              <a:gd name="connsiteY56" fmla="*/ 1462087 h 2752725"/>
              <a:gd name="connsiteX57" fmla="*/ 300038 w 4133850"/>
              <a:gd name="connsiteY57" fmla="*/ 1433512 h 2752725"/>
              <a:gd name="connsiteX58" fmla="*/ 252413 w 4133850"/>
              <a:gd name="connsiteY58" fmla="*/ 1428750 h 2752725"/>
              <a:gd name="connsiteX59" fmla="*/ 185738 w 4133850"/>
              <a:gd name="connsiteY59" fmla="*/ 1466850 h 2752725"/>
              <a:gd name="connsiteX60" fmla="*/ 109538 w 4133850"/>
              <a:gd name="connsiteY60" fmla="*/ 1466850 h 2752725"/>
              <a:gd name="connsiteX61" fmla="*/ 57150 w 4133850"/>
              <a:gd name="connsiteY61" fmla="*/ 1443037 h 2752725"/>
              <a:gd name="connsiteX62" fmla="*/ 0 w 4133850"/>
              <a:gd name="connsiteY62" fmla="*/ 1438275 h 2752725"/>
              <a:gd name="connsiteX63" fmla="*/ 0 w 4133850"/>
              <a:gd name="connsiteY63" fmla="*/ 2752725 h 2752725"/>
              <a:gd name="connsiteX64" fmla="*/ 2709863 w 4133850"/>
              <a:gd name="connsiteY64" fmla="*/ 2738437 h 2752725"/>
              <a:gd name="connsiteX65" fmla="*/ 2709863 w 4133850"/>
              <a:gd name="connsiteY65" fmla="*/ 2100262 h 2752725"/>
              <a:gd name="connsiteX66" fmla="*/ 4133850 w 4133850"/>
              <a:gd name="connsiteY66" fmla="*/ 2100262 h 2752725"/>
              <a:gd name="connsiteX67" fmla="*/ 4133850 w 4133850"/>
              <a:gd name="connsiteY67" fmla="*/ 0 h 2752725"/>
              <a:gd name="connsiteX0" fmla="*/ 4143375 w 4143375"/>
              <a:gd name="connsiteY0" fmla="*/ 904875 h 3657600"/>
              <a:gd name="connsiteX1" fmla="*/ 4057650 w 4143375"/>
              <a:gd name="connsiteY1" fmla="*/ 919162 h 3657600"/>
              <a:gd name="connsiteX2" fmla="*/ 3995738 w 4143375"/>
              <a:gd name="connsiteY2" fmla="*/ 904875 h 3657600"/>
              <a:gd name="connsiteX3" fmla="*/ 3971925 w 4143375"/>
              <a:gd name="connsiteY3" fmla="*/ 904875 h 3657600"/>
              <a:gd name="connsiteX4" fmla="*/ 3914775 w 4143375"/>
              <a:gd name="connsiteY4" fmla="*/ 947737 h 3657600"/>
              <a:gd name="connsiteX5" fmla="*/ 3843338 w 4143375"/>
              <a:gd name="connsiteY5" fmla="*/ 1038225 h 3657600"/>
              <a:gd name="connsiteX6" fmla="*/ 3800475 w 4143375"/>
              <a:gd name="connsiteY6" fmla="*/ 1090612 h 3657600"/>
              <a:gd name="connsiteX7" fmla="*/ 3743325 w 4143375"/>
              <a:gd name="connsiteY7" fmla="*/ 1128712 h 3657600"/>
              <a:gd name="connsiteX8" fmla="*/ 3629025 w 4143375"/>
              <a:gd name="connsiteY8" fmla="*/ 1190625 h 3657600"/>
              <a:gd name="connsiteX9" fmla="*/ 3529013 w 4143375"/>
              <a:gd name="connsiteY9" fmla="*/ 1223962 h 3657600"/>
              <a:gd name="connsiteX10" fmla="*/ 3452813 w 4143375"/>
              <a:gd name="connsiteY10" fmla="*/ 1285875 h 3657600"/>
              <a:gd name="connsiteX11" fmla="*/ 3390900 w 4143375"/>
              <a:gd name="connsiteY11" fmla="*/ 1314450 h 3657600"/>
              <a:gd name="connsiteX12" fmla="*/ 3290888 w 4143375"/>
              <a:gd name="connsiteY12" fmla="*/ 1352550 h 3657600"/>
              <a:gd name="connsiteX13" fmla="*/ 3219450 w 4143375"/>
              <a:gd name="connsiteY13" fmla="*/ 1362075 h 3657600"/>
              <a:gd name="connsiteX14" fmla="*/ 3128963 w 4143375"/>
              <a:gd name="connsiteY14" fmla="*/ 1404937 h 3657600"/>
              <a:gd name="connsiteX15" fmla="*/ 3048000 w 4143375"/>
              <a:gd name="connsiteY15" fmla="*/ 1428750 h 3657600"/>
              <a:gd name="connsiteX16" fmla="*/ 2952750 w 4143375"/>
              <a:gd name="connsiteY16" fmla="*/ 1462087 h 3657600"/>
              <a:gd name="connsiteX17" fmla="*/ 2914650 w 4143375"/>
              <a:gd name="connsiteY17" fmla="*/ 1485900 h 3657600"/>
              <a:gd name="connsiteX18" fmla="*/ 2914650 w 4143375"/>
              <a:gd name="connsiteY18" fmla="*/ 1485900 h 3657600"/>
              <a:gd name="connsiteX19" fmla="*/ 2838450 w 4143375"/>
              <a:gd name="connsiteY19" fmla="*/ 1519237 h 3657600"/>
              <a:gd name="connsiteX20" fmla="*/ 2824163 w 4143375"/>
              <a:gd name="connsiteY20" fmla="*/ 1490662 h 3657600"/>
              <a:gd name="connsiteX21" fmla="*/ 2819400 w 4143375"/>
              <a:gd name="connsiteY21" fmla="*/ 1466850 h 3657600"/>
              <a:gd name="connsiteX22" fmla="*/ 2771775 w 4143375"/>
              <a:gd name="connsiteY22" fmla="*/ 1500187 h 3657600"/>
              <a:gd name="connsiteX23" fmla="*/ 2676525 w 4143375"/>
              <a:gd name="connsiteY23" fmla="*/ 1528762 h 3657600"/>
              <a:gd name="connsiteX24" fmla="*/ 2628900 w 4143375"/>
              <a:gd name="connsiteY24" fmla="*/ 1514475 h 3657600"/>
              <a:gd name="connsiteX25" fmla="*/ 2566988 w 4143375"/>
              <a:gd name="connsiteY25" fmla="*/ 1528762 h 3657600"/>
              <a:gd name="connsiteX26" fmla="*/ 2533650 w 4143375"/>
              <a:gd name="connsiteY26" fmla="*/ 1557337 h 3657600"/>
              <a:gd name="connsiteX27" fmla="*/ 2614613 w 4143375"/>
              <a:gd name="connsiteY27" fmla="*/ 1590675 h 3657600"/>
              <a:gd name="connsiteX28" fmla="*/ 2681288 w 4143375"/>
              <a:gd name="connsiteY28" fmla="*/ 1628775 h 3657600"/>
              <a:gd name="connsiteX29" fmla="*/ 2667000 w 4143375"/>
              <a:gd name="connsiteY29" fmla="*/ 1728787 h 3657600"/>
              <a:gd name="connsiteX30" fmla="*/ 2657475 w 4143375"/>
              <a:gd name="connsiteY30" fmla="*/ 1852612 h 3657600"/>
              <a:gd name="connsiteX31" fmla="*/ 2586038 w 4143375"/>
              <a:gd name="connsiteY31" fmla="*/ 1952625 h 3657600"/>
              <a:gd name="connsiteX32" fmla="*/ 2514600 w 4143375"/>
              <a:gd name="connsiteY32" fmla="*/ 2000250 h 3657600"/>
              <a:gd name="connsiteX33" fmla="*/ 2452688 w 4143375"/>
              <a:gd name="connsiteY33" fmla="*/ 2038350 h 3657600"/>
              <a:gd name="connsiteX34" fmla="*/ 2343150 w 4143375"/>
              <a:gd name="connsiteY34" fmla="*/ 2081212 h 3657600"/>
              <a:gd name="connsiteX35" fmla="*/ 2262188 w 4143375"/>
              <a:gd name="connsiteY35" fmla="*/ 2114550 h 3657600"/>
              <a:gd name="connsiteX36" fmla="*/ 2171700 w 4143375"/>
              <a:gd name="connsiteY36" fmla="*/ 2157412 h 3657600"/>
              <a:gd name="connsiteX37" fmla="*/ 2062163 w 4143375"/>
              <a:gd name="connsiteY37" fmla="*/ 2190750 h 3657600"/>
              <a:gd name="connsiteX38" fmla="*/ 1985963 w 4143375"/>
              <a:gd name="connsiteY38" fmla="*/ 2195512 h 3657600"/>
              <a:gd name="connsiteX39" fmla="*/ 1895475 w 4143375"/>
              <a:gd name="connsiteY39" fmla="*/ 2185987 h 3657600"/>
              <a:gd name="connsiteX40" fmla="*/ 1757363 w 4143375"/>
              <a:gd name="connsiteY40" fmla="*/ 2200275 h 3657600"/>
              <a:gd name="connsiteX41" fmla="*/ 1633538 w 4143375"/>
              <a:gd name="connsiteY41" fmla="*/ 2228850 h 3657600"/>
              <a:gd name="connsiteX42" fmla="*/ 1538288 w 4143375"/>
              <a:gd name="connsiteY42" fmla="*/ 2228850 h 3657600"/>
              <a:gd name="connsiteX43" fmla="*/ 1457325 w 4143375"/>
              <a:gd name="connsiteY43" fmla="*/ 2224087 h 3657600"/>
              <a:gd name="connsiteX44" fmla="*/ 1357313 w 4143375"/>
              <a:gd name="connsiteY44" fmla="*/ 2224087 h 3657600"/>
              <a:gd name="connsiteX45" fmla="*/ 1257300 w 4143375"/>
              <a:gd name="connsiteY45" fmla="*/ 2233612 h 3657600"/>
              <a:gd name="connsiteX46" fmla="*/ 1157288 w 4143375"/>
              <a:gd name="connsiteY46" fmla="*/ 2228850 h 3657600"/>
              <a:gd name="connsiteX47" fmla="*/ 1047750 w 4143375"/>
              <a:gd name="connsiteY47" fmla="*/ 2228850 h 3657600"/>
              <a:gd name="connsiteX48" fmla="*/ 990600 w 4143375"/>
              <a:gd name="connsiteY48" fmla="*/ 2233612 h 3657600"/>
              <a:gd name="connsiteX49" fmla="*/ 900113 w 4143375"/>
              <a:gd name="connsiteY49" fmla="*/ 2247900 h 3657600"/>
              <a:gd name="connsiteX50" fmla="*/ 800100 w 4143375"/>
              <a:gd name="connsiteY50" fmla="*/ 2276475 h 3657600"/>
              <a:gd name="connsiteX51" fmla="*/ 700088 w 4143375"/>
              <a:gd name="connsiteY51" fmla="*/ 2290762 h 3657600"/>
              <a:gd name="connsiteX52" fmla="*/ 633413 w 4143375"/>
              <a:gd name="connsiteY52" fmla="*/ 2324100 h 3657600"/>
              <a:gd name="connsiteX53" fmla="*/ 595313 w 4143375"/>
              <a:gd name="connsiteY53" fmla="*/ 2371725 h 3657600"/>
              <a:gd name="connsiteX54" fmla="*/ 514350 w 4143375"/>
              <a:gd name="connsiteY54" fmla="*/ 2381250 h 3657600"/>
              <a:gd name="connsiteX55" fmla="*/ 414338 w 4143375"/>
              <a:gd name="connsiteY55" fmla="*/ 2390775 h 3657600"/>
              <a:gd name="connsiteX56" fmla="*/ 352425 w 4143375"/>
              <a:gd name="connsiteY56" fmla="*/ 2366962 h 3657600"/>
              <a:gd name="connsiteX57" fmla="*/ 309563 w 4143375"/>
              <a:gd name="connsiteY57" fmla="*/ 2338387 h 3657600"/>
              <a:gd name="connsiteX58" fmla="*/ 261938 w 4143375"/>
              <a:gd name="connsiteY58" fmla="*/ 2333625 h 3657600"/>
              <a:gd name="connsiteX59" fmla="*/ 195263 w 4143375"/>
              <a:gd name="connsiteY59" fmla="*/ 2371725 h 3657600"/>
              <a:gd name="connsiteX60" fmla="*/ 119063 w 4143375"/>
              <a:gd name="connsiteY60" fmla="*/ 2371725 h 3657600"/>
              <a:gd name="connsiteX61" fmla="*/ 66675 w 4143375"/>
              <a:gd name="connsiteY61" fmla="*/ 2347912 h 3657600"/>
              <a:gd name="connsiteX62" fmla="*/ 0 w 4143375"/>
              <a:gd name="connsiteY62" fmla="*/ 0 h 3657600"/>
              <a:gd name="connsiteX63" fmla="*/ 9525 w 4143375"/>
              <a:gd name="connsiteY63" fmla="*/ 3657600 h 3657600"/>
              <a:gd name="connsiteX64" fmla="*/ 2719388 w 4143375"/>
              <a:gd name="connsiteY64" fmla="*/ 3643312 h 3657600"/>
              <a:gd name="connsiteX65" fmla="*/ 2719388 w 4143375"/>
              <a:gd name="connsiteY65" fmla="*/ 3005137 h 3657600"/>
              <a:gd name="connsiteX66" fmla="*/ 4143375 w 4143375"/>
              <a:gd name="connsiteY66" fmla="*/ 3005137 h 3657600"/>
              <a:gd name="connsiteX67" fmla="*/ 4143375 w 4143375"/>
              <a:gd name="connsiteY67" fmla="*/ 904875 h 3657600"/>
              <a:gd name="connsiteX0" fmla="*/ 4143375 w 4143375"/>
              <a:gd name="connsiteY0" fmla="*/ 909638 h 3662363"/>
              <a:gd name="connsiteX1" fmla="*/ 4057650 w 4143375"/>
              <a:gd name="connsiteY1" fmla="*/ 923925 h 3662363"/>
              <a:gd name="connsiteX2" fmla="*/ 3995738 w 4143375"/>
              <a:gd name="connsiteY2" fmla="*/ 909638 h 3662363"/>
              <a:gd name="connsiteX3" fmla="*/ 3971925 w 4143375"/>
              <a:gd name="connsiteY3" fmla="*/ 909638 h 3662363"/>
              <a:gd name="connsiteX4" fmla="*/ 3914775 w 4143375"/>
              <a:gd name="connsiteY4" fmla="*/ 952500 h 3662363"/>
              <a:gd name="connsiteX5" fmla="*/ 3843338 w 4143375"/>
              <a:gd name="connsiteY5" fmla="*/ 1042988 h 3662363"/>
              <a:gd name="connsiteX6" fmla="*/ 3800475 w 4143375"/>
              <a:gd name="connsiteY6" fmla="*/ 1095375 h 3662363"/>
              <a:gd name="connsiteX7" fmla="*/ 3743325 w 4143375"/>
              <a:gd name="connsiteY7" fmla="*/ 1133475 h 3662363"/>
              <a:gd name="connsiteX8" fmla="*/ 3629025 w 4143375"/>
              <a:gd name="connsiteY8" fmla="*/ 1195388 h 3662363"/>
              <a:gd name="connsiteX9" fmla="*/ 3529013 w 4143375"/>
              <a:gd name="connsiteY9" fmla="*/ 1228725 h 3662363"/>
              <a:gd name="connsiteX10" fmla="*/ 3452813 w 4143375"/>
              <a:gd name="connsiteY10" fmla="*/ 1290638 h 3662363"/>
              <a:gd name="connsiteX11" fmla="*/ 3390900 w 4143375"/>
              <a:gd name="connsiteY11" fmla="*/ 1319213 h 3662363"/>
              <a:gd name="connsiteX12" fmla="*/ 3290888 w 4143375"/>
              <a:gd name="connsiteY12" fmla="*/ 1357313 h 3662363"/>
              <a:gd name="connsiteX13" fmla="*/ 3219450 w 4143375"/>
              <a:gd name="connsiteY13" fmla="*/ 1366838 h 3662363"/>
              <a:gd name="connsiteX14" fmla="*/ 3128963 w 4143375"/>
              <a:gd name="connsiteY14" fmla="*/ 1409700 h 3662363"/>
              <a:gd name="connsiteX15" fmla="*/ 3048000 w 4143375"/>
              <a:gd name="connsiteY15" fmla="*/ 1433513 h 3662363"/>
              <a:gd name="connsiteX16" fmla="*/ 2952750 w 4143375"/>
              <a:gd name="connsiteY16" fmla="*/ 1466850 h 3662363"/>
              <a:gd name="connsiteX17" fmla="*/ 2914650 w 4143375"/>
              <a:gd name="connsiteY17" fmla="*/ 1490663 h 3662363"/>
              <a:gd name="connsiteX18" fmla="*/ 2914650 w 4143375"/>
              <a:gd name="connsiteY18" fmla="*/ 1490663 h 3662363"/>
              <a:gd name="connsiteX19" fmla="*/ 2838450 w 4143375"/>
              <a:gd name="connsiteY19" fmla="*/ 1524000 h 3662363"/>
              <a:gd name="connsiteX20" fmla="*/ 2824163 w 4143375"/>
              <a:gd name="connsiteY20" fmla="*/ 1495425 h 3662363"/>
              <a:gd name="connsiteX21" fmla="*/ 2819400 w 4143375"/>
              <a:gd name="connsiteY21" fmla="*/ 1471613 h 3662363"/>
              <a:gd name="connsiteX22" fmla="*/ 2771775 w 4143375"/>
              <a:gd name="connsiteY22" fmla="*/ 1504950 h 3662363"/>
              <a:gd name="connsiteX23" fmla="*/ 2676525 w 4143375"/>
              <a:gd name="connsiteY23" fmla="*/ 1533525 h 3662363"/>
              <a:gd name="connsiteX24" fmla="*/ 2628900 w 4143375"/>
              <a:gd name="connsiteY24" fmla="*/ 1519238 h 3662363"/>
              <a:gd name="connsiteX25" fmla="*/ 2566988 w 4143375"/>
              <a:gd name="connsiteY25" fmla="*/ 1533525 h 3662363"/>
              <a:gd name="connsiteX26" fmla="*/ 2533650 w 4143375"/>
              <a:gd name="connsiteY26" fmla="*/ 1562100 h 3662363"/>
              <a:gd name="connsiteX27" fmla="*/ 2614613 w 4143375"/>
              <a:gd name="connsiteY27" fmla="*/ 1595438 h 3662363"/>
              <a:gd name="connsiteX28" fmla="*/ 2681288 w 4143375"/>
              <a:gd name="connsiteY28" fmla="*/ 1633538 h 3662363"/>
              <a:gd name="connsiteX29" fmla="*/ 2667000 w 4143375"/>
              <a:gd name="connsiteY29" fmla="*/ 1733550 h 3662363"/>
              <a:gd name="connsiteX30" fmla="*/ 2657475 w 4143375"/>
              <a:gd name="connsiteY30" fmla="*/ 1857375 h 3662363"/>
              <a:gd name="connsiteX31" fmla="*/ 2586038 w 4143375"/>
              <a:gd name="connsiteY31" fmla="*/ 1957388 h 3662363"/>
              <a:gd name="connsiteX32" fmla="*/ 2514600 w 4143375"/>
              <a:gd name="connsiteY32" fmla="*/ 2005013 h 3662363"/>
              <a:gd name="connsiteX33" fmla="*/ 2452688 w 4143375"/>
              <a:gd name="connsiteY33" fmla="*/ 2043113 h 3662363"/>
              <a:gd name="connsiteX34" fmla="*/ 2343150 w 4143375"/>
              <a:gd name="connsiteY34" fmla="*/ 2085975 h 3662363"/>
              <a:gd name="connsiteX35" fmla="*/ 2262188 w 4143375"/>
              <a:gd name="connsiteY35" fmla="*/ 2119313 h 3662363"/>
              <a:gd name="connsiteX36" fmla="*/ 2171700 w 4143375"/>
              <a:gd name="connsiteY36" fmla="*/ 2162175 h 3662363"/>
              <a:gd name="connsiteX37" fmla="*/ 2062163 w 4143375"/>
              <a:gd name="connsiteY37" fmla="*/ 2195513 h 3662363"/>
              <a:gd name="connsiteX38" fmla="*/ 1985963 w 4143375"/>
              <a:gd name="connsiteY38" fmla="*/ 2200275 h 3662363"/>
              <a:gd name="connsiteX39" fmla="*/ 1895475 w 4143375"/>
              <a:gd name="connsiteY39" fmla="*/ 2190750 h 3662363"/>
              <a:gd name="connsiteX40" fmla="*/ 1757363 w 4143375"/>
              <a:gd name="connsiteY40" fmla="*/ 2205038 h 3662363"/>
              <a:gd name="connsiteX41" fmla="*/ 1633538 w 4143375"/>
              <a:gd name="connsiteY41" fmla="*/ 2233613 h 3662363"/>
              <a:gd name="connsiteX42" fmla="*/ 1538288 w 4143375"/>
              <a:gd name="connsiteY42" fmla="*/ 2233613 h 3662363"/>
              <a:gd name="connsiteX43" fmla="*/ 1457325 w 4143375"/>
              <a:gd name="connsiteY43" fmla="*/ 2228850 h 3662363"/>
              <a:gd name="connsiteX44" fmla="*/ 1357313 w 4143375"/>
              <a:gd name="connsiteY44" fmla="*/ 2228850 h 3662363"/>
              <a:gd name="connsiteX45" fmla="*/ 1257300 w 4143375"/>
              <a:gd name="connsiteY45" fmla="*/ 2238375 h 3662363"/>
              <a:gd name="connsiteX46" fmla="*/ 1157288 w 4143375"/>
              <a:gd name="connsiteY46" fmla="*/ 2233613 h 3662363"/>
              <a:gd name="connsiteX47" fmla="*/ 1047750 w 4143375"/>
              <a:gd name="connsiteY47" fmla="*/ 2233613 h 3662363"/>
              <a:gd name="connsiteX48" fmla="*/ 990600 w 4143375"/>
              <a:gd name="connsiteY48" fmla="*/ 2238375 h 3662363"/>
              <a:gd name="connsiteX49" fmla="*/ 900113 w 4143375"/>
              <a:gd name="connsiteY49" fmla="*/ 2252663 h 3662363"/>
              <a:gd name="connsiteX50" fmla="*/ 800100 w 4143375"/>
              <a:gd name="connsiteY50" fmla="*/ 2281238 h 3662363"/>
              <a:gd name="connsiteX51" fmla="*/ 700088 w 4143375"/>
              <a:gd name="connsiteY51" fmla="*/ 2295525 h 3662363"/>
              <a:gd name="connsiteX52" fmla="*/ 633413 w 4143375"/>
              <a:gd name="connsiteY52" fmla="*/ 2328863 h 3662363"/>
              <a:gd name="connsiteX53" fmla="*/ 595313 w 4143375"/>
              <a:gd name="connsiteY53" fmla="*/ 2376488 h 3662363"/>
              <a:gd name="connsiteX54" fmla="*/ 514350 w 4143375"/>
              <a:gd name="connsiteY54" fmla="*/ 2386013 h 3662363"/>
              <a:gd name="connsiteX55" fmla="*/ 414338 w 4143375"/>
              <a:gd name="connsiteY55" fmla="*/ 2395538 h 3662363"/>
              <a:gd name="connsiteX56" fmla="*/ 352425 w 4143375"/>
              <a:gd name="connsiteY56" fmla="*/ 2371725 h 3662363"/>
              <a:gd name="connsiteX57" fmla="*/ 309563 w 4143375"/>
              <a:gd name="connsiteY57" fmla="*/ 2343150 h 3662363"/>
              <a:gd name="connsiteX58" fmla="*/ 261938 w 4143375"/>
              <a:gd name="connsiteY58" fmla="*/ 2338388 h 3662363"/>
              <a:gd name="connsiteX59" fmla="*/ 195263 w 4143375"/>
              <a:gd name="connsiteY59" fmla="*/ 2376488 h 3662363"/>
              <a:gd name="connsiteX60" fmla="*/ 119063 w 4143375"/>
              <a:gd name="connsiteY60" fmla="*/ 2376488 h 3662363"/>
              <a:gd name="connsiteX61" fmla="*/ 190500 w 4143375"/>
              <a:gd name="connsiteY61" fmla="*/ 0 h 3662363"/>
              <a:gd name="connsiteX62" fmla="*/ 0 w 4143375"/>
              <a:gd name="connsiteY62" fmla="*/ 4763 h 3662363"/>
              <a:gd name="connsiteX63" fmla="*/ 9525 w 4143375"/>
              <a:gd name="connsiteY63" fmla="*/ 3662363 h 3662363"/>
              <a:gd name="connsiteX64" fmla="*/ 2719388 w 4143375"/>
              <a:gd name="connsiteY64" fmla="*/ 3648075 h 3662363"/>
              <a:gd name="connsiteX65" fmla="*/ 2719388 w 4143375"/>
              <a:gd name="connsiteY65" fmla="*/ 3009900 h 3662363"/>
              <a:gd name="connsiteX66" fmla="*/ 4143375 w 4143375"/>
              <a:gd name="connsiteY66" fmla="*/ 3009900 h 3662363"/>
              <a:gd name="connsiteX67" fmla="*/ 4143375 w 4143375"/>
              <a:gd name="connsiteY67" fmla="*/ 909638 h 3662363"/>
              <a:gd name="connsiteX0" fmla="*/ 4143375 w 4143375"/>
              <a:gd name="connsiteY0" fmla="*/ 971550 h 3724275"/>
              <a:gd name="connsiteX1" fmla="*/ 4057650 w 4143375"/>
              <a:gd name="connsiteY1" fmla="*/ 985837 h 3724275"/>
              <a:gd name="connsiteX2" fmla="*/ 3995738 w 4143375"/>
              <a:gd name="connsiteY2" fmla="*/ 971550 h 3724275"/>
              <a:gd name="connsiteX3" fmla="*/ 3971925 w 4143375"/>
              <a:gd name="connsiteY3" fmla="*/ 971550 h 3724275"/>
              <a:gd name="connsiteX4" fmla="*/ 3914775 w 4143375"/>
              <a:gd name="connsiteY4" fmla="*/ 1014412 h 3724275"/>
              <a:gd name="connsiteX5" fmla="*/ 3843338 w 4143375"/>
              <a:gd name="connsiteY5" fmla="*/ 1104900 h 3724275"/>
              <a:gd name="connsiteX6" fmla="*/ 3800475 w 4143375"/>
              <a:gd name="connsiteY6" fmla="*/ 1157287 h 3724275"/>
              <a:gd name="connsiteX7" fmla="*/ 3743325 w 4143375"/>
              <a:gd name="connsiteY7" fmla="*/ 1195387 h 3724275"/>
              <a:gd name="connsiteX8" fmla="*/ 3629025 w 4143375"/>
              <a:gd name="connsiteY8" fmla="*/ 1257300 h 3724275"/>
              <a:gd name="connsiteX9" fmla="*/ 3529013 w 4143375"/>
              <a:gd name="connsiteY9" fmla="*/ 1290637 h 3724275"/>
              <a:gd name="connsiteX10" fmla="*/ 3452813 w 4143375"/>
              <a:gd name="connsiteY10" fmla="*/ 1352550 h 3724275"/>
              <a:gd name="connsiteX11" fmla="*/ 3390900 w 4143375"/>
              <a:gd name="connsiteY11" fmla="*/ 1381125 h 3724275"/>
              <a:gd name="connsiteX12" fmla="*/ 3290888 w 4143375"/>
              <a:gd name="connsiteY12" fmla="*/ 1419225 h 3724275"/>
              <a:gd name="connsiteX13" fmla="*/ 3219450 w 4143375"/>
              <a:gd name="connsiteY13" fmla="*/ 1428750 h 3724275"/>
              <a:gd name="connsiteX14" fmla="*/ 3128963 w 4143375"/>
              <a:gd name="connsiteY14" fmla="*/ 1471612 h 3724275"/>
              <a:gd name="connsiteX15" fmla="*/ 3048000 w 4143375"/>
              <a:gd name="connsiteY15" fmla="*/ 1495425 h 3724275"/>
              <a:gd name="connsiteX16" fmla="*/ 2952750 w 4143375"/>
              <a:gd name="connsiteY16" fmla="*/ 1528762 h 3724275"/>
              <a:gd name="connsiteX17" fmla="*/ 2914650 w 4143375"/>
              <a:gd name="connsiteY17" fmla="*/ 1552575 h 3724275"/>
              <a:gd name="connsiteX18" fmla="*/ 2914650 w 4143375"/>
              <a:gd name="connsiteY18" fmla="*/ 1552575 h 3724275"/>
              <a:gd name="connsiteX19" fmla="*/ 2838450 w 4143375"/>
              <a:gd name="connsiteY19" fmla="*/ 1585912 h 3724275"/>
              <a:gd name="connsiteX20" fmla="*/ 2824163 w 4143375"/>
              <a:gd name="connsiteY20" fmla="*/ 1557337 h 3724275"/>
              <a:gd name="connsiteX21" fmla="*/ 2819400 w 4143375"/>
              <a:gd name="connsiteY21" fmla="*/ 1533525 h 3724275"/>
              <a:gd name="connsiteX22" fmla="*/ 2771775 w 4143375"/>
              <a:gd name="connsiteY22" fmla="*/ 1566862 h 3724275"/>
              <a:gd name="connsiteX23" fmla="*/ 2676525 w 4143375"/>
              <a:gd name="connsiteY23" fmla="*/ 1595437 h 3724275"/>
              <a:gd name="connsiteX24" fmla="*/ 2628900 w 4143375"/>
              <a:gd name="connsiteY24" fmla="*/ 1581150 h 3724275"/>
              <a:gd name="connsiteX25" fmla="*/ 2566988 w 4143375"/>
              <a:gd name="connsiteY25" fmla="*/ 1595437 h 3724275"/>
              <a:gd name="connsiteX26" fmla="*/ 2533650 w 4143375"/>
              <a:gd name="connsiteY26" fmla="*/ 1624012 h 3724275"/>
              <a:gd name="connsiteX27" fmla="*/ 2614613 w 4143375"/>
              <a:gd name="connsiteY27" fmla="*/ 1657350 h 3724275"/>
              <a:gd name="connsiteX28" fmla="*/ 2681288 w 4143375"/>
              <a:gd name="connsiteY28" fmla="*/ 1695450 h 3724275"/>
              <a:gd name="connsiteX29" fmla="*/ 2667000 w 4143375"/>
              <a:gd name="connsiteY29" fmla="*/ 1795462 h 3724275"/>
              <a:gd name="connsiteX30" fmla="*/ 2657475 w 4143375"/>
              <a:gd name="connsiteY30" fmla="*/ 1919287 h 3724275"/>
              <a:gd name="connsiteX31" fmla="*/ 2586038 w 4143375"/>
              <a:gd name="connsiteY31" fmla="*/ 2019300 h 3724275"/>
              <a:gd name="connsiteX32" fmla="*/ 2514600 w 4143375"/>
              <a:gd name="connsiteY32" fmla="*/ 2066925 h 3724275"/>
              <a:gd name="connsiteX33" fmla="*/ 2452688 w 4143375"/>
              <a:gd name="connsiteY33" fmla="*/ 2105025 h 3724275"/>
              <a:gd name="connsiteX34" fmla="*/ 2343150 w 4143375"/>
              <a:gd name="connsiteY34" fmla="*/ 2147887 h 3724275"/>
              <a:gd name="connsiteX35" fmla="*/ 2262188 w 4143375"/>
              <a:gd name="connsiteY35" fmla="*/ 2181225 h 3724275"/>
              <a:gd name="connsiteX36" fmla="*/ 2171700 w 4143375"/>
              <a:gd name="connsiteY36" fmla="*/ 2224087 h 3724275"/>
              <a:gd name="connsiteX37" fmla="*/ 2062163 w 4143375"/>
              <a:gd name="connsiteY37" fmla="*/ 2257425 h 3724275"/>
              <a:gd name="connsiteX38" fmla="*/ 1985963 w 4143375"/>
              <a:gd name="connsiteY38" fmla="*/ 2262187 h 3724275"/>
              <a:gd name="connsiteX39" fmla="*/ 1895475 w 4143375"/>
              <a:gd name="connsiteY39" fmla="*/ 2252662 h 3724275"/>
              <a:gd name="connsiteX40" fmla="*/ 1757363 w 4143375"/>
              <a:gd name="connsiteY40" fmla="*/ 2266950 h 3724275"/>
              <a:gd name="connsiteX41" fmla="*/ 1633538 w 4143375"/>
              <a:gd name="connsiteY41" fmla="*/ 2295525 h 3724275"/>
              <a:gd name="connsiteX42" fmla="*/ 1538288 w 4143375"/>
              <a:gd name="connsiteY42" fmla="*/ 2295525 h 3724275"/>
              <a:gd name="connsiteX43" fmla="*/ 1457325 w 4143375"/>
              <a:gd name="connsiteY43" fmla="*/ 2290762 h 3724275"/>
              <a:gd name="connsiteX44" fmla="*/ 1357313 w 4143375"/>
              <a:gd name="connsiteY44" fmla="*/ 2290762 h 3724275"/>
              <a:gd name="connsiteX45" fmla="*/ 1257300 w 4143375"/>
              <a:gd name="connsiteY45" fmla="*/ 2300287 h 3724275"/>
              <a:gd name="connsiteX46" fmla="*/ 1157288 w 4143375"/>
              <a:gd name="connsiteY46" fmla="*/ 2295525 h 3724275"/>
              <a:gd name="connsiteX47" fmla="*/ 1047750 w 4143375"/>
              <a:gd name="connsiteY47" fmla="*/ 2295525 h 3724275"/>
              <a:gd name="connsiteX48" fmla="*/ 990600 w 4143375"/>
              <a:gd name="connsiteY48" fmla="*/ 2300287 h 3724275"/>
              <a:gd name="connsiteX49" fmla="*/ 900113 w 4143375"/>
              <a:gd name="connsiteY49" fmla="*/ 2314575 h 3724275"/>
              <a:gd name="connsiteX50" fmla="*/ 800100 w 4143375"/>
              <a:gd name="connsiteY50" fmla="*/ 2343150 h 3724275"/>
              <a:gd name="connsiteX51" fmla="*/ 700088 w 4143375"/>
              <a:gd name="connsiteY51" fmla="*/ 2357437 h 3724275"/>
              <a:gd name="connsiteX52" fmla="*/ 633413 w 4143375"/>
              <a:gd name="connsiteY52" fmla="*/ 2390775 h 3724275"/>
              <a:gd name="connsiteX53" fmla="*/ 595313 w 4143375"/>
              <a:gd name="connsiteY53" fmla="*/ 2438400 h 3724275"/>
              <a:gd name="connsiteX54" fmla="*/ 514350 w 4143375"/>
              <a:gd name="connsiteY54" fmla="*/ 2447925 h 3724275"/>
              <a:gd name="connsiteX55" fmla="*/ 414338 w 4143375"/>
              <a:gd name="connsiteY55" fmla="*/ 2457450 h 3724275"/>
              <a:gd name="connsiteX56" fmla="*/ 352425 w 4143375"/>
              <a:gd name="connsiteY56" fmla="*/ 2433637 h 3724275"/>
              <a:gd name="connsiteX57" fmla="*/ 309563 w 4143375"/>
              <a:gd name="connsiteY57" fmla="*/ 2405062 h 3724275"/>
              <a:gd name="connsiteX58" fmla="*/ 261938 w 4143375"/>
              <a:gd name="connsiteY58" fmla="*/ 2400300 h 3724275"/>
              <a:gd name="connsiteX59" fmla="*/ 195263 w 4143375"/>
              <a:gd name="connsiteY59" fmla="*/ 2438400 h 3724275"/>
              <a:gd name="connsiteX60" fmla="*/ 376238 w 4143375"/>
              <a:gd name="connsiteY60" fmla="*/ 0 h 3724275"/>
              <a:gd name="connsiteX61" fmla="*/ 190500 w 4143375"/>
              <a:gd name="connsiteY61" fmla="*/ 61912 h 3724275"/>
              <a:gd name="connsiteX62" fmla="*/ 0 w 4143375"/>
              <a:gd name="connsiteY62" fmla="*/ 66675 h 3724275"/>
              <a:gd name="connsiteX63" fmla="*/ 9525 w 4143375"/>
              <a:gd name="connsiteY63" fmla="*/ 3724275 h 3724275"/>
              <a:gd name="connsiteX64" fmla="*/ 2719388 w 4143375"/>
              <a:gd name="connsiteY64" fmla="*/ 3709987 h 3724275"/>
              <a:gd name="connsiteX65" fmla="*/ 2719388 w 4143375"/>
              <a:gd name="connsiteY65" fmla="*/ 3071812 h 3724275"/>
              <a:gd name="connsiteX66" fmla="*/ 4143375 w 4143375"/>
              <a:gd name="connsiteY66" fmla="*/ 3071812 h 3724275"/>
              <a:gd name="connsiteX67" fmla="*/ 4143375 w 4143375"/>
              <a:gd name="connsiteY67" fmla="*/ 971550 h 37242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414338 w 4143375"/>
              <a:gd name="connsiteY55" fmla="*/ 2571750 h 3838575"/>
              <a:gd name="connsiteX56" fmla="*/ 352425 w 4143375"/>
              <a:gd name="connsiteY56" fmla="*/ 2547937 h 3838575"/>
              <a:gd name="connsiteX57" fmla="*/ 309563 w 4143375"/>
              <a:gd name="connsiteY57" fmla="*/ 2519362 h 3838575"/>
              <a:gd name="connsiteX58" fmla="*/ 261938 w 4143375"/>
              <a:gd name="connsiteY58" fmla="*/ 251460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414338 w 4143375"/>
              <a:gd name="connsiteY55" fmla="*/ 2571750 h 3838575"/>
              <a:gd name="connsiteX56" fmla="*/ 352425 w 4143375"/>
              <a:gd name="connsiteY56" fmla="*/ 2547937 h 3838575"/>
              <a:gd name="connsiteX57" fmla="*/ 309563 w 4143375"/>
              <a:gd name="connsiteY57" fmla="*/ 2519362 h 3838575"/>
              <a:gd name="connsiteX58" fmla="*/ 566738 w 4143375"/>
              <a:gd name="connsiteY58" fmla="*/ 9525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414338 w 4143375"/>
              <a:gd name="connsiteY55" fmla="*/ 2571750 h 3838575"/>
              <a:gd name="connsiteX56" fmla="*/ 352425 w 4143375"/>
              <a:gd name="connsiteY56" fmla="*/ 2547937 h 3838575"/>
              <a:gd name="connsiteX57" fmla="*/ 776288 w 4143375"/>
              <a:gd name="connsiteY57" fmla="*/ 128587 h 3838575"/>
              <a:gd name="connsiteX58" fmla="*/ 566738 w 4143375"/>
              <a:gd name="connsiteY58" fmla="*/ 9525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414338 w 4143375"/>
              <a:gd name="connsiteY55" fmla="*/ 2571750 h 3838575"/>
              <a:gd name="connsiteX56" fmla="*/ 876300 w 4143375"/>
              <a:gd name="connsiteY56" fmla="*/ 100012 h 3838575"/>
              <a:gd name="connsiteX57" fmla="*/ 776288 w 4143375"/>
              <a:gd name="connsiteY57" fmla="*/ 128587 h 3838575"/>
              <a:gd name="connsiteX58" fmla="*/ 566738 w 4143375"/>
              <a:gd name="connsiteY58" fmla="*/ 9525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766763 w 4143375"/>
              <a:gd name="connsiteY55" fmla="*/ 0 h 3838575"/>
              <a:gd name="connsiteX56" fmla="*/ 876300 w 4143375"/>
              <a:gd name="connsiteY56" fmla="*/ 100012 h 3838575"/>
              <a:gd name="connsiteX57" fmla="*/ 776288 w 4143375"/>
              <a:gd name="connsiteY57" fmla="*/ 128587 h 3838575"/>
              <a:gd name="connsiteX58" fmla="*/ 566738 w 4143375"/>
              <a:gd name="connsiteY58" fmla="*/ 9525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123950 h 3876675"/>
              <a:gd name="connsiteX1" fmla="*/ 4057650 w 4143375"/>
              <a:gd name="connsiteY1" fmla="*/ 1138237 h 3876675"/>
              <a:gd name="connsiteX2" fmla="*/ 3995738 w 4143375"/>
              <a:gd name="connsiteY2" fmla="*/ 1123950 h 3876675"/>
              <a:gd name="connsiteX3" fmla="*/ 3971925 w 4143375"/>
              <a:gd name="connsiteY3" fmla="*/ 1123950 h 3876675"/>
              <a:gd name="connsiteX4" fmla="*/ 3914775 w 4143375"/>
              <a:gd name="connsiteY4" fmla="*/ 1166812 h 3876675"/>
              <a:gd name="connsiteX5" fmla="*/ 3843338 w 4143375"/>
              <a:gd name="connsiteY5" fmla="*/ 1257300 h 3876675"/>
              <a:gd name="connsiteX6" fmla="*/ 3800475 w 4143375"/>
              <a:gd name="connsiteY6" fmla="*/ 1309687 h 3876675"/>
              <a:gd name="connsiteX7" fmla="*/ 3743325 w 4143375"/>
              <a:gd name="connsiteY7" fmla="*/ 1347787 h 3876675"/>
              <a:gd name="connsiteX8" fmla="*/ 3629025 w 4143375"/>
              <a:gd name="connsiteY8" fmla="*/ 1409700 h 3876675"/>
              <a:gd name="connsiteX9" fmla="*/ 3529013 w 4143375"/>
              <a:gd name="connsiteY9" fmla="*/ 1443037 h 3876675"/>
              <a:gd name="connsiteX10" fmla="*/ 3452813 w 4143375"/>
              <a:gd name="connsiteY10" fmla="*/ 1504950 h 3876675"/>
              <a:gd name="connsiteX11" fmla="*/ 3390900 w 4143375"/>
              <a:gd name="connsiteY11" fmla="*/ 1533525 h 3876675"/>
              <a:gd name="connsiteX12" fmla="*/ 3290888 w 4143375"/>
              <a:gd name="connsiteY12" fmla="*/ 1571625 h 3876675"/>
              <a:gd name="connsiteX13" fmla="*/ 3219450 w 4143375"/>
              <a:gd name="connsiteY13" fmla="*/ 1581150 h 3876675"/>
              <a:gd name="connsiteX14" fmla="*/ 3128963 w 4143375"/>
              <a:gd name="connsiteY14" fmla="*/ 1624012 h 3876675"/>
              <a:gd name="connsiteX15" fmla="*/ 3048000 w 4143375"/>
              <a:gd name="connsiteY15" fmla="*/ 1647825 h 3876675"/>
              <a:gd name="connsiteX16" fmla="*/ 2952750 w 4143375"/>
              <a:gd name="connsiteY16" fmla="*/ 1681162 h 3876675"/>
              <a:gd name="connsiteX17" fmla="*/ 2914650 w 4143375"/>
              <a:gd name="connsiteY17" fmla="*/ 1704975 h 3876675"/>
              <a:gd name="connsiteX18" fmla="*/ 2914650 w 4143375"/>
              <a:gd name="connsiteY18" fmla="*/ 1704975 h 3876675"/>
              <a:gd name="connsiteX19" fmla="*/ 2838450 w 4143375"/>
              <a:gd name="connsiteY19" fmla="*/ 1738312 h 3876675"/>
              <a:gd name="connsiteX20" fmla="*/ 2824163 w 4143375"/>
              <a:gd name="connsiteY20" fmla="*/ 1709737 h 3876675"/>
              <a:gd name="connsiteX21" fmla="*/ 2819400 w 4143375"/>
              <a:gd name="connsiteY21" fmla="*/ 1685925 h 3876675"/>
              <a:gd name="connsiteX22" fmla="*/ 2771775 w 4143375"/>
              <a:gd name="connsiteY22" fmla="*/ 1719262 h 3876675"/>
              <a:gd name="connsiteX23" fmla="*/ 2676525 w 4143375"/>
              <a:gd name="connsiteY23" fmla="*/ 1747837 h 3876675"/>
              <a:gd name="connsiteX24" fmla="*/ 2628900 w 4143375"/>
              <a:gd name="connsiteY24" fmla="*/ 1733550 h 3876675"/>
              <a:gd name="connsiteX25" fmla="*/ 2566988 w 4143375"/>
              <a:gd name="connsiteY25" fmla="*/ 1747837 h 3876675"/>
              <a:gd name="connsiteX26" fmla="*/ 2533650 w 4143375"/>
              <a:gd name="connsiteY26" fmla="*/ 1776412 h 3876675"/>
              <a:gd name="connsiteX27" fmla="*/ 2614613 w 4143375"/>
              <a:gd name="connsiteY27" fmla="*/ 1809750 h 3876675"/>
              <a:gd name="connsiteX28" fmla="*/ 2681288 w 4143375"/>
              <a:gd name="connsiteY28" fmla="*/ 1847850 h 3876675"/>
              <a:gd name="connsiteX29" fmla="*/ 2667000 w 4143375"/>
              <a:gd name="connsiteY29" fmla="*/ 1947862 h 3876675"/>
              <a:gd name="connsiteX30" fmla="*/ 2657475 w 4143375"/>
              <a:gd name="connsiteY30" fmla="*/ 2071687 h 3876675"/>
              <a:gd name="connsiteX31" fmla="*/ 2586038 w 4143375"/>
              <a:gd name="connsiteY31" fmla="*/ 2171700 h 3876675"/>
              <a:gd name="connsiteX32" fmla="*/ 2514600 w 4143375"/>
              <a:gd name="connsiteY32" fmla="*/ 2219325 h 3876675"/>
              <a:gd name="connsiteX33" fmla="*/ 2452688 w 4143375"/>
              <a:gd name="connsiteY33" fmla="*/ 2257425 h 3876675"/>
              <a:gd name="connsiteX34" fmla="*/ 2343150 w 4143375"/>
              <a:gd name="connsiteY34" fmla="*/ 2300287 h 3876675"/>
              <a:gd name="connsiteX35" fmla="*/ 2262188 w 4143375"/>
              <a:gd name="connsiteY35" fmla="*/ 2333625 h 3876675"/>
              <a:gd name="connsiteX36" fmla="*/ 2171700 w 4143375"/>
              <a:gd name="connsiteY36" fmla="*/ 2376487 h 3876675"/>
              <a:gd name="connsiteX37" fmla="*/ 2062163 w 4143375"/>
              <a:gd name="connsiteY37" fmla="*/ 2409825 h 3876675"/>
              <a:gd name="connsiteX38" fmla="*/ 1985963 w 4143375"/>
              <a:gd name="connsiteY38" fmla="*/ 2414587 h 3876675"/>
              <a:gd name="connsiteX39" fmla="*/ 1895475 w 4143375"/>
              <a:gd name="connsiteY39" fmla="*/ 2405062 h 3876675"/>
              <a:gd name="connsiteX40" fmla="*/ 1757363 w 4143375"/>
              <a:gd name="connsiteY40" fmla="*/ 2419350 h 3876675"/>
              <a:gd name="connsiteX41" fmla="*/ 1633538 w 4143375"/>
              <a:gd name="connsiteY41" fmla="*/ 2447925 h 3876675"/>
              <a:gd name="connsiteX42" fmla="*/ 1538288 w 4143375"/>
              <a:gd name="connsiteY42" fmla="*/ 2447925 h 3876675"/>
              <a:gd name="connsiteX43" fmla="*/ 1457325 w 4143375"/>
              <a:gd name="connsiteY43" fmla="*/ 2443162 h 3876675"/>
              <a:gd name="connsiteX44" fmla="*/ 1357313 w 4143375"/>
              <a:gd name="connsiteY44" fmla="*/ 2443162 h 3876675"/>
              <a:gd name="connsiteX45" fmla="*/ 1257300 w 4143375"/>
              <a:gd name="connsiteY45" fmla="*/ 2452687 h 3876675"/>
              <a:gd name="connsiteX46" fmla="*/ 1157288 w 4143375"/>
              <a:gd name="connsiteY46" fmla="*/ 2447925 h 3876675"/>
              <a:gd name="connsiteX47" fmla="*/ 1047750 w 4143375"/>
              <a:gd name="connsiteY47" fmla="*/ 2447925 h 3876675"/>
              <a:gd name="connsiteX48" fmla="*/ 990600 w 4143375"/>
              <a:gd name="connsiteY48" fmla="*/ 2452687 h 3876675"/>
              <a:gd name="connsiteX49" fmla="*/ 900113 w 4143375"/>
              <a:gd name="connsiteY49" fmla="*/ 2466975 h 3876675"/>
              <a:gd name="connsiteX50" fmla="*/ 800100 w 4143375"/>
              <a:gd name="connsiteY50" fmla="*/ 2495550 h 3876675"/>
              <a:gd name="connsiteX51" fmla="*/ 700088 w 4143375"/>
              <a:gd name="connsiteY51" fmla="*/ 2509837 h 3876675"/>
              <a:gd name="connsiteX52" fmla="*/ 633413 w 4143375"/>
              <a:gd name="connsiteY52" fmla="*/ 2543175 h 3876675"/>
              <a:gd name="connsiteX53" fmla="*/ 595313 w 4143375"/>
              <a:gd name="connsiteY53" fmla="*/ 2590800 h 3876675"/>
              <a:gd name="connsiteX54" fmla="*/ 666750 w 4143375"/>
              <a:gd name="connsiteY54" fmla="*/ 0 h 3876675"/>
              <a:gd name="connsiteX55" fmla="*/ 766763 w 4143375"/>
              <a:gd name="connsiteY55" fmla="*/ 38100 h 3876675"/>
              <a:gd name="connsiteX56" fmla="*/ 876300 w 4143375"/>
              <a:gd name="connsiteY56" fmla="*/ 138112 h 3876675"/>
              <a:gd name="connsiteX57" fmla="*/ 776288 w 4143375"/>
              <a:gd name="connsiteY57" fmla="*/ 166687 h 3876675"/>
              <a:gd name="connsiteX58" fmla="*/ 566738 w 4143375"/>
              <a:gd name="connsiteY58" fmla="*/ 133350 h 3876675"/>
              <a:gd name="connsiteX59" fmla="*/ 404813 w 4143375"/>
              <a:gd name="connsiteY59" fmla="*/ 38100 h 3876675"/>
              <a:gd name="connsiteX60" fmla="*/ 376238 w 4143375"/>
              <a:gd name="connsiteY60" fmla="*/ 152400 h 3876675"/>
              <a:gd name="connsiteX61" fmla="*/ 190500 w 4143375"/>
              <a:gd name="connsiteY61" fmla="*/ 214312 h 3876675"/>
              <a:gd name="connsiteX62" fmla="*/ 0 w 4143375"/>
              <a:gd name="connsiteY62" fmla="*/ 219075 h 3876675"/>
              <a:gd name="connsiteX63" fmla="*/ 9525 w 4143375"/>
              <a:gd name="connsiteY63" fmla="*/ 3876675 h 3876675"/>
              <a:gd name="connsiteX64" fmla="*/ 2719388 w 4143375"/>
              <a:gd name="connsiteY64" fmla="*/ 3862387 h 3876675"/>
              <a:gd name="connsiteX65" fmla="*/ 2719388 w 4143375"/>
              <a:gd name="connsiteY65" fmla="*/ 3224212 h 3876675"/>
              <a:gd name="connsiteX66" fmla="*/ 4143375 w 4143375"/>
              <a:gd name="connsiteY66" fmla="*/ 3224212 h 3876675"/>
              <a:gd name="connsiteX67" fmla="*/ 4143375 w 4143375"/>
              <a:gd name="connsiteY67" fmla="*/ 1123950 h 3876675"/>
              <a:gd name="connsiteX0" fmla="*/ 4143375 w 4143375"/>
              <a:gd name="connsiteY0" fmla="*/ 1209675 h 3962400"/>
              <a:gd name="connsiteX1" fmla="*/ 4057650 w 4143375"/>
              <a:gd name="connsiteY1" fmla="*/ 1223962 h 3962400"/>
              <a:gd name="connsiteX2" fmla="*/ 3995738 w 4143375"/>
              <a:gd name="connsiteY2" fmla="*/ 1209675 h 3962400"/>
              <a:gd name="connsiteX3" fmla="*/ 3971925 w 4143375"/>
              <a:gd name="connsiteY3" fmla="*/ 1209675 h 3962400"/>
              <a:gd name="connsiteX4" fmla="*/ 3914775 w 4143375"/>
              <a:gd name="connsiteY4" fmla="*/ 1252537 h 3962400"/>
              <a:gd name="connsiteX5" fmla="*/ 3843338 w 4143375"/>
              <a:gd name="connsiteY5" fmla="*/ 1343025 h 3962400"/>
              <a:gd name="connsiteX6" fmla="*/ 3800475 w 4143375"/>
              <a:gd name="connsiteY6" fmla="*/ 1395412 h 3962400"/>
              <a:gd name="connsiteX7" fmla="*/ 3743325 w 4143375"/>
              <a:gd name="connsiteY7" fmla="*/ 1433512 h 3962400"/>
              <a:gd name="connsiteX8" fmla="*/ 3629025 w 4143375"/>
              <a:gd name="connsiteY8" fmla="*/ 1495425 h 3962400"/>
              <a:gd name="connsiteX9" fmla="*/ 3529013 w 4143375"/>
              <a:gd name="connsiteY9" fmla="*/ 1528762 h 3962400"/>
              <a:gd name="connsiteX10" fmla="*/ 3452813 w 4143375"/>
              <a:gd name="connsiteY10" fmla="*/ 1590675 h 3962400"/>
              <a:gd name="connsiteX11" fmla="*/ 3390900 w 4143375"/>
              <a:gd name="connsiteY11" fmla="*/ 1619250 h 3962400"/>
              <a:gd name="connsiteX12" fmla="*/ 3290888 w 4143375"/>
              <a:gd name="connsiteY12" fmla="*/ 1657350 h 3962400"/>
              <a:gd name="connsiteX13" fmla="*/ 3219450 w 4143375"/>
              <a:gd name="connsiteY13" fmla="*/ 1666875 h 3962400"/>
              <a:gd name="connsiteX14" fmla="*/ 3128963 w 4143375"/>
              <a:gd name="connsiteY14" fmla="*/ 1709737 h 3962400"/>
              <a:gd name="connsiteX15" fmla="*/ 3048000 w 4143375"/>
              <a:gd name="connsiteY15" fmla="*/ 1733550 h 3962400"/>
              <a:gd name="connsiteX16" fmla="*/ 2952750 w 4143375"/>
              <a:gd name="connsiteY16" fmla="*/ 1766887 h 3962400"/>
              <a:gd name="connsiteX17" fmla="*/ 2914650 w 4143375"/>
              <a:gd name="connsiteY17" fmla="*/ 1790700 h 3962400"/>
              <a:gd name="connsiteX18" fmla="*/ 2914650 w 4143375"/>
              <a:gd name="connsiteY18" fmla="*/ 1790700 h 3962400"/>
              <a:gd name="connsiteX19" fmla="*/ 2838450 w 4143375"/>
              <a:gd name="connsiteY19" fmla="*/ 1824037 h 3962400"/>
              <a:gd name="connsiteX20" fmla="*/ 2824163 w 4143375"/>
              <a:gd name="connsiteY20" fmla="*/ 1795462 h 3962400"/>
              <a:gd name="connsiteX21" fmla="*/ 2819400 w 4143375"/>
              <a:gd name="connsiteY21" fmla="*/ 1771650 h 3962400"/>
              <a:gd name="connsiteX22" fmla="*/ 2771775 w 4143375"/>
              <a:gd name="connsiteY22" fmla="*/ 1804987 h 3962400"/>
              <a:gd name="connsiteX23" fmla="*/ 2676525 w 4143375"/>
              <a:gd name="connsiteY23" fmla="*/ 1833562 h 3962400"/>
              <a:gd name="connsiteX24" fmla="*/ 2628900 w 4143375"/>
              <a:gd name="connsiteY24" fmla="*/ 1819275 h 3962400"/>
              <a:gd name="connsiteX25" fmla="*/ 2566988 w 4143375"/>
              <a:gd name="connsiteY25" fmla="*/ 1833562 h 3962400"/>
              <a:gd name="connsiteX26" fmla="*/ 2533650 w 4143375"/>
              <a:gd name="connsiteY26" fmla="*/ 1862137 h 3962400"/>
              <a:gd name="connsiteX27" fmla="*/ 2614613 w 4143375"/>
              <a:gd name="connsiteY27" fmla="*/ 1895475 h 3962400"/>
              <a:gd name="connsiteX28" fmla="*/ 2681288 w 4143375"/>
              <a:gd name="connsiteY28" fmla="*/ 1933575 h 3962400"/>
              <a:gd name="connsiteX29" fmla="*/ 2667000 w 4143375"/>
              <a:gd name="connsiteY29" fmla="*/ 2033587 h 3962400"/>
              <a:gd name="connsiteX30" fmla="*/ 2657475 w 4143375"/>
              <a:gd name="connsiteY30" fmla="*/ 2157412 h 3962400"/>
              <a:gd name="connsiteX31" fmla="*/ 2586038 w 4143375"/>
              <a:gd name="connsiteY31" fmla="*/ 2257425 h 3962400"/>
              <a:gd name="connsiteX32" fmla="*/ 2514600 w 4143375"/>
              <a:gd name="connsiteY32" fmla="*/ 2305050 h 3962400"/>
              <a:gd name="connsiteX33" fmla="*/ 2452688 w 4143375"/>
              <a:gd name="connsiteY33" fmla="*/ 2343150 h 3962400"/>
              <a:gd name="connsiteX34" fmla="*/ 2343150 w 4143375"/>
              <a:gd name="connsiteY34" fmla="*/ 2386012 h 3962400"/>
              <a:gd name="connsiteX35" fmla="*/ 2262188 w 4143375"/>
              <a:gd name="connsiteY35" fmla="*/ 2419350 h 3962400"/>
              <a:gd name="connsiteX36" fmla="*/ 2171700 w 4143375"/>
              <a:gd name="connsiteY36" fmla="*/ 2462212 h 3962400"/>
              <a:gd name="connsiteX37" fmla="*/ 2062163 w 4143375"/>
              <a:gd name="connsiteY37" fmla="*/ 2495550 h 3962400"/>
              <a:gd name="connsiteX38" fmla="*/ 1985963 w 4143375"/>
              <a:gd name="connsiteY38" fmla="*/ 2500312 h 3962400"/>
              <a:gd name="connsiteX39" fmla="*/ 1895475 w 4143375"/>
              <a:gd name="connsiteY39" fmla="*/ 2490787 h 3962400"/>
              <a:gd name="connsiteX40" fmla="*/ 1757363 w 4143375"/>
              <a:gd name="connsiteY40" fmla="*/ 2505075 h 3962400"/>
              <a:gd name="connsiteX41" fmla="*/ 1633538 w 4143375"/>
              <a:gd name="connsiteY41" fmla="*/ 2533650 h 3962400"/>
              <a:gd name="connsiteX42" fmla="*/ 1538288 w 4143375"/>
              <a:gd name="connsiteY42" fmla="*/ 2533650 h 3962400"/>
              <a:gd name="connsiteX43" fmla="*/ 1457325 w 4143375"/>
              <a:gd name="connsiteY43" fmla="*/ 2528887 h 3962400"/>
              <a:gd name="connsiteX44" fmla="*/ 1357313 w 4143375"/>
              <a:gd name="connsiteY44" fmla="*/ 2528887 h 3962400"/>
              <a:gd name="connsiteX45" fmla="*/ 1257300 w 4143375"/>
              <a:gd name="connsiteY45" fmla="*/ 2538412 h 3962400"/>
              <a:gd name="connsiteX46" fmla="*/ 1157288 w 4143375"/>
              <a:gd name="connsiteY46" fmla="*/ 2533650 h 3962400"/>
              <a:gd name="connsiteX47" fmla="*/ 1047750 w 4143375"/>
              <a:gd name="connsiteY47" fmla="*/ 2533650 h 3962400"/>
              <a:gd name="connsiteX48" fmla="*/ 990600 w 4143375"/>
              <a:gd name="connsiteY48" fmla="*/ 2538412 h 3962400"/>
              <a:gd name="connsiteX49" fmla="*/ 900113 w 4143375"/>
              <a:gd name="connsiteY49" fmla="*/ 2552700 h 3962400"/>
              <a:gd name="connsiteX50" fmla="*/ 800100 w 4143375"/>
              <a:gd name="connsiteY50" fmla="*/ 2581275 h 3962400"/>
              <a:gd name="connsiteX51" fmla="*/ 700088 w 4143375"/>
              <a:gd name="connsiteY51" fmla="*/ 2595562 h 3962400"/>
              <a:gd name="connsiteX52" fmla="*/ 633413 w 4143375"/>
              <a:gd name="connsiteY52" fmla="*/ 2628900 h 3962400"/>
              <a:gd name="connsiteX53" fmla="*/ 557213 w 4143375"/>
              <a:gd name="connsiteY53" fmla="*/ 0 h 3962400"/>
              <a:gd name="connsiteX54" fmla="*/ 666750 w 4143375"/>
              <a:gd name="connsiteY54" fmla="*/ 85725 h 3962400"/>
              <a:gd name="connsiteX55" fmla="*/ 766763 w 4143375"/>
              <a:gd name="connsiteY55" fmla="*/ 123825 h 3962400"/>
              <a:gd name="connsiteX56" fmla="*/ 876300 w 4143375"/>
              <a:gd name="connsiteY56" fmla="*/ 223837 h 3962400"/>
              <a:gd name="connsiteX57" fmla="*/ 776288 w 4143375"/>
              <a:gd name="connsiteY57" fmla="*/ 252412 h 3962400"/>
              <a:gd name="connsiteX58" fmla="*/ 566738 w 4143375"/>
              <a:gd name="connsiteY58" fmla="*/ 219075 h 3962400"/>
              <a:gd name="connsiteX59" fmla="*/ 404813 w 4143375"/>
              <a:gd name="connsiteY59" fmla="*/ 123825 h 3962400"/>
              <a:gd name="connsiteX60" fmla="*/ 376238 w 4143375"/>
              <a:gd name="connsiteY60" fmla="*/ 238125 h 3962400"/>
              <a:gd name="connsiteX61" fmla="*/ 190500 w 4143375"/>
              <a:gd name="connsiteY61" fmla="*/ 300037 h 3962400"/>
              <a:gd name="connsiteX62" fmla="*/ 0 w 4143375"/>
              <a:gd name="connsiteY62" fmla="*/ 304800 h 3962400"/>
              <a:gd name="connsiteX63" fmla="*/ 9525 w 4143375"/>
              <a:gd name="connsiteY63" fmla="*/ 3962400 h 3962400"/>
              <a:gd name="connsiteX64" fmla="*/ 2719388 w 4143375"/>
              <a:gd name="connsiteY64" fmla="*/ 3948112 h 3962400"/>
              <a:gd name="connsiteX65" fmla="*/ 2719388 w 4143375"/>
              <a:gd name="connsiteY65" fmla="*/ 3309937 h 3962400"/>
              <a:gd name="connsiteX66" fmla="*/ 4143375 w 4143375"/>
              <a:gd name="connsiteY66" fmla="*/ 3309937 h 3962400"/>
              <a:gd name="connsiteX67" fmla="*/ 4143375 w 4143375"/>
              <a:gd name="connsiteY67" fmla="*/ 1209675 h 3962400"/>
              <a:gd name="connsiteX0" fmla="*/ 4143375 w 4143375"/>
              <a:gd name="connsiteY0" fmla="*/ 1304925 h 4057650"/>
              <a:gd name="connsiteX1" fmla="*/ 4057650 w 4143375"/>
              <a:gd name="connsiteY1" fmla="*/ 1319212 h 4057650"/>
              <a:gd name="connsiteX2" fmla="*/ 3995738 w 4143375"/>
              <a:gd name="connsiteY2" fmla="*/ 1304925 h 4057650"/>
              <a:gd name="connsiteX3" fmla="*/ 3971925 w 4143375"/>
              <a:gd name="connsiteY3" fmla="*/ 1304925 h 4057650"/>
              <a:gd name="connsiteX4" fmla="*/ 3914775 w 4143375"/>
              <a:gd name="connsiteY4" fmla="*/ 1347787 h 4057650"/>
              <a:gd name="connsiteX5" fmla="*/ 3843338 w 4143375"/>
              <a:gd name="connsiteY5" fmla="*/ 1438275 h 4057650"/>
              <a:gd name="connsiteX6" fmla="*/ 3800475 w 4143375"/>
              <a:gd name="connsiteY6" fmla="*/ 1490662 h 4057650"/>
              <a:gd name="connsiteX7" fmla="*/ 3743325 w 4143375"/>
              <a:gd name="connsiteY7" fmla="*/ 1528762 h 4057650"/>
              <a:gd name="connsiteX8" fmla="*/ 3629025 w 4143375"/>
              <a:gd name="connsiteY8" fmla="*/ 1590675 h 4057650"/>
              <a:gd name="connsiteX9" fmla="*/ 3529013 w 4143375"/>
              <a:gd name="connsiteY9" fmla="*/ 1624012 h 4057650"/>
              <a:gd name="connsiteX10" fmla="*/ 3452813 w 4143375"/>
              <a:gd name="connsiteY10" fmla="*/ 1685925 h 4057650"/>
              <a:gd name="connsiteX11" fmla="*/ 3390900 w 4143375"/>
              <a:gd name="connsiteY11" fmla="*/ 1714500 h 4057650"/>
              <a:gd name="connsiteX12" fmla="*/ 3290888 w 4143375"/>
              <a:gd name="connsiteY12" fmla="*/ 1752600 h 4057650"/>
              <a:gd name="connsiteX13" fmla="*/ 3219450 w 4143375"/>
              <a:gd name="connsiteY13" fmla="*/ 1762125 h 4057650"/>
              <a:gd name="connsiteX14" fmla="*/ 3128963 w 4143375"/>
              <a:gd name="connsiteY14" fmla="*/ 1804987 h 4057650"/>
              <a:gd name="connsiteX15" fmla="*/ 3048000 w 4143375"/>
              <a:gd name="connsiteY15" fmla="*/ 1828800 h 4057650"/>
              <a:gd name="connsiteX16" fmla="*/ 2952750 w 4143375"/>
              <a:gd name="connsiteY16" fmla="*/ 1862137 h 4057650"/>
              <a:gd name="connsiteX17" fmla="*/ 2914650 w 4143375"/>
              <a:gd name="connsiteY17" fmla="*/ 1885950 h 4057650"/>
              <a:gd name="connsiteX18" fmla="*/ 2914650 w 4143375"/>
              <a:gd name="connsiteY18" fmla="*/ 1885950 h 4057650"/>
              <a:gd name="connsiteX19" fmla="*/ 2838450 w 4143375"/>
              <a:gd name="connsiteY19" fmla="*/ 1919287 h 4057650"/>
              <a:gd name="connsiteX20" fmla="*/ 2824163 w 4143375"/>
              <a:gd name="connsiteY20" fmla="*/ 1890712 h 4057650"/>
              <a:gd name="connsiteX21" fmla="*/ 2819400 w 4143375"/>
              <a:gd name="connsiteY21" fmla="*/ 1866900 h 4057650"/>
              <a:gd name="connsiteX22" fmla="*/ 2771775 w 4143375"/>
              <a:gd name="connsiteY22" fmla="*/ 1900237 h 4057650"/>
              <a:gd name="connsiteX23" fmla="*/ 2676525 w 4143375"/>
              <a:gd name="connsiteY23" fmla="*/ 1928812 h 4057650"/>
              <a:gd name="connsiteX24" fmla="*/ 2628900 w 4143375"/>
              <a:gd name="connsiteY24" fmla="*/ 1914525 h 4057650"/>
              <a:gd name="connsiteX25" fmla="*/ 2566988 w 4143375"/>
              <a:gd name="connsiteY25" fmla="*/ 1928812 h 4057650"/>
              <a:gd name="connsiteX26" fmla="*/ 2533650 w 4143375"/>
              <a:gd name="connsiteY26" fmla="*/ 1957387 h 4057650"/>
              <a:gd name="connsiteX27" fmla="*/ 2614613 w 4143375"/>
              <a:gd name="connsiteY27" fmla="*/ 1990725 h 4057650"/>
              <a:gd name="connsiteX28" fmla="*/ 2681288 w 4143375"/>
              <a:gd name="connsiteY28" fmla="*/ 2028825 h 4057650"/>
              <a:gd name="connsiteX29" fmla="*/ 2667000 w 4143375"/>
              <a:gd name="connsiteY29" fmla="*/ 2128837 h 4057650"/>
              <a:gd name="connsiteX30" fmla="*/ 2657475 w 4143375"/>
              <a:gd name="connsiteY30" fmla="*/ 2252662 h 4057650"/>
              <a:gd name="connsiteX31" fmla="*/ 2586038 w 4143375"/>
              <a:gd name="connsiteY31" fmla="*/ 2352675 h 4057650"/>
              <a:gd name="connsiteX32" fmla="*/ 2514600 w 4143375"/>
              <a:gd name="connsiteY32" fmla="*/ 2400300 h 4057650"/>
              <a:gd name="connsiteX33" fmla="*/ 2452688 w 4143375"/>
              <a:gd name="connsiteY33" fmla="*/ 2438400 h 4057650"/>
              <a:gd name="connsiteX34" fmla="*/ 2343150 w 4143375"/>
              <a:gd name="connsiteY34" fmla="*/ 2481262 h 4057650"/>
              <a:gd name="connsiteX35" fmla="*/ 2262188 w 4143375"/>
              <a:gd name="connsiteY35" fmla="*/ 2514600 h 4057650"/>
              <a:gd name="connsiteX36" fmla="*/ 2171700 w 4143375"/>
              <a:gd name="connsiteY36" fmla="*/ 2557462 h 4057650"/>
              <a:gd name="connsiteX37" fmla="*/ 2062163 w 4143375"/>
              <a:gd name="connsiteY37" fmla="*/ 2590800 h 4057650"/>
              <a:gd name="connsiteX38" fmla="*/ 1985963 w 4143375"/>
              <a:gd name="connsiteY38" fmla="*/ 2595562 h 4057650"/>
              <a:gd name="connsiteX39" fmla="*/ 1895475 w 4143375"/>
              <a:gd name="connsiteY39" fmla="*/ 2586037 h 4057650"/>
              <a:gd name="connsiteX40" fmla="*/ 1757363 w 4143375"/>
              <a:gd name="connsiteY40" fmla="*/ 2600325 h 4057650"/>
              <a:gd name="connsiteX41" fmla="*/ 1633538 w 4143375"/>
              <a:gd name="connsiteY41" fmla="*/ 2628900 h 4057650"/>
              <a:gd name="connsiteX42" fmla="*/ 1538288 w 4143375"/>
              <a:gd name="connsiteY42" fmla="*/ 2628900 h 4057650"/>
              <a:gd name="connsiteX43" fmla="*/ 1457325 w 4143375"/>
              <a:gd name="connsiteY43" fmla="*/ 2624137 h 4057650"/>
              <a:gd name="connsiteX44" fmla="*/ 1357313 w 4143375"/>
              <a:gd name="connsiteY44" fmla="*/ 2624137 h 4057650"/>
              <a:gd name="connsiteX45" fmla="*/ 1257300 w 4143375"/>
              <a:gd name="connsiteY45" fmla="*/ 2633662 h 4057650"/>
              <a:gd name="connsiteX46" fmla="*/ 1157288 w 4143375"/>
              <a:gd name="connsiteY46" fmla="*/ 2628900 h 4057650"/>
              <a:gd name="connsiteX47" fmla="*/ 1047750 w 4143375"/>
              <a:gd name="connsiteY47" fmla="*/ 2628900 h 4057650"/>
              <a:gd name="connsiteX48" fmla="*/ 990600 w 4143375"/>
              <a:gd name="connsiteY48" fmla="*/ 2633662 h 4057650"/>
              <a:gd name="connsiteX49" fmla="*/ 900113 w 4143375"/>
              <a:gd name="connsiteY49" fmla="*/ 2647950 h 4057650"/>
              <a:gd name="connsiteX50" fmla="*/ 800100 w 4143375"/>
              <a:gd name="connsiteY50" fmla="*/ 2676525 h 4057650"/>
              <a:gd name="connsiteX51" fmla="*/ 700088 w 4143375"/>
              <a:gd name="connsiteY51" fmla="*/ 2690812 h 4057650"/>
              <a:gd name="connsiteX52" fmla="*/ 700088 w 4143375"/>
              <a:gd name="connsiteY52" fmla="*/ 0 h 4057650"/>
              <a:gd name="connsiteX53" fmla="*/ 557213 w 4143375"/>
              <a:gd name="connsiteY53" fmla="*/ 95250 h 4057650"/>
              <a:gd name="connsiteX54" fmla="*/ 666750 w 4143375"/>
              <a:gd name="connsiteY54" fmla="*/ 180975 h 4057650"/>
              <a:gd name="connsiteX55" fmla="*/ 766763 w 4143375"/>
              <a:gd name="connsiteY55" fmla="*/ 219075 h 4057650"/>
              <a:gd name="connsiteX56" fmla="*/ 876300 w 4143375"/>
              <a:gd name="connsiteY56" fmla="*/ 319087 h 4057650"/>
              <a:gd name="connsiteX57" fmla="*/ 776288 w 4143375"/>
              <a:gd name="connsiteY57" fmla="*/ 347662 h 4057650"/>
              <a:gd name="connsiteX58" fmla="*/ 566738 w 4143375"/>
              <a:gd name="connsiteY58" fmla="*/ 314325 h 4057650"/>
              <a:gd name="connsiteX59" fmla="*/ 404813 w 4143375"/>
              <a:gd name="connsiteY59" fmla="*/ 219075 h 4057650"/>
              <a:gd name="connsiteX60" fmla="*/ 376238 w 4143375"/>
              <a:gd name="connsiteY60" fmla="*/ 333375 h 4057650"/>
              <a:gd name="connsiteX61" fmla="*/ 190500 w 4143375"/>
              <a:gd name="connsiteY61" fmla="*/ 395287 h 4057650"/>
              <a:gd name="connsiteX62" fmla="*/ 0 w 4143375"/>
              <a:gd name="connsiteY62" fmla="*/ 400050 h 4057650"/>
              <a:gd name="connsiteX63" fmla="*/ 9525 w 4143375"/>
              <a:gd name="connsiteY63" fmla="*/ 4057650 h 4057650"/>
              <a:gd name="connsiteX64" fmla="*/ 2719388 w 4143375"/>
              <a:gd name="connsiteY64" fmla="*/ 4043362 h 4057650"/>
              <a:gd name="connsiteX65" fmla="*/ 2719388 w 4143375"/>
              <a:gd name="connsiteY65" fmla="*/ 3405187 h 4057650"/>
              <a:gd name="connsiteX66" fmla="*/ 4143375 w 4143375"/>
              <a:gd name="connsiteY66" fmla="*/ 3405187 h 4057650"/>
              <a:gd name="connsiteX67" fmla="*/ 4143375 w 4143375"/>
              <a:gd name="connsiteY67" fmla="*/ 1304925 h 4057650"/>
              <a:gd name="connsiteX0" fmla="*/ 4143375 w 4143375"/>
              <a:gd name="connsiteY0" fmla="*/ 1395413 h 4148138"/>
              <a:gd name="connsiteX1" fmla="*/ 4057650 w 4143375"/>
              <a:gd name="connsiteY1" fmla="*/ 1409700 h 4148138"/>
              <a:gd name="connsiteX2" fmla="*/ 3995738 w 4143375"/>
              <a:gd name="connsiteY2" fmla="*/ 1395413 h 4148138"/>
              <a:gd name="connsiteX3" fmla="*/ 3971925 w 4143375"/>
              <a:gd name="connsiteY3" fmla="*/ 1395413 h 4148138"/>
              <a:gd name="connsiteX4" fmla="*/ 3914775 w 4143375"/>
              <a:gd name="connsiteY4" fmla="*/ 1438275 h 4148138"/>
              <a:gd name="connsiteX5" fmla="*/ 3843338 w 4143375"/>
              <a:gd name="connsiteY5" fmla="*/ 1528763 h 4148138"/>
              <a:gd name="connsiteX6" fmla="*/ 3800475 w 4143375"/>
              <a:gd name="connsiteY6" fmla="*/ 1581150 h 4148138"/>
              <a:gd name="connsiteX7" fmla="*/ 3743325 w 4143375"/>
              <a:gd name="connsiteY7" fmla="*/ 1619250 h 4148138"/>
              <a:gd name="connsiteX8" fmla="*/ 3629025 w 4143375"/>
              <a:gd name="connsiteY8" fmla="*/ 1681163 h 4148138"/>
              <a:gd name="connsiteX9" fmla="*/ 3529013 w 4143375"/>
              <a:gd name="connsiteY9" fmla="*/ 1714500 h 4148138"/>
              <a:gd name="connsiteX10" fmla="*/ 3452813 w 4143375"/>
              <a:gd name="connsiteY10" fmla="*/ 1776413 h 4148138"/>
              <a:gd name="connsiteX11" fmla="*/ 3390900 w 4143375"/>
              <a:gd name="connsiteY11" fmla="*/ 1804988 h 4148138"/>
              <a:gd name="connsiteX12" fmla="*/ 3290888 w 4143375"/>
              <a:gd name="connsiteY12" fmla="*/ 1843088 h 4148138"/>
              <a:gd name="connsiteX13" fmla="*/ 3219450 w 4143375"/>
              <a:gd name="connsiteY13" fmla="*/ 1852613 h 4148138"/>
              <a:gd name="connsiteX14" fmla="*/ 3128963 w 4143375"/>
              <a:gd name="connsiteY14" fmla="*/ 1895475 h 4148138"/>
              <a:gd name="connsiteX15" fmla="*/ 3048000 w 4143375"/>
              <a:gd name="connsiteY15" fmla="*/ 1919288 h 4148138"/>
              <a:gd name="connsiteX16" fmla="*/ 2952750 w 4143375"/>
              <a:gd name="connsiteY16" fmla="*/ 1952625 h 4148138"/>
              <a:gd name="connsiteX17" fmla="*/ 2914650 w 4143375"/>
              <a:gd name="connsiteY17" fmla="*/ 1976438 h 4148138"/>
              <a:gd name="connsiteX18" fmla="*/ 2914650 w 4143375"/>
              <a:gd name="connsiteY18" fmla="*/ 1976438 h 4148138"/>
              <a:gd name="connsiteX19" fmla="*/ 2838450 w 4143375"/>
              <a:gd name="connsiteY19" fmla="*/ 2009775 h 4148138"/>
              <a:gd name="connsiteX20" fmla="*/ 2824163 w 4143375"/>
              <a:gd name="connsiteY20" fmla="*/ 1981200 h 4148138"/>
              <a:gd name="connsiteX21" fmla="*/ 2819400 w 4143375"/>
              <a:gd name="connsiteY21" fmla="*/ 1957388 h 4148138"/>
              <a:gd name="connsiteX22" fmla="*/ 2771775 w 4143375"/>
              <a:gd name="connsiteY22" fmla="*/ 1990725 h 4148138"/>
              <a:gd name="connsiteX23" fmla="*/ 2676525 w 4143375"/>
              <a:gd name="connsiteY23" fmla="*/ 2019300 h 4148138"/>
              <a:gd name="connsiteX24" fmla="*/ 2628900 w 4143375"/>
              <a:gd name="connsiteY24" fmla="*/ 2005013 h 4148138"/>
              <a:gd name="connsiteX25" fmla="*/ 2566988 w 4143375"/>
              <a:gd name="connsiteY25" fmla="*/ 2019300 h 4148138"/>
              <a:gd name="connsiteX26" fmla="*/ 2533650 w 4143375"/>
              <a:gd name="connsiteY26" fmla="*/ 2047875 h 4148138"/>
              <a:gd name="connsiteX27" fmla="*/ 2614613 w 4143375"/>
              <a:gd name="connsiteY27" fmla="*/ 2081213 h 4148138"/>
              <a:gd name="connsiteX28" fmla="*/ 2681288 w 4143375"/>
              <a:gd name="connsiteY28" fmla="*/ 2119313 h 4148138"/>
              <a:gd name="connsiteX29" fmla="*/ 2667000 w 4143375"/>
              <a:gd name="connsiteY29" fmla="*/ 2219325 h 4148138"/>
              <a:gd name="connsiteX30" fmla="*/ 2657475 w 4143375"/>
              <a:gd name="connsiteY30" fmla="*/ 2343150 h 4148138"/>
              <a:gd name="connsiteX31" fmla="*/ 2586038 w 4143375"/>
              <a:gd name="connsiteY31" fmla="*/ 2443163 h 4148138"/>
              <a:gd name="connsiteX32" fmla="*/ 2514600 w 4143375"/>
              <a:gd name="connsiteY32" fmla="*/ 2490788 h 4148138"/>
              <a:gd name="connsiteX33" fmla="*/ 2452688 w 4143375"/>
              <a:gd name="connsiteY33" fmla="*/ 2528888 h 4148138"/>
              <a:gd name="connsiteX34" fmla="*/ 2343150 w 4143375"/>
              <a:gd name="connsiteY34" fmla="*/ 2571750 h 4148138"/>
              <a:gd name="connsiteX35" fmla="*/ 2262188 w 4143375"/>
              <a:gd name="connsiteY35" fmla="*/ 2605088 h 4148138"/>
              <a:gd name="connsiteX36" fmla="*/ 2171700 w 4143375"/>
              <a:gd name="connsiteY36" fmla="*/ 2647950 h 4148138"/>
              <a:gd name="connsiteX37" fmla="*/ 2062163 w 4143375"/>
              <a:gd name="connsiteY37" fmla="*/ 2681288 h 4148138"/>
              <a:gd name="connsiteX38" fmla="*/ 1985963 w 4143375"/>
              <a:gd name="connsiteY38" fmla="*/ 2686050 h 4148138"/>
              <a:gd name="connsiteX39" fmla="*/ 1895475 w 4143375"/>
              <a:gd name="connsiteY39" fmla="*/ 2676525 h 4148138"/>
              <a:gd name="connsiteX40" fmla="*/ 1757363 w 4143375"/>
              <a:gd name="connsiteY40" fmla="*/ 2690813 h 4148138"/>
              <a:gd name="connsiteX41" fmla="*/ 1633538 w 4143375"/>
              <a:gd name="connsiteY41" fmla="*/ 2719388 h 4148138"/>
              <a:gd name="connsiteX42" fmla="*/ 1538288 w 4143375"/>
              <a:gd name="connsiteY42" fmla="*/ 2719388 h 4148138"/>
              <a:gd name="connsiteX43" fmla="*/ 1457325 w 4143375"/>
              <a:gd name="connsiteY43" fmla="*/ 2714625 h 4148138"/>
              <a:gd name="connsiteX44" fmla="*/ 1357313 w 4143375"/>
              <a:gd name="connsiteY44" fmla="*/ 2714625 h 4148138"/>
              <a:gd name="connsiteX45" fmla="*/ 1257300 w 4143375"/>
              <a:gd name="connsiteY45" fmla="*/ 2724150 h 4148138"/>
              <a:gd name="connsiteX46" fmla="*/ 1157288 w 4143375"/>
              <a:gd name="connsiteY46" fmla="*/ 2719388 h 4148138"/>
              <a:gd name="connsiteX47" fmla="*/ 1047750 w 4143375"/>
              <a:gd name="connsiteY47" fmla="*/ 2719388 h 4148138"/>
              <a:gd name="connsiteX48" fmla="*/ 990600 w 4143375"/>
              <a:gd name="connsiteY48" fmla="*/ 2724150 h 4148138"/>
              <a:gd name="connsiteX49" fmla="*/ 900113 w 4143375"/>
              <a:gd name="connsiteY49" fmla="*/ 2738438 h 4148138"/>
              <a:gd name="connsiteX50" fmla="*/ 800100 w 4143375"/>
              <a:gd name="connsiteY50" fmla="*/ 2767013 h 4148138"/>
              <a:gd name="connsiteX51" fmla="*/ 900113 w 4143375"/>
              <a:gd name="connsiteY51" fmla="*/ 0 h 4148138"/>
              <a:gd name="connsiteX52" fmla="*/ 700088 w 4143375"/>
              <a:gd name="connsiteY52" fmla="*/ 90488 h 4148138"/>
              <a:gd name="connsiteX53" fmla="*/ 557213 w 4143375"/>
              <a:gd name="connsiteY53" fmla="*/ 185738 h 4148138"/>
              <a:gd name="connsiteX54" fmla="*/ 666750 w 4143375"/>
              <a:gd name="connsiteY54" fmla="*/ 271463 h 4148138"/>
              <a:gd name="connsiteX55" fmla="*/ 766763 w 4143375"/>
              <a:gd name="connsiteY55" fmla="*/ 309563 h 4148138"/>
              <a:gd name="connsiteX56" fmla="*/ 876300 w 4143375"/>
              <a:gd name="connsiteY56" fmla="*/ 409575 h 4148138"/>
              <a:gd name="connsiteX57" fmla="*/ 776288 w 4143375"/>
              <a:gd name="connsiteY57" fmla="*/ 438150 h 4148138"/>
              <a:gd name="connsiteX58" fmla="*/ 566738 w 4143375"/>
              <a:gd name="connsiteY58" fmla="*/ 404813 h 4148138"/>
              <a:gd name="connsiteX59" fmla="*/ 404813 w 4143375"/>
              <a:gd name="connsiteY59" fmla="*/ 309563 h 4148138"/>
              <a:gd name="connsiteX60" fmla="*/ 376238 w 4143375"/>
              <a:gd name="connsiteY60" fmla="*/ 423863 h 4148138"/>
              <a:gd name="connsiteX61" fmla="*/ 190500 w 4143375"/>
              <a:gd name="connsiteY61" fmla="*/ 485775 h 4148138"/>
              <a:gd name="connsiteX62" fmla="*/ 0 w 4143375"/>
              <a:gd name="connsiteY62" fmla="*/ 490538 h 4148138"/>
              <a:gd name="connsiteX63" fmla="*/ 9525 w 4143375"/>
              <a:gd name="connsiteY63" fmla="*/ 4148138 h 4148138"/>
              <a:gd name="connsiteX64" fmla="*/ 2719388 w 4143375"/>
              <a:gd name="connsiteY64" fmla="*/ 4133850 h 4148138"/>
              <a:gd name="connsiteX65" fmla="*/ 2719388 w 4143375"/>
              <a:gd name="connsiteY65" fmla="*/ 3495675 h 4148138"/>
              <a:gd name="connsiteX66" fmla="*/ 4143375 w 4143375"/>
              <a:gd name="connsiteY66" fmla="*/ 3495675 h 4148138"/>
              <a:gd name="connsiteX67" fmla="*/ 4143375 w 4143375"/>
              <a:gd name="connsiteY67" fmla="*/ 1395413 h 4148138"/>
              <a:gd name="connsiteX0" fmla="*/ 4143375 w 4143375"/>
              <a:gd name="connsiteY0" fmla="*/ 1476375 h 4229100"/>
              <a:gd name="connsiteX1" fmla="*/ 4057650 w 4143375"/>
              <a:gd name="connsiteY1" fmla="*/ 1490662 h 4229100"/>
              <a:gd name="connsiteX2" fmla="*/ 3995738 w 4143375"/>
              <a:gd name="connsiteY2" fmla="*/ 1476375 h 4229100"/>
              <a:gd name="connsiteX3" fmla="*/ 3971925 w 4143375"/>
              <a:gd name="connsiteY3" fmla="*/ 1476375 h 4229100"/>
              <a:gd name="connsiteX4" fmla="*/ 3914775 w 4143375"/>
              <a:gd name="connsiteY4" fmla="*/ 1519237 h 4229100"/>
              <a:gd name="connsiteX5" fmla="*/ 3843338 w 4143375"/>
              <a:gd name="connsiteY5" fmla="*/ 1609725 h 4229100"/>
              <a:gd name="connsiteX6" fmla="*/ 3800475 w 4143375"/>
              <a:gd name="connsiteY6" fmla="*/ 1662112 h 4229100"/>
              <a:gd name="connsiteX7" fmla="*/ 3743325 w 4143375"/>
              <a:gd name="connsiteY7" fmla="*/ 1700212 h 4229100"/>
              <a:gd name="connsiteX8" fmla="*/ 3629025 w 4143375"/>
              <a:gd name="connsiteY8" fmla="*/ 1762125 h 4229100"/>
              <a:gd name="connsiteX9" fmla="*/ 3529013 w 4143375"/>
              <a:gd name="connsiteY9" fmla="*/ 1795462 h 4229100"/>
              <a:gd name="connsiteX10" fmla="*/ 3452813 w 4143375"/>
              <a:gd name="connsiteY10" fmla="*/ 1857375 h 4229100"/>
              <a:gd name="connsiteX11" fmla="*/ 3390900 w 4143375"/>
              <a:gd name="connsiteY11" fmla="*/ 1885950 h 4229100"/>
              <a:gd name="connsiteX12" fmla="*/ 3290888 w 4143375"/>
              <a:gd name="connsiteY12" fmla="*/ 1924050 h 4229100"/>
              <a:gd name="connsiteX13" fmla="*/ 3219450 w 4143375"/>
              <a:gd name="connsiteY13" fmla="*/ 1933575 h 4229100"/>
              <a:gd name="connsiteX14" fmla="*/ 3128963 w 4143375"/>
              <a:gd name="connsiteY14" fmla="*/ 1976437 h 4229100"/>
              <a:gd name="connsiteX15" fmla="*/ 3048000 w 4143375"/>
              <a:gd name="connsiteY15" fmla="*/ 2000250 h 4229100"/>
              <a:gd name="connsiteX16" fmla="*/ 2952750 w 4143375"/>
              <a:gd name="connsiteY16" fmla="*/ 2033587 h 4229100"/>
              <a:gd name="connsiteX17" fmla="*/ 2914650 w 4143375"/>
              <a:gd name="connsiteY17" fmla="*/ 2057400 h 4229100"/>
              <a:gd name="connsiteX18" fmla="*/ 2914650 w 4143375"/>
              <a:gd name="connsiteY18" fmla="*/ 2057400 h 4229100"/>
              <a:gd name="connsiteX19" fmla="*/ 2838450 w 4143375"/>
              <a:gd name="connsiteY19" fmla="*/ 2090737 h 4229100"/>
              <a:gd name="connsiteX20" fmla="*/ 2824163 w 4143375"/>
              <a:gd name="connsiteY20" fmla="*/ 2062162 h 4229100"/>
              <a:gd name="connsiteX21" fmla="*/ 2819400 w 4143375"/>
              <a:gd name="connsiteY21" fmla="*/ 2038350 h 4229100"/>
              <a:gd name="connsiteX22" fmla="*/ 2771775 w 4143375"/>
              <a:gd name="connsiteY22" fmla="*/ 2071687 h 4229100"/>
              <a:gd name="connsiteX23" fmla="*/ 2676525 w 4143375"/>
              <a:gd name="connsiteY23" fmla="*/ 2100262 h 4229100"/>
              <a:gd name="connsiteX24" fmla="*/ 2628900 w 4143375"/>
              <a:gd name="connsiteY24" fmla="*/ 2085975 h 4229100"/>
              <a:gd name="connsiteX25" fmla="*/ 2566988 w 4143375"/>
              <a:gd name="connsiteY25" fmla="*/ 2100262 h 4229100"/>
              <a:gd name="connsiteX26" fmla="*/ 2533650 w 4143375"/>
              <a:gd name="connsiteY26" fmla="*/ 2128837 h 4229100"/>
              <a:gd name="connsiteX27" fmla="*/ 2614613 w 4143375"/>
              <a:gd name="connsiteY27" fmla="*/ 2162175 h 4229100"/>
              <a:gd name="connsiteX28" fmla="*/ 2681288 w 4143375"/>
              <a:gd name="connsiteY28" fmla="*/ 2200275 h 4229100"/>
              <a:gd name="connsiteX29" fmla="*/ 2667000 w 4143375"/>
              <a:gd name="connsiteY29" fmla="*/ 2300287 h 4229100"/>
              <a:gd name="connsiteX30" fmla="*/ 2657475 w 4143375"/>
              <a:gd name="connsiteY30" fmla="*/ 2424112 h 4229100"/>
              <a:gd name="connsiteX31" fmla="*/ 2586038 w 4143375"/>
              <a:gd name="connsiteY31" fmla="*/ 2524125 h 4229100"/>
              <a:gd name="connsiteX32" fmla="*/ 2514600 w 4143375"/>
              <a:gd name="connsiteY32" fmla="*/ 2571750 h 4229100"/>
              <a:gd name="connsiteX33" fmla="*/ 2452688 w 4143375"/>
              <a:gd name="connsiteY33" fmla="*/ 2609850 h 4229100"/>
              <a:gd name="connsiteX34" fmla="*/ 2343150 w 4143375"/>
              <a:gd name="connsiteY34" fmla="*/ 2652712 h 4229100"/>
              <a:gd name="connsiteX35" fmla="*/ 2262188 w 4143375"/>
              <a:gd name="connsiteY35" fmla="*/ 2686050 h 4229100"/>
              <a:gd name="connsiteX36" fmla="*/ 2171700 w 4143375"/>
              <a:gd name="connsiteY36" fmla="*/ 2728912 h 4229100"/>
              <a:gd name="connsiteX37" fmla="*/ 2062163 w 4143375"/>
              <a:gd name="connsiteY37" fmla="*/ 2762250 h 4229100"/>
              <a:gd name="connsiteX38" fmla="*/ 1985963 w 4143375"/>
              <a:gd name="connsiteY38" fmla="*/ 2767012 h 4229100"/>
              <a:gd name="connsiteX39" fmla="*/ 1895475 w 4143375"/>
              <a:gd name="connsiteY39" fmla="*/ 2757487 h 4229100"/>
              <a:gd name="connsiteX40" fmla="*/ 1757363 w 4143375"/>
              <a:gd name="connsiteY40" fmla="*/ 2771775 h 4229100"/>
              <a:gd name="connsiteX41" fmla="*/ 1633538 w 4143375"/>
              <a:gd name="connsiteY41" fmla="*/ 2800350 h 4229100"/>
              <a:gd name="connsiteX42" fmla="*/ 1538288 w 4143375"/>
              <a:gd name="connsiteY42" fmla="*/ 2800350 h 4229100"/>
              <a:gd name="connsiteX43" fmla="*/ 1457325 w 4143375"/>
              <a:gd name="connsiteY43" fmla="*/ 2795587 h 4229100"/>
              <a:gd name="connsiteX44" fmla="*/ 1357313 w 4143375"/>
              <a:gd name="connsiteY44" fmla="*/ 2795587 h 4229100"/>
              <a:gd name="connsiteX45" fmla="*/ 1257300 w 4143375"/>
              <a:gd name="connsiteY45" fmla="*/ 2805112 h 4229100"/>
              <a:gd name="connsiteX46" fmla="*/ 1157288 w 4143375"/>
              <a:gd name="connsiteY46" fmla="*/ 2800350 h 4229100"/>
              <a:gd name="connsiteX47" fmla="*/ 1047750 w 4143375"/>
              <a:gd name="connsiteY47" fmla="*/ 2800350 h 4229100"/>
              <a:gd name="connsiteX48" fmla="*/ 990600 w 4143375"/>
              <a:gd name="connsiteY48" fmla="*/ 2805112 h 4229100"/>
              <a:gd name="connsiteX49" fmla="*/ 900113 w 4143375"/>
              <a:gd name="connsiteY49" fmla="*/ 2819400 h 4229100"/>
              <a:gd name="connsiteX50" fmla="*/ 1085850 w 4143375"/>
              <a:gd name="connsiteY50" fmla="*/ 0 h 4229100"/>
              <a:gd name="connsiteX51" fmla="*/ 900113 w 4143375"/>
              <a:gd name="connsiteY51" fmla="*/ 80962 h 4229100"/>
              <a:gd name="connsiteX52" fmla="*/ 700088 w 4143375"/>
              <a:gd name="connsiteY52" fmla="*/ 171450 h 4229100"/>
              <a:gd name="connsiteX53" fmla="*/ 557213 w 4143375"/>
              <a:gd name="connsiteY53" fmla="*/ 266700 h 4229100"/>
              <a:gd name="connsiteX54" fmla="*/ 666750 w 4143375"/>
              <a:gd name="connsiteY54" fmla="*/ 352425 h 4229100"/>
              <a:gd name="connsiteX55" fmla="*/ 766763 w 4143375"/>
              <a:gd name="connsiteY55" fmla="*/ 390525 h 4229100"/>
              <a:gd name="connsiteX56" fmla="*/ 876300 w 4143375"/>
              <a:gd name="connsiteY56" fmla="*/ 490537 h 4229100"/>
              <a:gd name="connsiteX57" fmla="*/ 776288 w 4143375"/>
              <a:gd name="connsiteY57" fmla="*/ 519112 h 4229100"/>
              <a:gd name="connsiteX58" fmla="*/ 566738 w 4143375"/>
              <a:gd name="connsiteY58" fmla="*/ 485775 h 4229100"/>
              <a:gd name="connsiteX59" fmla="*/ 404813 w 4143375"/>
              <a:gd name="connsiteY59" fmla="*/ 390525 h 4229100"/>
              <a:gd name="connsiteX60" fmla="*/ 376238 w 4143375"/>
              <a:gd name="connsiteY60" fmla="*/ 504825 h 4229100"/>
              <a:gd name="connsiteX61" fmla="*/ 190500 w 4143375"/>
              <a:gd name="connsiteY61" fmla="*/ 566737 h 4229100"/>
              <a:gd name="connsiteX62" fmla="*/ 0 w 4143375"/>
              <a:gd name="connsiteY62" fmla="*/ 571500 h 4229100"/>
              <a:gd name="connsiteX63" fmla="*/ 9525 w 4143375"/>
              <a:gd name="connsiteY63" fmla="*/ 4229100 h 4229100"/>
              <a:gd name="connsiteX64" fmla="*/ 2719388 w 4143375"/>
              <a:gd name="connsiteY64" fmla="*/ 4214812 h 4229100"/>
              <a:gd name="connsiteX65" fmla="*/ 2719388 w 4143375"/>
              <a:gd name="connsiteY65" fmla="*/ 3576637 h 4229100"/>
              <a:gd name="connsiteX66" fmla="*/ 4143375 w 4143375"/>
              <a:gd name="connsiteY66" fmla="*/ 3576637 h 4229100"/>
              <a:gd name="connsiteX67" fmla="*/ 4143375 w 4143375"/>
              <a:gd name="connsiteY67" fmla="*/ 1476375 h 4229100"/>
              <a:gd name="connsiteX0" fmla="*/ 4143375 w 4143375"/>
              <a:gd name="connsiteY0" fmla="*/ 1476375 h 4229100"/>
              <a:gd name="connsiteX1" fmla="*/ 4057650 w 4143375"/>
              <a:gd name="connsiteY1" fmla="*/ 1490662 h 4229100"/>
              <a:gd name="connsiteX2" fmla="*/ 3995738 w 4143375"/>
              <a:gd name="connsiteY2" fmla="*/ 1476375 h 4229100"/>
              <a:gd name="connsiteX3" fmla="*/ 3971925 w 4143375"/>
              <a:gd name="connsiteY3" fmla="*/ 1476375 h 4229100"/>
              <a:gd name="connsiteX4" fmla="*/ 3914775 w 4143375"/>
              <a:gd name="connsiteY4" fmla="*/ 1519237 h 4229100"/>
              <a:gd name="connsiteX5" fmla="*/ 3843338 w 4143375"/>
              <a:gd name="connsiteY5" fmla="*/ 1609725 h 4229100"/>
              <a:gd name="connsiteX6" fmla="*/ 3800475 w 4143375"/>
              <a:gd name="connsiteY6" fmla="*/ 1662112 h 4229100"/>
              <a:gd name="connsiteX7" fmla="*/ 3743325 w 4143375"/>
              <a:gd name="connsiteY7" fmla="*/ 1700212 h 4229100"/>
              <a:gd name="connsiteX8" fmla="*/ 3629025 w 4143375"/>
              <a:gd name="connsiteY8" fmla="*/ 1762125 h 4229100"/>
              <a:gd name="connsiteX9" fmla="*/ 3529013 w 4143375"/>
              <a:gd name="connsiteY9" fmla="*/ 1795462 h 4229100"/>
              <a:gd name="connsiteX10" fmla="*/ 3452813 w 4143375"/>
              <a:gd name="connsiteY10" fmla="*/ 1857375 h 4229100"/>
              <a:gd name="connsiteX11" fmla="*/ 3390900 w 4143375"/>
              <a:gd name="connsiteY11" fmla="*/ 1885950 h 4229100"/>
              <a:gd name="connsiteX12" fmla="*/ 3290888 w 4143375"/>
              <a:gd name="connsiteY12" fmla="*/ 1924050 h 4229100"/>
              <a:gd name="connsiteX13" fmla="*/ 3219450 w 4143375"/>
              <a:gd name="connsiteY13" fmla="*/ 1933575 h 4229100"/>
              <a:gd name="connsiteX14" fmla="*/ 3128963 w 4143375"/>
              <a:gd name="connsiteY14" fmla="*/ 1976437 h 4229100"/>
              <a:gd name="connsiteX15" fmla="*/ 3048000 w 4143375"/>
              <a:gd name="connsiteY15" fmla="*/ 2000250 h 4229100"/>
              <a:gd name="connsiteX16" fmla="*/ 2952750 w 4143375"/>
              <a:gd name="connsiteY16" fmla="*/ 2033587 h 4229100"/>
              <a:gd name="connsiteX17" fmla="*/ 2914650 w 4143375"/>
              <a:gd name="connsiteY17" fmla="*/ 2057400 h 4229100"/>
              <a:gd name="connsiteX18" fmla="*/ 2914650 w 4143375"/>
              <a:gd name="connsiteY18" fmla="*/ 2057400 h 4229100"/>
              <a:gd name="connsiteX19" fmla="*/ 2838450 w 4143375"/>
              <a:gd name="connsiteY19" fmla="*/ 2090737 h 4229100"/>
              <a:gd name="connsiteX20" fmla="*/ 2824163 w 4143375"/>
              <a:gd name="connsiteY20" fmla="*/ 2062162 h 4229100"/>
              <a:gd name="connsiteX21" fmla="*/ 2819400 w 4143375"/>
              <a:gd name="connsiteY21" fmla="*/ 2038350 h 4229100"/>
              <a:gd name="connsiteX22" fmla="*/ 2771775 w 4143375"/>
              <a:gd name="connsiteY22" fmla="*/ 2071687 h 4229100"/>
              <a:gd name="connsiteX23" fmla="*/ 2676525 w 4143375"/>
              <a:gd name="connsiteY23" fmla="*/ 2100262 h 4229100"/>
              <a:gd name="connsiteX24" fmla="*/ 2628900 w 4143375"/>
              <a:gd name="connsiteY24" fmla="*/ 2085975 h 4229100"/>
              <a:gd name="connsiteX25" fmla="*/ 2566988 w 4143375"/>
              <a:gd name="connsiteY25" fmla="*/ 2100262 h 4229100"/>
              <a:gd name="connsiteX26" fmla="*/ 2533650 w 4143375"/>
              <a:gd name="connsiteY26" fmla="*/ 2128837 h 4229100"/>
              <a:gd name="connsiteX27" fmla="*/ 2614613 w 4143375"/>
              <a:gd name="connsiteY27" fmla="*/ 2162175 h 4229100"/>
              <a:gd name="connsiteX28" fmla="*/ 2681288 w 4143375"/>
              <a:gd name="connsiteY28" fmla="*/ 2200275 h 4229100"/>
              <a:gd name="connsiteX29" fmla="*/ 2667000 w 4143375"/>
              <a:gd name="connsiteY29" fmla="*/ 2300287 h 4229100"/>
              <a:gd name="connsiteX30" fmla="*/ 2657475 w 4143375"/>
              <a:gd name="connsiteY30" fmla="*/ 2424112 h 4229100"/>
              <a:gd name="connsiteX31" fmla="*/ 2586038 w 4143375"/>
              <a:gd name="connsiteY31" fmla="*/ 2524125 h 4229100"/>
              <a:gd name="connsiteX32" fmla="*/ 2514600 w 4143375"/>
              <a:gd name="connsiteY32" fmla="*/ 2571750 h 4229100"/>
              <a:gd name="connsiteX33" fmla="*/ 2452688 w 4143375"/>
              <a:gd name="connsiteY33" fmla="*/ 2609850 h 4229100"/>
              <a:gd name="connsiteX34" fmla="*/ 2343150 w 4143375"/>
              <a:gd name="connsiteY34" fmla="*/ 2652712 h 4229100"/>
              <a:gd name="connsiteX35" fmla="*/ 2262188 w 4143375"/>
              <a:gd name="connsiteY35" fmla="*/ 2686050 h 4229100"/>
              <a:gd name="connsiteX36" fmla="*/ 2171700 w 4143375"/>
              <a:gd name="connsiteY36" fmla="*/ 2728912 h 4229100"/>
              <a:gd name="connsiteX37" fmla="*/ 2062163 w 4143375"/>
              <a:gd name="connsiteY37" fmla="*/ 2762250 h 4229100"/>
              <a:gd name="connsiteX38" fmla="*/ 1985963 w 4143375"/>
              <a:gd name="connsiteY38" fmla="*/ 2767012 h 4229100"/>
              <a:gd name="connsiteX39" fmla="*/ 1895475 w 4143375"/>
              <a:gd name="connsiteY39" fmla="*/ 2757487 h 4229100"/>
              <a:gd name="connsiteX40" fmla="*/ 1757363 w 4143375"/>
              <a:gd name="connsiteY40" fmla="*/ 2771775 h 4229100"/>
              <a:gd name="connsiteX41" fmla="*/ 1633538 w 4143375"/>
              <a:gd name="connsiteY41" fmla="*/ 2800350 h 4229100"/>
              <a:gd name="connsiteX42" fmla="*/ 1538288 w 4143375"/>
              <a:gd name="connsiteY42" fmla="*/ 2800350 h 4229100"/>
              <a:gd name="connsiteX43" fmla="*/ 1457325 w 4143375"/>
              <a:gd name="connsiteY43" fmla="*/ 2795587 h 4229100"/>
              <a:gd name="connsiteX44" fmla="*/ 1357313 w 4143375"/>
              <a:gd name="connsiteY44" fmla="*/ 2795587 h 4229100"/>
              <a:gd name="connsiteX45" fmla="*/ 1257300 w 4143375"/>
              <a:gd name="connsiteY45" fmla="*/ 2805112 h 4229100"/>
              <a:gd name="connsiteX46" fmla="*/ 1157288 w 4143375"/>
              <a:gd name="connsiteY46" fmla="*/ 2800350 h 4229100"/>
              <a:gd name="connsiteX47" fmla="*/ 1047750 w 4143375"/>
              <a:gd name="connsiteY47" fmla="*/ 2800350 h 4229100"/>
              <a:gd name="connsiteX48" fmla="*/ 990600 w 4143375"/>
              <a:gd name="connsiteY48" fmla="*/ 2805112 h 4229100"/>
              <a:gd name="connsiteX49" fmla="*/ 1385888 w 4143375"/>
              <a:gd name="connsiteY49" fmla="*/ 95250 h 4229100"/>
              <a:gd name="connsiteX50" fmla="*/ 1085850 w 4143375"/>
              <a:gd name="connsiteY50" fmla="*/ 0 h 4229100"/>
              <a:gd name="connsiteX51" fmla="*/ 900113 w 4143375"/>
              <a:gd name="connsiteY51" fmla="*/ 80962 h 4229100"/>
              <a:gd name="connsiteX52" fmla="*/ 700088 w 4143375"/>
              <a:gd name="connsiteY52" fmla="*/ 171450 h 4229100"/>
              <a:gd name="connsiteX53" fmla="*/ 557213 w 4143375"/>
              <a:gd name="connsiteY53" fmla="*/ 266700 h 4229100"/>
              <a:gd name="connsiteX54" fmla="*/ 666750 w 4143375"/>
              <a:gd name="connsiteY54" fmla="*/ 352425 h 4229100"/>
              <a:gd name="connsiteX55" fmla="*/ 766763 w 4143375"/>
              <a:gd name="connsiteY55" fmla="*/ 390525 h 4229100"/>
              <a:gd name="connsiteX56" fmla="*/ 876300 w 4143375"/>
              <a:gd name="connsiteY56" fmla="*/ 490537 h 4229100"/>
              <a:gd name="connsiteX57" fmla="*/ 776288 w 4143375"/>
              <a:gd name="connsiteY57" fmla="*/ 519112 h 4229100"/>
              <a:gd name="connsiteX58" fmla="*/ 566738 w 4143375"/>
              <a:gd name="connsiteY58" fmla="*/ 485775 h 4229100"/>
              <a:gd name="connsiteX59" fmla="*/ 404813 w 4143375"/>
              <a:gd name="connsiteY59" fmla="*/ 390525 h 4229100"/>
              <a:gd name="connsiteX60" fmla="*/ 376238 w 4143375"/>
              <a:gd name="connsiteY60" fmla="*/ 504825 h 4229100"/>
              <a:gd name="connsiteX61" fmla="*/ 190500 w 4143375"/>
              <a:gd name="connsiteY61" fmla="*/ 566737 h 4229100"/>
              <a:gd name="connsiteX62" fmla="*/ 0 w 4143375"/>
              <a:gd name="connsiteY62" fmla="*/ 571500 h 4229100"/>
              <a:gd name="connsiteX63" fmla="*/ 9525 w 4143375"/>
              <a:gd name="connsiteY63" fmla="*/ 4229100 h 4229100"/>
              <a:gd name="connsiteX64" fmla="*/ 2719388 w 4143375"/>
              <a:gd name="connsiteY64" fmla="*/ 4214812 h 4229100"/>
              <a:gd name="connsiteX65" fmla="*/ 2719388 w 4143375"/>
              <a:gd name="connsiteY65" fmla="*/ 3576637 h 4229100"/>
              <a:gd name="connsiteX66" fmla="*/ 4143375 w 4143375"/>
              <a:gd name="connsiteY66" fmla="*/ 3576637 h 4229100"/>
              <a:gd name="connsiteX67" fmla="*/ 4143375 w 4143375"/>
              <a:gd name="connsiteY67" fmla="*/ 1476375 h 4229100"/>
              <a:gd name="connsiteX0" fmla="*/ 4143375 w 4143375"/>
              <a:gd name="connsiteY0" fmla="*/ 1476375 h 4229100"/>
              <a:gd name="connsiteX1" fmla="*/ 4057650 w 4143375"/>
              <a:gd name="connsiteY1" fmla="*/ 1490662 h 4229100"/>
              <a:gd name="connsiteX2" fmla="*/ 3995738 w 4143375"/>
              <a:gd name="connsiteY2" fmla="*/ 1476375 h 4229100"/>
              <a:gd name="connsiteX3" fmla="*/ 3971925 w 4143375"/>
              <a:gd name="connsiteY3" fmla="*/ 1476375 h 4229100"/>
              <a:gd name="connsiteX4" fmla="*/ 3914775 w 4143375"/>
              <a:gd name="connsiteY4" fmla="*/ 1519237 h 4229100"/>
              <a:gd name="connsiteX5" fmla="*/ 3843338 w 4143375"/>
              <a:gd name="connsiteY5" fmla="*/ 1609725 h 4229100"/>
              <a:gd name="connsiteX6" fmla="*/ 3800475 w 4143375"/>
              <a:gd name="connsiteY6" fmla="*/ 1662112 h 4229100"/>
              <a:gd name="connsiteX7" fmla="*/ 3743325 w 4143375"/>
              <a:gd name="connsiteY7" fmla="*/ 1700212 h 4229100"/>
              <a:gd name="connsiteX8" fmla="*/ 3629025 w 4143375"/>
              <a:gd name="connsiteY8" fmla="*/ 1762125 h 4229100"/>
              <a:gd name="connsiteX9" fmla="*/ 3529013 w 4143375"/>
              <a:gd name="connsiteY9" fmla="*/ 1795462 h 4229100"/>
              <a:gd name="connsiteX10" fmla="*/ 3452813 w 4143375"/>
              <a:gd name="connsiteY10" fmla="*/ 1857375 h 4229100"/>
              <a:gd name="connsiteX11" fmla="*/ 3390900 w 4143375"/>
              <a:gd name="connsiteY11" fmla="*/ 1885950 h 4229100"/>
              <a:gd name="connsiteX12" fmla="*/ 3290888 w 4143375"/>
              <a:gd name="connsiteY12" fmla="*/ 1924050 h 4229100"/>
              <a:gd name="connsiteX13" fmla="*/ 3219450 w 4143375"/>
              <a:gd name="connsiteY13" fmla="*/ 1933575 h 4229100"/>
              <a:gd name="connsiteX14" fmla="*/ 3128963 w 4143375"/>
              <a:gd name="connsiteY14" fmla="*/ 1976437 h 4229100"/>
              <a:gd name="connsiteX15" fmla="*/ 3048000 w 4143375"/>
              <a:gd name="connsiteY15" fmla="*/ 2000250 h 4229100"/>
              <a:gd name="connsiteX16" fmla="*/ 2952750 w 4143375"/>
              <a:gd name="connsiteY16" fmla="*/ 2033587 h 4229100"/>
              <a:gd name="connsiteX17" fmla="*/ 2914650 w 4143375"/>
              <a:gd name="connsiteY17" fmla="*/ 2057400 h 4229100"/>
              <a:gd name="connsiteX18" fmla="*/ 2914650 w 4143375"/>
              <a:gd name="connsiteY18" fmla="*/ 2057400 h 4229100"/>
              <a:gd name="connsiteX19" fmla="*/ 2838450 w 4143375"/>
              <a:gd name="connsiteY19" fmla="*/ 2090737 h 4229100"/>
              <a:gd name="connsiteX20" fmla="*/ 2824163 w 4143375"/>
              <a:gd name="connsiteY20" fmla="*/ 2062162 h 4229100"/>
              <a:gd name="connsiteX21" fmla="*/ 2819400 w 4143375"/>
              <a:gd name="connsiteY21" fmla="*/ 2038350 h 4229100"/>
              <a:gd name="connsiteX22" fmla="*/ 2771775 w 4143375"/>
              <a:gd name="connsiteY22" fmla="*/ 2071687 h 4229100"/>
              <a:gd name="connsiteX23" fmla="*/ 2676525 w 4143375"/>
              <a:gd name="connsiteY23" fmla="*/ 2100262 h 4229100"/>
              <a:gd name="connsiteX24" fmla="*/ 2628900 w 4143375"/>
              <a:gd name="connsiteY24" fmla="*/ 2085975 h 4229100"/>
              <a:gd name="connsiteX25" fmla="*/ 2566988 w 4143375"/>
              <a:gd name="connsiteY25" fmla="*/ 2100262 h 4229100"/>
              <a:gd name="connsiteX26" fmla="*/ 2533650 w 4143375"/>
              <a:gd name="connsiteY26" fmla="*/ 2128837 h 4229100"/>
              <a:gd name="connsiteX27" fmla="*/ 2614613 w 4143375"/>
              <a:gd name="connsiteY27" fmla="*/ 2162175 h 4229100"/>
              <a:gd name="connsiteX28" fmla="*/ 2681288 w 4143375"/>
              <a:gd name="connsiteY28" fmla="*/ 2200275 h 4229100"/>
              <a:gd name="connsiteX29" fmla="*/ 2667000 w 4143375"/>
              <a:gd name="connsiteY29" fmla="*/ 2300287 h 4229100"/>
              <a:gd name="connsiteX30" fmla="*/ 2657475 w 4143375"/>
              <a:gd name="connsiteY30" fmla="*/ 2424112 h 4229100"/>
              <a:gd name="connsiteX31" fmla="*/ 2586038 w 4143375"/>
              <a:gd name="connsiteY31" fmla="*/ 2524125 h 4229100"/>
              <a:gd name="connsiteX32" fmla="*/ 2514600 w 4143375"/>
              <a:gd name="connsiteY32" fmla="*/ 2571750 h 4229100"/>
              <a:gd name="connsiteX33" fmla="*/ 2452688 w 4143375"/>
              <a:gd name="connsiteY33" fmla="*/ 2609850 h 4229100"/>
              <a:gd name="connsiteX34" fmla="*/ 2343150 w 4143375"/>
              <a:gd name="connsiteY34" fmla="*/ 2652712 h 4229100"/>
              <a:gd name="connsiteX35" fmla="*/ 2262188 w 4143375"/>
              <a:gd name="connsiteY35" fmla="*/ 2686050 h 4229100"/>
              <a:gd name="connsiteX36" fmla="*/ 2171700 w 4143375"/>
              <a:gd name="connsiteY36" fmla="*/ 2728912 h 4229100"/>
              <a:gd name="connsiteX37" fmla="*/ 2062163 w 4143375"/>
              <a:gd name="connsiteY37" fmla="*/ 2762250 h 4229100"/>
              <a:gd name="connsiteX38" fmla="*/ 1985963 w 4143375"/>
              <a:gd name="connsiteY38" fmla="*/ 2767012 h 4229100"/>
              <a:gd name="connsiteX39" fmla="*/ 1895475 w 4143375"/>
              <a:gd name="connsiteY39" fmla="*/ 2757487 h 4229100"/>
              <a:gd name="connsiteX40" fmla="*/ 1757363 w 4143375"/>
              <a:gd name="connsiteY40" fmla="*/ 2771775 h 4229100"/>
              <a:gd name="connsiteX41" fmla="*/ 1633538 w 4143375"/>
              <a:gd name="connsiteY41" fmla="*/ 2800350 h 4229100"/>
              <a:gd name="connsiteX42" fmla="*/ 1538288 w 4143375"/>
              <a:gd name="connsiteY42" fmla="*/ 2800350 h 4229100"/>
              <a:gd name="connsiteX43" fmla="*/ 1457325 w 4143375"/>
              <a:gd name="connsiteY43" fmla="*/ 2795587 h 4229100"/>
              <a:gd name="connsiteX44" fmla="*/ 1357313 w 4143375"/>
              <a:gd name="connsiteY44" fmla="*/ 2795587 h 4229100"/>
              <a:gd name="connsiteX45" fmla="*/ 1257300 w 4143375"/>
              <a:gd name="connsiteY45" fmla="*/ 2805112 h 4229100"/>
              <a:gd name="connsiteX46" fmla="*/ 1157288 w 4143375"/>
              <a:gd name="connsiteY46" fmla="*/ 2800350 h 4229100"/>
              <a:gd name="connsiteX47" fmla="*/ 1047750 w 4143375"/>
              <a:gd name="connsiteY47" fmla="*/ 2800350 h 4229100"/>
              <a:gd name="connsiteX48" fmla="*/ 1600200 w 4143375"/>
              <a:gd name="connsiteY48" fmla="*/ 204787 h 4229100"/>
              <a:gd name="connsiteX49" fmla="*/ 1385888 w 4143375"/>
              <a:gd name="connsiteY49" fmla="*/ 95250 h 4229100"/>
              <a:gd name="connsiteX50" fmla="*/ 1085850 w 4143375"/>
              <a:gd name="connsiteY50" fmla="*/ 0 h 4229100"/>
              <a:gd name="connsiteX51" fmla="*/ 900113 w 4143375"/>
              <a:gd name="connsiteY51" fmla="*/ 80962 h 4229100"/>
              <a:gd name="connsiteX52" fmla="*/ 700088 w 4143375"/>
              <a:gd name="connsiteY52" fmla="*/ 171450 h 4229100"/>
              <a:gd name="connsiteX53" fmla="*/ 557213 w 4143375"/>
              <a:gd name="connsiteY53" fmla="*/ 266700 h 4229100"/>
              <a:gd name="connsiteX54" fmla="*/ 666750 w 4143375"/>
              <a:gd name="connsiteY54" fmla="*/ 352425 h 4229100"/>
              <a:gd name="connsiteX55" fmla="*/ 766763 w 4143375"/>
              <a:gd name="connsiteY55" fmla="*/ 390525 h 4229100"/>
              <a:gd name="connsiteX56" fmla="*/ 876300 w 4143375"/>
              <a:gd name="connsiteY56" fmla="*/ 490537 h 4229100"/>
              <a:gd name="connsiteX57" fmla="*/ 776288 w 4143375"/>
              <a:gd name="connsiteY57" fmla="*/ 519112 h 4229100"/>
              <a:gd name="connsiteX58" fmla="*/ 566738 w 4143375"/>
              <a:gd name="connsiteY58" fmla="*/ 485775 h 4229100"/>
              <a:gd name="connsiteX59" fmla="*/ 404813 w 4143375"/>
              <a:gd name="connsiteY59" fmla="*/ 390525 h 4229100"/>
              <a:gd name="connsiteX60" fmla="*/ 376238 w 4143375"/>
              <a:gd name="connsiteY60" fmla="*/ 504825 h 4229100"/>
              <a:gd name="connsiteX61" fmla="*/ 190500 w 4143375"/>
              <a:gd name="connsiteY61" fmla="*/ 566737 h 4229100"/>
              <a:gd name="connsiteX62" fmla="*/ 0 w 4143375"/>
              <a:gd name="connsiteY62" fmla="*/ 571500 h 4229100"/>
              <a:gd name="connsiteX63" fmla="*/ 9525 w 4143375"/>
              <a:gd name="connsiteY63" fmla="*/ 4229100 h 4229100"/>
              <a:gd name="connsiteX64" fmla="*/ 2719388 w 4143375"/>
              <a:gd name="connsiteY64" fmla="*/ 4214812 h 4229100"/>
              <a:gd name="connsiteX65" fmla="*/ 2719388 w 4143375"/>
              <a:gd name="connsiteY65" fmla="*/ 3576637 h 4229100"/>
              <a:gd name="connsiteX66" fmla="*/ 4143375 w 4143375"/>
              <a:gd name="connsiteY66" fmla="*/ 3576637 h 4229100"/>
              <a:gd name="connsiteX67" fmla="*/ 4143375 w 4143375"/>
              <a:gd name="connsiteY67" fmla="*/ 1476375 h 4229100"/>
              <a:gd name="connsiteX0" fmla="*/ 4143375 w 4143375"/>
              <a:gd name="connsiteY0" fmla="*/ 1476375 h 4229100"/>
              <a:gd name="connsiteX1" fmla="*/ 4057650 w 4143375"/>
              <a:gd name="connsiteY1" fmla="*/ 1490662 h 4229100"/>
              <a:gd name="connsiteX2" fmla="*/ 3995738 w 4143375"/>
              <a:gd name="connsiteY2" fmla="*/ 1476375 h 4229100"/>
              <a:gd name="connsiteX3" fmla="*/ 3971925 w 4143375"/>
              <a:gd name="connsiteY3" fmla="*/ 1476375 h 4229100"/>
              <a:gd name="connsiteX4" fmla="*/ 3914775 w 4143375"/>
              <a:gd name="connsiteY4" fmla="*/ 1519237 h 4229100"/>
              <a:gd name="connsiteX5" fmla="*/ 3843338 w 4143375"/>
              <a:gd name="connsiteY5" fmla="*/ 1609725 h 4229100"/>
              <a:gd name="connsiteX6" fmla="*/ 3800475 w 4143375"/>
              <a:gd name="connsiteY6" fmla="*/ 1662112 h 4229100"/>
              <a:gd name="connsiteX7" fmla="*/ 3743325 w 4143375"/>
              <a:gd name="connsiteY7" fmla="*/ 1700212 h 4229100"/>
              <a:gd name="connsiteX8" fmla="*/ 3629025 w 4143375"/>
              <a:gd name="connsiteY8" fmla="*/ 1762125 h 4229100"/>
              <a:gd name="connsiteX9" fmla="*/ 3529013 w 4143375"/>
              <a:gd name="connsiteY9" fmla="*/ 1795462 h 4229100"/>
              <a:gd name="connsiteX10" fmla="*/ 3452813 w 4143375"/>
              <a:gd name="connsiteY10" fmla="*/ 1857375 h 4229100"/>
              <a:gd name="connsiteX11" fmla="*/ 3390900 w 4143375"/>
              <a:gd name="connsiteY11" fmla="*/ 1885950 h 4229100"/>
              <a:gd name="connsiteX12" fmla="*/ 3290888 w 4143375"/>
              <a:gd name="connsiteY12" fmla="*/ 1924050 h 4229100"/>
              <a:gd name="connsiteX13" fmla="*/ 3219450 w 4143375"/>
              <a:gd name="connsiteY13" fmla="*/ 1933575 h 4229100"/>
              <a:gd name="connsiteX14" fmla="*/ 3128963 w 4143375"/>
              <a:gd name="connsiteY14" fmla="*/ 1976437 h 4229100"/>
              <a:gd name="connsiteX15" fmla="*/ 3048000 w 4143375"/>
              <a:gd name="connsiteY15" fmla="*/ 2000250 h 4229100"/>
              <a:gd name="connsiteX16" fmla="*/ 2952750 w 4143375"/>
              <a:gd name="connsiteY16" fmla="*/ 2033587 h 4229100"/>
              <a:gd name="connsiteX17" fmla="*/ 2914650 w 4143375"/>
              <a:gd name="connsiteY17" fmla="*/ 2057400 h 4229100"/>
              <a:gd name="connsiteX18" fmla="*/ 2914650 w 4143375"/>
              <a:gd name="connsiteY18" fmla="*/ 2057400 h 4229100"/>
              <a:gd name="connsiteX19" fmla="*/ 2838450 w 4143375"/>
              <a:gd name="connsiteY19" fmla="*/ 2090737 h 4229100"/>
              <a:gd name="connsiteX20" fmla="*/ 2824163 w 4143375"/>
              <a:gd name="connsiteY20" fmla="*/ 2062162 h 4229100"/>
              <a:gd name="connsiteX21" fmla="*/ 2819400 w 4143375"/>
              <a:gd name="connsiteY21" fmla="*/ 2038350 h 4229100"/>
              <a:gd name="connsiteX22" fmla="*/ 2771775 w 4143375"/>
              <a:gd name="connsiteY22" fmla="*/ 2071687 h 4229100"/>
              <a:gd name="connsiteX23" fmla="*/ 2676525 w 4143375"/>
              <a:gd name="connsiteY23" fmla="*/ 2100262 h 4229100"/>
              <a:gd name="connsiteX24" fmla="*/ 2628900 w 4143375"/>
              <a:gd name="connsiteY24" fmla="*/ 2085975 h 4229100"/>
              <a:gd name="connsiteX25" fmla="*/ 2566988 w 4143375"/>
              <a:gd name="connsiteY25" fmla="*/ 2100262 h 4229100"/>
              <a:gd name="connsiteX26" fmla="*/ 2533650 w 4143375"/>
              <a:gd name="connsiteY26" fmla="*/ 2128837 h 4229100"/>
              <a:gd name="connsiteX27" fmla="*/ 2614613 w 4143375"/>
              <a:gd name="connsiteY27" fmla="*/ 2162175 h 4229100"/>
              <a:gd name="connsiteX28" fmla="*/ 2681288 w 4143375"/>
              <a:gd name="connsiteY28" fmla="*/ 2200275 h 4229100"/>
              <a:gd name="connsiteX29" fmla="*/ 2667000 w 4143375"/>
              <a:gd name="connsiteY29" fmla="*/ 2300287 h 4229100"/>
              <a:gd name="connsiteX30" fmla="*/ 2657475 w 4143375"/>
              <a:gd name="connsiteY30" fmla="*/ 2424112 h 4229100"/>
              <a:gd name="connsiteX31" fmla="*/ 2586038 w 4143375"/>
              <a:gd name="connsiteY31" fmla="*/ 2524125 h 4229100"/>
              <a:gd name="connsiteX32" fmla="*/ 2514600 w 4143375"/>
              <a:gd name="connsiteY32" fmla="*/ 2571750 h 4229100"/>
              <a:gd name="connsiteX33" fmla="*/ 2452688 w 4143375"/>
              <a:gd name="connsiteY33" fmla="*/ 2609850 h 4229100"/>
              <a:gd name="connsiteX34" fmla="*/ 2343150 w 4143375"/>
              <a:gd name="connsiteY34" fmla="*/ 2652712 h 4229100"/>
              <a:gd name="connsiteX35" fmla="*/ 2262188 w 4143375"/>
              <a:gd name="connsiteY35" fmla="*/ 2686050 h 4229100"/>
              <a:gd name="connsiteX36" fmla="*/ 2171700 w 4143375"/>
              <a:gd name="connsiteY36" fmla="*/ 2728912 h 4229100"/>
              <a:gd name="connsiteX37" fmla="*/ 2062163 w 4143375"/>
              <a:gd name="connsiteY37" fmla="*/ 2762250 h 4229100"/>
              <a:gd name="connsiteX38" fmla="*/ 1985963 w 4143375"/>
              <a:gd name="connsiteY38" fmla="*/ 2767012 h 4229100"/>
              <a:gd name="connsiteX39" fmla="*/ 1895475 w 4143375"/>
              <a:gd name="connsiteY39" fmla="*/ 2757487 h 4229100"/>
              <a:gd name="connsiteX40" fmla="*/ 1757363 w 4143375"/>
              <a:gd name="connsiteY40" fmla="*/ 2771775 h 4229100"/>
              <a:gd name="connsiteX41" fmla="*/ 1633538 w 4143375"/>
              <a:gd name="connsiteY41" fmla="*/ 2800350 h 4229100"/>
              <a:gd name="connsiteX42" fmla="*/ 1538288 w 4143375"/>
              <a:gd name="connsiteY42" fmla="*/ 2800350 h 4229100"/>
              <a:gd name="connsiteX43" fmla="*/ 1457325 w 4143375"/>
              <a:gd name="connsiteY43" fmla="*/ 2795587 h 4229100"/>
              <a:gd name="connsiteX44" fmla="*/ 1357313 w 4143375"/>
              <a:gd name="connsiteY44" fmla="*/ 2795587 h 4229100"/>
              <a:gd name="connsiteX45" fmla="*/ 1257300 w 4143375"/>
              <a:gd name="connsiteY45" fmla="*/ 2805112 h 4229100"/>
              <a:gd name="connsiteX46" fmla="*/ 1157288 w 4143375"/>
              <a:gd name="connsiteY46" fmla="*/ 2800350 h 4229100"/>
              <a:gd name="connsiteX47" fmla="*/ 1857375 w 4143375"/>
              <a:gd name="connsiteY47" fmla="*/ 38100 h 4229100"/>
              <a:gd name="connsiteX48" fmla="*/ 1600200 w 4143375"/>
              <a:gd name="connsiteY48" fmla="*/ 204787 h 4229100"/>
              <a:gd name="connsiteX49" fmla="*/ 1385888 w 4143375"/>
              <a:gd name="connsiteY49" fmla="*/ 95250 h 4229100"/>
              <a:gd name="connsiteX50" fmla="*/ 1085850 w 4143375"/>
              <a:gd name="connsiteY50" fmla="*/ 0 h 4229100"/>
              <a:gd name="connsiteX51" fmla="*/ 900113 w 4143375"/>
              <a:gd name="connsiteY51" fmla="*/ 80962 h 4229100"/>
              <a:gd name="connsiteX52" fmla="*/ 700088 w 4143375"/>
              <a:gd name="connsiteY52" fmla="*/ 171450 h 4229100"/>
              <a:gd name="connsiteX53" fmla="*/ 557213 w 4143375"/>
              <a:gd name="connsiteY53" fmla="*/ 266700 h 4229100"/>
              <a:gd name="connsiteX54" fmla="*/ 666750 w 4143375"/>
              <a:gd name="connsiteY54" fmla="*/ 352425 h 4229100"/>
              <a:gd name="connsiteX55" fmla="*/ 766763 w 4143375"/>
              <a:gd name="connsiteY55" fmla="*/ 390525 h 4229100"/>
              <a:gd name="connsiteX56" fmla="*/ 876300 w 4143375"/>
              <a:gd name="connsiteY56" fmla="*/ 490537 h 4229100"/>
              <a:gd name="connsiteX57" fmla="*/ 776288 w 4143375"/>
              <a:gd name="connsiteY57" fmla="*/ 519112 h 4229100"/>
              <a:gd name="connsiteX58" fmla="*/ 566738 w 4143375"/>
              <a:gd name="connsiteY58" fmla="*/ 485775 h 4229100"/>
              <a:gd name="connsiteX59" fmla="*/ 404813 w 4143375"/>
              <a:gd name="connsiteY59" fmla="*/ 390525 h 4229100"/>
              <a:gd name="connsiteX60" fmla="*/ 376238 w 4143375"/>
              <a:gd name="connsiteY60" fmla="*/ 504825 h 4229100"/>
              <a:gd name="connsiteX61" fmla="*/ 190500 w 4143375"/>
              <a:gd name="connsiteY61" fmla="*/ 566737 h 4229100"/>
              <a:gd name="connsiteX62" fmla="*/ 0 w 4143375"/>
              <a:gd name="connsiteY62" fmla="*/ 571500 h 4229100"/>
              <a:gd name="connsiteX63" fmla="*/ 9525 w 4143375"/>
              <a:gd name="connsiteY63" fmla="*/ 4229100 h 4229100"/>
              <a:gd name="connsiteX64" fmla="*/ 2719388 w 4143375"/>
              <a:gd name="connsiteY64" fmla="*/ 4214812 h 4229100"/>
              <a:gd name="connsiteX65" fmla="*/ 2719388 w 4143375"/>
              <a:gd name="connsiteY65" fmla="*/ 3576637 h 4229100"/>
              <a:gd name="connsiteX66" fmla="*/ 4143375 w 4143375"/>
              <a:gd name="connsiteY66" fmla="*/ 3576637 h 4229100"/>
              <a:gd name="connsiteX67" fmla="*/ 4143375 w 4143375"/>
              <a:gd name="connsiteY67" fmla="*/ 1476375 h 4229100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1538288 w 4143375"/>
              <a:gd name="connsiteY42" fmla="*/ 3000375 h 4429125"/>
              <a:gd name="connsiteX43" fmla="*/ 1457325 w 4143375"/>
              <a:gd name="connsiteY43" fmla="*/ 2995612 h 4429125"/>
              <a:gd name="connsiteX44" fmla="*/ 1357313 w 4143375"/>
              <a:gd name="connsiteY44" fmla="*/ 2995612 h 4429125"/>
              <a:gd name="connsiteX45" fmla="*/ 1257300 w 4143375"/>
              <a:gd name="connsiteY45" fmla="*/ 300513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1538288 w 4143375"/>
              <a:gd name="connsiteY42" fmla="*/ 3000375 h 4429125"/>
              <a:gd name="connsiteX43" fmla="*/ 1457325 w 4143375"/>
              <a:gd name="connsiteY43" fmla="*/ 2995612 h 4429125"/>
              <a:gd name="connsiteX44" fmla="*/ 1357313 w 4143375"/>
              <a:gd name="connsiteY44" fmla="*/ 299561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1538288 w 4143375"/>
              <a:gd name="connsiteY42" fmla="*/ 3000375 h 4429125"/>
              <a:gd name="connsiteX43" fmla="*/ 1457325 w 4143375"/>
              <a:gd name="connsiteY43" fmla="*/ 2995612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1538288 w 4143375"/>
              <a:gd name="connsiteY42" fmla="*/ 3000375 h 4429125"/>
              <a:gd name="connsiteX43" fmla="*/ 2771775 w 4143375"/>
              <a:gd name="connsiteY43" fmla="*/ 223837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2947988 w 4143375"/>
              <a:gd name="connsiteY42" fmla="*/ 276225 h 4429125"/>
              <a:gd name="connsiteX43" fmla="*/ 2771775 w 4143375"/>
              <a:gd name="connsiteY43" fmla="*/ 223837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3128963 w 4143375"/>
              <a:gd name="connsiteY41" fmla="*/ 247650 h 4429125"/>
              <a:gd name="connsiteX42" fmla="*/ 2947988 w 4143375"/>
              <a:gd name="connsiteY42" fmla="*/ 276225 h 4429125"/>
              <a:gd name="connsiteX43" fmla="*/ 2771775 w 4143375"/>
              <a:gd name="connsiteY43" fmla="*/ 223837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3348038 w 4143375"/>
              <a:gd name="connsiteY40" fmla="*/ 180975 h 4429125"/>
              <a:gd name="connsiteX41" fmla="*/ 3128963 w 4143375"/>
              <a:gd name="connsiteY41" fmla="*/ 247650 h 4429125"/>
              <a:gd name="connsiteX42" fmla="*/ 2947988 w 4143375"/>
              <a:gd name="connsiteY42" fmla="*/ 276225 h 4429125"/>
              <a:gd name="connsiteX43" fmla="*/ 2771775 w 4143375"/>
              <a:gd name="connsiteY43" fmla="*/ 223837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3348038 w 4143375"/>
              <a:gd name="connsiteY39" fmla="*/ 180975 h 4429125"/>
              <a:gd name="connsiteX40" fmla="*/ 3128963 w 4143375"/>
              <a:gd name="connsiteY40" fmla="*/ 247650 h 4429125"/>
              <a:gd name="connsiteX41" fmla="*/ 2947988 w 4143375"/>
              <a:gd name="connsiteY41" fmla="*/ 276225 h 4429125"/>
              <a:gd name="connsiteX42" fmla="*/ 2771775 w 4143375"/>
              <a:gd name="connsiteY42" fmla="*/ 223837 h 4429125"/>
              <a:gd name="connsiteX43" fmla="*/ 2595563 w 4143375"/>
              <a:gd name="connsiteY43" fmla="*/ 157162 h 4429125"/>
              <a:gd name="connsiteX44" fmla="*/ 2381250 w 4143375"/>
              <a:gd name="connsiteY44" fmla="*/ 14287 h 4429125"/>
              <a:gd name="connsiteX45" fmla="*/ 2166938 w 4143375"/>
              <a:gd name="connsiteY45" fmla="*/ 0 h 4429125"/>
              <a:gd name="connsiteX46" fmla="*/ 1857375 w 4143375"/>
              <a:gd name="connsiteY46" fmla="*/ 238125 h 4429125"/>
              <a:gd name="connsiteX47" fmla="*/ 1600200 w 4143375"/>
              <a:gd name="connsiteY47" fmla="*/ 404812 h 4429125"/>
              <a:gd name="connsiteX48" fmla="*/ 1385888 w 4143375"/>
              <a:gd name="connsiteY48" fmla="*/ 295275 h 4429125"/>
              <a:gd name="connsiteX49" fmla="*/ 1085850 w 4143375"/>
              <a:gd name="connsiteY49" fmla="*/ 200025 h 4429125"/>
              <a:gd name="connsiteX50" fmla="*/ 900113 w 4143375"/>
              <a:gd name="connsiteY50" fmla="*/ 280987 h 4429125"/>
              <a:gd name="connsiteX51" fmla="*/ 700088 w 4143375"/>
              <a:gd name="connsiteY51" fmla="*/ 371475 h 4429125"/>
              <a:gd name="connsiteX52" fmla="*/ 557213 w 4143375"/>
              <a:gd name="connsiteY52" fmla="*/ 466725 h 4429125"/>
              <a:gd name="connsiteX53" fmla="*/ 666750 w 4143375"/>
              <a:gd name="connsiteY53" fmla="*/ 552450 h 4429125"/>
              <a:gd name="connsiteX54" fmla="*/ 766763 w 4143375"/>
              <a:gd name="connsiteY54" fmla="*/ 590550 h 4429125"/>
              <a:gd name="connsiteX55" fmla="*/ 876300 w 4143375"/>
              <a:gd name="connsiteY55" fmla="*/ 690562 h 4429125"/>
              <a:gd name="connsiteX56" fmla="*/ 776288 w 4143375"/>
              <a:gd name="connsiteY56" fmla="*/ 719137 h 4429125"/>
              <a:gd name="connsiteX57" fmla="*/ 566738 w 4143375"/>
              <a:gd name="connsiteY57" fmla="*/ 685800 h 4429125"/>
              <a:gd name="connsiteX58" fmla="*/ 404813 w 4143375"/>
              <a:gd name="connsiteY58" fmla="*/ 590550 h 4429125"/>
              <a:gd name="connsiteX59" fmla="*/ 376238 w 4143375"/>
              <a:gd name="connsiteY59" fmla="*/ 704850 h 4429125"/>
              <a:gd name="connsiteX60" fmla="*/ 190500 w 4143375"/>
              <a:gd name="connsiteY60" fmla="*/ 766762 h 4429125"/>
              <a:gd name="connsiteX61" fmla="*/ 0 w 4143375"/>
              <a:gd name="connsiteY61" fmla="*/ 771525 h 4429125"/>
              <a:gd name="connsiteX62" fmla="*/ 9525 w 4143375"/>
              <a:gd name="connsiteY62" fmla="*/ 4429125 h 4429125"/>
              <a:gd name="connsiteX63" fmla="*/ 2719388 w 4143375"/>
              <a:gd name="connsiteY63" fmla="*/ 4414837 h 4429125"/>
              <a:gd name="connsiteX64" fmla="*/ 2719388 w 4143375"/>
              <a:gd name="connsiteY64" fmla="*/ 3776662 h 4429125"/>
              <a:gd name="connsiteX65" fmla="*/ 4143375 w 4143375"/>
              <a:gd name="connsiteY65" fmla="*/ 3776662 h 4429125"/>
              <a:gd name="connsiteX66" fmla="*/ 4143375 w 4143375"/>
              <a:gd name="connsiteY66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3348038 w 4143375"/>
              <a:gd name="connsiteY38" fmla="*/ 180975 h 4429125"/>
              <a:gd name="connsiteX39" fmla="*/ 3128963 w 4143375"/>
              <a:gd name="connsiteY39" fmla="*/ 247650 h 4429125"/>
              <a:gd name="connsiteX40" fmla="*/ 2947988 w 4143375"/>
              <a:gd name="connsiteY40" fmla="*/ 276225 h 4429125"/>
              <a:gd name="connsiteX41" fmla="*/ 2771775 w 4143375"/>
              <a:gd name="connsiteY41" fmla="*/ 223837 h 4429125"/>
              <a:gd name="connsiteX42" fmla="*/ 2595563 w 4143375"/>
              <a:gd name="connsiteY42" fmla="*/ 157162 h 4429125"/>
              <a:gd name="connsiteX43" fmla="*/ 2381250 w 4143375"/>
              <a:gd name="connsiteY43" fmla="*/ 14287 h 4429125"/>
              <a:gd name="connsiteX44" fmla="*/ 2166938 w 4143375"/>
              <a:gd name="connsiteY44" fmla="*/ 0 h 4429125"/>
              <a:gd name="connsiteX45" fmla="*/ 1857375 w 4143375"/>
              <a:gd name="connsiteY45" fmla="*/ 238125 h 4429125"/>
              <a:gd name="connsiteX46" fmla="*/ 1600200 w 4143375"/>
              <a:gd name="connsiteY46" fmla="*/ 404812 h 4429125"/>
              <a:gd name="connsiteX47" fmla="*/ 1385888 w 4143375"/>
              <a:gd name="connsiteY47" fmla="*/ 295275 h 4429125"/>
              <a:gd name="connsiteX48" fmla="*/ 1085850 w 4143375"/>
              <a:gd name="connsiteY48" fmla="*/ 200025 h 4429125"/>
              <a:gd name="connsiteX49" fmla="*/ 900113 w 4143375"/>
              <a:gd name="connsiteY49" fmla="*/ 280987 h 4429125"/>
              <a:gd name="connsiteX50" fmla="*/ 700088 w 4143375"/>
              <a:gd name="connsiteY50" fmla="*/ 371475 h 4429125"/>
              <a:gd name="connsiteX51" fmla="*/ 557213 w 4143375"/>
              <a:gd name="connsiteY51" fmla="*/ 466725 h 4429125"/>
              <a:gd name="connsiteX52" fmla="*/ 666750 w 4143375"/>
              <a:gd name="connsiteY52" fmla="*/ 552450 h 4429125"/>
              <a:gd name="connsiteX53" fmla="*/ 766763 w 4143375"/>
              <a:gd name="connsiteY53" fmla="*/ 590550 h 4429125"/>
              <a:gd name="connsiteX54" fmla="*/ 876300 w 4143375"/>
              <a:gd name="connsiteY54" fmla="*/ 690562 h 4429125"/>
              <a:gd name="connsiteX55" fmla="*/ 776288 w 4143375"/>
              <a:gd name="connsiteY55" fmla="*/ 719137 h 4429125"/>
              <a:gd name="connsiteX56" fmla="*/ 566738 w 4143375"/>
              <a:gd name="connsiteY56" fmla="*/ 685800 h 4429125"/>
              <a:gd name="connsiteX57" fmla="*/ 404813 w 4143375"/>
              <a:gd name="connsiteY57" fmla="*/ 590550 h 4429125"/>
              <a:gd name="connsiteX58" fmla="*/ 376238 w 4143375"/>
              <a:gd name="connsiteY58" fmla="*/ 704850 h 4429125"/>
              <a:gd name="connsiteX59" fmla="*/ 190500 w 4143375"/>
              <a:gd name="connsiteY59" fmla="*/ 766762 h 4429125"/>
              <a:gd name="connsiteX60" fmla="*/ 0 w 4143375"/>
              <a:gd name="connsiteY60" fmla="*/ 771525 h 4429125"/>
              <a:gd name="connsiteX61" fmla="*/ 9525 w 4143375"/>
              <a:gd name="connsiteY61" fmla="*/ 4429125 h 4429125"/>
              <a:gd name="connsiteX62" fmla="*/ 2719388 w 4143375"/>
              <a:gd name="connsiteY62" fmla="*/ 4414837 h 4429125"/>
              <a:gd name="connsiteX63" fmla="*/ 2719388 w 4143375"/>
              <a:gd name="connsiteY63" fmla="*/ 3776662 h 4429125"/>
              <a:gd name="connsiteX64" fmla="*/ 4143375 w 4143375"/>
              <a:gd name="connsiteY64" fmla="*/ 3776662 h 4429125"/>
              <a:gd name="connsiteX65" fmla="*/ 4143375 w 4143375"/>
              <a:gd name="connsiteY65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3348038 w 4143375"/>
              <a:gd name="connsiteY37" fmla="*/ 180975 h 4429125"/>
              <a:gd name="connsiteX38" fmla="*/ 3128963 w 4143375"/>
              <a:gd name="connsiteY38" fmla="*/ 247650 h 4429125"/>
              <a:gd name="connsiteX39" fmla="*/ 2947988 w 4143375"/>
              <a:gd name="connsiteY39" fmla="*/ 276225 h 4429125"/>
              <a:gd name="connsiteX40" fmla="*/ 2771775 w 4143375"/>
              <a:gd name="connsiteY40" fmla="*/ 223837 h 4429125"/>
              <a:gd name="connsiteX41" fmla="*/ 2595563 w 4143375"/>
              <a:gd name="connsiteY41" fmla="*/ 157162 h 4429125"/>
              <a:gd name="connsiteX42" fmla="*/ 2381250 w 4143375"/>
              <a:gd name="connsiteY42" fmla="*/ 14287 h 4429125"/>
              <a:gd name="connsiteX43" fmla="*/ 2166938 w 4143375"/>
              <a:gd name="connsiteY43" fmla="*/ 0 h 4429125"/>
              <a:gd name="connsiteX44" fmla="*/ 1857375 w 4143375"/>
              <a:gd name="connsiteY44" fmla="*/ 238125 h 4429125"/>
              <a:gd name="connsiteX45" fmla="*/ 1600200 w 4143375"/>
              <a:gd name="connsiteY45" fmla="*/ 404812 h 4429125"/>
              <a:gd name="connsiteX46" fmla="*/ 1385888 w 4143375"/>
              <a:gd name="connsiteY46" fmla="*/ 295275 h 4429125"/>
              <a:gd name="connsiteX47" fmla="*/ 1085850 w 4143375"/>
              <a:gd name="connsiteY47" fmla="*/ 200025 h 4429125"/>
              <a:gd name="connsiteX48" fmla="*/ 900113 w 4143375"/>
              <a:gd name="connsiteY48" fmla="*/ 280987 h 4429125"/>
              <a:gd name="connsiteX49" fmla="*/ 700088 w 4143375"/>
              <a:gd name="connsiteY49" fmla="*/ 371475 h 4429125"/>
              <a:gd name="connsiteX50" fmla="*/ 557213 w 4143375"/>
              <a:gd name="connsiteY50" fmla="*/ 466725 h 4429125"/>
              <a:gd name="connsiteX51" fmla="*/ 666750 w 4143375"/>
              <a:gd name="connsiteY51" fmla="*/ 552450 h 4429125"/>
              <a:gd name="connsiteX52" fmla="*/ 766763 w 4143375"/>
              <a:gd name="connsiteY52" fmla="*/ 590550 h 4429125"/>
              <a:gd name="connsiteX53" fmla="*/ 876300 w 4143375"/>
              <a:gd name="connsiteY53" fmla="*/ 690562 h 4429125"/>
              <a:gd name="connsiteX54" fmla="*/ 776288 w 4143375"/>
              <a:gd name="connsiteY54" fmla="*/ 719137 h 4429125"/>
              <a:gd name="connsiteX55" fmla="*/ 566738 w 4143375"/>
              <a:gd name="connsiteY55" fmla="*/ 685800 h 4429125"/>
              <a:gd name="connsiteX56" fmla="*/ 404813 w 4143375"/>
              <a:gd name="connsiteY56" fmla="*/ 590550 h 4429125"/>
              <a:gd name="connsiteX57" fmla="*/ 376238 w 4143375"/>
              <a:gd name="connsiteY57" fmla="*/ 704850 h 4429125"/>
              <a:gd name="connsiteX58" fmla="*/ 190500 w 4143375"/>
              <a:gd name="connsiteY58" fmla="*/ 766762 h 4429125"/>
              <a:gd name="connsiteX59" fmla="*/ 0 w 4143375"/>
              <a:gd name="connsiteY59" fmla="*/ 771525 h 4429125"/>
              <a:gd name="connsiteX60" fmla="*/ 9525 w 4143375"/>
              <a:gd name="connsiteY60" fmla="*/ 4429125 h 4429125"/>
              <a:gd name="connsiteX61" fmla="*/ 2719388 w 4143375"/>
              <a:gd name="connsiteY61" fmla="*/ 4414837 h 4429125"/>
              <a:gd name="connsiteX62" fmla="*/ 2719388 w 4143375"/>
              <a:gd name="connsiteY62" fmla="*/ 3776662 h 4429125"/>
              <a:gd name="connsiteX63" fmla="*/ 4143375 w 4143375"/>
              <a:gd name="connsiteY63" fmla="*/ 3776662 h 4429125"/>
              <a:gd name="connsiteX64" fmla="*/ 4143375 w 4143375"/>
              <a:gd name="connsiteY64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3348038 w 4143375"/>
              <a:gd name="connsiteY36" fmla="*/ 180975 h 4429125"/>
              <a:gd name="connsiteX37" fmla="*/ 3128963 w 4143375"/>
              <a:gd name="connsiteY37" fmla="*/ 247650 h 4429125"/>
              <a:gd name="connsiteX38" fmla="*/ 2947988 w 4143375"/>
              <a:gd name="connsiteY38" fmla="*/ 276225 h 4429125"/>
              <a:gd name="connsiteX39" fmla="*/ 2771775 w 4143375"/>
              <a:gd name="connsiteY39" fmla="*/ 223837 h 4429125"/>
              <a:gd name="connsiteX40" fmla="*/ 2595563 w 4143375"/>
              <a:gd name="connsiteY40" fmla="*/ 157162 h 4429125"/>
              <a:gd name="connsiteX41" fmla="*/ 2381250 w 4143375"/>
              <a:gd name="connsiteY41" fmla="*/ 14287 h 4429125"/>
              <a:gd name="connsiteX42" fmla="*/ 2166938 w 4143375"/>
              <a:gd name="connsiteY42" fmla="*/ 0 h 4429125"/>
              <a:gd name="connsiteX43" fmla="*/ 1857375 w 4143375"/>
              <a:gd name="connsiteY43" fmla="*/ 238125 h 4429125"/>
              <a:gd name="connsiteX44" fmla="*/ 1600200 w 4143375"/>
              <a:gd name="connsiteY44" fmla="*/ 404812 h 4429125"/>
              <a:gd name="connsiteX45" fmla="*/ 1385888 w 4143375"/>
              <a:gd name="connsiteY45" fmla="*/ 295275 h 4429125"/>
              <a:gd name="connsiteX46" fmla="*/ 1085850 w 4143375"/>
              <a:gd name="connsiteY46" fmla="*/ 200025 h 4429125"/>
              <a:gd name="connsiteX47" fmla="*/ 900113 w 4143375"/>
              <a:gd name="connsiteY47" fmla="*/ 280987 h 4429125"/>
              <a:gd name="connsiteX48" fmla="*/ 700088 w 4143375"/>
              <a:gd name="connsiteY48" fmla="*/ 371475 h 4429125"/>
              <a:gd name="connsiteX49" fmla="*/ 557213 w 4143375"/>
              <a:gd name="connsiteY49" fmla="*/ 466725 h 4429125"/>
              <a:gd name="connsiteX50" fmla="*/ 666750 w 4143375"/>
              <a:gd name="connsiteY50" fmla="*/ 552450 h 4429125"/>
              <a:gd name="connsiteX51" fmla="*/ 766763 w 4143375"/>
              <a:gd name="connsiteY51" fmla="*/ 590550 h 4429125"/>
              <a:gd name="connsiteX52" fmla="*/ 876300 w 4143375"/>
              <a:gd name="connsiteY52" fmla="*/ 690562 h 4429125"/>
              <a:gd name="connsiteX53" fmla="*/ 776288 w 4143375"/>
              <a:gd name="connsiteY53" fmla="*/ 719137 h 4429125"/>
              <a:gd name="connsiteX54" fmla="*/ 566738 w 4143375"/>
              <a:gd name="connsiteY54" fmla="*/ 685800 h 4429125"/>
              <a:gd name="connsiteX55" fmla="*/ 404813 w 4143375"/>
              <a:gd name="connsiteY55" fmla="*/ 590550 h 4429125"/>
              <a:gd name="connsiteX56" fmla="*/ 376238 w 4143375"/>
              <a:gd name="connsiteY56" fmla="*/ 704850 h 4429125"/>
              <a:gd name="connsiteX57" fmla="*/ 190500 w 4143375"/>
              <a:gd name="connsiteY57" fmla="*/ 766762 h 4429125"/>
              <a:gd name="connsiteX58" fmla="*/ 0 w 4143375"/>
              <a:gd name="connsiteY58" fmla="*/ 771525 h 4429125"/>
              <a:gd name="connsiteX59" fmla="*/ 9525 w 4143375"/>
              <a:gd name="connsiteY59" fmla="*/ 4429125 h 4429125"/>
              <a:gd name="connsiteX60" fmla="*/ 2719388 w 4143375"/>
              <a:gd name="connsiteY60" fmla="*/ 4414837 h 4429125"/>
              <a:gd name="connsiteX61" fmla="*/ 2719388 w 4143375"/>
              <a:gd name="connsiteY61" fmla="*/ 3776662 h 4429125"/>
              <a:gd name="connsiteX62" fmla="*/ 4143375 w 4143375"/>
              <a:gd name="connsiteY62" fmla="*/ 3776662 h 4429125"/>
              <a:gd name="connsiteX63" fmla="*/ 4143375 w 4143375"/>
              <a:gd name="connsiteY63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3348038 w 4143375"/>
              <a:gd name="connsiteY35" fmla="*/ 180975 h 4429125"/>
              <a:gd name="connsiteX36" fmla="*/ 3128963 w 4143375"/>
              <a:gd name="connsiteY36" fmla="*/ 247650 h 4429125"/>
              <a:gd name="connsiteX37" fmla="*/ 2947988 w 4143375"/>
              <a:gd name="connsiteY37" fmla="*/ 276225 h 4429125"/>
              <a:gd name="connsiteX38" fmla="*/ 2771775 w 4143375"/>
              <a:gd name="connsiteY38" fmla="*/ 223837 h 4429125"/>
              <a:gd name="connsiteX39" fmla="*/ 2595563 w 4143375"/>
              <a:gd name="connsiteY39" fmla="*/ 157162 h 4429125"/>
              <a:gd name="connsiteX40" fmla="*/ 2381250 w 4143375"/>
              <a:gd name="connsiteY40" fmla="*/ 14287 h 4429125"/>
              <a:gd name="connsiteX41" fmla="*/ 2166938 w 4143375"/>
              <a:gd name="connsiteY41" fmla="*/ 0 h 4429125"/>
              <a:gd name="connsiteX42" fmla="*/ 1857375 w 4143375"/>
              <a:gd name="connsiteY42" fmla="*/ 238125 h 4429125"/>
              <a:gd name="connsiteX43" fmla="*/ 1600200 w 4143375"/>
              <a:gd name="connsiteY43" fmla="*/ 404812 h 4429125"/>
              <a:gd name="connsiteX44" fmla="*/ 1385888 w 4143375"/>
              <a:gd name="connsiteY44" fmla="*/ 295275 h 4429125"/>
              <a:gd name="connsiteX45" fmla="*/ 1085850 w 4143375"/>
              <a:gd name="connsiteY45" fmla="*/ 200025 h 4429125"/>
              <a:gd name="connsiteX46" fmla="*/ 900113 w 4143375"/>
              <a:gd name="connsiteY46" fmla="*/ 280987 h 4429125"/>
              <a:gd name="connsiteX47" fmla="*/ 700088 w 4143375"/>
              <a:gd name="connsiteY47" fmla="*/ 371475 h 4429125"/>
              <a:gd name="connsiteX48" fmla="*/ 557213 w 4143375"/>
              <a:gd name="connsiteY48" fmla="*/ 466725 h 4429125"/>
              <a:gd name="connsiteX49" fmla="*/ 666750 w 4143375"/>
              <a:gd name="connsiteY49" fmla="*/ 552450 h 4429125"/>
              <a:gd name="connsiteX50" fmla="*/ 766763 w 4143375"/>
              <a:gd name="connsiteY50" fmla="*/ 590550 h 4429125"/>
              <a:gd name="connsiteX51" fmla="*/ 876300 w 4143375"/>
              <a:gd name="connsiteY51" fmla="*/ 690562 h 4429125"/>
              <a:gd name="connsiteX52" fmla="*/ 776288 w 4143375"/>
              <a:gd name="connsiteY52" fmla="*/ 719137 h 4429125"/>
              <a:gd name="connsiteX53" fmla="*/ 566738 w 4143375"/>
              <a:gd name="connsiteY53" fmla="*/ 685800 h 4429125"/>
              <a:gd name="connsiteX54" fmla="*/ 404813 w 4143375"/>
              <a:gd name="connsiteY54" fmla="*/ 590550 h 4429125"/>
              <a:gd name="connsiteX55" fmla="*/ 376238 w 4143375"/>
              <a:gd name="connsiteY55" fmla="*/ 704850 h 4429125"/>
              <a:gd name="connsiteX56" fmla="*/ 190500 w 4143375"/>
              <a:gd name="connsiteY56" fmla="*/ 766762 h 4429125"/>
              <a:gd name="connsiteX57" fmla="*/ 0 w 4143375"/>
              <a:gd name="connsiteY57" fmla="*/ 771525 h 4429125"/>
              <a:gd name="connsiteX58" fmla="*/ 9525 w 4143375"/>
              <a:gd name="connsiteY58" fmla="*/ 4429125 h 4429125"/>
              <a:gd name="connsiteX59" fmla="*/ 2719388 w 4143375"/>
              <a:gd name="connsiteY59" fmla="*/ 4414837 h 4429125"/>
              <a:gd name="connsiteX60" fmla="*/ 2719388 w 4143375"/>
              <a:gd name="connsiteY60" fmla="*/ 3776662 h 4429125"/>
              <a:gd name="connsiteX61" fmla="*/ 4143375 w 4143375"/>
              <a:gd name="connsiteY61" fmla="*/ 3776662 h 4429125"/>
              <a:gd name="connsiteX62" fmla="*/ 4143375 w 4143375"/>
              <a:gd name="connsiteY62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3348038 w 4143375"/>
              <a:gd name="connsiteY34" fmla="*/ 180975 h 4429125"/>
              <a:gd name="connsiteX35" fmla="*/ 3128963 w 4143375"/>
              <a:gd name="connsiteY35" fmla="*/ 247650 h 4429125"/>
              <a:gd name="connsiteX36" fmla="*/ 2947988 w 4143375"/>
              <a:gd name="connsiteY36" fmla="*/ 276225 h 4429125"/>
              <a:gd name="connsiteX37" fmla="*/ 2771775 w 4143375"/>
              <a:gd name="connsiteY37" fmla="*/ 223837 h 4429125"/>
              <a:gd name="connsiteX38" fmla="*/ 2595563 w 4143375"/>
              <a:gd name="connsiteY38" fmla="*/ 157162 h 4429125"/>
              <a:gd name="connsiteX39" fmla="*/ 2381250 w 4143375"/>
              <a:gd name="connsiteY39" fmla="*/ 14287 h 4429125"/>
              <a:gd name="connsiteX40" fmla="*/ 2166938 w 4143375"/>
              <a:gd name="connsiteY40" fmla="*/ 0 h 4429125"/>
              <a:gd name="connsiteX41" fmla="*/ 1857375 w 4143375"/>
              <a:gd name="connsiteY41" fmla="*/ 238125 h 4429125"/>
              <a:gd name="connsiteX42" fmla="*/ 1600200 w 4143375"/>
              <a:gd name="connsiteY42" fmla="*/ 404812 h 4429125"/>
              <a:gd name="connsiteX43" fmla="*/ 1385888 w 4143375"/>
              <a:gd name="connsiteY43" fmla="*/ 295275 h 4429125"/>
              <a:gd name="connsiteX44" fmla="*/ 1085850 w 4143375"/>
              <a:gd name="connsiteY44" fmla="*/ 200025 h 4429125"/>
              <a:gd name="connsiteX45" fmla="*/ 900113 w 4143375"/>
              <a:gd name="connsiteY45" fmla="*/ 280987 h 4429125"/>
              <a:gd name="connsiteX46" fmla="*/ 700088 w 4143375"/>
              <a:gd name="connsiteY46" fmla="*/ 371475 h 4429125"/>
              <a:gd name="connsiteX47" fmla="*/ 557213 w 4143375"/>
              <a:gd name="connsiteY47" fmla="*/ 466725 h 4429125"/>
              <a:gd name="connsiteX48" fmla="*/ 666750 w 4143375"/>
              <a:gd name="connsiteY48" fmla="*/ 552450 h 4429125"/>
              <a:gd name="connsiteX49" fmla="*/ 766763 w 4143375"/>
              <a:gd name="connsiteY49" fmla="*/ 590550 h 4429125"/>
              <a:gd name="connsiteX50" fmla="*/ 876300 w 4143375"/>
              <a:gd name="connsiteY50" fmla="*/ 690562 h 4429125"/>
              <a:gd name="connsiteX51" fmla="*/ 776288 w 4143375"/>
              <a:gd name="connsiteY51" fmla="*/ 719137 h 4429125"/>
              <a:gd name="connsiteX52" fmla="*/ 566738 w 4143375"/>
              <a:gd name="connsiteY52" fmla="*/ 685800 h 4429125"/>
              <a:gd name="connsiteX53" fmla="*/ 404813 w 4143375"/>
              <a:gd name="connsiteY53" fmla="*/ 590550 h 4429125"/>
              <a:gd name="connsiteX54" fmla="*/ 376238 w 4143375"/>
              <a:gd name="connsiteY54" fmla="*/ 704850 h 4429125"/>
              <a:gd name="connsiteX55" fmla="*/ 190500 w 4143375"/>
              <a:gd name="connsiteY55" fmla="*/ 766762 h 4429125"/>
              <a:gd name="connsiteX56" fmla="*/ 0 w 4143375"/>
              <a:gd name="connsiteY56" fmla="*/ 771525 h 4429125"/>
              <a:gd name="connsiteX57" fmla="*/ 9525 w 4143375"/>
              <a:gd name="connsiteY57" fmla="*/ 4429125 h 4429125"/>
              <a:gd name="connsiteX58" fmla="*/ 2719388 w 4143375"/>
              <a:gd name="connsiteY58" fmla="*/ 4414837 h 4429125"/>
              <a:gd name="connsiteX59" fmla="*/ 2719388 w 4143375"/>
              <a:gd name="connsiteY59" fmla="*/ 3776662 h 4429125"/>
              <a:gd name="connsiteX60" fmla="*/ 4143375 w 4143375"/>
              <a:gd name="connsiteY60" fmla="*/ 3776662 h 4429125"/>
              <a:gd name="connsiteX61" fmla="*/ 4143375 w 4143375"/>
              <a:gd name="connsiteY61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3348038 w 4143375"/>
              <a:gd name="connsiteY33" fmla="*/ 180975 h 4429125"/>
              <a:gd name="connsiteX34" fmla="*/ 3128963 w 4143375"/>
              <a:gd name="connsiteY34" fmla="*/ 247650 h 4429125"/>
              <a:gd name="connsiteX35" fmla="*/ 2947988 w 4143375"/>
              <a:gd name="connsiteY35" fmla="*/ 276225 h 4429125"/>
              <a:gd name="connsiteX36" fmla="*/ 2771775 w 4143375"/>
              <a:gd name="connsiteY36" fmla="*/ 223837 h 4429125"/>
              <a:gd name="connsiteX37" fmla="*/ 2595563 w 4143375"/>
              <a:gd name="connsiteY37" fmla="*/ 157162 h 4429125"/>
              <a:gd name="connsiteX38" fmla="*/ 2381250 w 4143375"/>
              <a:gd name="connsiteY38" fmla="*/ 14287 h 4429125"/>
              <a:gd name="connsiteX39" fmla="*/ 2166938 w 4143375"/>
              <a:gd name="connsiteY39" fmla="*/ 0 h 4429125"/>
              <a:gd name="connsiteX40" fmla="*/ 1857375 w 4143375"/>
              <a:gd name="connsiteY40" fmla="*/ 238125 h 4429125"/>
              <a:gd name="connsiteX41" fmla="*/ 1600200 w 4143375"/>
              <a:gd name="connsiteY41" fmla="*/ 404812 h 4429125"/>
              <a:gd name="connsiteX42" fmla="*/ 1385888 w 4143375"/>
              <a:gd name="connsiteY42" fmla="*/ 295275 h 4429125"/>
              <a:gd name="connsiteX43" fmla="*/ 1085850 w 4143375"/>
              <a:gd name="connsiteY43" fmla="*/ 200025 h 4429125"/>
              <a:gd name="connsiteX44" fmla="*/ 900113 w 4143375"/>
              <a:gd name="connsiteY44" fmla="*/ 280987 h 4429125"/>
              <a:gd name="connsiteX45" fmla="*/ 700088 w 4143375"/>
              <a:gd name="connsiteY45" fmla="*/ 371475 h 4429125"/>
              <a:gd name="connsiteX46" fmla="*/ 557213 w 4143375"/>
              <a:gd name="connsiteY46" fmla="*/ 466725 h 4429125"/>
              <a:gd name="connsiteX47" fmla="*/ 666750 w 4143375"/>
              <a:gd name="connsiteY47" fmla="*/ 552450 h 4429125"/>
              <a:gd name="connsiteX48" fmla="*/ 766763 w 4143375"/>
              <a:gd name="connsiteY48" fmla="*/ 590550 h 4429125"/>
              <a:gd name="connsiteX49" fmla="*/ 876300 w 4143375"/>
              <a:gd name="connsiteY49" fmla="*/ 690562 h 4429125"/>
              <a:gd name="connsiteX50" fmla="*/ 776288 w 4143375"/>
              <a:gd name="connsiteY50" fmla="*/ 719137 h 4429125"/>
              <a:gd name="connsiteX51" fmla="*/ 566738 w 4143375"/>
              <a:gd name="connsiteY51" fmla="*/ 685800 h 4429125"/>
              <a:gd name="connsiteX52" fmla="*/ 404813 w 4143375"/>
              <a:gd name="connsiteY52" fmla="*/ 590550 h 4429125"/>
              <a:gd name="connsiteX53" fmla="*/ 376238 w 4143375"/>
              <a:gd name="connsiteY53" fmla="*/ 704850 h 4429125"/>
              <a:gd name="connsiteX54" fmla="*/ 190500 w 4143375"/>
              <a:gd name="connsiteY54" fmla="*/ 766762 h 4429125"/>
              <a:gd name="connsiteX55" fmla="*/ 0 w 4143375"/>
              <a:gd name="connsiteY55" fmla="*/ 771525 h 4429125"/>
              <a:gd name="connsiteX56" fmla="*/ 9525 w 4143375"/>
              <a:gd name="connsiteY56" fmla="*/ 4429125 h 4429125"/>
              <a:gd name="connsiteX57" fmla="*/ 2719388 w 4143375"/>
              <a:gd name="connsiteY57" fmla="*/ 4414837 h 4429125"/>
              <a:gd name="connsiteX58" fmla="*/ 2719388 w 4143375"/>
              <a:gd name="connsiteY58" fmla="*/ 3776662 h 4429125"/>
              <a:gd name="connsiteX59" fmla="*/ 4143375 w 4143375"/>
              <a:gd name="connsiteY59" fmla="*/ 3776662 h 4429125"/>
              <a:gd name="connsiteX60" fmla="*/ 4143375 w 4143375"/>
              <a:gd name="connsiteY60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3348038 w 4143375"/>
              <a:gd name="connsiteY32" fmla="*/ 180975 h 4429125"/>
              <a:gd name="connsiteX33" fmla="*/ 3128963 w 4143375"/>
              <a:gd name="connsiteY33" fmla="*/ 247650 h 4429125"/>
              <a:gd name="connsiteX34" fmla="*/ 2947988 w 4143375"/>
              <a:gd name="connsiteY34" fmla="*/ 276225 h 4429125"/>
              <a:gd name="connsiteX35" fmla="*/ 2771775 w 4143375"/>
              <a:gd name="connsiteY35" fmla="*/ 223837 h 4429125"/>
              <a:gd name="connsiteX36" fmla="*/ 2595563 w 4143375"/>
              <a:gd name="connsiteY36" fmla="*/ 157162 h 4429125"/>
              <a:gd name="connsiteX37" fmla="*/ 2381250 w 4143375"/>
              <a:gd name="connsiteY37" fmla="*/ 14287 h 4429125"/>
              <a:gd name="connsiteX38" fmla="*/ 2166938 w 4143375"/>
              <a:gd name="connsiteY38" fmla="*/ 0 h 4429125"/>
              <a:gd name="connsiteX39" fmla="*/ 1857375 w 4143375"/>
              <a:gd name="connsiteY39" fmla="*/ 238125 h 4429125"/>
              <a:gd name="connsiteX40" fmla="*/ 1600200 w 4143375"/>
              <a:gd name="connsiteY40" fmla="*/ 404812 h 4429125"/>
              <a:gd name="connsiteX41" fmla="*/ 1385888 w 4143375"/>
              <a:gd name="connsiteY41" fmla="*/ 295275 h 4429125"/>
              <a:gd name="connsiteX42" fmla="*/ 1085850 w 4143375"/>
              <a:gd name="connsiteY42" fmla="*/ 200025 h 4429125"/>
              <a:gd name="connsiteX43" fmla="*/ 900113 w 4143375"/>
              <a:gd name="connsiteY43" fmla="*/ 280987 h 4429125"/>
              <a:gd name="connsiteX44" fmla="*/ 700088 w 4143375"/>
              <a:gd name="connsiteY44" fmla="*/ 371475 h 4429125"/>
              <a:gd name="connsiteX45" fmla="*/ 557213 w 4143375"/>
              <a:gd name="connsiteY45" fmla="*/ 466725 h 4429125"/>
              <a:gd name="connsiteX46" fmla="*/ 666750 w 4143375"/>
              <a:gd name="connsiteY46" fmla="*/ 552450 h 4429125"/>
              <a:gd name="connsiteX47" fmla="*/ 766763 w 4143375"/>
              <a:gd name="connsiteY47" fmla="*/ 590550 h 4429125"/>
              <a:gd name="connsiteX48" fmla="*/ 876300 w 4143375"/>
              <a:gd name="connsiteY48" fmla="*/ 690562 h 4429125"/>
              <a:gd name="connsiteX49" fmla="*/ 776288 w 4143375"/>
              <a:gd name="connsiteY49" fmla="*/ 719137 h 4429125"/>
              <a:gd name="connsiteX50" fmla="*/ 566738 w 4143375"/>
              <a:gd name="connsiteY50" fmla="*/ 685800 h 4429125"/>
              <a:gd name="connsiteX51" fmla="*/ 404813 w 4143375"/>
              <a:gd name="connsiteY51" fmla="*/ 590550 h 4429125"/>
              <a:gd name="connsiteX52" fmla="*/ 376238 w 4143375"/>
              <a:gd name="connsiteY52" fmla="*/ 704850 h 4429125"/>
              <a:gd name="connsiteX53" fmla="*/ 190500 w 4143375"/>
              <a:gd name="connsiteY53" fmla="*/ 766762 h 4429125"/>
              <a:gd name="connsiteX54" fmla="*/ 0 w 4143375"/>
              <a:gd name="connsiteY54" fmla="*/ 771525 h 4429125"/>
              <a:gd name="connsiteX55" fmla="*/ 9525 w 4143375"/>
              <a:gd name="connsiteY55" fmla="*/ 4429125 h 4429125"/>
              <a:gd name="connsiteX56" fmla="*/ 2719388 w 4143375"/>
              <a:gd name="connsiteY56" fmla="*/ 4414837 h 4429125"/>
              <a:gd name="connsiteX57" fmla="*/ 2719388 w 4143375"/>
              <a:gd name="connsiteY57" fmla="*/ 3776662 h 4429125"/>
              <a:gd name="connsiteX58" fmla="*/ 4143375 w 4143375"/>
              <a:gd name="connsiteY58" fmla="*/ 3776662 h 4429125"/>
              <a:gd name="connsiteX59" fmla="*/ 4143375 w 4143375"/>
              <a:gd name="connsiteY59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3348038 w 4143375"/>
              <a:gd name="connsiteY31" fmla="*/ 180975 h 4429125"/>
              <a:gd name="connsiteX32" fmla="*/ 3128963 w 4143375"/>
              <a:gd name="connsiteY32" fmla="*/ 247650 h 4429125"/>
              <a:gd name="connsiteX33" fmla="*/ 2947988 w 4143375"/>
              <a:gd name="connsiteY33" fmla="*/ 276225 h 4429125"/>
              <a:gd name="connsiteX34" fmla="*/ 2771775 w 4143375"/>
              <a:gd name="connsiteY34" fmla="*/ 223837 h 4429125"/>
              <a:gd name="connsiteX35" fmla="*/ 2595563 w 4143375"/>
              <a:gd name="connsiteY35" fmla="*/ 157162 h 4429125"/>
              <a:gd name="connsiteX36" fmla="*/ 2381250 w 4143375"/>
              <a:gd name="connsiteY36" fmla="*/ 14287 h 4429125"/>
              <a:gd name="connsiteX37" fmla="*/ 2166938 w 4143375"/>
              <a:gd name="connsiteY37" fmla="*/ 0 h 4429125"/>
              <a:gd name="connsiteX38" fmla="*/ 1857375 w 4143375"/>
              <a:gd name="connsiteY38" fmla="*/ 238125 h 4429125"/>
              <a:gd name="connsiteX39" fmla="*/ 1600200 w 4143375"/>
              <a:gd name="connsiteY39" fmla="*/ 404812 h 4429125"/>
              <a:gd name="connsiteX40" fmla="*/ 1385888 w 4143375"/>
              <a:gd name="connsiteY40" fmla="*/ 295275 h 4429125"/>
              <a:gd name="connsiteX41" fmla="*/ 1085850 w 4143375"/>
              <a:gd name="connsiteY41" fmla="*/ 200025 h 4429125"/>
              <a:gd name="connsiteX42" fmla="*/ 900113 w 4143375"/>
              <a:gd name="connsiteY42" fmla="*/ 280987 h 4429125"/>
              <a:gd name="connsiteX43" fmla="*/ 700088 w 4143375"/>
              <a:gd name="connsiteY43" fmla="*/ 371475 h 4429125"/>
              <a:gd name="connsiteX44" fmla="*/ 557213 w 4143375"/>
              <a:gd name="connsiteY44" fmla="*/ 466725 h 4429125"/>
              <a:gd name="connsiteX45" fmla="*/ 666750 w 4143375"/>
              <a:gd name="connsiteY45" fmla="*/ 552450 h 4429125"/>
              <a:gd name="connsiteX46" fmla="*/ 766763 w 4143375"/>
              <a:gd name="connsiteY46" fmla="*/ 590550 h 4429125"/>
              <a:gd name="connsiteX47" fmla="*/ 876300 w 4143375"/>
              <a:gd name="connsiteY47" fmla="*/ 690562 h 4429125"/>
              <a:gd name="connsiteX48" fmla="*/ 776288 w 4143375"/>
              <a:gd name="connsiteY48" fmla="*/ 719137 h 4429125"/>
              <a:gd name="connsiteX49" fmla="*/ 566738 w 4143375"/>
              <a:gd name="connsiteY49" fmla="*/ 685800 h 4429125"/>
              <a:gd name="connsiteX50" fmla="*/ 404813 w 4143375"/>
              <a:gd name="connsiteY50" fmla="*/ 590550 h 4429125"/>
              <a:gd name="connsiteX51" fmla="*/ 376238 w 4143375"/>
              <a:gd name="connsiteY51" fmla="*/ 704850 h 4429125"/>
              <a:gd name="connsiteX52" fmla="*/ 190500 w 4143375"/>
              <a:gd name="connsiteY52" fmla="*/ 766762 h 4429125"/>
              <a:gd name="connsiteX53" fmla="*/ 0 w 4143375"/>
              <a:gd name="connsiteY53" fmla="*/ 771525 h 4429125"/>
              <a:gd name="connsiteX54" fmla="*/ 9525 w 4143375"/>
              <a:gd name="connsiteY54" fmla="*/ 4429125 h 4429125"/>
              <a:gd name="connsiteX55" fmla="*/ 2719388 w 4143375"/>
              <a:gd name="connsiteY55" fmla="*/ 4414837 h 4429125"/>
              <a:gd name="connsiteX56" fmla="*/ 2719388 w 4143375"/>
              <a:gd name="connsiteY56" fmla="*/ 3776662 h 4429125"/>
              <a:gd name="connsiteX57" fmla="*/ 4143375 w 4143375"/>
              <a:gd name="connsiteY57" fmla="*/ 3776662 h 4429125"/>
              <a:gd name="connsiteX58" fmla="*/ 4143375 w 4143375"/>
              <a:gd name="connsiteY58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3348038 w 4143375"/>
              <a:gd name="connsiteY30" fmla="*/ 180975 h 4429125"/>
              <a:gd name="connsiteX31" fmla="*/ 3128963 w 4143375"/>
              <a:gd name="connsiteY31" fmla="*/ 247650 h 4429125"/>
              <a:gd name="connsiteX32" fmla="*/ 2947988 w 4143375"/>
              <a:gd name="connsiteY32" fmla="*/ 276225 h 4429125"/>
              <a:gd name="connsiteX33" fmla="*/ 2771775 w 4143375"/>
              <a:gd name="connsiteY33" fmla="*/ 223837 h 4429125"/>
              <a:gd name="connsiteX34" fmla="*/ 2595563 w 4143375"/>
              <a:gd name="connsiteY34" fmla="*/ 157162 h 4429125"/>
              <a:gd name="connsiteX35" fmla="*/ 2381250 w 4143375"/>
              <a:gd name="connsiteY35" fmla="*/ 14287 h 4429125"/>
              <a:gd name="connsiteX36" fmla="*/ 2166938 w 4143375"/>
              <a:gd name="connsiteY36" fmla="*/ 0 h 4429125"/>
              <a:gd name="connsiteX37" fmla="*/ 1857375 w 4143375"/>
              <a:gd name="connsiteY37" fmla="*/ 238125 h 4429125"/>
              <a:gd name="connsiteX38" fmla="*/ 1600200 w 4143375"/>
              <a:gd name="connsiteY38" fmla="*/ 404812 h 4429125"/>
              <a:gd name="connsiteX39" fmla="*/ 1385888 w 4143375"/>
              <a:gd name="connsiteY39" fmla="*/ 295275 h 4429125"/>
              <a:gd name="connsiteX40" fmla="*/ 1085850 w 4143375"/>
              <a:gd name="connsiteY40" fmla="*/ 200025 h 4429125"/>
              <a:gd name="connsiteX41" fmla="*/ 900113 w 4143375"/>
              <a:gd name="connsiteY41" fmla="*/ 280987 h 4429125"/>
              <a:gd name="connsiteX42" fmla="*/ 700088 w 4143375"/>
              <a:gd name="connsiteY42" fmla="*/ 371475 h 4429125"/>
              <a:gd name="connsiteX43" fmla="*/ 557213 w 4143375"/>
              <a:gd name="connsiteY43" fmla="*/ 466725 h 4429125"/>
              <a:gd name="connsiteX44" fmla="*/ 666750 w 4143375"/>
              <a:gd name="connsiteY44" fmla="*/ 552450 h 4429125"/>
              <a:gd name="connsiteX45" fmla="*/ 766763 w 4143375"/>
              <a:gd name="connsiteY45" fmla="*/ 590550 h 4429125"/>
              <a:gd name="connsiteX46" fmla="*/ 876300 w 4143375"/>
              <a:gd name="connsiteY46" fmla="*/ 690562 h 4429125"/>
              <a:gd name="connsiteX47" fmla="*/ 776288 w 4143375"/>
              <a:gd name="connsiteY47" fmla="*/ 719137 h 4429125"/>
              <a:gd name="connsiteX48" fmla="*/ 566738 w 4143375"/>
              <a:gd name="connsiteY48" fmla="*/ 685800 h 4429125"/>
              <a:gd name="connsiteX49" fmla="*/ 404813 w 4143375"/>
              <a:gd name="connsiteY49" fmla="*/ 590550 h 4429125"/>
              <a:gd name="connsiteX50" fmla="*/ 376238 w 4143375"/>
              <a:gd name="connsiteY50" fmla="*/ 704850 h 4429125"/>
              <a:gd name="connsiteX51" fmla="*/ 190500 w 4143375"/>
              <a:gd name="connsiteY51" fmla="*/ 766762 h 4429125"/>
              <a:gd name="connsiteX52" fmla="*/ 0 w 4143375"/>
              <a:gd name="connsiteY52" fmla="*/ 771525 h 4429125"/>
              <a:gd name="connsiteX53" fmla="*/ 9525 w 4143375"/>
              <a:gd name="connsiteY53" fmla="*/ 4429125 h 4429125"/>
              <a:gd name="connsiteX54" fmla="*/ 2719388 w 4143375"/>
              <a:gd name="connsiteY54" fmla="*/ 4414837 h 4429125"/>
              <a:gd name="connsiteX55" fmla="*/ 2719388 w 4143375"/>
              <a:gd name="connsiteY55" fmla="*/ 3776662 h 4429125"/>
              <a:gd name="connsiteX56" fmla="*/ 4143375 w 4143375"/>
              <a:gd name="connsiteY56" fmla="*/ 3776662 h 4429125"/>
              <a:gd name="connsiteX57" fmla="*/ 4143375 w 4143375"/>
              <a:gd name="connsiteY5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3348038 w 4143375"/>
              <a:gd name="connsiteY29" fmla="*/ 180975 h 4429125"/>
              <a:gd name="connsiteX30" fmla="*/ 3128963 w 4143375"/>
              <a:gd name="connsiteY30" fmla="*/ 247650 h 4429125"/>
              <a:gd name="connsiteX31" fmla="*/ 2947988 w 4143375"/>
              <a:gd name="connsiteY31" fmla="*/ 276225 h 4429125"/>
              <a:gd name="connsiteX32" fmla="*/ 2771775 w 4143375"/>
              <a:gd name="connsiteY32" fmla="*/ 223837 h 4429125"/>
              <a:gd name="connsiteX33" fmla="*/ 2595563 w 4143375"/>
              <a:gd name="connsiteY33" fmla="*/ 157162 h 4429125"/>
              <a:gd name="connsiteX34" fmla="*/ 2381250 w 4143375"/>
              <a:gd name="connsiteY34" fmla="*/ 14287 h 4429125"/>
              <a:gd name="connsiteX35" fmla="*/ 2166938 w 4143375"/>
              <a:gd name="connsiteY35" fmla="*/ 0 h 4429125"/>
              <a:gd name="connsiteX36" fmla="*/ 1857375 w 4143375"/>
              <a:gd name="connsiteY36" fmla="*/ 238125 h 4429125"/>
              <a:gd name="connsiteX37" fmla="*/ 1600200 w 4143375"/>
              <a:gd name="connsiteY37" fmla="*/ 404812 h 4429125"/>
              <a:gd name="connsiteX38" fmla="*/ 1385888 w 4143375"/>
              <a:gd name="connsiteY38" fmla="*/ 295275 h 4429125"/>
              <a:gd name="connsiteX39" fmla="*/ 1085850 w 4143375"/>
              <a:gd name="connsiteY39" fmla="*/ 200025 h 4429125"/>
              <a:gd name="connsiteX40" fmla="*/ 900113 w 4143375"/>
              <a:gd name="connsiteY40" fmla="*/ 280987 h 4429125"/>
              <a:gd name="connsiteX41" fmla="*/ 700088 w 4143375"/>
              <a:gd name="connsiteY41" fmla="*/ 371475 h 4429125"/>
              <a:gd name="connsiteX42" fmla="*/ 557213 w 4143375"/>
              <a:gd name="connsiteY42" fmla="*/ 466725 h 4429125"/>
              <a:gd name="connsiteX43" fmla="*/ 666750 w 4143375"/>
              <a:gd name="connsiteY43" fmla="*/ 552450 h 4429125"/>
              <a:gd name="connsiteX44" fmla="*/ 766763 w 4143375"/>
              <a:gd name="connsiteY44" fmla="*/ 590550 h 4429125"/>
              <a:gd name="connsiteX45" fmla="*/ 876300 w 4143375"/>
              <a:gd name="connsiteY45" fmla="*/ 690562 h 4429125"/>
              <a:gd name="connsiteX46" fmla="*/ 776288 w 4143375"/>
              <a:gd name="connsiteY46" fmla="*/ 719137 h 4429125"/>
              <a:gd name="connsiteX47" fmla="*/ 566738 w 4143375"/>
              <a:gd name="connsiteY47" fmla="*/ 685800 h 4429125"/>
              <a:gd name="connsiteX48" fmla="*/ 404813 w 4143375"/>
              <a:gd name="connsiteY48" fmla="*/ 590550 h 4429125"/>
              <a:gd name="connsiteX49" fmla="*/ 376238 w 4143375"/>
              <a:gd name="connsiteY49" fmla="*/ 704850 h 4429125"/>
              <a:gd name="connsiteX50" fmla="*/ 190500 w 4143375"/>
              <a:gd name="connsiteY50" fmla="*/ 766762 h 4429125"/>
              <a:gd name="connsiteX51" fmla="*/ 0 w 4143375"/>
              <a:gd name="connsiteY51" fmla="*/ 771525 h 4429125"/>
              <a:gd name="connsiteX52" fmla="*/ 9525 w 4143375"/>
              <a:gd name="connsiteY52" fmla="*/ 4429125 h 4429125"/>
              <a:gd name="connsiteX53" fmla="*/ 2719388 w 4143375"/>
              <a:gd name="connsiteY53" fmla="*/ 4414837 h 4429125"/>
              <a:gd name="connsiteX54" fmla="*/ 2719388 w 4143375"/>
              <a:gd name="connsiteY54" fmla="*/ 3776662 h 4429125"/>
              <a:gd name="connsiteX55" fmla="*/ 4143375 w 4143375"/>
              <a:gd name="connsiteY55" fmla="*/ 3776662 h 4429125"/>
              <a:gd name="connsiteX56" fmla="*/ 4143375 w 4143375"/>
              <a:gd name="connsiteY56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3348038 w 4143375"/>
              <a:gd name="connsiteY28" fmla="*/ 180975 h 4429125"/>
              <a:gd name="connsiteX29" fmla="*/ 3128963 w 4143375"/>
              <a:gd name="connsiteY29" fmla="*/ 247650 h 4429125"/>
              <a:gd name="connsiteX30" fmla="*/ 2947988 w 4143375"/>
              <a:gd name="connsiteY30" fmla="*/ 276225 h 4429125"/>
              <a:gd name="connsiteX31" fmla="*/ 2771775 w 4143375"/>
              <a:gd name="connsiteY31" fmla="*/ 223837 h 4429125"/>
              <a:gd name="connsiteX32" fmla="*/ 2595563 w 4143375"/>
              <a:gd name="connsiteY32" fmla="*/ 157162 h 4429125"/>
              <a:gd name="connsiteX33" fmla="*/ 2381250 w 4143375"/>
              <a:gd name="connsiteY33" fmla="*/ 14287 h 4429125"/>
              <a:gd name="connsiteX34" fmla="*/ 2166938 w 4143375"/>
              <a:gd name="connsiteY34" fmla="*/ 0 h 4429125"/>
              <a:gd name="connsiteX35" fmla="*/ 1857375 w 4143375"/>
              <a:gd name="connsiteY35" fmla="*/ 238125 h 4429125"/>
              <a:gd name="connsiteX36" fmla="*/ 1600200 w 4143375"/>
              <a:gd name="connsiteY36" fmla="*/ 404812 h 4429125"/>
              <a:gd name="connsiteX37" fmla="*/ 1385888 w 4143375"/>
              <a:gd name="connsiteY37" fmla="*/ 295275 h 4429125"/>
              <a:gd name="connsiteX38" fmla="*/ 1085850 w 4143375"/>
              <a:gd name="connsiteY38" fmla="*/ 200025 h 4429125"/>
              <a:gd name="connsiteX39" fmla="*/ 900113 w 4143375"/>
              <a:gd name="connsiteY39" fmla="*/ 280987 h 4429125"/>
              <a:gd name="connsiteX40" fmla="*/ 700088 w 4143375"/>
              <a:gd name="connsiteY40" fmla="*/ 371475 h 4429125"/>
              <a:gd name="connsiteX41" fmla="*/ 557213 w 4143375"/>
              <a:gd name="connsiteY41" fmla="*/ 466725 h 4429125"/>
              <a:gd name="connsiteX42" fmla="*/ 666750 w 4143375"/>
              <a:gd name="connsiteY42" fmla="*/ 552450 h 4429125"/>
              <a:gd name="connsiteX43" fmla="*/ 766763 w 4143375"/>
              <a:gd name="connsiteY43" fmla="*/ 590550 h 4429125"/>
              <a:gd name="connsiteX44" fmla="*/ 876300 w 4143375"/>
              <a:gd name="connsiteY44" fmla="*/ 690562 h 4429125"/>
              <a:gd name="connsiteX45" fmla="*/ 776288 w 4143375"/>
              <a:gd name="connsiteY45" fmla="*/ 719137 h 4429125"/>
              <a:gd name="connsiteX46" fmla="*/ 566738 w 4143375"/>
              <a:gd name="connsiteY46" fmla="*/ 685800 h 4429125"/>
              <a:gd name="connsiteX47" fmla="*/ 404813 w 4143375"/>
              <a:gd name="connsiteY47" fmla="*/ 590550 h 4429125"/>
              <a:gd name="connsiteX48" fmla="*/ 376238 w 4143375"/>
              <a:gd name="connsiteY48" fmla="*/ 704850 h 4429125"/>
              <a:gd name="connsiteX49" fmla="*/ 190500 w 4143375"/>
              <a:gd name="connsiteY49" fmla="*/ 766762 h 4429125"/>
              <a:gd name="connsiteX50" fmla="*/ 0 w 4143375"/>
              <a:gd name="connsiteY50" fmla="*/ 771525 h 4429125"/>
              <a:gd name="connsiteX51" fmla="*/ 9525 w 4143375"/>
              <a:gd name="connsiteY51" fmla="*/ 4429125 h 4429125"/>
              <a:gd name="connsiteX52" fmla="*/ 2719388 w 4143375"/>
              <a:gd name="connsiteY52" fmla="*/ 4414837 h 4429125"/>
              <a:gd name="connsiteX53" fmla="*/ 2719388 w 4143375"/>
              <a:gd name="connsiteY53" fmla="*/ 3776662 h 4429125"/>
              <a:gd name="connsiteX54" fmla="*/ 4143375 w 4143375"/>
              <a:gd name="connsiteY54" fmla="*/ 3776662 h 4429125"/>
              <a:gd name="connsiteX55" fmla="*/ 4143375 w 4143375"/>
              <a:gd name="connsiteY55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3348038 w 4143375"/>
              <a:gd name="connsiteY27" fmla="*/ 180975 h 4429125"/>
              <a:gd name="connsiteX28" fmla="*/ 3128963 w 4143375"/>
              <a:gd name="connsiteY28" fmla="*/ 247650 h 4429125"/>
              <a:gd name="connsiteX29" fmla="*/ 2947988 w 4143375"/>
              <a:gd name="connsiteY29" fmla="*/ 276225 h 4429125"/>
              <a:gd name="connsiteX30" fmla="*/ 2771775 w 4143375"/>
              <a:gd name="connsiteY30" fmla="*/ 223837 h 4429125"/>
              <a:gd name="connsiteX31" fmla="*/ 2595563 w 4143375"/>
              <a:gd name="connsiteY31" fmla="*/ 157162 h 4429125"/>
              <a:gd name="connsiteX32" fmla="*/ 2381250 w 4143375"/>
              <a:gd name="connsiteY32" fmla="*/ 14287 h 4429125"/>
              <a:gd name="connsiteX33" fmla="*/ 2166938 w 4143375"/>
              <a:gd name="connsiteY33" fmla="*/ 0 h 4429125"/>
              <a:gd name="connsiteX34" fmla="*/ 1857375 w 4143375"/>
              <a:gd name="connsiteY34" fmla="*/ 238125 h 4429125"/>
              <a:gd name="connsiteX35" fmla="*/ 1600200 w 4143375"/>
              <a:gd name="connsiteY35" fmla="*/ 404812 h 4429125"/>
              <a:gd name="connsiteX36" fmla="*/ 1385888 w 4143375"/>
              <a:gd name="connsiteY36" fmla="*/ 295275 h 4429125"/>
              <a:gd name="connsiteX37" fmla="*/ 1085850 w 4143375"/>
              <a:gd name="connsiteY37" fmla="*/ 200025 h 4429125"/>
              <a:gd name="connsiteX38" fmla="*/ 900113 w 4143375"/>
              <a:gd name="connsiteY38" fmla="*/ 280987 h 4429125"/>
              <a:gd name="connsiteX39" fmla="*/ 700088 w 4143375"/>
              <a:gd name="connsiteY39" fmla="*/ 371475 h 4429125"/>
              <a:gd name="connsiteX40" fmla="*/ 557213 w 4143375"/>
              <a:gd name="connsiteY40" fmla="*/ 466725 h 4429125"/>
              <a:gd name="connsiteX41" fmla="*/ 666750 w 4143375"/>
              <a:gd name="connsiteY41" fmla="*/ 552450 h 4429125"/>
              <a:gd name="connsiteX42" fmla="*/ 766763 w 4143375"/>
              <a:gd name="connsiteY42" fmla="*/ 590550 h 4429125"/>
              <a:gd name="connsiteX43" fmla="*/ 876300 w 4143375"/>
              <a:gd name="connsiteY43" fmla="*/ 690562 h 4429125"/>
              <a:gd name="connsiteX44" fmla="*/ 776288 w 4143375"/>
              <a:gd name="connsiteY44" fmla="*/ 719137 h 4429125"/>
              <a:gd name="connsiteX45" fmla="*/ 566738 w 4143375"/>
              <a:gd name="connsiteY45" fmla="*/ 685800 h 4429125"/>
              <a:gd name="connsiteX46" fmla="*/ 404813 w 4143375"/>
              <a:gd name="connsiteY46" fmla="*/ 590550 h 4429125"/>
              <a:gd name="connsiteX47" fmla="*/ 376238 w 4143375"/>
              <a:gd name="connsiteY47" fmla="*/ 704850 h 4429125"/>
              <a:gd name="connsiteX48" fmla="*/ 190500 w 4143375"/>
              <a:gd name="connsiteY48" fmla="*/ 766762 h 4429125"/>
              <a:gd name="connsiteX49" fmla="*/ 0 w 4143375"/>
              <a:gd name="connsiteY49" fmla="*/ 771525 h 4429125"/>
              <a:gd name="connsiteX50" fmla="*/ 9525 w 4143375"/>
              <a:gd name="connsiteY50" fmla="*/ 4429125 h 4429125"/>
              <a:gd name="connsiteX51" fmla="*/ 2719388 w 4143375"/>
              <a:gd name="connsiteY51" fmla="*/ 4414837 h 4429125"/>
              <a:gd name="connsiteX52" fmla="*/ 2719388 w 4143375"/>
              <a:gd name="connsiteY52" fmla="*/ 3776662 h 4429125"/>
              <a:gd name="connsiteX53" fmla="*/ 4143375 w 4143375"/>
              <a:gd name="connsiteY53" fmla="*/ 3776662 h 4429125"/>
              <a:gd name="connsiteX54" fmla="*/ 4143375 w 4143375"/>
              <a:gd name="connsiteY54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3348038 w 4143375"/>
              <a:gd name="connsiteY26" fmla="*/ 180975 h 4429125"/>
              <a:gd name="connsiteX27" fmla="*/ 3128963 w 4143375"/>
              <a:gd name="connsiteY27" fmla="*/ 247650 h 4429125"/>
              <a:gd name="connsiteX28" fmla="*/ 2947988 w 4143375"/>
              <a:gd name="connsiteY28" fmla="*/ 276225 h 4429125"/>
              <a:gd name="connsiteX29" fmla="*/ 2771775 w 4143375"/>
              <a:gd name="connsiteY29" fmla="*/ 223837 h 4429125"/>
              <a:gd name="connsiteX30" fmla="*/ 2595563 w 4143375"/>
              <a:gd name="connsiteY30" fmla="*/ 157162 h 4429125"/>
              <a:gd name="connsiteX31" fmla="*/ 2381250 w 4143375"/>
              <a:gd name="connsiteY31" fmla="*/ 14287 h 4429125"/>
              <a:gd name="connsiteX32" fmla="*/ 2166938 w 4143375"/>
              <a:gd name="connsiteY32" fmla="*/ 0 h 4429125"/>
              <a:gd name="connsiteX33" fmla="*/ 1857375 w 4143375"/>
              <a:gd name="connsiteY33" fmla="*/ 238125 h 4429125"/>
              <a:gd name="connsiteX34" fmla="*/ 1600200 w 4143375"/>
              <a:gd name="connsiteY34" fmla="*/ 404812 h 4429125"/>
              <a:gd name="connsiteX35" fmla="*/ 1385888 w 4143375"/>
              <a:gd name="connsiteY35" fmla="*/ 295275 h 4429125"/>
              <a:gd name="connsiteX36" fmla="*/ 1085850 w 4143375"/>
              <a:gd name="connsiteY36" fmla="*/ 200025 h 4429125"/>
              <a:gd name="connsiteX37" fmla="*/ 900113 w 4143375"/>
              <a:gd name="connsiteY37" fmla="*/ 280987 h 4429125"/>
              <a:gd name="connsiteX38" fmla="*/ 700088 w 4143375"/>
              <a:gd name="connsiteY38" fmla="*/ 371475 h 4429125"/>
              <a:gd name="connsiteX39" fmla="*/ 557213 w 4143375"/>
              <a:gd name="connsiteY39" fmla="*/ 466725 h 4429125"/>
              <a:gd name="connsiteX40" fmla="*/ 666750 w 4143375"/>
              <a:gd name="connsiteY40" fmla="*/ 552450 h 4429125"/>
              <a:gd name="connsiteX41" fmla="*/ 766763 w 4143375"/>
              <a:gd name="connsiteY41" fmla="*/ 590550 h 4429125"/>
              <a:gd name="connsiteX42" fmla="*/ 876300 w 4143375"/>
              <a:gd name="connsiteY42" fmla="*/ 690562 h 4429125"/>
              <a:gd name="connsiteX43" fmla="*/ 776288 w 4143375"/>
              <a:gd name="connsiteY43" fmla="*/ 719137 h 4429125"/>
              <a:gd name="connsiteX44" fmla="*/ 566738 w 4143375"/>
              <a:gd name="connsiteY44" fmla="*/ 685800 h 4429125"/>
              <a:gd name="connsiteX45" fmla="*/ 404813 w 4143375"/>
              <a:gd name="connsiteY45" fmla="*/ 590550 h 4429125"/>
              <a:gd name="connsiteX46" fmla="*/ 376238 w 4143375"/>
              <a:gd name="connsiteY46" fmla="*/ 704850 h 4429125"/>
              <a:gd name="connsiteX47" fmla="*/ 190500 w 4143375"/>
              <a:gd name="connsiteY47" fmla="*/ 766762 h 4429125"/>
              <a:gd name="connsiteX48" fmla="*/ 0 w 4143375"/>
              <a:gd name="connsiteY48" fmla="*/ 771525 h 4429125"/>
              <a:gd name="connsiteX49" fmla="*/ 9525 w 4143375"/>
              <a:gd name="connsiteY49" fmla="*/ 4429125 h 4429125"/>
              <a:gd name="connsiteX50" fmla="*/ 2719388 w 4143375"/>
              <a:gd name="connsiteY50" fmla="*/ 4414837 h 4429125"/>
              <a:gd name="connsiteX51" fmla="*/ 2719388 w 4143375"/>
              <a:gd name="connsiteY51" fmla="*/ 3776662 h 4429125"/>
              <a:gd name="connsiteX52" fmla="*/ 4143375 w 4143375"/>
              <a:gd name="connsiteY52" fmla="*/ 3776662 h 4429125"/>
              <a:gd name="connsiteX53" fmla="*/ 4143375 w 4143375"/>
              <a:gd name="connsiteY53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3348038 w 4143375"/>
              <a:gd name="connsiteY25" fmla="*/ 180975 h 4429125"/>
              <a:gd name="connsiteX26" fmla="*/ 3128963 w 4143375"/>
              <a:gd name="connsiteY26" fmla="*/ 247650 h 4429125"/>
              <a:gd name="connsiteX27" fmla="*/ 2947988 w 4143375"/>
              <a:gd name="connsiteY27" fmla="*/ 276225 h 4429125"/>
              <a:gd name="connsiteX28" fmla="*/ 2771775 w 4143375"/>
              <a:gd name="connsiteY28" fmla="*/ 223837 h 4429125"/>
              <a:gd name="connsiteX29" fmla="*/ 2595563 w 4143375"/>
              <a:gd name="connsiteY29" fmla="*/ 157162 h 4429125"/>
              <a:gd name="connsiteX30" fmla="*/ 2381250 w 4143375"/>
              <a:gd name="connsiteY30" fmla="*/ 14287 h 4429125"/>
              <a:gd name="connsiteX31" fmla="*/ 2166938 w 4143375"/>
              <a:gd name="connsiteY31" fmla="*/ 0 h 4429125"/>
              <a:gd name="connsiteX32" fmla="*/ 1857375 w 4143375"/>
              <a:gd name="connsiteY32" fmla="*/ 238125 h 4429125"/>
              <a:gd name="connsiteX33" fmla="*/ 1600200 w 4143375"/>
              <a:gd name="connsiteY33" fmla="*/ 404812 h 4429125"/>
              <a:gd name="connsiteX34" fmla="*/ 1385888 w 4143375"/>
              <a:gd name="connsiteY34" fmla="*/ 295275 h 4429125"/>
              <a:gd name="connsiteX35" fmla="*/ 1085850 w 4143375"/>
              <a:gd name="connsiteY35" fmla="*/ 200025 h 4429125"/>
              <a:gd name="connsiteX36" fmla="*/ 900113 w 4143375"/>
              <a:gd name="connsiteY36" fmla="*/ 280987 h 4429125"/>
              <a:gd name="connsiteX37" fmla="*/ 700088 w 4143375"/>
              <a:gd name="connsiteY37" fmla="*/ 371475 h 4429125"/>
              <a:gd name="connsiteX38" fmla="*/ 557213 w 4143375"/>
              <a:gd name="connsiteY38" fmla="*/ 466725 h 4429125"/>
              <a:gd name="connsiteX39" fmla="*/ 666750 w 4143375"/>
              <a:gd name="connsiteY39" fmla="*/ 552450 h 4429125"/>
              <a:gd name="connsiteX40" fmla="*/ 766763 w 4143375"/>
              <a:gd name="connsiteY40" fmla="*/ 590550 h 4429125"/>
              <a:gd name="connsiteX41" fmla="*/ 876300 w 4143375"/>
              <a:gd name="connsiteY41" fmla="*/ 690562 h 4429125"/>
              <a:gd name="connsiteX42" fmla="*/ 776288 w 4143375"/>
              <a:gd name="connsiteY42" fmla="*/ 719137 h 4429125"/>
              <a:gd name="connsiteX43" fmla="*/ 566738 w 4143375"/>
              <a:gd name="connsiteY43" fmla="*/ 685800 h 4429125"/>
              <a:gd name="connsiteX44" fmla="*/ 404813 w 4143375"/>
              <a:gd name="connsiteY44" fmla="*/ 590550 h 4429125"/>
              <a:gd name="connsiteX45" fmla="*/ 376238 w 4143375"/>
              <a:gd name="connsiteY45" fmla="*/ 704850 h 4429125"/>
              <a:gd name="connsiteX46" fmla="*/ 190500 w 4143375"/>
              <a:gd name="connsiteY46" fmla="*/ 766762 h 4429125"/>
              <a:gd name="connsiteX47" fmla="*/ 0 w 4143375"/>
              <a:gd name="connsiteY47" fmla="*/ 771525 h 4429125"/>
              <a:gd name="connsiteX48" fmla="*/ 9525 w 4143375"/>
              <a:gd name="connsiteY48" fmla="*/ 4429125 h 4429125"/>
              <a:gd name="connsiteX49" fmla="*/ 2719388 w 4143375"/>
              <a:gd name="connsiteY49" fmla="*/ 4414837 h 4429125"/>
              <a:gd name="connsiteX50" fmla="*/ 2719388 w 4143375"/>
              <a:gd name="connsiteY50" fmla="*/ 3776662 h 4429125"/>
              <a:gd name="connsiteX51" fmla="*/ 4143375 w 4143375"/>
              <a:gd name="connsiteY51" fmla="*/ 3776662 h 4429125"/>
              <a:gd name="connsiteX52" fmla="*/ 4143375 w 4143375"/>
              <a:gd name="connsiteY52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3348038 w 4143375"/>
              <a:gd name="connsiteY24" fmla="*/ 180975 h 4429125"/>
              <a:gd name="connsiteX25" fmla="*/ 3128963 w 4143375"/>
              <a:gd name="connsiteY25" fmla="*/ 247650 h 4429125"/>
              <a:gd name="connsiteX26" fmla="*/ 2947988 w 4143375"/>
              <a:gd name="connsiteY26" fmla="*/ 276225 h 4429125"/>
              <a:gd name="connsiteX27" fmla="*/ 2771775 w 4143375"/>
              <a:gd name="connsiteY27" fmla="*/ 223837 h 4429125"/>
              <a:gd name="connsiteX28" fmla="*/ 2595563 w 4143375"/>
              <a:gd name="connsiteY28" fmla="*/ 157162 h 4429125"/>
              <a:gd name="connsiteX29" fmla="*/ 2381250 w 4143375"/>
              <a:gd name="connsiteY29" fmla="*/ 14287 h 4429125"/>
              <a:gd name="connsiteX30" fmla="*/ 2166938 w 4143375"/>
              <a:gd name="connsiteY30" fmla="*/ 0 h 4429125"/>
              <a:gd name="connsiteX31" fmla="*/ 1857375 w 4143375"/>
              <a:gd name="connsiteY31" fmla="*/ 238125 h 4429125"/>
              <a:gd name="connsiteX32" fmla="*/ 1600200 w 4143375"/>
              <a:gd name="connsiteY32" fmla="*/ 404812 h 4429125"/>
              <a:gd name="connsiteX33" fmla="*/ 1385888 w 4143375"/>
              <a:gd name="connsiteY33" fmla="*/ 295275 h 4429125"/>
              <a:gd name="connsiteX34" fmla="*/ 1085850 w 4143375"/>
              <a:gd name="connsiteY34" fmla="*/ 200025 h 4429125"/>
              <a:gd name="connsiteX35" fmla="*/ 900113 w 4143375"/>
              <a:gd name="connsiteY35" fmla="*/ 280987 h 4429125"/>
              <a:gd name="connsiteX36" fmla="*/ 700088 w 4143375"/>
              <a:gd name="connsiteY36" fmla="*/ 371475 h 4429125"/>
              <a:gd name="connsiteX37" fmla="*/ 557213 w 4143375"/>
              <a:gd name="connsiteY37" fmla="*/ 466725 h 4429125"/>
              <a:gd name="connsiteX38" fmla="*/ 666750 w 4143375"/>
              <a:gd name="connsiteY38" fmla="*/ 552450 h 4429125"/>
              <a:gd name="connsiteX39" fmla="*/ 766763 w 4143375"/>
              <a:gd name="connsiteY39" fmla="*/ 590550 h 4429125"/>
              <a:gd name="connsiteX40" fmla="*/ 876300 w 4143375"/>
              <a:gd name="connsiteY40" fmla="*/ 690562 h 4429125"/>
              <a:gd name="connsiteX41" fmla="*/ 776288 w 4143375"/>
              <a:gd name="connsiteY41" fmla="*/ 719137 h 4429125"/>
              <a:gd name="connsiteX42" fmla="*/ 566738 w 4143375"/>
              <a:gd name="connsiteY42" fmla="*/ 685800 h 4429125"/>
              <a:gd name="connsiteX43" fmla="*/ 404813 w 4143375"/>
              <a:gd name="connsiteY43" fmla="*/ 590550 h 4429125"/>
              <a:gd name="connsiteX44" fmla="*/ 376238 w 4143375"/>
              <a:gd name="connsiteY44" fmla="*/ 704850 h 4429125"/>
              <a:gd name="connsiteX45" fmla="*/ 190500 w 4143375"/>
              <a:gd name="connsiteY45" fmla="*/ 766762 h 4429125"/>
              <a:gd name="connsiteX46" fmla="*/ 0 w 4143375"/>
              <a:gd name="connsiteY46" fmla="*/ 771525 h 4429125"/>
              <a:gd name="connsiteX47" fmla="*/ 9525 w 4143375"/>
              <a:gd name="connsiteY47" fmla="*/ 4429125 h 4429125"/>
              <a:gd name="connsiteX48" fmla="*/ 2719388 w 4143375"/>
              <a:gd name="connsiteY48" fmla="*/ 4414837 h 4429125"/>
              <a:gd name="connsiteX49" fmla="*/ 2719388 w 4143375"/>
              <a:gd name="connsiteY49" fmla="*/ 3776662 h 4429125"/>
              <a:gd name="connsiteX50" fmla="*/ 4143375 w 4143375"/>
              <a:gd name="connsiteY50" fmla="*/ 3776662 h 4429125"/>
              <a:gd name="connsiteX51" fmla="*/ 4143375 w 4143375"/>
              <a:gd name="connsiteY51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3348038 w 4143375"/>
              <a:gd name="connsiteY23" fmla="*/ 180975 h 4429125"/>
              <a:gd name="connsiteX24" fmla="*/ 3128963 w 4143375"/>
              <a:gd name="connsiteY24" fmla="*/ 247650 h 4429125"/>
              <a:gd name="connsiteX25" fmla="*/ 2947988 w 4143375"/>
              <a:gd name="connsiteY25" fmla="*/ 276225 h 4429125"/>
              <a:gd name="connsiteX26" fmla="*/ 2771775 w 4143375"/>
              <a:gd name="connsiteY26" fmla="*/ 223837 h 4429125"/>
              <a:gd name="connsiteX27" fmla="*/ 2595563 w 4143375"/>
              <a:gd name="connsiteY27" fmla="*/ 157162 h 4429125"/>
              <a:gd name="connsiteX28" fmla="*/ 2381250 w 4143375"/>
              <a:gd name="connsiteY28" fmla="*/ 14287 h 4429125"/>
              <a:gd name="connsiteX29" fmla="*/ 2166938 w 4143375"/>
              <a:gd name="connsiteY29" fmla="*/ 0 h 4429125"/>
              <a:gd name="connsiteX30" fmla="*/ 1857375 w 4143375"/>
              <a:gd name="connsiteY30" fmla="*/ 238125 h 4429125"/>
              <a:gd name="connsiteX31" fmla="*/ 1600200 w 4143375"/>
              <a:gd name="connsiteY31" fmla="*/ 404812 h 4429125"/>
              <a:gd name="connsiteX32" fmla="*/ 1385888 w 4143375"/>
              <a:gd name="connsiteY32" fmla="*/ 295275 h 4429125"/>
              <a:gd name="connsiteX33" fmla="*/ 1085850 w 4143375"/>
              <a:gd name="connsiteY33" fmla="*/ 200025 h 4429125"/>
              <a:gd name="connsiteX34" fmla="*/ 900113 w 4143375"/>
              <a:gd name="connsiteY34" fmla="*/ 280987 h 4429125"/>
              <a:gd name="connsiteX35" fmla="*/ 700088 w 4143375"/>
              <a:gd name="connsiteY35" fmla="*/ 371475 h 4429125"/>
              <a:gd name="connsiteX36" fmla="*/ 557213 w 4143375"/>
              <a:gd name="connsiteY36" fmla="*/ 466725 h 4429125"/>
              <a:gd name="connsiteX37" fmla="*/ 666750 w 4143375"/>
              <a:gd name="connsiteY37" fmla="*/ 552450 h 4429125"/>
              <a:gd name="connsiteX38" fmla="*/ 766763 w 4143375"/>
              <a:gd name="connsiteY38" fmla="*/ 590550 h 4429125"/>
              <a:gd name="connsiteX39" fmla="*/ 876300 w 4143375"/>
              <a:gd name="connsiteY39" fmla="*/ 690562 h 4429125"/>
              <a:gd name="connsiteX40" fmla="*/ 776288 w 4143375"/>
              <a:gd name="connsiteY40" fmla="*/ 719137 h 4429125"/>
              <a:gd name="connsiteX41" fmla="*/ 566738 w 4143375"/>
              <a:gd name="connsiteY41" fmla="*/ 685800 h 4429125"/>
              <a:gd name="connsiteX42" fmla="*/ 404813 w 4143375"/>
              <a:gd name="connsiteY42" fmla="*/ 590550 h 4429125"/>
              <a:gd name="connsiteX43" fmla="*/ 376238 w 4143375"/>
              <a:gd name="connsiteY43" fmla="*/ 704850 h 4429125"/>
              <a:gd name="connsiteX44" fmla="*/ 190500 w 4143375"/>
              <a:gd name="connsiteY44" fmla="*/ 766762 h 4429125"/>
              <a:gd name="connsiteX45" fmla="*/ 0 w 4143375"/>
              <a:gd name="connsiteY45" fmla="*/ 771525 h 4429125"/>
              <a:gd name="connsiteX46" fmla="*/ 9525 w 4143375"/>
              <a:gd name="connsiteY46" fmla="*/ 4429125 h 4429125"/>
              <a:gd name="connsiteX47" fmla="*/ 2719388 w 4143375"/>
              <a:gd name="connsiteY47" fmla="*/ 4414837 h 4429125"/>
              <a:gd name="connsiteX48" fmla="*/ 2719388 w 4143375"/>
              <a:gd name="connsiteY48" fmla="*/ 3776662 h 4429125"/>
              <a:gd name="connsiteX49" fmla="*/ 4143375 w 4143375"/>
              <a:gd name="connsiteY49" fmla="*/ 3776662 h 4429125"/>
              <a:gd name="connsiteX50" fmla="*/ 4143375 w 4143375"/>
              <a:gd name="connsiteY50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3348038 w 4143375"/>
              <a:gd name="connsiteY22" fmla="*/ 180975 h 4429125"/>
              <a:gd name="connsiteX23" fmla="*/ 3128963 w 4143375"/>
              <a:gd name="connsiteY23" fmla="*/ 247650 h 4429125"/>
              <a:gd name="connsiteX24" fmla="*/ 2947988 w 4143375"/>
              <a:gd name="connsiteY24" fmla="*/ 276225 h 4429125"/>
              <a:gd name="connsiteX25" fmla="*/ 2771775 w 4143375"/>
              <a:gd name="connsiteY25" fmla="*/ 223837 h 4429125"/>
              <a:gd name="connsiteX26" fmla="*/ 2595563 w 4143375"/>
              <a:gd name="connsiteY26" fmla="*/ 157162 h 4429125"/>
              <a:gd name="connsiteX27" fmla="*/ 2381250 w 4143375"/>
              <a:gd name="connsiteY27" fmla="*/ 14287 h 4429125"/>
              <a:gd name="connsiteX28" fmla="*/ 2166938 w 4143375"/>
              <a:gd name="connsiteY28" fmla="*/ 0 h 4429125"/>
              <a:gd name="connsiteX29" fmla="*/ 1857375 w 4143375"/>
              <a:gd name="connsiteY29" fmla="*/ 238125 h 4429125"/>
              <a:gd name="connsiteX30" fmla="*/ 1600200 w 4143375"/>
              <a:gd name="connsiteY30" fmla="*/ 404812 h 4429125"/>
              <a:gd name="connsiteX31" fmla="*/ 1385888 w 4143375"/>
              <a:gd name="connsiteY31" fmla="*/ 295275 h 4429125"/>
              <a:gd name="connsiteX32" fmla="*/ 1085850 w 4143375"/>
              <a:gd name="connsiteY32" fmla="*/ 200025 h 4429125"/>
              <a:gd name="connsiteX33" fmla="*/ 900113 w 4143375"/>
              <a:gd name="connsiteY33" fmla="*/ 280987 h 4429125"/>
              <a:gd name="connsiteX34" fmla="*/ 700088 w 4143375"/>
              <a:gd name="connsiteY34" fmla="*/ 371475 h 4429125"/>
              <a:gd name="connsiteX35" fmla="*/ 557213 w 4143375"/>
              <a:gd name="connsiteY35" fmla="*/ 466725 h 4429125"/>
              <a:gd name="connsiteX36" fmla="*/ 666750 w 4143375"/>
              <a:gd name="connsiteY36" fmla="*/ 552450 h 4429125"/>
              <a:gd name="connsiteX37" fmla="*/ 766763 w 4143375"/>
              <a:gd name="connsiteY37" fmla="*/ 590550 h 4429125"/>
              <a:gd name="connsiteX38" fmla="*/ 876300 w 4143375"/>
              <a:gd name="connsiteY38" fmla="*/ 690562 h 4429125"/>
              <a:gd name="connsiteX39" fmla="*/ 776288 w 4143375"/>
              <a:gd name="connsiteY39" fmla="*/ 719137 h 4429125"/>
              <a:gd name="connsiteX40" fmla="*/ 566738 w 4143375"/>
              <a:gd name="connsiteY40" fmla="*/ 685800 h 4429125"/>
              <a:gd name="connsiteX41" fmla="*/ 404813 w 4143375"/>
              <a:gd name="connsiteY41" fmla="*/ 590550 h 4429125"/>
              <a:gd name="connsiteX42" fmla="*/ 376238 w 4143375"/>
              <a:gd name="connsiteY42" fmla="*/ 704850 h 4429125"/>
              <a:gd name="connsiteX43" fmla="*/ 190500 w 4143375"/>
              <a:gd name="connsiteY43" fmla="*/ 766762 h 4429125"/>
              <a:gd name="connsiteX44" fmla="*/ 0 w 4143375"/>
              <a:gd name="connsiteY44" fmla="*/ 771525 h 4429125"/>
              <a:gd name="connsiteX45" fmla="*/ 9525 w 4143375"/>
              <a:gd name="connsiteY45" fmla="*/ 4429125 h 4429125"/>
              <a:gd name="connsiteX46" fmla="*/ 2719388 w 4143375"/>
              <a:gd name="connsiteY46" fmla="*/ 4414837 h 4429125"/>
              <a:gd name="connsiteX47" fmla="*/ 2719388 w 4143375"/>
              <a:gd name="connsiteY47" fmla="*/ 3776662 h 4429125"/>
              <a:gd name="connsiteX48" fmla="*/ 4143375 w 4143375"/>
              <a:gd name="connsiteY48" fmla="*/ 3776662 h 4429125"/>
              <a:gd name="connsiteX49" fmla="*/ 4143375 w 4143375"/>
              <a:gd name="connsiteY49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3348038 w 4143375"/>
              <a:gd name="connsiteY21" fmla="*/ 180975 h 4429125"/>
              <a:gd name="connsiteX22" fmla="*/ 3128963 w 4143375"/>
              <a:gd name="connsiteY22" fmla="*/ 247650 h 4429125"/>
              <a:gd name="connsiteX23" fmla="*/ 2947988 w 4143375"/>
              <a:gd name="connsiteY23" fmla="*/ 276225 h 4429125"/>
              <a:gd name="connsiteX24" fmla="*/ 2771775 w 4143375"/>
              <a:gd name="connsiteY24" fmla="*/ 223837 h 4429125"/>
              <a:gd name="connsiteX25" fmla="*/ 2595563 w 4143375"/>
              <a:gd name="connsiteY25" fmla="*/ 157162 h 4429125"/>
              <a:gd name="connsiteX26" fmla="*/ 2381250 w 4143375"/>
              <a:gd name="connsiteY26" fmla="*/ 14287 h 4429125"/>
              <a:gd name="connsiteX27" fmla="*/ 2166938 w 4143375"/>
              <a:gd name="connsiteY27" fmla="*/ 0 h 4429125"/>
              <a:gd name="connsiteX28" fmla="*/ 1857375 w 4143375"/>
              <a:gd name="connsiteY28" fmla="*/ 238125 h 4429125"/>
              <a:gd name="connsiteX29" fmla="*/ 1600200 w 4143375"/>
              <a:gd name="connsiteY29" fmla="*/ 404812 h 4429125"/>
              <a:gd name="connsiteX30" fmla="*/ 1385888 w 4143375"/>
              <a:gd name="connsiteY30" fmla="*/ 295275 h 4429125"/>
              <a:gd name="connsiteX31" fmla="*/ 1085850 w 4143375"/>
              <a:gd name="connsiteY31" fmla="*/ 200025 h 4429125"/>
              <a:gd name="connsiteX32" fmla="*/ 900113 w 4143375"/>
              <a:gd name="connsiteY32" fmla="*/ 280987 h 4429125"/>
              <a:gd name="connsiteX33" fmla="*/ 700088 w 4143375"/>
              <a:gd name="connsiteY33" fmla="*/ 371475 h 4429125"/>
              <a:gd name="connsiteX34" fmla="*/ 557213 w 4143375"/>
              <a:gd name="connsiteY34" fmla="*/ 466725 h 4429125"/>
              <a:gd name="connsiteX35" fmla="*/ 666750 w 4143375"/>
              <a:gd name="connsiteY35" fmla="*/ 552450 h 4429125"/>
              <a:gd name="connsiteX36" fmla="*/ 766763 w 4143375"/>
              <a:gd name="connsiteY36" fmla="*/ 590550 h 4429125"/>
              <a:gd name="connsiteX37" fmla="*/ 876300 w 4143375"/>
              <a:gd name="connsiteY37" fmla="*/ 690562 h 4429125"/>
              <a:gd name="connsiteX38" fmla="*/ 776288 w 4143375"/>
              <a:gd name="connsiteY38" fmla="*/ 719137 h 4429125"/>
              <a:gd name="connsiteX39" fmla="*/ 566738 w 4143375"/>
              <a:gd name="connsiteY39" fmla="*/ 685800 h 4429125"/>
              <a:gd name="connsiteX40" fmla="*/ 404813 w 4143375"/>
              <a:gd name="connsiteY40" fmla="*/ 590550 h 4429125"/>
              <a:gd name="connsiteX41" fmla="*/ 376238 w 4143375"/>
              <a:gd name="connsiteY41" fmla="*/ 704850 h 4429125"/>
              <a:gd name="connsiteX42" fmla="*/ 190500 w 4143375"/>
              <a:gd name="connsiteY42" fmla="*/ 766762 h 4429125"/>
              <a:gd name="connsiteX43" fmla="*/ 0 w 4143375"/>
              <a:gd name="connsiteY43" fmla="*/ 771525 h 4429125"/>
              <a:gd name="connsiteX44" fmla="*/ 9525 w 4143375"/>
              <a:gd name="connsiteY44" fmla="*/ 4429125 h 4429125"/>
              <a:gd name="connsiteX45" fmla="*/ 2719388 w 4143375"/>
              <a:gd name="connsiteY45" fmla="*/ 4414837 h 4429125"/>
              <a:gd name="connsiteX46" fmla="*/ 2719388 w 4143375"/>
              <a:gd name="connsiteY46" fmla="*/ 3776662 h 4429125"/>
              <a:gd name="connsiteX47" fmla="*/ 4143375 w 4143375"/>
              <a:gd name="connsiteY47" fmla="*/ 3776662 h 4429125"/>
              <a:gd name="connsiteX48" fmla="*/ 4143375 w 4143375"/>
              <a:gd name="connsiteY48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3348038 w 4143375"/>
              <a:gd name="connsiteY20" fmla="*/ 180975 h 4429125"/>
              <a:gd name="connsiteX21" fmla="*/ 3128963 w 4143375"/>
              <a:gd name="connsiteY21" fmla="*/ 247650 h 4429125"/>
              <a:gd name="connsiteX22" fmla="*/ 2947988 w 4143375"/>
              <a:gd name="connsiteY22" fmla="*/ 276225 h 4429125"/>
              <a:gd name="connsiteX23" fmla="*/ 2771775 w 4143375"/>
              <a:gd name="connsiteY23" fmla="*/ 223837 h 4429125"/>
              <a:gd name="connsiteX24" fmla="*/ 2595563 w 4143375"/>
              <a:gd name="connsiteY24" fmla="*/ 157162 h 4429125"/>
              <a:gd name="connsiteX25" fmla="*/ 2381250 w 4143375"/>
              <a:gd name="connsiteY25" fmla="*/ 14287 h 4429125"/>
              <a:gd name="connsiteX26" fmla="*/ 2166938 w 4143375"/>
              <a:gd name="connsiteY26" fmla="*/ 0 h 4429125"/>
              <a:gd name="connsiteX27" fmla="*/ 1857375 w 4143375"/>
              <a:gd name="connsiteY27" fmla="*/ 238125 h 4429125"/>
              <a:gd name="connsiteX28" fmla="*/ 1600200 w 4143375"/>
              <a:gd name="connsiteY28" fmla="*/ 404812 h 4429125"/>
              <a:gd name="connsiteX29" fmla="*/ 1385888 w 4143375"/>
              <a:gd name="connsiteY29" fmla="*/ 295275 h 4429125"/>
              <a:gd name="connsiteX30" fmla="*/ 1085850 w 4143375"/>
              <a:gd name="connsiteY30" fmla="*/ 200025 h 4429125"/>
              <a:gd name="connsiteX31" fmla="*/ 900113 w 4143375"/>
              <a:gd name="connsiteY31" fmla="*/ 280987 h 4429125"/>
              <a:gd name="connsiteX32" fmla="*/ 700088 w 4143375"/>
              <a:gd name="connsiteY32" fmla="*/ 371475 h 4429125"/>
              <a:gd name="connsiteX33" fmla="*/ 557213 w 4143375"/>
              <a:gd name="connsiteY33" fmla="*/ 466725 h 4429125"/>
              <a:gd name="connsiteX34" fmla="*/ 666750 w 4143375"/>
              <a:gd name="connsiteY34" fmla="*/ 552450 h 4429125"/>
              <a:gd name="connsiteX35" fmla="*/ 766763 w 4143375"/>
              <a:gd name="connsiteY35" fmla="*/ 590550 h 4429125"/>
              <a:gd name="connsiteX36" fmla="*/ 876300 w 4143375"/>
              <a:gd name="connsiteY36" fmla="*/ 690562 h 4429125"/>
              <a:gd name="connsiteX37" fmla="*/ 776288 w 4143375"/>
              <a:gd name="connsiteY37" fmla="*/ 719137 h 4429125"/>
              <a:gd name="connsiteX38" fmla="*/ 566738 w 4143375"/>
              <a:gd name="connsiteY38" fmla="*/ 685800 h 4429125"/>
              <a:gd name="connsiteX39" fmla="*/ 404813 w 4143375"/>
              <a:gd name="connsiteY39" fmla="*/ 590550 h 4429125"/>
              <a:gd name="connsiteX40" fmla="*/ 376238 w 4143375"/>
              <a:gd name="connsiteY40" fmla="*/ 704850 h 4429125"/>
              <a:gd name="connsiteX41" fmla="*/ 190500 w 4143375"/>
              <a:gd name="connsiteY41" fmla="*/ 766762 h 4429125"/>
              <a:gd name="connsiteX42" fmla="*/ 0 w 4143375"/>
              <a:gd name="connsiteY42" fmla="*/ 771525 h 4429125"/>
              <a:gd name="connsiteX43" fmla="*/ 9525 w 4143375"/>
              <a:gd name="connsiteY43" fmla="*/ 4429125 h 4429125"/>
              <a:gd name="connsiteX44" fmla="*/ 2719388 w 4143375"/>
              <a:gd name="connsiteY44" fmla="*/ 4414837 h 4429125"/>
              <a:gd name="connsiteX45" fmla="*/ 2719388 w 4143375"/>
              <a:gd name="connsiteY45" fmla="*/ 3776662 h 4429125"/>
              <a:gd name="connsiteX46" fmla="*/ 4143375 w 4143375"/>
              <a:gd name="connsiteY46" fmla="*/ 3776662 h 4429125"/>
              <a:gd name="connsiteX47" fmla="*/ 4143375 w 4143375"/>
              <a:gd name="connsiteY4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3348038 w 4143375"/>
              <a:gd name="connsiteY19" fmla="*/ 180975 h 4429125"/>
              <a:gd name="connsiteX20" fmla="*/ 3128963 w 4143375"/>
              <a:gd name="connsiteY20" fmla="*/ 247650 h 4429125"/>
              <a:gd name="connsiteX21" fmla="*/ 2947988 w 4143375"/>
              <a:gd name="connsiteY21" fmla="*/ 276225 h 4429125"/>
              <a:gd name="connsiteX22" fmla="*/ 2771775 w 4143375"/>
              <a:gd name="connsiteY22" fmla="*/ 223837 h 4429125"/>
              <a:gd name="connsiteX23" fmla="*/ 2595563 w 4143375"/>
              <a:gd name="connsiteY23" fmla="*/ 157162 h 4429125"/>
              <a:gd name="connsiteX24" fmla="*/ 2381250 w 4143375"/>
              <a:gd name="connsiteY24" fmla="*/ 14287 h 4429125"/>
              <a:gd name="connsiteX25" fmla="*/ 2166938 w 4143375"/>
              <a:gd name="connsiteY25" fmla="*/ 0 h 4429125"/>
              <a:gd name="connsiteX26" fmla="*/ 1857375 w 4143375"/>
              <a:gd name="connsiteY26" fmla="*/ 238125 h 4429125"/>
              <a:gd name="connsiteX27" fmla="*/ 1600200 w 4143375"/>
              <a:gd name="connsiteY27" fmla="*/ 404812 h 4429125"/>
              <a:gd name="connsiteX28" fmla="*/ 1385888 w 4143375"/>
              <a:gd name="connsiteY28" fmla="*/ 295275 h 4429125"/>
              <a:gd name="connsiteX29" fmla="*/ 1085850 w 4143375"/>
              <a:gd name="connsiteY29" fmla="*/ 200025 h 4429125"/>
              <a:gd name="connsiteX30" fmla="*/ 900113 w 4143375"/>
              <a:gd name="connsiteY30" fmla="*/ 280987 h 4429125"/>
              <a:gd name="connsiteX31" fmla="*/ 700088 w 4143375"/>
              <a:gd name="connsiteY31" fmla="*/ 371475 h 4429125"/>
              <a:gd name="connsiteX32" fmla="*/ 557213 w 4143375"/>
              <a:gd name="connsiteY32" fmla="*/ 466725 h 4429125"/>
              <a:gd name="connsiteX33" fmla="*/ 666750 w 4143375"/>
              <a:gd name="connsiteY33" fmla="*/ 552450 h 4429125"/>
              <a:gd name="connsiteX34" fmla="*/ 766763 w 4143375"/>
              <a:gd name="connsiteY34" fmla="*/ 590550 h 4429125"/>
              <a:gd name="connsiteX35" fmla="*/ 876300 w 4143375"/>
              <a:gd name="connsiteY35" fmla="*/ 690562 h 4429125"/>
              <a:gd name="connsiteX36" fmla="*/ 776288 w 4143375"/>
              <a:gd name="connsiteY36" fmla="*/ 719137 h 4429125"/>
              <a:gd name="connsiteX37" fmla="*/ 566738 w 4143375"/>
              <a:gd name="connsiteY37" fmla="*/ 685800 h 4429125"/>
              <a:gd name="connsiteX38" fmla="*/ 404813 w 4143375"/>
              <a:gd name="connsiteY38" fmla="*/ 590550 h 4429125"/>
              <a:gd name="connsiteX39" fmla="*/ 376238 w 4143375"/>
              <a:gd name="connsiteY39" fmla="*/ 704850 h 4429125"/>
              <a:gd name="connsiteX40" fmla="*/ 190500 w 4143375"/>
              <a:gd name="connsiteY40" fmla="*/ 766762 h 4429125"/>
              <a:gd name="connsiteX41" fmla="*/ 0 w 4143375"/>
              <a:gd name="connsiteY41" fmla="*/ 771525 h 4429125"/>
              <a:gd name="connsiteX42" fmla="*/ 9525 w 4143375"/>
              <a:gd name="connsiteY42" fmla="*/ 4429125 h 4429125"/>
              <a:gd name="connsiteX43" fmla="*/ 2719388 w 4143375"/>
              <a:gd name="connsiteY43" fmla="*/ 4414837 h 4429125"/>
              <a:gd name="connsiteX44" fmla="*/ 2719388 w 4143375"/>
              <a:gd name="connsiteY44" fmla="*/ 3776662 h 4429125"/>
              <a:gd name="connsiteX45" fmla="*/ 4143375 w 4143375"/>
              <a:gd name="connsiteY45" fmla="*/ 3776662 h 4429125"/>
              <a:gd name="connsiteX46" fmla="*/ 4143375 w 4143375"/>
              <a:gd name="connsiteY46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3348038 w 4143375"/>
              <a:gd name="connsiteY18" fmla="*/ 180975 h 4429125"/>
              <a:gd name="connsiteX19" fmla="*/ 3128963 w 4143375"/>
              <a:gd name="connsiteY19" fmla="*/ 247650 h 4429125"/>
              <a:gd name="connsiteX20" fmla="*/ 2947988 w 4143375"/>
              <a:gd name="connsiteY20" fmla="*/ 276225 h 4429125"/>
              <a:gd name="connsiteX21" fmla="*/ 2771775 w 4143375"/>
              <a:gd name="connsiteY21" fmla="*/ 223837 h 4429125"/>
              <a:gd name="connsiteX22" fmla="*/ 2595563 w 4143375"/>
              <a:gd name="connsiteY22" fmla="*/ 157162 h 4429125"/>
              <a:gd name="connsiteX23" fmla="*/ 2381250 w 4143375"/>
              <a:gd name="connsiteY23" fmla="*/ 14287 h 4429125"/>
              <a:gd name="connsiteX24" fmla="*/ 2166938 w 4143375"/>
              <a:gd name="connsiteY24" fmla="*/ 0 h 4429125"/>
              <a:gd name="connsiteX25" fmla="*/ 1857375 w 4143375"/>
              <a:gd name="connsiteY25" fmla="*/ 238125 h 4429125"/>
              <a:gd name="connsiteX26" fmla="*/ 1600200 w 4143375"/>
              <a:gd name="connsiteY26" fmla="*/ 404812 h 4429125"/>
              <a:gd name="connsiteX27" fmla="*/ 1385888 w 4143375"/>
              <a:gd name="connsiteY27" fmla="*/ 295275 h 4429125"/>
              <a:gd name="connsiteX28" fmla="*/ 1085850 w 4143375"/>
              <a:gd name="connsiteY28" fmla="*/ 200025 h 4429125"/>
              <a:gd name="connsiteX29" fmla="*/ 900113 w 4143375"/>
              <a:gd name="connsiteY29" fmla="*/ 280987 h 4429125"/>
              <a:gd name="connsiteX30" fmla="*/ 700088 w 4143375"/>
              <a:gd name="connsiteY30" fmla="*/ 371475 h 4429125"/>
              <a:gd name="connsiteX31" fmla="*/ 557213 w 4143375"/>
              <a:gd name="connsiteY31" fmla="*/ 466725 h 4429125"/>
              <a:gd name="connsiteX32" fmla="*/ 666750 w 4143375"/>
              <a:gd name="connsiteY32" fmla="*/ 552450 h 4429125"/>
              <a:gd name="connsiteX33" fmla="*/ 766763 w 4143375"/>
              <a:gd name="connsiteY33" fmla="*/ 590550 h 4429125"/>
              <a:gd name="connsiteX34" fmla="*/ 876300 w 4143375"/>
              <a:gd name="connsiteY34" fmla="*/ 690562 h 4429125"/>
              <a:gd name="connsiteX35" fmla="*/ 776288 w 4143375"/>
              <a:gd name="connsiteY35" fmla="*/ 719137 h 4429125"/>
              <a:gd name="connsiteX36" fmla="*/ 566738 w 4143375"/>
              <a:gd name="connsiteY36" fmla="*/ 685800 h 4429125"/>
              <a:gd name="connsiteX37" fmla="*/ 404813 w 4143375"/>
              <a:gd name="connsiteY37" fmla="*/ 590550 h 4429125"/>
              <a:gd name="connsiteX38" fmla="*/ 376238 w 4143375"/>
              <a:gd name="connsiteY38" fmla="*/ 704850 h 4429125"/>
              <a:gd name="connsiteX39" fmla="*/ 190500 w 4143375"/>
              <a:gd name="connsiteY39" fmla="*/ 766762 h 4429125"/>
              <a:gd name="connsiteX40" fmla="*/ 0 w 4143375"/>
              <a:gd name="connsiteY40" fmla="*/ 771525 h 4429125"/>
              <a:gd name="connsiteX41" fmla="*/ 9525 w 4143375"/>
              <a:gd name="connsiteY41" fmla="*/ 4429125 h 4429125"/>
              <a:gd name="connsiteX42" fmla="*/ 2719388 w 4143375"/>
              <a:gd name="connsiteY42" fmla="*/ 4414837 h 4429125"/>
              <a:gd name="connsiteX43" fmla="*/ 2719388 w 4143375"/>
              <a:gd name="connsiteY43" fmla="*/ 3776662 h 4429125"/>
              <a:gd name="connsiteX44" fmla="*/ 4143375 w 4143375"/>
              <a:gd name="connsiteY44" fmla="*/ 3776662 h 4429125"/>
              <a:gd name="connsiteX45" fmla="*/ 4143375 w 4143375"/>
              <a:gd name="connsiteY45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3348038 w 4143375"/>
              <a:gd name="connsiteY17" fmla="*/ 180975 h 4429125"/>
              <a:gd name="connsiteX18" fmla="*/ 3128963 w 4143375"/>
              <a:gd name="connsiteY18" fmla="*/ 247650 h 4429125"/>
              <a:gd name="connsiteX19" fmla="*/ 2947988 w 4143375"/>
              <a:gd name="connsiteY19" fmla="*/ 276225 h 4429125"/>
              <a:gd name="connsiteX20" fmla="*/ 2771775 w 4143375"/>
              <a:gd name="connsiteY20" fmla="*/ 223837 h 4429125"/>
              <a:gd name="connsiteX21" fmla="*/ 2595563 w 4143375"/>
              <a:gd name="connsiteY21" fmla="*/ 157162 h 4429125"/>
              <a:gd name="connsiteX22" fmla="*/ 2381250 w 4143375"/>
              <a:gd name="connsiteY22" fmla="*/ 14287 h 4429125"/>
              <a:gd name="connsiteX23" fmla="*/ 2166938 w 4143375"/>
              <a:gd name="connsiteY23" fmla="*/ 0 h 4429125"/>
              <a:gd name="connsiteX24" fmla="*/ 1857375 w 4143375"/>
              <a:gd name="connsiteY24" fmla="*/ 238125 h 4429125"/>
              <a:gd name="connsiteX25" fmla="*/ 1600200 w 4143375"/>
              <a:gd name="connsiteY25" fmla="*/ 404812 h 4429125"/>
              <a:gd name="connsiteX26" fmla="*/ 1385888 w 4143375"/>
              <a:gd name="connsiteY26" fmla="*/ 295275 h 4429125"/>
              <a:gd name="connsiteX27" fmla="*/ 1085850 w 4143375"/>
              <a:gd name="connsiteY27" fmla="*/ 200025 h 4429125"/>
              <a:gd name="connsiteX28" fmla="*/ 900113 w 4143375"/>
              <a:gd name="connsiteY28" fmla="*/ 280987 h 4429125"/>
              <a:gd name="connsiteX29" fmla="*/ 700088 w 4143375"/>
              <a:gd name="connsiteY29" fmla="*/ 371475 h 4429125"/>
              <a:gd name="connsiteX30" fmla="*/ 557213 w 4143375"/>
              <a:gd name="connsiteY30" fmla="*/ 466725 h 4429125"/>
              <a:gd name="connsiteX31" fmla="*/ 666750 w 4143375"/>
              <a:gd name="connsiteY31" fmla="*/ 552450 h 4429125"/>
              <a:gd name="connsiteX32" fmla="*/ 766763 w 4143375"/>
              <a:gd name="connsiteY32" fmla="*/ 590550 h 4429125"/>
              <a:gd name="connsiteX33" fmla="*/ 876300 w 4143375"/>
              <a:gd name="connsiteY33" fmla="*/ 690562 h 4429125"/>
              <a:gd name="connsiteX34" fmla="*/ 776288 w 4143375"/>
              <a:gd name="connsiteY34" fmla="*/ 719137 h 4429125"/>
              <a:gd name="connsiteX35" fmla="*/ 566738 w 4143375"/>
              <a:gd name="connsiteY35" fmla="*/ 685800 h 4429125"/>
              <a:gd name="connsiteX36" fmla="*/ 404813 w 4143375"/>
              <a:gd name="connsiteY36" fmla="*/ 590550 h 4429125"/>
              <a:gd name="connsiteX37" fmla="*/ 376238 w 4143375"/>
              <a:gd name="connsiteY37" fmla="*/ 704850 h 4429125"/>
              <a:gd name="connsiteX38" fmla="*/ 190500 w 4143375"/>
              <a:gd name="connsiteY38" fmla="*/ 766762 h 4429125"/>
              <a:gd name="connsiteX39" fmla="*/ 0 w 4143375"/>
              <a:gd name="connsiteY39" fmla="*/ 771525 h 4429125"/>
              <a:gd name="connsiteX40" fmla="*/ 9525 w 4143375"/>
              <a:gd name="connsiteY40" fmla="*/ 4429125 h 4429125"/>
              <a:gd name="connsiteX41" fmla="*/ 2719388 w 4143375"/>
              <a:gd name="connsiteY41" fmla="*/ 4414837 h 4429125"/>
              <a:gd name="connsiteX42" fmla="*/ 2719388 w 4143375"/>
              <a:gd name="connsiteY42" fmla="*/ 3776662 h 4429125"/>
              <a:gd name="connsiteX43" fmla="*/ 4143375 w 4143375"/>
              <a:gd name="connsiteY43" fmla="*/ 3776662 h 4429125"/>
              <a:gd name="connsiteX44" fmla="*/ 4143375 w 4143375"/>
              <a:gd name="connsiteY44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3348038 w 4143375"/>
              <a:gd name="connsiteY16" fmla="*/ 180975 h 4429125"/>
              <a:gd name="connsiteX17" fmla="*/ 3128963 w 4143375"/>
              <a:gd name="connsiteY17" fmla="*/ 247650 h 4429125"/>
              <a:gd name="connsiteX18" fmla="*/ 2947988 w 4143375"/>
              <a:gd name="connsiteY18" fmla="*/ 276225 h 4429125"/>
              <a:gd name="connsiteX19" fmla="*/ 2771775 w 4143375"/>
              <a:gd name="connsiteY19" fmla="*/ 223837 h 4429125"/>
              <a:gd name="connsiteX20" fmla="*/ 2595563 w 4143375"/>
              <a:gd name="connsiteY20" fmla="*/ 157162 h 4429125"/>
              <a:gd name="connsiteX21" fmla="*/ 2381250 w 4143375"/>
              <a:gd name="connsiteY21" fmla="*/ 14287 h 4429125"/>
              <a:gd name="connsiteX22" fmla="*/ 2166938 w 4143375"/>
              <a:gd name="connsiteY22" fmla="*/ 0 h 4429125"/>
              <a:gd name="connsiteX23" fmla="*/ 1857375 w 4143375"/>
              <a:gd name="connsiteY23" fmla="*/ 238125 h 4429125"/>
              <a:gd name="connsiteX24" fmla="*/ 1600200 w 4143375"/>
              <a:gd name="connsiteY24" fmla="*/ 404812 h 4429125"/>
              <a:gd name="connsiteX25" fmla="*/ 1385888 w 4143375"/>
              <a:gd name="connsiteY25" fmla="*/ 295275 h 4429125"/>
              <a:gd name="connsiteX26" fmla="*/ 1085850 w 4143375"/>
              <a:gd name="connsiteY26" fmla="*/ 200025 h 4429125"/>
              <a:gd name="connsiteX27" fmla="*/ 900113 w 4143375"/>
              <a:gd name="connsiteY27" fmla="*/ 280987 h 4429125"/>
              <a:gd name="connsiteX28" fmla="*/ 700088 w 4143375"/>
              <a:gd name="connsiteY28" fmla="*/ 371475 h 4429125"/>
              <a:gd name="connsiteX29" fmla="*/ 557213 w 4143375"/>
              <a:gd name="connsiteY29" fmla="*/ 466725 h 4429125"/>
              <a:gd name="connsiteX30" fmla="*/ 666750 w 4143375"/>
              <a:gd name="connsiteY30" fmla="*/ 552450 h 4429125"/>
              <a:gd name="connsiteX31" fmla="*/ 766763 w 4143375"/>
              <a:gd name="connsiteY31" fmla="*/ 590550 h 4429125"/>
              <a:gd name="connsiteX32" fmla="*/ 876300 w 4143375"/>
              <a:gd name="connsiteY32" fmla="*/ 690562 h 4429125"/>
              <a:gd name="connsiteX33" fmla="*/ 776288 w 4143375"/>
              <a:gd name="connsiteY33" fmla="*/ 719137 h 4429125"/>
              <a:gd name="connsiteX34" fmla="*/ 566738 w 4143375"/>
              <a:gd name="connsiteY34" fmla="*/ 685800 h 4429125"/>
              <a:gd name="connsiteX35" fmla="*/ 404813 w 4143375"/>
              <a:gd name="connsiteY35" fmla="*/ 590550 h 4429125"/>
              <a:gd name="connsiteX36" fmla="*/ 376238 w 4143375"/>
              <a:gd name="connsiteY36" fmla="*/ 704850 h 4429125"/>
              <a:gd name="connsiteX37" fmla="*/ 190500 w 4143375"/>
              <a:gd name="connsiteY37" fmla="*/ 766762 h 4429125"/>
              <a:gd name="connsiteX38" fmla="*/ 0 w 4143375"/>
              <a:gd name="connsiteY38" fmla="*/ 771525 h 4429125"/>
              <a:gd name="connsiteX39" fmla="*/ 9525 w 4143375"/>
              <a:gd name="connsiteY39" fmla="*/ 4429125 h 4429125"/>
              <a:gd name="connsiteX40" fmla="*/ 2719388 w 4143375"/>
              <a:gd name="connsiteY40" fmla="*/ 4414837 h 4429125"/>
              <a:gd name="connsiteX41" fmla="*/ 2719388 w 4143375"/>
              <a:gd name="connsiteY41" fmla="*/ 3776662 h 4429125"/>
              <a:gd name="connsiteX42" fmla="*/ 4143375 w 4143375"/>
              <a:gd name="connsiteY42" fmla="*/ 3776662 h 4429125"/>
              <a:gd name="connsiteX43" fmla="*/ 4143375 w 4143375"/>
              <a:gd name="connsiteY43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562350 w 4143375"/>
              <a:gd name="connsiteY15" fmla="*/ 95250 h 4429125"/>
              <a:gd name="connsiteX16" fmla="*/ 3348038 w 4143375"/>
              <a:gd name="connsiteY16" fmla="*/ 180975 h 4429125"/>
              <a:gd name="connsiteX17" fmla="*/ 3128963 w 4143375"/>
              <a:gd name="connsiteY17" fmla="*/ 247650 h 4429125"/>
              <a:gd name="connsiteX18" fmla="*/ 2947988 w 4143375"/>
              <a:gd name="connsiteY18" fmla="*/ 276225 h 4429125"/>
              <a:gd name="connsiteX19" fmla="*/ 2771775 w 4143375"/>
              <a:gd name="connsiteY19" fmla="*/ 223837 h 4429125"/>
              <a:gd name="connsiteX20" fmla="*/ 2595563 w 4143375"/>
              <a:gd name="connsiteY20" fmla="*/ 157162 h 4429125"/>
              <a:gd name="connsiteX21" fmla="*/ 2381250 w 4143375"/>
              <a:gd name="connsiteY21" fmla="*/ 14287 h 4429125"/>
              <a:gd name="connsiteX22" fmla="*/ 2166938 w 4143375"/>
              <a:gd name="connsiteY22" fmla="*/ 0 h 4429125"/>
              <a:gd name="connsiteX23" fmla="*/ 1857375 w 4143375"/>
              <a:gd name="connsiteY23" fmla="*/ 238125 h 4429125"/>
              <a:gd name="connsiteX24" fmla="*/ 1600200 w 4143375"/>
              <a:gd name="connsiteY24" fmla="*/ 404812 h 4429125"/>
              <a:gd name="connsiteX25" fmla="*/ 1385888 w 4143375"/>
              <a:gd name="connsiteY25" fmla="*/ 295275 h 4429125"/>
              <a:gd name="connsiteX26" fmla="*/ 1085850 w 4143375"/>
              <a:gd name="connsiteY26" fmla="*/ 200025 h 4429125"/>
              <a:gd name="connsiteX27" fmla="*/ 900113 w 4143375"/>
              <a:gd name="connsiteY27" fmla="*/ 280987 h 4429125"/>
              <a:gd name="connsiteX28" fmla="*/ 700088 w 4143375"/>
              <a:gd name="connsiteY28" fmla="*/ 371475 h 4429125"/>
              <a:gd name="connsiteX29" fmla="*/ 557213 w 4143375"/>
              <a:gd name="connsiteY29" fmla="*/ 466725 h 4429125"/>
              <a:gd name="connsiteX30" fmla="*/ 666750 w 4143375"/>
              <a:gd name="connsiteY30" fmla="*/ 552450 h 4429125"/>
              <a:gd name="connsiteX31" fmla="*/ 766763 w 4143375"/>
              <a:gd name="connsiteY31" fmla="*/ 590550 h 4429125"/>
              <a:gd name="connsiteX32" fmla="*/ 876300 w 4143375"/>
              <a:gd name="connsiteY32" fmla="*/ 690562 h 4429125"/>
              <a:gd name="connsiteX33" fmla="*/ 776288 w 4143375"/>
              <a:gd name="connsiteY33" fmla="*/ 719137 h 4429125"/>
              <a:gd name="connsiteX34" fmla="*/ 566738 w 4143375"/>
              <a:gd name="connsiteY34" fmla="*/ 685800 h 4429125"/>
              <a:gd name="connsiteX35" fmla="*/ 404813 w 4143375"/>
              <a:gd name="connsiteY35" fmla="*/ 590550 h 4429125"/>
              <a:gd name="connsiteX36" fmla="*/ 376238 w 4143375"/>
              <a:gd name="connsiteY36" fmla="*/ 704850 h 4429125"/>
              <a:gd name="connsiteX37" fmla="*/ 190500 w 4143375"/>
              <a:gd name="connsiteY37" fmla="*/ 766762 h 4429125"/>
              <a:gd name="connsiteX38" fmla="*/ 0 w 4143375"/>
              <a:gd name="connsiteY38" fmla="*/ 771525 h 4429125"/>
              <a:gd name="connsiteX39" fmla="*/ 9525 w 4143375"/>
              <a:gd name="connsiteY39" fmla="*/ 4429125 h 4429125"/>
              <a:gd name="connsiteX40" fmla="*/ 2719388 w 4143375"/>
              <a:gd name="connsiteY40" fmla="*/ 4414837 h 4429125"/>
              <a:gd name="connsiteX41" fmla="*/ 2719388 w 4143375"/>
              <a:gd name="connsiteY41" fmla="*/ 3776662 h 4429125"/>
              <a:gd name="connsiteX42" fmla="*/ 4143375 w 4143375"/>
              <a:gd name="connsiteY42" fmla="*/ 3776662 h 4429125"/>
              <a:gd name="connsiteX43" fmla="*/ 4143375 w 4143375"/>
              <a:gd name="connsiteY43" fmla="*/ 1676400 h 4429125"/>
              <a:gd name="connsiteX0" fmla="*/ 4143375 w 4143375"/>
              <a:gd name="connsiteY0" fmla="*/ 1700213 h 4452938"/>
              <a:gd name="connsiteX1" fmla="*/ 4057650 w 4143375"/>
              <a:gd name="connsiteY1" fmla="*/ 1714500 h 4452938"/>
              <a:gd name="connsiteX2" fmla="*/ 3995738 w 4143375"/>
              <a:gd name="connsiteY2" fmla="*/ 1700213 h 4452938"/>
              <a:gd name="connsiteX3" fmla="*/ 3971925 w 4143375"/>
              <a:gd name="connsiteY3" fmla="*/ 1700213 h 4452938"/>
              <a:gd name="connsiteX4" fmla="*/ 3914775 w 4143375"/>
              <a:gd name="connsiteY4" fmla="*/ 1743075 h 4452938"/>
              <a:gd name="connsiteX5" fmla="*/ 3843338 w 4143375"/>
              <a:gd name="connsiteY5" fmla="*/ 1833563 h 4452938"/>
              <a:gd name="connsiteX6" fmla="*/ 3800475 w 4143375"/>
              <a:gd name="connsiteY6" fmla="*/ 1885950 h 4452938"/>
              <a:gd name="connsiteX7" fmla="*/ 3743325 w 4143375"/>
              <a:gd name="connsiteY7" fmla="*/ 1924050 h 4452938"/>
              <a:gd name="connsiteX8" fmla="*/ 3629025 w 4143375"/>
              <a:gd name="connsiteY8" fmla="*/ 1985963 h 4452938"/>
              <a:gd name="connsiteX9" fmla="*/ 3529013 w 4143375"/>
              <a:gd name="connsiteY9" fmla="*/ 2019300 h 4452938"/>
              <a:gd name="connsiteX10" fmla="*/ 3452813 w 4143375"/>
              <a:gd name="connsiteY10" fmla="*/ 2081213 h 4452938"/>
              <a:gd name="connsiteX11" fmla="*/ 3390900 w 4143375"/>
              <a:gd name="connsiteY11" fmla="*/ 2109788 h 4452938"/>
              <a:gd name="connsiteX12" fmla="*/ 3290888 w 4143375"/>
              <a:gd name="connsiteY12" fmla="*/ 2147888 h 4452938"/>
              <a:gd name="connsiteX13" fmla="*/ 3219450 w 4143375"/>
              <a:gd name="connsiteY13" fmla="*/ 2157413 h 4452938"/>
              <a:gd name="connsiteX14" fmla="*/ 3700463 w 4143375"/>
              <a:gd name="connsiteY14" fmla="*/ 0 h 4452938"/>
              <a:gd name="connsiteX15" fmla="*/ 3562350 w 4143375"/>
              <a:gd name="connsiteY15" fmla="*/ 119063 h 4452938"/>
              <a:gd name="connsiteX16" fmla="*/ 3348038 w 4143375"/>
              <a:gd name="connsiteY16" fmla="*/ 204788 h 4452938"/>
              <a:gd name="connsiteX17" fmla="*/ 3128963 w 4143375"/>
              <a:gd name="connsiteY17" fmla="*/ 271463 h 4452938"/>
              <a:gd name="connsiteX18" fmla="*/ 2947988 w 4143375"/>
              <a:gd name="connsiteY18" fmla="*/ 300038 h 4452938"/>
              <a:gd name="connsiteX19" fmla="*/ 2771775 w 4143375"/>
              <a:gd name="connsiteY19" fmla="*/ 247650 h 4452938"/>
              <a:gd name="connsiteX20" fmla="*/ 2595563 w 4143375"/>
              <a:gd name="connsiteY20" fmla="*/ 180975 h 4452938"/>
              <a:gd name="connsiteX21" fmla="*/ 2381250 w 4143375"/>
              <a:gd name="connsiteY21" fmla="*/ 38100 h 4452938"/>
              <a:gd name="connsiteX22" fmla="*/ 2166938 w 4143375"/>
              <a:gd name="connsiteY22" fmla="*/ 23813 h 4452938"/>
              <a:gd name="connsiteX23" fmla="*/ 1857375 w 4143375"/>
              <a:gd name="connsiteY23" fmla="*/ 261938 h 4452938"/>
              <a:gd name="connsiteX24" fmla="*/ 1600200 w 4143375"/>
              <a:gd name="connsiteY24" fmla="*/ 428625 h 4452938"/>
              <a:gd name="connsiteX25" fmla="*/ 1385888 w 4143375"/>
              <a:gd name="connsiteY25" fmla="*/ 319088 h 4452938"/>
              <a:gd name="connsiteX26" fmla="*/ 1085850 w 4143375"/>
              <a:gd name="connsiteY26" fmla="*/ 223838 h 4452938"/>
              <a:gd name="connsiteX27" fmla="*/ 900113 w 4143375"/>
              <a:gd name="connsiteY27" fmla="*/ 304800 h 4452938"/>
              <a:gd name="connsiteX28" fmla="*/ 700088 w 4143375"/>
              <a:gd name="connsiteY28" fmla="*/ 395288 h 4452938"/>
              <a:gd name="connsiteX29" fmla="*/ 557213 w 4143375"/>
              <a:gd name="connsiteY29" fmla="*/ 490538 h 4452938"/>
              <a:gd name="connsiteX30" fmla="*/ 666750 w 4143375"/>
              <a:gd name="connsiteY30" fmla="*/ 576263 h 4452938"/>
              <a:gd name="connsiteX31" fmla="*/ 766763 w 4143375"/>
              <a:gd name="connsiteY31" fmla="*/ 614363 h 4452938"/>
              <a:gd name="connsiteX32" fmla="*/ 876300 w 4143375"/>
              <a:gd name="connsiteY32" fmla="*/ 714375 h 4452938"/>
              <a:gd name="connsiteX33" fmla="*/ 776288 w 4143375"/>
              <a:gd name="connsiteY33" fmla="*/ 742950 h 4452938"/>
              <a:gd name="connsiteX34" fmla="*/ 566738 w 4143375"/>
              <a:gd name="connsiteY34" fmla="*/ 709613 h 4452938"/>
              <a:gd name="connsiteX35" fmla="*/ 404813 w 4143375"/>
              <a:gd name="connsiteY35" fmla="*/ 614363 h 4452938"/>
              <a:gd name="connsiteX36" fmla="*/ 376238 w 4143375"/>
              <a:gd name="connsiteY36" fmla="*/ 728663 h 4452938"/>
              <a:gd name="connsiteX37" fmla="*/ 190500 w 4143375"/>
              <a:gd name="connsiteY37" fmla="*/ 790575 h 4452938"/>
              <a:gd name="connsiteX38" fmla="*/ 0 w 4143375"/>
              <a:gd name="connsiteY38" fmla="*/ 795338 h 4452938"/>
              <a:gd name="connsiteX39" fmla="*/ 9525 w 4143375"/>
              <a:gd name="connsiteY39" fmla="*/ 4452938 h 4452938"/>
              <a:gd name="connsiteX40" fmla="*/ 2719388 w 4143375"/>
              <a:gd name="connsiteY40" fmla="*/ 4438650 h 4452938"/>
              <a:gd name="connsiteX41" fmla="*/ 2719388 w 4143375"/>
              <a:gd name="connsiteY41" fmla="*/ 3800475 h 4452938"/>
              <a:gd name="connsiteX42" fmla="*/ 4143375 w 4143375"/>
              <a:gd name="connsiteY42" fmla="*/ 3800475 h 4452938"/>
              <a:gd name="connsiteX43" fmla="*/ 4143375 w 4143375"/>
              <a:gd name="connsiteY43" fmla="*/ 1700213 h 4452938"/>
              <a:gd name="connsiteX0" fmla="*/ 4143375 w 4143375"/>
              <a:gd name="connsiteY0" fmla="*/ 1700213 h 4452938"/>
              <a:gd name="connsiteX1" fmla="*/ 4057650 w 4143375"/>
              <a:gd name="connsiteY1" fmla="*/ 1714500 h 4452938"/>
              <a:gd name="connsiteX2" fmla="*/ 3995738 w 4143375"/>
              <a:gd name="connsiteY2" fmla="*/ 1700213 h 4452938"/>
              <a:gd name="connsiteX3" fmla="*/ 3971925 w 4143375"/>
              <a:gd name="connsiteY3" fmla="*/ 1700213 h 4452938"/>
              <a:gd name="connsiteX4" fmla="*/ 3914775 w 4143375"/>
              <a:gd name="connsiteY4" fmla="*/ 1743075 h 4452938"/>
              <a:gd name="connsiteX5" fmla="*/ 3843338 w 4143375"/>
              <a:gd name="connsiteY5" fmla="*/ 1833563 h 4452938"/>
              <a:gd name="connsiteX6" fmla="*/ 3800475 w 4143375"/>
              <a:gd name="connsiteY6" fmla="*/ 1885950 h 4452938"/>
              <a:gd name="connsiteX7" fmla="*/ 3743325 w 4143375"/>
              <a:gd name="connsiteY7" fmla="*/ 1924050 h 4452938"/>
              <a:gd name="connsiteX8" fmla="*/ 3629025 w 4143375"/>
              <a:gd name="connsiteY8" fmla="*/ 1985963 h 4452938"/>
              <a:gd name="connsiteX9" fmla="*/ 3529013 w 4143375"/>
              <a:gd name="connsiteY9" fmla="*/ 2019300 h 4452938"/>
              <a:gd name="connsiteX10" fmla="*/ 3452813 w 4143375"/>
              <a:gd name="connsiteY10" fmla="*/ 2081213 h 4452938"/>
              <a:gd name="connsiteX11" fmla="*/ 3390900 w 4143375"/>
              <a:gd name="connsiteY11" fmla="*/ 2109788 h 4452938"/>
              <a:gd name="connsiteX12" fmla="*/ 3290888 w 4143375"/>
              <a:gd name="connsiteY12" fmla="*/ 2147888 h 4452938"/>
              <a:gd name="connsiteX13" fmla="*/ 3219450 w 4143375"/>
              <a:gd name="connsiteY13" fmla="*/ 2157413 h 4452938"/>
              <a:gd name="connsiteX14" fmla="*/ 3700463 w 4143375"/>
              <a:gd name="connsiteY14" fmla="*/ 0 h 4452938"/>
              <a:gd name="connsiteX15" fmla="*/ 3533775 w 4143375"/>
              <a:gd name="connsiteY15" fmla="*/ 100013 h 4452938"/>
              <a:gd name="connsiteX16" fmla="*/ 3348038 w 4143375"/>
              <a:gd name="connsiteY16" fmla="*/ 204788 h 4452938"/>
              <a:gd name="connsiteX17" fmla="*/ 3128963 w 4143375"/>
              <a:gd name="connsiteY17" fmla="*/ 271463 h 4452938"/>
              <a:gd name="connsiteX18" fmla="*/ 2947988 w 4143375"/>
              <a:gd name="connsiteY18" fmla="*/ 300038 h 4452938"/>
              <a:gd name="connsiteX19" fmla="*/ 2771775 w 4143375"/>
              <a:gd name="connsiteY19" fmla="*/ 247650 h 4452938"/>
              <a:gd name="connsiteX20" fmla="*/ 2595563 w 4143375"/>
              <a:gd name="connsiteY20" fmla="*/ 180975 h 4452938"/>
              <a:gd name="connsiteX21" fmla="*/ 2381250 w 4143375"/>
              <a:gd name="connsiteY21" fmla="*/ 38100 h 4452938"/>
              <a:gd name="connsiteX22" fmla="*/ 2166938 w 4143375"/>
              <a:gd name="connsiteY22" fmla="*/ 23813 h 4452938"/>
              <a:gd name="connsiteX23" fmla="*/ 1857375 w 4143375"/>
              <a:gd name="connsiteY23" fmla="*/ 261938 h 4452938"/>
              <a:gd name="connsiteX24" fmla="*/ 1600200 w 4143375"/>
              <a:gd name="connsiteY24" fmla="*/ 428625 h 4452938"/>
              <a:gd name="connsiteX25" fmla="*/ 1385888 w 4143375"/>
              <a:gd name="connsiteY25" fmla="*/ 319088 h 4452938"/>
              <a:gd name="connsiteX26" fmla="*/ 1085850 w 4143375"/>
              <a:gd name="connsiteY26" fmla="*/ 223838 h 4452938"/>
              <a:gd name="connsiteX27" fmla="*/ 900113 w 4143375"/>
              <a:gd name="connsiteY27" fmla="*/ 304800 h 4452938"/>
              <a:gd name="connsiteX28" fmla="*/ 700088 w 4143375"/>
              <a:gd name="connsiteY28" fmla="*/ 395288 h 4452938"/>
              <a:gd name="connsiteX29" fmla="*/ 557213 w 4143375"/>
              <a:gd name="connsiteY29" fmla="*/ 490538 h 4452938"/>
              <a:gd name="connsiteX30" fmla="*/ 666750 w 4143375"/>
              <a:gd name="connsiteY30" fmla="*/ 576263 h 4452938"/>
              <a:gd name="connsiteX31" fmla="*/ 766763 w 4143375"/>
              <a:gd name="connsiteY31" fmla="*/ 614363 h 4452938"/>
              <a:gd name="connsiteX32" fmla="*/ 876300 w 4143375"/>
              <a:gd name="connsiteY32" fmla="*/ 714375 h 4452938"/>
              <a:gd name="connsiteX33" fmla="*/ 776288 w 4143375"/>
              <a:gd name="connsiteY33" fmla="*/ 742950 h 4452938"/>
              <a:gd name="connsiteX34" fmla="*/ 566738 w 4143375"/>
              <a:gd name="connsiteY34" fmla="*/ 709613 h 4452938"/>
              <a:gd name="connsiteX35" fmla="*/ 404813 w 4143375"/>
              <a:gd name="connsiteY35" fmla="*/ 614363 h 4452938"/>
              <a:gd name="connsiteX36" fmla="*/ 376238 w 4143375"/>
              <a:gd name="connsiteY36" fmla="*/ 728663 h 4452938"/>
              <a:gd name="connsiteX37" fmla="*/ 190500 w 4143375"/>
              <a:gd name="connsiteY37" fmla="*/ 790575 h 4452938"/>
              <a:gd name="connsiteX38" fmla="*/ 0 w 4143375"/>
              <a:gd name="connsiteY38" fmla="*/ 795338 h 4452938"/>
              <a:gd name="connsiteX39" fmla="*/ 9525 w 4143375"/>
              <a:gd name="connsiteY39" fmla="*/ 4452938 h 4452938"/>
              <a:gd name="connsiteX40" fmla="*/ 2719388 w 4143375"/>
              <a:gd name="connsiteY40" fmla="*/ 4438650 h 4452938"/>
              <a:gd name="connsiteX41" fmla="*/ 2719388 w 4143375"/>
              <a:gd name="connsiteY41" fmla="*/ 3800475 h 4452938"/>
              <a:gd name="connsiteX42" fmla="*/ 4143375 w 4143375"/>
              <a:gd name="connsiteY42" fmla="*/ 3800475 h 4452938"/>
              <a:gd name="connsiteX43" fmla="*/ 4143375 w 4143375"/>
              <a:gd name="connsiteY43" fmla="*/ 1700213 h 4452938"/>
              <a:gd name="connsiteX0" fmla="*/ 4143375 w 4143375"/>
              <a:gd name="connsiteY0" fmla="*/ 1724025 h 4476750"/>
              <a:gd name="connsiteX1" fmla="*/ 4057650 w 4143375"/>
              <a:gd name="connsiteY1" fmla="*/ 1738312 h 4476750"/>
              <a:gd name="connsiteX2" fmla="*/ 3995738 w 4143375"/>
              <a:gd name="connsiteY2" fmla="*/ 1724025 h 4476750"/>
              <a:gd name="connsiteX3" fmla="*/ 3971925 w 4143375"/>
              <a:gd name="connsiteY3" fmla="*/ 1724025 h 4476750"/>
              <a:gd name="connsiteX4" fmla="*/ 3914775 w 4143375"/>
              <a:gd name="connsiteY4" fmla="*/ 1766887 h 4476750"/>
              <a:gd name="connsiteX5" fmla="*/ 3843338 w 4143375"/>
              <a:gd name="connsiteY5" fmla="*/ 1857375 h 4476750"/>
              <a:gd name="connsiteX6" fmla="*/ 3800475 w 4143375"/>
              <a:gd name="connsiteY6" fmla="*/ 1909762 h 4476750"/>
              <a:gd name="connsiteX7" fmla="*/ 3743325 w 4143375"/>
              <a:gd name="connsiteY7" fmla="*/ 1947862 h 4476750"/>
              <a:gd name="connsiteX8" fmla="*/ 3629025 w 4143375"/>
              <a:gd name="connsiteY8" fmla="*/ 2009775 h 4476750"/>
              <a:gd name="connsiteX9" fmla="*/ 3529013 w 4143375"/>
              <a:gd name="connsiteY9" fmla="*/ 2043112 h 4476750"/>
              <a:gd name="connsiteX10" fmla="*/ 3452813 w 4143375"/>
              <a:gd name="connsiteY10" fmla="*/ 2105025 h 4476750"/>
              <a:gd name="connsiteX11" fmla="*/ 3390900 w 4143375"/>
              <a:gd name="connsiteY11" fmla="*/ 2133600 h 4476750"/>
              <a:gd name="connsiteX12" fmla="*/ 3290888 w 4143375"/>
              <a:gd name="connsiteY12" fmla="*/ 2171700 h 4476750"/>
              <a:gd name="connsiteX13" fmla="*/ 3810000 w 4143375"/>
              <a:gd name="connsiteY13" fmla="*/ 0 h 4476750"/>
              <a:gd name="connsiteX14" fmla="*/ 3700463 w 4143375"/>
              <a:gd name="connsiteY14" fmla="*/ 23812 h 4476750"/>
              <a:gd name="connsiteX15" fmla="*/ 3533775 w 4143375"/>
              <a:gd name="connsiteY15" fmla="*/ 123825 h 4476750"/>
              <a:gd name="connsiteX16" fmla="*/ 3348038 w 4143375"/>
              <a:gd name="connsiteY16" fmla="*/ 228600 h 4476750"/>
              <a:gd name="connsiteX17" fmla="*/ 3128963 w 4143375"/>
              <a:gd name="connsiteY17" fmla="*/ 295275 h 4476750"/>
              <a:gd name="connsiteX18" fmla="*/ 2947988 w 4143375"/>
              <a:gd name="connsiteY18" fmla="*/ 323850 h 4476750"/>
              <a:gd name="connsiteX19" fmla="*/ 2771775 w 4143375"/>
              <a:gd name="connsiteY19" fmla="*/ 271462 h 4476750"/>
              <a:gd name="connsiteX20" fmla="*/ 2595563 w 4143375"/>
              <a:gd name="connsiteY20" fmla="*/ 204787 h 4476750"/>
              <a:gd name="connsiteX21" fmla="*/ 2381250 w 4143375"/>
              <a:gd name="connsiteY21" fmla="*/ 61912 h 4476750"/>
              <a:gd name="connsiteX22" fmla="*/ 2166938 w 4143375"/>
              <a:gd name="connsiteY22" fmla="*/ 47625 h 4476750"/>
              <a:gd name="connsiteX23" fmla="*/ 1857375 w 4143375"/>
              <a:gd name="connsiteY23" fmla="*/ 285750 h 4476750"/>
              <a:gd name="connsiteX24" fmla="*/ 1600200 w 4143375"/>
              <a:gd name="connsiteY24" fmla="*/ 452437 h 4476750"/>
              <a:gd name="connsiteX25" fmla="*/ 1385888 w 4143375"/>
              <a:gd name="connsiteY25" fmla="*/ 342900 h 4476750"/>
              <a:gd name="connsiteX26" fmla="*/ 1085850 w 4143375"/>
              <a:gd name="connsiteY26" fmla="*/ 247650 h 4476750"/>
              <a:gd name="connsiteX27" fmla="*/ 900113 w 4143375"/>
              <a:gd name="connsiteY27" fmla="*/ 328612 h 4476750"/>
              <a:gd name="connsiteX28" fmla="*/ 700088 w 4143375"/>
              <a:gd name="connsiteY28" fmla="*/ 419100 h 4476750"/>
              <a:gd name="connsiteX29" fmla="*/ 557213 w 4143375"/>
              <a:gd name="connsiteY29" fmla="*/ 514350 h 4476750"/>
              <a:gd name="connsiteX30" fmla="*/ 666750 w 4143375"/>
              <a:gd name="connsiteY30" fmla="*/ 600075 h 4476750"/>
              <a:gd name="connsiteX31" fmla="*/ 766763 w 4143375"/>
              <a:gd name="connsiteY31" fmla="*/ 638175 h 4476750"/>
              <a:gd name="connsiteX32" fmla="*/ 876300 w 4143375"/>
              <a:gd name="connsiteY32" fmla="*/ 738187 h 4476750"/>
              <a:gd name="connsiteX33" fmla="*/ 776288 w 4143375"/>
              <a:gd name="connsiteY33" fmla="*/ 766762 h 4476750"/>
              <a:gd name="connsiteX34" fmla="*/ 566738 w 4143375"/>
              <a:gd name="connsiteY34" fmla="*/ 733425 h 4476750"/>
              <a:gd name="connsiteX35" fmla="*/ 404813 w 4143375"/>
              <a:gd name="connsiteY35" fmla="*/ 638175 h 4476750"/>
              <a:gd name="connsiteX36" fmla="*/ 376238 w 4143375"/>
              <a:gd name="connsiteY36" fmla="*/ 752475 h 4476750"/>
              <a:gd name="connsiteX37" fmla="*/ 190500 w 4143375"/>
              <a:gd name="connsiteY37" fmla="*/ 814387 h 4476750"/>
              <a:gd name="connsiteX38" fmla="*/ 0 w 4143375"/>
              <a:gd name="connsiteY38" fmla="*/ 819150 h 4476750"/>
              <a:gd name="connsiteX39" fmla="*/ 9525 w 4143375"/>
              <a:gd name="connsiteY39" fmla="*/ 4476750 h 4476750"/>
              <a:gd name="connsiteX40" fmla="*/ 2719388 w 4143375"/>
              <a:gd name="connsiteY40" fmla="*/ 4462462 h 4476750"/>
              <a:gd name="connsiteX41" fmla="*/ 2719388 w 4143375"/>
              <a:gd name="connsiteY41" fmla="*/ 3824287 h 4476750"/>
              <a:gd name="connsiteX42" fmla="*/ 4143375 w 4143375"/>
              <a:gd name="connsiteY42" fmla="*/ 3824287 h 4476750"/>
              <a:gd name="connsiteX43" fmla="*/ 4143375 w 4143375"/>
              <a:gd name="connsiteY43" fmla="*/ 1724025 h 4476750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629025 w 4143375"/>
              <a:gd name="connsiteY8" fmla="*/ 2076450 h 4543425"/>
              <a:gd name="connsiteX9" fmla="*/ 3529013 w 4143375"/>
              <a:gd name="connsiteY9" fmla="*/ 2109787 h 4543425"/>
              <a:gd name="connsiteX10" fmla="*/ 3452813 w 4143375"/>
              <a:gd name="connsiteY10" fmla="*/ 2171700 h 4543425"/>
              <a:gd name="connsiteX11" fmla="*/ 3390900 w 4143375"/>
              <a:gd name="connsiteY11" fmla="*/ 2200275 h 4543425"/>
              <a:gd name="connsiteX12" fmla="*/ 3995738 w 4143375"/>
              <a:gd name="connsiteY12" fmla="*/ 0 h 4543425"/>
              <a:gd name="connsiteX13" fmla="*/ 3810000 w 4143375"/>
              <a:gd name="connsiteY13" fmla="*/ 66675 h 4543425"/>
              <a:gd name="connsiteX14" fmla="*/ 3700463 w 4143375"/>
              <a:gd name="connsiteY14" fmla="*/ 90487 h 4543425"/>
              <a:gd name="connsiteX15" fmla="*/ 3533775 w 4143375"/>
              <a:gd name="connsiteY15" fmla="*/ 190500 h 4543425"/>
              <a:gd name="connsiteX16" fmla="*/ 3348038 w 4143375"/>
              <a:gd name="connsiteY16" fmla="*/ 295275 h 4543425"/>
              <a:gd name="connsiteX17" fmla="*/ 3128963 w 4143375"/>
              <a:gd name="connsiteY17" fmla="*/ 361950 h 4543425"/>
              <a:gd name="connsiteX18" fmla="*/ 2947988 w 4143375"/>
              <a:gd name="connsiteY18" fmla="*/ 390525 h 4543425"/>
              <a:gd name="connsiteX19" fmla="*/ 2771775 w 4143375"/>
              <a:gd name="connsiteY19" fmla="*/ 338137 h 4543425"/>
              <a:gd name="connsiteX20" fmla="*/ 2595563 w 4143375"/>
              <a:gd name="connsiteY20" fmla="*/ 271462 h 4543425"/>
              <a:gd name="connsiteX21" fmla="*/ 2381250 w 4143375"/>
              <a:gd name="connsiteY21" fmla="*/ 128587 h 4543425"/>
              <a:gd name="connsiteX22" fmla="*/ 2166938 w 4143375"/>
              <a:gd name="connsiteY22" fmla="*/ 114300 h 4543425"/>
              <a:gd name="connsiteX23" fmla="*/ 1857375 w 4143375"/>
              <a:gd name="connsiteY23" fmla="*/ 352425 h 4543425"/>
              <a:gd name="connsiteX24" fmla="*/ 1600200 w 4143375"/>
              <a:gd name="connsiteY24" fmla="*/ 519112 h 4543425"/>
              <a:gd name="connsiteX25" fmla="*/ 1385888 w 4143375"/>
              <a:gd name="connsiteY25" fmla="*/ 409575 h 4543425"/>
              <a:gd name="connsiteX26" fmla="*/ 1085850 w 4143375"/>
              <a:gd name="connsiteY26" fmla="*/ 314325 h 4543425"/>
              <a:gd name="connsiteX27" fmla="*/ 900113 w 4143375"/>
              <a:gd name="connsiteY27" fmla="*/ 395287 h 4543425"/>
              <a:gd name="connsiteX28" fmla="*/ 700088 w 4143375"/>
              <a:gd name="connsiteY28" fmla="*/ 485775 h 4543425"/>
              <a:gd name="connsiteX29" fmla="*/ 557213 w 4143375"/>
              <a:gd name="connsiteY29" fmla="*/ 581025 h 4543425"/>
              <a:gd name="connsiteX30" fmla="*/ 666750 w 4143375"/>
              <a:gd name="connsiteY30" fmla="*/ 666750 h 4543425"/>
              <a:gd name="connsiteX31" fmla="*/ 766763 w 4143375"/>
              <a:gd name="connsiteY31" fmla="*/ 704850 h 4543425"/>
              <a:gd name="connsiteX32" fmla="*/ 876300 w 4143375"/>
              <a:gd name="connsiteY32" fmla="*/ 804862 h 4543425"/>
              <a:gd name="connsiteX33" fmla="*/ 776288 w 4143375"/>
              <a:gd name="connsiteY33" fmla="*/ 833437 h 4543425"/>
              <a:gd name="connsiteX34" fmla="*/ 566738 w 4143375"/>
              <a:gd name="connsiteY34" fmla="*/ 800100 h 4543425"/>
              <a:gd name="connsiteX35" fmla="*/ 404813 w 4143375"/>
              <a:gd name="connsiteY35" fmla="*/ 704850 h 4543425"/>
              <a:gd name="connsiteX36" fmla="*/ 376238 w 4143375"/>
              <a:gd name="connsiteY36" fmla="*/ 819150 h 4543425"/>
              <a:gd name="connsiteX37" fmla="*/ 190500 w 4143375"/>
              <a:gd name="connsiteY37" fmla="*/ 881062 h 4543425"/>
              <a:gd name="connsiteX38" fmla="*/ 0 w 4143375"/>
              <a:gd name="connsiteY38" fmla="*/ 885825 h 4543425"/>
              <a:gd name="connsiteX39" fmla="*/ 9525 w 4143375"/>
              <a:gd name="connsiteY39" fmla="*/ 4543425 h 4543425"/>
              <a:gd name="connsiteX40" fmla="*/ 2719388 w 4143375"/>
              <a:gd name="connsiteY40" fmla="*/ 4529137 h 4543425"/>
              <a:gd name="connsiteX41" fmla="*/ 2719388 w 4143375"/>
              <a:gd name="connsiteY41" fmla="*/ 3890962 h 4543425"/>
              <a:gd name="connsiteX42" fmla="*/ 4143375 w 4143375"/>
              <a:gd name="connsiteY42" fmla="*/ 3890962 h 4543425"/>
              <a:gd name="connsiteX43" fmla="*/ 4143375 w 4143375"/>
              <a:gd name="connsiteY43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629025 w 4143375"/>
              <a:gd name="connsiteY8" fmla="*/ 2076450 h 4543425"/>
              <a:gd name="connsiteX9" fmla="*/ 3529013 w 4143375"/>
              <a:gd name="connsiteY9" fmla="*/ 2109787 h 4543425"/>
              <a:gd name="connsiteX10" fmla="*/ 3452813 w 4143375"/>
              <a:gd name="connsiteY10" fmla="*/ 2171700 h 4543425"/>
              <a:gd name="connsiteX11" fmla="*/ 3995738 w 4143375"/>
              <a:gd name="connsiteY11" fmla="*/ 0 h 4543425"/>
              <a:gd name="connsiteX12" fmla="*/ 3810000 w 4143375"/>
              <a:gd name="connsiteY12" fmla="*/ 66675 h 4543425"/>
              <a:gd name="connsiteX13" fmla="*/ 3700463 w 4143375"/>
              <a:gd name="connsiteY13" fmla="*/ 90487 h 4543425"/>
              <a:gd name="connsiteX14" fmla="*/ 3533775 w 4143375"/>
              <a:gd name="connsiteY14" fmla="*/ 190500 h 4543425"/>
              <a:gd name="connsiteX15" fmla="*/ 3348038 w 4143375"/>
              <a:gd name="connsiteY15" fmla="*/ 295275 h 4543425"/>
              <a:gd name="connsiteX16" fmla="*/ 3128963 w 4143375"/>
              <a:gd name="connsiteY16" fmla="*/ 361950 h 4543425"/>
              <a:gd name="connsiteX17" fmla="*/ 2947988 w 4143375"/>
              <a:gd name="connsiteY17" fmla="*/ 390525 h 4543425"/>
              <a:gd name="connsiteX18" fmla="*/ 2771775 w 4143375"/>
              <a:gd name="connsiteY18" fmla="*/ 338137 h 4543425"/>
              <a:gd name="connsiteX19" fmla="*/ 2595563 w 4143375"/>
              <a:gd name="connsiteY19" fmla="*/ 271462 h 4543425"/>
              <a:gd name="connsiteX20" fmla="*/ 2381250 w 4143375"/>
              <a:gd name="connsiteY20" fmla="*/ 128587 h 4543425"/>
              <a:gd name="connsiteX21" fmla="*/ 2166938 w 4143375"/>
              <a:gd name="connsiteY21" fmla="*/ 114300 h 4543425"/>
              <a:gd name="connsiteX22" fmla="*/ 1857375 w 4143375"/>
              <a:gd name="connsiteY22" fmla="*/ 352425 h 4543425"/>
              <a:gd name="connsiteX23" fmla="*/ 1600200 w 4143375"/>
              <a:gd name="connsiteY23" fmla="*/ 519112 h 4543425"/>
              <a:gd name="connsiteX24" fmla="*/ 1385888 w 4143375"/>
              <a:gd name="connsiteY24" fmla="*/ 409575 h 4543425"/>
              <a:gd name="connsiteX25" fmla="*/ 1085850 w 4143375"/>
              <a:gd name="connsiteY25" fmla="*/ 314325 h 4543425"/>
              <a:gd name="connsiteX26" fmla="*/ 900113 w 4143375"/>
              <a:gd name="connsiteY26" fmla="*/ 395287 h 4543425"/>
              <a:gd name="connsiteX27" fmla="*/ 700088 w 4143375"/>
              <a:gd name="connsiteY27" fmla="*/ 485775 h 4543425"/>
              <a:gd name="connsiteX28" fmla="*/ 557213 w 4143375"/>
              <a:gd name="connsiteY28" fmla="*/ 581025 h 4543425"/>
              <a:gd name="connsiteX29" fmla="*/ 666750 w 4143375"/>
              <a:gd name="connsiteY29" fmla="*/ 666750 h 4543425"/>
              <a:gd name="connsiteX30" fmla="*/ 766763 w 4143375"/>
              <a:gd name="connsiteY30" fmla="*/ 704850 h 4543425"/>
              <a:gd name="connsiteX31" fmla="*/ 876300 w 4143375"/>
              <a:gd name="connsiteY31" fmla="*/ 804862 h 4543425"/>
              <a:gd name="connsiteX32" fmla="*/ 776288 w 4143375"/>
              <a:gd name="connsiteY32" fmla="*/ 833437 h 4543425"/>
              <a:gd name="connsiteX33" fmla="*/ 566738 w 4143375"/>
              <a:gd name="connsiteY33" fmla="*/ 800100 h 4543425"/>
              <a:gd name="connsiteX34" fmla="*/ 404813 w 4143375"/>
              <a:gd name="connsiteY34" fmla="*/ 704850 h 4543425"/>
              <a:gd name="connsiteX35" fmla="*/ 376238 w 4143375"/>
              <a:gd name="connsiteY35" fmla="*/ 819150 h 4543425"/>
              <a:gd name="connsiteX36" fmla="*/ 190500 w 4143375"/>
              <a:gd name="connsiteY36" fmla="*/ 881062 h 4543425"/>
              <a:gd name="connsiteX37" fmla="*/ 0 w 4143375"/>
              <a:gd name="connsiteY37" fmla="*/ 885825 h 4543425"/>
              <a:gd name="connsiteX38" fmla="*/ 9525 w 4143375"/>
              <a:gd name="connsiteY38" fmla="*/ 4543425 h 4543425"/>
              <a:gd name="connsiteX39" fmla="*/ 2719388 w 4143375"/>
              <a:gd name="connsiteY39" fmla="*/ 4529137 h 4543425"/>
              <a:gd name="connsiteX40" fmla="*/ 2719388 w 4143375"/>
              <a:gd name="connsiteY40" fmla="*/ 3890962 h 4543425"/>
              <a:gd name="connsiteX41" fmla="*/ 4143375 w 4143375"/>
              <a:gd name="connsiteY41" fmla="*/ 3890962 h 4543425"/>
              <a:gd name="connsiteX42" fmla="*/ 4143375 w 4143375"/>
              <a:gd name="connsiteY42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629025 w 4143375"/>
              <a:gd name="connsiteY8" fmla="*/ 2076450 h 4543425"/>
              <a:gd name="connsiteX9" fmla="*/ 3529013 w 4143375"/>
              <a:gd name="connsiteY9" fmla="*/ 2109787 h 4543425"/>
              <a:gd name="connsiteX10" fmla="*/ 3995738 w 4143375"/>
              <a:gd name="connsiteY10" fmla="*/ 0 h 4543425"/>
              <a:gd name="connsiteX11" fmla="*/ 3810000 w 4143375"/>
              <a:gd name="connsiteY11" fmla="*/ 66675 h 4543425"/>
              <a:gd name="connsiteX12" fmla="*/ 3700463 w 4143375"/>
              <a:gd name="connsiteY12" fmla="*/ 90487 h 4543425"/>
              <a:gd name="connsiteX13" fmla="*/ 3533775 w 4143375"/>
              <a:gd name="connsiteY13" fmla="*/ 190500 h 4543425"/>
              <a:gd name="connsiteX14" fmla="*/ 3348038 w 4143375"/>
              <a:gd name="connsiteY14" fmla="*/ 295275 h 4543425"/>
              <a:gd name="connsiteX15" fmla="*/ 3128963 w 4143375"/>
              <a:gd name="connsiteY15" fmla="*/ 361950 h 4543425"/>
              <a:gd name="connsiteX16" fmla="*/ 2947988 w 4143375"/>
              <a:gd name="connsiteY16" fmla="*/ 390525 h 4543425"/>
              <a:gd name="connsiteX17" fmla="*/ 2771775 w 4143375"/>
              <a:gd name="connsiteY17" fmla="*/ 338137 h 4543425"/>
              <a:gd name="connsiteX18" fmla="*/ 2595563 w 4143375"/>
              <a:gd name="connsiteY18" fmla="*/ 271462 h 4543425"/>
              <a:gd name="connsiteX19" fmla="*/ 2381250 w 4143375"/>
              <a:gd name="connsiteY19" fmla="*/ 128587 h 4543425"/>
              <a:gd name="connsiteX20" fmla="*/ 2166938 w 4143375"/>
              <a:gd name="connsiteY20" fmla="*/ 114300 h 4543425"/>
              <a:gd name="connsiteX21" fmla="*/ 1857375 w 4143375"/>
              <a:gd name="connsiteY21" fmla="*/ 352425 h 4543425"/>
              <a:gd name="connsiteX22" fmla="*/ 1600200 w 4143375"/>
              <a:gd name="connsiteY22" fmla="*/ 519112 h 4543425"/>
              <a:gd name="connsiteX23" fmla="*/ 1385888 w 4143375"/>
              <a:gd name="connsiteY23" fmla="*/ 409575 h 4543425"/>
              <a:gd name="connsiteX24" fmla="*/ 1085850 w 4143375"/>
              <a:gd name="connsiteY24" fmla="*/ 314325 h 4543425"/>
              <a:gd name="connsiteX25" fmla="*/ 900113 w 4143375"/>
              <a:gd name="connsiteY25" fmla="*/ 395287 h 4543425"/>
              <a:gd name="connsiteX26" fmla="*/ 700088 w 4143375"/>
              <a:gd name="connsiteY26" fmla="*/ 485775 h 4543425"/>
              <a:gd name="connsiteX27" fmla="*/ 557213 w 4143375"/>
              <a:gd name="connsiteY27" fmla="*/ 581025 h 4543425"/>
              <a:gd name="connsiteX28" fmla="*/ 666750 w 4143375"/>
              <a:gd name="connsiteY28" fmla="*/ 666750 h 4543425"/>
              <a:gd name="connsiteX29" fmla="*/ 766763 w 4143375"/>
              <a:gd name="connsiteY29" fmla="*/ 704850 h 4543425"/>
              <a:gd name="connsiteX30" fmla="*/ 876300 w 4143375"/>
              <a:gd name="connsiteY30" fmla="*/ 804862 h 4543425"/>
              <a:gd name="connsiteX31" fmla="*/ 776288 w 4143375"/>
              <a:gd name="connsiteY31" fmla="*/ 833437 h 4543425"/>
              <a:gd name="connsiteX32" fmla="*/ 566738 w 4143375"/>
              <a:gd name="connsiteY32" fmla="*/ 800100 h 4543425"/>
              <a:gd name="connsiteX33" fmla="*/ 404813 w 4143375"/>
              <a:gd name="connsiteY33" fmla="*/ 704850 h 4543425"/>
              <a:gd name="connsiteX34" fmla="*/ 376238 w 4143375"/>
              <a:gd name="connsiteY34" fmla="*/ 819150 h 4543425"/>
              <a:gd name="connsiteX35" fmla="*/ 190500 w 4143375"/>
              <a:gd name="connsiteY35" fmla="*/ 881062 h 4543425"/>
              <a:gd name="connsiteX36" fmla="*/ 0 w 4143375"/>
              <a:gd name="connsiteY36" fmla="*/ 885825 h 4543425"/>
              <a:gd name="connsiteX37" fmla="*/ 9525 w 4143375"/>
              <a:gd name="connsiteY37" fmla="*/ 4543425 h 4543425"/>
              <a:gd name="connsiteX38" fmla="*/ 2719388 w 4143375"/>
              <a:gd name="connsiteY38" fmla="*/ 4529137 h 4543425"/>
              <a:gd name="connsiteX39" fmla="*/ 2719388 w 4143375"/>
              <a:gd name="connsiteY39" fmla="*/ 3890962 h 4543425"/>
              <a:gd name="connsiteX40" fmla="*/ 4143375 w 4143375"/>
              <a:gd name="connsiteY40" fmla="*/ 3890962 h 4543425"/>
              <a:gd name="connsiteX41" fmla="*/ 4143375 w 4143375"/>
              <a:gd name="connsiteY41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629025 w 4143375"/>
              <a:gd name="connsiteY8" fmla="*/ 2076450 h 4543425"/>
              <a:gd name="connsiteX9" fmla="*/ 3995738 w 4143375"/>
              <a:gd name="connsiteY9" fmla="*/ 0 h 4543425"/>
              <a:gd name="connsiteX10" fmla="*/ 3810000 w 4143375"/>
              <a:gd name="connsiteY10" fmla="*/ 66675 h 4543425"/>
              <a:gd name="connsiteX11" fmla="*/ 3700463 w 4143375"/>
              <a:gd name="connsiteY11" fmla="*/ 90487 h 4543425"/>
              <a:gd name="connsiteX12" fmla="*/ 3533775 w 4143375"/>
              <a:gd name="connsiteY12" fmla="*/ 190500 h 4543425"/>
              <a:gd name="connsiteX13" fmla="*/ 3348038 w 4143375"/>
              <a:gd name="connsiteY13" fmla="*/ 295275 h 4543425"/>
              <a:gd name="connsiteX14" fmla="*/ 3128963 w 4143375"/>
              <a:gd name="connsiteY14" fmla="*/ 361950 h 4543425"/>
              <a:gd name="connsiteX15" fmla="*/ 2947988 w 4143375"/>
              <a:gd name="connsiteY15" fmla="*/ 390525 h 4543425"/>
              <a:gd name="connsiteX16" fmla="*/ 2771775 w 4143375"/>
              <a:gd name="connsiteY16" fmla="*/ 338137 h 4543425"/>
              <a:gd name="connsiteX17" fmla="*/ 2595563 w 4143375"/>
              <a:gd name="connsiteY17" fmla="*/ 271462 h 4543425"/>
              <a:gd name="connsiteX18" fmla="*/ 2381250 w 4143375"/>
              <a:gd name="connsiteY18" fmla="*/ 128587 h 4543425"/>
              <a:gd name="connsiteX19" fmla="*/ 2166938 w 4143375"/>
              <a:gd name="connsiteY19" fmla="*/ 114300 h 4543425"/>
              <a:gd name="connsiteX20" fmla="*/ 1857375 w 4143375"/>
              <a:gd name="connsiteY20" fmla="*/ 352425 h 4543425"/>
              <a:gd name="connsiteX21" fmla="*/ 1600200 w 4143375"/>
              <a:gd name="connsiteY21" fmla="*/ 519112 h 4543425"/>
              <a:gd name="connsiteX22" fmla="*/ 1385888 w 4143375"/>
              <a:gd name="connsiteY22" fmla="*/ 409575 h 4543425"/>
              <a:gd name="connsiteX23" fmla="*/ 1085850 w 4143375"/>
              <a:gd name="connsiteY23" fmla="*/ 314325 h 4543425"/>
              <a:gd name="connsiteX24" fmla="*/ 900113 w 4143375"/>
              <a:gd name="connsiteY24" fmla="*/ 395287 h 4543425"/>
              <a:gd name="connsiteX25" fmla="*/ 700088 w 4143375"/>
              <a:gd name="connsiteY25" fmla="*/ 485775 h 4543425"/>
              <a:gd name="connsiteX26" fmla="*/ 557213 w 4143375"/>
              <a:gd name="connsiteY26" fmla="*/ 581025 h 4543425"/>
              <a:gd name="connsiteX27" fmla="*/ 666750 w 4143375"/>
              <a:gd name="connsiteY27" fmla="*/ 666750 h 4543425"/>
              <a:gd name="connsiteX28" fmla="*/ 766763 w 4143375"/>
              <a:gd name="connsiteY28" fmla="*/ 704850 h 4543425"/>
              <a:gd name="connsiteX29" fmla="*/ 876300 w 4143375"/>
              <a:gd name="connsiteY29" fmla="*/ 804862 h 4543425"/>
              <a:gd name="connsiteX30" fmla="*/ 776288 w 4143375"/>
              <a:gd name="connsiteY30" fmla="*/ 833437 h 4543425"/>
              <a:gd name="connsiteX31" fmla="*/ 566738 w 4143375"/>
              <a:gd name="connsiteY31" fmla="*/ 800100 h 4543425"/>
              <a:gd name="connsiteX32" fmla="*/ 404813 w 4143375"/>
              <a:gd name="connsiteY32" fmla="*/ 704850 h 4543425"/>
              <a:gd name="connsiteX33" fmla="*/ 376238 w 4143375"/>
              <a:gd name="connsiteY33" fmla="*/ 819150 h 4543425"/>
              <a:gd name="connsiteX34" fmla="*/ 190500 w 4143375"/>
              <a:gd name="connsiteY34" fmla="*/ 881062 h 4543425"/>
              <a:gd name="connsiteX35" fmla="*/ 0 w 4143375"/>
              <a:gd name="connsiteY35" fmla="*/ 885825 h 4543425"/>
              <a:gd name="connsiteX36" fmla="*/ 9525 w 4143375"/>
              <a:gd name="connsiteY36" fmla="*/ 4543425 h 4543425"/>
              <a:gd name="connsiteX37" fmla="*/ 2719388 w 4143375"/>
              <a:gd name="connsiteY37" fmla="*/ 4529137 h 4543425"/>
              <a:gd name="connsiteX38" fmla="*/ 2719388 w 4143375"/>
              <a:gd name="connsiteY38" fmla="*/ 3890962 h 4543425"/>
              <a:gd name="connsiteX39" fmla="*/ 4143375 w 4143375"/>
              <a:gd name="connsiteY39" fmla="*/ 3890962 h 4543425"/>
              <a:gd name="connsiteX40" fmla="*/ 4143375 w 4143375"/>
              <a:gd name="connsiteY40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995738 w 4143375"/>
              <a:gd name="connsiteY8" fmla="*/ 0 h 4543425"/>
              <a:gd name="connsiteX9" fmla="*/ 3810000 w 4143375"/>
              <a:gd name="connsiteY9" fmla="*/ 66675 h 4543425"/>
              <a:gd name="connsiteX10" fmla="*/ 3700463 w 4143375"/>
              <a:gd name="connsiteY10" fmla="*/ 90487 h 4543425"/>
              <a:gd name="connsiteX11" fmla="*/ 3533775 w 4143375"/>
              <a:gd name="connsiteY11" fmla="*/ 190500 h 4543425"/>
              <a:gd name="connsiteX12" fmla="*/ 3348038 w 4143375"/>
              <a:gd name="connsiteY12" fmla="*/ 295275 h 4543425"/>
              <a:gd name="connsiteX13" fmla="*/ 3128963 w 4143375"/>
              <a:gd name="connsiteY13" fmla="*/ 361950 h 4543425"/>
              <a:gd name="connsiteX14" fmla="*/ 2947988 w 4143375"/>
              <a:gd name="connsiteY14" fmla="*/ 390525 h 4543425"/>
              <a:gd name="connsiteX15" fmla="*/ 2771775 w 4143375"/>
              <a:gd name="connsiteY15" fmla="*/ 338137 h 4543425"/>
              <a:gd name="connsiteX16" fmla="*/ 2595563 w 4143375"/>
              <a:gd name="connsiteY16" fmla="*/ 271462 h 4543425"/>
              <a:gd name="connsiteX17" fmla="*/ 2381250 w 4143375"/>
              <a:gd name="connsiteY17" fmla="*/ 128587 h 4543425"/>
              <a:gd name="connsiteX18" fmla="*/ 2166938 w 4143375"/>
              <a:gd name="connsiteY18" fmla="*/ 114300 h 4543425"/>
              <a:gd name="connsiteX19" fmla="*/ 1857375 w 4143375"/>
              <a:gd name="connsiteY19" fmla="*/ 352425 h 4543425"/>
              <a:gd name="connsiteX20" fmla="*/ 1600200 w 4143375"/>
              <a:gd name="connsiteY20" fmla="*/ 519112 h 4543425"/>
              <a:gd name="connsiteX21" fmla="*/ 1385888 w 4143375"/>
              <a:gd name="connsiteY21" fmla="*/ 409575 h 4543425"/>
              <a:gd name="connsiteX22" fmla="*/ 1085850 w 4143375"/>
              <a:gd name="connsiteY22" fmla="*/ 314325 h 4543425"/>
              <a:gd name="connsiteX23" fmla="*/ 900113 w 4143375"/>
              <a:gd name="connsiteY23" fmla="*/ 395287 h 4543425"/>
              <a:gd name="connsiteX24" fmla="*/ 700088 w 4143375"/>
              <a:gd name="connsiteY24" fmla="*/ 485775 h 4543425"/>
              <a:gd name="connsiteX25" fmla="*/ 557213 w 4143375"/>
              <a:gd name="connsiteY25" fmla="*/ 581025 h 4543425"/>
              <a:gd name="connsiteX26" fmla="*/ 666750 w 4143375"/>
              <a:gd name="connsiteY26" fmla="*/ 666750 h 4543425"/>
              <a:gd name="connsiteX27" fmla="*/ 766763 w 4143375"/>
              <a:gd name="connsiteY27" fmla="*/ 704850 h 4543425"/>
              <a:gd name="connsiteX28" fmla="*/ 876300 w 4143375"/>
              <a:gd name="connsiteY28" fmla="*/ 804862 h 4543425"/>
              <a:gd name="connsiteX29" fmla="*/ 776288 w 4143375"/>
              <a:gd name="connsiteY29" fmla="*/ 833437 h 4543425"/>
              <a:gd name="connsiteX30" fmla="*/ 566738 w 4143375"/>
              <a:gd name="connsiteY30" fmla="*/ 800100 h 4543425"/>
              <a:gd name="connsiteX31" fmla="*/ 404813 w 4143375"/>
              <a:gd name="connsiteY31" fmla="*/ 704850 h 4543425"/>
              <a:gd name="connsiteX32" fmla="*/ 376238 w 4143375"/>
              <a:gd name="connsiteY32" fmla="*/ 819150 h 4543425"/>
              <a:gd name="connsiteX33" fmla="*/ 190500 w 4143375"/>
              <a:gd name="connsiteY33" fmla="*/ 881062 h 4543425"/>
              <a:gd name="connsiteX34" fmla="*/ 0 w 4143375"/>
              <a:gd name="connsiteY34" fmla="*/ 885825 h 4543425"/>
              <a:gd name="connsiteX35" fmla="*/ 9525 w 4143375"/>
              <a:gd name="connsiteY35" fmla="*/ 4543425 h 4543425"/>
              <a:gd name="connsiteX36" fmla="*/ 2719388 w 4143375"/>
              <a:gd name="connsiteY36" fmla="*/ 4529137 h 4543425"/>
              <a:gd name="connsiteX37" fmla="*/ 2719388 w 4143375"/>
              <a:gd name="connsiteY37" fmla="*/ 3890962 h 4543425"/>
              <a:gd name="connsiteX38" fmla="*/ 4143375 w 4143375"/>
              <a:gd name="connsiteY38" fmla="*/ 3890962 h 4543425"/>
              <a:gd name="connsiteX39" fmla="*/ 4143375 w 4143375"/>
              <a:gd name="connsiteY39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995738 w 4143375"/>
              <a:gd name="connsiteY7" fmla="*/ 0 h 4543425"/>
              <a:gd name="connsiteX8" fmla="*/ 3810000 w 4143375"/>
              <a:gd name="connsiteY8" fmla="*/ 66675 h 4543425"/>
              <a:gd name="connsiteX9" fmla="*/ 3700463 w 4143375"/>
              <a:gd name="connsiteY9" fmla="*/ 90487 h 4543425"/>
              <a:gd name="connsiteX10" fmla="*/ 3533775 w 4143375"/>
              <a:gd name="connsiteY10" fmla="*/ 190500 h 4543425"/>
              <a:gd name="connsiteX11" fmla="*/ 3348038 w 4143375"/>
              <a:gd name="connsiteY11" fmla="*/ 295275 h 4543425"/>
              <a:gd name="connsiteX12" fmla="*/ 3128963 w 4143375"/>
              <a:gd name="connsiteY12" fmla="*/ 361950 h 4543425"/>
              <a:gd name="connsiteX13" fmla="*/ 2947988 w 4143375"/>
              <a:gd name="connsiteY13" fmla="*/ 390525 h 4543425"/>
              <a:gd name="connsiteX14" fmla="*/ 2771775 w 4143375"/>
              <a:gd name="connsiteY14" fmla="*/ 338137 h 4543425"/>
              <a:gd name="connsiteX15" fmla="*/ 2595563 w 4143375"/>
              <a:gd name="connsiteY15" fmla="*/ 271462 h 4543425"/>
              <a:gd name="connsiteX16" fmla="*/ 2381250 w 4143375"/>
              <a:gd name="connsiteY16" fmla="*/ 128587 h 4543425"/>
              <a:gd name="connsiteX17" fmla="*/ 2166938 w 4143375"/>
              <a:gd name="connsiteY17" fmla="*/ 114300 h 4543425"/>
              <a:gd name="connsiteX18" fmla="*/ 1857375 w 4143375"/>
              <a:gd name="connsiteY18" fmla="*/ 352425 h 4543425"/>
              <a:gd name="connsiteX19" fmla="*/ 1600200 w 4143375"/>
              <a:gd name="connsiteY19" fmla="*/ 519112 h 4543425"/>
              <a:gd name="connsiteX20" fmla="*/ 1385888 w 4143375"/>
              <a:gd name="connsiteY20" fmla="*/ 409575 h 4543425"/>
              <a:gd name="connsiteX21" fmla="*/ 1085850 w 4143375"/>
              <a:gd name="connsiteY21" fmla="*/ 314325 h 4543425"/>
              <a:gd name="connsiteX22" fmla="*/ 900113 w 4143375"/>
              <a:gd name="connsiteY22" fmla="*/ 395287 h 4543425"/>
              <a:gd name="connsiteX23" fmla="*/ 700088 w 4143375"/>
              <a:gd name="connsiteY23" fmla="*/ 485775 h 4543425"/>
              <a:gd name="connsiteX24" fmla="*/ 557213 w 4143375"/>
              <a:gd name="connsiteY24" fmla="*/ 581025 h 4543425"/>
              <a:gd name="connsiteX25" fmla="*/ 666750 w 4143375"/>
              <a:gd name="connsiteY25" fmla="*/ 666750 h 4543425"/>
              <a:gd name="connsiteX26" fmla="*/ 766763 w 4143375"/>
              <a:gd name="connsiteY26" fmla="*/ 704850 h 4543425"/>
              <a:gd name="connsiteX27" fmla="*/ 876300 w 4143375"/>
              <a:gd name="connsiteY27" fmla="*/ 804862 h 4543425"/>
              <a:gd name="connsiteX28" fmla="*/ 776288 w 4143375"/>
              <a:gd name="connsiteY28" fmla="*/ 833437 h 4543425"/>
              <a:gd name="connsiteX29" fmla="*/ 566738 w 4143375"/>
              <a:gd name="connsiteY29" fmla="*/ 800100 h 4543425"/>
              <a:gd name="connsiteX30" fmla="*/ 404813 w 4143375"/>
              <a:gd name="connsiteY30" fmla="*/ 704850 h 4543425"/>
              <a:gd name="connsiteX31" fmla="*/ 376238 w 4143375"/>
              <a:gd name="connsiteY31" fmla="*/ 819150 h 4543425"/>
              <a:gd name="connsiteX32" fmla="*/ 190500 w 4143375"/>
              <a:gd name="connsiteY32" fmla="*/ 881062 h 4543425"/>
              <a:gd name="connsiteX33" fmla="*/ 0 w 4143375"/>
              <a:gd name="connsiteY33" fmla="*/ 885825 h 4543425"/>
              <a:gd name="connsiteX34" fmla="*/ 9525 w 4143375"/>
              <a:gd name="connsiteY34" fmla="*/ 4543425 h 4543425"/>
              <a:gd name="connsiteX35" fmla="*/ 2719388 w 4143375"/>
              <a:gd name="connsiteY35" fmla="*/ 4529137 h 4543425"/>
              <a:gd name="connsiteX36" fmla="*/ 2719388 w 4143375"/>
              <a:gd name="connsiteY36" fmla="*/ 3890962 h 4543425"/>
              <a:gd name="connsiteX37" fmla="*/ 4143375 w 4143375"/>
              <a:gd name="connsiteY37" fmla="*/ 3890962 h 4543425"/>
              <a:gd name="connsiteX38" fmla="*/ 4143375 w 4143375"/>
              <a:gd name="connsiteY38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995738 w 4143375"/>
              <a:gd name="connsiteY6" fmla="*/ 0 h 4543425"/>
              <a:gd name="connsiteX7" fmla="*/ 3810000 w 4143375"/>
              <a:gd name="connsiteY7" fmla="*/ 66675 h 4543425"/>
              <a:gd name="connsiteX8" fmla="*/ 3700463 w 4143375"/>
              <a:gd name="connsiteY8" fmla="*/ 90487 h 4543425"/>
              <a:gd name="connsiteX9" fmla="*/ 3533775 w 4143375"/>
              <a:gd name="connsiteY9" fmla="*/ 190500 h 4543425"/>
              <a:gd name="connsiteX10" fmla="*/ 3348038 w 4143375"/>
              <a:gd name="connsiteY10" fmla="*/ 295275 h 4543425"/>
              <a:gd name="connsiteX11" fmla="*/ 3128963 w 4143375"/>
              <a:gd name="connsiteY11" fmla="*/ 361950 h 4543425"/>
              <a:gd name="connsiteX12" fmla="*/ 2947988 w 4143375"/>
              <a:gd name="connsiteY12" fmla="*/ 390525 h 4543425"/>
              <a:gd name="connsiteX13" fmla="*/ 2771775 w 4143375"/>
              <a:gd name="connsiteY13" fmla="*/ 338137 h 4543425"/>
              <a:gd name="connsiteX14" fmla="*/ 2595563 w 4143375"/>
              <a:gd name="connsiteY14" fmla="*/ 271462 h 4543425"/>
              <a:gd name="connsiteX15" fmla="*/ 2381250 w 4143375"/>
              <a:gd name="connsiteY15" fmla="*/ 128587 h 4543425"/>
              <a:gd name="connsiteX16" fmla="*/ 2166938 w 4143375"/>
              <a:gd name="connsiteY16" fmla="*/ 114300 h 4543425"/>
              <a:gd name="connsiteX17" fmla="*/ 1857375 w 4143375"/>
              <a:gd name="connsiteY17" fmla="*/ 352425 h 4543425"/>
              <a:gd name="connsiteX18" fmla="*/ 1600200 w 4143375"/>
              <a:gd name="connsiteY18" fmla="*/ 519112 h 4543425"/>
              <a:gd name="connsiteX19" fmla="*/ 1385888 w 4143375"/>
              <a:gd name="connsiteY19" fmla="*/ 409575 h 4543425"/>
              <a:gd name="connsiteX20" fmla="*/ 1085850 w 4143375"/>
              <a:gd name="connsiteY20" fmla="*/ 314325 h 4543425"/>
              <a:gd name="connsiteX21" fmla="*/ 900113 w 4143375"/>
              <a:gd name="connsiteY21" fmla="*/ 395287 h 4543425"/>
              <a:gd name="connsiteX22" fmla="*/ 700088 w 4143375"/>
              <a:gd name="connsiteY22" fmla="*/ 485775 h 4543425"/>
              <a:gd name="connsiteX23" fmla="*/ 557213 w 4143375"/>
              <a:gd name="connsiteY23" fmla="*/ 581025 h 4543425"/>
              <a:gd name="connsiteX24" fmla="*/ 666750 w 4143375"/>
              <a:gd name="connsiteY24" fmla="*/ 666750 h 4543425"/>
              <a:gd name="connsiteX25" fmla="*/ 766763 w 4143375"/>
              <a:gd name="connsiteY25" fmla="*/ 704850 h 4543425"/>
              <a:gd name="connsiteX26" fmla="*/ 876300 w 4143375"/>
              <a:gd name="connsiteY26" fmla="*/ 804862 h 4543425"/>
              <a:gd name="connsiteX27" fmla="*/ 776288 w 4143375"/>
              <a:gd name="connsiteY27" fmla="*/ 833437 h 4543425"/>
              <a:gd name="connsiteX28" fmla="*/ 566738 w 4143375"/>
              <a:gd name="connsiteY28" fmla="*/ 800100 h 4543425"/>
              <a:gd name="connsiteX29" fmla="*/ 404813 w 4143375"/>
              <a:gd name="connsiteY29" fmla="*/ 704850 h 4543425"/>
              <a:gd name="connsiteX30" fmla="*/ 376238 w 4143375"/>
              <a:gd name="connsiteY30" fmla="*/ 819150 h 4543425"/>
              <a:gd name="connsiteX31" fmla="*/ 190500 w 4143375"/>
              <a:gd name="connsiteY31" fmla="*/ 881062 h 4543425"/>
              <a:gd name="connsiteX32" fmla="*/ 0 w 4143375"/>
              <a:gd name="connsiteY32" fmla="*/ 885825 h 4543425"/>
              <a:gd name="connsiteX33" fmla="*/ 9525 w 4143375"/>
              <a:gd name="connsiteY33" fmla="*/ 4543425 h 4543425"/>
              <a:gd name="connsiteX34" fmla="*/ 2719388 w 4143375"/>
              <a:gd name="connsiteY34" fmla="*/ 4529137 h 4543425"/>
              <a:gd name="connsiteX35" fmla="*/ 2719388 w 4143375"/>
              <a:gd name="connsiteY35" fmla="*/ 3890962 h 4543425"/>
              <a:gd name="connsiteX36" fmla="*/ 4143375 w 4143375"/>
              <a:gd name="connsiteY36" fmla="*/ 3890962 h 4543425"/>
              <a:gd name="connsiteX37" fmla="*/ 4143375 w 4143375"/>
              <a:gd name="connsiteY37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995738 w 4143375"/>
              <a:gd name="connsiteY5" fmla="*/ 0 h 4543425"/>
              <a:gd name="connsiteX6" fmla="*/ 3810000 w 4143375"/>
              <a:gd name="connsiteY6" fmla="*/ 66675 h 4543425"/>
              <a:gd name="connsiteX7" fmla="*/ 3700463 w 4143375"/>
              <a:gd name="connsiteY7" fmla="*/ 90487 h 4543425"/>
              <a:gd name="connsiteX8" fmla="*/ 3533775 w 4143375"/>
              <a:gd name="connsiteY8" fmla="*/ 190500 h 4543425"/>
              <a:gd name="connsiteX9" fmla="*/ 3348038 w 4143375"/>
              <a:gd name="connsiteY9" fmla="*/ 295275 h 4543425"/>
              <a:gd name="connsiteX10" fmla="*/ 3128963 w 4143375"/>
              <a:gd name="connsiteY10" fmla="*/ 361950 h 4543425"/>
              <a:gd name="connsiteX11" fmla="*/ 2947988 w 4143375"/>
              <a:gd name="connsiteY11" fmla="*/ 390525 h 4543425"/>
              <a:gd name="connsiteX12" fmla="*/ 2771775 w 4143375"/>
              <a:gd name="connsiteY12" fmla="*/ 338137 h 4543425"/>
              <a:gd name="connsiteX13" fmla="*/ 2595563 w 4143375"/>
              <a:gd name="connsiteY13" fmla="*/ 271462 h 4543425"/>
              <a:gd name="connsiteX14" fmla="*/ 2381250 w 4143375"/>
              <a:gd name="connsiteY14" fmla="*/ 128587 h 4543425"/>
              <a:gd name="connsiteX15" fmla="*/ 2166938 w 4143375"/>
              <a:gd name="connsiteY15" fmla="*/ 114300 h 4543425"/>
              <a:gd name="connsiteX16" fmla="*/ 1857375 w 4143375"/>
              <a:gd name="connsiteY16" fmla="*/ 352425 h 4543425"/>
              <a:gd name="connsiteX17" fmla="*/ 1600200 w 4143375"/>
              <a:gd name="connsiteY17" fmla="*/ 519112 h 4543425"/>
              <a:gd name="connsiteX18" fmla="*/ 1385888 w 4143375"/>
              <a:gd name="connsiteY18" fmla="*/ 409575 h 4543425"/>
              <a:gd name="connsiteX19" fmla="*/ 1085850 w 4143375"/>
              <a:gd name="connsiteY19" fmla="*/ 314325 h 4543425"/>
              <a:gd name="connsiteX20" fmla="*/ 900113 w 4143375"/>
              <a:gd name="connsiteY20" fmla="*/ 395287 h 4543425"/>
              <a:gd name="connsiteX21" fmla="*/ 700088 w 4143375"/>
              <a:gd name="connsiteY21" fmla="*/ 485775 h 4543425"/>
              <a:gd name="connsiteX22" fmla="*/ 557213 w 4143375"/>
              <a:gd name="connsiteY22" fmla="*/ 581025 h 4543425"/>
              <a:gd name="connsiteX23" fmla="*/ 666750 w 4143375"/>
              <a:gd name="connsiteY23" fmla="*/ 666750 h 4543425"/>
              <a:gd name="connsiteX24" fmla="*/ 766763 w 4143375"/>
              <a:gd name="connsiteY24" fmla="*/ 704850 h 4543425"/>
              <a:gd name="connsiteX25" fmla="*/ 876300 w 4143375"/>
              <a:gd name="connsiteY25" fmla="*/ 804862 h 4543425"/>
              <a:gd name="connsiteX26" fmla="*/ 776288 w 4143375"/>
              <a:gd name="connsiteY26" fmla="*/ 833437 h 4543425"/>
              <a:gd name="connsiteX27" fmla="*/ 566738 w 4143375"/>
              <a:gd name="connsiteY27" fmla="*/ 800100 h 4543425"/>
              <a:gd name="connsiteX28" fmla="*/ 404813 w 4143375"/>
              <a:gd name="connsiteY28" fmla="*/ 704850 h 4543425"/>
              <a:gd name="connsiteX29" fmla="*/ 376238 w 4143375"/>
              <a:gd name="connsiteY29" fmla="*/ 819150 h 4543425"/>
              <a:gd name="connsiteX30" fmla="*/ 190500 w 4143375"/>
              <a:gd name="connsiteY30" fmla="*/ 881062 h 4543425"/>
              <a:gd name="connsiteX31" fmla="*/ 0 w 4143375"/>
              <a:gd name="connsiteY31" fmla="*/ 885825 h 4543425"/>
              <a:gd name="connsiteX32" fmla="*/ 9525 w 4143375"/>
              <a:gd name="connsiteY32" fmla="*/ 4543425 h 4543425"/>
              <a:gd name="connsiteX33" fmla="*/ 2719388 w 4143375"/>
              <a:gd name="connsiteY33" fmla="*/ 4529137 h 4543425"/>
              <a:gd name="connsiteX34" fmla="*/ 2719388 w 4143375"/>
              <a:gd name="connsiteY34" fmla="*/ 3890962 h 4543425"/>
              <a:gd name="connsiteX35" fmla="*/ 4143375 w 4143375"/>
              <a:gd name="connsiteY35" fmla="*/ 3890962 h 4543425"/>
              <a:gd name="connsiteX36" fmla="*/ 4143375 w 4143375"/>
              <a:gd name="connsiteY36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95738 w 4143375"/>
              <a:gd name="connsiteY4" fmla="*/ 0 h 4543425"/>
              <a:gd name="connsiteX5" fmla="*/ 3810000 w 4143375"/>
              <a:gd name="connsiteY5" fmla="*/ 66675 h 4543425"/>
              <a:gd name="connsiteX6" fmla="*/ 3700463 w 4143375"/>
              <a:gd name="connsiteY6" fmla="*/ 90487 h 4543425"/>
              <a:gd name="connsiteX7" fmla="*/ 3533775 w 4143375"/>
              <a:gd name="connsiteY7" fmla="*/ 190500 h 4543425"/>
              <a:gd name="connsiteX8" fmla="*/ 3348038 w 4143375"/>
              <a:gd name="connsiteY8" fmla="*/ 295275 h 4543425"/>
              <a:gd name="connsiteX9" fmla="*/ 3128963 w 4143375"/>
              <a:gd name="connsiteY9" fmla="*/ 361950 h 4543425"/>
              <a:gd name="connsiteX10" fmla="*/ 2947988 w 4143375"/>
              <a:gd name="connsiteY10" fmla="*/ 390525 h 4543425"/>
              <a:gd name="connsiteX11" fmla="*/ 2771775 w 4143375"/>
              <a:gd name="connsiteY11" fmla="*/ 338137 h 4543425"/>
              <a:gd name="connsiteX12" fmla="*/ 2595563 w 4143375"/>
              <a:gd name="connsiteY12" fmla="*/ 271462 h 4543425"/>
              <a:gd name="connsiteX13" fmla="*/ 2381250 w 4143375"/>
              <a:gd name="connsiteY13" fmla="*/ 128587 h 4543425"/>
              <a:gd name="connsiteX14" fmla="*/ 2166938 w 4143375"/>
              <a:gd name="connsiteY14" fmla="*/ 114300 h 4543425"/>
              <a:gd name="connsiteX15" fmla="*/ 1857375 w 4143375"/>
              <a:gd name="connsiteY15" fmla="*/ 352425 h 4543425"/>
              <a:gd name="connsiteX16" fmla="*/ 1600200 w 4143375"/>
              <a:gd name="connsiteY16" fmla="*/ 519112 h 4543425"/>
              <a:gd name="connsiteX17" fmla="*/ 1385888 w 4143375"/>
              <a:gd name="connsiteY17" fmla="*/ 409575 h 4543425"/>
              <a:gd name="connsiteX18" fmla="*/ 1085850 w 4143375"/>
              <a:gd name="connsiteY18" fmla="*/ 314325 h 4543425"/>
              <a:gd name="connsiteX19" fmla="*/ 900113 w 4143375"/>
              <a:gd name="connsiteY19" fmla="*/ 395287 h 4543425"/>
              <a:gd name="connsiteX20" fmla="*/ 700088 w 4143375"/>
              <a:gd name="connsiteY20" fmla="*/ 485775 h 4543425"/>
              <a:gd name="connsiteX21" fmla="*/ 557213 w 4143375"/>
              <a:gd name="connsiteY21" fmla="*/ 581025 h 4543425"/>
              <a:gd name="connsiteX22" fmla="*/ 666750 w 4143375"/>
              <a:gd name="connsiteY22" fmla="*/ 666750 h 4543425"/>
              <a:gd name="connsiteX23" fmla="*/ 766763 w 4143375"/>
              <a:gd name="connsiteY23" fmla="*/ 704850 h 4543425"/>
              <a:gd name="connsiteX24" fmla="*/ 876300 w 4143375"/>
              <a:gd name="connsiteY24" fmla="*/ 804862 h 4543425"/>
              <a:gd name="connsiteX25" fmla="*/ 776288 w 4143375"/>
              <a:gd name="connsiteY25" fmla="*/ 833437 h 4543425"/>
              <a:gd name="connsiteX26" fmla="*/ 566738 w 4143375"/>
              <a:gd name="connsiteY26" fmla="*/ 800100 h 4543425"/>
              <a:gd name="connsiteX27" fmla="*/ 404813 w 4143375"/>
              <a:gd name="connsiteY27" fmla="*/ 704850 h 4543425"/>
              <a:gd name="connsiteX28" fmla="*/ 376238 w 4143375"/>
              <a:gd name="connsiteY28" fmla="*/ 819150 h 4543425"/>
              <a:gd name="connsiteX29" fmla="*/ 190500 w 4143375"/>
              <a:gd name="connsiteY29" fmla="*/ 881062 h 4543425"/>
              <a:gd name="connsiteX30" fmla="*/ 0 w 4143375"/>
              <a:gd name="connsiteY30" fmla="*/ 885825 h 4543425"/>
              <a:gd name="connsiteX31" fmla="*/ 9525 w 4143375"/>
              <a:gd name="connsiteY31" fmla="*/ 4543425 h 4543425"/>
              <a:gd name="connsiteX32" fmla="*/ 2719388 w 4143375"/>
              <a:gd name="connsiteY32" fmla="*/ 4529137 h 4543425"/>
              <a:gd name="connsiteX33" fmla="*/ 2719388 w 4143375"/>
              <a:gd name="connsiteY33" fmla="*/ 3890962 h 4543425"/>
              <a:gd name="connsiteX34" fmla="*/ 4143375 w 4143375"/>
              <a:gd name="connsiteY34" fmla="*/ 3890962 h 4543425"/>
              <a:gd name="connsiteX35" fmla="*/ 4143375 w 4143375"/>
              <a:gd name="connsiteY35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95738 w 4143375"/>
              <a:gd name="connsiteY3" fmla="*/ 0 h 4543425"/>
              <a:gd name="connsiteX4" fmla="*/ 3810000 w 4143375"/>
              <a:gd name="connsiteY4" fmla="*/ 66675 h 4543425"/>
              <a:gd name="connsiteX5" fmla="*/ 3700463 w 4143375"/>
              <a:gd name="connsiteY5" fmla="*/ 90487 h 4543425"/>
              <a:gd name="connsiteX6" fmla="*/ 3533775 w 4143375"/>
              <a:gd name="connsiteY6" fmla="*/ 190500 h 4543425"/>
              <a:gd name="connsiteX7" fmla="*/ 3348038 w 4143375"/>
              <a:gd name="connsiteY7" fmla="*/ 295275 h 4543425"/>
              <a:gd name="connsiteX8" fmla="*/ 3128963 w 4143375"/>
              <a:gd name="connsiteY8" fmla="*/ 361950 h 4543425"/>
              <a:gd name="connsiteX9" fmla="*/ 2947988 w 4143375"/>
              <a:gd name="connsiteY9" fmla="*/ 390525 h 4543425"/>
              <a:gd name="connsiteX10" fmla="*/ 2771775 w 4143375"/>
              <a:gd name="connsiteY10" fmla="*/ 338137 h 4543425"/>
              <a:gd name="connsiteX11" fmla="*/ 2595563 w 4143375"/>
              <a:gd name="connsiteY11" fmla="*/ 271462 h 4543425"/>
              <a:gd name="connsiteX12" fmla="*/ 2381250 w 4143375"/>
              <a:gd name="connsiteY12" fmla="*/ 128587 h 4543425"/>
              <a:gd name="connsiteX13" fmla="*/ 2166938 w 4143375"/>
              <a:gd name="connsiteY13" fmla="*/ 114300 h 4543425"/>
              <a:gd name="connsiteX14" fmla="*/ 1857375 w 4143375"/>
              <a:gd name="connsiteY14" fmla="*/ 352425 h 4543425"/>
              <a:gd name="connsiteX15" fmla="*/ 1600200 w 4143375"/>
              <a:gd name="connsiteY15" fmla="*/ 519112 h 4543425"/>
              <a:gd name="connsiteX16" fmla="*/ 1385888 w 4143375"/>
              <a:gd name="connsiteY16" fmla="*/ 409575 h 4543425"/>
              <a:gd name="connsiteX17" fmla="*/ 1085850 w 4143375"/>
              <a:gd name="connsiteY17" fmla="*/ 314325 h 4543425"/>
              <a:gd name="connsiteX18" fmla="*/ 900113 w 4143375"/>
              <a:gd name="connsiteY18" fmla="*/ 395287 h 4543425"/>
              <a:gd name="connsiteX19" fmla="*/ 700088 w 4143375"/>
              <a:gd name="connsiteY19" fmla="*/ 485775 h 4543425"/>
              <a:gd name="connsiteX20" fmla="*/ 557213 w 4143375"/>
              <a:gd name="connsiteY20" fmla="*/ 581025 h 4543425"/>
              <a:gd name="connsiteX21" fmla="*/ 666750 w 4143375"/>
              <a:gd name="connsiteY21" fmla="*/ 666750 h 4543425"/>
              <a:gd name="connsiteX22" fmla="*/ 766763 w 4143375"/>
              <a:gd name="connsiteY22" fmla="*/ 704850 h 4543425"/>
              <a:gd name="connsiteX23" fmla="*/ 876300 w 4143375"/>
              <a:gd name="connsiteY23" fmla="*/ 804862 h 4543425"/>
              <a:gd name="connsiteX24" fmla="*/ 776288 w 4143375"/>
              <a:gd name="connsiteY24" fmla="*/ 833437 h 4543425"/>
              <a:gd name="connsiteX25" fmla="*/ 566738 w 4143375"/>
              <a:gd name="connsiteY25" fmla="*/ 800100 h 4543425"/>
              <a:gd name="connsiteX26" fmla="*/ 404813 w 4143375"/>
              <a:gd name="connsiteY26" fmla="*/ 704850 h 4543425"/>
              <a:gd name="connsiteX27" fmla="*/ 376238 w 4143375"/>
              <a:gd name="connsiteY27" fmla="*/ 819150 h 4543425"/>
              <a:gd name="connsiteX28" fmla="*/ 190500 w 4143375"/>
              <a:gd name="connsiteY28" fmla="*/ 881062 h 4543425"/>
              <a:gd name="connsiteX29" fmla="*/ 0 w 4143375"/>
              <a:gd name="connsiteY29" fmla="*/ 885825 h 4543425"/>
              <a:gd name="connsiteX30" fmla="*/ 9525 w 4143375"/>
              <a:gd name="connsiteY30" fmla="*/ 4543425 h 4543425"/>
              <a:gd name="connsiteX31" fmla="*/ 2719388 w 4143375"/>
              <a:gd name="connsiteY31" fmla="*/ 4529137 h 4543425"/>
              <a:gd name="connsiteX32" fmla="*/ 2719388 w 4143375"/>
              <a:gd name="connsiteY32" fmla="*/ 3890962 h 4543425"/>
              <a:gd name="connsiteX33" fmla="*/ 4143375 w 4143375"/>
              <a:gd name="connsiteY33" fmla="*/ 3890962 h 4543425"/>
              <a:gd name="connsiteX34" fmla="*/ 4143375 w 4143375"/>
              <a:gd name="connsiteY34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0 h 4543425"/>
              <a:gd name="connsiteX3" fmla="*/ 3810000 w 4143375"/>
              <a:gd name="connsiteY3" fmla="*/ 66675 h 4543425"/>
              <a:gd name="connsiteX4" fmla="*/ 3700463 w 4143375"/>
              <a:gd name="connsiteY4" fmla="*/ 90487 h 4543425"/>
              <a:gd name="connsiteX5" fmla="*/ 3533775 w 4143375"/>
              <a:gd name="connsiteY5" fmla="*/ 190500 h 4543425"/>
              <a:gd name="connsiteX6" fmla="*/ 3348038 w 4143375"/>
              <a:gd name="connsiteY6" fmla="*/ 295275 h 4543425"/>
              <a:gd name="connsiteX7" fmla="*/ 3128963 w 4143375"/>
              <a:gd name="connsiteY7" fmla="*/ 361950 h 4543425"/>
              <a:gd name="connsiteX8" fmla="*/ 2947988 w 4143375"/>
              <a:gd name="connsiteY8" fmla="*/ 390525 h 4543425"/>
              <a:gd name="connsiteX9" fmla="*/ 2771775 w 4143375"/>
              <a:gd name="connsiteY9" fmla="*/ 338137 h 4543425"/>
              <a:gd name="connsiteX10" fmla="*/ 2595563 w 4143375"/>
              <a:gd name="connsiteY10" fmla="*/ 271462 h 4543425"/>
              <a:gd name="connsiteX11" fmla="*/ 2381250 w 4143375"/>
              <a:gd name="connsiteY11" fmla="*/ 128587 h 4543425"/>
              <a:gd name="connsiteX12" fmla="*/ 2166938 w 4143375"/>
              <a:gd name="connsiteY12" fmla="*/ 114300 h 4543425"/>
              <a:gd name="connsiteX13" fmla="*/ 1857375 w 4143375"/>
              <a:gd name="connsiteY13" fmla="*/ 352425 h 4543425"/>
              <a:gd name="connsiteX14" fmla="*/ 1600200 w 4143375"/>
              <a:gd name="connsiteY14" fmla="*/ 519112 h 4543425"/>
              <a:gd name="connsiteX15" fmla="*/ 1385888 w 4143375"/>
              <a:gd name="connsiteY15" fmla="*/ 409575 h 4543425"/>
              <a:gd name="connsiteX16" fmla="*/ 1085850 w 4143375"/>
              <a:gd name="connsiteY16" fmla="*/ 314325 h 4543425"/>
              <a:gd name="connsiteX17" fmla="*/ 900113 w 4143375"/>
              <a:gd name="connsiteY17" fmla="*/ 395287 h 4543425"/>
              <a:gd name="connsiteX18" fmla="*/ 700088 w 4143375"/>
              <a:gd name="connsiteY18" fmla="*/ 485775 h 4543425"/>
              <a:gd name="connsiteX19" fmla="*/ 557213 w 4143375"/>
              <a:gd name="connsiteY19" fmla="*/ 581025 h 4543425"/>
              <a:gd name="connsiteX20" fmla="*/ 666750 w 4143375"/>
              <a:gd name="connsiteY20" fmla="*/ 666750 h 4543425"/>
              <a:gd name="connsiteX21" fmla="*/ 766763 w 4143375"/>
              <a:gd name="connsiteY21" fmla="*/ 704850 h 4543425"/>
              <a:gd name="connsiteX22" fmla="*/ 876300 w 4143375"/>
              <a:gd name="connsiteY22" fmla="*/ 804862 h 4543425"/>
              <a:gd name="connsiteX23" fmla="*/ 776288 w 4143375"/>
              <a:gd name="connsiteY23" fmla="*/ 833437 h 4543425"/>
              <a:gd name="connsiteX24" fmla="*/ 566738 w 4143375"/>
              <a:gd name="connsiteY24" fmla="*/ 800100 h 4543425"/>
              <a:gd name="connsiteX25" fmla="*/ 404813 w 4143375"/>
              <a:gd name="connsiteY25" fmla="*/ 704850 h 4543425"/>
              <a:gd name="connsiteX26" fmla="*/ 376238 w 4143375"/>
              <a:gd name="connsiteY26" fmla="*/ 819150 h 4543425"/>
              <a:gd name="connsiteX27" fmla="*/ 190500 w 4143375"/>
              <a:gd name="connsiteY27" fmla="*/ 881062 h 4543425"/>
              <a:gd name="connsiteX28" fmla="*/ 0 w 4143375"/>
              <a:gd name="connsiteY28" fmla="*/ 885825 h 4543425"/>
              <a:gd name="connsiteX29" fmla="*/ 9525 w 4143375"/>
              <a:gd name="connsiteY29" fmla="*/ 4543425 h 4543425"/>
              <a:gd name="connsiteX30" fmla="*/ 2719388 w 4143375"/>
              <a:gd name="connsiteY30" fmla="*/ 4529137 h 4543425"/>
              <a:gd name="connsiteX31" fmla="*/ 2719388 w 4143375"/>
              <a:gd name="connsiteY31" fmla="*/ 3890962 h 4543425"/>
              <a:gd name="connsiteX32" fmla="*/ 4143375 w 4143375"/>
              <a:gd name="connsiteY32" fmla="*/ 3890962 h 4543425"/>
              <a:gd name="connsiteX33" fmla="*/ 4143375 w 4143375"/>
              <a:gd name="connsiteY33" fmla="*/ 1790700 h 4543425"/>
              <a:gd name="connsiteX0" fmla="*/ 4143375 w 4143375"/>
              <a:gd name="connsiteY0" fmla="*/ 1790700 h 4543425"/>
              <a:gd name="connsiteX1" fmla="*/ 3995738 w 4143375"/>
              <a:gd name="connsiteY1" fmla="*/ 0 h 4543425"/>
              <a:gd name="connsiteX2" fmla="*/ 3810000 w 4143375"/>
              <a:gd name="connsiteY2" fmla="*/ 66675 h 4543425"/>
              <a:gd name="connsiteX3" fmla="*/ 3700463 w 4143375"/>
              <a:gd name="connsiteY3" fmla="*/ 90487 h 4543425"/>
              <a:gd name="connsiteX4" fmla="*/ 3533775 w 4143375"/>
              <a:gd name="connsiteY4" fmla="*/ 190500 h 4543425"/>
              <a:gd name="connsiteX5" fmla="*/ 3348038 w 4143375"/>
              <a:gd name="connsiteY5" fmla="*/ 295275 h 4543425"/>
              <a:gd name="connsiteX6" fmla="*/ 3128963 w 4143375"/>
              <a:gd name="connsiteY6" fmla="*/ 361950 h 4543425"/>
              <a:gd name="connsiteX7" fmla="*/ 2947988 w 4143375"/>
              <a:gd name="connsiteY7" fmla="*/ 390525 h 4543425"/>
              <a:gd name="connsiteX8" fmla="*/ 2771775 w 4143375"/>
              <a:gd name="connsiteY8" fmla="*/ 338137 h 4543425"/>
              <a:gd name="connsiteX9" fmla="*/ 2595563 w 4143375"/>
              <a:gd name="connsiteY9" fmla="*/ 271462 h 4543425"/>
              <a:gd name="connsiteX10" fmla="*/ 2381250 w 4143375"/>
              <a:gd name="connsiteY10" fmla="*/ 128587 h 4543425"/>
              <a:gd name="connsiteX11" fmla="*/ 2166938 w 4143375"/>
              <a:gd name="connsiteY11" fmla="*/ 114300 h 4543425"/>
              <a:gd name="connsiteX12" fmla="*/ 1857375 w 4143375"/>
              <a:gd name="connsiteY12" fmla="*/ 352425 h 4543425"/>
              <a:gd name="connsiteX13" fmla="*/ 1600200 w 4143375"/>
              <a:gd name="connsiteY13" fmla="*/ 519112 h 4543425"/>
              <a:gd name="connsiteX14" fmla="*/ 1385888 w 4143375"/>
              <a:gd name="connsiteY14" fmla="*/ 409575 h 4543425"/>
              <a:gd name="connsiteX15" fmla="*/ 1085850 w 4143375"/>
              <a:gd name="connsiteY15" fmla="*/ 314325 h 4543425"/>
              <a:gd name="connsiteX16" fmla="*/ 900113 w 4143375"/>
              <a:gd name="connsiteY16" fmla="*/ 395287 h 4543425"/>
              <a:gd name="connsiteX17" fmla="*/ 700088 w 4143375"/>
              <a:gd name="connsiteY17" fmla="*/ 485775 h 4543425"/>
              <a:gd name="connsiteX18" fmla="*/ 557213 w 4143375"/>
              <a:gd name="connsiteY18" fmla="*/ 581025 h 4543425"/>
              <a:gd name="connsiteX19" fmla="*/ 666750 w 4143375"/>
              <a:gd name="connsiteY19" fmla="*/ 666750 h 4543425"/>
              <a:gd name="connsiteX20" fmla="*/ 766763 w 4143375"/>
              <a:gd name="connsiteY20" fmla="*/ 704850 h 4543425"/>
              <a:gd name="connsiteX21" fmla="*/ 876300 w 4143375"/>
              <a:gd name="connsiteY21" fmla="*/ 804862 h 4543425"/>
              <a:gd name="connsiteX22" fmla="*/ 776288 w 4143375"/>
              <a:gd name="connsiteY22" fmla="*/ 833437 h 4543425"/>
              <a:gd name="connsiteX23" fmla="*/ 566738 w 4143375"/>
              <a:gd name="connsiteY23" fmla="*/ 800100 h 4543425"/>
              <a:gd name="connsiteX24" fmla="*/ 404813 w 4143375"/>
              <a:gd name="connsiteY24" fmla="*/ 704850 h 4543425"/>
              <a:gd name="connsiteX25" fmla="*/ 376238 w 4143375"/>
              <a:gd name="connsiteY25" fmla="*/ 819150 h 4543425"/>
              <a:gd name="connsiteX26" fmla="*/ 190500 w 4143375"/>
              <a:gd name="connsiteY26" fmla="*/ 881062 h 4543425"/>
              <a:gd name="connsiteX27" fmla="*/ 0 w 4143375"/>
              <a:gd name="connsiteY27" fmla="*/ 885825 h 4543425"/>
              <a:gd name="connsiteX28" fmla="*/ 9525 w 4143375"/>
              <a:gd name="connsiteY28" fmla="*/ 4543425 h 4543425"/>
              <a:gd name="connsiteX29" fmla="*/ 2719388 w 4143375"/>
              <a:gd name="connsiteY29" fmla="*/ 4529137 h 4543425"/>
              <a:gd name="connsiteX30" fmla="*/ 2719388 w 4143375"/>
              <a:gd name="connsiteY30" fmla="*/ 3890962 h 4543425"/>
              <a:gd name="connsiteX31" fmla="*/ 4143375 w 4143375"/>
              <a:gd name="connsiteY31" fmla="*/ 3890962 h 4543425"/>
              <a:gd name="connsiteX32" fmla="*/ 4143375 w 4143375"/>
              <a:gd name="connsiteY32" fmla="*/ 1790700 h 4543425"/>
              <a:gd name="connsiteX0" fmla="*/ 4133850 w 4143375"/>
              <a:gd name="connsiteY0" fmla="*/ 142875 h 4543425"/>
              <a:gd name="connsiteX1" fmla="*/ 3995738 w 4143375"/>
              <a:gd name="connsiteY1" fmla="*/ 0 h 4543425"/>
              <a:gd name="connsiteX2" fmla="*/ 3810000 w 4143375"/>
              <a:gd name="connsiteY2" fmla="*/ 66675 h 4543425"/>
              <a:gd name="connsiteX3" fmla="*/ 3700463 w 4143375"/>
              <a:gd name="connsiteY3" fmla="*/ 90487 h 4543425"/>
              <a:gd name="connsiteX4" fmla="*/ 3533775 w 4143375"/>
              <a:gd name="connsiteY4" fmla="*/ 190500 h 4543425"/>
              <a:gd name="connsiteX5" fmla="*/ 3348038 w 4143375"/>
              <a:gd name="connsiteY5" fmla="*/ 295275 h 4543425"/>
              <a:gd name="connsiteX6" fmla="*/ 3128963 w 4143375"/>
              <a:gd name="connsiteY6" fmla="*/ 361950 h 4543425"/>
              <a:gd name="connsiteX7" fmla="*/ 2947988 w 4143375"/>
              <a:gd name="connsiteY7" fmla="*/ 390525 h 4543425"/>
              <a:gd name="connsiteX8" fmla="*/ 2771775 w 4143375"/>
              <a:gd name="connsiteY8" fmla="*/ 338137 h 4543425"/>
              <a:gd name="connsiteX9" fmla="*/ 2595563 w 4143375"/>
              <a:gd name="connsiteY9" fmla="*/ 271462 h 4543425"/>
              <a:gd name="connsiteX10" fmla="*/ 2381250 w 4143375"/>
              <a:gd name="connsiteY10" fmla="*/ 128587 h 4543425"/>
              <a:gd name="connsiteX11" fmla="*/ 2166938 w 4143375"/>
              <a:gd name="connsiteY11" fmla="*/ 114300 h 4543425"/>
              <a:gd name="connsiteX12" fmla="*/ 1857375 w 4143375"/>
              <a:gd name="connsiteY12" fmla="*/ 352425 h 4543425"/>
              <a:gd name="connsiteX13" fmla="*/ 1600200 w 4143375"/>
              <a:gd name="connsiteY13" fmla="*/ 519112 h 4543425"/>
              <a:gd name="connsiteX14" fmla="*/ 1385888 w 4143375"/>
              <a:gd name="connsiteY14" fmla="*/ 409575 h 4543425"/>
              <a:gd name="connsiteX15" fmla="*/ 1085850 w 4143375"/>
              <a:gd name="connsiteY15" fmla="*/ 314325 h 4543425"/>
              <a:gd name="connsiteX16" fmla="*/ 900113 w 4143375"/>
              <a:gd name="connsiteY16" fmla="*/ 395287 h 4543425"/>
              <a:gd name="connsiteX17" fmla="*/ 700088 w 4143375"/>
              <a:gd name="connsiteY17" fmla="*/ 485775 h 4543425"/>
              <a:gd name="connsiteX18" fmla="*/ 557213 w 4143375"/>
              <a:gd name="connsiteY18" fmla="*/ 581025 h 4543425"/>
              <a:gd name="connsiteX19" fmla="*/ 666750 w 4143375"/>
              <a:gd name="connsiteY19" fmla="*/ 666750 h 4543425"/>
              <a:gd name="connsiteX20" fmla="*/ 766763 w 4143375"/>
              <a:gd name="connsiteY20" fmla="*/ 704850 h 4543425"/>
              <a:gd name="connsiteX21" fmla="*/ 876300 w 4143375"/>
              <a:gd name="connsiteY21" fmla="*/ 804862 h 4543425"/>
              <a:gd name="connsiteX22" fmla="*/ 776288 w 4143375"/>
              <a:gd name="connsiteY22" fmla="*/ 833437 h 4543425"/>
              <a:gd name="connsiteX23" fmla="*/ 566738 w 4143375"/>
              <a:gd name="connsiteY23" fmla="*/ 800100 h 4543425"/>
              <a:gd name="connsiteX24" fmla="*/ 404813 w 4143375"/>
              <a:gd name="connsiteY24" fmla="*/ 704850 h 4543425"/>
              <a:gd name="connsiteX25" fmla="*/ 376238 w 4143375"/>
              <a:gd name="connsiteY25" fmla="*/ 819150 h 4543425"/>
              <a:gd name="connsiteX26" fmla="*/ 190500 w 4143375"/>
              <a:gd name="connsiteY26" fmla="*/ 881062 h 4543425"/>
              <a:gd name="connsiteX27" fmla="*/ 0 w 4143375"/>
              <a:gd name="connsiteY27" fmla="*/ 885825 h 4543425"/>
              <a:gd name="connsiteX28" fmla="*/ 9525 w 4143375"/>
              <a:gd name="connsiteY28" fmla="*/ 4543425 h 4543425"/>
              <a:gd name="connsiteX29" fmla="*/ 2719388 w 4143375"/>
              <a:gd name="connsiteY29" fmla="*/ 4529137 h 4543425"/>
              <a:gd name="connsiteX30" fmla="*/ 2719388 w 4143375"/>
              <a:gd name="connsiteY30" fmla="*/ 3890962 h 4543425"/>
              <a:gd name="connsiteX31" fmla="*/ 4143375 w 4143375"/>
              <a:gd name="connsiteY31" fmla="*/ 3890962 h 4543425"/>
              <a:gd name="connsiteX32" fmla="*/ 4133850 w 4143375"/>
              <a:gd name="connsiteY32" fmla="*/ 142875 h 45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43375" h="4543425">
                <a:moveTo>
                  <a:pt x="4133850" y="142875"/>
                </a:moveTo>
                <a:lnTo>
                  <a:pt x="3995738" y="0"/>
                </a:lnTo>
                <a:lnTo>
                  <a:pt x="3810000" y="66675"/>
                </a:lnTo>
                <a:lnTo>
                  <a:pt x="3700463" y="90487"/>
                </a:lnTo>
                <a:lnTo>
                  <a:pt x="3533775" y="190500"/>
                </a:lnTo>
                <a:lnTo>
                  <a:pt x="3348038" y="295275"/>
                </a:lnTo>
                <a:lnTo>
                  <a:pt x="3128963" y="361950"/>
                </a:lnTo>
                <a:lnTo>
                  <a:pt x="2947988" y="390525"/>
                </a:lnTo>
                <a:lnTo>
                  <a:pt x="2771775" y="338137"/>
                </a:lnTo>
                <a:lnTo>
                  <a:pt x="2595563" y="271462"/>
                </a:lnTo>
                <a:lnTo>
                  <a:pt x="2381250" y="128587"/>
                </a:lnTo>
                <a:lnTo>
                  <a:pt x="2166938" y="114300"/>
                </a:lnTo>
                <a:lnTo>
                  <a:pt x="1857375" y="352425"/>
                </a:lnTo>
                <a:lnTo>
                  <a:pt x="1600200" y="519112"/>
                </a:lnTo>
                <a:lnTo>
                  <a:pt x="1385888" y="409575"/>
                </a:lnTo>
                <a:lnTo>
                  <a:pt x="1085850" y="314325"/>
                </a:lnTo>
                <a:lnTo>
                  <a:pt x="900113" y="395287"/>
                </a:lnTo>
                <a:lnTo>
                  <a:pt x="700088" y="485775"/>
                </a:lnTo>
                <a:lnTo>
                  <a:pt x="557213" y="581025"/>
                </a:lnTo>
                <a:lnTo>
                  <a:pt x="666750" y="666750"/>
                </a:lnTo>
                <a:lnTo>
                  <a:pt x="766763" y="704850"/>
                </a:lnTo>
                <a:lnTo>
                  <a:pt x="876300" y="804862"/>
                </a:lnTo>
                <a:lnTo>
                  <a:pt x="776288" y="833437"/>
                </a:lnTo>
                <a:lnTo>
                  <a:pt x="566738" y="800100"/>
                </a:lnTo>
                <a:lnTo>
                  <a:pt x="404813" y="704850"/>
                </a:lnTo>
                <a:lnTo>
                  <a:pt x="376238" y="819150"/>
                </a:lnTo>
                <a:lnTo>
                  <a:pt x="190500" y="881062"/>
                </a:lnTo>
                <a:lnTo>
                  <a:pt x="0" y="885825"/>
                </a:lnTo>
                <a:lnTo>
                  <a:pt x="9525" y="4543425"/>
                </a:lnTo>
                <a:lnTo>
                  <a:pt x="2719388" y="4529137"/>
                </a:lnTo>
                <a:lnTo>
                  <a:pt x="2719388" y="3890962"/>
                </a:lnTo>
                <a:lnTo>
                  <a:pt x="4143375" y="3890962"/>
                </a:lnTo>
                <a:lnTo>
                  <a:pt x="4133850" y="142875"/>
                </a:lnTo>
                <a:close/>
              </a:path>
            </a:pathLst>
          </a:custGeom>
          <a:solidFill>
            <a:srgbClr val="0066FF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2833" y="346000"/>
            <a:ext cx="4158730" cy="4414838"/>
          </a:xfrm>
          <a:custGeom>
            <a:avLst/>
            <a:gdLst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3167063 w 4157663"/>
              <a:gd name="connsiteY254" fmla="*/ 23812 h 3371850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4152900 w 4157663"/>
              <a:gd name="connsiteY254" fmla="*/ 1881187 h 3371850"/>
              <a:gd name="connsiteX0" fmla="*/ 4157663 w 4157663"/>
              <a:gd name="connsiteY0" fmla="*/ 2067028 h 3552928"/>
              <a:gd name="connsiteX1" fmla="*/ 4095750 w 4157663"/>
              <a:gd name="connsiteY1" fmla="*/ 2076553 h 3552928"/>
              <a:gd name="connsiteX2" fmla="*/ 4024313 w 4157663"/>
              <a:gd name="connsiteY2" fmla="*/ 2067028 h 3552928"/>
              <a:gd name="connsiteX3" fmla="*/ 3981450 w 4157663"/>
              <a:gd name="connsiteY3" fmla="*/ 2071790 h 3552928"/>
              <a:gd name="connsiteX4" fmla="*/ 3938588 w 4157663"/>
              <a:gd name="connsiteY4" fmla="*/ 2119415 h 3552928"/>
              <a:gd name="connsiteX5" fmla="*/ 3876675 w 4157663"/>
              <a:gd name="connsiteY5" fmla="*/ 2181328 h 3552928"/>
              <a:gd name="connsiteX6" fmla="*/ 3824288 w 4157663"/>
              <a:gd name="connsiteY6" fmla="*/ 2252765 h 3552928"/>
              <a:gd name="connsiteX7" fmla="*/ 3743325 w 4157663"/>
              <a:gd name="connsiteY7" fmla="*/ 2305153 h 3552928"/>
              <a:gd name="connsiteX8" fmla="*/ 3638550 w 4157663"/>
              <a:gd name="connsiteY8" fmla="*/ 2352778 h 3552928"/>
              <a:gd name="connsiteX9" fmla="*/ 3557588 w 4157663"/>
              <a:gd name="connsiteY9" fmla="*/ 2381353 h 3552928"/>
              <a:gd name="connsiteX10" fmla="*/ 3481388 w 4157663"/>
              <a:gd name="connsiteY10" fmla="*/ 2438503 h 3552928"/>
              <a:gd name="connsiteX11" fmla="*/ 3376613 w 4157663"/>
              <a:gd name="connsiteY11" fmla="*/ 2490890 h 3552928"/>
              <a:gd name="connsiteX12" fmla="*/ 3319463 w 4157663"/>
              <a:gd name="connsiteY12" fmla="*/ 2519465 h 3552928"/>
              <a:gd name="connsiteX13" fmla="*/ 3252788 w 4157663"/>
              <a:gd name="connsiteY13" fmla="*/ 2524228 h 3552928"/>
              <a:gd name="connsiteX14" fmla="*/ 3214688 w 4157663"/>
              <a:gd name="connsiteY14" fmla="*/ 2538515 h 3552928"/>
              <a:gd name="connsiteX15" fmla="*/ 3128963 w 4157663"/>
              <a:gd name="connsiteY15" fmla="*/ 2567090 h 3552928"/>
              <a:gd name="connsiteX16" fmla="*/ 3024188 w 4157663"/>
              <a:gd name="connsiteY16" fmla="*/ 2614715 h 3552928"/>
              <a:gd name="connsiteX17" fmla="*/ 2947988 w 4157663"/>
              <a:gd name="connsiteY17" fmla="*/ 2643290 h 3552928"/>
              <a:gd name="connsiteX18" fmla="*/ 2900363 w 4157663"/>
              <a:gd name="connsiteY18" fmla="*/ 2667103 h 3552928"/>
              <a:gd name="connsiteX19" fmla="*/ 2847975 w 4157663"/>
              <a:gd name="connsiteY19" fmla="*/ 2671865 h 3552928"/>
              <a:gd name="connsiteX20" fmla="*/ 2847975 w 4157663"/>
              <a:gd name="connsiteY20" fmla="*/ 2643290 h 3552928"/>
              <a:gd name="connsiteX21" fmla="*/ 2828925 w 4157663"/>
              <a:gd name="connsiteY21" fmla="*/ 2638528 h 3552928"/>
              <a:gd name="connsiteX22" fmla="*/ 2757488 w 4157663"/>
              <a:gd name="connsiteY22" fmla="*/ 2662340 h 3552928"/>
              <a:gd name="connsiteX23" fmla="*/ 2690813 w 4157663"/>
              <a:gd name="connsiteY23" fmla="*/ 2681390 h 3552928"/>
              <a:gd name="connsiteX24" fmla="*/ 2638425 w 4157663"/>
              <a:gd name="connsiteY24" fmla="*/ 2681390 h 3552928"/>
              <a:gd name="connsiteX25" fmla="*/ 2576513 w 4157663"/>
              <a:gd name="connsiteY25" fmla="*/ 2700440 h 3552928"/>
              <a:gd name="connsiteX26" fmla="*/ 2576513 w 4157663"/>
              <a:gd name="connsiteY26" fmla="*/ 2729015 h 3552928"/>
              <a:gd name="connsiteX27" fmla="*/ 2624138 w 4157663"/>
              <a:gd name="connsiteY27" fmla="*/ 2752828 h 3552928"/>
              <a:gd name="connsiteX28" fmla="*/ 2690813 w 4157663"/>
              <a:gd name="connsiteY28" fmla="*/ 2762353 h 3552928"/>
              <a:gd name="connsiteX29" fmla="*/ 2690813 w 4157663"/>
              <a:gd name="connsiteY29" fmla="*/ 2762353 h 3552928"/>
              <a:gd name="connsiteX30" fmla="*/ 2681288 w 4157663"/>
              <a:gd name="connsiteY30" fmla="*/ 2838553 h 3552928"/>
              <a:gd name="connsiteX31" fmla="*/ 2690813 w 4157663"/>
              <a:gd name="connsiteY31" fmla="*/ 2929040 h 3552928"/>
              <a:gd name="connsiteX32" fmla="*/ 2686050 w 4157663"/>
              <a:gd name="connsiteY32" fmla="*/ 3014765 h 3552928"/>
              <a:gd name="connsiteX33" fmla="*/ 2624138 w 4157663"/>
              <a:gd name="connsiteY33" fmla="*/ 3086203 h 3552928"/>
              <a:gd name="connsiteX34" fmla="*/ 2566988 w 4157663"/>
              <a:gd name="connsiteY34" fmla="*/ 3148115 h 3552928"/>
              <a:gd name="connsiteX35" fmla="*/ 2419350 w 4157663"/>
              <a:gd name="connsiteY35" fmla="*/ 3219553 h 3552928"/>
              <a:gd name="connsiteX36" fmla="*/ 2295525 w 4157663"/>
              <a:gd name="connsiteY36" fmla="*/ 3276703 h 3552928"/>
              <a:gd name="connsiteX37" fmla="*/ 2162175 w 4157663"/>
              <a:gd name="connsiteY37" fmla="*/ 3329090 h 3552928"/>
              <a:gd name="connsiteX38" fmla="*/ 2076450 w 4157663"/>
              <a:gd name="connsiteY38" fmla="*/ 3357665 h 3552928"/>
              <a:gd name="connsiteX39" fmla="*/ 2062163 w 4157663"/>
              <a:gd name="connsiteY39" fmla="*/ 3362428 h 3552928"/>
              <a:gd name="connsiteX40" fmla="*/ 1933575 w 4157663"/>
              <a:gd name="connsiteY40" fmla="*/ 3352903 h 3552928"/>
              <a:gd name="connsiteX41" fmla="*/ 1847850 w 4157663"/>
              <a:gd name="connsiteY41" fmla="*/ 3357665 h 3552928"/>
              <a:gd name="connsiteX42" fmla="*/ 1757363 w 4157663"/>
              <a:gd name="connsiteY42" fmla="*/ 3367190 h 3552928"/>
              <a:gd name="connsiteX43" fmla="*/ 1681163 w 4157663"/>
              <a:gd name="connsiteY43" fmla="*/ 3386240 h 3552928"/>
              <a:gd name="connsiteX44" fmla="*/ 1581150 w 4157663"/>
              <a:gd name="connsiteY44" fmla="*/ 3386240 h 3552928"/>
              <a:gd name="connsiteX45" fmla="*/ 1509713 w 4157663"/>
              <a:gd name="connsiteY45" fmla="*/ 3386240 h 3552928"/>
              <a:gd name="connsiteX46" fmla="*/ 1414463 w 4157663"/>
              <a:gd name="connsiteY46" fmla="*/ 3386240 h 3552928"/>
              <a:gd name="connsiteX47" fmla="*/ 1285875 w 4157663"/>
              <a:gd name="connsiteY47" fmla="*/ 3391003 h 3552928"/>
              <a:gd name="connsiteX48" fmla="*/ 1195388 w 4157663"/>
              <a:gd name="connsiteY48" fmla="*/ 3391003 h 3552928"/>
              <a:gd name="connsiteX49" fmla="*/ 1109663 w 4157663"/>
              <a:gd name="connsiteY49" fmla="*/ 3391003 h 3552928"/>
              <a:gd name="connsiteX50" fmla="*/ 1014413 w 4157663"/>
              <a:gd name="connsiteY50" fmla="*/ 3395765 h 3552928"/>
              <a:gd name="connsiteX51" fmla="*/ 919163 w 4157663"/>
              <a:gd name="connsiteY51" fmla="*/ 3410053 h 3552928"/>
              <a:gd name="connsiteX52" fmla="*/ 838200 w 4157663"/>
              <a:gd name="connsiteY52" fmla="*/ 3433865 h 3552928"/>
              <a:gd name="connsiteX53" fmla="*/ 762000 w 4157663"/>
              <a:gd name="connsiteY53" fmla="*/ 3448153 h 3552928"/>
              <a:gd name="connsiteX54" fmla="*/ 719138 w 4157663"/>
              <a:gd name="connsiteY54" fmla="*/ 3457678 h 3552928"/>
              <a:gd name="connsiteX55" fmla="*/ 642938 w 4157663"/>
              <a:gd name="connsiteY55" fmla="*/ 3486253 h 3552928"/>
              <a:gd name="connsiteX56" fmla="*/ 614363 w 4157663"/>
              <a:gd name="connsiteY56" fmla="*/ 3533878 h 3552928"/>
              <a:gd name="connsiteX57" fmla="*/ 542925 w 4157663"/>
              <a:gd name="connsiteY57" fmla="*/ 3543403 h 3552928"/>
              <a:gd name="connsiteX58" fmla="*/ 438150 w 4157663"/>
              <a:gd name="connsiteY58" fmla="*/ 3552928 h 3552928"/>
              <a:gd name="connsiteX59" fmla="*/ 381000 w 4157663"/>
              <a:gd name="connsiteY59" fmla="*/ 3533878 h 3552928"/>
              <a:gd name="connsiteX60" fmla="*/ 338138 w 4157663"/>
              <a:gd name="connsiteY60" fmla="*/ 3514828 h 3552928"/>
              <a:gd name="connsiteX61" fmla="*/ 319088 w 4157663"/>
              <a:gd name="connsiteY61" fmla="*/ 3505303 h 3552928"/>
              <a:gd name="connsiteX62" fmla="*/ 285750 w 4157663"/>
              <a:gd name="connsiteY62" fmla="*/ 3505303 h 3552928"/>
              <a:gd name="connsiteX63" fmla="*/ 242888 w 4157663"/>
              <a:gd name="connsiteY63" fmla="*/ 3524353 h 3552928"/>
              <a:gd name="connsiteX64" fmla="*/ 200025 w 4157663"/>
              <a:gd name="connsiteY64" fmla="*/ 3533878 h 3552928"/>
              <a:gd name="connsiteX65" fmla="*/ 119063 w 4157663"/>
              <a:gd name="connsiteY65" fmla="*/ 3519590 h 3552928"/>
              <a:gd name="connsiteX66" fmla="*/ 76200 w 4157663"/>
              <a:gd name="connsiteY66" fmla="*/ 3510065 h 3552928"/>
              <a:gd name="connsiteX67" fmla="*/ 14288 w 4157663"/>
              <a:gd name="connsiteY67" fmla="*/ 3514828 h 3552928"/>
              <a:gd name="connsiteX68" fmla="*/ 0 w 4157663"/>
              <a:gd name="connsiteY68" fmla="*/ 1166915 h 3552928"/>
              <a:gd name="connsiteX69" fmla="*/ 61913 w 4157663"/>
              <a:gd name="connsiteY69" fmla="*/ 1124053 h 3552928"/>
              <a:gd name="connsiteX70" fmla="*/ 161925 w 4157663"/>
              <a:gd name="connsiteY70" fmla="*/ 1105003 h 3552928"/>
              <a:gd name="connsiteX71" fmla="*/ 185738 w 4157663"/>
              <a:gd name="connsiteY71" fmla="*/ 1147865 h 3552928"/>
              <a:gd name="connsiteX72" fmla="*/ 204788 w 4157663"/>
              <a:gd name="connsiteY72" fmla="*/ 1162153 h 3552928"/>
              <a:gd name="connsiteX73" fmla="*/ 214313 w 4157663"/>
              <a:gd name="connsiteY73" fmla="*/ 1228828 h 3552928"/>
              <a:gd name="connsiteX74" fmla="*/ 247650 w 4157663"/>
              <a:gd name="connsiteY74" fmla="*/ 1138340 h 3552928"/>
              <a:gd name="connsiteX75" fmla="*/ 247650 w 4157663"/>
              <a:gd name="connsiteY75" fmla="*/ 1138340 h 3552928"/>
              <a:gd name="connsiteX76" fmla="*/ 280988 w 4157663"/>
              <a:gd name="connsiteY76" fmla="*/ 1143103 h 3552928"/>
              <a:gd name="connsiteX77" fmla="*/ 290513 w 4157663"/>
              <a:gd name="connsiteY77" fmla="*/ 1105003 h 3552928"/>
              <a:gd name="connsiteX78" fmla="*/ 366713 w 4157663"/>
              <a:gd name="connsiteY78" fmla="*/ 1109765 h 3552928"/>
              <a:gd name="connsiteX79" fmla="*/ 371475 w 4157663"/>
              <a:gd name="connsiteY79" fmla="*/ 1028803 h 3552928"/>
              <a:gd name="connsiteX80" fmla="*/ 385763 w 4157663"/>
              <a:gd name="connsiteY80" fmla="*/ 985940 h 3552928"/>
              <a:gd name="connsiteX81" fmla="*/ 547688 w 4157663"/>
              <a:gd name="connsiteY81" fmla="*/ 1014515 h 3552928"/>
              <a:gd name="connsiteX82" fmla="*/ 704850 w 4157663"/>
              <a:gd name="connsiteY82" fmla="*/ 1062140 h 3552928"/>
              <a:gd name="connsiteX83" fmla="*/ 757238 w 4157663"/>
              <a:gd name="connsiteY83" fmla="*/ 1066903 h 3552928"/>
              <a:gd name="connsiteX84" fmla="*/ 842963 w 4157663"/>
              <a:gd name="connsiteY84" fmla="*/ 1128815 h 3552928"/>
              <a:gd name="connsiteX85" fmla="*/ 781050 w 4157663"/>
              <a:gd name="connsiteY85" fmla="*/ 1057378 h 3552928"/>
              <a:gd name="connsiteX86" fmla="*/ 633413 w 4157663"/>
              <a:gd name="connsiteY86" fmla="*/ 943078 h 3552928"/>
              <a:gd name="connsiteX87" fmla="*/ 523875 w 4157663"/>
              <a:gd name="connsiteY87" fmla="*/ 847828 h 3552928"/>
              <a:gd name="connsiteX88" fmla="*/ 504825 w 4157663"/>
              <a:gd name="connsiteY88" fmla="*/ 828778 h 3552928"/>
              <a:gd name="connsiteX89" fmla="*/ 490538 w 4157663"/>
              <a:gd name="connsiteY89" fmla="*/ 762103 h 3552928"/>
              <a:gd name="connsiteX90" fmla="*/ 461963 w 4157663"/>
              <a:gd name="connsiteY90" fmla="*/ 685903 h 3552928"/>
              <a:gd name="connsiteX91" fmla="*/ 461963 w 4157663"/>
              <a:gd name="connsiteY91" fmla="*/ 685903 h 3552928"/>
              <a:gd name="connsiteX92" fmla="*/ 381000 w 4157663"/>
              <a:gd name="connsiteY92" fmla="*/ 657328 h 3552928"/>
              <a:gd name="connsiteX93" fmla="*/ 357188 w 4157663"/>
              <a:gd name="connsiteY93" fmla="*/ 647803 h 3552928"/>
              <a:gd name="connsiteX94" fmla="*/ 304800 w 4157663"/>
              <a:gd name="connsiteY94" fmla="*/ 719240 h 3552928"/>
              <a:gd name="connsiteX95" fmla="*/ 252413 w 4157663"/>
              <a:gd name="connsiteY95" fmla="*/ 733528 h 3552928"/>
              <a:gd name="connsiteX96" fmla="*/ 285750 w 4157663"/>
              <a:gd name="connsiteY96" fmla="*/ 671615 h 3552928"/>
              <a:gd name="connsiteX97" fmla="*/ 357188 w 4157663"/>
              <a:gd name="connsiteY97" fmla="*/ 600178 h 3552928"/>
              <a:gd name="connsiteX98" fmla="*/ 376238 w 4157663"/>
              <a:gd name="connsiteY98" fmla="*/ 552553 h 3552928"/>
              <a:gd name="connsiteX99" fmla="*/ 371475 w 4157663"/>
              <a:gd name="connsiteY99" fmla="*/ 452540 h 3552928"/>
              <a:gd name="connsiteX100" fmla="*/ 361950 w 4157663"/>
              <a:gd name="connsiteY100" fmla="*/ 366815 h 3552928"/>
              <a:gd name="connsiteX101" fmla="*/ 304800 w 4157663"/>
              <a:gd name="connsiteY101" fmla="*/ 323953 h 3552928"/>
              <a:gd name="connsiteX102" fmla="*/ 280988 w 4157663"/>
              <a:gd name="connsiteY102" fmla="*/ 300140 h 3552928"/>
              <a:gd name="connsiteX103" fmla="*/ 285750 w 4157663"/>
              <a:gd name="connsiteY103" fmla="*/ 247753 h 3552928"/>
              <a:gd name="connsiteX104" fmla="*/ 309563 w 4157663"/>
              <a:gd name="connsiteY104" fmla="*/ 228703 h 3552928"/>
              <a:gd name="connsiteX105" fmla="*/ 328613 w 4157663"/>
              <a:gd name="connsiteY105" fmla="*/ 195365 h 3552928"/>
              <a:gd name="connsiteX106" fmla="*/ 1181100 w 4157663"/>
              <a:gd name="connsiteY106" fmla="*/ 181078 h 3552928"/>
              <a:gd name="connsiteX107" fmla="*/ 1195388 w 4157663"/>
              <a:gd name="connsiteY107" fmla="*/ 247753 h 3552928"/>
              <a:gd name="connsiteX108" fmla="*/ 1252538 w 4157663"/>
              <a:gd name="connsiteY108" fmla="*/ 228703 h 3552928"/>
              <a:gd name="connsiteX109" fmla="*/ 1295400 w 4157663"/>
              <a:gd name="connsiteY109" fmla="*/ 233465 h 3552928"/>
              <a:gd name="connsiteX110" fmla="*/ 1300163 w 4157663"/>
              <a:gd name="connsiteY110" fmla="*/ 314428 h 3552928"/>
              <a:gd name="connsiteX111" fmla="*/ 1328738 w 4157663"/>
              <a:gd name="connsiteY111" fmla="*/ 362053 h 3552928"/>
              <a:gd name="connsiteX112" fmla="*/ 1395413 w 4157663"/>
              <a:gd name="connsiteY112" fmla="*/ 419203 h 3552928"/>
              <a:gd name="connsiteX113" fmla="*/ 1447800 w 4157663"/>
              <a:gd name="connsiteY113" fmla="*/ 447778 h 3552928"/>
              <a:gd name="connsiteX114" fmla="*/ 1528763 w 4157663"/>
              <a:gd name="connsiteY114" fmla="*/ 419203 h 3552928"/>
              <a:gd name="connsiteX115" fmla="*/ 1533525 w 4157663"/>
              <a:gd name="connsiteY115" fmla="*/ 452540 h 3552928"/>
              <a:gd name="connsiteX116" fmla="*/ 1495425 w 4157663"/>
              <a:gd name="connsiteY116" fmla="*/ 504928 h 3552928"/>
              <a:gd name="connsiteX117" fmla="*/ 1509713 w 4157663"/>
              <a:gd name="connsiteY117" fmla="*/ 566840 h 3552928"/>
              <a:gd name="connsiteX118" fmla="*/ 1552575 w 4157663"/>
              <a:gd name="connsiteY118" fmla="*/ 566840 h 3552928"/>
              <a:gd name="connsiteX119" fmla="*/ 1504950 w 4157663"/>
              <a:gd name="connsiteY119" fmla="*/ 600178 h 3552928"/>
              <a:gd name="connsiteX120" fmla="*/ 1519238 w 4157663"/>
              <a:gd name="connsiteY120" fmla="*/ 666853 h 3552928"/>
              <a:gd name="connsiteX121" fmla="*/ 1543050 w 4157663"/>
              <a:gd name="connsiteY121" fmla="*/ 714478 h 3552928"/>
              <a:gd name="connsiteX122" fmla="*/ 1600200 w 4157663"/>
              <a:gd name="connsiteY122" fmla="*/ 709715 h 3552928"/>
              <a:gd name="connsiteX123" fmla="*/ 1652588 w 4157663"/>
              <a:gd name="connsiteY123" fmla="*/ 728765 h 3552928"/>
              <a:gd name="connsiteX124" fmla="*/ 1695450 w 4157663"/>
              <a:gd name="connsiteY124" fmla="*/ 690665 h 3552928"/>
              <a:gd name="connsiteX125" fmla="*/ 1719263 w 4157663"/>
              <a:gd name="connsiteY125" fmla="*/ 671615 h 3552928"/>
              <a:gd name="connsiteX126" fmla="*/ 1704975 w 4157663"/>
              <a:gd name="connsiteY126" fmla="*/ 628753 h 3552928"/>
              <a:gd name="connsiteX127" fmla="*/ 1690688 w 4157663"/>
              <a:gd name="connsiteY127" fmla="*/ 614465 h 3552928"/>
              <a:gd name="connsiteX128" fmla="*/ 1690688 w 4157663"/>
              <a:gd name="connsiteY128" fmla="*/ 590653 h 3552928"/>
              <a:gd name="connsiteX129" fmla="*/ 1728788 w 4157663"/>
              <a:gd name="connsiteY129" fmla="*/ 604940 h 3552928"/>
              <a:gd name="connsiteX130" fmla="*/ 1757363 w 4157663"/>
              <a:gd name="connsiteY130" fmla="*/ 633515 h 3552928"/>
              <a:gd name="connsiteX131" fmla="*/ 1766888 w 4157663"/>
              <a:gd name="connsiteY131" fmla="*/ 585890 h 3552928"/>
              <a:gd name="connsiteX132" fmla="*/ 1771650 w 4157663"/>
              <a:gd name="connsiteY132" fmla="*/ 552553 h 3552928"/>
              <a:gd name="connsiteX133" fmla="*/ 1766888 w 4157663"/>
              <a:gd name="connsiteY133" fmla="*/ 538265 h 3552928"/>
              <a:gd name="connsiteX134" fmla="*/ 1724025 w 4157663"/>
              <a:gd name="connsiteY134" fmla="*/ 523978 h 3552928"/>
              <a:gd name="connsiteX135" fmla="*/ 1690688 w 4157663"/>
              <a:gd name="connsiteY135" fmla="*/ 500165 h 3552928"/>
              <a:gd name="connsiteX136" fmla="*/ 1657350 w 4157663"/>
              <a:gd name="connsiteY136" fmla="*/ 457303 h 3552928"/>
              <a:gd name="connsiteX137" fmla="*/ 1628775 w 4157663"/>
              <a:gd name="connsiteY137" fmla="*/ 447778 h 3552928"/>
              <a:gd name="connsiteX138" fmla="*/ 1590675 w 4157663"/>
              <a:gd name="connsiteY138" fmla="*/ 447778 h 3552928"/>
              <a:gd name="connsiteX139" fmla="*/ 1571625 w 4157663"/>
              <a:gd name="connsiteY139" fmla="*/ 443015 h 3552928"/>
              <a:gd name="connsiteX140" fmla="*/ 1557338 w 4157663"/>
              <a:gd name="connsiteY140" fmla="*/ 409678 h 3552928"/>
              <a:gd name="connsiteX141" fmla="*/ 1538288 w 4157663"/>
              <a:gd name="connsiteY141" fmla="*/ 371578 h 3552928"/>
              <a:gd name="connsiteX142" fmla="*/ 1557338 w 4157663"/>
              <a:gd name="connsiteY142" fmla="*/ 357290 h 3552928"/>
              <a:gd name="connsiteX143" fmla="*/ 1614488 w 4157663"/>
              <a:gd name="connsiteY143" fmla="*/ 419203 h 3552928"/>
              <a:gd name="connsiteX144" fmla="*/ 1614488 w 4157663"/>
              <a:gd name="connsiteY144" fmla="*/ 419203 h 3552928"/>
              <a:gd name="connsiteX145" fmla="*/ 1633538 w 4157663"/>
              <a:gd name="connsiteY145" fmla="*/ 390628 h 3552928"/>
              <a:gd name="connsiteX146" fmla="*/ 1614488 w 4157663"/>
              <a:gd name="connsiteY146" fmla="*/ 352528 h 3552928"/>
              <a:gd name="connsiteX147" fmla="*/ 1657350 w 4157663"/>
              <a:gd name="connsiteY147" fmla="*/ 362053 h 3552928"/>
              <a:gd name="connsiteX148" fmla="*/ 1676400 w 4157663"/>
              <a:gd name="connsiteY148" fmla="*/ 423965 h 3552928"/>
              <a:gd name="connsiteX149" fmla="*/ 1695450 w 4157663"/>
              <a:gd name="connsiteY149" fmla="*/ 428728 h 3552928"/>
              <a:gd name="connsiteX150" fmla="*/ 1690688 w 4157663"/>
              <a:gd name="connsiteY150" fmla="*/ 390628 h 3552928"/>
              <a:gd name="connsiteX151" fmla="*/ 1681163 w 4157663"/>
              <a:gd name="connsiteY151" fmla="*/ 362053 h 3552928"/>
              <a:gd name="connsiteX152" fmla="*/ 1690688 w 4157663"/>
              <a:gd name="connsiteY152" fmla="*/ 343003 h 3552928"/>
              <a:gd name="connsiteX153" fmla="*/ 1690688 w 4157663"/>
              <a:gd name="connsiteY153" fmla="*/ 343003 h 3552928"/>
              <a:gd name="connsiteX154" fmla="*/ 1757363 w 4157663"/>
              <a:gd name="connsiteY154" fmla="*/ 343003 h 3552928"/>
              <a:gd name="connsiteX155" fmla="*/ 1757363 w 4157663"/>
              <a:gd name="connsiteY155" fmla="*/ 343003 h 3552928"/>
              <a:gd name="connsiteX156" fmla="*/ 1728788 w 4157663"/>
              <a:gd name="connsiteY156" fmla="*/ 438253 h 3552928"/>
              <a:gd name="connsiteX157" fmla="*/ 1733550 w 4157663"/>
              <a:gd name="connsiteY157" fmla="*/ 476353 h 3552928"/>
              <a:gd name="connsiteX158" fmla="*/ 1733550 w 4157663"/>
              <a:gd name="connsiteY158" fmla="*/ 476353 h 3552928"/>
              <a:gd name="connsiteX159" fmla="*/ 1800225 w 4157663"/>
              <a:gd name="connsiteY159" fmla="*/ 490640 h 3552928"/>
              <a:gd name="connsiteX160" fmla="*/ 1838325 w 4157663"/>
              <a:gd name="connsiteY160" fmla="*/ 457303 h 3552928"/>
              <a:gd name="connsiteX161" fmla="*/ 1900238 w 4157663"/>
              <a:gd name="connsiteY161" fmla="*/ 457303 h 3552928"/>
              <a:gd name="connsiteX162" fmla="*/ 1947863 w 4157663"/>
              <a:gd name="connsiteY162" fmla="*/ 466828 h 3552928"/>
              <a:gd name="connsiteX163" fmla="*/ 1966913 w 4157663"/>
              <a:gd name="connsiteY163" fmla="*/ 438253 h 3552928"/>
              <a:gd name="connsiteX164" fmla="*/ 1971675 w 4157663"/>
              <a:gd name="connsiteY164" fmla="*/ 419203 h 3552928"/>
              <a:gd name="connsiteX165" fmla="*/ 1928813 w 4157663"/>
              <a:gd name="connsiteY165" fmla="*/ 404915 h 3552928"/>
              <a:gd name="connsiteX166" fmla="*/ 1881188 w 4157663"/>
              <a:gd name="connsiteY166" fmla="*/ 395390 h 3552928"/>
              <a:gd name="connsiteX167" fmla="*/ 1866900 w 4157663"/>
              <a:gd name="connsiteY167" fmla="*/ 376340 h 3552928"/>
              <a:gd name="connsiteX168" fmla="*/ 1938338 w 4157663"/>
              <a:gd name="connsiteY168" fmla="*/ 371578 h 3552928"/>
              <a:gd name="connsiteX169" fmla="*/ 1962150 w 4157663"/>
              <a:gd name="connsiteY169" fmla="*/ 385865 h 3552928"/>
              <a:gd name="connsiteX170" fmla="*/ 1962150 w 4157663"/>
              <a:gd name="connsiteY170" fmla="*/ 385865 h 3552928"/>
              <a:gd name="connsiteX171" fmla="*/ 1914525 w 4157663"/>
              <a:gd name="connsiteY171" fmla="*/ 352528 h 3552928"/>
              <a:gd name="connsiteX172" fmla="*/ 1928813 w 4157663"/>
              <a:gd name="connsiteY172" fmla="*/ 328715 h 3552928"/>
              <a:gd name="connsiteX173" fmla="*/ 1928813 w 4157663"/>
              <a:gd name="connsiteY173" fmla="*/ 328715 h 3552928"/>
              <a:gd name="connsiteX174" fmla="*/ 1947863 w 4157663"/>
              <a:gd name="connsiteY174" fmla="*/ 304903 h 3552928"/>
              <a:gd name="connsiteX175" fmla="*/ 1952625 w 4157663"/>
              <a:gd name="connsiteY175" fmla="*/ 290615 h 3552928"/>
              <a:gd name="connsiteX176" fmla="*/ 2024063 w 4157663"/>
              <a:gd name="connsiteY176" fmla="*/ 362053 h 3552928"/>
              <a:gd name="connsiteX177" fmla="*/ 2019300 w 4157663"/>
              <a:gd name="connsiteY177" fmla="*/ 343003 h 3552928"/>
              <a:gd name="connsiteX178" fmla="*/ 1995488 w 4157663"/>
              <a:gd name="connsiteY178" fmla="*/ 290615 h 3552928"/>
              <a:gd name="connsiteX179" fmla="*/ 1995488 w 4157663"/>
              <a:gd name="connsiteY179" fmla="*/ 228703 h 3552928"/>
              <a:gd name="connsiteX180" fmla="*/ 2014538 w 4157663"/>
              <a:gd name="connsiteY180" fmla="*/ 228703 h 3552928"/>
              <a:gd name="connsiteX181" fmla="*/ 2019300 w 4157663"/>
              <a:gd name="connsiteY181" fmla="*/ 290615 h 3552928"/>
              <a:gd name="connsiteX182" fmla="*/ 2052638 w 4157663"/>
              <a:gd name="connsiteY182" fmla="*/ 309665 h 3552928"/>
              <a:gd name="connsiteX183" fmla="*/ 2052638 w 4157663"/>
              <a:gd name="connsiteY183" fmla="*/ 309665 h 3552928"/>
              <a:gd name="connsiteX184" fmla="*/ 2043113 w 4157663"/>
              <a:gd name="connsiteY184" fmla="*/ 219178 h 3552928"/>
              <a:gd name="connsiteX185" fmla="*/ 2071688 w 4157663"/>
              <a:gd name="connsiteY185" fmla="*/ 214415 h 3552928"/>
              <a:gd name="connsiteX186" fmla="*/ 2071688 w 4157663"/>
              <a:gd name="connsiteY186" fmla="*/ 266803 h 3552928"/>
              <a:gd name="connsiteX187" fmla="*/ 2081213 w 4157663"/>
              <a:gd name="connsiteY187" fmla="*/ 281090 h 3552928"/>
              <a:gd name="connsiteX188" fmla="*/ 2109788 w 4157663"/>
              <a:gd name="connsiteY188" fmla="*/ 228703 h 3552928"/>
              <a:gd name="connsiteX189" fmla="*/ 2152650 w 4157663"/>
              <a:gd name="connsiteY189" fmla="*/ 204890 h 3552928"/>
              <a:gd name="connsiteX190" fmla="*/ 2157413 w 4157663"/>
              <a:gd name="connsiteY190" fmla="*/ 228703 h 3552928"/>
              <a:gd name="connsiteX191" fmla="*/ 2124075 w 4157663"/>
              <a:gd name="connsiteY191" fmla="*/ 271565 h 3552928"/>
              <a:gd name="connsiteX192" fmla="*/ 2095500 w 4157663"/>
              <a:gd name="connsiteY192" fmla="*/ 304903 h 3552928"/>
              <a:gd name="connsiteX193" fmla="*/ 2195513 w 4157663"/>
              <a:gd name="connsiteY193" fmla="*/ 328715 h 3552928"/>
              <a:gd name="connsiteX194" fmla="*/ 2233613 w 4157663"/>
              <a:gd name="connsiteY194" fmla="*/ 328715 h 3552928"/>
              <a:gd name="connsiteX195" fmla="*/ 2228850 w 4157663"/>
              <a:gd name="connsiteY195" fmla="*/ 290615 h 3552928"/>
              <a:gd name="connsiteX196" fmla="*/ 2228850 w 4157663"/>
              <a:gd name="connsiteY196" fmla="*/ 290615 h 3552928"/>
              <a:gd name="connsiteX197" fmla="*/ 2262188 w 4157663"/>
              <a:gd name="connsiteY197" fmla="*/ 257278 h 3552928"/>
              <a:gd name="connsiteX198" fmla="*/ 2276475 w 4157663"/>
              <a:gd name="connsiteY198" fmla="*/ 333478 h 3552928"/>
              <a:gd name="connsiteX199" fmla="*/ 2300288 w 4157663"/>
              <a:gd name="connsiteY199" fmla="*/ 352528 h 3552928"/>
              <a:gd name="connsiteX200" fmla="*/ 2309813 w 4157663"/>
              <a:gd name="connsiteY200" fmla="*/ 314428 h 3552928"/>
              <a:gd name="connsiteX201" fmla="*/ 2309813 w 4157663"/>
              <a:gd name="connsiteY201" fmla="*/ 314428 h 3552928"/>
              <a:gd name="connsiteX202" fmla="*/ 2338388 w 4157663"/>
              <a:gd name="connsiteY202" fmla="*/ 247753 h 3552928"/>
              <a:gd name="connsiteX203" fmla="*/ 2343150 w 4157663"/>
              <a:gd name="connsiteY203" fmla="*/ 285853 h 3552928"/>
              <a:gd name="connsiteX204" fmla="*/ 2347913 w 4157663"/>
              <a:gd name="connsiteY204" fmla="*/ 319190 h 3552928"/>
              <a:gd name="connsiteX205" fmla="*/ 2409825 w 4157663"/>
              <a:gd name="connsiteY205" fmla="*/ 338240 h 3552928"/>
              <a:gd name="connsiteX206" fmla="*/ 2438400 w 4157663"/>
              <a:gd name="connsiteY206" fmla="*/ 343003 h 3552928"/>
              <a:gd name="connsiteX207" fmla="*/ 2447925 w 4157663"/>
              <a:gd name="connsiteY207" fmla="*/ 328715 h 3552928"/>
              <a:gd name="connsiteX208" fmla="*/ 2466975 w 4157663"/>
              <a:gd name="connsiteY208" fmla="*/ 309665 h 3552928"/>
              <a:gd name="connsiteX209" fmla="*/ 2509838 w 4157663"/>
              <a:gd name="connsiteY209" fmla="*/ 304903 h 3552928"/>
              <a:gd name="connsiteX210" fmla="*/ 2481263 w 4157663"/>
              <a:gd name="connsiteY210" fmla="*/ 343003 h 3552928"/>
              <a:gd name="connsiteX211" fmla="*/ 2481263 w 4157663"/>
              <a:gd name="connsiteY211" fmla="*/ 371578 h 3552928"/>
              <a:gd name="connsiteX212" fmla="*/ 2481263 w 4157663"/>
              <a:gd name="connsiteY212" fmla="*/ 371578 h 3552928"/>
              <a:gd name="connsiteX213" fmla="*/ 2547938 w 4157663"/>
              <a:gd name="connsiteY213" fmla="*/ 409678 h 3552928"/>
              <a:gd name="connsiteX214" fmla="*/ 2609850 w 4157663"/>
              <a:gd name="connsiteY214" fmla="*/ 447778 h 3552928"/>
              <a:gd name="connsiteX215" fmla="*/ 2662238 w 4157663"/>
              <a:gd name="connsiteY215" fmla="*/ 485878 h 3552928"/>
              <a:gd name="connsiteX216" fmla="*/ 2681288 w 4157663"/>
              <a:gd name="connsiteY216" fmla="*/ 500165 h 3552928"/>
              <a:gd name="connsiteX217" fmla="*/ 2705100 w 4157663"/>
              <a:gd name="connsiteY217" fmla="*/ 466828 h 3552928"/>
              <a:gd name="connsiteX218" fmla="*/ 2700338 w 4157663"/>
              <a:gd name="connsiteY218" fmla="*/ 438253 h 3552928"/>
              <a:gd name="connsiteX219" fmla="*/ 2700338 w 4157663"/>
              <a:gd name="connsiteY219" fmla="*/ 419203 h 3552928"/>
              <a:gd name="connsiteX220" fmla="*/ 2728913 w 4157663"/>
              <a:gd name="connsiteY220" fmla="*/ 457303 h 3552928"/>
              <a:gd name="connsiteX221" fmla="*/ 2705100 w 4157663"/>
              <a:gd name="connsiteY221" fmla="*/ 495403 h 3552928"/>
              <a:gd name="connsiteX222" fmla="*/ 2747963 w 4157663"/>
              <a:gd name="connsiteY222" fmla="*/ 543028 h 3552928"/>
              <a:gd name="connsiteX223" fmla="*/ 2795588 w 4157663"/>
              <a:gd name="connsiteY223" fmla="*/ 528740 h 3552928"/>
              <a:gd name="connsiteX224" fmla="*/ 2795588 w 4157663"/>
              <a:gd name="connsiteY224" fmla="*/ 528740 h 3552928"/>
              <a:gd name="connsiteX225" fmla="*/ 2814638 w 4157663"/>
              <a:gd name="connsiteY225" fmla="*/ 471590 h 3552928"/>
              <a:gd name="connsiteX226" fmla="*/ 2814638 w 4157663"/>
              <a:gd name="connsiteY226" fmla="*/ 471590 h 3552928"/>
              <a:gd name="connsiteX227" fmla="*/ 2824163 w 4157663"/>
              <a:gd name="connsiteY227" fmla="*/ 519215 h 3552928"/>
              <a:gd name="connsiteX228" fmla="*/ 2847975 w 4157663"/>
              <a:gd name="connsiteY228" fmla="*/ 557315 h 3552928"/>
              <a:gd name="connsiteX229" fmla="*/ 2928938 w 4157663"/>
              <a:gd name="connsiteY229" fmla="*/ 581128 h 3552928"/>
              <a:gd name="connsiteX230" fmla="*/ 2986088 w 4157663"/>
              <a:gd name="connsiteY230" fmla="*/ 590653 h 3552928"/>
              <a:gd name="connsiteX231" fmla="*/ 2986088 w 4157663"/>
              <a:gd name="connsiteY231" fmla="*/ 590653 h 3552928"/>
              <a:gd name="connsiteX232" fmla="*/ 2947988 w 4157663"/>
              <a:gd name="connsiteY232" fmla="*/ 447778 h 3552928"/>
              <a:gd name="connsiteX233" fmla="*/ 2886075 w 4157663"/>
              <a:gd name="connsiteY233" fmla="*/ 295378 h 3552928"/>
              <a:gd name="connsiteX234" fmla="*/ 2881313 w 4157663"/>
              <a:gd name="connsiteY234" fmla="*/ 242990 h 3552928"/>
              <a:gd name="connsiteX235" fmla="*/ 3009900 w 4157663"/>
              <a:gd name="connsiteY235" fmla="*/ 219178 h 3552928"/>
              <a:gd name="connsiteX236" fmla="*/ 3052763 w 4157663"/>
              <a:gd name="connsiteY236" fmla="*/ 309665 h 3552928"/>
              <a:gd name="connsiteX237" fmla="*/ 3076575 w 4157663"/>
              <a:gd name="connsiteY237" fmla="*/ 395390 h 3552928"/>
              <a:gd name="connsiteX238" fmla="*/ 3081338 w 4157663"/>
              <a:gd name="connsiteY238" fmla="*/ 485878 h 3552928"/>
              <a:gd name="connsiteX239" fmla="*/ 3095625 w 4157663"/>
              <a:gd name="connsiteY239" fmla="*/ 557315 h 3552928"/>
              <a:gd name="connsiteX240" fmla="*/ 3143250 w 4157663"/>
              <a:gd name="connsiteY240" fmla="*/ 590653 h 3552928"/>
              <a:gd name="connsiteX241" fmla="*/ 3243263 w 4157663"/>
              <a:gd name="connsiteY241" fmla="*/ 552553 h 3552928"/>
              <a:gd name="connsiteX242" fmla="*/ 3333750 w 4157663"/>
              <a:gd name="connsiteY242" fmla="*/ 509690 h 3552928"/>
              <a:gd name="connsiteX243" fmla="*/ 3400425 w 4157663"/>
              <a:gd name="connsiteY243" fmla="*/ 471590 h 3552928"/>
              <a:gd name="connsiteX244" fmla="*/ 3400425 w 4157663"/>
              <a:gd name="connsiteY244" fmla="*/ 414440 h 3552928"/>
              <a:gd name="connsiteX245" fmla="*/ 3352800 w 4157663"/>
              <a:gd name="connsiteY245" fmla="*/ 409678 h 3552928"/>
              <a:gd name="connsiteX246" fmla="*/ 3295650 w 4157663"/>
              <a:gd name="connsiteY246" fmla="*/ 438253 h 3552928"/>
              <a:gd name="connsiteX247" fmla="*/ 3238500 w 4157663"/>
              <a:gd name="connsiteY247" fmla="*/ 447778 h 3552928"/>
              <a:gd name="connsiteX248" fmla="*/ 3200400 w 4157663"/>
              <a:gd name="connsiteY248" fmla="*/ 438253 h 3552928"/>
              <a:gd name="connsiteX249" fmla="*/ 3248025 w 4157663"/>
              <a:gd name="connsiteY249" fmla="*/ 409678 h 3552928"/>
              <a:gd name="connsiteX250" fmla="*/ 3271838 w 4157663"/>
              <a:gd name="connsiteY250" fmla="*/ 371578 h 3552928"/>
              <a:gd name="connsiteX251" fmla="*/ 3228975 w 4157663"/>
              <a:gd name="connsiteY251" fmla="*/ 362053 h 3552928"/>
              <a:gd name="connsiteX252" fmla="*/ 3162300 w 4157663"/>
              <a:gd name="connsiteY252" fmla="*/ 338240 h 3552928"/>
              <a:gd name="connsiteX253" fmla="*/ 3143250 w 4157663"/>
              <a:gd name="connsiteY253" fmla="*/ 262040 h 3552928"/>
              <a:gd name="connsiteX254" fmla="*/ 4143375 w 4157663"/>
              <a:gd name="connsiteY254" fmla="*/ 104878 h 3552928"/>
              <a:gd name="connsiteX255" fmla="*/ 4152900 w 4157663"/>
              <a:gd name="connsiteY255" fmla="*/ 2062265 h 3552928"/>
              <a:gd name="connsiteX0" fmla="*/ 4157663 w 4181475"/>
              <a:gd name="connsiteY0" fmla="*/ 1885950 h 3371850"/>
              <a:gd name="connsiteX1" fmla="*/ 4095750 w 4181475"/>
              <a:gd name="connsiteY1" fmla="*/ 1895475 h 3371850"/>
              <a:gd name="connsiteX2" fmla="*/ 4024313 w 4181475"/>
              <a:gd name="connsiteY2" fmla="*/ 1885950 h 3371850"/>
              <a:gd name="connsiteX3" fmla="*/ 3981450 w 4181475"/>
              <a:gd name="connsiteY3" fmla="*/ 1890712 h 3371850"/>
              <a:gd name="connsiteX4" fmla="*/ 3938588 w 4181475"/>
              <a:gd name="connsiteY4" fmla="*/ 1938337 h 3371850"/>
              <a:gd name="connsiteX5" fmla="*/ 3876675 w 4181475"/>
              <a:gd name="connsiteY5" fmla="*/ 2000250 h 3371850"/>
              <a:gd name="connsiteX6" fmla="*/ 3824288 w 4181475"/>
              <a:gd name="connsiteY6" fmla="*/ 2071687 h 3371850"/>
              <a:gd name="connsiteX7" fmla="*/ 3743325 w 4181475"/>
              <a:gd name="connsiteY7" fmla="*/ 2124075 h 3371850"/>
              <a:gd name="connsiteX8" fmla="*/ 3638550 w 4181475"/>
              <a:gd name="connsiteY8" fmla="*/ 2171700 h 3371850"/>
              <a:gd name="connsiteX9" fmla="*/ 3557588 w 4181475"/>
              <a:gd name="connsiteY9" fmla="*/ 2200275 h 3371850"/>
              <a:gd name="connsiteX10" fmla="*/ 3481388 w 4181475"/>
              <a:gd name="connsiteY10" fmla="*/ 2257425 h 3371850"/>
              <a:gd name="connsiteX11" fmla="*/ 3376613 w 4181475"/>
              <a:gd name="connsiteY11" fmla="*/ 2309812 h 3371850"/>
              <a:gd name="connsiteX12" fmla="*/ 3319463 w 4181475"/>
              <a:gd name="connsiteY12" fmla="*/ 2338387 h 3371850"/>
              <a:gd name="connsiteX13" fmla="*/ 3252788 w 4181475"/>
              <a:gd name="connsiteY13" fmla="*/ 2343150 h 3371850"/>
              <a:gd name="connsiteX14" fmla="*/ 3214688 w 4181475"/>
              <a:gd name="connsiteY14" fmla="*/ 2357437 h 3371850"/>
              <a:gd name="connsiteX15" fmla="*/ 3128963 w 4181475"/>
              <a:gd name="connsiteY15" fmla="*/ 2386012 h 3371850"/>
              <a:gd name="connsiteX16" fmla="*/ 3024188 w 4181475"/>
              <a:gd name="connsiteY16" fmla="*/ 2433637 h 3371850"/>
              <a:gd name="connsiteX17" fmla="*/ 2947988 w 4181475"/>
              <a:gd name="connsiteY17" fmla="*/ 2462212 h 3371850"/>
              <a:gd name="connsiteX18" fmla="*/ 2900363 w 4181475"/>
              <a:gd name="connsiteY18" fmla="*/ 2486025 h 3371850"/>
              <a:gd name="connsiteX19" fmla="*/ 2847975 w 4181475"/>
              <a:gd name="connsiteY19" fmla="*/ 2490787 h 3371850"/>
              <a:gd name="connsiteX20" fmla="*/ 2847975 w 4181475"/>
              <a:gd name="connsiteY20" fmla="*/ 2462212 h 3371850"/>
              <a:gd name="connsiteX21" fmla="*/ 2828925 w 4181475"/>
              <a:gd name="connsiteY21" fmla="*/ 2457450 h 3371850"/>
              <a:gd name="connsiteX22" fmla="*/ 2757488 w 4181475"/>
              <a:gd name="connsiteY22" fmla="*/ 2481262 h 3371850"/>
              <a:gd name="connsiteX23" fmla="*/ 2690813 w 4181475"/>
              <a:gd name="connsiteY23" fmla="*/ 2500312 h 3371850"/>
              <a:gd name="connsiteX24" fmla="*/ 2638425 w 4181475"/>
              <a:gd name="connsiteY24" fmla="*/ 2500312 h 3371850"/>
              <a:gd name="connsiteX25" fmla="*/ 2576513 w 4181475"/>
              <a:gd name="connsiteY25" fmla="*/ 2519362 h 3371850"/>
              <a:gd name="connsiteX26" fmla="*/ 2576513 w 4181475"/>
              <a:gd name="connsiteY26" fmla="*/ 2547937 h 3371850"/>
              <a:gd name="connsiteX27" fmla="*/ 2624138 w 4181475"/>
              <a:gd name="connsiteY27" fmla="*/ 2571750 h 3371850"/>
              <a:gd name="connsiteX28" fmla="*/ 2690813 w 4181475"/>
              <a:gd name="connsiteY28" fmla="*/ 2581275 h 3371850"/>
              <a:gd name="connsiteX29" fmla="*/ 2690813 w 4181475"/>
              <a:gd name="connsiteY29" fmla="*/ 2581275 h 3371850"/>
              <a:gd name="connsiteX30" fmla="*/ 2681288 w 4181475"/>
              <a:gd name="connsiteY30" fmla="*/ 2657475 h 3371850"/>
              <a:gd name="connsiteX31" fmla="*/ 2690813 w 4181475"/>
              <a:gd name="connsiteY31" fmla="*/ 2747962 h 3371850"/>
              <a:gd name="connsiteX32" fmla="*/ 2686050 w 4181475"/>
              <a:gd name="connsiteY32" fmla="*/ 2833687 h 3371850"/>
              <a:gd name="connsiteX33" fmla="*/ 2624138 w 4181475"/>
              <a:gd name="connsiteY33" fmla="*/ 2905125 h 3371850"/>
              <a:gd name="connsiteX34" fmla="*/ 2566988 w 4181475"/>
              <a:gd name="connsiteY34" fmla="*/ 2967037 h 3371850"/>
              <a:gd name="connsiteX35" fmla="*/ 2419350 w 4181475"/>
              <a:gd name="connsiteY35" fmla="*/ 3038475 h 3371850"/>
              <a:gd name="connsiteX36" fmla="*/ 2295525 w 4181475"/>
              <a:gd name="connsiteY36" fmla="*/ 3095625 h 3371850"/>
              <a:gd name="connsiteX37" fmla="*/ 2162175 w 4181475"/>
              <a:gd name="connsiteY37" fmla="*/ 3148012 h 3371850"/>
              <a:gd name="connsiteX38" fmla="*/ 2076450 w 4181475"/>
              <a:gd name="connsiteY38" fmla="*/ 3176587 h 3371850"/>
              <a:gd name="connsiteX39" fmla="*/ 2062163 w 4181475"/>
              <a:gd name="connsiteY39" fmla="*/ 3181350 h 3371850"/>
              <a:gd name="connsiteX40" fmla="*/ 1933575 w 4181475"/>
              <a:gd name="connsiteY40" fmla="*/ 3171825 h 3371850"/>
              <a:gd name="connsiteX41" fmla="*/ 1847850 w 4181475"/>
              <a:gd name="connsiteY41" fmla="*/ 3176587 h 3371850"/>
              <a:gd name="connsiteX42" fmla="*/ 1757363 w 4181475"/>
              <a:gd name="connsiteY42" fmla="*/ 3186112 h 3371850"/>
              <a:gd name="connsiteX43" fmla="*/ 1681163 w 4181475"/>
              <a:gd name="connsiteY43" fmla="*/ 3205162 h 3371850"/>
              <a:gd name="connsiteX44" fmla="*/ 1581150 w 4181475"/>
              <a:gd name="connsiteY44" fmla="*/ 3205162 h 3371850"/>
              <a:gd name="connsiteX45" fmla="*/ 1509713 w 4181475"/>
              <a:gd name="connsiteY45" fmla="*/ 3205162 h 3371850"/>
              <a:gd name="connsiteX46" fmla="*/ 1414463 w 4181475"/>
              <a:gd name="connsiteY46" fmla="*/ 3205162 h 3371850"/>
              <a:gd name="connsiteX47" fmla="*/ 1285875 w 4181475"/>
              <a:gd name="connsiteY47" fmla="*/ 3209925 h 3371850"/>
              <a:gd name="connsiteX48" fmla="*/ 1195388 w 4181475"/>
              <a:gd name="connsiteY48" fmla="*/ 3209925 h 3371850"/>
              <a:gd name="connsiteX49" fmla="*/ 1109663 w 4181475"/>
              <a:gd name="connsiteY49" fmla="*/ 3209925 h 3371850"/>
              <a:gd name="connsiteX50" fmla="*/ 1014413 w 4181475"/>
              <a:gd name="connsiteY50" fmla="*/ 3214687 h 3371850"/>
              <a:gd name="connsiteX51" fmla="*/ 919163 w 4181475"/>
              <a:gd name="connsiteY51" fmla="*/ 3228975 h 3371850"/>
              <a:gd name="connsiteX52" fmla="*/ 838200 w 4181475"/>
              <a:gd name="connsiteY52" fmla="*/ 3252787 h 3371850"/>
              <a:gd name="connsiteX53" fmla="*/ 762000 w 4181475"/>
              <a:gd name="connsiteY53" fmla="*/ 3267075 h 3371850"/>
              <a:gd name="connsiteX54" fmla="*/ 719138 w 4181475"/>
              <a:gd name="connsiteY54" fmla="*/ 3276600 h 3371850"/>
              <a:gd name="connsiteX55" fmla="*/ 642938 w 4181475"/>
              <a:gd name="connsiteY55" fmla="*/ 3305175 h 3371850"/>
              <a:gd name="connsiteX56" fmla="*/ 614363 w 4181475"/>
              <a:gd name="connsiteY56" fmla="*/ 3352800 h 3371850"/>
              <a:gd name="connsiteX57" fmla="*/ 542925 w 4181475"/>
              <a:gd name="connsiteY57" fmla="*/ 3362325 h 3371850"/>
              <a:gd name="connsiteX58" fmla="*/ 438150 w 4181475"/>
              <a:gd name="connsiteY58" fmla="*/ 3371850 h 3371850"/>
              <a:gd name="connsiteX59" fmla="*/ 381000 w 4181475"/>
              <a:gd name="connsiteY59" fmla="*/ 3352800 h 3371850"/>
              <a:gd name="connsiteX60" fmla="*/ 338138 w 4181475"/>
              <a:gd name="connsiteY60" fmla="*/ 3333750 h 3371850"/>
              <a:gd name="connsiteX61" fmla="*/ 319088 w 4181475"/>
              <a:gd name="connsiteY61" fmla="*/ 3324225 h 3371850"/>
              <a:gd name="connsiteX62" fmla="*/ 285750 w 4181475"/>
              <a:gd name="connsiteY62" fmla="*/ 3324225 h 3371850"/>
              <a:gd name="connsiteX63" fmla="*/ 242888 w 4181475"/>
              <a:gd name="connsiteY63" fmla="*/ 3343275 h 3371850"/>
              <a:gd name="connsiteX64" fmla="*/ 200025 w 4181475"/>
              <a:gd name="connsiteY64" fmla="*/ 3352800 h 3371850"/>
              <a:gd name="connsiteX65" fmla="*/ 119063 w 4181475"/>
              <a:gd name="connsiteY65" fmla="*/ 3338512 h 3371850"/>
              <a:gd name="connsiteX66" fmla="*/ 76200 w 4181475"/>
              <a:gd name="connsiteY66" fmla="*/ 3328987 h 3371850"/>
              <a:gd name="connsiteX67" fmla="*/ 14288 w 4181475"/>
              <a:gd name="connsiteY67" fmla="*/ 3333750 h 3371850"/>
              <a:gd name="connsiteX68" fmla="*/ 0 w 4181475"/>
              <a:gd name="connsiteY68" fmla="*/ 985837 h 3371850"/>
              <a:gd name="connsiteX69" fmla="*/ 61913 w 4181475"/>
              <a:gd name="connsiteY69" fmla="*/ 942975 h 3371850"/>
              <a:gd name="connsiteX70" fmla="*/ 161925 w 4181475"/>
              <a:gd name="connsiteY70" fmla="*/ 923925 h 3371850"/>
              <a:gd name="connsiteX71" fmla="*/ 185738 w 4181475"/>
              <a:gd name="connsiteY71" fmla="*/ 966787 h 3371850"/>
              <a:gd name="connsiteX72" fmla="*/ 204788 w 4181475"/>
              <a:gd name="connsiteY72" fmla="*/ 981075 h 3371850"/>
              <a:gd name="connsiteX73" fmla="*/ 214313 w 4181475"/>
              <a:gd name="connsiteY73" fmla="*/ 1047750 h 3371850"/>
              <a:gd name="connsiteX74" fmla="*/ 247650 w 4181475"/>
              <a:gd name="connsiteY74" fmla="*/ 957262 h 3371850"/>
              <a:gd name="connsiteX75" fmla="*/ 247650 w 4181475"/>
              <a:gd name="connsiteY75" fmla="*/ 957262 h 3371850"/>
              <a:gd name="connsiteX76" fmla="*/ 280988 w 4181475"/>
              <a:gd name="connsiteY76" fmla="*/ 962025 h 3371850"/>
              <a:gd name="connsiteX77" fmla="*/ 290513 w 4181475"/>
              <a:gd name="connsiteY77" fmla="*/ 923925 h 3371850"/>
              <a:gd name="connsiteX78" fmla="*/ 366713 w 4181475"/>
              <a:gd name="connsiteY78" fmla="*/ 928687 h 3371850"/>
              <a:gd name="connsiteX79" fmla="*/ 371475 w 4181475"/>
              <a:gd name="connsiteY79" fmla="*/ 847725 h 3371850"/>
              <a:gd name="connsiteX80" fmla="*/ 385763 w 4181475"/>
              <a:gd name="connsiteY80" fmla="*/ 804862 h 3371850"/>
              <a:gd name="connsiteX81" fmla="*/ 547688 w 4181475"/>
              <a:gd name="connsiteY81" fmla="*/ 833437 h 3371850"/>
              <a:gd name="connsiteX82" fmla="*/ 704850 w 4181475"/>
              <a:gd name="connsiteY82" fmla="*/ 881062 h 3371850"/>
              <a:gd name="connsiteX83" fmla="*/ 757238 w 4181475"/>
              <a:gd name="connsiteY83" fmla="*/ 885825 h 3371850"/>
              <a:gd name="connsiteX84" fmla="*/ 842963 w 4181475"/>
              <a:gd name="connsiteY84" fmla="*/ 947737 h 3371850"/>
              <a:gd name="connsiteX85" fmla="*/ 781050 w 4181475"/>
              <a:gd name="connsiteY85" fmla="*/ 876300 h 3371850"/>
              <a:gd name="connsiteX86" fmla="*/ 633413 w 4181475"/>
              <a:gd name="connsiteY86" fmla="*/ 762000 h 3371850"/>
              <a:gd name="connsiteX87" fmla="*/ 523875 w 4181475"/>
              <a:gd name="connsiteY87" fmla="*/ 666750 h 3371850"/>
              <a:gd name="connsiteX88" fmla="*/ 504825 w 4181475"/>
              <a:gd name="connsiteY88" fmla="*/ 647700 h 3371850"/>
              <a:gd name="connsiteX89" fmla="*/ 490538 w 4181475"/>
              <a:gd name="connsiteY89" fmla="*/ 581025 h 3371850"/>
              <a:gd name="connsiteX90" fmla="*/ 461963 w 4181475"/>
              <a:gd name="connsiteY90" fmla="*/ 504825 h 3371850"/>
              <a:gd name="connsiteX91" fmla="*/ 461963 w 4181475"/>
              <a:gd name="connsiteY91" fmla="*/ 504825 h 3371850"/>
              <a:gd name="connsiteX92" fmla="*/ 381000 w 4181475"/>
              <a:gd name="connsiteY92" fmla="*/ 476250 h 3371850"/>
              <a:gd name="connsiteX93" fmla="*/ 357188 w 4181475"/>
              <a:gd name="connsiteY93" fmla="*/ 466725 h 3371850"/>
              <a:gd name="connsiteX94" fmla="*/ 304800 w 4181475"/>
              <a:gd name="connsiteY94" fmla="*/ 538162 h 3371850"/>
              <a:gd name="connsiteX95" fmla="*/ 252413 w 4181475"/>
              <a:gd name="connsiteY95" fmla="*/ 552450 h 3371850"/>
              <a:gd name="connsiteX96" fmla="*/ 285750 w 4181475"/>
              <a:gd name="connsiteY96" fmla="*/ 490537 h 3371850"/>
              <a:gd name="connsiteX97" fmla="*/ 357188 w 4181475"/>
              <a:gd name="connsiteY97" fmla="*/ 419100 h 3371850"/>
              <a:gd name="connsiteX98" fmla="*/ 376238 w 4181475"/>
              <a:gd name="connsiteY98" fmla="*/ 371475 h 3371850"/>
              <a:gd name="connsiteX99" fmla="*/ 371475 w 4181475"/>
              <a:gd name="connsiteY99" fmla="*/ 271462 h 3371850"/>
              <a:gd name="connsiteX100" fmla="*/ 361950 w 4181475"/>
              <a:gd name="connsiteY100" fmla="*/ 185737 h 3371850"/>
              <a:gd name="connsiteX101" fmla="*/ 304800 w 4181475"/>
              <a:gd name="connsiteY101" fmla="*/ 142875 h 3371850"/>
              <a:gd name="connsiteX102" fmla="*/ 280988 w 4181475"/>
              <a:gd name="connsiteY102" fmla="*/ 119062 h 3371850"/>
              <a:gd name="connsiteX103" fmla="*/ 285750 w 4181475"/>
              <a:gd name="connsiteY103" fmla="*/ 66675 h 3371850"/>
              <a:gd name="connsiteX104" fmla="*/ 309563 w 4181475"/>
              <a:gd name="connsiteY104" fmla="*/ 47625 h 3371850"/>
              <a:gd name="connsiteX105" fmla="*/ 328613 w 4181475"/>
              <a:gd name="connsiteY105" fmla="*/ 14287 h 3371850"/>
              <a:gd name="connsiteX106" fmla="*/ 1181100 w 4181475"/>
              <a:gd name="connsiteY106" fmla="*/ 0 h 3371850"/>
              <a:gd name="connsiteX107" fmla="*/ 1195388 w 4181475"/>
              <a:gd name="connsiteY107" fmla="*/ 66675 h 3371850"/>
              <a:gd name="connsiteX108" fmla="*/ 1252538 w 4181475"/>
              <a:gd name="connsiteY108" fmla="*/ 47625 h 3371850"/>
              <a:gd name="connsiteX109" fmla="*/ 1295400 w 4181475"/>
              <a:gd name="connsiteY109" fmla="*/ 52387 h 3371850"/>
              <a:gd name="connsiteX110" fmla="*/ 1300163 w 4181475"/>
              <a:gd name="connsiteY110" fmla="*/ 133350 h 3371850"/>
              <a:gd name="connsiteX111" fmla="*/ 1328738 w 4181475"/>
              <a:gd name="connsiteY111" fmla="*/ 180975 h 3371850"/>
              <a:gd name="connsiteX112" fmla="*/ 1395413 w 4181475"/>
              <a:gd name="connsiteY112" fmla="*/ 238125 h 3371850"/>
              <a:gd name="connsiteX113" fmla="*/ 1447800 w 4181475"/>
              <a:gd name="connsiteY113" fmla="*/ 266700 h 3371850"/>
              <a:gd name="connsiteX114" fmla="*/ 1528763 w 4181475"/>
              <a:gd name="connsiteY114" fmla="*/ 238125 h 3371850"/>
              <a:gd name="connsiteX115" fmla="*/ 1533525 w 4181475"/>
              <a:gd name="connsiteY115" fmla="*/ 271462 h 3371850"/>
              <a:gd name="connsiteX116" fmla="*/ 1495425 w 4181475"/>
              <a:gd name="connsiteY116" fmla="*/ 323850 h 3371850"/>
              <a:gd name="connsiteX117" fmla="*/ 1509713 w 4181475"/>
              <a:gd name="connsiteY117" fmla="*/ 385762 h 3371850"/>
              <a:gd name="connsiteX118" fmla="*/ 1552575 w 4181475"/>
              <a:gd name="connsiteY118" fmla="*/ 385762 h 3371850"/>
              <a:gd name="connsiteX119" fmla="*/ 1504950 w 4181475"/>
              <a:gd name="connsiteY119" fmla="*/ 419100 h 3371850"/>
              <a:gd name="connsiteX120" fmla="*/ 1519238 w 4181475"/>
              <a:gd name="connsiteY120" fmla="*/ 485775 h 3371850"/>
              <a:gd name="connsiteX121" fmla="*/ 1543050 w 4181475"/>
              <a:gd name="connsiteY121" fmla="*/ 533400 h 3371850"/>
              <a:gd name="connsiteX122" fmla="*/ 1600200 w 4181475"/>
              <a:gd name="connsiteY122" fmla="*/ 528637 h 3371850"/>
              <a:gd name="connsiteX123" fmla="*/ 1652588 w 4181475"/>
              <a:gd name="connsiteY123" fmla="*/ 547687 h 3371850"/>
              <a:gd name="connsiteX124" fmla="*/ 1695450 w 4181475"/>
              <a:gd name="connsiteY124" fmla="*/ 509587 h 3371850"/>
              <a:gd name="connsiteX125" fmla="*/ 1719263 w 4181475"/>
              <a:gd name="connsiteY125" fmla="*/ 490537 h 3371850"/>
              <a:gd name="connsiteX126" fmla="*/ 1704975 w 4181475"/>
              <a:gd name="connsiteY126" fmla="*/ 447675 h 3371850"/>
              <a:gd name="connsiteX127" fmla="*/ 1690688 w 4181475"/>
              <a:gd name="connsiteY127" fmla="*/ 433387 h 3371850"/>
              <a:gd name="connsiteX128" fmla="*/ 1690688 w 4181475"/>
              <a:gd name="connsiteY128" fmla="*/ 409575 h 3371850"/>
              <a:gd name="connsiteX129" fmla="*/ 1728788 w 4181475"/>
              <a:gd name="connsiteY129" fmla="*/ 423862 h 3371850"/>
              <a:gd name="connsiteX130" fmla="*/ 1757363 w 4181475"/>
              <a:gd name="connsiteY130" fmla="*/ 452437 h 3371850"/>
              <a:gd name="connsiteX131" fmla="*/ 1766888 w 4181475"/>
              <a:gd name="connsiteY131" fmla="*/ 404812 h 3371850"/>
              <a:gd name="connsiteX132" fmla="*/ 1771650 w 4181475"/>
              <a:gd name="connsiteY132" fmla="*/ 371475 h 3371850"/>
              <a:gd name="connsiteX133" fmla="*/ 1766888 w 4181475"/>
              <a:gd name="connsiteY133" fmla="*/ 357187 h 3371850"/>
              <a:gd name="connsiteX134" fmla="*/ 1724025 w 4181475"/>
              <a:gd name="connsiteY134" fmla="*/ 342900 h 3371850"/>
              <a:gd name="connsiteX135" fmla="*/ 1690688 w 4181475"/>
              <a:gd name="connsiteY135" fmla="*/ 319087 h 3371850"/>
              <a:gd name="connsiteX136" fmla="*/ 1657350 w 4181475"/>
              <a:gd name="connsiteY136" fmla="*/ 276225 h 3371850"/>
              <a:gd name="connsiteX137" fmla="*/ 1628775 w 4181475"/>
              <a:gd name="connsiteY137" fmla="*/ 266700 h 3371850"/>
              <a:gd name="connsiteX138" fmla="*/ 1590675 w 4181475"/>
              <a:gd name="connsiteY138" fmla="*/ 266700 h 3371850"/>
              <a:gd name="connsiteX139" fmla="*/ 1571625 w 4181475"/>
              <a:gd name="connsiteY139" fmla="*/ 261937 h 3371850"/>
              <a:gd name="connsiteX140" fmla="*/ 1557338 w 4181475"/>
              <a:gd name="connsiteY140" fmla="*/ 228600 h 3371850"/>
              <a:gd name="connsiteX141" fmla="*/ 1538288 w 4181475"/>
              <a:gd name="connsiteY141" fmla="*/ 190500 h 3371850"/>
              <a:gd name="connsiteX142" fmla="*/ 1557338 w 4181475"/>
              <a:gd name="connsiteY142" fmla="*/ 176212 h 3371850"/>
              <a:gd name="connsiteX143" fmla="*/ 1614488 w 4181475"/>
              <a:gd name="connsiteY143" fmla="*/ 238125 h 3371850"/>
              <a:gd name="connsiteX144" fmla="*/ 1614488 w 4181475"/>
              <a:gd name="connsiteY144" fmla="*/ 238125 h 3371850"/>
              <a:gd name="connsiteX145" fmla="*/ 1633538 w 4181475"/>
              <a:gd name="connsiteY145" fmla="*/ 209550 h 3371850"/>
              <a:gd name="connsiteX146" fmla="*/ 1614488 w 4181475"/>
              <a:gd name="connsiteY146" fmla="*/ 171450 h 3371850"/>
              <a:gd name="connsiteX147" fmla="*/ 1657350 w 4181475"/>
              <a:gd name="connsiteY147" fmla="*/ 180975 h 3371850"/>
              <a:gd name="connsiteX148" fmla="*/ 1676400 w 4181475"/>
              <a:gd name="connsiteY148" fmla="*/ 242887 h 3371850"/>
              <a:gd name="connsiteX149" fmla="*/ 1695450 w 4181475"/>
              <a:gd name="connsiteY149" fmla="*/ 247650 h 3371850"/>
              <a:gd name="connsiteX150" fmla="*/ 1690688 w 4181475"/>
              <a:gd name="connsiteY150" fmla="*/ 209550 h 3371850"/>
              <a:gd name="connsiteX151" fmla="*/ 1681163 w 4181475"/>
              <a:gd name="connsiteY151" fmla="*/ 180975 h 3371850"/>
              <a:gd name="connsiteX152" fmla="*/ 1690688 w 4181475"/>
              <a:gd name="connsiteY152" fmla="*/ 161925 h 3371850"/>
              <a:gd name="connsiteX153" fmla="*/ 1690688 w 4181475"/>
              <a:gd name="connsiteY153" fmla="*/ 161925 h 3371850"/>
              <a:gd name="connsiteX154" fmla="*/ 1757363 w 4181475"/>
              <a:gd name="connsiteY154" fmla="*/ 161925 h 3371850"/>
              <a:gd name="connsiteX155" fmla="*/ 1757363 w 4181475"/>
              <a:gd name="connsiteY155" fmla="*/ 161925 h 3371850"/>
              <a:gd name="connsiteX156" fmla="*/ 1728788 w 4181475"/>
              <a:gd name="connsiteY156" fmla="*/ 257175 h 3371850"/>
              <a:gd name="connsiteX157" fmla="*/ 1733550 w 4181475"/>
              <a:gd name="connsiteY157" fmla="*/ 295275 h 3371850"/>
              <a:gd name="connsiteX158" fmla="*/ 1733550 w 4181475"/>
              <a:gd name="connsiteY158" fmla="*/ 295275 h 3371850"/>
              <a:gd name="connsiteX159" fmla="*/ 1800225 w 4181475"/>
              <a:gd name="connsiteY159" fmla="*/ 309562 h 3371850"/>
              <a:gd name="connsiteX160" fmla="*/ 1838325 w 4181475"/>
              <a:gd name="connsiteY160" fmla="*/ 276225 h 3371850"/>
              <a:gd name="connsiteX161" fmla="*/ 1900238 w 4181475"/>
              <a:gd name="connsiteY161" fmla="*/ 276225 h 3371850"/>
              <a:gd name="connsiteX162" fmla="*/ 1947863 w 4181475"/>
              <a:gd name="connsiteY162" fmla="*/ 285750 h 3371850"/>
              <a:gd name="connsiteX163" fmla="*/ 1966913 w 4181475"/>
              <a:gd name="connsiteY163" fmla="*/ 257175 h 3371850"/>
              <a:gd name="connsiteX164" fmla="*/ 1971675 w 4181475"/>
              <a:gd name="connsiteY164" fmla="*/ 238125 h 3371850"/>
              <a:gd name="connsiteX165" fmla="*/ 1928813 w 4181475"/>
              <a:gd name="connsiteY165" fmla="*/ 223837 h 3371850"/>
              <a:gd name="connsiteX166" fmla="*/ 1881188 w 4181475"/>
              <a:gd name="connsiteY166" fmla="*/ 214312 h 3371850"/>
              <a:gd name="connsiteX167" fmla="*/ 1866900 w 4181475"/>
              <a:gd name="connsiteY167" fmla="*/ 195262 h 3371850"/>
              <a:gd name="connsiteX168" fmla="*/ 1938338 w 4181475"/>
              <a:gd name="connsiteY168" fmla="*/ 190500 h 3371850"/>
              <a:gd name="connsiteX169" fmla="*/ 1962150 w 4181475"/>
              <a:gd name="connsiteY169" fmla="*/ 204787 h 3371850"/>
              <a:gd name="connsiteX170" fmla="*/ 1962150 w 4181475"/>
              <a:gd name="connsiteY170" fmla="*/ 204787 h 3371850"/>
              <a:gd name="connsiteX171" fmla="*/ 1914525 w 4181475"/>
              <a:gd name="connsiteY171" fmla="*/ 171450 h 3371850"/>
              <a:gd name="connsiteX172" fmla="*/ 1928813 w 4181475"/>
              <a:gd name="connsiteY172" fmla="*/ 147637 h 3371850"/>
              <a:gd name="connsiteX173" fmla="*/ 1928813 w 4181475"/>
              <a:gd name="connsiteY173" fmla="*/ 147637 h 3371850"/>
              <a:gd name="connsiteX174" fmla="*/ 1947863 w 4181475"/>
              <a:gd name="connsiteY174" fmla="*/ 123825 h 3371850"/>
              <a:gd name="connsiteX175" fmla="*/ 1952625 w 4181475"/>
              <a:gd name="connsiteY175" fmla="*/ 109537 h 3371850"/>
              <a:gd name="connsiteX176" fmla="*/ 2024063 w 4181475"/>
              <a:gd name="connsiteY176" fmla="*/ 180975 h 3371850"/>
              <a:gd name="connsiteX177" fmla="*/ 2019300 w 4181475"/>
              <a:gd name="connsiteY177" fmla="*/ 161925 h 3371850"/>
              <a:gd name="connsiteX178" fmla="*/ 1995488 w 4181475"/>
              <a:gd name="connsiteY178" fmla="*/ 109537 h 3371850"/>
              <a:gd name="connsiteX179" fmla="*/ 1995488 w 4181475"/>
              <a:gd name="connsiteY179" fmla="*/ 47625 h 3371850"/>
              <a:gd name="connsiteX180" fmla="*/ 2014538 w 4181475"/>
              <a:gd name="connsiteY180" fmla="*/ 47625 h 3371850"/>
              <a:gd name="connsiteX181" fmla="*/ 2019300 w 4181475"/>
              <a:gd name="connsiteY181" fmla="*/ 109537 h 3371850"/>
              <a:gd name="connsiteX182" fmla="*/ 2052638 w 4181475"/>
              <a:gd name="connsiteY182" fmla="*/ 128587 h 3371850"/>
              <a:gd name="connsiteX183" fmla="*/ 2052638 w 4181475"/>
              <a:gd name="connsiteY183" fmla="*/ 128587 h 3371850"/>
              <a:gd name="connsiteX184" fmla="*/ 2043113 w 4181475"/>
              <a:gd name="connsiteY184" fmla="*/ 38100 h 3371850"/>
              <a:gd name="connsiteX185" fmla="*/ 2071688 w 4181475"/>
              <a:gd name="connsiteY185" fmla="*/ 33337 h 3371850"/>
              <a:gd name="connsiteX186" fmla="*/ 2071688 w 4181475"/>
              <a:gd name="connsiteY186" fmla="*/ 85725 h 3371850"/>
              <a:gd name="connsiteX187" fmla="*/ 2081213 w 4181475"/>
              <a:gd name="connsiteY187" fmla="*/ 100012 h 3371850"/>
              <a:gd name="connsiteX188" fmla="*/ 2109788 w 4181475"/>
              <a:gd name="connsiteY188" fmla="*/ 47625 h 3371850"/>
              <a:gd name="connsiteX189" fmla="*/ 2152650 w 4181475"/>
              <a:gd name="connsiteY189" fmla="*/ 23812 h 3371850"/>
              <a:gd name="connsiteX190" fmla="*/ 2157413 w 4181475"/>
              <a:gd name="connsiteY190" fmla="*/ 47625 h 3371850"/>
              <a:gd name="connsiteX191" fmla="*/ 2124075 w 4181475"/>
              <a:gd name="connsiteY191" fmla="*/ 90487 h 3371850"/>
              <a:gd name="connsiteX192" fmla="*/ 2095500 w 4181475"/>
              <a:gd name="connsiteY192" fmla="*/ 123825 h 3371850"/>
              <a:gd name="connsiteX193" fmla="*/ 2195513 w 4181475"/>
              <a:gd name="connsiteY193" fmla="*/ 147637 h 3371850"/>
              <a:gd name="connsiteX194" fmla="*/ 2233613 w 4181475"/>
              <a:gd name="connsiteY194" fmla="*/ 147637 h 3371850"/>
              <a:gd name="connsiteX195" fmla="*/ 2228850 w 4181475"/>
              <a:gd name="connsiteY195" fmla="*/ 109537 h 3371850"/>
              <a:gd name="connsiteX196" fmla="*/ 2228850 w 4181475"/>
              <a:gd name="connsiteY196" fmla="*/ 109537 h 3371850"/>
              <a:gd name="connsiteX197" fmla="*/ 2262188 w 4181475"/>
              <a:gd name="connsiteY197" fmla="*/ 76200 h 3371850"/>
              <a:gd name="connsiteX198" fmla="*/ 2276475 w 4181475"/>
              <a:gd name="connsiteY198" fmla="*/ 152400 h 3371850"/>
              <a:gd name="connsiteX199" fmla="*/ 2300288 w 4181475"/>
              <a:gd name="connsiteY199" fmla="*/ 171450 h 3371850"/>
              <a:gd name="connsiteX200" fmla="*/ 2309813 w 4181475"/>
              <a:gd name="connsiteY200" fmla="*/ 133350 h 3371850"/>
              <a:gd name="connsiteX201" fmla="*/ 2309813 w 4181475"/>
              <a:gd name="connsiteY201" fmla="*/ 133350 h 3371850"/>
              <a:gd name="connsiteX202" fmla="*/ 2338388 w 4181475"/>
              <a:gd name="connsiteY202" fmla="*/ 66675 h 3371850"/>
              <a:gd name="connsiteX203" fmla="*/ 2343150 w 4181475"/>
              <a:gd name="connsiteY203" fmla="*/ 104775 h 3371850"/>
              <a:gd name="connsiteX204" fmla="*/ 2347913 w 4181475"/>
              <a:gd name="connsiteY204" fmla="*/ 138112 h 3371850"/>
              <a:gd name="connsiteX205" fmla="*/ 2409825 w 4181475"/>
              <a:gd name="connsiteY205" fmla="*/ 157162 h 3371850"/>
              <a:gd name="connsiteX206" fmla="*/ 2438400 w 4181475"/>
              <a:gd name="connsiteY206" fmla="*/ 161925 h 3371850"/>
              <a:gd name="connsiteX207" fmla="*/ 2447925 w 4181475"/>
              <a:gd name="connsiteY207" fmla="*/ 147637 h 3371850"/>
              <a:gd name="connsiteX208" fmla="*/ 2466975 w 4181475"/>
              <a:gd name="connsiteY208" fmla="*/ 128587 h 3371850"/>
              <a:gd name="connsiteX209" fmla="*/ 2509838 w 4181475"/>
              <a:gd name="connsiteY209" fmla="*/ 123825 h 3371850"/>
              <a:gd name="connsiteX210" fmla="*/ 2481263 w 4181475"/>
              <a:gd name="connsiteY210" fmla="*/ 161925 h 3371850"/>
              <a:gd name="connsiteX211" fmla="*/ 2481263 w 4181475"/>
              <a:gd name="connsiteY211" fmla="*/ 190500 h 3371850"/>
              <a:gd name="connsiteX212" fmla="*/ 2481263 w 4181475"/>
              <a:gd name="connsiteY212" fmla="*/ 190500 h 3371850"/>
              <a:gd name="connsiteX213" fmla="*/ 2547938 w 4181475"/>
              <a:gd name="connsiteY213" fmla="*/ 228600 h 3371850"/>
              <a:gd name="connsiteX214" fmla="*/ 2609850 w 4181475"/>
              <a:gd name="connsiteY214" fmla="*/ 266700 h 3371850"/>
              <a:gd name="connsiteX215" fmla="*/ 2662238 w 4181475"/>
              <a:gd name="connsiteY215" fmla="*/ 304800 h 3371850"/>
              <a:gd name="connsiteX216" fmla="*/ 2681288 w 4181475"/>
              <a:gd name="connsiteY216" fmla="*/ 319087 h 3371850"/>
              <a:gd name="connsiteX217" fmla="*/ 2705100 w 4181475"/>
              <a:gd name="connsiteY217" fmla="*/ 285750 h 3371850"/>
              <a:gd name="connsiteX218" fmla="*/ 2700338 w 4181475"/>
              <a:gd name="connsiteY218" fmla="*/ 257175 h 3371850"/>
              <a:gd name="connsiteX219" fmla="*/ 2700338 w 4181475"/>
              <a:gd name="connsiteY219" fmla="*/ 238125 h 3371850"/>
              <a:gd name="connsiteX220" fmla="*/ 2728913 w 4181475"/>
              <a:gd name="connsiteY220" fmla="*/ 276225 h 3371850"/>
              <a:gd name="connsiteX221" fmla="*/ 2705100 w 4181475"/>
              <a:gd name="connsiteY221" fmla="*/ 314325 h 3371850"/>
              <a:gd name="connsiteX222" fmla="*/ 2747963 w 4181475"/>
              <a:gd name="connsiteY222" fmla="*/ 361950 h 3371850"/>
              <a:gd name="connsiteX223" fmla="*/ 2795588 w 4181475"/>
              <a:gd name="connsiteY223" fmla="*/ 347662 h 3371850"/>
              <a:gd name="connsiteX224" fmla="*/ 2795588 w 4181475"/>
              <a:gd name="connsiteY224" fmla="*/ 347662 h 3371850"/>
              <a:gd name="connsiteX225" fmla="*/ 2814638 w 4181475"/>
              <a:gd name="connsiteY225" fmla="*/ 290512 h 3371850"/>
              <a:gd name="connsiteX226" fmla="*/ 2814638 w 4181475"/>
              <a:gd name="connsiteY226" fmla="*/ 290512 h 3371850"/>
              <a:gd name="connsiteX227" fmla="*/ 2824163 w 4181475"/>
              <a:gd name="connsiteY227" fmla="*/ 338137 h 3371850"/>
              <a:gd name="connsiteX228" fmla="*/ 2847975 w 4181475"/>
              <a:gd name="connsiteY228" fmla="*/ 376237 h 3371850"/>
              <a:gd name="connsiteX229" fmla="*/ 2928938 w 4181475"/>
              <a:gd name="connsiteY229" fmla="*/ 400050 h 3371850"/>
              <a:gd name="connsiteX230" fmla="*/ 2986088 w 4181475"/>
              <a:gd name="connsiteY230" fmla="*/ 409575 h 3371850"/>
              <a:gd name="connsiteX231" fmla="*/ 2986088 w 4181475"/>
              <a:gd name="connsiteY231" fmla="*/ 409575 h 3371850"/>
              <a:gd name="connsiteX232" fmla="*/ 2947988 w 4181475"/>
              <a:gd name="connsiteY232" fmla="*/ 266700 h 3371850"/>
              <a:gd name="connsiteX233" fmla="*/ 2886075 w 4181475"/>
              <a:gd name="connsiteY233" fmla="*/ 114300 h 3371850"/>
              <a:gd name="connsiteX234" fmla="*/ 2881313 w 4181475"/>
              <a:gd name="connsiteY234" fmla="*/ 61912 h 3371850"/>
              <a:gd name="connsiteX235" fmla="*/ 3009900 w 4181475"/>
              <a:gd name="connsiteY235" fmla="*/ 38100 h 3371850"/>
              <a:gd name="connsiteX236" fmla="*/ 3052763 w 4181475"/>
              <a:gd name="connsiteY236" fmla="*/ 128587 h 3371850"/>
              <a:gd name="connsiteX237" fmla="*/ 3076575 w 4181475"/>
              <a:gd name="connsiteY237" fmla="*/ 214312 h 3371850"/>
              <a:gd name="connsiteX238" fmla="*/ 3081338 w 4181475"/>
              <a:gd name="connsiteY238" fmla="*/ 304800 h 3371850"/>
              <a:gd name="connsiteX239" fmla="*/ 3095625 w 4181475"/>
              <a:gd name="connsiteY239" fmla="*/ 376237 h 3371850"/>
              <a:gd name="connsiteX240" fmla="*/ 3143250 w 4181475"/>
              <a:gd name="connsiteY240" fmla="*/ 409575 h 3371850"/>
              <a:gd name="connsiteX241" fmla="*/ 3243263 w 4181475"/>
              <a:gd name="connsiteY241" fmla="*/ 371475 h 3371850"/>
              <a:gd name="connsiteX242" fmla="*/ 3333750 w 4181475"/>
              <a:gd name="connsiteY242" fmla="*/ 328612 h 3371850"/>
              <a:gd name="connsiteX243" fmla="*/ 3400425 w 4181475"/>
              <a:gd name="connsiteY243" fmla="*/ 290512 h 3371850"/>
              <a:gd name="connsiteX244" fmla="*/ 3400425 w 4181475"/>
              <a:gd name="connsiteY244" fmla="*/ 233362 h 3371850"/>
              <a:gd name="connsiteX245" fmla="*/ 3352800 w 4181475"/>
              <a:gd name="connsiteY245" fmla="*/ 228600 h 3371850"/>
              <a:gd name="connsiteX246" fmla="*/ 3295650 w 4181475"/>
              <a:gd name="connsiteY246" fmla="*/ 257175 h 3371850"/>
              <a:gd name="connsiteX247" fmla="*/ 3238500 w 4181475"/>
              <a:gd name="connsiteY247" fmla="*/ 266700 h 3371850"/>
              <a:gd name="connsiteX248" fmla="*/ 3200400 w 4181475"/>
              <a:gd name="connsiteY248" fmla="*/ 257175 h 3371850"/>
              <a:gd name="connsiteX249" fmla="*/ 3248025 w 4181475"/>
              <a:gd name="connsiteY249" fmla="*/ 228600 h 3371850"/>
              <a:gd name="connsiteX250" fmla="*/ 3271838 w 4181475"/>
              <a:gd name="connsiteY250" fmla="*/ 190500 h 3371850"/>
              <a:gd name="connsiteX251" fmla="*/ 3228975 w 4181475"/>
              <a:gd name="connsiteY251" fmla="*/ 180975 h 3371850"/>
              <a:gd name="connsiteX252" fmla="*/ 3162300 w 4181475"/>
              <a:gd name="connsiteY252" fmla="*/ 157162 h 3371850"/>
              <a:gd name="connsiteX253" fmla="*/ 3143250 w 4181475"/>
              <a:gd name="connsiteY253" fmla="*/ 80962 h 3371850"/>
              <a:gd name="connsiteX254" fmla="*/ 4181475 w 4181475"/>
              <a:gd name="connsiteY254" fmla="*/ 133350 h 3371850"/>
              <a:gd name="connsiteX255" fmla="*/ 4152900 w 4181475"/>
              <a:gd name="connsiteY255" fmla="*/ 1881187 h 3371850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4138613 w 4157663"/>
              <a:gd name="connsiteY254" fmla="*/ 133350 h 3371850"/>
              <a:gd name="connsiteX255" fmla="*/ 4152900 w 4157663"/>
              <a:gd name="connsiteY255" fmla="*/ 1881187 h 3371850"/>
              <a:gd name="connsiteX0" fmla="*/ 4157663 w 4157663"/>
              <a:gd name="connsiteY0" fmla="*/ 1897249 h 3383149"/>
              <a:gd name="connsiteX1" fmla="*/ 4095750 w 4157663"/>
              <a:gd name="connsiteY1" fmla="*/ 1906774 h 3383149"/>
              <a:gd name="connsiteX2" fmla="*/ 4024313 w 4157663"/>
              <a:gd name="connsiteY2" fmla="*/ 1897249 h 3383149"/>
              <a:gd name="connsiteX3" fmla="*/ 3981450 w 4157663"/>
              <a:gd name="connsiteY3" fmla="*/ 1902011 h 3383149"/>
              <a:gd name="connsiteX4" fmla="*/ 3938588 w 4157663"/>
              <a:gd name="connsiteY4" fmla="*/ 1949636 h 3383149"/>
              <a:gd name="connsiteX5" fmla="*/ 3876675 w 4157663"/>
              <a:gd name="connsiteY5" fmla="*/ 2011549 h 3383149"/>
              <a:gd name="connsiteX6" fmla="*/ 3824288 w 4157663"/>
              <a:gd name="connsiteY6" fmla="*/ 2082986 h 3383149"/>
              <a:gd name="connsiteX7" fmla="*/ 3743325 w 4157663"/>
              <a:gd name="connsiteY7" fmla="*/ 2135374 h 3383149"/>
              <a:gd name="connsiteX8" fmla="*/ 3638550 w 4157663"/>
              <a:gd name="connsiteY8" fmla="*/ 2182999 h 3383149"/>
              <a:gd name="connsiteX9" fmla="*/ 3557588 w 4157663"/>
              <a:gd name="connsiteY9" fmla="*/ 2211574 h 3383149"/>
              <a:gd name="connsiteX10" fmla="*/ 3481388 w 4157663"/>
              <a:gd name="connsiteY10" fmla="*/ 2268724 h 3383149"/>
              <a:gd name="connsiteX11" fmla="*/ 3376613 w 4157663"/>
              <a:gd name="connsiteY11" fmla="*/ 2321111 h 3383149"/>
              <a:gd name="connsiteX12" fmla="*/ 3319463 w 4157663"/>
              <a:gd name="connsiteY12" fmla="*/ 2349686 h 3383149"/>
              <a:gd name="connsiteX13" fmla="*/ 3252788 w 4157663"/>
              <a:gd name="connsiteY13" fmla="*/ 2354449 h 3383149"/>
              <a:gd name="connsiteX14" fmla="*/ 3214688 w 4157663"/>
              <a:gd name="connsiteY14" fmla="*/ 2368736 h 3383149"/>
              <a:gd name="connsiteX15" fmla="*/ 3128963 w 4157663"/>
              <a:gd name="connsiteY15" fmla="*/ 2397311 h 3383149"/>
              <a:gd name="connsiteX16" fmla="*/ 3024188 w 4157663"/>
              <a:gd name="connsiteY16" fmla="*/ 2444936 h 3383149"/>
              <a:gd name="connsiteX17" fmla="*/ 2947988 w 4157663"/>
              <a:gd name="connsiteY17" fmla="*/ 2473511 h 3383149"/>
              <a:gd name="connsiteX18" fmla="*/ 2900363 w 4157663"/>
              <a:gd name="connsiteY18" fmla="*/ 2497324 h 3383149"/>
              <a:gd name="connsiteX19" fmla="*/ 2847975 w 4157663"/>
              <a:gd name="connsiteY19" fmla="*/ 2502086 h 3383149"/>
              <a:gd name="connsiteX20" fmla="*/ 2847975 w 4157663"/>
              <a:gd name="connsiteY20" fmla="*/ 2473511 h 3383149"/>
              <a:gd name="connsiteX21" fmla="*/ 2828925 w 4157663"/>
              <a:gd name="connsiteY21" fmla="*/ 2468749 h 3383149"/>
              <a:gd name="connsiteX22" fmla="*/ 2757488 w 4157663"/>
              <a:gd name="connsiteY22" fmla="*/ 2492561 h 3383149"/>
              <a:gd name="connsiteX23" fmla="*/ 2690813 w 4157663"/>
              <a:gd name="connsiteY23" fmla="*/ 2511611 h 3383149"/>
              <a:gd name="connsiteX24" fmla="*/ 2638425 w 4157663"/>
              <a:gd name="connsiteY24" fmla="*/ 2511611 h 3383149"/>
              <a:gd name="connsiteX25" fmla="*/ 2576513 w 4157663"/>
              <a:gd name="connsiteY25" fmla="*/ 2530661 h 3383149"/>
              <a:gd name="connsiteX26" fmla="*/ 2576513 w 4157663"/>
              <a:gd name="connsiteY26" fmla="*/ 2559236 h 3383149"/>
              <a:gd name="connsiteX27" fmla="*/ 2624138 w 4157663"/>
              <a:gd name="connsiteY27" fmla="*/ 2583049 h 3383149"/>
              <a:gd name="connsiteX28" fmla="*/ 2690813 w 4157663"/>
              <a:gd name="connsiteY28" fmla="*/ 2592574 h 3383149"/>
              <a:gd name="connsiteX29" fmla="*/ 2690813 w 4157663"/>
              <a:gd name="connsiteY29" fmla="*/ 2592574 h 3383149"/>
              <a:gd name="connsiteX30" fmla="*/ 2681288 w 4157663"/>
              <a:gd name="connsiteY30" fmla="*/ 2668774 h 3383149"/>
              <a:gd name="connsiteX31" fmla="*/ 2690813 w 4157663"/>
              <a:gd name="connsiteY31" fmla="*/ 2759261 h 3383149"/>
              <a:gd name="connsiteX32" fmla="*/ 2686050 w 4157663"/>
              <a:gd name="connsiteY32" fmla="*/ 2844986 h 3383149"/>
              <a:gd name="connsiteX33" fmla="*/ 2624138 w 4157663"/>
              <a:gd name="connsiteY33" fmla="*/ 2916424 h 3383149"/>
              <a:gd name="connsiteX34" fmla="*/ 2566988 w 4157663"/>
              <a:gd name="connsiteY34" fmla="*/ 2978336 h 3383149"/>
              <a:gd name="connsiteX35" fmla="*/ 2419350 w 4157663"/>
              <a:gd name="connsiteY35" fmla="*/ 3049774 h 3383149"/>
              <a:gd name="connsiteX36" fmla="*/ 2295525 w 4157663"/>
              <a:gd name="connsiteY36" fmla="*/ 3106924 h 3383149"/>
              <a:gd name="connsiteX37" fmla="*/ 2162175 w 4157663"/>
              <a:gd name="connsiteY37" fmla="*/ 3159311 h 3383149"/>
              <a:gd name="connsiteX38" fmla="*/ 2076450 w 4157663"/>
              <a:gd name="connsiteY38" fmla="*/ 3187886 h 3383149"/>
              <a:gd name="connsiteX39" fmla="*/ 2062163 w 4157663"/>
              <a:gd name="connsiteY39" fmla="*/ 3192649 h 3383149"/>
              <a:gd name="connsiteX40" fmla="*/ 1933575 w 4157663"/>
              <a:gd name="connsiteY40" fmla="*/ 3183124 h 3383149"/>
              <a:gd name="connsiteX41" fmla="*/ 1847850 w 4157663"/>
              <a:gd name="connsiteY41" fmla="*/ 3187886 h 3383149"/>
              <a:gd name="connsiteX42" fmla="*/ 1757363 w 4157663"/>
              <a:gd name="connsiteY42" fmla="*/ 3197411 h 3383149"/>
              <a:gd name="connsiteX43" fmla="*/ 1681163 w 4157663"/>
              <a:gd name="connsiteY43" fmla="*/ 3216461 h 3383149"/>
              <a:gd name="connsiteX44" fmla="*/ 1581150 w 4157663"/>
              <a:gd name="connsiteY44" fmla="*/ 3216461 h 3383149"/>
              <a:gd name="connsiteX45" fmla="*/ 1509713 w 4157663"/>
              <a:gd name="connsiteY45" fmla="*/ 3216461 h 3383149"/>
              <a:gd name="connsiteX46" fmla="*/ 1414463 w 4157663"/>
              <a:gd name="connsiteY46" fmla="*/ 3216461 h 3383149"/>
              <a:gd name="connsiteX47" fmla="*/ 1285875 w 4157663"/>
              <a:gd name="connsiteY47" fmla="*/ 3221224 h 3383149"/>
              <a:gd name="connsiteX48" fmla="*/ 1195388 w 4157663"/>
              <a:gd name="connsiteY48" fmla="*/ 3221224 h 3383149"/>
              <a:gd name="connsiteX49" fmla="*/ 1109663 w 4157663"/>
              <a:gd name="connsiteY49" fmla="*/ 3221224 h 3383149"/>
              <a:gd name="connsiteX50" fmla="*/ 1014413 w 4157663"/>
              <a:gd name="connsiteY50" fmla="*/ 3225986 h 3383149"/>
              <a:gd name="connsiteX51" fmla="*/ 919163 w 4157663"/>
              <a:gd name="connsiteY51" fmla="*/ 3240274 h 3383149"/>
              <a:gd name="connsiteX52" fmla="*/ 838200 w 4157663"/>
              <a:gd name="connsiteY52" fmla="*/ 3264086 h 3383149"/>
              <a:gd name="connsiteX53" fmla="*/ 762000 w 4157663"/>
              <a:gd name="connsiteY53" fmla="*/ 3278374 h 3383149"/>
              <a:gd name="connsiteX54" fmla="*/ 719138 w 4157663"/>
              <a:gd name="connsiteY54" fmla="*/ 3287899 h 3383149"/>
              <a:gd name="connsiteX55" fmla="*/ 642938 w 4157663"/>
              <a:gd name="connsiteY55" fmla="*/ 3316474 h 3383149"/>
              <a:gd name="connsiteX56" fmla="*/ 614363 w 4157663"/>
              <a:gd name="connsiteY56" fmla="*/ 3364099 h 3383149"/>
              <a:gd name="connsiteX57" fmla="*/ 542925 w 4157663"/>
              <a:gd name="connsiteY57" fmla="*/ 3373624 h 3383149"/>
              <a:gd name="connsiteX58" fmla="*/ 438150 w 4157663"/>
              <a:gd name="connsiteY58" fmla="*/ 3383149 h 3383149"/>
              <a:gd name="connsiteX59" fmla="*/ 381000 w 4157663"/>
              <a:gd name="connsiteY59" fmla="*/ 3364099 h 3383149"/>
              <a:gd name="connsiteX60" fmla="*/ 338138 w 4157663"/>
              <a:gd name="connsiteY60" fmla="*/ 3345049 h 3383149"/>
              <a:gd name="connsiteX61" fmla="*/ 319088 w 4157663"/>
              <a:gd name="connsiteY61" fmla="*/ 3335524 h 3383149"/>
              <a:gd name="connsiteX62" fmla="*/ 285750 w 4157663"/>
              <a:gd name="connsiteY62" fmla="*/ 3335524 h 3383149"/>
              <a:gd name="connsiteX63" fmla="*/ 242888 w 4157663"/>
              <a:gd name="connsiteY63" fmla="*/ 3354574 h 3383149"/>
              <a:gd name="connsiteX64" fmla="*/ 200025 w 4157663"/>
              <a:gd name="connsiteY64" fmla="*/ 3364099 h 3383149"/>
              <a:gd name="connsiteX65" fmla="*/ 119063 w 4157663"/>
              <a:gd name="connsiteY65" fmla="*/ 3349811 h 3383149"/>
              <a:gd name="connsiteX66" fmla="*/ 76200 w 4157663"/>
              <a:gd name="connsiteY66" fmla="*/ 3340286 h 3383149"/>
              <a:gd name="connsiteX67" fmla="*/ 14288 w 4157663"/>
              <a:gd name="connsiteY67" fmla="*/ 3345049 h 3383149"/>
              <a:gd name="connsiteX68" fmla="*/ 0 w 4157663"/>
              <a:gd name="connsiteY68" fmla="*/ 997136 h 3383149"/>
              <a:gd name="connsiteX69" fmla="*/ 61913 w 4157663"/>
              <a:gd name="connsiteY69" fmla="*/ 954274 h 3383149"/>
              <a:gd name="connsiteX70" fmla="*/ 161925 w 4157663"/>
              <a:gd name="connsiteY70" fmla="*/ 935224 h 3383149"/>
              <a:gd name="connsiteX71" fmla="*/ 185738 w 4157663"/>
              <a:gd name="connsiteY71" fmla="*/ 978086 h 3383149"/>
              <a:gd name="connsiteX72" fmla="*/ 204788 w 4157663"/>
              <a:gd name="connsiteY72" fmla="*/ 992374 h 3383149"/>
              <a:gd name="connsiteX73" fmla="*/ 214313 w 4157663"/>
              <a:gd name="connsiteY73" fmla="*/ 1059049 h 3383149"/>
              <a:gd name="connsiteX74" fmla="*/ 247650 w 4157663"/>
              <a:gd name="connsiteY74" fmla="*/ 968561 h 3383149"/>
              <a:gd name="connsiteX75" fmla="*/ 247650 w 4157663"/>
              <a:gd name="connsiteY75" fmla="*/ 968561 h 3383149"/>
              <a:gd name="connsiteX76" fmla="*/ 280988 w 4157663"/>
              <a:gd name="connsiteY76" fmla="*/ 973324 h 3383149"/>
              <a:gd name="connsiteX77" fmla="*/ 290513 w 4157663"/>
              <a:gd name="connsiteY77" fmla="*/ 935224 h 3383149"/>
              <a:gd name="connsiteX78" fmla="*/ 366713 w 4157663"/>
              <a:gd name="connsiteY78" fmla="*/ 939986 h 3383149"/>
              <a:gd name="connsiteX79" fmla="*/ 371475 w 4157663"/>
              <a:gd name="connsiteY79" fmla="*/ 859024 h 3383149"/>
              <a:gd name="connsiteX80" fmla="*/ 385763 w 4157663"/>
              <a:gd name="connsiteY80" fmla="*/ 816161 h 3383149"/>
              <a:gd name="connsiteX81" fmla="*/ 547688 w 4157663"/>
              <a:gd name="connsiteY81" fmla="*/ 844736 h 3383149"/>
              <a:gd name="connsiteX82" fmla="*/ 704850 w 4157663"/>
              <a:gd name="connsiteY82" fmla="*/ 892361 h 3383149"/>
              <a:gd name="connsiteX83" fmla="*/ 757238 w 4157663"/>
              <a:gd name="connsiteY83" fmla="*/ 897124 h 3383149"/>
              <a:gd name="connsiteX84" fmla="*/ 842963 w 4157663"/>
              <a:gd name="connsiteY84" fmla="*/ 959036 h 3383149"/>
              <a:gd name="connsiteX85" fmla="*/ 781050 w 4157663"/>
              <a:gd name="connsiteY85" fmla="*/ 887599 h 3383149"/>
              <a:gd name="connsiteX86" fmla="*/ 633413 w 4157663"/>
              <a:gd name="connsiteY86" fmla="*/ 773299 h 3383149"/>
              <a:gd name="connsiteX87" fmla="*/ 523875 w 4157663"/>
              <a:gd name="connsiteY87" fmla="*/ 678049 h 3383149"/>
              <a:gd name="connsiteX88" fmla="*/ 504825 w 4157663"/>
              <a:gd name="connsiteY88" fmla="*/ 658999 h 3383149"/>
              <a:gd name="connsiteX89" fmla="*/ 490538 w 4157663"/>
              <a:gd name="connsiteY89" fmla="*/ 592324 h 3383149"/>
              <a:gd name="connsiteX90" fmla="*/ 461963 w 4157663"/>
              <a:gd name="connsiteY90" fmla="*/ 516124 h 3383149"/>
              <a:gd name="connsiteX91" fmla="*/ 461963 w 4157663"/>
              <a:gd name="connsiteY91" fmla="*/ 516124 h 3383149"/>
              <a:gd name="connsiteX92" fmla="*/ 381000 w 4157663"/>
              <a:gd name="connsiteY92" fmla="*/ 487549 h 3383149"/>
              <a:gd name="connsiteX93" fmla="*/ 357188 w 4157663"/>
              <a:gd name="connsiteY93" fmla="*/ 478024 h 3383149"/>
              <a:gd name="connsiteX94" fmla="*/ 304800 w 4157663"/>
              <a:gd name="connsiteY94" fmla="*/ 549461 h 3383149"/>
              <a:gd name="connsiteX95" fmla="*/ 252413 w 4157663"/>
              <a:gd name="connsiteY95" fmla="*/ 563749 h 3383149"/>
              <a:gd name="connsiteX96" fmla="*/ 285750 w 4157663"/>
              <a:gd name="connsiteY96" fmla="*/ 501836 h 3383149"/>
              <a:gd name="connsiteX97" fmla="*/ 357188 w 4157663"/>
              <a:gd name="connsiteY97" fmla="*/ 430399 h 3383149"/>
              <a:gd name="connsiteX98" fmla="*/ 376238 w 4157663"/>
              <a:gd name="connsiteY98" fmla="*/ 382774 h 3383149"/>
              <a:gd name="connsiteX99" fmla="*/ 371475 w 4157663"/>
              <a:gd name="connsiteY99" fmla="*/ 282761 h 3383149"/>
              <a:gd name="connsiteX100" fmla="*/ 361950 w 4157663"/>
              <a:gd name="connsiteY100" fmla="*/ 197036 h 3383149"/>
              <a:gd name="connsiteX101" fmla="*/ 304800 w 4157663"/>
              <a:gd name="connsiteY101" fmla="*/ 154174 h 3383149"/>
              <a:gd name="connsiteX102" fmla="*/ 280988 w 4157663"/>
              <a:gd name="connsiteY102" fmla="*/ 130361 h 3383149"/>
              <a:gd name="connsiteX103" fmla="*/ 285750 w 4157663"/>
              <a:gd name="connsiteY103" fmla="*/ 77974 h 3383149"/>
              <a:gd name="connsiteX104" fmla="*/ 309563 w 4157663"/>
              <a:gd name="connsiteY104" fmla="*/ 58924 h 3383149"/>
              <a:gd name="connsiteX105" fmla="*/ 328613 w 4157663"/>
              <a:gd name="connsiteY105" fmla="*/ 25586 h 3383149"/>
              <a:gd name="connsiteX106" fmla="*/ 1181100 w 4157663"/>
              <a:gd name="connsiteY106" fmla="*/ 11299 h 3383149"/>
              <a:gd name="connsiteX107" fmla="*/ 1195388 w 4157663"/>
              <a:gd name="connsiteY107" fmla="*/ 77974 h 3383149"/>
              <a:gd name="connsiteX108" fmla="*/ 1252538 w 4157663"/>
              <a:gd name="connsiteY108" fmla="*/ 58924 h 3383149"/>
              <a:gd name="connsiteX109" fmla="*/ 1295400 w 4157663"/>
              <a:gd name="connsiteY109" fmla="*/ 63686 h 3383149"/>
              <a:gd name="connsiteX110" fmla="*/ 1300163 w 4157663"/>
              <a:gd name="connsiteY110" fmla="*/ 144649 h 3383149"/>
              <a:gd name="connsiteX111" fmla="*/ 1328738 w 4157663"/>
              <a:gd name="connsiteY111" fmla="*/ 192274 h 3383149"/>
              <a:gd name="connsiteX112" fmla="*/ 1395413 w 4157663"/>
              <a:gd name="connsiteY112" fmla="*/ 249424 h 3383149"/>
              <a:gd name="connsiteX113" fmla="*/ 1447800 w 4157663"/>
              <a:gd name="connsiteY113" fmla="*/ 277999 h 3383149"/>
              <a:gd name="connsiteX114" fmla="*/ 1528763 w 4157663"/>
              <a:gd name="connsiteY114" fmla="*/ 249424 h 3383149"/>
              <a:gd name="connsiteX115" fmla="*/ 1533525 w 4157663"/>
              <a:gd name="connsiteY115" fmla="*/ 282761 h 3383149"/>
              <a:gd name="connsiteX116" fmla="*/ 1495425 w 4157663"/>
              <a:gd name="connsiteY116" fmla="*/ 335149 h 3383149"/>
              <a:gd name="connsiteX117" fmla="*/ 1509713 w 4157663"/>
              <a:gd name="connsiteY117" fmla="*/ 397061 h 3383149"/>
              <a:gd name="connsiteX118" fmla="*/ 1552575 w 4157663"/>
              <a:gd name="connsiteY118" fmla="*/ 397061 h 3383149"/>
              <a:gd name="connsiteX119" fmla="*/ 1504950 w 4157663"/>
              <a:gd name="connsiteY119" fmla="*/ 430399 h 3383149"/>
              <a:gd name="connsiteX120" fmla="*/ 1519238 w 4157663"/>
              <a:gd name="connsiteY120" fmla="*/ 497074 h 3383149"/>
              <a:gd name="connsiteX121" fmla="*/ 1543050 w 4157663"/>
              <a:gd name="connsiteY121" fmla="*/ 544699 h 3383149"/>
              <a:gd name="connsiteX122" fmla="*/ 1600200 w 4157663"/>
              <a:gd name="connsiteY122" fmla="*/ 539936 h 3383149"/>
              <a:gd name="connsiteX123" fmla="*/ 1652588 w 4157663"/>
              <a:gd name="connsiteY123" fmla="*/ 558986 h 3383149"/>
              <a:gd name="connsiteX124" fmla="*/ 1695450 w 4157663"/>
              <a:gd name="connsiteY124" fmla="*/ 520886 h 3383149"/>
              <a:gd name="connsiteX125" fmla="*/ 1719263 w 4157663"/>
              <a:gd name="connsiteY125" fmla="*/ 501836 h 3383149"/>
              <a:gd name="connsiteX126" fmla="*/ 1704975 w 4157663"/>
              <a:gd name="connsiteY126" fmla="*/ 458974 h 3383149"/>
              <a:gd name="connsiteX127" fmla="*/ 1690688 w 4157663"/>
              <a:gd name="connsiteY127" fmla="*/ 444686 h 3383149"/>
              <a:gd name="connsiteX128" fmla="*/ 1690688 w 4157663"/>
              <a:gd name="connsiteY128" fmla="*/ 420874 h 3383149"/>
              <a:gd name="connsiteX129" fmla="*/ 1728788 w 4157663"/>
              <a:gd name="connsiteY129" fmla="*/ 435161 h 3383149"/>
              <a:gd name="connsiteX130" fmla="*/ 1757363 w 4157663"/>
              <a:gd name="connsiteY130" fmla="*/ 463736 h 3383149"/>
              <a:gd name="connsiteX131" fmla="*/ 1766888 w 4157663"/>
              <a:gd name="connsiteY131" fmla="*/ 416111 h 3383149"/>
              <a:gd name="connsiteX132" fmla="*/ 1771650 w 4157663"/>
              <a:gd name="connsiteY132" fmla="*/ 382774 h 3383149"/>
              <a:gd name="connsiteX133" fmla="*/ 1766888 w 4157663"/>
              <a:gd name="connsiteY133" fmla="*/ 368486 h 3383149"/>
              <a:gd name="connsiteX134" fmla="*/ 1724025 w 4157663"/>
              <a:gd name="connsiteY134" fmla="*/ 354199 h 3383149"/>
              <a:gd name="connsiteX135" fmla="*/ 1690688 w 4157663"/>
              <a:gd name="connsiteY135" fmla="*/ 330386 h 3383149"/>
              <a:gd name="connsiteX136" fmla="*/ 1657350 w 4157663"/>
              <a:gd name="connsiteY136" fmla="*/ 287524 h 3383149"/>
              <a:gd name="connsiteX137" fmla="*/ 1628775 w 4157663"/>
              <a:gd name="connsiteY137" fmla="*/ 277999 h 3383149"/>
              <a:gd name="connsiteX138" fmla="*/ 1590675 w 4157663"/>
              <a:gd name="connsiteY138" fmla="*/ 277999 h 3383149"/>
              <a:gd name="connsiteX139" fmla="*/ 1571625 w 4157663"/>
              <a:gd name="connsiteY139" fmla="*/ 273236 h 3383149"/>
              <a:gd name="connsiteX140" fmla="*/ 1557338 w 4157663"/>
              <a:gd name="connsiteY140" fmla="*/ 239899 h 3383149"/>
              <a:gd name="connsiteX141" fmla="*/ 1538288 w 4157663"/>
              <a:gd name="connsiteY141" fmla="*/ 201799 h 3383149"/>
              <a:gd name="connsiteX142" fmla="*/ 1557338 w 4157663"/>
              <a:gd name="connsiteY142" fmla="*/ 187511 h 3383149"/>
              <a:gd name="connsiteX143" fmla="*/ 1614488 w 4157663"/>
              <a:gd name="connsiteY143" fmla="*/ 249424 h 3383149"/>
              <a:gd name="connsiteX144" fmla="*/ 1614488 w 4157663"/>
              <a:gd name="connsiteY144" fmla="*/ 249424 h 3383149"/>
              <a:gd name="connsiteX145" fmla="*/ 1633538 w 4157663"/>
              <a:gd name="connsiteY145" fmla="*/ 220849 h 3383149"/>
              <a:gd name="connsiteX146" fmla="*/ 1614488 w 4157663"/>
              <a:gd name="connsiteY146" fmla="*/ 182749 h 3383149"/>
              <a:gd name="connsiteX147" fmla="*/ 1657350 w 4157663"/>
              <a:gd name="connsiteY147" fmla="*/ 192274 h 3383149"/>
              <a:gd name="connsiteX148" fmla="*/ 1676400 w 4157663"/>
              <a:gd name="connsiteY148" fmla="*/ 254186 h 3383149"/>
              <a:gd name="connsiteX149" fmla="*/ 1695450 w 4157663"/>
              <a:gd name="connsiteY149" fmla="*/ 258949 h 3383149"/>
              <a:gd name="connsiteX150" fmla="*/ 1690688 w 4157663"/>
              <a:gd name="connsiteY150" fmla="*/ 220849 h 3383149"/>
              <a:gd name="connsiteX151" fmla="*/ 1681163 w 4157663"/>
              <a:gd name="connsiteY151" fmla="*/ 192274 h 3383149"/>
              <a:gd name="connsiteX152" fmla="*/ 1690688 w 4157663"/>
              <a:gd name="connsiteY152" fmla="*/ 173224 h 3383149"/>
              <a:gd name="connsiteX153" fmla="*/ 1690688 w 4157663"/>
              <a:gd name="connsiteY153" fmla="*/ 173224 h 3383149"/>
              <a:gd name="connsiteX154" fmla="*/ 1757363 w 4157663"/>
              <a:gd name="connsiteY154" fmla="*/ 173224 h 3383149"/>
              <a:gd name="connsiteX155" fmla="*/ 1757363 w 4157663"/>
              <a:gd name="connsiteY155" fmla="*/ 173224 h 3383149"/>
              <a:gd name="connsiteX156" fmla="*/ 1728788 w 4157663"/>
              <a:gd name="connsiteY156" fmla="*/ 268474 h 3383149"/>
              <a:gd name="connsiteX157" fmla="*/ 1733550 w 4157663"/>
              <a:gd name="connsiteY157" fmla="*/ 306574 h 3383149"/>
              <a:gd name="connsiteX158" fmla="*/ 1733550 w 4157663"/>
              <a:gd name="connsiteY158" fmla="*/ 306574 h 3383149"/>
              <a:gd name="connsiteX159" fmla="*/ 1800225 w 4157663"/>
              <a:gd name="connsiteY159" fmla="*/ 320861 h 3383149"/>
              <a:gd name="connsiteX160" fmla="*/ 1838325 w 4157663"/>
              <a:gd name="connsiteY160" fmla="*/ 287524 h 3383149"/>
              <a:gd name="connsiteX161" fmla="*/ 1900238 w 4157663"/>
              <a:gd name="connsiteY161" fmla="*/ 287524 h 3383149"/>
              <a:gd name="connsiteX162" fmla="*/ 1947863 w 4157663"/>
              <a:gd name="connsiteY162" fmla="*/ 297049 h 3383149"/>
              <a:gd name="connsiteX163" fmla="*/ 1966913 w 4157663"/>
              <a:gd name="connsiteY163" fmla="*/ 268474 h 3383149"/>
              <a:gd name="connsiteX164" fmla="*/ 1971675 w 4157663"/>
              <a:gd name="connsiteY164" fmla="*/ 249424 h 3383149"/>
              <a:gd name="connsiteX165" fmla="*/ 1928813 w 4157663"/>
              <a:gd name="connsiteY165" fmla="*/ 235136 h 3383149"/>
              <a:gd name="connsiteX166" fmla="*/ 1881188 w 4157663"/>
              <a:gd name="connsiteY166" fmla="*/ 225611 h 3383149"/>
              <a:gd name="connsiteX167" fmla="*/ 1866900 w 4157663"/>
              <a:gd name="connsiteY167" fmla="*/ 206561 h 3383149"/>
              <a:gd name="connsiteX168" fmla="*/ 1938338 w 4157663"/>
              <a:gd name="connsiteY168" fmla="*/ 201799 h 3383149"/>
              <a:gd name="connsiteX169" fmla="*/ 1962150 w 4157663"/>
              <a:gd name="connsiteY169" fmla="*/ 216086 h 3383149"/>
              <a:gd name="connsiteX170" fmla="*/ 1962150 w 4157663"/>
              <a:gd name="connsiteY170" fmla="*/ 216086 h 3383149"/>
              <a:gd name="connsiteX171" fmla="*/ 1914525 w 4157663"/>
              <a:gd name="connsiteY171" fmla="*/ 182749 h 3383149"/>
              <a:gd name="connsiteX172" fmla="*/ 1928813 w 4157663"/>
              <a:gd name="connsiteY172" fmla="*/ 158936 h 3383149"/>
              <a:gd name="connsiteX173" fmla="*/ 1928813 w 4157663"/>
              <a:gd name="connsiteY173" fmla="*/ 158936 h 3383149"/>
              <a:gd name="connsiteX174" fmla="*/ 1947863 w 4157663"/>
              <a:gd name="connsiteY174" fmla="*/ 135124 h 3383149"/>
              <a:gd name="connsiteX175" fmla="*/ 1952625 w 4157663"/>
              <a:gd name="connsiteY175" fmla="*/ 120836 h 3383149"/>
              <a:gd name="connsiteX176" fmla="*/ 2024063 w 4157663"/>
              <a:gd name="connsiteY176" fmla="*/ 192274 h 3383149"/>
              <a:gd name="connsiteX177" fmla="*/ 2019300 w 4157663"/>
              <a:gd name="connsiteY177" fmla="*/ 173224 h 3383149"/>
              <a:gd name="connsiteX178" fmla="*/ 1995488 w 4157663"/>
              <a:gd name="connsiteY178" fmla="*/ 120836 h 3383149"/>
              <a:gd name="connsiteX179" fmla="*/ 1995488 w 4157663"/>
              <a:gd name="connsiteY179" fmla="*/ 58924 h 3383149"/>
              <a:gd name="connsiteX180" fmla="*/ 2014538 w 4157663"/>
              <a:gd name="connsiteY180" fmla="*/ 58924 h 3383149"/>
              <a:gd name="connsiteX181" fmla="*/ 2019300 w 4157663"/>
              <a:gd name="connsiteY181" fmla="*/ 120836 h 3383149"/>
              <a:gd name="connsiteX182" fmla="*/ 2052638 w 4157663"/>
              <a:gd name="connsiteY182" fmla="*/ 139886 h 3383149"/>
              <a:gd name="connsiteX183" fmla="*/ 2052638 w 4157663"/>
              <a:gd name="connsiteY183" fmla="*/ 139886 h 3383149"/>
              <a:gd name="connsiteX184" fmla="*/ 2043113 w 4157663"/>
              <a:gd name="connsiteY184" fmla="*/ 49399 h 3383149"/>
              <a:gd name="connsiteX185" fmla="*/ 2071688 w 4157663"/>
              <a:gd name="connsiteY185" fmla="*/ 44636 h 3383149"/>
              <a:gd name="connsiteX186" fmla="*/ 2071688 w 4157663"/>
              <a:gd name="connsiteY186" fmla="*/ 97024 h 3383149"/>
              <a:gd name="connsiteX187" fmla="*/ 2081213 w 4157663"/>
              <a:gd name="connsiteY187" fmla="*/ 111311 h 3383149"/>
              <a:gd name="connsiteX188" fmla="*/ 2109788 w 4157663"/>
              <a:gd name="connsiteY188" fmla="*/ 58924 h 3383149"/>
              <a:gd name="connsiteX189" fmla="*/ 2152650 w 4157663"/>
              <a:gd name="connsiteY189" fmla="*/ 35111 h 3383149"/>
              <a:gd name="connsiteX190" fmla="*/ 2157413 w 4157663"/>
              <a:gd name="connsiteY190" fmla="*/ 58924 h 3383149"/>
              <a:gd name="connsiteX191" fmla="*/ 2124075 w 4157663"/>
              <a:gd name="connsiteY191" fmla="*/ 101786 h 3383149"/>
              <a:gd name="connsiteX192" fmla="*/ 2095500 w 4157663"/>
              <a:gd name="connsiteY192" fmla="*/ 135124 h 3383149"/>
              <a:gd name="connsiteX193" fmla="*/ 2195513 w 4157663"/>
              <a:gd name="connsiteY193" fmla="*/ 158936 h 3383149"/>
              <a:gd name="connsiteX194" fmla="*/ 2233613 w 4157663"/>
              <a:gd name="connsiteY194" fmla="*/ 158936 h 3383149"/>
              <a:gd name="connsiteX195" fmla="*/ 2228850 w 4157663"/>
              <a:gd name="connsiteY195" fmla="*/ 120836 h 3383149"/>
              <a:gd name="connsiteX196" fmla="*/ 2228850 w 4157663"/>
              <a:gd name="connsiteY196" fmla="*/ 120836 h 3383149"/>
              <a:gd name="connsiteX197" fmla="*/ 2262188 w 4157663"/>
              <a:gd name="connsiteY197" fmla="*/ 87499 h 3383149"/>
              <a:gd name="connsiteX198" fmla="*/ 2276475 w 4157663"/>
              <a:gd name="connsiteY198" fmla="*/ 163699 h 3383149"/>
              <a:gd name="connsiteX199" fmla="*/ 2300288 w 4157663"/>
              <a:gd name="connsiteY199" fmla="*/ 182749 h 3383149"/>
              <a:gd name="connsiteX200" fmla="*/ 2309813 w 4157663"/>
              <a:gd name="connsiteY200" fmla="*/ 144649 h 3383149"/>
              <a:gd name="connsiteX201" fmla="*/ 2309813 w 4157663"/>
              <a:gd name="connsiteY201" fmla="*/ 144649 h 3383149"/>
              <a:gd name="connsiteX202" fmla="*/ 2338388 w 4157663"/>
              <a:gd name="connsiteY202" fmla="*/ 77974 h 3383149"/>
              <a:gd name="connsiteX203" fmla="*/ 2343150 w 4157663"/>
              <a:gd name="connsiteY203" fmla="*/ 116074 h 3383149"/>
              <a:gd name="connsiteX204" fmla="*/ 2347913 w 4157663"/>
              <a:gd name="connsiteY204" fmla="*/ 149411 h 3383149"/>
              <a:gd name="connsiteX205" fmla="*/ 2409825 w 4157663"/>
              <a:gd name="connsiteY205" fmla="*/ 168461 h 3383149"/>
              <a:gd name="connsiteX206" fmla="*/ 2438400 w 4157663"/>
              <a:gd name="connsiteY206" fmla="*/ 173224 h 3383149"/>
              <a:gd name="connsiteX207" fmla="*/ 2447925 w 4157663"/>
              <a:gd name="connsiteY207" fmla="*/ 158936 h 3383149"/>
              <a:gd name="connsiteX208" fmla="*/ 2466975 w 4157663"/>
              <a:gd name="connsiteY208" fmla="*/ 139886 h 3383149"/>
              <a:gd name="connsiteX209" fmla="*/ 2509838 w 4157663"/>
              <a:gd name="connsiteY209" fmla="*/ 135124 h 3383149"/>
              <a:gd name="connsiteX210" fmla="*/ 2481263 w 4157663"/>
              <a:gd name="connsiteY210" fmla="*/ 173224 h 3383149"/>
              <a:gd name="connsiteX211" fmla="*/ 2481263 w 4157663"/>
              <a:gd name="connsiteY211" fmla="*/ 201799 h 3383149"/>
              <a:gd name="connsiteX212" fmla="*/ 2481263 w 4157663"/>
              <a:gd name="connsiteY212" fmla="*/ 201799 h 3383149"/>
              <a:gd name="connsiteX213" fmla="*/ 2547938 w 4157663"/>
              <a:gd name="connsiteY213" fmla="*/ 239899 h 3383149"/>
              <a:gd name="connsiteX214" fmla="*/ 2609850 w 4157663"/>
              <a:gd name="connsiteY214" fmla="*/ 277999 h 3383149"/>
              <a:gd name="connsiteX215" fmla="*/ 2662238 w 4157663"/>
              <a:gd name="connsiteY215" fmla="*/ 316099 h 3383149"/>
              <a:gd name="connsiteX216" fmla="*/ 2681288 w 4157663"/>
              <a:gd name="connsiteY216" fmla="*/ 330386 h 3383149"/>
              <a:gd name="connsiteX217" fmla="*/ 2705100 w 4157663"/>
              <a:gd name="connsiteY217" fmla="*/ 297049 h 3383149"/>
              <a:gd name="connsiteX218" fmla="*/ 2700338 w 4157663"/>
              <a:gd name="connsiteY218" fmla="*/ 268474 h 3383149"/>
              <a:gd name="connsiteX219" fmla="*/ 2700338 w 4157663"/>
              <a:gd name="connsiteY219" fmla="*/ 249424 h 3383149"/>
              <a:gd name="connsiteX220" fmla="*/ 2728913 w 4157663"/>
              <a:gd name="connsiteY220" fmla="*/ 287524 h 3383149"/>
              <a:gd name="connsiteX221" fmla="*/ 2705100 w 4157663"/>
              <a:gd name="connsiteY221" fmla="*/ 325624 h 3383149"/>
              <a:gd name="connsiteX222" fmla="*/ 2747963 w 4157663"/>
              <a:gd name="connsiteY222" fmla="*/ 373249 h 3383149"/>
              <a:gd name="connsiteX223" fmla="*/ 2795588 w 4157663"/>
              <a:gd name="connsiteY223" fmla="*/ 358961 h 3383149"/>
              <a:gd name="connsiteX224" fmla="*/ 2795588 w 4157663"/>
              <a:gd name="connsiteY224" fmla="*/ 358961 h 3383149"/>
              <a:gd name="connsiteX225" fmla="*/ 2814638 w 4157663"/>
              <a:gd name="connsiteY225" fmla="*/ 301811 h 3383149"/>
              <a:gd name="connsiteX226" fmla="*/ 2814638 w 4157663"/>
              <a:gd name="connsiteY226" fmla="*/ 301811 h 3383149"/>
              <a:gd name="connsiteX227" fmla="*/ 2824163 w 4157663"/>
              <a:gd name="connsiteY227" fmla="*/ 349436 h 3383149"/>
              <a:gd name="connsiteX228" fmla="*/ 2847975 w 4157663"/>
              <a:gd name="connsiteY228" fmla="*/ 387536 h 3383149"/>
              <a:gd name="connsiteX229" fmla="*/ 2928938 w 4157663"/>
              <a:gd name="connsiteY229" fmla="*/ 411349 h 3383149"/>
              <a:gd name="connsiteX230" fmla="*/ 2986088 w 4157663"/>
              <a:gd name="connsiteY230" fmla="*/ 420874 h 3383149"/>
              <a:gd name="connsiteX231" fmla="*/ 2986088 w 4157663"/>
              <a:gd name="connsiteY231" fmla="*/ 420874 h 3383149"/>
              <a:gd name="connsiteX232" fmla="*/ 2947988 w 4157663"/>
              <a:gd name="connsiteY232" fmla="*/ 277999 h 3383149"/>
              <a:gd name="connsiteX233" fmla="*/ 2886075 w 4157663"/>
              <a:gd name="connsiteY233" fmla="*/ 125599 h 3383149"/>
              <a:gd name="connsiteX234" fmla="*/ 2881313 w 4157663"/>
              <a:gd name="connsiteY234" fmla="*/ 73211 h 3383149"/>
              <a:gd name="connsiteX235" fmla="*/ 3009900 w 4157663"/>
              <a:gd name="connsiteY235" fmla="*/ 49399 h 3383149"/>
              <a:gd name="connsiteX236" fmla="*/ 3052763 w 4157663"/>
              <a:gd name="connsiteY236" fmla="*/ 139886 h 3383149"/>
              <a:gd name="connsiteX237" fmla="*/ 3076575 w 4157663"/>
              <a:gd name="connsiteY237" fmla="*/ 225611 h 3383149"/>
              <a:gd name="connsiteX238" fmla="*/ 3081338 w 4157663"/>
              <a:gd name="connsiteY238" fmla="*/ 316099 h 3383149"/>
              <a:gd name="connsiteX239" fmla="*/ 3095625 w 4157663"/>
              <a:gd name="connsiteY239" fmla="*/ 387536 h 3383149"/>
              <a:gd name="connsiteX240" fmla="*/ 3143250 w 4157663"/>
              <a:gd name="connsiteY240" fmla="*/ 420874 h 3383149"/>
              <a:gd name="connsiteX241" fmla="*/ 3243263 w 4157663"/>
              <a:gd name="connsiteY241" fmla="*/ 382774 h 3383149"/>
              <a:gd name="connsiteX242" fmla="*/ 3333750 w 4157663"/>
              <a:gd name="connsiteY242" fmla="*/ 339911 h 3383149"/>
              <a:gd name="connsiteX243" fmla="*/ 3400425 w 4157663"/>
              <a:gd name="connsiteY243" fmla="*/ 301811 h 3383149"/>
              <a:gd name="connsiteX244" fmla="*/ 3400425 w 4157663"/>
              <a:gd name="connsiteY244" fmla="*/ 244661 h 3383149"/>
              <a:gd name="connsiteX245" fmla="*/ 3352800 w 4157663"/>
              <a:gd name="connsiteY245" fmla="*/ 239899 h 3383149"/>
              <a:gd name="connsiteX246" fmla="*/ 3295650 w 4157663"/>
              <a:gd name="connsiteY246" fmla="*/ 268474 h 3383149"/>
              <a:gd name="connsiteX247" fmla="*/ 3238500 w 4157663"/>
              <a:gd name="connsiteY247" fmla="*/ 277999 h 3383149"/>
              <a:gd name="connsiteX248" fmla="*/ 3200400 w 4157663"/>
              <a:gd name="connsiteY248" fmla="*/ 268474 h 3383149"/>
              <a:gd name="connsiteX249" fmla="*/ 3248025 w 4157663"/>
              <a:gd name="connsiteY249" fmla="*/ 239899 h 3383149"/>
              <a:gd name="connsiteX250" fmla="*/ 3271838 w 4157663"/>
              <a:gd name="connsiteY250" fmla="*/ 201799 h 3383149"/>
              <a:gd name="connsiteX251" fmla="*/ 3228975 w 4157663"/>
              <a:gd name="connsiteY251" fmla="*/ 192274 h 3383149"/>
              <a:gd name="connsiteX252" fmla="*/ 3162300 w 4157663"/>
              <a:gd name="connsiteY252" fmla="*/ 168461 h 3383149"/>
              <a:gd name="connsiteX253" fmla="*/ 3143250 w 4157663"/>
              <a:gd name="connsiteY253" fmla="*/ 92261 h 3383149"/>
              <a:gd name="connsiteX254" fmla="*/ 4062413 w 4157663"/>
              <a:gd name="connsiteY254" fmla="*/ 111311 h 3383149"/>
              <a:gd name="connsiteX255" fmla="*/ 4138613 w 4157663"/>
              <a:gd name="connsiteY255" fmla="*/ 144649 h 3383149"/>
              <a:gd name="connsiteX256" fmla="*/ 4152900 w 4157663"/>
              <a:gd name="connsiteY256" fmla="*/ 1892486 h 3383149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871913 w 4157663"/>
              <a:gd name="connsiteY254" fmla="*/ 83123 h 3383535"/>
              <a:gd name="connsiteX255" fmla="*/ 4062413 w 4157663"/>
              <a:gd name="connsiteY255" fmla="*/ 111697 h 3383535"/>
              <a:gd name="connsiteX256" fmla="*/ 4138613 w 4157663"/>
              <a:gd name="connsiteY256" fmla="*/ 145035 h 3383535"/>
              <a:gd name="connsiteX257" fmla="*/ 4152900 w 4157663"/>
              <a:gd name="connsiteY257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86188 w 4157663"/>
              <a:gd name="connsiteY254" fmla="*/ 64073 h 3383535"/>
              <a:gd name="connsiteX255" fmla="*/ 3871913 w 4157663"/>
              <a:gd name="connsiteY255" fmla="*/ 83123 h 3383535"/>
              <a:gd name="connsiteX256" fmla="*/ 4062413 w 4157663"/>
              <a:gd name="connsiteY256" fmla="*/ 111697 h 3383535"/>
              <a:gd name="connsiteX257" fmla="*/ 4138613 w 4157663"/>
              <a:gd name="connsiteY257" fmla="*/ 145035 h 3383535"/>
              <a:gd name="connsiteX258" fmla="*/ 4152900 w 4157663"/>
              <a:gd name="connsiteY258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48088 w 4157663"/>
              <a:gd name="connsiteY254" fmla="*/ 92648 h 3383535"/>
              <a:gd name="connsiteX255" fmla="*/ 3786188 w 4157663"/>
              <a:gd name="connsiteY255" fmla="*/ 64073 h 3383535"/>
              <a:gd name="connsiteX256" fmla="*/ 3871913 w 4157663"/>
              <a:gd name="connsiteY256" fmla="*/ 83123 h 3383535"/>
              <a:gd name="connsiteX257" fmla="*/ 4062413 w 4157663"/>
              <a:gd name="connsiteY257" fmla="*/ 111697 h 3383535"/>
              <a:gd name="connsiteX258" fmla="*/ 4138613 w 4157663"/>
              <a:gd name="connsiteY258" fmla="*/ 145035 h 3383535"/>
              <a:gd name="connsiteX259" fmla="*/ 4152900 w 4157663"/>
              <a:gd name="connsiteY259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62375 w 4157663"/>
              <a:gd name="connsiteY254" fmla="*/ 135511 h 3383535"/>
              <a:gd name="connsiteX255" fmla="*/ 3748088 w 4157663"/>
              <a:gd name="connsiteY255" fmla="*/ 92648 h 3383535"/>
              <a:gd name="connsiteX256" fmla="*/ 3786188 w 4157663"/>
              <a:gd name="connsiteY256" fmla="*/ 64073 h 3383535"/>
              <a:gd name="connsiteX257" fmla="*/ 3871913 w 4157663"/>
              <a:gd name="connsiteY257" fmla="*/ 83123 h 3383535"/>
              <a:gd name="connsiteX258" fmla="*/ 4062413 w 4157663"/>
              <a:gd name="connsiteY258" fmla="*/ 111697 h 3383535"/>
              <a:gd name="connsiteX259" fmla="*/ 4138613 w 4157663"/>
              <a:gd name="connsiteY259" fmla="*/ 145035 h 3383535"/>
              <a:gd name="connsiteX260" fmla="*/ 4152900 w 4157663"/>
              <a:gd name="connsiteY260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695700 w 4157663"/>
              <a:gd name="connsiteY254" fmla="*/ 183136 h 3383535"/>
              <a:gd name="connsiteX255" fmla="*/ 3762375 w 4157663"/>
              <a:gd name="connsiteY255" fmla="*/ 135511 h 3383535"/>
              <a:gd name="connsiteX256" fmla="*/ 3748088 w 4157663"/>
              <a:gd name="connsiteY256" fmla="*/ 92648 h 3383535"/>
              <a:gd name="connsiteX257" fmla="*/ 3786188 w 4157663"/>
              <a:gd name="connsiteY257" fmla="*/ 64073 h 3383535"/>
              <a:gd name="connsiteX258" fmla="*/ 3871913 w 4157663"/>
              <a:gd name="connsiteY258" fmla="*/ 83123 h 3383535"/>
              <a:gd name="connsiteX259" fmla="*/ 4062413 w 4157663"/>
              <a:gd name="connsiteY259" fmla="*/ 111697 h 3383535"/>
              <a:gd name="connsiteX260" fmla="*/ 4138613 w 4157663"/>
              <a:gd name="connsiteY260" fmla="*/ 145035 h 3383535"/>
              <a:gd name="connsiteX261" fmla="*/ 4152900 w 4157663"/>
              <a:gd name="connsiteY261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586163 w 4157663"/>
              <a:gd name="connsiteY254" fmla="*/ 240286 h 3383535"/>
              <a:gd name="connsiteX255" fmla="*/ 3695700 w 4157663"/>
              <a:gd name="connsiteY255" fmla="*/ 183136 h 3383535"/>
              <a:gd name="connsiteX256" fmla="*/ 3762375 w 4157663"/>
              <a:gd name="connsiteY256" fmla="*/ 135511 h 3383535"/>
              <a:gd name="connsiteX257" fmla="*/ 3748088 w 4157663"/>
              <a:gd name="connsiteY257" fmla="*/ 92648 h 3383535"/>
              <a:gd name="connsiteX258" fmla="*/ 3786188 w 4157663"/>
              <a:gd name="connsiteY258" fmla="*/ 64073 h 3383535"/>
              <a:gd name="connsiteX259" fmla="*/ 3871913 w 4157663"/>
              <a:gd name="connsiteY259" fmla="*/ 83123 h 3383535"/>
              <a:gd name="connsiteX260" fmla="*/ 4062413 w 4157663"/>
              <a:gd name="connsiteY260" fmla="*/ 111697 h 3383535"/>
              <a:gd name="connsiteX261" fmla="*/ 4138613 w 4157663"/>
              <a:gd name="connsiteY261" fmla="*/ 145035 h 3383535"/>
              <a:gd name="connsiteX262" fmla="*/ 4152900 w 4157663"/>
              <a:gd name="connsiteY262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471863 w 4157663"/>
              <a:gd name="connsiteY254" fmla="*/ 283148 h 3383535"/>
              <a:gd name="connsiteX255" fmla="*/ 3586163 w 4157663"/>
              <a:gd name="connsiteY255" fmla="*/ 240286 h 3383535"/>
              <a:gd name="connsiteX256" fmla="*/ 3695700 w 4157663"/>
              <a:gd name="connsiteY256" fmla="*/ 183136 h 3383535"/>
              <a:gd name="connsiteX257" fmla="*/ 3762375 w 4157663"/>
              <a:gd name="connsiteY257" fmla="*/ 135511 h 3383535"/>
              <a:gd name="connsiteX258" fmla="*/ 3748088 w 4157663"/>
              <a:gd name="connsiteY258" fmla="*/ 92648 h 3383535"/>
              <a:gd name="connsiteX259" fmla="*/ 3786188 w 4157663"/>
              <a:gd name="connsiteY259" fmla="*/ 64073 h 3383535"/>
              <a:gd name="connsiteX260" fmla="*/ 3871913 w 4157663"/>
              <a:gd name="connsiteY260" fmla="*/ 83123 h 3383535"/>
              <a:gd name="connsiteX261" fmla="*/ 4062413 w 4157663"/>
              <a:gd name="connsiteY261" fmla="*/ 111697 h 3383535"/>
              <a:gd name="connsiteX262" fmla="*/ 4138613 w 4157663"/>
              <a:gd name="connsiteY262" fmla="*/ 145035 h 3383535"/>
              <a:gd name="connsiteX263" fmla="*/ 4152900 w 4157663"/>
              <a:gd name="connsiteY263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462338 w 4157663"/>
              <a:gd name="connsiteY254" fmla="*/ 216473 h 3383535"/>
              <a:gd name="connsiteX255" fmla="*/ 3471863 w 4157663"/>
              <a:gd name="connsiteY255" fmla="*/ 283148 h 3383535"/>
              <a:gd name="connsiteX256" fmla="*/ 3586163 w 4157663"/>
              <a:gd name="connsiteY256" fmla="*/ 240286 h 3383535"/>
              <a:gd name="connsiteX257" fmla="*/ 3695700 w 4157663"/>
              <a:gd name="connsiteY257" fmla="*/ 183136 h 3383535"/>
              <a:gd name="connsiteX258" fmla="*/ 3762375 w 4157663"/>
              <a:gd name="connsiteY258" fmla="*/ 135511 h 3383535"/>
              <a:gd name="connsiteX259" fmla="*/ 3748088 w 4157663"/>
              <a:gd name="connsiteY259" fmla="*/ 92648 h 3383535"/>
              <a:gd name="connsiteX260" fmla="*/ 3786188 w 4157663"/>
              <a:gd name="connsiteY260" fmla="*/ 64073 h 3383535"/>
              <a:gd name="connsiteX261" fmla="*/ 3871913 w 4157663"/>
              <a:gd name="connsiteY261" fmla="*/ 83123 h 3383535"/>
              <a:gd name="connsiteX262" fmla="*/ 4062413 w 4157663"/>
              <a:gd name="connsiteY262" fmla="*/ 111697 h 3383535"/>
              <a:gd name="connsiteX263" fmla="*/ 4138613 w 4157663"/>
              <a:gd name="connsiteY263" fmla="*/ 145035 h 3383535"/>
              <a:gd name="connsiteX264" fmla="*/ 4152900 w 4157663"/>
              <a:gd name="connsiteY264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362325 w 4157663"/>
              <a:gd name="connsiteY254" fmla="*/ 202186 h 3383535"/>
              <a:gd name="connsiteX255" fmla="*/ 3462338 w 4157663"/>
              <a:gd name="connsiteY255" fmla="*/ 216473 h 3383535"/>
              <a:gd name="connsiteX256" fmla="*/ 3471863 w 4157663"/>
              <a:gd name="connsiteY256" fmla="*/ 283148 h 3383535"/>
              <a:gd name="connsiteX257" fmla="*/ 3586163 w 4157663"/>
              <a:gd name="connsiteY257" fmla="*/ 240286 h 3383535"/>
              <a:gd name="connsiteX258" fmla="*/ 3695700 w 4157663"/>
              <a:gd name="connsiteY258" fmla="*/ 183136 h 3383535"/>
              <a:gd name="connsiteX259" fmla="*/ 3762375 w 4157663"/>
              <a:gd name="connsiteY259" fmla="*/ 135511 h 3383535"/>
              <a:gd name="connsiteX260" fmla="*/ 3748088 w 4157663"/>
              <a:gd name="connsiteY260" fmla="*/ 92648 h 3383535"/>
              <a:gd name="connsiteX261" fmla="*/ 3786188 w 4157663"/>
              <a:gd name="connsiteY261" fmla="*/ 64073 h 3383535"/>
              <a:gd name="connsiteX262" fmla="*/ 3871913 w 4157663"/>
              <a:gd name="connsiteY262" fmla="*/ 83123 h 3383535"/>
              <a:gd name="connsiteX263" fmla="*/ 4062413 w 4157663"/>
              <a:gd name="connsiteY263" fmla="*/ 111697 h 3383535"/>
              <a:gd name="connsiteX264" fmla="*/ 4138613 w 4157663"/>
              <a:gd name="connsiteY264" fmla="*/ 145035 h 3383535"/>
              <a:gd name="connsiteX265" fmla="*/ 4152900 w 4157663"/>
              <a:gd name="connsiteY265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224213 w 4157663"/>
              <a:gd name="connsiteY254" fmla="*/ 149798 h 3383535"/>
              <a:gd name="connsiteX255" fmla="*/ 3362325 w 4157663"/>
              <a:gd name="connsiteY255" fmla="*/ 202186 h 3383535"/>
              <a:gd name="connsiteX256" fmla="*/ 3462338 w 4157663"/>
              <a:gd name="connsiteY256" fmla="*/ 216473 h 3383535"/>
              <a:gd name="connsiteX257" fmla="*/ 3471863 w 4157663"/>
              <a:gd name="connsiteY257" fmla="*/ 283148 h 3383535"/>
              <a:gd name="connsiteX258" fmla="*/ 3586163 w 4157663"/>
              <a:gd name="connsiteY258" fmla="*/ 240286 h 3383535"/>
              <a:gd name="connsiteX259" fmla="*/ 3695700 w 4157663"/>
              <a:gd name="connsiteY259" fmla="*/ 183136 h 3383535"/>
              <a:gd name="connsiteX260" fmla="*/ 3762375 w 4157663"/>
              <a:gd name="connsiteY260" fmla="*/ 135511 h 3383535"/>
              <a:gd name="connsiteX261" fmla="*/ 3748088 w 4157663"/>
              <a:gd name="connsiteY261" fmla="*/ 92648 h 3383535"/>
              <a:gd name="connsiteX262" fmla="*/ 3786188 w 4157663"/>
              <a:gd name="connsiteY262" fmla="*/ 64073 h 3383535"/>
              <a:gd name="connsiteX263" fmla="*/ 3871913 w 4157663"/>
              <a:gd name="connsiteY263" fmla="*/ 83123 h 3383535"/>
              <a:gd name="connsiteX264" fmla="*/ 4062413 w 4157663"/>
              <a:gd name="connsiteY264" fmla="*/ 111697 h 3383535"/>
              <a:gd name="connsiteX265" fmla="*/ 4138613 w 4157663"/>
              <a:gd name="connsiteY265" fmla="*/ 145035 h 3383535"/>
              <a:gd name="connsiteX266" fmla="*/ 4152900 w 4157663"/>
              <a:gd name="connsiteY266" fmla="*/ 1892872 h 3383535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3224213 w 4157663"/>
              <a:gd name="connsiteY254" fmla="*/ 138113 h 3371850"/>
              <a:gd name="connsiteX255" fmla="*/ 3362325 w 4157663"/>
              <a:gd name="connsiteY255" fmla="*/ 190501 h 3371850"/>
              <a:gd name="connsiteX256" fmla="*/ 3462338 w 4157663"/>
              <a:gd name="connsiteY256" fmla="*/ 204788 h 3371850"/>
              <a:gd name="connsiteX257" fmla="*/ 3471863 w 4157663"/>
              <a:gd name="connsiteY257" fmla="*/ 271463 h 3371850"/>
              <a:gd name="connsiteX258" fmla="*/ 3586163 w 4157663"/>
              <a:gd name="connsiteY258" fmla="*/ 228601 h 3371850"/>
              <a:gd name="connsiteX259" fmla="*/ 3695700 w 4157663"/>
              <a:gd name="connsiteY259" fmla="*/ 171451 h 3371850"/>
              <a:gd name="connsiteX260" fmla="*/ 3762375 w 4157663"/>
              <a:gd name="connsiteY260" fmla="*/ 123826 h 3371850"/>
              <a:gd name="connsiteX261" fmla="*/ 3748088 w 4157663"/>
              <a:gd name="connsiteY261" fmla="*/ 80963 h 3371850"/>
              <a:gd name="connsiteX262" fmla="*/ 3786188 w 4157663"/>
              <a:gd name="connsiteY262" fmla="*/ 52388 h 3371850"/>
              <a:gd name="connsiteX263" fmla="*/ 3871913 w 4157663"/>
              <a:gd name="connsiteY263" fmla="*/ 71438 h 3371850"/>
              <a:gd name="connsiteX264" fmla="*/ 4062413 w 4157663"/>
              <a:gd name="connsiteY264" fmla="*/ 100012 h 3371850"/>
              <a:gd name="connsiteX265" fmla="*/ 4138613 w 4157663"/>
              <a:gd name="connsiteY265" fmla="*/ 133350 h 3371850"/>
              <a:gd name="connsiteX266" fmla="*/ 4152900 w 4157663"/>
              <a:gd name="connsiteY266" fmla="*/ 1881187 h 3371850"/>
              <a:gd name="connsiteX0" fmla="*/ 4157663 w 4157663"/>
              <a:gd name="connsiteY0" fmla="*/ 2295526 h 3781426"/>
              <a:gd name="connsiteX1" fmla="*/ 4095750 w 4157663"/>
              <a:gd name="connsiteY1" fmla="*/ 2305051 h 3781426"/>
              <a:gd name="connsiteX2" fmla="*/ 4024313 w 4157663"/>
              <a:gd name="connsiteY2" fmla="*/ 2295526 h 3781426"/>
              <a:gd name="connsiteX3" fmla="*/ 3981450 w 4157663"/>
              <a:gd name="connsiteY3" fmla="*/ 2300288 h 3781426"/>
              <a:gd name="connsiteX4" fmla="*/ 3938588 w 4157663"/>
              <a:gd name="connsiteY4" fmla="*/ 2347913 h 3781426"/>
              <a:gd name="connsiteX5" fmla="*/ 3876675 w 4157663"/>
              <a:gd name="connsiteY5" fmla="*/ 2409826 h 3781426"/>
              <a:gd name="connsiteX6" fmla="*/ 3824288 w 4157663"/>
              <a:gd name="connsiteY6" fmla="*/ 2481263 h 3781426"/>
              <a:gd name="connsiteX7" fmla="*/ 3743325 w 4157663"/>
              <a:gd name="connsiteY7" fmla="*/ 2533651 h 3781426"/>
              <a:gd name="connsiteX8" fmla="*/ 3638550 w 4157663"/>
              <a:gd name="connsiteY8" fmla="*/ 2581276 h 3781426"/>
              <a:gd name="connsiteX9" fmla="*/ 3557588 w 4157663"/>
              <a:gd name="connsiteY9" fmla="*/ 2609851 h 3781426"/>
              <a:gd name="connsiteX10" fmla="*/ 3481388 w 4157663"/>
              <a:gd name="connsiteY10" fmla="*/ 2667001 h 3781426"/>
              <a:gd name="connsiteX11" fmla="*/ 3376613 w 4157663"/>
              <a:gd name="connsiteY11" fmla="*/ 2719388 h 3781426"/>
              <a:gd name="connsiteX12" fmla="*/ 3319463 w 4157663"/>
              <a:gd name="connsiteY12" fmla="*/ 2747963 h 3781426"/>
              <a:gd name="connsiteX13" fmla="*/ 3252788 w 4157663"/>
              <a:gd name="connsiteY13" fmla="*/ 2752726 h 3781426"/>
              <a:gd name="connsiteX14" fmla="*/ 3214688 w 4157663"/>
              <a:gd name="connsiteY14" fmla="*/ 2767013 h 3781426"/>
              <a:gd name="connsiteX15" fmla="*/ 3128963 w 4157663"/>
              <a:gd name="connsiteY15" fmla="*/ 2795588 h 3781426"/>
              <a:gd name="connsiteX16" fmla="*/ 3024188 w 4157663"/>
              <a:gd name="connsiteY16" fmla="*/ 2843213 h 3781426"/>
              <a:gd name="connsiteX17" fmla="*/ 2947988 w 4157663"/>
              <a:gd name="connsiteY17" fmla="*/ 2871788 h 3781426"/>
              <a:gd name="connsiteX18" fmla="*/ 2900363 w 4157663"/>
              <a:gd name="connsiteY18" fmla="*/ 2895601 h 3781426"/>
              <a:gd name="connsiteX19" fmla="*/ 2847975 w 4157663"/>
              <a:gd name="connsiteY19" fmla="*/ 2900363 h 3781426"/>
              <a:gd name="connsiteX20" fmla="*/ 2847975 w 4157663"/>
              <a:gd name="connsiteY20" fmla="*/ 2871788 h 3781426"/>
              <a:gd name="connsiteX21" fmla="*/ 2828925 w 4157663"/>
              <a:gd name="connsiteY21" fmla="*/ 2867026 h 3781426"/>
              <a:gd name="connsiteX22" fmla="*/ 2757488 w 4157663"/>
              <a:gd name="connsiteY22" fmla="*/ 2890838 h 3781426"/>
              <a:gd name="connsiteX23" fmla="*/ 2690813 w 4157663"/>
              <a:gd name="connsiteY23" fmla="*/ 2909888 h 3781426"/>
              <a:gd name="connsiteX24" fmla="*/ 2638425 w 4157663"/>
              <a:gd name="connsiteY24" fmla="*/ 2909888 h 3781426"/>
              <a:gd name="connsiteX25" fmla="*/ 2576513 w 4157663"/>
              <a:gd name="connsiteY25" fmla="*/ 2928938 h 3781426"/>
              <a:gd name="connsiteX26" fmla="*/ 2576513 w 4157663"/>
              <a:gd name="connsiteY26" fmla="*/ 2957513 h 3781426"/>
              <a:gd name="connsiteX27" fmla="*/ 2624138 w 4157663"/>
              <a:gd name="connsiteY27" fmla="*/ 2981326 h 3781426"/>
              <a:gd name="connsiteX28" fmla="*/ 2690813 w 4157663"/>
              <a:gd name="connsiteY28" fmla="*/ 2990851 h 3781426"/>
              <a:gd name="connsiteX29" fmla="*/ 2690813 w 4157663"/>
              <a:gd name="connsiteY29" fmla="*/ 2990851 h 3781426"/>
              <a:gd name="connsiteX30" fmla="*/ 2681288 w 4157663"/>
              <a:gd name="connsiteY30" fmla="*/ 3067051 h 3781426"/>
              <a:gd name="connsiteX31" fmla="*/ 2690813 w 4157663"/>
              <a:gd name="connsiteY31" fmla="*/ 3157538 h 3781426"/>
              <a:gd name="connsiteX32" fmla="*/ 2686050 w 4157663"/>
              <a:gd name="connsiteY32" fmla="*/ 3243263 h 3781426"/>
              <a:gd name="connsiteX33" fmla="*/ 2624138 w 4157663"/>
              <a:gd name="connsiteY33" fmla="*/ 3314701 h 3781426"/>
              <a:gd name="connsiteX34" fmla="*/ 2566988 w 4157663"/>
              <a:gd name="connsiteY34" fmla="*/ 3376613 h 3781426"/>
              <a:gd name="connsiteX35" fmla="*/ 2419350 w 4157663"/>
              <a:gd name="connsiteY35" fmla="*/ 3448051 h 3781426"/>
              <a:gd name="connsiteX36" fmla="*/ 2295525 w 4157663"/>
              <a:gd name="connsiteY36" fmla="*/ 3505201 h 3781426"/>
              <a:gd name="connsiteX37" fmla="*/ 2162175 w 4157663"/>
              <a:gd name="connsiteY37" fmla="*/ 3557588 h 3781426"/>
              <a:gd name="connsiteX38" fmla="*/ 2076450 w 4157663"/>
              <a:gd name="connsiteY38" fmla="*/ 3586163 h 3781426"/>
              <a:gd name="connsiteX39" fmla="*/ 2062163 w 4157663"/>
              <a:gd name="connsiteY39" fmla="*/ 3590926 h 3781426"/>
              <a:gd name="connsiteX40" fmla="*/ 1933575 w 4157663"/>
              <a:gd name="connsiteY40" fmla="*/ 3581401 h 3781426"/>
              <a:gd name="connsiteX41" fmla="*/ 1847850 w 4157663"/>
              <a:gd name="connsiteY41" fmla="*/ 3586163 h 3781426"/>
              <a:gd name="connsiteX42" fmla="*/ 1757363 w 4157663"/>
              <a:gd name="connsiteY42" fmla="*/ 3595688 h 3781426"/>
              <a:gd name="connsiteX43" fmla="*/ 1681163 w 4157663"/>
              <a:gd name="connsiteY43" fmla="*/ 3614738 h 3781426"/>
              <a:gd name="connsiteX44" fmla="*/ 1581150 w 4157663"/>
              <a:gd name="connsiteY44" fmla="*/ 3614738 h 3781426"/>
              <a:gd name="connsiteX45" fmla="*/ 1509713 w 4157663"/>
              <a:gd name="connsiteY45" fmla="*/ 3614738 h 3781426"/>
              <a:gd name="connsiteX46" fmla="*/ 1414463 w 4157663"/>
              <a:gd name="connsiteY46" fmla="*/ 3614738 h 3781426"/>
              <a:gd name="connsiteX47" fmla="*/ 1285875 w 4157663"/>
              <a:gd name="connsiteY47" fmla="*/ 3619501 h 3781426"/>
              <a:gd name="connsiteX48" fmla="*/ 1195388 w 4157663"/>
              <a:gd name="connsiteY48" fmla="*/ 3619501 h 3781426"/>
              <a:gd name="connsiteX49" fmla="*/ 1109663 w 4157663"/>
              <a:gd name="connsiteY49" fmla="*/ 3619501 h 3781426"/>
              <a:gd name="connsiteX50" fmla="*/ 1014413 w 4157663"/>
              <a:gd name="connsiteY50" fmla="*/ 3624263 h 3781426"/>
              <a:gd name="connsiteX51" fmla="*/ 919163 w 4157663"/>
              <a:gd name="connsiteY51" fmla="*/ 3638551 h 3781426"/>
              <a:gd name="connsiteX52" fmla="*/ 838200 w 4157663"/>
              <a:gd name="connsiteY52" fmla="*/ 3662363 h 3781426"/>
              <a:gd name="connsiteX53" fmla="*/ 762000 w 4157663"/>
              <a:gd name="connsiteY53" fmla="*/ 3676651 h 3781426"/>
              <a:gd name="connsiteX54" fmla="*/ 719138 w 4157663"/>
              <a:gd name="connsiteY54" fmla="*/ 3686176 h 3781426"/>
              <a:gd name="connsiteX55" fmla="*/ 642938 w 4157663"/>
              <a:gd name="connsiteY55" fmla="*/ 3714751 h 3781426"/>
              <a:gd name="connsiteX56" fmla="*/ 614363 w 4157663"/>
              <a:gd name="connsiteY56" fmla="*/ 3762376 h 3781426"/>
              <a:gd name="connsiteX57" fmla="*/ 542925 w 4157663"/>
              <a:gd name="connsiteY57" fmla="*/ 3771901 h 3781426"/>
              <a:gd name="connsiteX58" fmla="*/ 438150 w 4157663"/>
              <a:gd name="connsiteY58" fmla="*/ 3781426 h 3781426"/>
              <a:gd name="connsiteX59" fmla="*/ 381000 w 4157663"/>
              <a:gd name="connsiteY59" fmla="*/ 3762376 h 3781426"/>
              <a:gd name="connsiteX60" fmla="*/ 338138 w 4157663"/>
              <a:gd name="connsiteY60" fmla="*/ 3743326 h 3781426"/>
              <a:gd name="connsiteX61" fmla="*/ 319088 w 4157663"/>
              <a:gd name="connsiteY61" fmla="*/ 3733801 h 3781426"/>
              <a:gd name="connsiteX62" fmla="*/ 285750 w 4157663"/>
              <a:gd name="connsiteY62" fmla="*/ 3733801 h 3781426"/>
              <a:gd name="connsiteX63" fmla="*/ 242888 w 4157663"/>
              <a:gd name="connsiteY63" fmla="*/ 3752851 h 3781426"/>
              <a:gd name="connsiteX64" fmla="*/ 200025 w 4157663"/>
              <a:gd name="connsiteY64" fmla="*/ 3762376 h 3781426"/>
              <a:gd name="connsiteX65" fmla="*/ 119063 w 4157663"/>
              <a:gd name="connsiteY65" fmla="*/ 3748088 h 3781426"/>
              <a:gd name="connsiteX66" fmla="*/ 76200 w 4157663"/>
              <a:gd name="connsiteY66" fmla="*/ 3738563 h 3781426"/>
              <a:gd name="connsiteX67" fmla="*/ 14288 w 4157663"/>
              <a:gd name="connsiteY67" fmla="*/ 3743326 h 3781426"/>
              <a:gd name="connsiteX68" fmla="*/ 0 w 4157663"/>
              <a:gd name="connsiteY68" fmla="*/ 1395413 h 3781426"/>
              <a:gd name="connsiteX69" fmla="*/ 61913 w 4157663"/>
              <a:gd name="connsiteY69" fmla="*/ 1352551 h 3781426"/>
              <a:gd name="connsiteX70" fmla="*/ 161925 w 4157663"/>
              <a:gd name="connsiteY70" fmla="*/ 1333501 h 3781426"/>
              <a:gd name="connsiteX71" fmla="*/ 185738 w 4157663"/>
              <a:gd name="connsiteY71" fmla="*/ 1376363 h 3781426"/>
              <a:gd name="connsiteX72" fmla="*/ 204788 w 4157663"/>
              <a:gd name="connsiteY72" fmla="*/ 1390651 h 3781426"/>
              <a:gd name="connsiteX73" fmla="*/ 214313 w 4157663"/>
              <a:gd name="connsiteY73" fmla="*/ 1457326 h 3781426"/>
              <a:gd name="connsiteX74" fmla="*/ 247650 w 4157663"/>
              <a:gd name="connsiteY74" fmla="*/ 1366838 h 3781426"/>
              <a:gd name="connsiteX75" fmla="*/ 247650 w 4157663"/>
              <a:gd name="connsiteY75" fmla="*/ 1366838 h 3781426"/>
              <a:gd name="connsiteX76" fmla="*/ 280988 w 4157663"/>
              <a:gd name="connsiteY76" fmla="*/ 1371601 h 3781426"/>
              <a:gd name="connsiteX77" fmla="*/ 290513 w 4157663"/>
              <a:gd name="connsiteY77" fmla="*/ 1333501 h 3781426"/>
              <a:gd name="connsiteX78" fmla="*/ 366713 w 4157663"/>
              <a:gd name="connsiteY78" fmla="*/ 1338263 h 3781426"/>
              <a:gd name="connsiteX79" fmla="*/ 371475 w 4157663"/>
              <a:gd name="connsiteY79" fmla="*/ 1257301 h 3781426"/>
              <a:gd name="connsiteX80" fmla="*/ 385763 w 4157663"/>
              <a:gd name="connsiteY80" fmla="*/ 1214438 h 3781426"/>
              <a:gd name="connsiteX81" fmla="*/ 547688 w 4157663"/>
              <a:gd name="connsiteY81" fmla="*/ 1243013 h 3781426"/>
              <a:gd name="connsiteX82" fmla="*/ 704850 w 4157663"/>
              <a:gd name="connsiteY82" fmla="*/ 1290638 h 3781426"/>
              <a:gd name="connsiteX83" fmla="*/ 757238 w 4157663"/>
              <a:gd name="connsiteY83" fmla="*/ 1295401 h 3781426"/>
              <a:gd name="connsiteX84" fmla="*/ 842963 w 4157663"/>
              <a:gd name="connsiteY84" fmla="*/ 1357313 h 3781426"/>
              <a:gd name="connsiteX85" fmla="*/ 781050 w 4157663"/>
              <a:gd name="connsiteY85" fmla="*/ 1285876 h 3781426"/>
              <a:gd name="connsiteX86" fmla="*/ 633413 w 4157663"/>
              <a:gd name="connsiteY86" fmla="*/ 1171576 h 3781426"/>
              <a:gd name="connsiteX87" fmla="*/ 523875 w 4157663"/>
              <a:gd name="connsiteY87" fmla="*/ 1076326 h 3781426"/>
              <a:gd name="connsiteX88" fmla="*/ 504825 w 4157663"/>
              <a:gd name="connsiteY88" fmla="*/ 1057276 h 3781426"/>
              <a:gd name="connsiteX89" fmla="*/ 490538 w 4157663"/>
              <a:gd name="connsiteY89" fmla="*/ 990601 h 3781426"/>
              <a:gd name="connsiteX90" fmla="*/ 461963 w 4157663"/>
              <a:gd name="connsiteY90" fmla="*/ 914401 h 3781426"/>
              <a:gd name="connsiteX91" fmla="*/ 461963 w 4157663"/>
              <a:gd name="connsiteY91" fmla="*/ 914401 h 3781426"/>
              <a:gd name="connsiteX92" fmla="*/ 381000 w 4157663"/>
              <a:gd name="connsiteY92" fmla="*/ 885826 h 3781426"/>
              <a:gd name="connsiteX93" fmla="*/ 357188 w 4157663"/>
              <a:gd name="connsiteY93" fmla="*/ 876301 h 3781426"/>
              <a:gd name="connsiteX94" fmla="*/ 304800 w 4157663"/>
              <a:gd name="connsiteY94" fmla="*/ 947738 h 3781426"/>
              <a:gd name="connsiteX95" fmla="*/ 252413 w 4157663"/>
              <a:gd name="connsiteY95" fmla="*/ 962026 h 3781426"/>
              <a:gd name="connsiteX96" fmla="*/ 285750 w 4157663"/>
              <a:gd name="connsiteY96" fmla="*/ 900113 h 3781426"/>
              <a:gd name="connsiteX97" fmla="*/ 357188 w 4157663"/>
              <a:gd name="connsiteY97" fmla="*/ 828676 h 3781426"/>
              <a:gd name="connsiteX98" fmla="*/ 376238 w 4157663"/>
              <a:gd name="connsiteY98" fmla="*/ 781051 h 3781426"/>
              <a:gd name="connsiteX99" fmla="*/ 371475 w 4157663"/>
              <a:gd name="connsiteY99" fmla="*/ 681038 h 3781426"/>
              <a:gd name="connsiteX100" fmla="*/ 361950 w 4157663"/>
              <a:gd name="connsiteY100" fmla="*/ 595313 h 3781426"/>
              <a:gd name="connsiteX101" fmla="*/ 304800 w 4157663"/>
              <a:gd name="connsiteY101" fmla="*/ 552451 h 3781426"/>
              <a:gd name="connsiteX102" fmla="*/ 280988 w 4157663"/>
              <a:gd name="connsiteY102" fmla="*/ 528638 h 3781426"/>
              <a:gd name="connsiteX103" fmla="*/ 285750 w 4157663"/>
              <a:gd name="connsiteY103" fmla="*/ 476251 h 3781426"/>
              <a:gd name="connsiteX104" fmla="*/ 309563 w 4157663"/>
              <a:gd name="connsiteY104" fmla="*/ 457201 h 3781426"/>
              <a:gd name="connsiteX105" fmla="*/ 19050 w 4157663"/>
              <a:gd name="connsiteY105" fmla="*/ 0 h 3781426"/>
              <a:gd name="connsiteX106" fmla="*/ 1181100 w 4157663"/>
              <a:gd name="connsiteY106" fmla="*/ 409576 h 3781426"/>
              <a:gd name="connsiteX107" fmla="*/ 1195388 w 4157663"/>
              <a:gd name="connsiteY107" fmla="*/ 476251 h 3781426"/>
              <a:gd name="connsiteX108" fmla="*/ 1252538 w 4157663"/>
              <a:gd name="connsiteY108" fmla="*/ 457201 h 3781426"/>
              <a:gd name="connsiteX109" fmla="*/ 1295400 w 4157663"/>
              <a:gd name="connsiteY109" fmla="*/ 461963 h 3781426"/>
              <a:gd name="connsiteX110" fmla="*/ 1300163 w 4157663"/>
              <a:gd name="connsiteY110" fmla="*/ 542926 h 3781426"/>
              <a:gd name="connsiteX111" fmla="*/ 1328738 w 4157663"/>
              <a:gd name="connsiteY111" fmla="*/ 590551 h 3781426"/>
              <a:gd name="connsiteX112" fmla="*/ 1395413 w 4157663"/>
              <a:gd name="connsiteY112" fmla="*/ 647701 h 3781426"/>
              <a:gd name="connsiteX113" fmla="*/ 1447800 w 4157663"/>
              <a:gd name="connsiteY113" fmla="*/ 676276 h 3781426"/>
              <a:gd name="connsiteX114" fmla="*/ 1528763 w 4157663"/>
              <a:gd name="connsiteY114" fmla="*/ 647701 h 3781426"/>
              <a:gd name="connsiteX115" fmla="*/ 1533525 w 4157663"/>
              <a:gd name="connsiteY115" fmla="*/ 681038 h 3781426"/>
              <a:gd name="connsiteX116" fmla="*/ 1495425 w 4157663"/>
              <a:gd name="connsiteY116" fmla="*/ 733426 h 3781426"/>
              <a:gd name="connsiteX117" fmla="*/ 1509713 w 4157663"/>
              <a:gd name="connsiteY117" fmla="*/ 795338 h 3781426"/>
              <a:gd name="connsiteX118" fmla="*/ 1552575 w 4157663"/>
              <a:gd name="connsiteY118" fmla="*/ 795338 h 3781426"/>
              <a:gd name="connsiteX119" fmla="*/ 1504950 w 4157663"/>
              <a:gd name="connsiteY119" fmla="*/ 828676 h 3781426"/>
              <a:gd name="connsiteX120" fmla="*/ 1519238 w 4157663"/>
              <a:gd name="connsiteY120" fmla="*/ 895351 h 3781426"/>
              <a:gd name="connsiteX121" fmla="*/ 1543050 w 4157663"/>
              <a:gd name="connsiteY121" fmla="*/ 942976 h 3781426"/>
              <a:gd name="connsiteX122" fmla="*/ 1600200 w 4157663"/>
              <a:gd name="connsiteY122" fmla="*/ 938213 h 3781426"/>
              <a:gd name="connsiteX123" fmla="*/ 1652588 w 4157663"/>
              <a:gd name="connsiteY123" fmla="*/ 957263 h 3781426"/>
              <a:gd name="connsiteX124" fmla="*/ 1695450 w 4157663"/>
              <a:gd name="connsiteY124" fmla="*/ 919163 h 3781426"/>
              <a:gd name="connsiteX125" fmla="*/ 1719263 w 4157663"/>
              <a:gd name="connsiteY125" fmla="*/ 900113 h 3781426"/>
              <a:gd name="connsiteX126" fmla="*/ 1704975 w 4157663"/>
              <a:gd name="connsiteY126" fmla="*/ 857251 h 3781426"/>
              <a:gd name="connsiteX127" fmla="*/ 1690688 w 4157663"/>
              <a:gd name="connsiteY127" fmla="*/ 842963 h 3781426"/>
              <a:gd name="connsiteX128" fmla="*/ 1690688 w 4157663"/>
              <a:gd name="connsiteY128" fmla="*/ 819151 h 3781426"/>
              <a:gd name="connsiteX129" fmla="*/ 1728788 w 4157663"/>
              <a:gd name="connsiteY129" fmla="*/ 833438 h 3781426"/>
              <a:gd name="connsiteX130" fmla="*/ 1757363 w 4157663"/>
              <a:gd name="connsiteY130" fmla="*/ 862013 h 3781426"/>
              <a:gd name="connsiteX131" fmla="*/ 1766888 w 4157663"/>
              <a:gd name="connsiteY131" fmla="*/ 814388 h 3781426"/>
              <a:gd name="connsiteX132" fmla="*/ 1771650 w 4157663"/>
              <a:gd name="connsiteY132" fmla="*/ 781051 h 3781426"/>
              <a:gd name="connsiteX133" fmla="*/ 1766888 w 4157663"/>
              <a:gd name="connsiteY133" fmla="*/ 766763 h 3781426"/>
              <a:gd name="connsiteX134" fmla="*/ 1724025 w 4157663"/>
              <a:gd name="connsiteY134" fmla="*/ 752476 h 3781426"/>
              <a:gd name="connsiteX135" fmla="*/ 1690688 w 4157663"/>
              <a:gd name="connsiteY135" fmla="*/ 728663 h 3781426"/>
              <a:gd name="connsiteX136" fmla="*/ 1657350 w 4157663"/>
              <a:gd name="connsiteY136" fmla="*/ 685801 h 3781426"/>
              <a:gd name="connsiteX137" fmla="*/ 1628775 w 4157663"/>
              <a:gd name="connsiteY137" fmla="*/ 676276 h 3781426"/>
              <a:gd name="connsiteX138" fmla="*/ 1590675 w 4157663"/>
              <a:gd name="connsiteY138" fmla="*/ 676276 h 3781426"/>
              <a:gd name="connsiteX139" fmla="*/ 1571625 w 4157663"/>
              <a:gd name="connsiteY139" fmla="*/ 671513 h 3781426"/>
              <a:gd name="connsiteX140" fmla="*/ 1557338 w 4157663"/>
              <a:gd name="connsiteY140" fmla="*/ 638176 h 3781426"/>
              <a:gd name="connsiteX141" fmla="*/ 1538288 w 4157663"/>
              <a:gd name="connsiteY141" fmla="*/ 600076 h 3781426"/>
              <a:gd name="connsiteX142" fmla="*/ 1557338 w 4157663"/>
              <a:gd name="connsiteY142" fmla="*/ 585788 h 3781426"/>
              <a:gd name="connsiteX143" fmla="*/ 1614488 w 4157663"/>
              <a:gd name="connsiteY143" fmla="*/ 647701 h 3781426"/>
              <a:gd name="connsiteX144" fmla="*/ 1614488 w 4157663"/>
              <a:gd name="connsiteY144" fmla="*/ 647701 h 3781426"/>
              <a:gd name="connsiteX145" fmla="*/ 1633538 w 4157663"/>
              <a:gd name="connsiteY145" fmla="*/ 619126 h 3781426"/>
              <a:gd name="connsiteX146" fmla="*/ 1614488 w 4157663"/>
              <a:gd name="connsiteY146" fmla="*/ 581026 h 3781426"/>
              <a:gd name="connsiteX147" fmla="*/ 1657350 w 4157663"/>
              <a:gd name="connsiteY147" fmla="*/ 590551 h 3781426"/>
              <a:gd name="connsiteX148" fmla="*/ 1676400 w 4157663"/>
              <a:gd name="connsiteY148" fmla="*/ 652463 h 3781426"/>
              <a:gd name="connsiteX149" fmla="*/ 1695450 w 4157663"/>
              <a:gd name="connsiteY149" fmla="*/ 657226 h 3781426"/>
              <a:gd name="connsiteX150" fmla="*/ 1690688 w 4157663"/>
              <a:gd name="connsiteY150" fmla="*/ 619126 h 3781426"/>
              <a:gd name="connsiteX151" fmla="*/ 1681163 w 4157663"/>
              <a:gd name="connsiteY151" fmla="*/ 590551 h 3781426"/>
              <a:gd name="connsiteX152" fmla="*/ 1690688 w 4157663"/>
              <a:gd name="connsiteY152" fmla="*/ 571501 h 3781426"/>
              <a:gd name="connsiteX153" fmla="*/ 1690688 w 4157663"/>
              <a:gd name="connsiteY153" fmla="*/ 571501 h 3781426"/>
              <a:gd name="connsiteX154" fmla="*/ 1757363 w 4157663"/>
              <a:gd name="connsiteY154" fmla="*/ 571501 h 3781426"/>
              <a:gd name="connsiteX155" fmla="*/ 1757363 w 4157663"/>
              <a:gd name="connsiteY155" fmla="*/ 571501 h 3781426"/>
              <a:gd name="connsiteX156" fmla="*/ 1728788 w 4157663"/>
              <a:gd name="connsiteY156" fmla="*/ 666751 h 3781426"/>
              <a:gd name="connsiteX157" fmla="*/ 1733550 w 4157663"/>
              <a:gd name="connsiteY157" fmla="*/ 704851 h 3781426"/>
              <a:gd name="connsiteX158" fmla="*/ 1733550 w 4157663"/>
              <a:gd name="connsiteY158" fmla="*/ 704851 h 3781426"/>
              <a:gd name="connsiteX159" fmla="*/ 1800225 w 4157663"/>
              <a:gd name="connsiteY159" fmla="*/ 719138 h 3781426"/>
              <a:gd name="connsiteX160" fmla="*/ 1838325 w 4157663"/>
              <a:gd name="connsiteY160" fmla="*/ 685801 h 3781426"/>
              <a:gd name="connsiteX161" fmla="*/ 1900238 w 4157663"/>
              <a:gd name="connsiteY161" fmla="*/ 685801 h 3781426"/>
              <a:gd name="connsiteX162" fmla="*/ 1947863 w 4157663"/>
              <a:gd name="connsiteY162" fmla="*/ 695326 h 3781426"/>
              <a:gd name="connsiteX163" fmla="*/ 1966913 w 4157663"/>
              <a:gd name="connsiteY163" fmla="*/ 666751 h 3781426"/>
              <a:gd name="connsiteX164" fmla="*/ 1971675 w 4157663"/>
              <a:gd name="connsiteY164" fmla="*/ 647701 h 3781426"/>
              <a:gd name="connsiteX165" fmla="*/ 1928813 w 4157663"/>
              <a:gd name="connsiteY165" fmla="*/ 633413 h 3781426"/>
              <a:gd name="connsiteX166" fmla="*/ 1881188 w 4157663"/>
              <a:gd name="connsiteY166" fmla="*/ 623888 h 3781426"/>
              <a:gd name="connsiteX167" fmla="*/ 1866900 w 4157663"/>
              <a:gd name="connsiteY167" fmla="*/ 604838 h 3781426"/>
              <a:gd name="connsiteX168" fmla="*/ 1938338 w 4157663"/>
              <a:gd name="connsiteY168" fmla="*/ 600076 h 3781426"/>
              <a:gd name="connsiteX169" fmla="*/ 1962150 w 4157663"/>
              <a:gd name="connsiteY169" fmla="*/ 614363 h 3781426"/>
              <a:gd name="connsiteX170" fmla="*/ 1962150 w 4157663"/>
              <a:gd name="connsiteY170" fmla="*/ 614363 h 3781426"/>
              <a:gd name="connsiteX171" fmla="*/ 1914525 w 4157663"/>
              <a:gd name="connsiteY171" fmla="*/ 581026 h 3781426"/>
              <a:gd name="connsiteX172" fmla="*/ 1928813 w 4157663"/>
              <a:gd name="connsiteY172" fmla="*/ 557213 h 3781426"/>
              <a:gd name="connsiteX173" fmla="*/ 1928813 w 4157663"/>
              <a:gd name="connsiteY173" fmla="*/ 557213 h 3781426"/>
              <a:gd name="connsiteX174" fmla="*/ 1947863 w 4157663"/>
              <a:gd name="connsiteY174" fmla="*/ 533401 h 3781426"/>
              <a:gd name="connsiteX175" fmla="*/ 1952625 w 4157663"/>
              <a:gd name="connsiteY175" fmla="*/ 519113 h 3781426"/>
              <a:gd name="connsiteX176" fmla="*/ 2024063 w 4157663"/>
              <a:gd name="connsiteY176" fmla="*/ 590551 h 3781426"/>
              <a:gd name="connsiteX177" fmla="*/ 2019300 w 4157663"/>
              <a:gd name="connsiteY177" fmla="*/ 571501 h 3781426"/>
              <a:gd name="connsiteX178" fmla="*/ 1995488 w 4157663"/>
              <a:gd name="connsiteY178" fmla="*/ 519113 h 3781426"/>
              <a:gd name="connsiteX179" fmla="*/ 1995488 w 4157663"/>
              <a:gd name="connsiteY179" fmla="*/ 457201 h 3781426"/>
              <a:gd name="connsiteX180" fmla="*/ 2014538 w 4157663"/>
              <a:gd name="connsiteY180" fmla="*/ 457201 h 3781426"/>
              <a:gd name="connsiteX181" fmla="*/ 2019300 w 4157663"/>
              <a:gd name="connsiteY181" fmla="*/ 519113 h 3781426"/>
              <a:gd name="connsiteX182" fmla="*/ 2052638 w 4157663"/>
              <a:gd name="connsiteY182" fmla="*/ 538163 h 3781426"/>
              <a:gd name="connsiteX183" fmla="*/ 2052638 w 4157663"/>
              <a:gd name="connsiteY183" fmla="*/ 538163 h 3781426"/>
              <a:gd name="connsiteX184" fmla="*/ 2043113 w 4157663"/>
              <a:gd name="connsiteY184" fmla="*/ 447676 h 3781426"/>
              <a:gd name="connsiteX185" fmla="*/ 2071688 w 4157663"/>
              <a:gd name="connsiteY185" fmla="*/ 442913 h 3781426"/>
              <a:gd name="connsiteX186" fmla="*/ 2071688 w 4157663"/>
              <a:gd name="connsiteY186" fmla="*/ 495301 h 3781426"/>
              <a:gd name="connsiteX187" fmla="*/ 2081213 w 4157663"/>
              <a:gd name="connsiteY187" fmla="*/ 509588 h 3781426"/>
              <a:gd name="connsiteX188" fmla="*/ 2109788 w 4157663"/>
              <a:gd name="connsiteY188" fmla="*/ 457201 h 3781426"/>
              <a:gd name="connsiteX189" fmla="*/ 2152650 w 4157663"/>
              <a:gd name="connsiteY189" fmla="*/ 433388 h 3781426"/>
              <a:gd name="connsiteX190" fmla="*/ 2157413 w 4157663"/>
              <a:gd name="connsiteY190" fmla="*/ 457201 h 3781426"/>
              <a:gd name="connsiteX191" fmla="*/ 2124075 w 4157663"/>
              <a:gd name="connsiteY191" fmla="*/ 500063 h 3781426"/>
              <a:gd name="connsiteX192" fmla="*/ 2095500 w 4157663"/>
              <a:gd name="connsiteY192" fmla="*/ 533401 h 3781426"/>
              <a:gd name="connsiteX193" fmla="*/ 2195513 w 4157663"/>
              <a:gd name="connsiteY193" fmla="*/ 557213 h 3781426"/>
              <a:gd name="connsiteX194" fmla="*/ 2233613 w 4157663"/>
              <a:gd name="connsiteY194" fmla="*/ 557213 h 3781426"/>
              <a:gd name="connsiteX195" fmla="*/ 2228850 w 4157663"/>
              <a:gd name="connsiteY195" fmla="*/ 519113 h 3781426"/>
              <a:gd name="connsiteX196" fmla="*/ 2228850 w 4157663"/>
              <a:gd name="connsiteY196" fmla="*/ 519113 h 3781426"/>
              <a:gd name="connsiteX197" fmla="*/ 2262188 w 4157663"/>
              <a:gd name="connsiteY197" fmla="*/ 485776 h 3781426"/>
              <a:gd name="connsiteX198" fmla="*/ 2276475 w 4157663"/>
              <a:gd name="connsiteY198" fmla="*/ 561976 h 3781426"/>
              <a:gd name="connsiteX199" fmla="*/ 2300288 w 4157663"/>
              <a:gd name="connsiteY199" fmla="*/ 581026 h 3781426"/>
              <a:gd name="connsiteX200" fmla="*/ 2309813 w 4157663"/>
              <a:gd name="connsiteY200" fmla="*/ 542926 h 3781426"/>
              <a:gd name="connsiteX201" fmla="*/ 2309813 w 4157663"/>
              <a:gd name="connsiteY201" fmla="*/ 542926 h 3781426"/>
              <a:gd name="connsiteX202" fmla="*/ 2338388 w 4157663"/>
              <a:gd name="connsiteY202" fmla="*/ 476251 h 3781426"/>
              <a:gd name="connsiteX203" fmla="*/ 2343150 w 4157663"/>
              <a:gd name="connsiteY203" fmla="*/ 514351 h 3781426"/>
              <a:gd name="connsiteX204" fmla="*/ 2347913 w 4157663"/>
              <a:gd name="connsiteY204" fmla="*/ 547688 h 3781426"/>
              <a:gd name="connsiteX205" fmla="*/ 2409825 w 4157663"/>
              <a:gd name="connsiteY205" fmla="*/ 566738 h 3781426"/>
              <a:gd name="connsiteX206" fmla="*/ 2438400 w 4157663"/>
              <a:gd name="connsiteY206" fmla="*/ 571501 h 3781426"/>
              <a:gd name="connsiteX207" fmla="*/ 2447925 w 4157663"/>
              <a:gd name="connsiteY207" fmla="*/ 557213 h 3781426"/>
              <a:gd name="connsiteX208" fmla="*/ 2466975 w 4157663"/>
              <a:gd name="connsiteY208" fmla="*/ 538163 h 3781426"/>
              <a:gd name="connsiteX209" fmla="*/ 2509838 w 4157663"/>
              <a:gd name="connsiteY209" fmla="*/ 533401 h 3781426"/>
              <a:gd name="connsiteX210" fmla="*/ 2481263 w 4157663"/>
              <a:gd name="connsiteY210" fmla="*/ 571501 h 3781426"/>
              <a:gd name="connsiteX211" fmla="*/ 2481263 w 4157663"/>
              <a:gd name="connsiteY211" fmla="*/ 600076 h 3781426"/>
              <a:gd name="connsiteX212" fmla="*/ 2481263 w 4157663"/>
              <a:gd name="connsiteY212" fmla="*/ 600076 h 3781426"/>
              <a:gd name="connsiteX213" fmla="*/ 2547938 w 4157663"/>
              <a:gd name="connsiteY213" fmla="*/ 638176 h 3781426"/>
              <a:gd name="connsiteX214" fmla="*/ 2609850 w 4157663"/>
              <a:gd name="connsiteY214" fmla="*/ 676276 h 3781426"/>
              <a:gd name="connsiteX215" fmla="*/ 2662238 w 4157663"/>
              <a:gd name="connsiteY215" fmla="*/ 714376 h 3781426"/>
              <a:gd name="connsiteX216" fmla="*/ 2681288 w 4157663"/>
              <a:gd name="connsiteY216" fmla="*/ 728663 h 3781426"/>
              <a:gd name="connsiteX217" fmla="*/ 2705100 w 4157663"/>
              <a:gd name="connsiteY217" fmla="*/ 695326 h 3781426"/>
              <a:gd name="connsiteX218" fmla="*/ 2700338 w 4157663"/>
              <a:gd name="connsiteY218" fmla="*/ 666751 h 3781426"/>
              <a:gd name="connsiteX219" fmla="*/ 2700338 w 4157663"/>
              <a:gd name="connsiteY219" fmla="*/ 647701 h 3781426"/>
              <a:gd name="connsiteX220" fmla="*/ 2728913 w 4157663"/>
              <a:gd name="connsiteY220" fmla="*/ 685801 h 3781426"/>
              <a:gd name="connsiteX221" fmla="*/ 2705100 w 4157663"/>
              <a:gd name="connsiteY221" fmla="*/ 723901 h 3781426"/>
              <a:gd name="connsiteX222" fmla="*/ 2747963 w 4157663"/>
              <a:gd name="connsiteY222" fmla="*/ 771526 h 3781426"/>
              <a:gd name="connsiteX223" fmla="*/ 2795588 w 4157663"/>
              <a:gd name="connsiteY223" fmla="*/ 757238 h 3781426"/>
              <a:gd name="connsiteX224" fmla="*/ 2795588 w 4157663"/>
              <a:gd name="connsiteY224" fmla="*/ 757238 h 3781426"/>
              <a:gd name="connsiteX225" fmla="*/ 2814638 w 4157663"/>
              <a:gd name="connsiteY225" fmla="*/ 700088 h 3781426"/>
              <a:gd name="connsiteX226" fmla="*/ 2814638 w 4157663"/>
              <a:gd name="connsiteY226" fmla="*/ 700088 h 3781426"/>
              <a:gd name="connsiteX227" fmla="*/ 2824163 w 4157663"/>
              <a:gd name="connsiteY227" fmla="*/ 747713 h 3781426"/>
              <a:gd name="connsiteX228" fmla="*/ 2847975 w 4157663"/>
              <a:gd name="connsiteY228" fmla="*/ 785813 h 3781426"/>
              <a:gd name="connsiteX229" fmla="*/ 2928938 w 4157663"/>
              <a:gd name="connsiteY229" fmla="*/ 809626 h 3781426"/>
              <a:gd name="connsiteX230" fmla="*/ 2986088 w 4157663"/>
              <a:gd name="connsiteY230" fmla="*/ 819151 h 3781426"/>
              <a:gd name="connsiteX231" fmla="*/ 2986088 w 4157663"/>
              <a:gd name="connsiteY231" fmla="*/ 819151 h 3781426"/>
              <a:gd name="connsiteX232" fmla="*/ 2947988 w 4157663"/>
              <a:gd name="connsiteY232" fmla="*/ 676276 h 3781426"/>
              <a:gd name="connsiteX233" fmla="*/ 2886075 w 4157663"/>
              <a:gd name="connsiteY233" fmla="*/ 523876 h 3781426"/>
              <a:gd name="connsiteX234" fmla="*/ 2881313 w 4157663"/>
              <a:gd name="connsiteY234" fmla="*/ 471488 h 3781426"/>
              <a:gd name="connsiteX235" fmla="*/ 3009900 w 4157663"/>
              <a:gd name="connsiteY235" fmla="*/ 447676 h 3781426"/>
              <a:gd name="connsiteX236" fmla="*/ 3052763 w 4157663"/>
              <a:gd name="connsiteY236" fmla="*/ 538163 h 3781426"/>
              <a:gd name="connsiteX237" fmla="*/ 3076575 w 4157663"/>
              <a:gd name="connsiteY237" fmla="*/ 623888 h 3781426"/>
              <a:gd name="connsiteX238" fmla="*/ 3081338 w 4157663"/>
              <a:gd name="connsiteY238" fmla="*/ 714376 h 3781426"/>
              <a:gd name="connsiteX239" fmla="*/ 3095625 w 4157663"/>
              <a:gd name="connsiteY239" fmla="*/ 785813 h 3781426"/>
              <a:gd name="connsiteX240" fmla="*/ 3143250 w 4157663"/>
              <a:gd name="connsiteY240" fmla="*/ 819151 h 3781426"/>
              <a:gd name="connsiteX241" fmla="*/ 3243263 w 4157663"/>
              <a:gd name="connsiteY241" fmla="*/ 781051 h 3781426"/>
              <a:gd name="connsiteX242" fmla="*/ 3333750 w 4157663"/>
              <a:gd name="connsiteY242" fmla="*/ 738188 h 3781426"/>
              <a:gd name="connsiteX243" fmla="*/ 3400425 w 4157663"/>
              <a:gd name="connsiteY243" fmla="*/ 700088 h 3781426"/>
              <a:gd name="connsiteX244" fmla="*/ 3400425 w 4157663"/>
              <a:gd name="connsiteY244" fmla="*/ 642938 h 3781426"/>
              <a:gd name="connsiteX245" fmla="*/ 3352800 w 4157663"/>
              <a:gd name="connsiteY245" fmla="*/ 638176 h 3781426"/>
              <a:gd name="connsiteX246" fmla="*/ 3295650 w 4157663"/>
              <a:gd name="connsiteY246" fmla="*/ 666751 h 3781426"/>
              <a:gd name="connsiteX247" fmla="*/ 3238500 w 4157663"/>
              <a:gd name="connsiteY247" fmla="*/ 676276 h 3781426"/>
              <a:gd name="connsiteX248" fmla="*/ 3200400 w 4157663"/>
              <a:gd name="connsiteY248" fmla="*/ 666751 h 3781426"/>
              <a:gd name="connsiteX249" fmla="*/ 3248025 w 4157663"/>
              <a:gd name="connsiteY249" fmla="*/ 638176 h 3781426"/>
              <a:gd name="connsiteX250" fmla="*/ 3271838 w 4157663"/>
              <a:gd name="connsiteY250" fmla="*/ 600076 h 3781426"/>
              <a:gd name="connsiteX251" fmla="*/ 3228975 w 4157663"/>
              <a:gd name="connsiteY251" fmla="*/ 590551 h 3781426"/>
              <a:gd name="connsiteX252" fmla="*/ 3162300 w 4157663"/>
              <a:gd name="connsiteY252" fmla="*/ 566738 h 3781426"/>
              <a:gd name="connsiteX253" fmla="*/ 3143250 w 4157663"/>
              <a:gd name="connsiteY253" fmla="*/ 490538 h 3781426"/>
              <a:gd name="connsiteX254" fmla="*/ 3224213 w 4157663"/>
              <a:gd name="connsiteY254" fmla="*/ 547689 h 3781426"/>
              <a:gd name="connsiteX255" fmla="*/ 3362325 w 4157663"/>
              <a:gd name="connsiteY255" fmla="*/ 600077 h 3781426"/>
              <a:gd name="connsiteX256" fmla="*/ 3462338 w 4157663"/>
              <a:gd name="connsiteY256" fmla="*/ 614364 h 3781426"/>
              <a:gd name="connsiteX257" fmla="*/ 3471863 w 4157663"/>
              <a:gd name="connsiteY257" fmla="*/ 681039 h 3781426"/>
              <a:gd name="connsiteX258" fmla="*/ 3586163 w 4157663"/>
              <a:gd name="connsiteY258" fmla="*/ 638177 h 3781426"/>
              <a:gd name="connsiteX259" fmla="*/ 3695700 w 4157663"/>
              <a:gd name="connsiteY259" fmla="*/ 581027 h 3781426"/>
              <a:gd name="connsiteX260" fmla="*/ 3762375 w 4157663"/>
              <a:gd name="connsiteY260" fmla="*/ 533402 h 3781426"/>
              <a:gd name="connsiteX261" fmla="*/ 3748088 w 4157663"/>
              <a:gd name="connsiteY261" fmla="*/ 490539 h 3781426"/>
              <a:gd name="connsiteX262" fmla="*/ 3786188 w 4157663"/>
              <a:gd name="connsiteY262" fmla="*/ 461964 h 3781426"/>
              <a:gd name="connsiteX263" fmla="*/ 3871913 w 4157663"/>
              <a:gd name="connsiteY263" fmla="*/ 481014 h 3781426"/>
              <a:gd name="connsiteX264" fmla="*/ 4062413 w 4157663"/>
              <a:gd name="connsiteY264" fmla="*/ 509588 h 3781426"/>
              <a:gd name="connsiteX265" fmla="*/ 4138613 w 4157663"/>
              <a:gd name="connsiteY265" fmla="*/ 542926 h 3781426"/>
              <a:gd name="connsiteX266" fmla="*/ 4152900 w 4157663"/>
              <a:gd name="connsiteY266" fmla="*/ 2290763 h 3781426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1066800 w 4157663"/>
              <a:gd name="connsiteY106" fmla="*/ 0 h 4414838"/>
              <a:gd name="connsiteX107" fmla="*/ 1195388 w 4157663"/>
              <a:gd name="connsiteY107" fmla="*/ 1109663 h 4414838"/>
              <a:gd name="connsiteX108" fmla="*/ 1252538 w 4157663"/>
              <a:gd name="connsiteY108" fmla="*/ 1090613 h 4414838"/>
              <a:gd name="connsiteX109" fmla="*/ 1295400 w 4157663"/>
              <a:gd name="connsiteY109" fmla="*/ 1095375 h 4414838"/>
              <a:gd name="connsiteX110" fmla="*/ 1300163 w 4157663"/>
              <a:gd name="connsiteY110" fmla="*/ 1176338 h 4414838"/>
              <a:gd name="connsiteX111" fmla="*/ 1328738 w 4157663"/>
              <a:gd name="connsiteY111" fmla="*/ 1223963 h 4414838"/>
              <a:gd name="connsiteX112" fmla="*/ 1395413 w 4157663"/>
              <a:gd name="connsiteY112" fmla="*/ 1281113 h 4414838"/>
              <a:gd name="connsiteX113" fmla="*/ 1447800 w 4157663"/>
              <a:gd name="connsiteY113" fmla="*/ 1309688 h 4414838"/>
              <a:gd name="connsiteX114" fmla="*/ 1528763 w 4157663"/>
              <a:gd name="connsiteY114" fmla="*/ 1281113 h 4414838"/>
              <a:gd name="connsiteX115" fmla="*/ 1533525 w 4157663"/>
              <a:gd name="connsiteY115" fmla="*/ 1314450 h 4414838"/>
              <a:gd name="connsiteX116" fmla="*/ 1495425 w 4157663"/>
              <a:gd name="connsiteY116" fmla="*/ 1366838 h 4414838"/>
              <a:gd name="connsiteX117" fmla="*/ 1509713 w 4157663"/>
              <a:gd name="connsiteY117" fmla="*/ 1428750 h 4414838"/>
              <a:gd name="connsiteX118" fmla="*/ 1552575 w 4157663"/>
              <a:gd name="connsiteY118" fmla="*/ 1428750 h 4414838"/>
              <a:gd name="connsiteX119" fmla="*/ 1504950 w 4157663"/>
              <a:gd name="connsiteY119" fmla="*/ 1462088 h 4414838"/>
              <a:gd name="connsiteX120" fmla="*/ 1519238 w 4157663"/>
              <a:gd name="connsiteY120" fmla="*/ 1528763 h 4414838"/>
              <a:gd name="connsiteX121" fmla="*/ 1543050 w 4157663"/>
              <a:gd name="connsiteY121" fmla="*/ 1576388 h 4414838"/>
              <a:gd name="connsiteX122" fmla="*/ 1600200 w 4157663"/>
              <a:gd name="connsiteY122" fmla="*/ 1571625 h 4414838"/>
              <a:gd name="connsiteX123" fmla="*/ 1652588 w 4157663"/>
              <a:gd name="connsiteY123" fmla="*/ 1590675 h 4414838"/>
              <a:gd name="connsiteX124" fmla="*/ 1695450 w 4157663"/>
              <a:gd name="connsiteY124" fmla="*/ 1552575 h 4414838"/>
              <a:gd name="connsiteX125" fmla="*/ 1719263 w 4157663"/>
              <a:gd name="connsiteY125" fmla="*/ 1533525 h 4414838"/>
              <a:gd name="connsiteX126" fmla="*/ 1704975 w 4157663"/>
              <a:gd name="connsiteY126" fmla="*/ 1490663 h 4414838"/>
              <a:gd name="connsiteX127" fmla="*/ 1690688 w 4157663"/>
              <a:gd name="connsiteY127" fmla="*/ 1476375 h 4414838"/>
              <a:gd name="connsiteX128" fmla="*/ 1690688 w 4157663"/>
              <a:gd name="connsiteY128" fmla="*/ 1452563 h 4414838"/>
              <a:gd name="connsiteX129" fmla="*/ 1728788 w 4157663"/>
              <a:gd name="connsiteY129" fmla="*/ 1466850 h 4414838"/>
              <a:gd name="connsiteX130" fmla="*/ 1757363 w 4157663"/>
              <a:gd name="connsiteY130" fmla="*/ 1495425 h 4414838"/>
              <a:gd name="connsiteX131" fmla="*/ 1766888 w 4157663"/>
              <a:gd name="connsiteY131" fmla="*/ 1447800 h 4414838"/>
              <a:gd name="connsiteX132" fmla="*/ 1771650 w 4157663"/>
              <a:gd name="connsiteY132" fmla="*/ 1414463 h 4414838"/>
              <a:gd name="connsiteX133" fmla="*/ 1766888 w 4157663"/>
              <a:gd name="connsiteY133" fmla="*/ 1400175 h 4414838"/>
              <a:gd name="connsiteX134" fmla="*/ 1724025 w 4157663"/>
              <a:gd name="connsiteY134" fmla="*/ 1385888 h 4414838"/>
              <a:gd name="connsiteX135" fmla="*/ 1690688 w 4157663"/>
              <a:gd name="connsiteY135" fmla="*/ 1362075 h 4414838"/>
              <a:gd name="connsiteX136" fmla="*/ 1657350 w 4157663"/>
              <a:gd name="connsiteY136" fmla="*/ 1319213 h 4414838"/>
              <a:gd name="connsiteX137" fmla="*/ 1628775 w 4157663"/>
              <a:gd name="connsiteY137" fmla="*/ 1309688 h 4414838"/>
              <a:gd name="connsiteX138" fmla="*/ 1590675 w 4157663"/>
              <a:gd name="connsiteY138" fmla="*/ 1309688 h 4414838"/>
              <a:gd name="connsiteX139" fmla="*/ 1571625 w 4157663"/>
              <a:gd name="connsiteY139" fmla="*/ 1304925 h 4414838"/>
              <a:gd name="connsiteX140" fmla="*/ 1557338 w 4157663"/>
              <a:gd name="connsiteY140" fmla="*/ 1271588 h 4414838"/>
              <a:gd name="connsiteX141" fmla="*/ 1538288 w 4157663"/>
              <a:gd name="connsiteY141" fmla="*/ 1233488 h 4414838"/>
              <a:gd name="connsiteX142" fmla="*/ 1557338 w 4157663"/>
              <a:gd name="connsiteY142" fmla="*/ 1219200 h 4414838"/>
              <a:gd name="connsiteX143" fmla="*/ 1614488 w 4157663"/>
              <a:gd name="connsiteY143" fmla="*/ 1281113 h 4414838"/>
              <a:gd name="connsiteX144" fmla="*/ 1614488 w 4157663"/>
              <a:gd name="connsiteY144" fmla="*/ 1281113 h 4414838"/>
              <a:gd name="connsiteX145" fmla="*/ 1633538 w 4157663"/>
              <a:gd name="connsiteY145" fmla="*/ 1252538 h 4414838"/>
              <a:gd name="connsiteX146" fmla="*/ 1614488 w 4157663"/>
              <a:gd name="connsiteY146" fmla="*/ 1214438 h 4414838"/>
              <a:gd name="connsiteX147" fmla="*/ 1657350 w 4157663"/>
              <a:gd name="connsiteY147" fmla="*/ 1223963 h 4414838"/>
              <a:gd name="connsiteX148" fmla="*/ 1676400 w 4157663"/>
              <a:gd name="connsiteY148" fmla="*/ 1285875 h 4414838"/>
              <a:gd name="connsiteX149" fmla="*/ 1695450 w 4157663"/>
              <a:gd name="connsiteY149" fmla="*/ 1290638 h 4414838"/>
              <a:gd name="connsiteX150" fmla="*/ 1690688 w 4157663"/>
              <a:gd name="connsiteY150" fmla="*/ 1252538 h 4414838"/>
              <a:gd name="connsiteX151" fmla="*/ 1681163 w 4157663"/>
              <a:gd name="connsiteY151" fmla="*/ 1223963 h 4414838"/>
              <a:gd name="connsiteX152" fmla="*/ 1690688 w 4157663"/>
              <a:gd name="connsiteY152" fmla="*/ 1204913 h 4414838"/>
              <a:gd name="connsiteX153" fmla="*/ 1690688 w 4157663"/>
              <a:gd name="connsiteY153" fmla="*/ 1204913 h 4414838"/>
              <a:gd name="connsiteX154" fmla="*/ 1757363 w 4157663"/>
              <a:gd name="connsiteY154" fmla="*/ 1204913 h 4414838"/>
              <a:gd name="connsiteX155" fmla="*/ 1757363 w 4157663"/>
              <a:gd name="connsiteY155" fmla="*/ 1204913 h 4414838"/>
              <a:gd name="connsiteX156" fmla="*/ 1728788 w 4157663"/>
              <a:gd name="connsiteY156" fmla="*/ 1300163 h 4414838"/>
              <a:gd name="connsiteX157" fmla="*/ 1733550 w 4157663"/>
              <a:gd name="connsiteY157" fmla="*/ 1338263 h 4414838"/>
              <a:gd name="connsiteX158" fmla="*/ 1733550 w 4157663"/>
              <a:gd name="connsiteY158" fmla="*/ 1338263 h 4414838"/>
              <a:gd name="connsiteX159" fmla="*/ 1800225 w 4157663"/>
              <a:gd name="connsiteY159" fmla="*/ 1352550 h 4414838"/>
              <a:gd name="connsiteX160" fmla="*/ 1838325 w 4157663"/>
              <a:gd name="connsiteY160" fmla="*/ 1319213 h 4414838"/>
              <a:gd name="connsiteX161" fmla="*/ 1900238 w 4157663"/>
              <a:gd name="connsiteY161" fmla="*/ 1319213 h 4414838"/>
              <a:gd name="connsiteX162" fmla="*/ 1947863 w 4157663"/>
              <a:gd name="connsiteY162" fmla="*/ 1328738 h 4414838"/>
              <a:gd name="connsiteX163" fmla="*/ 1966913 w 4157663"/>
              <a:gd name="connsiteY163" fmla="*/ 1300163 h 4414838"/>
              <a:gd name="connsiteX164" fmla="*/ 1971675 w 4157663"/>
              <a:gd name="connsiteY164" fmla="*/ 1281113 h 4414838"/>
              <a:gd name="connsiteX165" fmla="*/ 1928813 w 4157663"/>
              <a:gd name="connsiteY165" fmla="*/ 1266825 h 4414838"/>
              <a:gd name="connsiteX166" fmla="*/ 1881188 w 4157663"/>
              <a:gd name="connsiteY166" fmla="*/ 1257300 h 4414838"/>
              <a:gd name="connsiteX167" fmla="*/ 1866900 w 4157663"/>
              <a:gd name="connsiteY167" fmla="*/ 1238250 h 4414838"/>
              <a:gd name="connsiteX168" fmla="*/ 1938338 w 4157663"/>
              <a:gd name="connsiteY168" fmla="*/ 1233488 h 4414838"/>
              <a:gd name="connsiteX169" fmla="*/ 1962150 w 4157663"/>
              <a:gd name="connsiteY169" fmla="*/ 1247775 h 4414838"/>
              <a:gd name="connsiteX170" fmla="*/ 1962150 w 4157663"/>
              <a:gd name="connsiteY170" fmla="*/ 1247775 h 4414838"/>
              <a:gd name="connsiteX171" fmla="*/ 1914525 w 4157663"/>
              <a:gd name="connsiteY171" fmla="*/ 1214438 h 4414838"/>
              <a:gd name="connsiteX172" fmla="*/ 1928813 w 4157663"/>
              <a:gd name="connsiteY172" fmla="*/ 1190625 h 4414838"/>
              <a:gd name="connsiteX173" fmla="*/ 1928813 w 4157663"/>
              <a:gd name="connsiteY173" fmla="*/ 1190625 h 4414838"/>
              <a:gd name="connsiteX174" fmla="*/ 1947863 w 4157663"/>
              <a:gd name="connsiteY174" fmla="*/ 1166813 h 4414838"/>
              <a:gd name="connsiteX175" fmla="*/ 1952625 w 4157663"/>
              <a:gd name="connsiteY175" fmla="*/ 1152525 h 4414838"/>
              <a:gd name="connsiteX176" fmla="*/ 2024063 w 4157663"/>
              <a:gd name="connsiteY176" fmla="*/ 1223963 h 4414838"/>
              <a:gd name="connsiteX177" fmla="*/ 2019300 w 4157663"/>
              <a:gd name="connsiteY177" fmla="*/ 1204913 h 4414838"/>
              <a:gd name="connsiteX178" fmla="*/ 1995488 w 4157663"/>
              <a:gd name="connsiteY178" fmla="*/ 1152525 h 4414838"/>
              <a:gd name="connsiteX179" fmla="*/ 1995488 w 4157663"/>
              <a:gd name="connsiteY179" fmla="*/ 1090613 h 4414838"/>
              <a:gd name="connsiteX180" fmla="*/ 2014538 w 4157663"/>
              <a:gd name="connsiteY180" fmla="*/ 1090613 h 4414838"/>
              <a:gd name="connsiteX181" fmla="*/ 2019300 w 4157663"/>
              <a:gd name="connsiteY181" fmla="*/ 1152525 h 4414838"/>
              <a:gd name="connsiteX182" fmla="*/ 2052638 w 4157663"/>
              <a:gd name="connsiteY182" fmla="*/ 1171575 h 4414838"/>
              <a:gd name="connsiteX183" fmla="*/ 2052638 w 4157663"/>
              <a:gd name="connsiteY183" fmla="*/ 1171575 h 4414838"/>
              <a:gd name="connsiteX184" fmla="*/ 2043113 w 4157663"/>
              <a:gd name="connsiteY184" fmla="*/ 1081088 h 4414838"/>
              <a:gd name="connsiteX185" fmla="*/ 2071688 w 4157663"/>
              <a:gd name="connsiteY185" fmla="*/ 1076325 h 4414838"/>
              <a:gd name="connsiteX186" fmla="*/ 2071688 w 4157663"/>
              <a:gd name="connsiteY186" fmla="*/ 1128713 h 4414838"/>
              <a:gd name="connsiteX187" fmla="*/ 2081213 w 4157663"/>
              <a:gd name="connsiteY187" fmla="*/ 1143000 h 4414838"/>
              <a:gd name="connsiteX188" fmla="*/ 2109788 w 4157663"/>
              <a:gd name="connsiteY188" fmla="*/ 1090613 h 4414838"/>
              <a:gd name="connsiteX189" fmla="*/ 2152650 w 4157663"/>
              <a:gd name="connsiteY189" fmla="*/ 1066800 h 4414838"/>
              <a:gd name="connsiteX190" fmla="*/ 2157413 w 4157663"/>
              <a:gd name="connsiteY190" fmla="*/ 1090613 h 4414838"/>
              <a:gd name="connsiteX191" fmla="*/ 2124075 w 4157663"/>
              <a:gd name="connsiteY191" fmla="*/ 1133475 h 4414838"/>
              <a:gd name="connsiteX192" fmla="*/ 2095500 w 4157663"/>
              <a:gd name="connsiteY192" fmla="*/ 1166813 h 4414838"/>
              <a:gd name="connsiteX193" fmla="*/ 2195513 w 4157663"/>
              <a:gd name="connsiteY193" fmla="*/ 1190625 h 4414838"/>
              <a:gd name="connsiteX194" fmla="*/ 2233613 w 4157663"/>
              <a:gd name="connsiteY194" fmla="*/ 1190625 h 4414838"/>
              <a:gd name="connsiteX195" fmla="*/ 2228850 w 4157663"/>
              <a:gd name="connsiteY195" fmla="*/ 1152525 h 4414838"/>
              <a:gd name="connsiteX196" fmla="*/ 2228850 w 4157663"/>
              <a:gd name="connsiteY196" fmla="*/ 1152525 h 4414838"/>
              <a:gd name="connsiteX197" fmla="*/ 2262188 w 4157663"/>
              <a:gd name="connsiteY197" fmla="*/ 1119188 h 4414838"/>
              <a:gd name="connsiteX198" fmla="*/ 2276475 w 4157663"/>
              <a:gd name="connsiteY198" fmla="*/ 1195388 h 4414838"/>
              <a:gd name="connsiteX199" fmla="*/ 2300288 w 4157663"/>
              <a:gd name="connsiteY199" fmla="*/ 1214438 h 4414838"/>
              <a:gd name="connsiteX200" fmla="*/ 2309813 w 4157663"/>
              <a:gd name="connsiteY200" fmla="*/ 1176338 h 4414838"/>
              <a:gd name="connsiteX201" fmla="*/ 2309813 w 4157663"/>
              <a:gd name="connsiteY201" fmla="*/ 1176338 h 4414838"/>
              <a:gd name="connsiteX202" fmla="*/ 2338388 w 4157663"/>
              <a:gd name="connsiteY202" fmla="*/ 1109663 h 4414838"/>
              <a:gd name="connsiteX203" fmla="*/ 2343150 w 4157663"/>
              <a:gd name="connsiteY203" fmla="*/ 1147763 h 4414838"/>
              <a:gd name="connsiteX204" fmla="*/ 2347913 w 4157663"/>
              <a:gd name="connsiteY204" fmla="*/ 1181100 h 4414838"/>
              <a:gd name="connsiteX205" fmla="*/ 2409825 w 4157663"/>
              <a:gd name="connsiteY205" fmla="*/ 1200150 h 4414838"/>
              <a:gd name="connsiteX206" fmla="*/ 2438400 w 4157663"/>
              <a:gd name="connsiteY206" fmla="*/ 1204913 h 4414838"/>
              <a:gd name="connsiteX207" fmla="*/ 2447925 w 4157663"/>
              <a:gd name="connsiteY207" fmla="*/ 1190625 h 4414838"/>
              <a:gd name="connsiteX208" fmla="*/ 2466975 w 4157663"/>
              <a:gd name="connsiteY208" fmla="*/ 1171575 h 4414838"/>
              <a:gd name="connsiteX209" fmla="*/ 2509838 w 4157663"/>
              <a:gd name="connsiteY209" fmla="*/ 1166813 h 4414838"/>
              <a:gd name="connsiteX210" fmla="*/ 2481263 w 4157663"/>
              <a:gd name="connsiteY210" fmla="*/ 1204913 h 4414838"/>
              <a:gd name="connsiteX211" fmla="*/ 2481263 w 4157663"/>
              <a:gd name="connsiteY211" fmla="*/ 1233488 h 4414838"/>
              <a:gd name="connsiteX212" fmla="*/ 2481263 w 4157663"/>
              <a:gd name="connsiteY212" fmla="*/ 1233488 h 4414838"/>
              <a:gd name="connsiteX213" fmla="*/ 2547938 w 4157663"/>
              <a:gd name="connsiteY213" fmla="*/ 1271588 h 4414838"/>
              <a:gd name="connsiteX214" fmla="*/ 2609850 w 4157663"/>
              <a:gd name="connsiteY214" fmla="*/ 1309688 h 4414838"/>
              <a:gd name="connsiteX215" fmla="*/ 2662238 w 4157663"/>
              <a:gd name="connsiteY215" fmla="*/ 1347788 h 4414838"/>
              <a:gd name="connsiteX216" fmla="*/ 2681288 w 4157663"/>
              <a:gd name="connsiteY216" fmla="*/ 1362075 h 4414838"/>
              <a:gd name="connsiteX217" fmla="*/ 2705100 w 4157663"/>
              <a:gd name="connsiteY217" fmla="*/ 1328738 h 4414838"/>
              <a:gd name="connsiteX218" fmla="*/ 2700338 w 4157663"/>
              <a:gd name="connsiteY218" fmla="*/ 1300163 h 4414838"/>
              <a:gd name="connsiteX219" fmla="*/ 2700338 w 4157663"/>
              <a:gd name="connsiteY219" fmla="*/ 1281113 h 4414838"/>
              <a:gd name="connsiteX220" fmla="*/ 2728913 w 4157663"/>
              <a:gd name="connsiteY220" fmla="*/ 1319213 h 4414838"/>
              <a:gd name="connsiteX221" fmla="*/ 2705100 w 4157663"/>
              <a:gd name="connsiteY221" fmla="*/ 1357313 h 4414838"/>
              <a:gd name="connsiteX222" fmla="*/ 2747963 w 4157663"/>
              <a:gd name="connsiteY222" fmla="*/ 1404938 h 4414838"/>
              <a:gd name="connsiteX223" fmla="*/ 2795588 w 4157663"/>
              <a:gd name="connsiteY223" fmla="*/ 1390650 h 4414838"/>
              <a:gd name="connsiteX224" fmla="*/ 2795588 w 4157663"/>
              <a:gd name="connsiteY224" fmla="*/ 1390650 h 4414838"/>
              <a:gd name="connsiteX225" fmla="*/ 2814638 w 4157663"/>
              <a:gd name="connsiteY225" fmla="*/ 1333500 h 4414838"/>
              <a:gd name="connsiteX226" fmla="*/ 2814638 w 4157663"/>
              <a:gd name="connsiteY226" fmla="*/ 1333500 h 4414838"/>
              <a:gd name="connsiteX227" fmla="*/ 2824163 w 4157663"/>
              <a:gd name="connsiteY227" fmla="*/ 1381125 h 4414838"/>
              <a:gd name="connsiteX228" fmla="*/ 2847975 w 4157663"/>
              <a:gd name="connsiteY228" fmla="*/ 1419225 h 4414838"/>
              <a:gd name="connsiteX229" fmla="*/ 2928938 w 4157663"/>
              <a:gd name="connsiteY229" fmla="*/ 1443038 h 4414838"/>
              <a:gd name="connsiteX230" fmla="*/ 2986088 w 4157663"/>
              <a:gd name="connsiteY230" fmla="*/ 1452563 h 4414838"/>
              <a:gd name="connsiteX231" fmla="*/ 2986088 w 4157663"/>
              <a:gd name="connsiteY231" fmla="*/ 1452563 h 4414838"/>
              <a:gd name="connsiteX232" fmla="*/ 2947988 w 4157663"/>
              <a:gd name="connsiteY232" fmla="*/ 1309688 h 4414838"/>
              <a:gd name="connsiteX233" fmla="*/ 2886075 w 4157663"/>
              <a:gd name="connsiteY233" fmla="*/ 1157288 h 4414838"/>
              <a:gd name="connsiteX234" fmla="*/ 2881313 w 4157663"/>
              <a:gd name="connsiteY234" fmla="*/ 1104900 h 4414838"/>
              <a:gd name="connsiteX235" fmla="*/ 3009900 w 4157663"/>
              <a:gd name="connsiteY235" fmla="*/ 1081088 h 4414838"/>
              <a:gd name="connsiteX236" fmla="*/ 3052763 w 4157663"/>
              <a:gd name="connsiteY236" fmla="*/ 1171575 h 4414838"/>
              <a:gd name="connsiteX237" fmla="*/ 3076575 w 4157663"/>
              <a:gd name="connsiteY237" fmla="*/ 1257300 h 4414838"/>
              <a:gd name="connsiteX238" fmla="*/ 3081338 w 4157663"/>
              <a:gd name="connsiteY238" fmla="*/ 1347788 h 4414838"/>
              <a:gd name="connsiteX239" fmla="*/ 3095625 w 4157663"/>
              <a:gd name="connsiteY239" fmla="*/ 1419225 h 4414838"/>
              <a:gd name="connsiteX240" fmla="*/ 3143250 w 4157663"/>
              <a:gd name="connsiteY240" fmla="*/ 1452563 h 4414838"/>
              <a:gd name="connsiteX241" fmla="*/ 3243263 w 4157663"/>
              <a:gd name="connsiteY241" fmla="*/ 1414463 h 4414838"/>
              <a:gd name="connsiteX242" fmla="*/ 3333750 w 4157663"/>
              <a:gd name="connsiteY242" fmla="*/ 1371600 h 4414838"/>
              <a:gd name="connsiteX243" fmla="*/ 3400425 w 4157663"/>
              <a:gd name="connsiteY243" fmla="*/ 1333500 h 4414838"/>
              <a:gd name="connsiteX244" fmla="*/ 3400425 w 4157663"/>
              <a:gd name="connsiteY244" fmla="*/ 1276350 h 4414838"/>
              <a:gd name="connsiteX245" fmla="*/ 3352800 w 4157663"/>
              <a:gd name="connsiteY245" fmla="*/ 1271588 h 4414838"/>
              <a:gd name="connsiteX246" fmla="*/ 3295650 w 4157663"/>
              <a:gd name="connsiteY246" fmla="*/ 1300163 h 4414838"/>
              <a:gd name="connsiteX247" fmla="*/ 3238500 w 4157663"/>
              <a:gd name="connsiteY247" fmla="*/ 1309688 h 4414838"/>
              <a:gd name="connsiteX248" fmla="*/ 3200400 w 4157663"/>
              <a:gd name="connsiteY248" fmla="*/ 1300163 h 4414838"/>
              <a:gd name="connsiteX249" fmla="*/ 3248025 w 4157663"/>
              <a:gd name="connsiteY249" fmla="*/ 1271588 h 4414838"/>
              <a:gd name="connsiteX250" fmla="*/ 3271838 w 4157663"/>
              <a:gd name="connsiteY250" fmla="*/ 1233488 h 4414838"/>
              <a:gd name="connsiteX251" fmla="*/ 3228975 w 4157663"/>
              <a:gd name="connsiteY251" fmla="*/ 1223963 h 4414838"/>
              <a:gd name="connsiteX252" fmla="*/ 3162300 w 4157663"/>
              <a:gd name="connsiteY252" fmla="*/ 1200150 h 4414838"/>
              <a:gd name="connsiteX253" fmla="*/ 3143250 w 4157663"/>
              <a:gd name="connsiteY253" fmla="*/ 1123950 h 4414838"/>
              <a:gd name="connsiteX254" fmla="*/ 3224213 w 4157663"/>
              <a:gd name="connsiteY254" fmla="*/ 1181101 h 4414838"/>
              <a:gd name="connsiteX255" fmla="*/ 3362325 w 4157663"/>
              <a:gd name="connsiteY255" fmla="*/ 1233489 h 4414838"/>
              <a:gd name="connsiteX256" fmla="*/ 3462338 w 4157663"/>
              <a:gd name="connsiteY256" fmla="*/ 1247776 h 4414838"/>
              <a:gd name="connsiteX257" fmla="*/ 3471863 w 4157663"/>
              <a:gd name="connsiteY257" fmla="*/ 1314451 h 4414838"/>
              <a:gd name="connsiteX258" fmla="*/ 3586163 w 4157663"/>
              <a:gd name="connsiteY258" fmla="*/ 1271589 h 4414838"/>
              <a:gd name="connsiteX259" fmla="*/ 3695700 w 4157663"/>
              <a:gd name="connsiteY259" fmla="*/ 1214439 h 4414838"/>
              <a:gd name="connsiteX260" fmla="*/ 3762375 w 4157663"/>
              <a:gd name="connsiteY260" fmla="*/ 1166814 h 4414838"/>
              <a:gd name="connsiteX261" fmla="*/ 3748088 w 4157663"/>
              <a:gd name="connsiteY261" fmla="*/ 1123951 h 4414838"/>
              <a:gd name="connsiteX262" fmla="*/ 3786188 w 4157663"/>
              <a:gd name="connsiteY262" fmla="*/ 1095376 h 4414838"/>
              <a:gd name="connsiteX263" fmla="*/ 3871913 w 4157663"/>
              <a:gd name="connsiteY263" fmla="*/ 1114426 h 4414838"/>
              <a:gd name="connsiteX264" fmla="*/ 4062413 w 4157663"/>
              <a:gd name="connsiteY264" fmla="*/ 1143000 h 4414838"/>
              <a:gd name="connsiteX265" fmla="*/ 4138613 w 4157663"/>
              <a:gd name="connsiteY265" fmla="*/ 1176338 h 4414838"/>
              <a:gd name="connsiteX266" fmla="*/ 4152900 w 4157663"/>
              <a:gd name="connsiteY266" fmla="*/ 2924175 h 4414838"/>
              <a:gd name="connsiteX0" fmla="*/ 4165050 w 4165050"/>
              <a:gd name="connsiteY0" fmla="*/ 2928938 h 4414838"/>
              <a:gd name="connsiteX1" fmla="*/ 4103137 w 4165050"/>
              <a:gd name="connsiteY1" fmla="*/ 2938463 h 4414838"/>
              <a:gd name="connsiteX2" fmla="*/ 4031700 w 4165050"/>
              <a:gd name="connsiteY2" fmla="*/ 2928938 h 4414838"/>
              <a:gd name="connsiteX3" fmla="*/ 3988837 w 4165050"/>
              <a:gd name="connsiteY3" fmla="*/ 2933700 h 4414838"/>
              <a:gd name="connsiteX4" fmla="*/ 3945975 w 4165050"/>
              <a:gd name="connsiteY4" fmla="*/ 2981325 h 4414838"/>
              <a:gd name="connsiteX5" fmla="*/ 3884062 w 4165050"/>
              <a:gd name="connsiteY5" fmla="*/ 3043238 h 4414838"/>
              <a:gd name="connsiteX6" fmla="*/ 3831675 w 4165050"/>
              <a:gd name="connsiteY6" fmla="*/ 3114675 h 4414838"/>
              <a:gd name="connsiteX7" fmla="*/ 3750712 w 4165050"/>
              <a:gd name="connsiteY7" fmla="*/ 3167063 h 4414838"/>
              <a:gd name="connsiteX8" fmla="*/ 3645937 w 4165050"/>
              <a:gd name="connsiteY8" fmla="*/ 3214688 h 4414838"/>
              <a:gd name="connsiteX9" fmla="*/ 3564975 w 4165050"/>
              <a:gd name="connsiteY9" fmla="*/ 3243263 h 4414838"/>
              <a:gd name="connsiteX10" fmla="*/ 3488775 w 4165050"/>
              <a:gd name="connsiteY10" fmla="*/ 3300413 h 4414838"/>
              <a:gd name="connsiteX11" fmla="*/ 3384000 w 4165050"/>
              <a:gd name="connsiteY11" fmla="*/ 3352800 h 4414838"/>
              <a:gd name="connsiteX12" fmla="*/ 3326850 w 4165050"/>
              <a:gd name="connsiteY12" fmla="*/ 3381375 h 4414838"/>
              <a:gd name="connsiteX13" fmla="*/ 3260175 w 4165050"/>
              <a:gd name="connsiteY13" fmla="*/ 3386138 h 4414838"/>
              <a:gd name="connsiteX14" fmla="*/ 3222075 w 4165050"/>
              <a:gd name="connsiteY14" fmla="*/ 3400425 h 4414838"/>
              <a:gd name="connsiteX15" fmla="*/ 3136350 w 4165050"/>
              <a:gd name="connsiteY15" fmla="*/ 3429000 h 4414838"/>
              <a:gd name="connsiteX16" fmla="*/ 3031575 w 4165050"/>
              <a:gd name="connsiteY16" fmla="*/ 3476625 h 4414838"/>
              <a:gd name="connsiteX17" fmla="*/ 2955375 w 4165050"/>
              <a:gd name="connsiteY17" fmla="*/ 3505200 h 4414838"/>
              <a:gd name="connsiteX18" fmla="*/ 2907750 w 4165050"/>
              <a:gd name="connsiteY18" fmla="*/ 3529013 h 4414838"/>
              <a:gd name="connsiteX19" fmla="*/ 2855362 w 4165050"/>
              <a:gd name="connsiteY19" fmla="*/ 3533775 h 4414838"/>
              <a:gd name="connsiteX20" fmla="*/ 2855362 w 4165050"/>
              <a:gd name="connsiteY20" fmla="*/ 3505200 h 4414838"/>
              <a:gd name="connsiteX21" fmla="*/ 2836312 w 4165050"/>
              <a:gd name="connsiteY21" fmla="*/ 3500438 h 4414838"/>
              <a:gd name="connsiteX22" fmla="*/ 2764875 w 4165050"/>
              <a:gd name="connsiteY22" fmla="*/ 3524250 h 4414838"/>
              <a:gd name="connsiteX23" fmla="*/ 2698200 w 4165050"/>
              <a:gd name="connsiteY23" fmla="*/ 3543300 h 4414838"/>
              <a:gd name="connsiteX24" fmla="*/ 2645812 w 4165050"/>
              <a:gd name="connsiteY24" fmla="*/ 3543300 h 4414838"/>
              <a:gd name="connsiteX25" fmla="*/ 2583900 w 4165050"/>
              <a:gd name="connsiteY25" fmla="*/ 3562350 h 4414838"/>
              <a:gd name="connsiteX26" fmla="*/ 2583900 w 4165050"/>
              <a:gd name="connsiteY26" fmla="*/ 3590925 h 4414838"/>
              <a:gd name="connsiteX27" fmla="*/ 2631525 w 4165050"/>
              <a:gd name="connsiteY27" fmla="*/ 3614738 h 4414838"/>
              <a:gd name="connsiteX28" fmla="*/ 2698200 w 4165050"/>
              <a:gd name="connsiteY28" fmla="*/ 3624263 h 4414838"/>
              <a:gd name="connsiteX29" fmla="*/ 2698200 w 4165050"/>
              <a:gd name="connsiteY29" fmla="*/ 3624263 h 4414838"/>
              <a:gd name="connsiteX30" fmla="*/ 2688675 w 4165050"/>
              <a:gd name="connsiteY30" fmla="*/ 3700463 h 4414838"/>
              <a:gd name="connsiteX31" fmla="*/ 2698200 w 4165050"/>
              <a:gd name="connsiteY31" fmla="*/ 3790950 h 4414838"/>
              <a:gd name="connsiteX32" fmla="*/ 2693437 w 4165050"/>
              <a:gd name="connsiteY32" fmla="*/ 3876675 h 4414838"/>
              <a:gd name="connsiteX33" fmla="*/ 2631525 w 4165050"/>
              <a:gd name="connsiteY33" fmla="*/ 3948113 h 4414838"/>
              <a:gd name="connsiteX34" fmla="*/ 2574375 w 4165050"/>
              <a:gd name="connsiteY34" fmla="*/ 4010025 h 4414838"/>
              <a:gd name="connsiteX35" fmla="*/ 2426737 w 4165050"/>
              <a:gd name="connsiteY35" fmla="*/ 4081463 h 4414838"/>
              <a:gd name="connsiteX36" fmla="*/ 2302912 w 4165050"/>
              <a:gd name="connsiteY36" fmla="*/ 4138613 h 4414838"/>
              <a:gd name="connsiteX37" fmla="*/ 2169562 w 4165050"/>
              <a:gd name="connsiteY37" fmla="*/ 4191000 h 4414838"/>
              <a:gd name="connsiteX38" fmla="*/ 2083837 w 4165050"/>
              <a:gd name="connsiteY38" fmla="*/ 4219575 h 4414838"/>
              <a:gd name="connsiteX39" fmla="*/ 2069550 w 4165050"/>
              <a:gd name="connsiteY39" fmla="*/ 4224338 h 4414838"/>
              <a:gd name="connsiteX40" fmla="*/ 1940962 w 4165050"/>
              <a:gd name="connsiteY40" fmla="*/ 4214813 h 4414838"/>
              <a:gd name="connsiteX41" fmla="*/ 1855237 w 4165050"/>
              <a:gd name="connsiteY41" fmla="*/ 4219575 h 4414838"/>
              <a:gd name="connsiteX42" fmla="*/ 1764750 w 4165050"/>
              <a:gd name="connsiteY42" fmla="*/ 4229100 h 4414838"/>
              <a:gd name="connsiteX43" fmla="*/ 1688550 w 4165050"/>
              <a:gd name="connsiteY43" fmla="*/ 4248150 h 4414838"/>
              <a:gd name="connsiteX44" fmla="*/ 1588537 w 4165050"/>
              <a:gd name="connsiteY44" fmla="*/ 4248150 h 4414838"/>
              <a:gd name="connsiteX45" fmla="*/ 1517100 w 4165050"/>
              <a:gd name="connsiteY45" fmla="*/ 4248150 h 4414838"/>
              <a:gd name="connsiteX46" fmla="*/ 1421850 w 4165050"/>
              <a:gd name="connsiteY46" fmla="*/ 4248150 h 4414838"/>
              <a:gd name="connsiteX47" fmla="*/ 1293262 w 4165050"/>
              <a:gd name="connsiteY47" fmla="*/ 4252913 h 4414838"/>
              <a:gd name="connsiteX48" fmla="*/ 1202775 w 4165050"/>
              <a:gd name="connsiteY48" fmla="*/ 4252913 h 4414838"/>
              <a:gd name="connsiteX49" fmla="*/ 1117050 w 4165050"/>
              <a:gd name="connsiteY49" fmla="*/ 4252913 h 4414838"/>
              <a:gd name="connsiteX50" fmla="*/ 1021800 w 4165050"/>
              <a:gd name="connsiteY50" fmla="*/ 4257675 h 4414838"/>
              <a:gd name="connsiteX51" fmla="*/ 926550 w 4165050"/>
              <a:gd name="connsiteY51" fmla="*/ 4271963 h 4414838"/>
              <a:gd name="connsiteX52" fmla="*/ 845587 w 4165050"/>
              <a:gd name="connsiteY52" fmla="*/ 4295775 h 4414838"/>
              <a:gd name="connsiteX53" fmla="*/ 769387 w 4165050"/>
              <a:gd name="connsiteY53" fmla="*/ 4310063 h 4414838"/>
              <a:gd name="connsiteX54" fmla="*/ 726525 w 4165050"/>
              <a:gd name="connsiteY54" fmla="*/ 4319588 h 4414838"/>
              <a:gd name="connsiteX55" fmla="*/ 650325 w 4165050"/>
              <a:gd name="connsiteY55" fmla="*/ 4348163 h 4414838"/>
              <a:gd name="connsiteX56" fmla="*/ 621750 w 4165050"/>
              <a:gd name="connsiteY56" fmla="*/ 4395788 h 4414838"/>
              <a:gd name="connsiteX57" fmla="*/ 550312 w 4165050"/>
              <a:gd name="connsiteY57" fmla="*/ 4405313 h 4414838"/>
              <a:gd name="connsiteX58" fmla="*/ 445537 w 4165050"/>
              <a:gd name="connsiteY58" fmla="*/ 4414838 h 4414838"/>
              <a:gd name="connsiteX59" fmla="*/ 388387 w 4165050"/>
              <a:gd name="connsiteY59" fmla="*/ 4395788 h 4414838"/>
              <a:gd name="connsiteX60" fmla="*/ 345525 w 4165050"/>
              <a:gd name="connsiteY60" fmla="*/ 4376738 h 4414838"/>
              <a:gd name="connsiteX61" fmla="*/ 326475 w 4165050"/>
              <a:gd name="connsiteY61" fmla="*/ 4367213 h 4414838"/>
              <a:gd name="connsiteX62" fmla="*/ 293137 w 4165050"/>
              <a:gd name="connsiteY62" fmla="*/ 4367213 h 4414838"/>
              <a:gd name="connsiteX63" fmla="*/ 250275 w 4165050"/>
              <a:gd name="connsiteY63" fmla="*/ 4386263 h 4414838"/>
              <a:gd name="connsiteX64" fmla="*/ 207412 w 4165050"/>
              <a:gd name="connsiteY64" fmla="*/ 4395788 h 4414838"/>
              <a:gd name="connsiteX65" fmla="*/ 126450 w 4165050"/>
              <a:gd name="connsiteY65" fmla="*/ 4381500 h 4414838"/>
              <a:gd name="connsiteX66" fmla="*/ 83587 w 4165050"/>
              <a:gd name="connsiteY66" fmla="*/ 4371975 h 4414838"/>
              <a:gd name="connsiteX67" fmla="*/ 21675 w 4165050"/>
              <a:gd name="connsiteY67" fmla="*/ 4376738 h 4414838"/>
              <a:gd name="connsiteX68" fmla="*/ 7387 w 4165050"/>
              <a:gd name="connsiteY68" fmla="*/ 2028825 h 4414838"/>
              <a:gd name="connsiteX69" fmla="*/ 69300 w 4165050"/>
              <a:gd name="connsiteY69" fmla="*/ 1985963 h 4414838"/>
              <a:gd name="connsiteX70" fmla="*/ 169312 w 4165050"/>
              <a:gd name="connsiteY70" fmla="*/ 1966913 h 4414838"/>
              <a:gd name="connsiteX71" fmla="*/ 193125 w 4165050"/>
              <a:gd name="connsiteY71" fmla="*/ 2009775 h 4414838"/>
              <a:gd name="connsiteX72" fmla="*/ 212175 w 4165050"/>
              <a:gd name="connsiteY72" fmla="*/ 2024063 h 4414838"/>
              <a:gd name="connsiteX73" fmla="*/ 221700 w 4165050"/>
              <a:gd name="connsiteY73" fmla="*/ 2090738 h 4414838"/>
              <a:gd name="connsiteX74" fmla="*/ 255037 w 4165050"/>
              <a:gd name="connsiteY74" fmla="*/ 2000250 h 4414838"/>
              <a:gd name="connsiteX75" fmla="*/ 255037 w 4165050"/>
              <a:gd name="connsiteY75" fmla="*/ 2000250 h 4414838"/>
              <a:gd name="connsiteX76" fmla="*/ 288375 w 4165050"/>
              <a:gd name="connsiteY76" fmla="*/ 2005013 h 4414838"/>
              <a:gd name="connsiteX77" fmla="*/ 297900 w 4165050"/>
              <a:gd name="connsiteY77" fmla="*/ 1966913 h 4414838"/>
              <a:gd name="connsiteX78" fmla="*/ 374100 w 4165050"/>
              <a:gd name="connsiteY78" fmla="*/ 1971675 h 4414838"/>
              <a:gd name="connsiteX79" fmla="*/ 378862 w 4165050"/>
              <a:gd name="connsiteY79" fmla="*/ 1890713 h 4414838"/>
              <a:gd name="connsiteX80" fmla="*/ 393150 w 4165050"/>
              <a:gd name="connsiteY80" fmla="*/ 1847850 h 4414838"/>
              <a:gd name="connsiteX81" fmla="*/ 555075 w 4165050"/>
              <a:gd name="connsiteY81" fmla="*/ 1876425 h 4414838"/>
              <a:gd name="connsiteX82" fmla="*/ 712237 w 4165050"/>
              <a:gd name="connsiteY82" fmla="*/ 1924050 h 4414838"/>
              <a:gd name="connsiteX83" fmla="*/ 764625 w 4165050"/>
              <a:gd name="connsiteY83" fmla="*/ 1928813 h 4414838"/>
              <a:gd name="connsiteX84" fmla="*/ 850350 w 4165050"/>
              <a:gd name="connsiteY84" fmla="*/ 1990725 h 4414838"/>
              <a:gd name="connsiteX85" fmla="*/ 788437 w 4165050"/>
              <a:gd name="connsiteY85" fmla="*/ 1919288 h 4414838"/>
              <a:gd name="connsiteX86" fmla="*/ 640800 w 4165050"/>
              <a:gd name="connsiteY86" fmla="*/ 1804988 h 4414838"/>
              <a:gd name="connsiteX87" fmla="*/ 531262 w 4165050"/>
              <a:gd name="connsiteY87" fmla="*/ 1709738 h 4414838"/>
              <a:gd name="connsiteX88" fmla="*/ 512212 w 4165050"/>
              <a:gd name="connsiteY88" fmla="*/ 1690688 h 4414838"/>
              <a:gd name="connsiteX89" fmla="*/ 497925 w 4165050"/>
              <a:gd name="connsiteY89" fmla="*/ 1624013 h 4414838"/>
              <a:gd name="connsiteX90" fmla="*/ 469350 w 4165050"/>
              <a:gd name="connsiteY90" fmla="*/ 1547813 h 4414838"/>
              <a:gd name="connsiteX91" fmla="*/ 469350 w 4165050"/>
              <a:gd name="connsiteY91" fmla="*/ 1547813 h 4414838"/>
              <a:gd name="connsiteX92" fmla="*/ 388387 w 4165050"/>
              <a:gd name="connsiteY92" fmla="*/ 1519238 h 4414838"/>
              <a:gd name="connsiteX93" fmla="*/ 364575 w 4165050"/>
              <a:gd name="connsiteY93" fmla="*/ 1509713 h 4414838"/>
              <a:gd name="connsiteX94" fmla="*/ 312187 w 4165050"/>
              <a:gd name="connsiteY94" fmla="*/ 1581150 h 4414838"/>
              <a:gd name="connsiteX95" fmla="*/ 259800 w 4165050"/>
              <a:gd name="connsiteY95" fmla="*/ 1595438 h 4414838"/>
              <a:gd name="connsiteX96" fmla="*/ 293137 w 4165050"/>
              <a:gd name="connsiteY96" fmla="*/ 1533525 h 4414838"/>
              <a:gd name="connsiteX97" fmla="*/ 364575 w 4165050"/>
              <a:gd name="connsiteY97" fmla="*/ 1462088 h 4414838"/>
              <a:gd name="connsiteX98" fmla="*/ 383625 w 4165050"/>
              <a:gd name="connsiteY98" fmla="*/ 1414463 h 4414838"/>
              <a:gd name="connsiteX99" fmla="*/ 378862 w 4165050"/>
              <a:gd name="connsiteY99" fmla="*/ 1314450 h 4414838"/>
              <a:gd name="connsiteX100" fmla="*/ 369337 w 4165050"/>
              <a:gd name="connsiteY100" fmla="*/ 1228725 h 4414838"/>
              <a:gd name="connsiteX101" fmla="*/ 312187 w 4165050"/>
              <a:gd name="connsiteY101" fmla="*/ 1185863 h 4414838"/>
              <a:gd name="connsiteX102" fmla="*/ 288375 w 4165050"/>
              <a:gd name="connsiteY102" fmla="*/ 1162050 h 4414838"/>
              <a:gd name="connsiteX103" fmla="*/ 293137 w 4165050"/>
              <a:gd name="connsiteY103" fmla="*/ 1109663 h 4414838"/>
              <a:gd name="connsiteX104" fmla="*/ 316950 w 4165050"/>
              <a:gd name="connsiteY104" fmla="*/ 1090613 h 4414838"/>
              <a:gd name="connsiteX105" fmla="*/ 26437 w 4165050"/>
              <a:gd name="connsiteY105" fmla="*/ 633412 h 4414838"/>
              <a:gd name="connsiteX106" fmla="*/ 35962 w 4165050"/>
              <a:gd name="connsiteY106" fmla="*/ 19050 h 4414838"/>
              <a:gd name="connsiteX107" fmla="*/ 1074187 w 4165050"/>
              <a:gd name="connsiteY107" fmla="*/ 0 h 4414838"/>
              <a:gd name="connsiteX108" fmla="*/ 1202775 w 4165050"/>
              <a:gd name="connsiteY108" fmla="*/ 1109663 h 4414838"/>
              <a:gd name="connsiteX109" fmla="*/ 1259925 w 4165050"/>
              <a:gd name="connsiteY109" fmla="*/ 1090613 h 4414838"/>
              <a:gd name="connsiteX110" fmla="*/ 1302787 w 4165050"/>
              <a:gd name="connsiteY110" fmla="*/ 1095375 h 4414838"/>
              <a:gd name="connsiteX111" fmla="*/ 1307550 w 4165050"/>
              <a:gd name="connsiteY111" fmla="*/ 1176338 h 4414838"/>
              <a:gd name="connsiteX112" fmla="*/ 1336125 w 4165050"/>
              <a:gd name="connsiteY112" fmla="*/ 1223963 h 4414838"/>
              <a:gd name="connsiteX113" fmla="*/ 1402800 w 4165050"/>
              <a:gd name="connsiteY113" fmla="*/ 1281113 h 4414838"/>
              <a:gd name="connsiteX114" fmla="*/ 1455187 w 4165050"/>
              <a:gd name="connsiteY114" fmla="*/ 1309688 h 4414838"/>
              <a:gd name="connsiteX115" fmla="*/ 1536150 w 4165050"/>
              <a:gd name="connsiteY115" fmla="*/ 1281113 h 4414838"/>
              <a:gd name="connsiteX116" fmla="*/ 1540912 w 4165050"/>
              <a:gd name="connsiteY116" fmla="*/ 1314450 h 4414838"/>
              <a:gd name="connsiteX117" fmla="*/ 1502812 w 4165050"/>
              <a:gd name="connsiteY117" fmla="*/ 1366838 h 4414838"/>
              <a:gd name="connsiteX118" fmla="*/ 1517100 w 4165050"/>
              <a:gd name="connsiteY118" fmla="*/ 1428750 h 4414838"/>
              <a:gd name="connsiteX119" fmla="*/ 1559962 w 4165050"/>
              <a:gd name="connsiteY119" fmla="*/ 1428750 h 4414838"/>
              <a:gd name="connsiteX120" fmla="*/ 1512337 w 4165050"/>
              <a:gd name="connsiteY120" fmla="*/ 1462088 h 4414838"/>
              <a:gd name="connsiteX121" fmla="*/ 1526625 w 4165050"/>
              <a:gd name="connsiteY121" fmla="*/ 1528763 h 4414838"/>
              <a:gd name="connsiteX122" fmla="*/ 1550437 w 4165050"/>
              <a:gd name="connsiteY122" fmla="*/ 1576388 h 4414838"/>
              <a:gd name="connsiteX123" fmla="*/ 1607587 w 4165050"/>
              <a:gd name="connsiteY123" fmla="*/ 1571625 h 4414838"/>
              <a:gd name="connsiteX124" fmla="*/ 1659975 w 4165050"/>
              <a:gd name="connsiteY124" fmla="*/ 1590675 h 4414838"/>
              <a:gd name="connsiteX125" fmla="*/ 1702837 w 4165050"/>
              <a:gd name="connsiteY125" fmla="*/ 1552575 h 4414838"/>
              <a:gd name="connsiteX126" fmla="*/ 1726650 w 4165050"/>
              <a:gd name="connsiteY126" fmla="*/ 1533525 h 4414838"/>
              <a:gd name="connsiteX127" fmla="*/ 1712362 w 4165050"/>
              <a:gd name="connsiteY127" fmla="*/ 1490663 h 4414838"/>
              <a:gd name="connsiteX128" fmla="*/ 1698075 w 4165050"/>
              <a:gd name="connsiteY128" fmla="*/ 1476375 h 4414838"/>
              <a:gd name="connsiteX129" fmla="*/ 1698075 w 4165050"/>
              <a:gd name="connsiteY129" fmla="*/ 1452563 h 4414838"/>
              <a:gd name="connsiteX130" fmla="*/ 1736175 w 4165050"/>
              <a:gd name="connsiteY130" fmla="*/ 1466850 h 4414838"/>
              <a:gd name="connsiteX131" fmla="*/ 1764750 w 4165050"/>
              <a:gd name="connsiteY131" fmla="*/ 1495425 h 4414838"/>
              <a:gd name="connsiteX132" fmla="*/ 1774275 w 4165050"/>
              <a:gd name="connsiteY132" fmla="*/ 1447800 h 4414838"/>
              <a:gd name="connsiteX133" fmla="*/ 1779037 w 4165050"/>
              <a:gd name="connsiteY133" fmla="*/ 1414463 h 4414838"/>
              <a:gd name="connsiteX134" fmla="*/ 1774275 w 4165050"/>
              <a:gd name="connsiteY134" fmla="*/ 1400175 h 4414838"/>
              <a:gd name="connsiteX135" fmla="*/ 1731412 w 4165050"/>
              <a:gd name="connsiteY135" fmla="*/ 1385888 h 4414838"/>
              <a:gd name="connsiteX136" fmla="*/ 1698075 w 4165050"/>
              <a:gd name="connsiteY136" fmla="*/ 1362075 h 4414838"/>
              <a:gd name="connsiteX137" fmla="*/ 1664737 w 4165050"/>
              <a:gd name="connsiteY137" fmla="*/ 1319213 h 4414838"/>
              <a:gd name="connsiteX138" fmla="*/ 1636162 w 4165050"/>
              <a:gd name="connsiteY138" fmla="*/ 1309688 h 4414838"/>
              <a:gd name="connsiteX139" fmla="*/ 1598062 w 4165050"/>
              <a:gd name="connsiteY139" fmla="*/ 1309688 h 4414838"/>
              <a:gd name="connsiteX140" fmla="*/ 1579012 w 4165050"/>
              <a:gd name="connsiteY140" fmla="*/ 1304925 h 4414838"/>
              <a:gd name="connsiteX141" fmla="*/ 1564725 w 4165050"/>
              <a:gd name="connsiteY141" fmla="*/ 1271588 h 4414838"/>
              <a:gd name="connsiteX142" fmla="*/ 1545675 w 4165050"/>
              <a:gd name="connsiteY142" fmla="*/ 1233488 h 4414838"/>
              <a:gd name="connsiteX143" fmla="*/ 1564725 w 4165050"/>
              <a:gd name="connsiteY143" fmla="*/ 1219200 h 4414838"/>
              <a:gd name="connsiteX144" fmla="*/ 1621875 w 4165050"/>
              <a:gd name="connsiteY144" fmla="*/ 1281113 h 4414838"/>
              <a:gd name="connsiteX145" fmla="*/ 1621875 w 4165050"/>
              <a:gd name="connsiteY145" fmla="*/ 1281113 h 4414838"/>
              <a:gd name="connsiteX146" fmla="*/ 1640925 w 4165050"/>
              <a:gd name="connsiteY146" fmla="*/ 1252538 h 4414838"/>
              <a:gd name="connsiteX147" fmla="*/ 1621875 w 4165050"/>
              <a:gd name="connsiteY147" fmla="*/ 1214438 h 4414838"/>
              <a:gd name="connsiteX148" fmla="*/ 1664737 w 4165050"/>
              <a:gd name="connsiteY148" fmla="*/ 1223963 h 4414838"/>
              <a:gd name="connsiteX149" fmla="*/ 1683787 w 4165050"/>
              <a:gd name="connsiteY149" fmla="*/ 1285875 h 4414838"/>
              <a:gd name="connsiteX150" fmla="*/ 1702837 w 4165050"/>
              <a:gd name="connsiteY150" fmla="*/ 1290638 h 4414838"/>
              <a:gd name="connsiteX151" fmla="*/ 1698075 w 4165050"/>
              <a:gd name="connsiteY151" fmla="*/ 1252538 h 4414838"/>
              <a:gd name="connsiteX152" fmla="*/ 1688550 w 4165050"/>
              <a:gd name="connsiteY152" fmla="*/ 1223963 h 4414838"/>
              <a:gd name="connsiteX153" fmla="*/ 1698075 w 4165050"/>
              <a:gd name="connsiteY153" fmla="*/ 1204913 h 4414838"/>
              <a:gd name="connsiteX154" fmla="*/ 1698075 w 4165050"/>
              <a:gd name="connsiteY154" fmla="*/ 1204913 h 4414838"/>
              <a:gd name="connsiteX155" fmla="*/ 1764750 w 4165050"/>
              <a:gd name="connsiteY155" fmla="*/ 1204913 h 4414838"/>
              <a:gd name="connsiteX156" fmla="*/ 1764750 w 4165050"/>
              <a:gd name="connsiteY156" fmla="*/ 1204913 h 4414838"/>
              <a:gd name="connsiteX157" fmla="*/ 1736175 w 4165050"/>
              <a:gd name="connsiteY157" fmla="*/ 1300163 h 4414838"/>
              <a:gd name="connsiteX158" fmla="*/ 1740937 w 4165050"/>
              <a:gd name="connsiteY158" fmla="*/ 1338263 h 4414838"/>
              <a:gd name="connsiteX159" fmla="*/ 1740937 w 4165050"/>
              <a:gd name="connsiteY159" fmla="*/ 1338263 h 4414838"/>
              <a:gd name="connsiteX160" fmla="*/ 1807612 w 4165050"/>
              <a:gd name="connsiteY160" fmla="*/ 1352550 h 4414838"/>
              <a:gd name="connsiteX161" fmla="*/ 1845712 w 4165050"/>
              <a:gd name="connsiteY161" fmla="*/ 1319213 h 4414838"/>
              <a:gd name="connsiteX162" fmla="*/ 1907625 w 4165050"/>
              <a:gd name="connsiteY162" fmla="*/ 1319213 h 4414838"/>
              <a:gd name="connsiteX163" fmla="*/ 1955250 w 4165050"/>
              <a:gd name="connsiteY163" fmla="*/ 1328738 h 4414838"/>
              <a:gd name="connsiteX164" fmla="*/ 1974300 w 4165050"/>
              <a:gd name="connsiteY164" fmla="*/ 1300163 h 4414838"/>
              <a:gd name="connsiteX165" fmla="*/ 1979062 w 4165050"/>
              <a:gd name="connsiteY165" fmla="*/ 1281113 h 4414838"/>
              <a:gd name="connsiteX166" fmla="*/ 1936200 w 4165050"/>
              <a:gd name="connsiteY166" fmla="*/ 1266825 h 4414838"/>
              <a:gd name="connsiteX167" fmla="*/ 1888575 w 4165050"/>
              <a:gd name="connsiteY167" fmla="*/ 1257300 h 4414838"/>
              <a:gd name="connsiteX168" fmla="*/ 1874287 w 4165050"/>
              <a:gd name="connsiteY168" fmla="*/ 1238250 h 4414838"/>
              <a:gd name="connsiteX169" fmla="*/ 1945725 w 4165050"/>
              <a:gd name="connsiteY169" fmla="*/ 1233488 h 4414838"/>
              <a:gd name="connsiteX170" fmla="*/ 1969537 w 4165050"/>
              <a:gd name="connsiteY170" fmla="*/ 1247775 h 4414838"/>
              <a:gd name="connsiteX171" fmla="*/ 1969537 w 4165050"/>
              <a:gd name="connsiteY171" fmla="*/ 1247775 h 4414838"/>
              <a:gd name="connsiteX172" fmla="*/ 1921912 w 4165050"/>
              <a:gd name="connsiteY172" fmla="*/ 1214438 h 4414838"/>
              <a:gd name="connsiteX173" fmla="*/ 1936200 w 4165050"/>
              <a:gd name="connsiteY173" fmla="*/ 1190625 h 4414838"/>
              <a:gd name="connsiteX174" fmla="*/ 1936200 w 4165050"/>
              <a:gd name="connsiteY174" fmla="*/ 1190625 h 4414838"/>
              <a:gd name="connsiteX175" fmla="*/ 1955250 w 4165050"/>
              <a:gd name="connsiteY175" fmla="*/ 1166813 h 4414838"/>
              <a:gd name="connsiteX176" fmla="*/ 1960012 w 4165050"/>
              <a:gd name="connsiteY176" fmla="*/ 1152525 h 4414838"/>
              <a:gd name="connsiteX177" fmla="*/ 2031450 w 4165050"/>
              <a:gd name="connsiteY177" fmla="*/ 1223963 h 4414838"/>
              <a:gd name="connsiteX178" fmla="*/ 2026687 w 4165050"/>
              <a:gd name="connsiteY178" fmla="*/ 1204913 h 4414838"/>
              <a:gd name="connsiteX179" fmla="*/ 2002875 w 4165050"/>
              <a:gd name="connsiteY179" fmla="*/ 1152525 h 4414838"/>
              <a:gd name="connsiteX180" fmla="*/ 2002875 w 4165050"/>
              <a:gd name="connsiteY180" fmla="*/ 1090613 h 4414838"/>
              <a:gd name="connsiteX181" fmla="*/ 2021925 w 4165050"/>
              <a:gd name="connsiteY181" fmla="*/ 1090613 h 4414838"/>
              <a:gd name="connsiteX182" fmla="*/ 2026687 w 4165050"/>
              <a:gd name="connsiteY182" fmla="*/ 1152525 h 4414838"/>
              <a:gd name="connsiteX183" fmla="*/ 2060025 w 4165050"/>
              <a:gd name="connsiteY183" fmla="*/ 1171575 h 4414838"/>
              <a:gd name="connsiteX184" fmla="*/ 2060025 w 4165050"/>
              <a:gd name="connsiteY184" fmla="*/ 1171575 h 4414838"/>
              <a:gd name="connsiteX185" fmla="*/ 2050500 w 4165050"/>
              <a:gd name="connsiteY185" fmla="*/ 1081088 h 4414838"/>
              <a:gd name="connsiteX186" fmla="*/ 2079075 w 4165050"/>
              <a:gd name="connsiteY186" fmla="*/ 1076325 h 4414838"/>
              <a:gd name="connsiteX187" fmla="*/ 2079075 w 4165050"/>
              <a:gd name="connsiteY187" fmla="*/ 1128713 h 4414838"/>
              <a:gd name="connsiteX188" fmla="*/ 2088600 w 4165050"/>
              <a:gd name="connsiteY188" fmla="*/ 1143000 h 4414838"/>
              <a:gd name="connsiteX189" fmla="*/ 2117175 w 4165050"/>
              <a:gd name="connsiteY189" fmla="*/ 1090613 h 4414838"/>
              <a:gd name="connsiteX190" fmla="*/ 2160037 w 4165050"/>
              <a:gd name="connsiteY190" fmla="*/ 1066800 h 4414838"/>
              <a:gd name="connsiteX191" fmla="*/ 2164800 w 4165050"/>
              <a:gd name="connsiteY191" fmla="*/ 1090613 h 4414838"/>
              <a:gd name="connsiteX192" fmla="*/ 2131462 w 4165050"/>
              <a:gd name="connsiteY192" fmla="*/ 1133475 h 4414838"/>
              <a:gd name="connsiteX193" fmla="*/ 2102887 w 4165050"/>
              <a:gd name="connsiteY193" fmla="*/ 1166813 h 4414838"/>
              <a:gd name="connsiteX194" fmla="*/ 2202900 w 4165050"/>
              <a:gd name="connsiteY194" fmla="*/ 1190625 h 4414838"/>
              <a:gd name="connsiteX195" fmla="*/ 2241000 w 4165050"/>
              <a:gd name="connsiteY195" fmla="*/ 1190625 h 4414838"/>
              <a:gd name="connsiteX196" fmla="*/ 2236237 w 4165050"/>
              <a:gd name="connsiteY196" fmla="*/ 1152525 h 4414838"/>
              <a:gd name="connsiteX197" fmla="*/ 2236237 w 4165050"/>
              <a:gd name="connsiteY197" fmla="*/ 1152525 h 4414838"/>
              <a:gd name="connsiteX198" fmla="*/ 2269575 w 4165050"/>
              <a:gd name="connsiteY198" fmla="*/ 1119188 h 4414838"/>
              <a:gd name="connsiteX199" fmla="*/ 2283862 w 4165050"/>
              <a:gd name="connsiteY199" fmla="*/ 1195388 h 4414838"/>
              <a:gd name="connsiteX200" fmla="*/ 2307675 w 4165050"/>
              <a:gd name="connsiteY200" fmla="*/ 1214438 h 4414838"/>
              <a:gd name="connsiteX201" fmla="*/ 2317200 w 4165050"/>
              <a:gd name="connsiteY201" fmla="*/ 1176338 h 4414838"/>
              <a:gd name="connsiteX202" fmla="*/ 2317200 w 4165050"/>
              <a:gd name="connsiteY202" fmla="*/ 1176338 h 4414838"/>
              <a:gd name="connsiteX203" fmla="*/ 2345775 w 4165050"/>
              <a:gd name="connsiteY203" fmla="*/ 1109663 h 4414838"/>
              <a:gd name="connsiteX204" fmla="*/ 2350537 w 4165050"/>
              <a:gd name="connsiteY204" fmla="*/ 1147763 h 4414838"/>
              <a:gd name="connsiteX205" fmla="*/ 2355300 w 4165050"/>
              <a:gd name="connsiteY205" fmla="*/ 1181100 h 4414838"/>
              <a:gd name="connsiteX206" fmla="*/ 2417212 w 4165050"/>
              <a:gd name="connsiteY206" fmla="*/ 1200150 h 4414838"/>
              <a:gd name="connsiteX207" fmla="*/ 2445787 w 4165050"/>
              <a:gd name="connsiteY207" fmla="*/ 1204913 h 4414838"/>
              <a:gd name="connsiteX208" fmla="*/ 2455312 w 4165050"/>
              <a:gd name="connsiteY208" fmla="*/ 1190625 h 4414838"/>
              <a:gd name="connsiteX209" fmla="*/ 2474362 w 4165050"/>
              <a:gd name="connsiteY209" fmla="*/ 1171575 h 4414838"/>
              <a:gd name="connsiteX210" fmla="*/ 2517225 w 4165050"/>
              <a:gd name="connsiteY210" fmla="*/ 1166813 h 4414838"/>
              <a:gd name="connsiteX211" fmla="*/ 2488650 w 4165050"/>
              <a:gd name="connsiteY211" fmla="*/ 1204913 h 4414838"/>
              <a:gd name="connsiteX212" fmla="*/ 2488650 w 4165050"/>
              <a:gd name="connsiteY212" fmla="*/ 1233488 h 4414838"/>
              <a:gd name="connsiteX213" fmla="*/ 2488650 w 4165050"/>
              <a:gd name="connsiteY213" fmla="*/ 1233488 h 4414838"/>
              <a:gd name="connsiteX214" fmla="*/ 2555325 w 4165050"/>
              <a:gd name="connsiteY214" fmla="*/ 1271588 h 4414838"/>
              <a:gd name="connsiteX215" fmla="*/ 2617237 w 4165050"/>
              <a:gd name="connsiteY215" fmla="*/ 1309688 h 4414838"/>
              <a:gd name="connsiteX216" fmla="*/ 2669625 w 4165050"/>
              <a:gd name="connsiteY216" fmla="*/ 1347788 h 4414838"/>
              <a:gd name="connsiteX217" fmla="*/ 2688675 w 4165050"/>
              <a:gd name="connsiteY217" fmla="*/ 1362075 h 4414838"/>
              <a:gd name="connsiteX218" fmla="*/ 2712487 w 4165050"/>
              <a:gd name="connsiteY218" fmla="*/ 1328738 h 4414838"/>
              <a:gd name="connsiteX219" fmla="*/ 2707725 w 4165050"/>
              <a:gd name="connsiteY219" fmla="*/ 1300163 h 4414838"/>
              <a:gd name="connsiteX220" fmla="*/ 2707725 w 4165050"/>
              <a:gd name="connsiteY220" fmla="*/ 1281113 h 4414838"/>
              <a:gd name="connsiteX221" fmla="*/ 2736300 w 4165050"/>
              <a:gd name="connsiteY221" fmla="*/ 1319213 h 4414838"/>
              <a:gd name="connsiteX222" fmla="*/ 2712487 w 4165050"/>
              <a:gd name="connsiteY222" fmla="*/ 1357313 h 4414838"/>
              <a:gd name="connsiteX223" fmla="*/ 2755350 w 4165050"/>
              <a:gd name="connsiteY223" fmla="*/ 1404938 h 4414838"/>
              <a:gd name="connsiteX224" fmla="*/ 2802975 w 4165050"/>
              <a:gd name="connsiteY224" fmla="*/ 1390650 h 4414838"/>
              <a:gd name="connsiteX225" fmla="*/ 2802975 w 4165050"/>
              <a:gd name="connsiteY225" fmla="*/ 1390650 h 4414838"/>
              <a:gd name="connsiteX226" fmla="*/ 2822025 w 4165050"/>
              <a:gd name="connsiteY226" fmla="*/ 1333500 h 4414838"/>
              <a:gd name="connsiteX227" fmla="*/ 2822025 w 4165050"/>
              <a:gd name="connsiteY227" fmla="*/ 1333500 h 4414838"/>
              <a:gd name="connsiteX228" fmla="*/ 2831550 w 4165050"/>
              <a:gd name="connsiteY228" fmla="*/ 1381125 h 4414838"/>
              <a:gd name="connsiteX229" fmla="*/ 2855362 w 4165050"/>
              <a:gd name="connsiteY229" fmla="*/ 1419225 h 4414838"/>
              <a:gd name="connsiteX230" fmla="*/ 2936325 w 4165050"/>
              <a:gd name="connsiteY230" fmla="*/ 1443038 h 4414838"/>
              <a:gd name="connsiteX231" fmla="*/ 2993475 w 4165050"/>
              <a:gd name="connsiteY231" fmla="*/ 1452563 h 4414838"/>
              <a:gd name="connsiteX232" fmla="*/ 2993475 w 4165050"/>
              <a:gd name="connsiteY232" fmla="*/ 1452563 h 4414838"/>
              <a:gd name="connsiteX233" fmla="*/ 2955375 w 4165050"/>
              <a:gd name="connsiteY233" fmla="*/ 1309688 h 4414838"/>
              <a:gd name="connsiteX234" fmla="*/ 2893462 w 4165050"/>
              <a:gd name="connsiteY234" fmla="*/ 1157288 h 4414838"/>
              <a:gd name="connsiteX235" fmla="*/ 2888700 w 4165050"/>
              <a:gd name="connsiteY235" fmla="*/ 1104900 h 4414838"/>
              <a:gd name="connsiteX236" fmla="*/ 3017287 w 4165050"/>
              <a:gd name="connsiteY236" fmla="*/ 1081088 h 4414838"/>
              <a:gd name="connsiteX237" fmla="*/ 3060150 w 4165050"/>
              <a:gd name="connsiteY237" fmla="*/ 1171575 h 4414838"/>
              <a:gd name="connsiteX238" fmla="*/ 3083962 w 4165050"/>
              <a:gd name="connsiteY238" fmla="*/ 1257300 h 4414838"/>
              <a:gd name="connsiteX239" fmla="*/ 3088725 w 4165050"/>
              <a:gd name="connsiteY239" fmla="*/ 1347788 h 4414838"/>
              <a:gd name="connsiteX240" fmla="*/ 3103012 w 4165050"/>
              <a:gd name="connsiteY240" fmla="*/ 1419225 h 4414838"/>
              <a:gd name="connsiteX241" fmla="*/ 3150637 w 4165050"/>
              <a:gd name="connsiteY241" fmla="*/ 1452563 h 4414838"/>
              <a:gd name="connsiteX242" fmla="*/ 3250650 w 4165050"/>
              <a:gd name="connsiteY242" fmla="*/ 1414463 h 4414838"/>
              <a:gd name="connsiteX243" fmla="*/ 3341137 w 4165050"/>
              <a:gd name="connsiteY243" fmla="*/ 1371600 h 4414838"/>
              <a:gd name="connsiteX244" fmla="*/ 3407812 w 4165050"/>
              <a:gd name="connsiteY244" fmla="*/ 1333500 h 4414838"/>
              <a:gd name="connsiteX245" fmla="*/ 3407812 w 4165050"/>
              <a:gd name="connsiteY245" fmla="*/ 1276350 h 4414838"/>
              <a:gd name="connsiteX246" fmla="*/ 3360187 w 4165050"/>
              <a:gd name="connsiteY246" fmla="*/ 1271588 h 4414838"/>
              <a:gd name="connsiteX247" fmla="*/ 3303037 w 4165050"/>
              <a:gd name="connsiteY247" fmla="*/ 1300163 h 4414838"/>
              <a:gd name="connsiteX248" fmla="*/ 3245887 w 4165050"/>
              <a:gd name="connsiteY248" fmla="*/ 1309688 h 4414838"/>
              <a:gd name="connsiteX249" fmla="*/ 3207787 w 4165050"/>
              <a:gd name="connsiteY249" fmla="*/ 1300163 h 4414838"/>
              <a:gd name="connsiteX250" fmla="*/ 3255412 w 4165050"/>
              <a:gd name="connsiteY250" fmla="*/ 1271588 h 4414838"/>
              <a:gd name="connsiteX251" fmla="*/ 3279225 w 4165050"/>
              <a:gd name="connsiteY251" fmla="*/ 1233488 h 4414838"/>
              <a:gd name="connsiteX252" fmla="*/ 3236362 w 4165050"/>
              <a:gd name="connsiteY252" fmla="*/ 1223963 h 4414838"/>
              <a:gd name="connsiteX253" fmla="*/ 3169687 w 4165050"/>
              <a:gd name="connsiteY253" fmla="*/ 1200150 h 4414838"/>
              <a:gd name="connsiteX254" fmla="*/ 3150637 w 4165050"/>
              <a:gd name="connsiteY254" fmla="*/ 1123950 h 4414838"/>
              <a:gd name="connsiteX255" fmla="*/ 3231600 w 4165050"/>
              <a:gd name="connsiteY255" fmla="*/ 1181101 h 4414838"/>
              <a:gd name="connsiteX256" fmla="*/ 3369712 w 4165050"/>
              <a:gd name="connsiteY256" fmla="*/ 1233489 h 4414838"/>
              <a:gd name="connsiteX257" fmla="*/ 3469725 w 4165050"/>
              <a:gd name="connsiteY257" fmla="*/ 1247776 h 4414838"/>
              <a:gd name="connsiteX258" fmla="*/ 3479250 w 4165050"/>
              <a:gd name="connsiteY258" fmla="*/ 1314451 h 4414838"/>
              <a:gd name="connsiteX259" fmla="*/ 3593550 w 4165050"/>
              <a:gd name="connsiteY259" fmla="*/ 1271589 h 4414838"/>
              <a:gd name="connsiteX260" fmla="*/ 3703087 w 4165050"/>
              <a:gd name="connsiteY260" fmla="*/ 1214439 h 4414838"/>
              <a:gd name="connsiteX261" fmla="*/ 3769762 w 4165050"/>
              <a:gd name="connsiteY261" fmla="*/ 1166814 h 4414838"/>
              <a:gd name="connsiteX262" fmla="*/ 3755475 w 4165050"/>
              <a:gd name="connsiteY262" fmla="*/ 1123951 h 4414838"/>
              <a:gd name="connsiteX263" fmla="*/ 3793575 w 4165050"/>
              <a:gd name="connsiteY263" fmla="*/ 1095376 h 4414838"/>
              <a:gd name="connsiteX264" fmla="*/ 3879300 w 4165050"/>
              <a:gd name="connsiteY264" fmla="*/ 1114426 h 4414838"/>
              <a:gd name="connsiteX265" fmla="*/ 4069800 w 4165050"/>
              <a:gd name="connsiteY265" fmla="*/ 1143000 h 4414838"/>
              <a:gd name="connsiteX266" fmla="*/ 4146000 w 4165050"/>
              <a:gd name="connsiteY266" fmla="*/ 1176338 h 4414838"/>
              <a:gd name="connsiteX267" fmla="*/ 4160287 w 4165050"/>
              <a:gd name="connsiteY267" fmla="*/ 2924175 h 4414838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28575 w 4157663"/>
              <a:gd name="connsiteY106" fmla="*/ 19050 h 4414838"/>
              <a:gd name="connsiteX107" fmla="*/ 1066800 w 4157663"/>
              <a:gd name="connsiteY107" fmla="*/ 0 h 4414838"/>
              <a:gd name="connsiteX108" fmla="*/ 1195388 w 4157663"/>
              <a:gd name="connsiteY108" fmla="*/ 1109663 h 4414838"/>
              <a:gd name="connsiteX109" fmla="*/ 1252538 w 4157663"/>
              <a:gd name="connsiteY109" fmla="*/ 1090613 h 4414838"/>
              <a:gd name="connsiteX110" fmla="*/ 1295400 w 4157663"/>
              <a:gd name="connsiteY110" fmla="*/ 1095375 h 4414838"/>
              <a:gd name="connsiteX111" fmla="*/ 1300163 w 4157663"/>
              <a:gd name="connsiteY111" fmla="*/ 1176338 h 4414838"/>
              <a:gd name="connsiteX112" fmla="*/ 1328738 w 4157663"/>
              <a:gd name="connsiteY112" fmla="*/ 1223963 h 4414838"/>
              <a:gd name="connsiteX113" fmla="*/ 1395413 w 4157663"/>
              <a:gd name="connsiteY113" fmla="*/ 1281113 h 4414838"/>
              <a:gd name="connsiteX114" fmla="*/ 1447800 w 4157663"/>
              <a:gd name="connsiteY114" fmla="*/ 1309688 h 4414838"/>
              <a:gd name="connsiteX115" fmla="*/ 1528763 w 4157663"/>
              <a:gd name="connsiteY115" fmla="*/ 1281113 h 4414838"/>
              <a:gd name="connsiteX116" fmla="*/ 1533525 w 4157663"/>
              <a:gd name="connsiteY116" fmla="*/ 1314450 h 4414838"/>
              <a:gd name="connsiteX117" fmla="*/ 1495425 w 4157663"/>
              <a:gd name="connsiteY117" fmla="*/ 1366838 h 4414838"/>
              <a:gd name="connsiteX118" fmla="*/ 1509713 w 4157663"/>
              <a:gd name="connsiteY118" fmla="*/ 1428750 h 4414838"/>
              <a:gd name="connsiteX119" fmla="*/ 1552575 w 4157663"/>
              <a:gd name="connsiteY119" fmla="*/ 1428750 h 4414838"/>
              <a:gd name="connsiteX120" fmla="*/ 1504950 w 4157663"/>
              <a:gd name="connsiteY120" fmla="*/ 1462088 h 4414838"/>
              <a:gd name="connsiteX121" fmla="*/ 1519238 w 4157663"/>
              <a:gd name="connsiteY121" fmla="*/ 1528763 h 4414838"/>
              <a:gd name="connsiteX122" fmla="*/ 1543050 w 4157663"/>
              <a:gd name="connsiteY122" fmla="*/ 1576388 h 4414838"/>
              <a:gd name="connsiteX123" fmla="*/ 1600200 w 4157663"/>
              <a:gd name="connsiteY123" fmla="*/ 1571625 h 4414838"/>
              <a:gd name="connsiteX124" fmla="*/ 1652588 w 4157663"/>
              <a:gd name="connsiteY124" fmla="*/ 1590675 h 4414838"/>
              <a:gd name="connsiteX125" fmla="*/ 1695450 w 4157663"/>
              <a:gd name="connsiteY125" fmla="*/ 1552575 h 4414838"/>
              <a:gd name="connsiteX126" fmla="*/ 1719263 w 4157663"/>
              <a:gd name="connsiteY126" fmla="*/ 1533525 h 4414838"/>
              <a:gd name="connsiteX127" fmla="*/ 1704975 w 4157663"/>
              <a:gd name="connsiteY127" fmla="*/ 1490663 h 4414838"/>
              <a:gd name="connsiteX128" fmla="*/ 1690688 w 4157663"/>
              <a:gd name="connsiteY128" fmla="*/ 1476375 h 4414838"/>
              <a:gd name="connsiteX129" fmla="*/ 1690688 w 4157663"/>
              <a:gd name="connsiteY129" fmla="*/ 1452563 h 4414838"/>
              <a:gd name="connsiteX130" fmla="*/ 1728788 w 4157663"/>
              <a:gd name="connsiteY130" fmla="*/ 1466850 h 4414838"/>
              <a:gd name="connsiteX131" fmla="*/ 1757363 w 4157663"/>
              <a:gd name="connsiteY131" fmla="*/ 1495425 h 4414838"/>
              <a:gd name="connsiteX132" fmla="*/ 1766888 w 4157663"/>
              <a:gd name="connsiteY132" fmla="*/ 1447800 h 4414838"/>
              <a:gd name="connsiteX133" fmla="*/ 1771650 w 4157663"/>
              <a:gd name="connsiteY133" fmla="*/ 1414463 h 4414838"/>
              <a:gd name="connsiteX134" fmla="*/ 1766888 w 4157663"/>
              <a:gd name="connsiteY134" fmla="*/ 1400175 h 4414838"/>
              <a:gd name="connsiteX135" fmla="*/ 1724025 w 4157663"/>
              <a:gd name="connsiteY135" fmla="*/ 1385888 h 4414838"/>
              <a:gd name="connsiteX136" fmla="*/ 1690688 w 4157663"/>
              <a:gd name="connsiteY136" fmla="*/ 1362075 h 4414838"/>
              <a:gd name="connsiteX137" fmla="*/ 1657350 w 4157663"/>
              <a:gd name="connsiteY137" fmla="*/ 1319213 h 4414838"/>
              <a:gd name="connsiteX138" fmla="*/ 1628775 w 4157663"/>
              <a:gd name="connsiteY138" fmla="*/ 1309688 h 4414838"/>
              <a:gd name="connsiteX139" fmla="*/ 1590675 w 4157663"/>
              <a:gd name="connsiteY139" fmla="*/ 1309688 h 4414838"/>
              <a:gd name="connsiteX140" fmla="*/ 1571625 w 4157663"/>
              <a:gd name="connsiteY140" fmla="*/ 1304925 h 4414838"/>
              <a:gd name="connsiteX141" fmla="*/ 1557338 w 4157663"/>
              <a:gd name="connsiteY141" fmla="*/ 1271588 h 4414838"/>
              <a:gd name="connsiteX142" fmla="*/ 1538288 w 4157663"/>
              <a:gd name="connsiteY142" fmla="*/ 1233488 h 4414838"/>
              <a:gd name="connsiteX143" fmla="*/ 1557338 w 4157663"/>
              <a:gd name="connsiteY143" fmla="*/ 1219200 h 4414838"/>
              <a:gd name="connsiteX144" fmla="*/ 1614488 w 4157663"/>
              <a:gd name="connsiteY144" fmla="*/ 1281113 h 4414838"/>
              <a:gd name="connsiteX145" fmla="*/ 1614488 w 4157663"/>
              <a:gd name="connsiteY145" fmla="*/ 1281113 h 4414838"/>
              <a:gd name="connsiteX146" fmla="*/ 1633538 w 4157663"/>
              <a:gd name="connsiteY146" fmla="*/ 1252538 h 4414838"/>
              <a:gd name="connsiteX147" fmla="*/ 1614488 w 4157663"/>
              <a:gd name="connsiteY147" fmla="*/ 1214438 h 4414838"/>
              <a:gd name="connsiteX148" fmla="*/ 1657350 w 4157663"/>
              <a:gd name="connsiteY148" fmla="*/ 1223963 h 4414838"/>
              <a:gd name="connsiteX149" fmla="*/ 1676400 w 4157663"/>
              <a:gd name="connsiteY149" fmla="*/ 1285875 h 4414838"/>
              <a:gd name="connsiteX150" fmla="*/ 1695450 w 4157663"/>
              <a:gd name="connsiteY150" fmla="*/ 1290638 h 4414838"/>
              <a:gd name="connsiteX151" fmla="*/ 1690688 w 4157663"/>
              <a:gd name="connsiteY151" fmla="*/ 1252538 h 4414838"/>
              <a:gd name="connsiteX152" fmla="*/ 1681163 w 4157663"/>
              <a:gd name="connsiteY152" fmla="*/ 1223963 h 4414838"/>
              <a:gd name="connsiteX153" fmla="*/ 1690688 w 4157663"/>
              <a:gd name="connsiteY153" fmla="*/ 1204913 h 4414838"/>
              <a:gd name="connsiteX154" fmla="*/ 1690688 w 4157663"/>
              <a:gd name="connsiteY154" fmla="*/ 1204913 h 4414838"/>
              <a:gd name="connsiteX155" fmla="*/ 1757363 w 4157663"/>
              <a:gd name="connsiteY155" fmla="*/ 1204913 h 4414838"/>
              <a:gd name="connsiteX156" fmla="*/ 1757363 w 4157663"/>
              <a:gd name="connsiteY156" fmla="*/ 1204913 h 4414838"/>
              <a:gd name="connsiteX157" fmla="*/ 1728788 w 4157663"/>
              <a:gd name="connsiteY157" fmla="*/ 1300163 h 4414838"/>
              <a:gd name="connsiteX158" fmla="*/ 1733550 w 4157663"/>
              <a:gd name="connsiteY158" fmla="*/ 1338263 h 4414838"/>
              <a:gd name="connsiteX159" fmla="*/ 1733550 w 4157663"/>
              <a:gd name="connsiteY159" fmla="*/ 1338263 h 4414838"/>
              <a:gd name="connsiteX160" fmla="*/ 1800225 w 4157663"/>
              <a:gd name="connsiteY160" fmla="*/ 1352550 h 4414838"/>
              <a:gd name="connsiteX161" fmla="*/ 1838325 w 4157663"/>
              <a:gd name="connsiteY161" fmla="*/ 1319213 h 4414838"/>
              <a:gd name="connsiteX162" fmla="*/ 1900238 w 4157663"/>
              <a:gd name="connsiteY162" fmla="*/ 1319213 h 4414838"/>
              <a:gd name="connsiteX163" fmla="*/ 1947863 w 4157663"/>
              <a:gd name="connsiteY163" fmla="*/ 1328738 h 4414838"/>
              <a:gd name="connsiteX164" fmla="*/ 1966913 w 4157663"/>
              <a:gd name="connsiteY164" fmla="*/ 1300163 h 4414838"/>
              <a:gd name="connsiteX165" fmla="*/ 1971675 w 4157663"/>
              <a:gd name="connsiteY165" fmla="*/ 1281113 h 4414838"/>
              <a:gd name="connsiteX166" fmla="*/ 1928813 w 4157663"/>
              <a:gd name="connsiteY166" fmla="*/ 1266825 h 4414838"/>
              <a:gd name="connsiteX167" fmla="*/ 1881188 w 4157663"/>
              <a:gd name="connsiteY167" fmla="*/ 1257300 h 4414838"/>
              <a:gd name="connsiteX168" fmla="*/ 1866900 w 4157663"/>
              <a:gd name="connsiteY168" fmla="*/ 1238250 h 4414838"/>
              <a:gd name="connsiteX169" fmla="*/ 1938338 w 4157663"/>
              <a:gd name="connsiteY169" fmla="*/ 1233488 h 4414838"/>
              <a:gd name="connsiteX170" fmla="*/ 1962150 w 4157663"/>
              <a:gd name="connsiteY170" fmla="*/ 1247775 h 4414838"/>
              <a:gd name="connsiteX171" fmla="*/ 1962150 w 4157663"/>
              <a:gd name="connsiteY171" fmla="*/ 1247775 h 4414838"/>
              <a:gd name="connsiteX172" fmla="*/ 1914525 w 4157663"/>
              <a:gd name="connsiteY172" fmla="*/ 1214438 h 4414838"/>
              <a:gd name="connsiteX173" fmla="*/ 1928813 w 4157663"/>
              <a:gd name="connsiteY173" fmla="*/ 1190625 h 4414838"/>
              <a:gd name="connsiteX174" fmla="*/ 1928813 w 4157663"/>
              <a:gd name="connsiteY174" fmla="*/ 1190625 h 4414838"/>
              <a:gd name="connsiteX175" fmla="*/ 1947863 w 4157663"/>
              <a:gd name="connsiteY175" fmla="*/ 1166813 h 4414838"/>
              <a:gd name="connsiteX176" fmla="*/ 1952625 w 4157663"/>
              <a:gd name="connsiteY176" fmla="*/ 1152525 h 4414838"/>
              <a:gd name="connsiteX177" fmla="*/ 2024063 w 4157663"/>
              <a:gd name="connsiteY177" fmla="*/ 1223963 h 4414838"/>
              <a:gd name="connsiteX178" fmla="*/ 2019300 w 4157663"/>
              <a:gd name="connsiteY178" fmla="*/ 1204913 h 4414838"/>
              <a:gd name="connsiteX179" fmla="*/ 1995488 w 4157663"/>
              <a:gd name="connsiteY179" fmla="*/ 1152525 h 4414838"/>
              <a:gd name="connsiteX180" fmla="*/ 1995488 w 4157663"/>
              <a:gd name="connsiteY180" fmla="*/ 1090613 h 4414838"/>
              <a:gd name="connsiteX181" fmla="*/ 2014538 w 4157663"/>
              <a:gd name="connsiteY181" fmla="*/ 1090613 h 4414838"/>
              <a:gd name="connsiteX182" fmla="*/ 2019300 w 4157663"/>
              <a:gd name="connsiteY182" fmla="*/ 1152525 h 4414838"/>
              <a:gd name="connsiteX183" fmla="*/ 2052638 w 4157663"/>
              <a:gd name="connsiteY183" fmla="*/ 1171575 h 4414838"/>
              <a:gd name="connsiteX184" fmla="*/ 2052638 w 4157663"/>
              <a:gd name="connsiteY184" fmla="*/ 1171575 h 4414838"/>
              <a:gd name="connsiteX185" fmla="*/ 2043113 w 4157663"/>
              <a:gd name="connsiteY185" fmla="*/ 1081088 h 4414838"/>
              <a:gd name="connsiteX186" fmla="*/ 2071688 w 4157663"/>
              <a:gd name="connsiteY186" fmla="*/ 1076325 h 4414838"/>
              <a:gd name="connsiteX187" fmla="*/ 2071688 w 4157663"/>
              <a:gd name="connsiteY187" fmla="*/ 1128713 h 4414838"/>
              <a:gd name="connsiteX188" fmla="*/ 2081213 w 4157663"/>
              <a:gd name="connsiteY188" fmla="*/ 1143000 h 4414838"/>
              <a:gd name="connsiteX189" fmla="*/ 2109788 w 4157663"/>
              <a:gd name="connsiteY189" fmla="*/ 1090613 h 4414838"/>
              <a:gd name="connsiteX190" fmla="*/ 2152650 w 4157663"/>
              <a:gd name="connsiteY190" fmla="*/ 1066800 h 4414838"/>
              <a:gd name="connsiteX191" fmla="*/ 2157413 w 4157663"/>
              <a:gd name="connsiteY191" fmla="*/ 1090613 h 4414838"/>
              <a:gd name="connsiteX192" fmla="*/ 2124075 w 4157663"/>
              <a:gd name="connsiteY192" fmla="*/ 1133475 h 4414838"/>
              <a:gd name="connsiteX193" fmla="*/ 2095500 w 4157663"/>
              <a:gd name="connsiteY193" fmla="*/ 1166813 h 4414838"/>
              <a:gd name="connsiteX194" fmla="*/ 2195513 w 4157663"/>
              <a:gd name="connsiteY194" fmla="*/ 1190625 h 4414838"/>
              <a:gd name="connsiteX195" fmla="*/ 2233613 w 4157663"/>
              <a:gd name="connsiteY195" fmla="*/ 1190625 h 4414838"/>
              <a:gd name="connsiteX196" fmla="*/ 2228850 w 4157663"/>
              <a:gd name="connsiteY196" fmla="*/ 1152525 h 4414838"/>
              <a:gd name="connsiteX197" fmla="*/ 2228850 w 4157663"/>
              <a:gd name="connsiteY197" fmla="*/ 1152525 h 4414838"/>
              <a:gd name="connsiteX198" fmla="*/ 2262188 w 4157663"/>
              <a:gd name="connsiteY198" fmla="*/ 1119188 h 4414838"/>
              <a:gd name="connsiteX199" fmla="*/ 2276475 w 4157663"/>
              <a:gd name="connsiteY199" fmla="*/ 1195388 h 4414838"/>
              <a:gd name="connsiteX200" fmla="*/ 2300288 w 4157663"/>
              <a:gd name="connsiteY200" fmla="*/ 1214438 h 4414838"/>
              <a:gd name="connsiteX201" fmla="*/ 2309813 w 4157663"/>
              <a:gd name="connsiteY201" fmla="*/ 1176338 h 4414838"/>
              <a:gd name="connsiteX202" fmla="*/ 2309813 w 4157663"/>
              <a:gd name="connsiteY202" fmla="*/ 1176338 h 4414838"/>
              <a:gd name="connsiteX203" fmla="*/ 2338388 w 4157663"/>
              <a:gd name="connsiteY203" fmla="*/ 1109663 h 4414838"/>
              <a:gd name="connsiteX204" fmla="*/ 2343150 w 4157663"/>
              <a:gd name="connsiteY204" fmla="*/ 1147763 h 4414838"/>
              <a:gd name="connsiteX205" fmla="*/ 2347913 w 4157663"/>
              <a:gd name="connsiteY205" fmla="*/ 1181100 h 4414838"/>
              <a:gd name="connsiteX206" fmla="*/ 2409825 w 4157663"/>
              <a:gd name="connsiteY206" fmla="*/ 1200150 h 4414838"/>
              <a:gd name="connsiteX207" fmla="*/ 2438400 w 4157663"/>
              <a:gd name="connsiteY207" fmla="*/ 1204913 h 4414838"/>
              <a:gd name="connsiteX208" fmla="*/ 2447925 w 4157663"/>
              <a:gd name="connsiteY208" fmla="*/ 1190625 h 4414838"/>
              <a:gd name="connsiteX209" fmla="*/ 2466975 w 4157663"/>
              <a:gd name="connsiteY209" fmla="*/ 1171575 h 4414838"/>
              <a:gd name="connsiteX210" fmla="*/ 2509838 w 4157663"/>
              <a:gd name="connsiteY210" fmla="*/ 1166813 h 4414838"/>
              <a:gd name="connsiteX211" fmla="*/ 2481263 w 4157663"/>
              <a:gd name="connsiteY211" fmla="*/ 1204913 h 4414838"/>
              <a:gd name="connsiteX212" fmla="*/ 2481263 w 4157663"/>
              <a:gd name="connsiteY212" fmla="*/ 1233488 h 4414838"/>
              <a:gd name="connsiteX213" fmla="*/ 2481263 w 4157663"/>
              <a:gd name="connsiteY213" fmla="*/ 1233488 h 4414838"/>
              <a:gd name="connsiteX214" fmla="*/ 2547938 w 4157663"/>
              <a:gd name="connsiteY214" fmla="*/ 1271588 h 4414838"/>
              <a:gd name="connsiteX215" fmla="*/ 2609850 w 4157663"/>
              <a:gd name="connsiteY215" fmla="*/ 1309688 h 4414838"/>
              <a:gd name="connsiteX216" fmla="*/ 2662238 w 4157663"/>
              <a:gd name="connsiteY216" fmla="*/ 1347788 h 4414838"/>
              <a:gd name="connsiteX217" fmla="*/ 2681288 w 4157663"/>
              <a:gd name="connsiteY217" fmla="*/ 1362075 h 4414838"/>
              <a:gd name="connsiteX218" fmla="*/ 2705100 w 4157663"/>
              <a:gd name="connsiteY218" fmla="*/ 1328738 h 4414838"/>
              <a:gd name="connsiteX219" fmla="*/ 2700338 w 4157663"/>
              <a:gd name="connsiteY219" fmla="*/ 1300163 h 4414838"/>
              <a:gd name="connsiteX220" fmla="*/ 2700338 w 4157663"/>
              <a:gd name="connsiteY220" fmla="*/ 1281113 h 4414838"/>
              <a:gd name="connsiteX221" fmla="*/ 2728913 w 4157663"/>
              <a:gd name="connsiteY221" fmla="*/ 1319213 h 4414838"/>
              <a:gd name="connsiteX222" fmla="*/ 2705100 w 4157663"/>
              <a:gd name="connsiteY222" fmla="*/ 1357313 h 4414838"/>
              <a:gd name="connsiteX223" fmla="*/ 2747963 w 4157663"/>
              <a:gd name="connsiteY223" fmla="*/ 1404938 h 4414838"/>
              <a:gd name="connsiteX224" fmla="*/ 2795588 w 4157663"/>
              <a:gd name="connsiteY224" fmla="*/ 1390650 h 4414838"/>
              <a:gd name="connsiteX225" fmla="*/ 2795588 w 4157663"/>
              <a:gd name="connsiteY225" fmla="*/ 1390650 h 4414838"/>
              <a:gd name="connsiteX226" fmla="*/ 2814638 w 4157663"/>
              <a:gd name="connsiteY226" fmla="*/ 1333500 h 4414838"/>
              <a:gd name="connsiteX227" fmla="*/ 2814638 w 4157663"/>
              <a:gd name="connsiteY227" fmla="*/ 1333500 h 4414838"/>
              <a:gd name="connsiteX228" fmla="*/ 2824163 w 4157663"/>
              <a:gd name="connsiteY228" fmla="*/ 1381125 h 4414838"/>
              <a:gd name="connsiteX229" fmla="*/ 2847975 w 4157663"/>
              <a:gd name="connsiteY229" fmla="*/ 1419225 h 4414838"/>
              <a:gd name="connsiteX230" fmla="*/ 2928938 w 4157663"/>
              <a:gd name="connsiteY230" fmla="*/ 1443038 h 4414838"/>
              <a:gd name="connsiteX231" fmla="*/ 2986088 w 4157663"/>
              <a:gd name="connsiteY231" fmla="*/ 1452563 h 4414838"/>
              <a:gd name="connsiteX232" fmla="*/ 2986088 w 4157663"/>
              <a:gd name="connsiteY232" fmla="*/ 1452563 h 4414838"/>
              <a:gd name="connsiteX233" fmla="*/ 2947988 w 4157663"/>
              <a:gd name="connsiteY233" fmla="*/ 1309688 h 4414838"/>
              <a:gd name="connsiteX234" fmla="*/ 2886075 w 4157663"/>
              <a:gd name="connsiteY234" fmla="*/ 1157288 h 4414838"/>
              <a:gd name="connsiteX235" fmla="*/ 2881313 w 4157663"/>
              <a:gd name="connsiteY235" fmla="*/ 1104900 h 4414838"/>
              <a:gd name="connsiteX236" fmla="*/ 3009900 w 4157663"/>
              <a:gd name="connsiteY236" fmla="*/ 1081088 h 4414838"/>
              <a:gd name="connsiteX237" fmla="*/ 3052763 w 4157663"/>
              <a:gd name="connsiteY237" fmla="*/ 1171575 h 4414838"/>
              <a:gd name="connsiteX238" fmla="*/ 3076575 w 4157663"/>
              <a:gd name="connsiteY238" fmla="*/ 1257300 h 4414838"/>
              <a:gd name="connsiteX239" fmla="*/ 3081338 w 4157663"/>
              <a:gd name="connsiteY239" fmla="*/ 1347788 h 4414838"/>
              <a:gd name="connsiteX240" fmla="*/ 3095625 w 4157663"/>
              <a:gd name="connsiteY240" fmla="*/ 1419225 h 4414838"/>
              <a:gd name="connsiteX241" fmla="*/ 3143250 w 4157663"/>
              <a:gd name="connsiteY241" fmla="*/ 1452563 h 4414838"/>
              <a:gd name="connsiteX242" fmla="*/ 3243263 w 4157663"/>
              <a:gd name="connsiteY242" fmla="*/ 1414463 h 4414838"/>
              <a:gd name="connsiteX243" fmla="*/ 3333750 w 4157663"/>
              <a:gd name="connsiteY243" fmla="*/ 1371600 h 4414838"/>
              <a:gd name="connsiteX244" fmla="*/ 3400425 w 4157663"/>
              <a:gd name="connsiteY244" fmla="*/ 1333500 h 4414838"/>
              <a:gd name="connsiteX245" fmla="*/ 3400425 w 4157663"/>
              <a:gd name="connsiteY245" fmla="*/ 1276350 h 4414838"/>
              <a:gd name="connsiteX246" fmla="*/ 3352800 w 4157663"/>
              <a:gd name="connsiteY246" fmla="*/ 1271588 h 4414838"/>
              <a:gd name="connsiteX247" fmla="*/ 3295650 w 4157663"/>
              <a:gd name="connsiteY247" fmla="*/ 1300163 h 4414838"/>
              <a:gd name="connsiteX248" fmla="*/ 3238500 w 4157663"/>
              <a:gd name="connsiteY248" fmla="*/ 1309688 h 4414838"/>
              <a:gd name="connsiteX249" fmla="*/ 3200400 w 4157663"/>
              <a:gd name="connsiteY249" fmla="*/ 1300163 h 4414838"/>
              <a:gd name="connsiteX250" fmla="*/ 3248025 w 4157663"/>
              <a:gd name="connsiteY250" fmla="*/ 1271588 h 4414838"/>
              <a:gd name="connsiteX251" fmla="*/ 3271838 w 4157663"/>
              <a:gd name="connsiteY251" fmla="*/ 1233488 h 4414838"/>
              <a:gd name="connsiteX252" fmla="*/ 3228975 w 4157663"/>
              <a:gd name="connsiteY252" fmla="*/ 1223963 h 4414838"/>
              <a:gd name="connsiteX253" fmla="*/ 3162300 w 4157663"/>
              <a:gd name="connsiteY253" fmla="*/ 1200150 h 4414838"/>
              <a:gd name="connsiteX254" fmla="*/ 3143250 w 4157663"/>
              <a:gd name="connsiteY254" fmla="*/ 1123950 h 4414838"/>
              <a:gd name="connsiteX255" fmla="*/ 3224213 w 4157663"/>
              <a:gd name="connsiteY255" fmla="*/ 1181101 h 4414838"/>
              <a:gd name="connsiteX256" fmla="*/ 3362325 w 4157663"/>
              <a:gd name="connsiteY256" fmla="*/ 1233489 h 4414838"/>
              <a:gd name="connsiteX257" fmla="*/ 3462338 w 4157663"/>
              <a:gd name="connsiteY257" fmla="*/ 1247776 h 4414838"/>
              <a:gd name="connsiteX258" fmla="*/ 3471863 w 4157663"/>
              <a:gd name="connsiteY258" fmla="*/ 1314451 h 4414838"/>
              <a:gd name="connsiteX259" fmla="*/ 3586163 w 4157663"/>
              <a:gd name="connsiteY259" fmla="*/ 1271589 h 4414838"/>
              <a:gd name="connsiteX260" fmla="*/ 3695700 w 4157663"/>
              <a:gd name="connsiteY260" fmla="*/ 1214439 h 4414838"/>
              <a:gd name="connsiteX261" fmla="*/ 3762375 w 4157663"/>
              <a:gd name="connsiteY261" fmla="*/ 1166814 h 4414838"/>
              <a:gd name="connsiteX262" fmla="*/ 3748088 w 4157663"/>
              <a:gd name="connsiteY262" fmla="*/ 1123951 h 4414838"/>
              <a:gd name="connsiteX263" fmla="*/ 3786188 w 4157663"/>
              <a:gd name="connsiteY263" fmla="*/ 1095376 h 4414838"/>
              <a:gd name="connsiteX264" fmla="*/ 3871913 w 4157663"/>
              <a:gd name="connsiteY264" fmla="*/ 1114426 h 4414838"/>
              <a:gd name="connsiteX265" fmla="*/ 4062413 w 4157663"/>
              <a:gd name="connsiteY265" fmla="*/ 1143000 h 4414838"/>
              <a:gd name="connsiteX266" fmla="*/ 4138613 w 4157663"/>
              <a:gd name="connsiteY266" fmla="*/ 1176338 h 4414838"/>
              <a:gd name="connsiteX267" fmla="*/ 4152900 w 4157663"/>
              <a:gd name="connsiteY267" fmla="*/ 2924175 h 4414838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28575 w 4157663"/>
              <a:gd name="connsiteY106" fmla="*/ 19050 h 4414838"/>
              <a:gd name="connsiteX107" fmla="*/ 1066800 w 4157663"/>
              <a:gd name="connsiteY107" fmla="*/ 0 h 4414838"/>
              <a:gd name="connsiteX108" fmla="*/ 1195388 w 4157663"/>
              <a:gd name="connsiteY108" fmla="*/ 1109663 h 4414838"/>
              <a:gd name="connsiteX109" fmla="*/ 1252538 w 4157663"/>
              <a:gd name="connsiteY109" fmla="*/ 1090613 h 4414838"/>
              <a:gd name="connsiteX110" fmla="*/ 1295400 w 4157663"/>
              <a:gd name="connsiteY110" fmla="*/ 1095375 h 4414838"/>
              <a:gd name="connsiteX111" fmla="*/ 1300163 w 4157663"/>
              <a:gd name="connsiteY111" fmla="*/ 1176338 h 4414838"/>
              <a:gd name="connsiteX112" fmla="*/ 1328738 w 4157663"/>
              <a:gd name="connsiteY112" fmla="*/ 1223963 h 4414838"/>
              <a:gd name="connsiteX113" fmla="*/ 1395413 w 4157663"/>
              <a:gd name="connsiteY113" fmla="*/ 1281113 h 4414838"/>
              <a:gd name="connsiteX114" fmla="*/ 1447800 w 4157663"/>
              <a:gd name="connsiteY114" fmla="*/ 1309688 h 4414838"/>
              <a:gd name="connsiteX115" fmla="*/ 1528763 w 4157663"/>
              <a:gd name="connsiteY115" fmla="*/ 1281113 h 4414838"/>
              <a:gd name="connsiteX116" fmla="*/ 1533525 w 4157663"/>
              <a:gd name="connsiteY116" fmla="*/ 1314450 h 4414838"/>
              <a:gd name="connsiteX117" fmla="*/ 1495425 w 4157663"/>
              <a:gd name="connsiteY117" fmla="*/ 1366838 h 4414838"/>
              <a:gd name="connsiteX118" fmla="*/ 1509713 w 4157663"/>
              <a:gd name="connsiteY118" fmla="*/ 1428750 h 4414838"/>
              <a:gd name="connsiteX119" fmla="*/ 1552575 w 4157663"/>
              <a:gd name="connsiteY119" fmla="*/ 1428750 h 4414838"/>
              <a:gd name="connsiteX120" fmla="*/ 1504950 w 4157663"/>
              <a:gd name="connsiteY120" fmla="*/ 1462088 h 4414838"/>
              <a:gd name="connsiteX121" fmla="*/ 1519238 w 4157663"/>
              <a:gd name="connsiteY121" fmla="*/ 1528763 h 4414838"/>
              <a:gd name="connsiteX122" fmla="*/ 1543050 w 4157663"/>
              <a:gd name="connsiteY122" fmla="*/ 1576388 h 4414838"/>
              <a:gd name="connsiteX123" fmla="*/ 1600200 w 4157663"/>
              <a:gd name="connsiteY123" fmla="*/ 1571625 h 4414838"/>
              <a:gd name="connsiteX124" fmla="*/ 1652588 w 4157663"/>
              <a:gd name="connsiteY124" fmla="*/ 1590675 h 4414838"/>
              <a:gd name="connsiteX125" fmla="*/ 1695450 w 4157663"/>
              <a:gd name="connsiteY125" fmla="*/ 1552575 h 4414838"/>
              <a:gd name="connsiteX126" fmla="*/ 1719263 w 4157663"/>
              <a:gd name="connsiteY126" fmla="*/ 1533525 h 4414838"/>
              <a:gd name="connsiteX127" fmla="*/ 1704975 w 4157663"/>
              <a:gd name="connsiteY127" fmla="*/ 1490663 h 4414838"/>
              <a:gd name="connsiteX128" fmla="*/ 1690688 w 4157663"/>
              <a:gd name="connsiteY128" fmla="*/ 1476375 h 4414838"/>
              <a:gd name="connsiteX129" fmla="*/ 1690688 w 4157663"/>
              <a:gd name="connsiteY129" fmla="*/ 1452563 h 4414838"/>
              <a:gd name="connsiteX130" fmla="*/ 1728788 w 4157663"/>
              <a:gd name="connsiteY130" fmla="*/ 1466850 h 4414838"/>
              <a:gd name="connsiteX131" fmla="*/ 1757363 w 4157663"/>
              <a:gd name="connsiteY131" fmla="*/ 1495425 h 4414838"/>
              <a:gd name="connsiteX132" fmla="*/ 1766888 w 4157663"/>
              <a:gd name="connsiteY132" fmla="*/ 1447800 h 4414838"/>
              <a:gd name="connsiteX133" fmla="*/ 1771650 w 4157663"/>
              <a:gd name="connsiteY133" fmla="*/ 1414463 h 4414838"/>
              <a:gd name="connsiteX134" fmla="*/ 1766888 w 4157663"/>
              <a:gd name="connsiteY134" fmla="*/ 1400175 h 4414838"/>
              <a:gd name="connsiteX135" fmla="*/ 1724025 w 4157663"/>
              <a:gd name="connsiteY135" fmla="*/ 1385888 h 4414838"/>
              <a:gd name="connsiteX136" fmla="*/ 1690688 w 4157663"/>
              <a:gd name="connsiteY136" fmla="*/ 1362075 h 4414838"/>
              <a:gd name="connsiteX137" fmla="*/ 1657350 w 4157663"/>
              <a:gd name="connsiteY137" fmla="*/ 1319213 h 4414838"/>
              <a:gd name="connsiteX138" fmla="*/ 1628775 w 4157663"/>
              <a:gd name="connsiteY138" fmla="*/ 1309688 h 4414838"/>
              <a:gd name="connsiteX139" fmla="*/ 1590675 w 4157663"/>
              <a:gd name="connsiteY139" fmla="*/ 1309688 h 4414838"/>
              <a:gd name="connsiteX140" fmla="*/ 1571625 w 4157663"/>
              <a:gd name="connsiteY140" fmla="*/ 1304925 h 4414838"/>
              <a:gd name="connsiteX141" fmla="*/ 1557338 w 4157663"/>
              <a:gd name="connsiteY141" fmla="*/ 1271588 h 4414838"/>
              <a:gd name="connsiteX142" fmla="*/ 1538288 w 4157663"/>
              <a:gd name="connsiteY142" fmla="*/ 1233488 h 4414838"/>
              <a:gd name="connsiteX143" fmla="*/ 1557338 w 4157663"/>
              <a:gd name="connsiteY143" fmla="*/ 1219200 h 4414838"/>
              <a:gd name="connsiteX144" fmla="*/ 1614488 w 4157663"/>
              <a:gd name="connsiteY144" fmla="*/ 1281113 h 4414838"/>
              <a:gd name="connsiteX145" fmla="*/ 1614488 w 4157663"/>
              <a:gd name="connsiteY145" fmla="*/ 1281113 h 4414838"/>
              <a:gd name="connsiteX146" fmla="*/ 1633538 w 4157663"/>
              <a:gd name="connsiteY146" fmla="*/ 1252538 h 4414838"/>
              <a:gd name="connsiteX147" fmla="*/ 1614488 w 4157663"/>
              <a:gd name="connsiteY147" fmla="*/ 1214438 h 4414838"/>
              <a:gd name="connsiteX148" fmla="*/ 1657350 w 4157663"/>
              <a:gd name="connsiteY148" fmla="*/ 1223963 h 4414838"/>
              <a:gd name="connsiteX149" fmla="*/ 1676400 w 4157663"/>
              <a:gd name="connsiteY149" fmla="*/ 1285875 h 4414838"/>
              <a:gd name="connsiteX150" fmla="*/ 1695450 w 4157663"/>
              <a:gd name="connsiteY150" fmla="*/ 1290638 h 4414838"/>
              <a:gd name="connsiteX151" fmla="*/ 1690688 w 4157663"/>
              <a:gd name="connsiteY151" fmla="*/ 1252538 h 4414838"/>
              <a:gd name="connsiteX152" fmla="*/ 1681163 w 4157663"/>
              <a:gd name="connsiteY152" fmla="*/ 1223963 h 4414838"/>
              <a:gd name="connsiteX153" fmla="*/ 1690688 w 4157663"/>
              <a:gd name="connsiteY153" fmla="*/ 1204913 h 4414838"/>
              <a:gd name="connsiteX154" fmla="*/ 1690688 w 4157663"/>
              <a:gd name="connsiteY154" fmla="*/ 1204913 h 4414838"/>
              <a:gd name="connsiteX155" fmla="*/ 1757363 w 4157663"/>
              <a:gd name="connsiteY155" fmla="*/ 1204913 h 4414838"/>
              <a:gd name="connsiteX156" fmla="*/ 1757363 w 4157663"/>
              <a:gd name="connsiteY156" fmla="*/ 1204913 h 4414838"/>
              <a:gd name="connsiteX157" fmla="*/ 1728788 w 4157663"/>
              <a:gd name="connsiteY157" fmla="*/ 1300163 h 4414838"/>
              <a:gd name="connsiteX158" fmla="*/ 1733550 w 4157663"/>
              <a:gd name="connsiteY158" fmla="*/ 1338263 h 4414838"/>
              <a:gd name="connsiteX159" fmla="*/ 1733550 w 4157663"/>
              <a:gd name="connsiteY159" fmla="*/ 1338263 h 4414838"/>
              <a:gd name="connsiteX160" fmla="*/ 1800225 w 4157663"/>
              <a:gd name="connsiteY160" fmla="*/ 1352550 h 4414838"/>
              <a:gd name="connsiteX161" fmla="*/ 1838325 w 4157663"/>
              <a:gd name="connsiteY161" fmla="*/ 1319213 h 4414838"/>
              <a:gd name="connsiteX162" fmla="*/ 1900238 w 4157663"/>
              <a:gd name="connsiteY162" fmla="*/ 1319213 h 4414838"/>
              <a:gd name="connsiteX163" fmla="*/ 1947863 w 4157663"/>
              <a:gd name="connsiteY163" fmla="*/ 1328738 h 4414838"/>
              <a:gd name="connsiteX164" fmla="*/ 1966913 w 4157663"/>
              <a:gd name="connsiteY164" fmla="*/ 1300163 h 4414838"/>
              <a:gd name="connsiteX165" fmla="*/ 1971675 w 4157663"/>
              <a:gd name="connsiteY165" fmla="*/ 1281113 h 4414838"/>
              <a:gd name="connsiteX166" fmla="*/ 1928813 w 4157663"/>
              <a:gd name="connsiteY166" fmla="*/ 1266825 h 4414838"/>
              <a:gd name="connsiteX167" fmla="*/ 1881188 w 4157663"/>
              <a:gd name="connsiteY167" fmla="*/ 1257300 h 4414838"/>
              <a:gd name="connsiteX168" fmla="*/ 1866900 w 4157663"/>
              <a:gd name="connsiteY168" fmla="*/ 1238250 h 4414838"/>
              <a:gd name="connsiteX169" fmla="*/ 1938338 w 4157663"/>
              <a:gd name="connsiteY169" fmla="*/ 1233488 h 4414838"/>
              <a:gd name="connsiteX170" fmla="*/ 1962150 w 4157663"/>
              <a:gd name="connsiteY170" fmla="*/ 1247775 h 4414838"/>
              <a:gd name="connsiteX171" fmla="*/ 1962150 w 4157663"/>
              <a:gd name="connsiteY171" fmla="*/ 1247775 h 4414838"/>
              <a:gd name="connsiteX172" fmla="*/ 1914525 w 4157663"/>
              <a:gd name="connsiteY172" fmla="*/ 1214438 h 4414838"/>
              <a:gd name="connsiteX173" fmla="*/ 1928813 w 4157663"/>
              <a:gd name="connsiteY173" fmla="*/ 1190625 h 4414838"/>
              <a:gd name="connsiteX174" fmla="*/ 1928813 w 4157663"/>
              <a:gd name="connsiteY174" fmla="*/ 1190625 h 4414838"/>
              <a:gd name="connsiteX175" fmla="*/ 1947863 w 4157663"/>
              <a:gd name="connsiteY175" fmla="*/ 1166813 h 4414838"/>
              <a:gd name="connsiteX176" fmla="*/ 1952625 w 4157663"/>
              <a:gd name="connsiteY176" fmla="*/ 1152525 h 4414838"/>
              <a:gd name="connsiteX177" fmla="*/ 2024063 w 4157663"/>
              <a:gd name="connsiteY177" fmla="*/ 1223963 h 4414838"/>
              <a:gd name="connsiteX178" fmla="*/ 2019300 w 4157663"/>
              <a:gd name="connsiteY178" fmla="*/ 1204913 h 4414838"/>
              <a:gd name="connsiteX179" fmla="*/ 1995488 w 4157663"/>
              <a:gd name="connsiteY179" fmla="*/ 1152525 h 4414838"/>
              <a:gd name="connsiteX180" fmla="*/ 1995488 w 4157663"/>
              <a:gd name="connsiteY180" fmla="*/ 1090613 h 4414838"/>
              <a:gd name="connsiteX181" fmla="*/ 2014538 w 4157663"/>
              <a:gd name="connsiteY181" fmla="*/ 1090613 h 4414838"/>
              <a:gd name="connsiteX182" fmla="*/ 2019300 w 4157663"/>
              <a:gd name="connsiteY182" fmla="*/ 1152525 h 4414838"/>
              <a:gd name="connsiteX183" fmla="*/ 2052638 w 4157663"/>
              <a:gd name="connsiteY183" fmla="*/ 1171575 h 4414838"/>
              <a:gd name="connsiteX184" fmla="*/ 2052638 w 4157663"/>
              <a:gd name="connsiteY184" fmla="*/ 1171575 h 4414838"/>
              <a:gd name="connsiteX185" fmla="*/ 2043113 w 4157663"/>
              <a:gd name="connsiteY185" fmla="*/ 1081088 h 4414838"/>
              <a:gd name="connsiteX186" fmla="*/ 2071688 w 4157663"/>
              <a:gd name="connsiteY186" fmla="*/ 1076325 h 4414838"/>
              <a:gd name="connsiteX187" fmla="*/ 2071688 w 4157663"/>
              <a:gd name="connsiteY187" fmla="*/ 1128713 h 4414838"/>
              <a:gd name="connsiteX188" fmla="*/ 2081213 w 4157663"/>
              <a:gd name="connsiteY188" fmla="*/ 1143000 h 4414838"/>
              <a:gd name="connsiteX189" fmla="*/ 2109788 w 4157663"/>
              <a:gd name="connsiteY189" fmla="*/ 1090613 h 4414838"/>
              <a:gd name="connsiteX190" fmla="*/ 2152650 w 4157663"/>
              <a:gd name="connsiteY190" fmla="*/ 1066800 h 4414838"/>
              <a:gd name="connsiteX191" fmla="*/ 2157413 w 4157663"/>
              <a:gd name="connsiteY191" fmla="*/ 1090613 h 4414838"/>
              <a:gd name="connsiteX192" fmla="*/ 2124075 w 4157663"/>
              <a:gd name="connsiteY192" fmla="*/ 1133475 h 4414838"/>
              <a:gd name="connsiteX193" fmla="*/ 2095500 w 4157663"/>
              <a:gd name="connsiteY193" fmla="*/ 1166813 h 4414838"/>
              <a:gd name="connsiteX194" fmla="*/ 2195513 w 4157663"/>
              <a:gd name="connsiteY194" fmla="*/ 1190625 h 4414838"/>
              <a:gd name="connsiteX195" fmla="*/ 2233613 w 4157663"/>
              <a:gd name="connsiteY195" fmla="*/ 1190625 h 4414838"/>
              <a:gd name="connsiteX196" fmla="*/ 2228850 w 4157663"/>
              <a:gd name="connsiteY196" fmla="*/ 1152525 h 4414838"/>
              <a:gd name="connsiteX197" fmla="*/ 2228850 w 4157663"/>
              <a:gd name="connsiteY197" fmla="*/ 1152525 h 4414838"/>
              <a:gd name="connsiteX198" fmla="*/ 2262188 w 4157663"/>
              <a:gd name="connsiteY198" fmla="*/ 1119188 h 4414838"/>
              <a:gd name="connsiteX199" fmla="*/ 2276475 w 4157663"/>
              <a:gd name="connsiteY199" fmla="*/ 1195388 h 4414838"/>
              <a:gd name="connsiteX200" fmla="*/ 2300288 w 4157663"/>
              <a:gd name="connsiteY200" fmla="*/ 1214438 h 4414838"/>
              <a:gd name="connsiteX201" fmla="*/ 2309813 w 4157663"/>
              <a:gd name="connsiteY201" fmla="*/ 1176338 h 4414838"/>
              <a:gd name="connsiteX202" fmla="*/ 2309813 w 4157663"/>
              <a:gd name="connsiteY202" fmla="*/ 1176338 h 4414838"/>
              <a:gd name="connsiteX203" fmla="*/ 2338388 w 4157663"/>
              <a:gd name="connsiteY203" fmla="*/ 1109663 h 4414838"/>
              <a:gd name="connsiteX204" fmla="*/ 2343150 w 4157663"/>
              <a:gd name="connsiteY204" fmla="*/ 1147763 h 4414838"/>
              <a:gd name="connsiteX205" fmla="*/ 2347913 w 4157663"/>
              <a:gd name="connsiteY205" fmla="*/ 1181100 h 4414838"/>
              <a:gd name="connsiteX206" fmla="*/ 2409825 w 4157663"/>
              <a:gd name="connsiteY206" fmla="*/ 1200150 h 4414838"/>
              <a:gd name="connsiteX207" fmla="*/ 2438400 w 4157663"/>
              <a:gd name="connsiteY207" fmla="*/ 1204913 h 4414838"/>
              <a:gd name="connsiteX208" fmla="*/ 2447925 w 4157663"/>
              <a:gd name="connsiteY208" fmla="*/ 1190625 h 4414838"/>
              <a:gd name="connsiteX209" fmla="*/ 2466975 w 4157663"/>
              <a:gd name="connsiteY209" fmla="*/ 1171575 h 4414838"/>
              <a:gd name="connsiteX210" fmla="*/ 2509838 w 4157663"/>
              <a:gd name="connsiteY210" fmla="*/ 1166813 h 4414838"/>
              <a:gd name="connsiteX211" fmla="*/ 2481263 w 4157663"/>
              <a:gd name="connsiteY211" fmla="*/ 1204913 h 4414838"/>
              <a:gd name="connsiteX212" fmla="*/ 2481263 w 4157663"/>
              <a:gd name="connsiteY212" fmla="*/ 1233488 h 4414838"/>
              <a:gd name="connsiteX213" fmla="*/ 2481263 w 4157663"/>
              <a:gd name="connsiteY213" fmla="*/ 1233488 h 4414838"/>
              <a:gd name="connsiteX214" fmla="*/ 2547938 w 4157663"/>
              <a:gd name="connsiteY214" fmla="*/ 1271588 h 4414838"/>
              <a:gd name="connsiteX215" fmla="*/ 2609850 w 4157663"/>
              <a:gd name="connsiteY215" fmla="*/ 1309688 h 4414838"/>
              <a:gd name="connsiteX216" fmla="*/ 2662238 w 4157663"/>
              <a:gd name="connsiteY216" fmla="*/ 1347788 h 4414838"/>
              <a:gd name="connsiteX217" fmla="*/ 2681288 w 4157663"/>
              <a:gd name="connsiteY217" fmla="*/ 1362075 h 4414838"/>
              <a:gd name="connsiteX218" fmla="*/ 2705100 w 4157663"/>
              <a:gd name="connsiteY218" fmla="*/ 1328738 h 4414838"/>
              <a:gd name="connsiteX219" fmla="*/ 2700338 w 4157663"/>
              <a:gd name="connsiteY219" fmla="*/ 1300163 h 4414838"/>
              <a:gd name="connsiteX220" fmla="*/ 2700338 w 4157663"/>
              <a:gd name="connsiteY220" fmla="*/ 1281113 h 4414838"/>
              <a:gd name="connsiteX221" fmla="*/ 2728913 w 4157663"/>
              <a:gd name="connsiteY221" fmla="*/ 1319213 h 4414838"/>
              <a:gd name="connsiteX222" fmla="*/ 2705100 w 4157663"/>
              <a:gd name="connsiteY222" fmla="*/ 1357313 h 4414838"/>
              <a:gd name="connsiteX223" fmla="*/ 2747963 w 4157663"/>
              <a:gd name="connsiteY223" fmla="*/ 1404938 h 4414838"/>
              <a:gd name="connsiteX224" fmla="*/ 2795588 w 4157663"/>
              <a:gd name="connsiteY224" fmla="*/ 1390650 h 4414838"/>
              <a:gd name="connsiteX225" fmla="*/ 2795588 w 4157663"/>
              <a:gd name="connsiteY225" fmla="*/ 1390650 h 4414838"/>
              <a:gd name="connsiteX226" fmla="*/ 2814638 w 4157663"/>
              <a:gd name="connsiteY226" fmla="*/ 1333500 h 4414838"/>
              <a:gd name="connsiteX227" fmla="*/ 2814638 w 4157663"/>
              <a:gd name="connsiteY227" fmla="*/ 1333500 h 4414838"/>
              <a:gd name="connsiteX228" fmla="*/ 2824163 w 4157663"/>
              <a:gd name="connsiteY228" fmla="*/ 1381125 h 4414838"/>
              <a:gd name="connsiteX229" fmla="*/ 2847975 w 4157663"/>
              <a:gd name="connsiteY229" fmla="*/ 1419225 h 4414838"/>
              <a:gd name="connsiteX230" fmla="*/ 2928938 w 4157663"/>
              <a:gd name="connsiteY230" fmla="*/ 1443038 h 4414838"/>
              <a:gd name="connsiteX231" fmla="*/ 2986088 w 4157663"/>
              <a:gd name="connsiteY231" fmla="*/ 1452563 h 4414838"/>
              <a:gd name="connsiteX232" fmla="*/ 2986088 w 4157663"/>
              <a:gd name="connsiteY232" fmla="*/ 1452563 h 4414838"/>
              <a:gd name="connsiteX233" fmla="*/ 2947988 w 4157663"/>
              <a:gd name="connsiteY233" fmla="*/ 1309688 h 4414838"/>
              <a:gd name="connsiteX234" fmla="*/ 2886075 w 4157663"/>
              <a:gd name="connsiteY234" fmla="*/ 1157288 h 4414838"/>
              <a:gd name="connsiteX235" fmla="*/ 2881313 w 4157663"/>
              <a:gd name="connsiteY235" fmla="*/ 1104900 h 4414838"/>
              <a:gd name="connsiteX236" fmla="*/ 3009900 w 4157663"/>
              <a:gd name="connsiteY236" fmla="*/ 1081088 h 4414838"/>
              <a:gd name="connsiteX237" fmla="*/ 3052763 w 4157663"/>
              <a:gd name="connsiteY237" fmla="*/ 1171575 h 4414838"/>
              <a:gd name="connsiteX238" fmla="*/ 3076575 w 4157663"/>
              <a:gd name="connsiteY238" fmla="*/ 1257300 h 4414838"/>
              <a:gd name="connsiteX239" fmla="*/ 3081338 w 4157663"/>
              <a:gd name="connsiteY239" fmla="*/ 1347788 h 4414838"/>
              <a:gd name="connsiteX240" fmla="*/ 3095625 w 4157663"/>
              <a:gd name="connsiteY240" fmla="*/ 1419225 h 4414838"/>
              <a:gd name="connsiteX241" fmla="*/ 3143250 w 4157663"/>
              <a:gd name="connsiteY241" fmla="*/ 1452563 h 4414838"/>
              <a:gd name="connsiteX242" fmla="*/ 3243263 w 4157663"/>
              <a:gd name="connsiteY242" fmla="*/ 1414463 h 4414838"/>
              <a:gd name="connsiteX243" fmla="*/ 3333750 w 4157663"/>
              <a:gd name="connsiteY243" fmla="*/ 1371600 h 4414838"/>
              <a:gd name="connsiteX244" fmla="*/ 3400425 w 4157663"/>
              <a:gd name="connsiteY244" fmla="*/ 1333500 h 4414838"/>
              <a:gd name="connsiteX245" fmla="*/ 3400425 w 4157663"/>
              <a:gd name="connsiteY245" fmla="*/ 1276350 h 4414838"/>
              <a:gd name="connsiteX246" fmla="*/ 3352800 w 4157663"/>
              <a:gd name="connsiteY246" fmla="*/ 1271588 h 4414838"/>
              <a:gd name="connsiteX247" fmla="*/ 3295650 w 4157663"/>
              <a:gd name="connsiteY247" fmla="*/ 1300163 h 4414838"/>
              <a:gd name="connsiteX248" fmla="*/ 3238500 w 4157663"/>
              <a:gd name="connsiteY248" fmla="*/ 1309688 h 4414838"/>
              <a:gd name="connsiteX249" fmla="*/ 3200400 w 4157663"/>
              <a:gd name="connsiteY249" fmla="*/ 1300163 h 4414838"/>
              <a:gd name="connsiteX250" fmla="*/ 3248025 w 4157663"/>
              <a:gd name="connsiteY250" fmla="*/ 1271588 h 4414838"/>
              <a:gd name="connsiteX251" fmla="*/ 3271838 w 4157663"/>
              <a:gd name="connsiteY251" fmla="*/ 1233488 h 4414838"/>
              <a:gd name="connsiteX252" fmla="*/ 3228975 w 4157663"/>
              <a:gd name="connsiteY252" fmla="*/ 1223963 h 4414838"/>
              <a:gd name="connsiteX253" fmla="*/ 3162300 w 4157663"/>
              <a:gd name="connsiteY253" fmla="*/ 1200150 h 4414838"/>
              <a:gd name="connsiteX254" fmla="*/ 3143250 w 4157663"/>
              <a:gd name="connsiteY254" fmla="*/ 1123950 h 4414838"/>
              <a:gd name="connsiteX255" fmla="*/ 3224213 w 4157663"/>
              <a:gd name="connsiteY255" fmla="*/ 1181101 h 4414838"/>
              <a:gd name="connsiteX256" fmla="*/ 3362325 w 4157663"/>
              <a:gd name="connsiteY256" fmla="*/ 1233489 h 4414838"/>
              <a:gd name="connsiteX257" fmla="*/ 3462338 w 4157663"/>
              <a:gd name="connsiteY257" fmla="*/ 1247776 h 4414838"/>
              <a:gd name="connsiteX258" fmla="*/ 3471863 w 4157663"/>
              <a:gd name="connsiteY258" fmla="*/ 1314451 h 4414838"/>
              <a:gd name="connsiteX259" fmla="*/ 3586163 w 4157663"/>
              <a:gd name="connsiteY259" fmla="*/ 1271589 h 4414838"/>
              <a:gd name="connsiteX260" fmla="*/ 3695700 w 4157663"/>
              <a:gd name="connsiteY260" fmla="*/ 1214439 h 4414838"/>
              <a:gd name="connsiteX261" fmla="*/ 3762375 w 4157663"/>
              <a:gd name="connsiteY261" fmla="*/ 1166814 h 4414838"/>
              <a:gd name="connsiteX262" fmla="*/ 3748088 w 4157663"/>
              <a:gd name="connsiteY262" fmla="*/ 1123951 h 4414838"/>
              <a:gd name="connsiteX263" fmla="*/ 3786188 w 4157663"/>
              <a:gd name="connsiteY263" fmla="*/ 1095376 h 4414838"/>
              <a:gd name="connsiteX264" fmla="*/ 3871913 w 4157663"/>
              <a:gd name="connsiteY264" fmla="*/ 1114426 h 4414838"/>
              <a:gd name="connsiteX265" fmla="*/ 4062413 w 4157663"/>
              <a:gd name="connsiteY265" fmla="*/ 1143000 h 4414838"/>
              <a:gd name="connsiteX266" fmla="*/ 4138613 w 4157663"/>
              <a:gd name="connsiteY266" fmla="*/ 1176338 h 4414838"/>
              <a:gd name="connsiteX267" fmla="*/ 4152900 w 4157663"/>
              <a:gd name="connsiteY26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196455 w 4158730"/>
              <a:gd name="connsiteY108" fmla="*/ 1109663 h 4414838"/>
              <a:gd name="connsiteX109" fmla="*/ 1253605 w 4158730"/>
              <a:gd name="connsiteY109" fmla="*/ 1090613 h 4414838"/>
              <a:gd name="connsiteX110" fmla="*/ 1296467 w 4158730"/>
              <a:gd name="connsiteY110" fmla="*/ 1095375 h 4414838"/>
              <a:gd name="connsiteX111" fmla="*/ 1301230 w 4158730"/>
              <a:gd name="connsiteY111" fmla="*/ 1176338 h 4414838"/>
              <a:gd name="connsiteX112" fmla="*/ 1329805 w 4158730"/>
              <a:gd name="connsiteY112" fmla="*/ 1223963 h 4414838"/>
              <a:gd name="connsiteX113" fmla="*/ 1396480 w 4158730"/>
              <a:gd name="connsiteY113" fmla="*/ 1281113 h 4414838"/>
              <a:gd name="connsiteX114" fmla="*/ 1448867 w 4158730"/>
              <a:gd name="connsiteY114" fmla="*/ 1309688 h 4414838"/>
              <a:gd name="connsiteX115" fmla="*/ 1529830 w 4158730"/>
              <a:gd name="connsiteY115" fmla="*/ 1281113 h 4414838"/>
              <a:gd name="connsiteX116" fmla="*/ 1534592 w 4158730"/>
              <a:gd name="connsiteY116" fmla="*/ 1314450 h 4414838"/>
              <a:gd name="connsiteX117" fmla="*/ 1496492 w 4158730"/>
              <a:gd name="connsiteY117" fmla="*/ 1366838 h 4414838"/>
              <a:gd name="connsiteX118" fmla="*/ 1510780 w 4158730"/>
              <a:gd name="connsiteY118" fmla="*/ 1428750 h 4414838"/>
              <a:gd name="connsiteX119" fmla="*/ 1553642 w 4158730"/>
              <a:gd name="connsiteY119" fmla="*/ 1428750 h 4414838"/>
              <a:gd name="connsiteX120" fmla="*/ 1506017 w 4158730"/>
              <a:gd name="connsiteY120" fmla="*/ 1462088 h 4414838"/>
              <a:gd name="connsiteX121" fmla="*/ 1520305 w 4158730"/>
              <a:gd name="connsiteY121" fmla="*/ 1528763 h 4414838"/>
              <a:gd name="connsiteX122" fmla="*/ 1544117 w 4158730"/>
              <a:gd name="connsiteY122" fmla="*/ 1576388 h 4414838"/>
              <a:gd name="connsiteX123" fmla="*/ 1601267 w 4158730"/>
              <a:gd name="connsiteY123" fmla="*/ 1571625 h 4414838"/>
              <a:gd name="connsiteX124" fmla="*/ 1653655 w 4158730"/>
              <a:gd name="connsiteY124" fmla="*/ 1590675 h 4414838"/>
              <a:gd name="connsiteX125" fmla="*/ 1696517 w 4158730"/>
              <a:gd name="connsiteY125" fmla="*/ 1552575 h 4414838"/>
              <a:gd name="connsiteX126" fmla="*/ 1720330 w 4158730"/>
              <a:gd name="connsiteY126" fmla="*/ 1533525 h 4414838"/>
              <a:gd name="connsiteX127" fmla="*/ 1706042 w 4158730"/>
              <a:gd name="connsiteY127" fmla="*/ 1490663 h 4414838"/>
              <a:gd name="connsiteX128" fmla="*/ 1691755 w 4158730"/>
              <a:gd name="connsiteY128" fmla="*/ 1476375 h 4414838"/>
              <a:gd name="connsiteX129" fmla="*/ 1691755 w 4158730"/>
              <a:gd name="connsiteY129" fmla="*/ 1452563 h 4414838"/>
              <a:gd name="connsiteX130" fmla="*/ 1729855 w 4158730"/>
              <a:gd name="connsiteY130" fmla="*/ 1466850 h 4414838"/>
              <a:gd name="connsiteX131" fmla="*/ 1758430 w 4158730"/>
              <a:gd name="connsiteY131" fmla="*/ 1495425 h 4414838"/>
              <a:gd name="connsiteX132" fmla="*/ 1767955 w 4158730"/>
              <a:gd name="connsiteY132" fmla="*/ 1447800 h 4414838"/>
              <a:gd name="connsiteX133" fmla="*/ 1772717 w 4158730"/>
              <a:gd name="connsiteY133" fmla="*/ 1414463 h 4414838"/>
              <a:gd name="connsiteX134" fmla="*/ 1767955 w 4158730"/>
              <a:gd name="connsiteY134" fmla="*/ 1400175 h 4414838"/>
              <a:gd name="connsiteX135" fmla="*/ 1725092 w 4158730"/>
              <a:gd name="connsiteY135" fmla="*/ 1385888 h 4414838"/>
              <a:gd name="connsiteX136" fmla="*/ 1691755 w 4158730"/>
              <a:gd name="connsiteY136" fmla="*/ 1362075 h 4414838"/>
              <a:gd name="connsiteX137" fmla="*/ 1658417 w 4158730"/>
              <a:gd name="connsiteY137" fmla="*/ 1319213 h 4414838"/>
              <a:gd name="connsiteX138" fmla="*/ 1629842 w 4158730"/>
              <a:gd name="connsiteY138" fmla="*/ 1309688 h 4414838"/>
              <a:gd name="connsiteX139" fmla="*/ 1591742 w 4158730"/>
              <a:gd name="connsiteY139" fmla="*/ 1309688 h 4414838"/>
              <a:gd name="connsiteX140" fmla="*/ 1572692 w 4158730"/>
              <a:gd name="connsiteY140" fmla="*/ 1304925 h 4414838"/>
              <a:gd name="connsiteX141" fmla="*/ 1558405 w 4158730"/>
              <a:gd name="connsiteY141" fmla="*/ 1271588 h 4414838"/>
              <a:gd name="connsiteX142" fmla="*/ 1539355 w 4158730"/>
              <a:gd name="connsiteY142" fmla="*/ 1233488 h 4414838"/>
              <a:gd name="connsiteX143" fmla="*/ 1558405 w 4158730"/>
              <a:gd name="connsiteY143" fmla="*/ 1219200 h 4414838"/>
              <a:gd name="connsiteX144" fmla="*/ 1615555 w 4158730"/>
              <a:gd name="connsiteY144" fmla="*/ 1281113 h 4414838"/>
              <a:gd name="connsiteX145" fmla="*/ 1615555 w 4158730"/>
              <a:gd name="connsiteY145" fmla="*/ 1281113 h 4414838"/>
              <a:gd name="connsiteX146" fmla="*/ 1634605 w 4158730"/>
              <a:gd name="connsiteY146" fmla="*/ 1252538 h 4414838"/>
              <a:gd name="connsiteX147" fmla="*/ 1615555 w 4158730"/>
              <a:gd name="connsiteY147" fmla="*/ 1214438 h 4414838"/>
              <a:gd name="connsiteX148" fmla="*/ 1658417 w 4158730"/>
              <a:gd name="connsiteY148" fmla="*/ 1223963 h 4414838"/>
              <a:gd name="connsiteX149" fmla="*/ 1677467 w 4158730"/>
              <a:gd name="connsiteY149" fmla="*/ 1285875 h 4414838"/>
              <a:gd name="connsiteX150" fmla="*/ 1696517 w 4158730"/>
              <a:gd name="connsiteY150" fmla="*/ 1290638 h 4414838"/>
              <a:gd name="connsiteX151" fmla="*/ 1691755 w 4158730"/>
              <a:gd name="connsiteY151" fmla="*/ 1252538 h 4414838"/>
              <a:gd name="connsiteX152" fmla="*/ 1682230 w 4158730"/>
              <a:gd name="connsiteY152" fmla="*/ 1223963 h 4414838"/>
              <a:gd name="connsiteX153" fmla="*/ 1691755 w 4158730"/>
              <a:gd name="connsiteY153" fmla="*/ 1204913 h 4414838"/>
              <a:gd name="connsiteX154" fmla="*/ 1691755 w 4158730"/>
              <a:gd name="connsiteY154" fmla="*/ 1204913 h 4414838"/>
              <a:gd name="connsiteX155" fmla="*/ 1758430 w 4158730"/>
              <a:gd name="connsiteY155" fmla="*/ 1204913 h 4414838"/>
              <a:gd name="connsiteX156" fmla="*/ 1758430 w 4158730"/>
              <a:gd name="connsiteY156" fmla="*/ 1204913 h 4414838"/>
              <a:gd name="connsiteX157" fmla="*/ 1729855 w 4158730"/>
              <a:gd name="connsiteY157" fmla="*/ 1300163 h 4414838"/>
              <a:gd name="connsiteX158" fmla="*/ 1734617 w 4158730"/>
              <a:gd name="connsiteY158" fmla="*/ 1338263 h 4414838"/>
              <a:gd name="connsiteX159" fmla="*/ 1734617 w 4158730"/>
              <a:gd name="connsiteY159" fmla="*/ 1338263 h 4414838"/>
              <a:gd name="connsiteX160" fmla="*/ 1801292 w 4158730"/>
              <a:gd name="connsiteY160" fmla="*/ 1352550 h 4414838"/>
              <a:gd name="connsiteX161" fmla="*/ 1839392 w 4158730"/>
              <a:gd name="connsiteY161" fmla="*/ 1319213 h 4414838"/>
              <a:gd name="connsiteX162" fmla="*/ 1901305 w 4158730"/>
              <a:gd name="connsiteY162" fmla="*/ 1319213 h 4414838"/>
              <a:gd name="connsiteX163" fmla="*/ 1948930 w 4158730"/>
              <a:gd name="connsiteY163" fmla="*/ 1328738 h 4414838"/>
              <a:gd name="connsiteX164" fmla="*/ 1967980 w 4158730"/>
              <a:gd name="connsiteY164" fmla="*/ 1300163 h 4414838"/>
              <a:gd name="connsiteX165" fmla="*/ 1972742 w 4158730"/>
              <a:gd name="connsiteY165" fmla="*/ 1281113 h 4414838"/>
              <a:gd name="connsiteX166" fmla="*/ 1929880 w 4158730"/>
              <a:gd name="connsiteY166" fmla="*/ 1266825 h 4414838"/>
              <a:gd name="connsiteX167" fmla="*/ 1882255 w 4158730"/>
              <a:gd name="connsiteY167" fmla="*/ 1257300 h 4414838"/>
              <a:gd name="connsiteX168" fmla="*/ 1867967 w 4158730"/>
              <a:gd name="connsiteY168" fmla="*/ 1238250 h 4414838"/>
              <a:gd name="connsiteX169" fmla="*/ 1939405 w 4158730"/>
              <a:gd name="connsiteY169" fmla="*/ 1233488 h 4414838"/>
              <a:gd name="connsiteX170" fmla="*/ 1963217 w 4158730"/>
              <a:gd name="connsiteY170" fmla="*/ 1247775 h 4414838"/>
              <a:gd name="connsiteX171" fmla="*/ 1963217 w 4158730"/>
              <a:gd name="connsiteY171" fmla="*/ 1247775 h 4414838"/>
              <a:gd name="connsiteX172" fmla="*/ 1915592 w 4158730"/>
              <a:gd name="connsiteY172" fmla="*/ 1214438 h 4414838"/>
              <a:gd name="connsiteX173" fmla="*/ 1929880 w 4158730"/>
              <a:gd name="connsiteY173" fmla="*/ 1190625 h 4414838"/>
              <a:gd name="connsiteX174" fmla="*/ 1929880 w 4158730"/>
              <a:gd name="connsiteY174" fmla="*/ 1190625 h 4414838"/>
              <a:gd name="connsiteX175" fmla="*/ 1948930 w 4158730"/>
              <a:gd name="connsiteY175" fmla="*/ 1166813 h 4414838"/>
              <a:gd name="connsiteX176" fmla="*/ 1953692 w 4158730"/>
              <a:gd name="connsiteY176" fmla="*/ 1152525 h 4414838"/>
              <a:gd name="connsiteX177" fmla="*/ 2025130 w 4158730"/>
              <a:gd name="connsiteY177" fmla="*/ 1223963 h 4414838"/>
              <a:gd name="connsiteX178" fmla="*/ 2020367 w 4158730"/>
              <a:gd name="connsiteY178" fmla="*/ 1204913 h 4414838"/>
              <a:gd name="connsiteX179" fmla="*/ 1996555 w 4158730"/>
              <a:gd name="connsiteY179" fmla="*/ 1152525 h 4414838"/>
              <a:gd name="connsiteX180" fmla="*/ 1996555 w 4158730"/>
              <a:gd name="connsiteY180" fmla="*/ 1090613 h 4414838"/>
              <a:gd name="connsiteX181" fmla="*/ 2015605 w 4158730"/>
              <a:gd name="connsiteY181" fmla="*/ 1090613 h 4414838"/>
              <a:gd name="connsiteX182" fmla="*/ 2020367 w 4158730"/>
              <a:gd name="connsiteY182" fmla="*/ 1152525 h 4414838"/>
              <a:gd name="connsiteX183" fmla="*/ 2053705 w 4158730"/>
              <a:gd name="connsiteY183" fmla="*/ 1171575 h 4414838"/>
              <a:gd name="connsiteX184" fmla="*/ 2053705 w 4158730"/>
              <a:gd name="connsiteY184" fmla="*/ 1171575 h 4414838"/>
              <a:gd name="connsiteX185" fmla="*/ 2044180 w 4158730"/>
              <a:gd name="connsiteY185" fmla="*/ 1081088 h 4414838"/>
              <a:gd name="connsiteX186" fmla="*/ 2072755 w 4158730"/>
              <a:gd name="connsiteY186" fmla="*/ 1076325 h 4414838"/>
              <a:gd name="connsiteX187" fmla="*/ 2072755 w 4158730"/>
              <a:gd name="connsiteY187" fmla="*/ 1128713 h 4414838"/>
              <a:gd name="connsiteX188" fmla="*/ 2082280 w 4158730"/>
              <a:gd name="connsiteY188" fmla="*/ 1143000 h 4414838"/>
              <a:gd name="connsiteX189" fmla="*/ 2110855 w 4158730"/>
              <a:gd name="connsiteY189" fmla="*/ 1090613 h 4414838"/>
              <a:gd name="connsiteX190" fmla="*/ 2153717 w 4158730"/>
              <a:gd name="connsiteY190" fmla="*/ 1066800 h 4414838"/>
              <a:gd name="connsiteX191" fmla="*/ 2158480 w 4158730"/>
              <a:gd name="connsiteY191" fmla="*/ 1090613 h 4414838"/>
              <a:gd name="connsiteX192" fmla="*/ 2125142 w 4158730"/>
              <a:gd name="connsiteY192" fmla="*/ 1133475 h 4414838"/>
              <a:gd name="connsiteX193" fmla="*/ 2096567 w 4158730"/>
              <a:gd name="connsiteY193" fmla="*/ 1166813 h 4414838"/>
              <a:gd name="connsiteX194" fmla="*/ 2196580 w 4158730"/>
              <a:gd name="connsiteY194" fmla="*/ 1190625 h 4414838"/>
              <a:gd name="connsiteX195" fmla="*/ 2234680 w 4158730"/>
              <a:gd name="connsiteY195" fmla="*/ 1190625 h 4414838"/>
              <a:gd name="connsiteX196" fmla="*/ 2229917 w 4158730"/>
              <a:gd name="connsiteY196" fmla="*/ 1152525 h 4414838"/>
              <a:gd name="connsiteX197" fmla="*/ 2229917 w 4158730"/>
              <a:gd name="connsiteY197" fmla="*/ 1152525 h 4414838"/>
              <a:gd name="connsiteX198" fmla="*/ 2263255 w 4158730"/>
              <a:gd name="connsiteY198" fmla="*/ 1119188 h 4414838"/>
              <a:gd name="connsiteX199" fmla="*/ 2277542 w 4158730"/>
              <a:gd name="connsiteY199" fmla="*/ 1195388 h 4414838"/>
              <a:gd name="connsiteX200" fmla="*/ 2301355 w 4158730"/>
              <a:gd name="connsiteY200" fmla="*/ 1214438 h 4414838"/>
              <a:gd name="connsiteX201" fmla="*/ 2310880 w 4158730"/>
              <a:gd name="connsiteY201" fmla="*/ 1176338 h 4414838"/>
              <a:gd name="connsiteX202" fmla="*/ 2310880 w 4158730"/>
              <a:gd name="connsiteY202" fmla="*/ 1176338 h 4414838"/>
              <a:gd name="connsiteX203" fmla="*/ 2339455 w 4158730"/>
              <a:gd name="connsiteY203" fmla="*/ 1109663 h 4414838"/>
              <a:gd name="connsiteX204" fmla="*/ 2344217 w 4158730"/>
              <a:gd name="connsiteY204" fmla="*/ 1147763 h 4414838"/>
              <a:gd name="connsiteX205" fmla="*/ 2348980 w 4158730"/>
              <a:gd name="connsiteY205" fmla="*/ 1181100 h 4414838"/>
              <a:gd name="connsiteX206" fmla="*/ 2410892 w 4158730"/>
              <a:gd name="connsiteY206" fmla="*/ 1200150 h 4414838"/>
              <a:gd name="connsiteX207" fmla="*/ 2439467 w 4158730"/>
              <a:gd name="connsiteY207" fmla="*/ 1204913 h 4414838"/>
              <a:gd name="connsiteX208" fmla="*/ 2448992 w 4158730"/>
              <a:gd name="connsiteY208" fmla="*/ 1190625 h 4414838"/>
              <a:gd name="connsiteX209" fmla="*/ 2468042 w 4158730"/>
              <a:gd name="connsiteY209" fmla="*/ 1171575 h 4414838"/>
              <a:gd name="connsiteX210" fmla="*/ 2510905 w 4158730"/>
              <a:gd name="connsiteY210" fmla="*/ 1166813 h 4414838"/>
              <a:gd name="connsiteX211" fmla="*/ 2482330 w 4158730"/>
              <a:gd name="connsiteY211" fmla="*/ 1204913 h 4414838"/>
              <a:gd name="connsiteX212" fmla="*/ 2482330 w 4158730"/>
              <a:gd name="connsiteY212" fmla="*/ 1233488 h 4414838"/>
              <a:gd name="connsiteX213" fmla="*/ 2482330 w 4158730"/>
              <a:gd name="connsiteY213" fmla="*/ 1233488 h 4414838"/>
              <a:gd name="connsiteX214" fmla="*/ 2549005 w 4158730"/>
              <a:gd name="connsiteY214" fmla="*/ 1271588 h 4414838"/>
              <a:gd name="connsiteX215" fmla="*/ 2610917 w 4158730"/>
              <a:gd name="connsiteY215" fmla="*/ 1309688 h 4414838"/>
              <a:gd name="connsiteX216" fmla="*/ 2663305 w 4158730"/>
              <a:gd name="connsiteY216" fmla="*/ 1347788 h 4414838"/>
              <a:gd name="connsiteX217" fmla="*/ 2682355 w 4158730"/>
              <a:gd name="connsiteY217" fmla="*/ 1362075 h 4414838"/>
              <a:gd name="connsiteX218" fmla="*/ 2706167 w 4158730"/>
              <a:gd name="connsiteY218" fmla="*/ 1328738 h 4414838"/>
              <a:gd name="connsiteX219" fmla="*/ 2701405 w 4158730"/>
              <a:gd name="connsiteY219" fmla="*/ 1300163 h 4414838"/>
              <a:gd name="connsiteX220" fmla="*/ 2701405 w 4158730"/>
              <a:gd name="connsiteY220" fmla="*/ 1281113 h 4414838"/>
              <a:gd name="connsiteX221" fmla="*/ 2729980 w 4158730"/>
              <a:gd name="connsiteY221" fmla="*/ 1319213 h 4414838"/>
              <a:gd name="connsiteX222" fmla="*/ 2706167 w 4158730"/>
              <a:gd name="connsiteY222" fmla="*/ 1357313 h 4414838"/>
              <a:gd name="connsiteX223" fmla="*/ 2749030 w 4158730"/>
              <a:gd name="connsiteY223" fmla="*/ 1404938 h 4414838"/>
              <a:gd name="connsiteX224" fmla="*/ 2796655 w 4158730"/>
              <a:gd name="connsiteY224" fmla="*/ 1390650 h 4414838"/>
              <a:gd name="connsiteX225" fmla="*/ 2796655 w 4158730"/>
              <a:gd name="connsiteY225" fmla="*/ 1390650 h 4414838"/>
              <a:gd name="connsiteX226" fmla="*/ 2815705 w 4158730"/>
              <a:gd name="connsiteY226" fmla="*/ 1333500 h 4414838"/>
              <a:gd name="connsiteX227" fmla="*/ 2815705 w 4158730"/>
              <a:gd name="connsiteY227" fmla="*/ 1333500 h 4414838"/>
              <a:gd name="connsiteX228" fmla="*/ 2825230 w 4158730"/>
              <a:gd name="connsiteY228" fmla="*/ 1381125 h 4414838"/>
              <a:gd name="connsiteX229" fmla="*/ 2849042 w 4158730"/>
              <a:gd name="connsiteY229" fmla="*/ 1419225 h 4414838"/>
              <a:gd name="connsiteX230" fmla="*/ 2930005 w 4158730"/>
              <a:gd name="connsiteY230" fmla="*/ 1443038 h 4414838"/>
              <a:gd name="connsiteX231" fmla="*/ 2987155 w 4158730"/>
              <a:gd name="connsiteY231" fmla="*/ 1452563 h 4414838"/>
              <a:gd name="connsiteX232" fmla="*/ 2987155 w 4158730"/>
              <a:gd name="connsiteY232" fmla="*/ 1452563 h 4414838"/>
              <a:gd name="connsiteX233" fmla="*/ 2949055 w 4158730"/>
              <a:gd name="connsiteY233" fmla="*/ 1309688 h 4414838"/>
              <a:gd name="connsiteX234" fmla="*/ 2887142 w 4158730"/>
              <a:gd name="connsiteY234" fmla="*/ 1157288 h 4414838"/>
              <a:gd name="connsiteX235" fmla="*/ 2882380 w 4158730"/>
              <a:gd name="connsiteY235" fmla="*/ 1104900 h 4414838"/>
              <a:gd name="connsiteX236" fmla="*/ 3010967 w 4158730"/>
              <a:gd name="connsiteY236" fmla="*/ 1081088 h 4414838"/>
              <a:gd name="connsiteX237" fmla="*/ 3053830 w 4158730"/>
              <a:gd name="connsiteY237" fmla="*/ 1171575 h 4414838"/>
              <a:gd name="connsiteX238" fmla="*/ 3077642 w 4158730"/>
              <a:gd name="connsiteY238" fmla="*/ 1257300 h 4414838"/>
              <a:gd name="connsiteX239" fmla="*/ 3082405 w 4158730"/>
              <a:gd name="connsiteY239" fmla="*/ 1347788 h 4414838"/>
              <a:gd name="connsiteX240" fmla="*/ 3096692 w 4158730"/>
              <a:gd name="connsiteY240" fmla="*/ 1419225 h 4414838"/>
              <a:gd name="connsiteX241" fmla="*/ 3144317 w 4158730"/>
              <a:gd name="connsiteY241" fmla="*/ 1452563 h 4414838"/>
              <a:gd name="connsiteX242" fmla="*/ 3244330 w 4158730"/>
              <a:gd name="connsiteY242" fmla="*/ 1414463 h 4414838"/>
              <a:gd name="connsiteX243" fmla="*/ 3334817 w 4158730"/>
              <a:gd name="connsiteY243" fmla="*/ 1371600 h 4414838"/>
              <a:gd name="connsiteX244" fmla="*/ 3401492 w 4158730"/>
              <a:gd name="connsiteY244" fmla="*/ 1333500 h 4414838"/>
              <a:gd name="connsiteX245" fmla="*/ 3401492 w 4158730"/>
              <a:gd name="connsiteY245" fmla="*/ 1276350 h 4414838"/>
              <a:gd name="connsiteX246" fmla="*/ 3353867 w 4158730"/>
              <a:gd name="connsiteY246" fmla="*/ 1271588 h 4414838"/>
              <a:gd name="connsiteX247" fmla="*/ 3296717 w 4158730"/>
              <a:gd name="connsiteY247" fmla="*/ 1300163 h 4414838"/>
              <a:gd name="connsiteX248" fmla="*/ 3239567 w 4158730"/>
              <a:gd name="connsiteY248" fmla="*/ 1309688 h 4414838"/>
              <a:gd name="connsiteX249" fmla="*/ 3201467 w 4158730"/>
              <a:gd name="connsiteY249" fmla="*/ 1300163 h 4414838"/>
              <a:gd name="connsiteX250" fmla="*/ 3249092 w 4158730"/>
              <a:gd name="connsiteY250" fmla="*/ 1271588 h 4414838"/>
              <a:gd name="connsiteX251" fmla="*/ 3272905 w 4158730"/>
              <a:gd name="connsiteY251" fmla="*/ 1233488 h 4414838"/>
              <a:gd name="connsiteX252" fmla="*/ 3230042 w 4158730"/>
              <a:gd name="connsiteY252" fmla="*/ 1223963 h 4414838"/>
              <a:gd name="connsiteX253" fmla="*/ 3163367 w 4158730"/>
              <a:gd name="connsiteY253" fmla="*/ 1200150 h 4414838"/>
              <a:gd name="connsiteX254" fmla="*/ 3144317 w 4158730"/>
              <a:gd name="connsiteY254" fmla="*/ 1123950 h 4414838"/>
              <a:gd name="connsiteX255" fmla="*/ 3225280 w 4158730"/>
              <a:gd name="connsiteY255" fmla="*/ 1181101 h 4414838"/>
              <a:gd name="connsiteX256" fmla="*/ 3363392 w 4158730"/>
              <a:gd name="connsiteY256" fmla="*/ 1233489 h 4414838"/>
              <a:gd name="connsiteX257" fmla="*/ 3463405 w 4158730"/>
              <a:gd name="connsiteY257" fmla="*/ 1247776 h 4414838"/>
              <a:gd name="connsiteX258" fmla="*/ 3472930 w 4158730"/>
              <a:gd name="connsiteY258" fmla="*/ 1314451 h 4414838"/>
              <a:gd name="connsiteX259" fmla="*/ 3587230 w 4158730"/>
              <a:gd name="connsiteY259" fmla="*/ 1271589 h 4414838"/>
              <a:gd name="connsiteX260" fmla="*/ 3696767 w 4158730"/>
              <a:gd name="connsiteY260" fmla="*/ 1214439 h 4414838"/>
              <a:gd name="connsiteX261" fmla="*/ 3763442 w 4158730"/>
              <a:gd name="connsiteY261" fmla="*/ 1166814 h 4414838"/>
              <a:gd name="connsiteX262" fmla="*/ 3749155 w 4158730"/>
              <a:gd name="connsiteY262" fmla="*/ 1123951 h 4414838"/>
              <a:gd name="connsiteX263" fmla="*/ 3787255 w 4158730"/>
              <a:gd name="connsiteY263" fmla="*/ 1095376 h 4414838"/>
              <a:gd name="connsiteX264" fmla="*/ 3872980 w 4158730"/>
              <a:gd name="connsiteY264" fmla="*/ 1114426 h 4414838"/>
              <a:gd name="connsiteX265" fmla="*/ 4063480 w 4158730"/>
              <a:gd name="connsiteY265" fmla="*/ 1143000 h 4414838"/>
              <a:gd name="connsiteX266" fmla="*/ 4139680 w 4158730"/>
              <a:gd name="connsiteY266" fmla="*/ 1176338 h 4414838"/>
              <a:gd name="connsiteX267" fmla="*/ 4153967 w 4158730"/>
              <a:gd name="connsiteY26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1196455 w 4158730"/>
              <a:gd name="connsiteY109" fmla="*/ 1109663 h 4414838"/>
              <a:gd name="connsiteX110" fmla="*/ 1253605 w 4158730"/>
              <a:gd name="connsiteY110" fmla="*/ 1090613 h 4414838"/>
              <a:gd name="connsiteX111" fmla="*/ 1296467 w 4158730"/>
              <a:gd name="connsiteY111" fmla="*/ 1095375 h 4414838"/>
              <a:gd name="connsiteX112" fmla="*/ 1301230 w 4158730"/>
              <a:gd name="connsiteY112" fmla="*/ 1176338 h 4414838"/>
              <a:gd name="connsiteX113" fmla="*/ 1329805 w 4158730"/>
              <a:gd name="connsiteY113" fmla="*/ 1223963 h 4414838"/>
              <a:gd name="connsiteX114" fmla="*/ 1396480 w 4158730"/>
              <a:gd name="connsiteY114" fmla="*/ 1281113 h 4414838"/>
              <a:gd name="connsiteX115" fmla="*/ 1448867 w 4158730"/>
              <a:gd name="connsiteY115" fmla="*/ 1309688 h 4414838"/>
              <a:gd name="connsiteX116" fmla="*/ 1529830 w 4158730"/>
              <a:gd name="connsiteY116" fmla="*/ 1281113 h 4414838"/>
              <a:gd name="connsiteX117" fmla="*/ 1534592 w 4158730"/>
              <a:gd name="connsiteY117" fmla="*/ 1314450 h 4414838"/>
              <a:gd name="connsiteX118" fmla="*/ 1496492 w 4158730"/>
              <a:gd name="connsiteY118" fmla="*/ 1366838 h 4414838"/>
              <a:gd name="connsiteX119" fmla="*/ 1510780 w 4158730"/>
              <a:gd name="connsiteY119" fmla="*/ 1428750 h 4414838"/>
              <a:gd name="connsiteX120" fmla="*/ 1553642 w 4158730"/>
              <a:gd name="connsiteY120" fmla="*/ 1428750 h 4414838"/>
              <a:gd name="connsiteX121" fmla="*/ 1506017 w 4158730"/>
              <a:gd name="connsiteY121" fmla="*/ 1462088 h 4414838"/>
              <a:gd name="connsiteX122" fmla="*/ 1520305 w 4158730"/>
              <a:gd name="connsiteY122" fmla="*/ 1528763 h 4414838"/>
              <a:gd name="connsiteX123" fmla="*/ 1544117 w 4158730"/>
              <a:gd name="connsiteY123" fmla="*/ 1576388 h 4414838"/>
              <a:gd name="connsiteX124" fmla="*/ 1601267 w 4158730"/>
              <a:gd name="connsiteY124" fmla="*/ 1571625 h 4414838"/>
              <a:gd name="connsiteX125" fmla="*/ 1653655 w 4158730"/>
              <a:gd name="connsiteY125" fmla="*/ 1590675 h 4414838"/>
              <a:gd name="connsiteX126" fmla="*/ 1696517 w 4158730"/>
              <a:gd name="connsiteY126" fmla="*/ 1552575 h 4414838"/>
              <a:gd name="connsiteX127" fmla="*/ 1720330 w 4158730"/>
              <a:gd name="connsiteY127" fmla="*/ 1533525 h 4414838"/>
              <a:gd name="connsiteX128" fmla="*/ 1706042 w 4158730"/>
              <a:gd name="connsiteY128" fmla="*/ 1490663 h 4414838"/>
              <a:gd name="connsiteX129" fmla="*/ 1691755 w 4158730"/>
              <a:gd name="connsiteY129" fmla="*/ 1476375 h 4414838"/>
              <a:gd name="connsiteX130" fmla="*/ 1691755 w 4158730"/>
              <a:gd name="connsiteY130" fmla="*/ 1452563 h 4414838"/>
              <a:gd name="connsiteX131" fmla="*/ 1729855 w 4158730"/>
              <a:gd name="connsiteY131" fmla="*/ 1466850 h 4414838"/>
              <a:gd name="connsiteX132" fmla="*/ 1758430 w 4158730"/>
              <a:gd name="connsiteY132" fmla="*/ 1495425 h 4414838"/>
              <a:gd name="connsiteX133" fmla="*/ 1767955 w 4158730"/>
              <a:gd name="connsiteY133" fmla="*/ 1447800 h 4414838"/>
              <a:gd name="connsiteX134" fmla="*/ 1772717 w 4158730"/>
              <a:gd name="connsiteY134" fmla="*/ 1414463 h 4414838"/>
              <a:gd name="connsiteX135" fmla="*/ 1767955 w 4158730"/>
              <a:gd name="connsiteY135" fmla="*/ 1400175 h 4414838"/>
              <a:gd name="connsiteX136" fmla="*/ 1725092 w 4158730"/>
              <a:gd name="connsiteY136" fmla="*/ 1385888 h 4414838"/>
              <a:gd name="connsiteX137" fmla="*/ 1691755 w 4158730"/>
              <a:gd name="connsiteY137" fmla="*/ 1362075 h 4414838"/>
              <a:gd name="connsiteX138" fmla="*/ 1658417 w 4158730"/>
              <a:gd name="connsiteY138" fmla="*/ 1319213 h 4414838"/>
              <a:gd name="connsiteX139" fmla="*/ 1629842 w 4158730"/>
              <a:gd name="connsiteY139" fmla="*/ 1309688 h 4414838"/>
              <a:gd name="connsiteX140" fmla="*/ 1591742 w 4158730"/>
              <a:gd name="connsiteY140" fmla="*/ 1309688 h 4414838"/>
              <a:gd name="connsiteX141" fmla="*/ 1572692 w 4158730"/>
              <a:gd name="connsiteY141" fmla="*/ 1304925 h 4414838"/>
              <a:gd name="connsiteX142" fmla="*/ 1558405 w 4158730"/>
              <a:gd name="connsiteY142" fmla="*/ 1271588 h 4414838"/>
              <a:gd name="connsiteX143" fmla="*/ 1539355 w 4158730"/>
              <a:gd name="connsiteY143" fmla="*/ 1233488 h 4414838"/>
              <a:gd name="connsiteX144" fmla="*/ 1558405 w 4158730"/>
              <a:gd name="connsiteY144" fmla="*/ 1219200 h 4414838"/>
              <a:gd name="connsiteX145" fmla="*/ 1615555 w 4158730"/>
              <a:gd name="connsiteY145" fmla="*/ 1281113 h 4414838"/>
              <a:gd name="connsiteX146" fmla="*/ 1615555 w 4158730"/>
              <a:gd name="connsiteY146" fmla="*/ 1281113 h 4414838"/>
              <a:gd name="connsiteX147" fmla="*/ 1634605 w 4158730"/>
              <a:gd name="connsiteY147" fmla="*/ 1252538 h 4414838"/>
              <a:gd name="connsiteX148" fmla="*/ 1615555 w 4158730"/>
              <a:gd name="connsiteY148" fmla="*/ 1214438 h 4414838"/>
              <a:gd name="connsiteX149" fmla="*/ 1658417 w 4158730"/>
              <a:gd name="connsiteY149" fmla="*/ 1223963 h 4414838"/>
              <a:gd name="connsiteX150" fmla="*/ 1677467 w 4158730"/>
              <a:gd name="connsiteY150" fmla="*/ 1285875 h 4414838"/>
              <a:gd name="connsiteX151" fmla="*/ 1696517 w 4158730"/>
              <a:gd name="connsiteY151" fmla="*/ 1290638 h 4414838"/>
              <a:gd name="connsiteX152" fmla="*/ 1691755 w 4158730"/>
              <a:gd name="connsiteY152" fmla="*/ 1252538 h 4414838"/>
              <a:gd name="connsiteX153" fmla="*/ 1682230 w 4158730"/>
              <a:gd name="connsiteY153" fmla="*/ 1223963 h 4414838"/>
              <a:gd name="connsiteX154" fmla="*/ 1691755 w 4158730"/>
              <a:gd name="connsiteY154" fmla="*/ 1204913 h 4414838"/>
              <a:gd name="connsiteX155" fmla="*/ 1691755 w 4158730"/>
              <a:gd name="connsiteY155" fmla="*/ 1204913 h 4414838"/>
              <a:gd name="connsiteX156" fmla="*/ 1758430 w 4158730"/>
              <a:gd name="connsiteY156" fmla="*/ 1204913 h 4414838"/>
              <a:gd name="connsiteX157" fmla="*/ 1758430 w 4158730"/>
              <a:gd name="connsiteY157" fmla="*/ 1204913 h 4414838"/>
              <a:gd name="connsiteX158" fmla="*/ 1729855 w 4158730"/>
              <a:gd name="connsiteY158" fmla="*/ 1300163 h 4414838"/>
              <a:gd name="connsiteX159" fmla="*/ 1734617 w 4158730"/>
              <a:gd name="connsiteY159" fmla="*/ 1338263 h 4414838"/>
              <a:gd name="connsiteX160" fmla="*/ 1734617 w 4158730"/>
              <a:gd name="connsiteY160" fmla="*/ 1338263 h 4414838"/>
              <a:gd name="connsiteX161" fmla="*/ 1801292 w 4158730"/>
              <a:gd name="connsiteY161" fmla="*/ 1352550 h 4414838"/>
              <a:gd name="connsiteX162" fmla="*/ 1839392 w 4158730"/>
              <a:gd name="connsiteY162" fmla="*/ 1319213 h 4414838"/>
              <a:gd name="connsiteX163" fmla="*/ 1901305 w 4158730"/>
              <a:gd name="connsiteY163" fmla="*/ 1319213 h 4414838"/>
              <a:gd name="connsiteX164" fmla="*/ 1948930 w 4158730"/>
              <a:gd name="connsiteY164" fmla="*/ 1328738 h 4414838"/>
              <a:gd name="connsiteX165" fmla="*/ 1967980 w 4158730"/>
              <a:gd name="connsiteY165" fmla="*/ 1300163 h 4414838"/>
              <a:gd name="connsiteX166" fmla="*/ 1972742 w 4158730"/>
              <a:gd name="connsiteY166" fmla="*/ 1281113 h 4414838"/>
              <a:gd name="connsiteX167" fmla="*/ 1929880 w 4158730"/>
              <a:gd name="connsiteY167" fmla="*/ 1266825 h 4414838"/>
              <a:gd name="connsiteX168" fmla="*/ 1882255 w 4158730"/>
              <a:gd name="connsiteY168" fmla="*/ 1257300 h 4414838"/>
              <a:gd name="connsiteX169" fmla="*/ 1867967 w 4158730"/>
              <a:gd name="connsiteY169" fmla="*/ 1238250 h 4414838"/>
              <a:gd name="connsiteX170" fmla="*/ 1939405 w 4158730"/>
              <a:gd name="connsiteY170" fmla="*/ 1233488 h 4414838"/>
              <a:gd name="connsiteX171" fmla="*/ 1963217 w 4158730"/>
              <a:gd name="connsiteY171" fmla="*/ 1247775 h 4414838"/>
              <a:gd name="connsiteX172" fmla="*/ 1963217 w 4158730"/>
              <a:gd name="connsiteY172" fmla="*/ 1247775 h 4414838"/>
              <a:gd name="connsiteX173" fmla="*/ 1915592 w 4158730"/>
              <a:gd name="connsiteY173" fmla="*/ 1214438 h 4414838"/>
              <a:gd name="connsiteX174" fmla="*/ 1929880 w 4158730"/>
              <a:gd name="connsiteY174" fmla="*/ 1190625 h 4414838"/>
              <a:gd name="connsiteX175" fmla="*/ 1929880 w 4158730"/>
              <a:gd name="connsiteY175" fmla="*/ 1190625 h 4414838"/>
              <a:gd name="connsiteX176" fmla="*/ 1948930 w 4158730"/>
              <a:gd name="connsiteY176" fmla="*/ 1166813 h 4414838"/>
              <a:gd name="connsiteX177" fmla="*/ 1953692 w 4158730"/>
              <a:gd name="connsiteY177" fmla="*/ 1152525 h 4414838"/>
              <a:gd name="connsiteX178" fmla="*/ 2025130 w 4158730"/>
              <a:gd name="connsiteY178" fmla="*/ 1223963 h 4414838"/>
              <a:gd name="connsiteX179" fmla="*/ 2020367 w 4158730"/>
              <a:gd name="connsiteY179" fmla="*/ 1204913 h 4414838"/>
              <a:gd name="connsiteX180" fmla="*/ 1996555 w 4158730"/>
              <a:gd name="connsiteY180" fmla="*/ 1152525 h 4414838"/>
              <a:gd name="connsiteX181" fmla="*/ 1996555 w 4158730"/>
              <a:gd name="connsiteY181" fmla="*/ 1090613 h 4414838"/>
              <a:gd name="connsiteX182" fmla="*/ 2015605 w 4158730"/>
              <a:gd name="connsiteY182" fmla="*/ 1090613 h 4414838"/>
              <a:gd name="connsiteX183" fmla="*/ 2020367 w 4158730"/>
              <a:gd name="connsiteY183" fmla="*/ 1152525 h 4414838"/>
              <a:gd name="connsiteX184" fmla="*/ 2053705 w 4158730"/>
              <a:gd name="connsiteY184" fmla="*/ 1171575 h 4414838"/>
              <a:gd name="connsiteX185" fmla="*/ 2053705 w 4158730"/>
              <a:gd name="connsiteY185" fmla="*/ 1171575 h 4414838"/>
              <a:gd name="connsiteX186" fmla="*/ 2044180 w 4158730"/>
              <a:gd name="connsiteY186" fmla="*/ 1081088 h 4414838"/>
              <a:gd name="connsiteX187" fmla="*/ 2072755 w 4158730"/>
              <a:gd name="connsiteY187" fmla="*/ 1076325 h 4414838"/>
              <a:gd name="connsiteX188" fmla="*/ 2072755 w 4158730"/>
              <a:gd name="connsiteY188" fmla="*/ 1128713 h 4414838"/>
              <a:gd name="connsiteX189" fmla="*/ 2082280 w 4158730"/>
              <a:gd name="connsiteY189" fmla="*/ 1143000 h 4414838"/>
              <a:gd name="connsiteX190" fmla="*/ 2110855 w 4158730"/>
              <a:gd name="connsiteY190" fmla="*/ 1090613 h 4414838"/>
              <a:gd name="connsiteX191" fmla="*/ 2153717 w 4158730"/>
              <a:gd name="connsiteY191" fmla="*/ 1066800 h 4414838"/>
              <a:gd name="connsiteX192" fmla="*/ 2158480 w 4158730"/>
              <a:gd name="connsiteY192" fmla="*/ 1090613 h 4414838"/>
              <a:gd name="connsiteX193" fmla="*/ 2125142 w 4158730"/>
              <a:gd name="connsiteY193" fmla="*/ 1133475 h 4414838"/>
              <a:gd name="connsiteX194" fmla="*/ 2096567 w 4158730"/>
              <a:gd name="connsiteY194" fmla="*/ 1166813 h 4414838"/>
              <a:gd name="connsiteX195" fmla="*/ 2196580 w 4158730"/>
              <a:gd name="connsiteY195" fmla="*/ 1190625 h 4414838"/>
              <a:gd name="connsiteX196" fmla="*/ 2234680 w 4158730"/>
              <a:gd name="connsiteY196" fmla="*/ 1190625 h 4414838"/>
              <a:gd name="connsiteX197" fmla="*/ 2229917 w 4158730"/>
              <a:gd name="connsiteY197" fmla="*/ 1152525 h 4414838"/>
              <a:gd name="connsiteX198" fmla="*/ 2229917 w 4158730"/>
              <a:gd name="connsiteY198" fmla="*/ 1152525 h 4414838"/>
              <a:gd name="connsiteX199" fmla="*/ 2263255 w 4158730"/>
              <a:gd name="connsiteY199" fmla="*/ 1119188 h 4414838"/>
              <a:gd name="connsiteX200" fmla="*/ 2277542 w 4158730"/>
              <a:gd name="connsiteY200" fmla="*/ 1195388 h 4414838"/>
              <a:gd name="connsiteX201" fmla="*/ 2301355 w 4158730"/>
              <a:gd name="connsiteY201" fmla="*/ 1214438 h 4414838"/>
              <a:gd name="connsiteX202" fmla="*/ 2310880 w 4158730"/>
              <a:gd name="connsiteY202" fmla="*/ 1176338 h 4414838"/>
              <a:gd name="connsiteX203" fmla="*/ 2310880 w 4158730"/>
              <a:gd name="connsiteY203" fmla="*/ 1176338 h 4414838"/>
              <a:gd name="connsiteX204" fmla="*/ 2339455 w 4158730"/>
              <a:gd name="connsiteY204" fmla="*/ 1109663 h 4414838"/>
              <a:gd name="connsiteX205" fmla="*/ 2344217 w 4158730"/>
              <a:gd name="connsiteY205" fmla="*/ 1147763 h 4414838"/>
              <a:gd name="connsiteX206" fmla="*/ 2348980 w 4158730"/>
              <a:gd name="connsiteY206" fmla="*/ 1181100 h 4414838"/>
              <a:gd name="connsiteX207" fmla="*/ 2410892 w 4158730"/>
              <a:gd name="connsiteY207" fmla="*/ 1200150 h 4414838"/>
              <a:gd name="connsiteX208" fmla="*/ 2439467 w 4158730"/>
              <a:gd name="connsiteY208" fmla="*/ 1204913 h 4414838"/>
              <a:gd name="connsiteX209" fmla="*/ 2448992 w 4158730"/>
              <a:gd name="connsiteY209" fmla="*/ 1190625 h 4414838"/>
              <a:gd name="connsiteX210" fmla="*/ 2468042 w 4158730"/>
              <a:gd name="connsiteY210" fmla="*/ 1171575 h 4414838"/>
              <a:gd name="connsiteX211" fmla="*/ 2510905 w 4158730"/>
              <a:gd name="connsiteY211" fmla="*/ 1166813 h 4414838"/>
              <a:gd name="connsiteX212" fmla="*/ 2482330 w 4158730"/>
              <a:gd name="connsiteY212" fmla="*/ 1204913 h 4414838"/>
              <a:gd name="connsiteX213" fmla="*/ 2482330 w 4158730"/>
              <a:gd name="connsiteY213" fmla="*/ 1233488 h 4414838"/>
              <a:gd name="connsiteX214" fmla="*/ 2482330 w 4158730"/>
              <a:gd name="connsiteY214" fmla="*/ 1233488 h 4414838"/>
              <a:gd name="connsiteX215" fmla="*/ 2549005 w 4158730"/>
              <a:gd name="connsiteY215" fmla="*/ 1271588 h 4414838"/>
              <a:gd name="connsiteX216" fmla="*/ 2610917 w 4158730"/>
              <a:gd name="connsiteY216" fmla="*/ 1309688 h 4414838"/>
              <a:gd name="connsiteX217" fmla="*/ 2663305 w 4158730"/>
              <a:gd name="connsiteY217" fmla="*/ 1347788 h 4414838"/>
              <a:gd name="connsiteX218" fmla="*/ 2682355 w 4158730"/>
              <a:gd name="connsiteY218" fmla="*/ 1362075 h 4414838"/>
              <a:gd name="connsiteX219" fmla="*/ 2706167 w 4158730"/>
              <a:gd name="connsiteY219" fmla="*/ 1328738 h 4414838"/>
              <a:gd name="connsiteX220" fmla="*/ 2701405 w 4158730"/>
              <a:gd name="connsiteY220" fmla="*/ 1300163 h 4414838"/>
              <a:gd name="connsiteX221" fmla="*/ 2701405 w 4158730"/>
              <a:gd name="connsiteY221" fmla="*/ 1281113 h 4414838"/>
              <a:gd name="connsiteX222" fmla="*/ 2729980 w 4158730"/>
              <a:gd name="connsiteY222" fmla="*/ 1319213 h 4414838"/>
              <a:gd name="connsiteX223" fmla="*/ 2706167 w 4158730"/>
              <a:gd name="connsiteY223" fmla="*/ 1357313 h 4414838"/>
              <a:gd name="connsiteX224" fmla="*/ 2749030 w 4158730"/>
              <a:gd name="connsiteY224" fmla="*/ 1404938 h 4414838"/>
              <a:gd name="connsiteX225" fmla="*/ 2796655 w 4158730"/>
              <a:gd name="connsiteY225" fmla="*/ 1390650 h 4414838"/>
              <a:gd name="connsiteX226" fmla="*/ 2796655 w 4158730"/>
              <a:gd name="connsiteY226" fmla="*/ 1390650 h 4414838"/>
              <a:gd name="connsiteX227" fmla="*/ 2815705 w 4158730"/>
              <a:gd name="connsiteY227" fmla="*/ 1333500 h 4414838"/>
              <a:gd name="connsiteX228" fmla="*/ 2815705 w 4158730"/>
              <a:gd name="connsiteY228" fmla="*/ 1333500 h 4414838"/>
              <a:gd name="connsiteX229" fmla="*/ 2825230 w 4158730"/>
              <a:gd name="connsiteY229" fmla="*/ 1381125 h 4414838"/>
              <a:gd name="connsiteX230" fmla="*/ 2849042 w 4158730"/>
              <a:gd name="connsiteY230" fmla="*/ 1419225 h 4414838"/>
              <a:gd name="connsiteX231" fmla="*/ 2930005 w 4158730"/>
              <a:gd name="connsiteY231" fmla="*/ 1443038 h 4414838"/>
              <a:gd name="connsiteX232" fmla="*/ 2987155 w 4158730"/>
              <a:gd name="connsiteY232" fmla="*/ 1452563 h 4414838"/>
              <a:gd name="connsiteX233" fmla="*/ 2987155 w 4158730"/>
              <a:gd name="connsiteY233" fmla="*/ 1452563 h 4414838"/>
              <a:gd name="connsiteX234" fmla="*/ 2949055 w 4158730"/>
              <a:gd name="connsiteY234" fmla="*/ 1309688 h 4414838"/>
              <a:gd name="connsiteX235" fmla="*/ 2887142 w 4158730"/>
              <a:gd name="connsiteY235" fmla="*/ 1157288 h 4414838"/>
              <a:gd name="connsiteX236" fmla="*/ 2882380 w 4158730"/>
              <a:gd name="connsiteY236" fmla="*/ 1104900 h 4414838"/>
              <a:gd name="connsiteX237" fmla="*/ 3010967 w 4158730"/>
              <a:gd name="connsiteY237" fmla="*/ 1081088 h 4414838"/>
              <a:gd name="connsiteX238" fmla="*/ 3053830 w 4158730"/>
              <a:gd name="connsiteY238" fmla="*/ 1171575 h 4414838"/>
              <a:gd name="connsiteX239" fmla="*/ 3077642 w 4158730"/>
              <a:gd name="connsiteY239" fmla="*/ 1257300 h 4414838"/>
              <a:gd name="connsiteX240" fmla="*/ 3082405 w 4158730"/>
              <a:gd name="connsiteY240" fmla="*/ 1347788 h 4414838"/>
              <a:gd name="connsiteX241" fmla="*/ 3096692 w 4158730"/>
              <a:gd name="connsiteY241" fmla="*/ 1419225 h 4414838"/>
              <a:gd name="connsiteX242" fmla="*/ 3144317 w 4158730"/>
              <a:gd name="connsiteY242" fmla="*/ 1452563 h 4414838"/>
              <a:gd name="connsiteX243" fmla="*/ 3244330 w 4158730"/>
              <a:gd name="connsiteY243" fmla="*/ 1414463 h 4414838"/>
              <a:gd name="connsiteX244" fmla="*/ 3334817 w 4158730"/>
              <a:gd name="connsiteY244" fmla="*/ 1371600 h 4414838"/>
              <a:gd name="connsiteX245" fmla="*/ 3401492 w 4158730"/>
              <a:gd name="connsiteY245" fmla="*/ 1333500 h 4414838"/>
              <a:gd name="connsiteX246" fmla="*/ 3401492 w 4158730"/>
              <a:gd name="connsiteY246" fmla="*/ 1276350 h 4414838"/>
              <a:gd name="connsiteX247" fmla="*/ 3353867 w 4158730"/>
              <a:gd name="connsiteY247" fmla="*/ 1271588 h 4414838"/>
              <a:gd name="connsiteX248" fmla="*/ 3296717 w 4158730"/>
              <a:gd name="connsiteY248" fmla="*/ 1300163 h 4414838"/>
              <a:gd name="connsiteX249" fmla="*/ 3239567 w 4158730"/>
              <a:gd name="connsiteY249" fmla="*/ 1309688 h 4414838"/>
              <a:gd name="connsiteX250" fmla="*/ 3201467 w 4158730"/>
              <a:gd name="connsiteY250" fmla="*/ 1300163 h 4414838"/>
              <a:gd name="connsiteX251" fmla="*/ 3249092 w 4158730"/>
              <a:gd name="connsiteY251" fmla="*/ 1271588 h 4414838"/>
              <a:gd name="connsiteX252" fmla="*/ 3272905 w 4158730"/>
              <a:gd name="connsiteY252" fmla="*/ 1233488 h 4414838"/>
              <a:gd name="connsiteX253" fmla="*/ 3230042 w 4158730"/>
              <a:gd name="connsiteY253" fmla="*/ 1223963 h 4414838"/>
              <a:gd name="connsiteX254" fmla="*/ 3163367 w 4158730"/>
              <a:gd name="connsiteY254" fmla="*/ 1200150 h 4414838"/>
              <a:gd name="connsiteX255" fmla="*/ 3144317 w 4158730"/>
              <a:gd name="connsiteY255" fmla="*/ 1123950 h 4414838"/>
              <a:gd name="connsiteX256" fmla="*/ 3225280 w 4158730"/>
              <a:gd name="connsiteY256" fmla="*/ 1181101 h 4414838"/>
              <a:gd name="connsiteX257" fmla="*/ 3363392 w 4158730"/>
              <a:gd name="connsiteY257" fmla="*/ 1233489 h 4414838"/>
              <a:gd name="connsiteX258" fmla="*/ 3463405 w 4158730"/>
              <a:gd name="connsiteY258" fmla="*/ 1247776 h 4414838"/>
              <a:gd name="connsiteX259" fmla="*/ 3472930 w 4158730"/>
              <a:gd name="connsiteY259" fmla="*/ 1314451 h 4414838"/>
              <a:gd name="connsiteX260" fmla="*/ 3587230 w 4158730"/>
              <a:gd name="connsiteY260" fmla="*/ 1271589 h 4414838"/>
              <a:gd name="connsiteX261" fmla="*/ 3696767 w 4158730"/>
              <a:gd name="connsiteY261" fmla="*/ 1214439 h 4414838"/>
              <a:gd name="connsiteX262" fmla="*/ 3763442 w 4158730"/>
              <a:gd name="connsiteY262" fmla="*/ 1166814 h 4414838"/>
              <a:gd name="connsiteX263" fmla="*/ 3749155 w 4158730"/>
              <a:gd name="connsiteY263" fmla="*/ 1123951 h 4414838"/>
              <a:gd name="connsiteX264" fmla="*/ 3787255 w 4158730"/>
              <a:gd name="connsiteY264" fmla="*/ 1095376 h 4414838"/>
              <a:gd name="connsiteX265" fmla="*/ 3872980 w 4158730"/>
              <a:gd name="connsiteY265" fmla="*/ 1114426 h 4414838"/>
              <a:gd name="connsiteX266" fmla="*/ 4063480 w 4158730"/>
              <a:gd name="connsiteY266" fmla="*/ 1143000 h 4414838"/>
              <a:gd name="connsiteX267" fmla="*/ 4139680 w 4158730"/>
              <a:gd name="connsiteY267" fmla="*/ 1176338 h 4414838"/>
              <a:gd name="connsiteX268" fmla="*/ 4153967 w 4158730"/>
              <a:gd name="connsiteY26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1196455 w 4158730"/>
              <a:gd name="connsiteY110" fmla="*/ 1109663 h 4414838"/>
              <a:gd name="connsiteX111" fmla="*/ 1253605 w 4158730"/>
              <a:gd name="connsiteY111" fmla="*/ 1090613 h 4414838"/>
              <a:gd name="connsiteX112" fmla="*/ 1296467 w 4158730"/>
              <a:gd name="connsiteY112" fmla="*/ 1095375 h 4414838"/>
              <a:gd name="connsiteX113" fmla="*/ 1301230 w 4158730"/>
              <a:gd name="connsiteY113" fmla="*/ 1176338 h 4414838"/>
              <a:gd name="connsiteX114" fmla="*/ 1329805 w 4158730"/>
              <a:gd name="connsiteY114" fmla="*/ 1223963 h 4414838"/>
              <a:gd name="connsiteX115" fmla="*/ 1396480 w 4158730"/>
              <a:gd name="connsiteY115" fmla="*/ 1281113 h 4414838"/>
              <a:gd name="connsiteX116" fmla="*/ 1448867 w 4158730"/>
              <a:gd name="connsiteY116" fmla="*/ 1309688 h 4414838"/>
              <a:gd name="connsiteX117" fmla="*/ 1529830 w 4158730"/>
              <a:gd name="connsiteY117" fmla="*/ 1281113 h 4414838"/>
              <a:gd name="connsiteX118" fmla="*/ 1534592 w 4158730"/>
              <a:gd name="connsiteY118" fmla="*/ 1314450 h 4414838"/>
              <a:gd name="connsiteX119" fmla="*/ 1496492 w 4158730"/>
              <a:gd name="connsiteY119" fmla="*/ 1366838 h 4414838"/>
              <a:gd name="connsiteX120" fmla="*/ 1510780 w 4158730"/>
              <a:gd name="connsiteY120" fmla="*/ 1428750 h 4414838"/>
              <a:gd name="connsiteX121" fmla="*/ 1553642 w 4158730"/>
              <a:gd name="connsiteY121" fmla="*/ 1428750 h 4414838"/>
              <a:gd name="connsiteX122" fmla="*/ 1506017 w 4158730"/>
              <a:gd name="connsiteY122" fmla="*/ 1462088 h 4414838"/>
              <a:gd name="connsiteX123" fmla="*/ 1520305 w 4158730"/>
              <a:gd name="connsiteY123" fmla="*/ 1528763 h 4414838"/>
              <a:gd name="connsiteX124" fmla="*/ 1544117 w 4158730"/>
              <a:gd name="connsiteY124" fmla="*/ 1576388 h 4414838"/>
              <a:gd name="connsiteX125" fmla="*/ 1601267 w 4158730"/>
              <a:gd name="connsiteY125" fmla="*/ 1571625 h 4414838"/>
              <a:gd name="connsiteX126" fmla="*/ 1653655 w 4158730"/>
              <a:gd name="connsiteY126" fmla="*/ 1590675 h 4414838"/>
              <a:gd name="connsiteX127" fmla="*/ 1696517 w 4158730"/>
              <a:gd name="connsiteY127" fmla="*/ 1552575 h 4414838"/>
              <a:gd name="connsiteX128" fmla="*/ 1720330 w 4158730"/>
              <a:gd name="connsiteY128" fmla="*/ 1533525 h 4414838"/>
              <a:gd name="connsiteX129" fmla="*/ 1706042 w 4158730"/>
              <a:gd name="connsiteY129" fmla="*/ 1490663 h 4414838"/>
              <a:gd name="connsiteX130" fmla="*/ 1691755 w 4158730"/>
              <a:gd name="connsiteY130" fmla="*/ 1476375 h 4414838"/>
              <a:gd name="connsiteX131" fmla="*/ 1691755 w 4158730"/>
              <a:gd name="connsiteY131" fmla="*/ 1452563 h 4414838"/>
              <a:gd name="connsiteX132" fmla="*/ 1729855 w 4158730"/>
              <a:gd name="connsiteY132" fmla="*/ 1466850 h 4414838"/>
              <a:gd name="connsiteX133" fmla="*/ 1758430 w 4158730"/>
              <a:gd name="connsiteY133" fmla="*/ 1495425 h 4414838"/>
              <a:gd name="connsiteX134" fmla="*/ 1767955 w 4158730"/>
              <a:gd name="connsiteY134" fmla="*/ 1447800 h 4414838"/>
              <a:gd name="connsiteX135" fmla="*/ 1772717 w 4158730"/>
              <a:gd name="connsiteY135" fmla="*/ 1414463 h 4414838"/>
              <a:gd name="connsiteX136" fmla="*/ 1767955 w 4158730"/>
              <a:gd name="connsiteY136" fmla="*/ 1400175 h 4414838"/>
              <a:gd name="connsiteX137" fmla="*/ 1725092 w 4158730"/>
              <a:gd name="connsiteY137" fmla="*/ 1385888 h 4414838"/>
              <a:gd name="connsiteX138" fmla="*/ 1691755 w 4158730"/>
              <a:gd name="connsiteY138" fmla="*/ 1362075 h 4414838"/>
              <a:gd name="connsiteX139" fmla="*/ 1658417 w 4158730"/>
              <a:gd name="connsiteY139" fmla="*/ 1319213 h 4414838"/>
              <a:gd name="connsiteX140" fmla="*/ 1629842 w 4158730"/>
              <a:gd name="connsiteY140" fmla="*/ 1309688 h 4414838"/>
              <a:gd name="connsiteX141" fmla="*/ 1591742 w 4158730"/>
              <a:gd name="connsiteY141" fmla="*/ 1309688 h 4414838"/>
              <a:gd name="connsiteX142" fmla="*/ 1572692 w 4158730"/>
              <a:gd name="connsiteY142" fmla="*/ 1304925 h 4414838"/>
              <a:gd name="connsiteX143" fmla="*/ 1558405 w 4158730"/>
              <a:gd name="connsiteY143" fmla="*/ 1271588 h 4414838"/>
              <a:gd name="connsiteX144" fmla="*/ 1539355 w 4158730"/>
              <a:gd name="connsiteY144" fmla="*/ 1233488 h 4414838"/>
              <a:gd name="connsiteX145" fmla="*/ 1558405 w 4158730"/>
              <a:gd name="connsiteY145" fmla="*/ 1219200 h 4414838"/>
              <a:gd name="connsiteX146" fmla="*/ 1615555 w 4158730"/>
              <a:gd name="connsiteY146" fmla="*/ 1281113 h 4414838"/>
              <a:gd name="connsiteX147" fmla="*/ 1615555 w 4158730"/>
              <a:gd name="connsiteY147" fmla="*/ 1281113 h 4414838"/>
              <a:gd name="connsiteX148" fmla="*/ 1634605 w 4158730"/>
              <a:gd name="connsiteY148" fmla="*/ 1252538 h 4414838"/>
              <a:gd name="connsiteX149" fmla="*/ 1615555 w 4158730"/>
              <a:gd name="connsiteY149" fmla="*/ 1214438 h 4414838"/>
              <a:gd name="connsiteX150" fmla="*/ 1658417 w 4158730"/>
              <a:gd name="connsiteY150" fmla="*/ 1223963 h 4414838"/>
              <a:gd name="connsiteX151" fmla="*/ 1677467 w 4158730"/>
              <a:gd name="connsiteY151" fmla="*/ 1285875 h 4414838"/>
              <a:gd name="connsiteX152" fmla="*/ 1696517 w 4158730"/>
              <a:gd name="connsiteY152" fmla="*/ 1290638 h 4414838"/>
              <a:gd name="connsiteX153" fmla="*/ 1691755 w 4158730"/>
              <a:gd name="connsiteY153" fmla="*/ 1252538 h 4414838"/>
              <a:gd name="connsiteX154" fmla="*/ 1682230 w 4158730"/>
              <a:gd name="connsiteY154" fmla="*/ 1223963 h 4414838"/>
              <a:gd name="connsiteX155" fmla="*/ 1691755 w 4158730"/>
              <a:gd name="connsiteY155" fmla="*/ 1204913 h 4414838"/>
              <a:gd name="connsiteX156" fmla="*/ 1691755 w 4158730"/>
              <a:gd name="connsiteY156" fmla="*/ 1204913 h 4414838"/>
              <a:gd name="connsiteX157" fmla="*/ 1758430 w 4158730"/>
              <a:gd name="connsiteY157" fmla="*/ 1204913 h 4414838"/>
              <a:gd name="connsiteX158" fmla="*/ 1758430 w 4158730"/>
              <a:gd name="connsiteY158" fmla="*/ 1204913 h 4414838"/>
              <a:gd name="connsiteX159" fmla="*/ 1729855 w 4158730"/>
              <a:gd name="connsiteY159" fmla="*/ 1300163 h 4414838"/>
              <a:gd name="connsiteX160" fmla="*/ 1734617 w 4158730"/>
              <a:gd name="connsiteY160" fmla="*/ 1338263 h 4414838"/>
              <a:gd name="connsiteX161" fmla="*/ 1734617 w 4158730"/>
              <a:gd name="connsiteY161" fmla="*/ 1338263 h 4414838"/>
              <a:gd name="connsiteX162" fmla="*/ 1801292 w 4158730"/>
              <a:gd name="connsiteY162" fmla="*/ 1352550 h 4414838"/>
              <a:gd name="connsiteX163" fmla="*/ 1839392 w 4158730"/>
              <a:gd name="connsiteY163" fmla="*/ 1319213 h 4414838"/>
              <a:gd name="connsiteX164" fmla="*/ 1901305 w 4158730"/>
              <a:gd name="connsiteY164" fmla="*/ 1319213 h 4414838"/>
              <a:gd name="connsiteX165" fmla="*/ 1948930 w 4158730"/>
              <a:gd name="connsiteY165" fmla="*/ 1328738 h 4414838"/>
              <a:gd name="connsiteX166" fmla="*/ 1967980 w 4158730"/>
              <a:gd name="connsiteY166" fmla="*/ 1300163 h 4414838"/>
              <a:gd name="connsiteX167" fmla="*/ 1972742 w 4158730"/>
              <a:gd name="connsiteY167" fmla="*/ 1281113 h 4414838"/>
              <a:gd name="connsiteX168" fmla="*/ 1929880 w 4158730"/>
              <a:gd name="connsiteY168" fmla="*/ 1266825 h 4414838"/>
              <a:gd name="connsiteX169" fmla="*/ 1882255 w 4158730"/>
              <a:gd name="connsiteY169" fmla="*/ 1257300 h 4414838"/>
              <a:gd name="connsiteX170" fmla="*/ 1867967 w 4158730"/>
              <a:gd name="connsiteY170" fmla="*/ 1238250 h 4414838"/>
              <a:gd name="connsiteX171" fmla="*/ 1939405 w 4158730"/>
              <a:gd name="connsiteY171" fmla="*/ 1233488 h 4414838"/>
              <a:gd name="connsiteX172" fmla="*/ 1963217 w 4158730"/>
              <a:gd name="connsiteY172" fmla="*/ 1247775 h 4414838"/>
              <a:gd name="connsiteX173" fmla="*/ 1963217 w 4158730"/>
              <a:gd name="connsiteY173" fmla="*/ 1247775 h 4414838"/>
              <a:gd name="connsiteX174" fmla="*/ 1915592 w 4158730"/>
              <a:gd name="connsiteY174" fmla="*/ 1214438 h 4414838"/>
              <a:gd name="connsiteX175" fmla="*/ 1929880 w 4158730"/>
              <a:gd name="connsiteY175" fmla="*/ 1190625 h 4414838"/>
              <a:gd name="connsiteX176" fmla="*/ 1929880 w 4158730"/>
              <a:gd name="connsiteY176" fmla="*/ 1190625 h 4414838"/>
              <a:gd name="connsiteX177" fmla="*/ 1948930 w 4158730"/>
              <a:gd name="connsiteY177" fmla="*/ 1166813 h 4414838"/>
              <a:gd name="connsiteX178" fmla="*/ 1953692 w 4158730"/>
              <a:gd name="connsiteY178" fmla="*/ 1152525 h 4414838"/>
              <a:gd name="connsiteX179" fmla="*/ 2025130 w 4158730"/>
              <a:gd name="connsiteY179" fmla="*/ 1223963 h 4414838"/>
              <a:gd name="connsiteX180" fmla="*/ 2020367 w 4158730"/>
              <a:gd name="connsiteY180" fmla="*/ 1204913 h 4414838"/>
              <a:gd name="connsiteX181" fmla="*/ 1996555 w 4158730"/>
              <a:gd name="connsiteY181" fmla="*/ 1152525 h 4414838"/>
              <a:gd name="connsiteX182" fmla="*/ 1996555 w 4158730"/>
              <a:gd name="connsiteY182" fmla="*/ 1090613 h 4414838"/>
              <a:gd name="connsiteX183" fmla="*/ 2015605 w 4158730"/>
              <a:gd name="connsiteY183" fmla="*/ 1090613 h 4414838"/>
              <a:gd name="connsiteX184" fmla="*/ 2020367 w 4158730"/>
              <a:gd name="connsiteY184" fmla="*/ 1152525 h 4414838"/>
              <a:gd name="connsiteX185" fmla="*/ 2053705 w 4158730"/>
              <a:gd name="connsiteY185" fmla="*/ 1171575 h 4414838"/>
              <a:gd name="connsiteX186" fmla="*/ 2053705 w 4158730"/>
              <a:gd name="connsiteY186" fmla="*/ 1171575 h 4414838"/>
              <a:gd name="connsiteX187" fmla="*/ 2044180 w 4158730"/>
              <a:gd name="connsiteY187" fmla="*/ 1081088 h 4414838"/>
              <a:gd name="connsiteX188" fmla="*/ 2072755 w 4158730"/>
              <a:gd name="connsiteY188" fmla="*/ 1076325 h 4414838"/>
              <a:gd name="connsiteX189" fmla="*/ 2072755 w 4158730"/>
              <a:gd name="connsiteY189" fmla="*/ 1128713 h 4414838"/>
              <a:gd name="connsiteX190" fmla="*/ 2082280 w 4158730"/>
              <a:gd name="connsiteY190" fmla="*/ 1143000 h 4414838"/>
              <a:gd name="connsiteX191" fmla="*/ 2110855 w 4158730"/>
              <a:gd name="connsiteY191" fmla="*/ 1090613 h 4414838"/>
              <a:gd name="connsiteX192" fmla="*/ 2153717 w 4158730"/>
              <a:gd name="connsiteY192" fmla="*/ 1066800 h 4414838"/>
              <a:gd name="connsiteX193" fmla="*/ 2158480 w 4158730"/>
              <a:gd name="connsiteY193" fmla="*/ 1090613 h 4414838"/>
              <a:gd name="connsiteX194" fmla="*/ 2125142 w 4158730"/>
              <a:gd name="connsiteY194" fmla="*/ 1133475 h 4414838"/>
              <a:gd name="connsiteX195" fmla="*/ 2096567 w 4158730"/>
              <a:gd name="connsiteY195" fmla="*/ 1166813 h 4414838"/>
              <a:gd name="connsiteX196" fmla="*/ 2196580 w 4158730"/>
              <a:gd name="connsiteY196" fmla="*/ 1190625 h 4414838"/>
              <a:gd name="connsiteX197" fmla="*/ 2234680 w 4158730"/>
              <a:gd name="connsiteY197" fmla="*/ 1190625 h 4414838"/>
              <a:gd name="connsiteX198" fmla="*/ 2229917 w 4158730"/>
              <a:gd name="connsiteY198" fmla="*/ 1152525 h 4414838"/>
              <a:gd name="connsiteX199" fmla="*/ 2229917 w 4158730"/>
              <a:gd name="connsiteY199" fmla="*/ 1152525 h 4414838"/>
              <a:gd name="connsiteX200" fmla="*/ 2263255 w 4158730"/>
              <a:gd name="connsiteY200" fmla="*/ 1119188 h 4414838"/>
              <a:gd name="connsiteX201" fmla="*/ 2277542 w 4158730"/>
              <a:gd name="connsiteY201" fmla="*/ 1195388 h 4414838"/>
              <a:gd name="connsiteX202" fmla="*/ 2301355 w 4158730"/>
              <a:gd name="connsiteY202" fmla="*/ 1214438 h 4414838"/>
              <a:gd name="connsiteX203" fmla="*/ 2310880 w 4158730"/>
              <a:gd name="connsiteY203" fmla="*/ 1176338 h 4414838"/>
              <a:gd name="connsiteX204" fmla="*/ 2310880 w 4158730"/>
              <a:gd name="connsiteY204" fmla="*/ 1176338 h 4414838"/>
              <a:gd name="connsiteX205" fmla="*/ 2339455 w 4158730"/>
              <a:gd name="connsiteY205" fmla="*/ 1109663 h 4414838"/>
              <a:gd name="connsiteX206" fmla="*/ 2344217 w 4158730"/>
              <a:gd name="connsiteY206" fmla="*/ 1147763 h 4414838"/>
              <a:gd name="connsiteX207" fmla="*/ 2348980 w 4158730"/>
              <a:gd name="connsiteY207" fmla="*/ 1181100 h 4414838"/>
              <a:gd name="connsiteX208" fmla="*/ 2410892 w 4158730"/>
              <a:gd name="connsiteY208" fmla="*/ 1200150 h 4414838"/>
              <a:gd name="connsiteX209" fmla="*/ 2439467 w 4158730"/>
              <a:gd name="connsiteY209" fmla="*/ 1204913 h 4414838"/>
              <a:gd name="connsiteX210" fmla="*/ 2448992 w 4158730"/>
              <a:gd name="connsiteY210" fmla="*/ 1190625 h 4414838"/>
              <a:gd name="connsiteX211" fmla="*/ 2468042 w 4158730"/>
              <a:gd name="connsiteY211" fmla="*/ 1171575 h 4414838"/>
              <a:gd name="connsiteX212" fmla="*/ 2510905 w 4158730"/>
              <a:gd name="connsiteY212" fmla="*/ 1166813 h 4414838"/>
              <a:gd name="connsiteX213" fmla="*/ 2482330 w 4158730"/>
              <a:gd name="connsiteY213" fmla="*/ 1204913 h 4414838"/>
              <a:gd name="connsiteX214" fmla="*/ 2482330 w 4158730"/>
              <a:gd name="connsiteY214" fmla="*/ 1233488 h 4414838"/>
              <a:gd name="connsiteX215" fmla="*/ 2482330 w 4158730"/>
              <a:gd name="connsiteY215" fmla="*/ 1233488 h 4414838"/>
              <a:gd name="connsiteX216" fmla="*/ 2549005 w 4158730"/>
              <a:gd name="connsiteY216" fmla="*/ 1271588 h 4414838"/>
              <a:gd name="connsiteX217" fmla="*/ 2610917 w 4158730"/>
              <a:gd name="connsiteY217" fmla="*/ 1309688 h 4414838"/>
              <a:gd name="connsiteX218" fmla="*/ 2663305 w 4158730"/>
              <a:gd name="connsiteY218" fmla="*/ 1347788 h 4414838"/>
              <a:gd name="connsiteX219" fmla="*/ 2682355 w 4158730"/>
              <a:gd name="connsiteY219" fmla="*/ 1362075 h 4414838"/>
              <a:gd name="connsiteX220" fmla="*/ 2706167 w 4158730"/>
              <a:gd name="connsiteY220" fmla="*/ 1328738 h 4414838"/>
              <a:gd name="connsiteX221" fmla="*/ 2701405 w 4158730"/>
              <a:gd name="connsiteY221" fmla="*/ 1300163 h 4414838"/>
              <a:gd name="connsiteX222" fmla="*/ 2701405 w 4158730"/>
              <a:gd name="connsiteY222" fmla="*/ 1281113 h 4414838"/>
              <a:gd name="connsiteX223" fmla="*/ 2729980 w 4158730"/>
              <a:gd name="connsiteY223" fmla="*/ 1319213 h 4414838"/>
              <a:gd name="connsiteX224" fmla="*/ 2706167 w 4158730"/>
              <a:gd name="connsiteY224" fmla="*/ 1357313 h 4414838"/>
              <a:gd name="connsiteX225" fmla="*/ 2749030 w 4158730"/>
              <a:gd name="connsiteY225" fmla="*/ 1404938 h 4414838"/>
              <a:gd name="connsiteX226" fmla="*/ 2796655 w 4158730"/>
              <a:gd name="connsiteY226" fmla="*/ 1390650 h 4414838"/>
              <a:gd name="connsiteX227" fmla="*/ 2796655 w 4158730"/>
              <a:gd name="connsiteY227" fmla="*/ 1390650 h 4414838"/>
              <a:gd name="connsiteX228" fmla="*/ 2815705 w 4158730"/>
              <a:gd name="connsiteY228" fmla="*/ 1333500 h 4414838"/>
              <a:gd name="connsiteX229" fmla="*/ 2815705 w 4158730"/>
              <a:gd name="connsiteY229" fmla="*/ 1333500 h 4414838"/>
              <a:gd name="connsiteX230" fmla="*/ 2825230 w 4158730"/>
              <a:gd name="connsiteY230" fmla="*/ 1381125 h 4414838"/>
              <a:gd name="connsiteX231" fmla="*/ 2849042 w 4158730"/>
              <a:gd name="connsiteY231" fmla="*/ 1419225 h 4414838"/>
              <a:gd name="connsiteX232" fmla="*/ 2930005 w 4158730"/>
              <a:gd name="connsiteY232" fmla="*/ 1443038 h 4414838"/>
              <a:gd name="connsiteX233" fmla="*/ 2987155 w 4158730"/>
              <a:gd name="connsiteY233" fmla="*/ 1452563 h 4414838"/>
              <a:gd name="connsiteX234" fmla="*/ 2987155 w 4158730"/>
              <a:gd name="connsiteY234" fmla="*/ 1452563 h 4414838"/>
              <a:gd name="connsiteX235" fmla="*/ 2949055 w 4158730"/>
              <a:gd name="connsiteY235" fmla="*/ 1309688 h 4414838"/>
              <a:gd name="connsiteX236" fmla="*/ 2887142 w 4158730"/>
              <a:gd name="connsiteY236" fmla="*/ 1157288 h 4414838"/>
              <a:gd name="connsiteX237" fmla="*/ 2882380 w 4158730"/>
              <a:gd name="connsiteY237" fmla="*/ 1104900 h 4414838"/>
              <a:gd name="connsiteX238" fmla="*/ 3010967 w 4158730"/>
              <a:gd name="connsiteY238" fmla="*/ 1081088 h 4414838"/>
              <a:gd name="connsiteX239" fmla="*/ 3053830 w 4158730"/>
              <a:gd name="connsiteY239" fmla="*/ 1171575 h 4414838"/>
              <a:gd name="connsiteX240" fmla="*/ 3077642 w 4158730"/>
              <a:gd name="connsiteY240" fmla="*/ 1257300 h 4414838"/>
              <a:gd name="connsiteX241" fmla="*/ 3082405 w 4158730"/>
              <a:gd name="connsiteY241" fmla="*/ 1347788 h 4414838"/>
              <a:gd name="connsiteX242" fmla="*/ 3096692 w 4158730"/>
              <a:gd name="connsiteY242" fmla="*/ 1419225 h 4414838"/>
              <a:gd name="connsiteX243" fmla="*/ 3144317 w 4158730"/>
              <a:gd name="connsiteY243" fmla="*/ 1452563 h 4414838"/>
              <a:gd name="connsiteX244" fmla="*/ 3244330 w 4158730"/>
              <a:gd name="connsiteY244" fmla="*/ 1414463 h 4414838"/>
              <a:gd name="connsiteX245" fmla="*/ 3334817 w 4158730"/>
              <a:gd name="connsiteY245" fmla="*/ 1371600 h 4414838"/>
              <a:gd name="connsiteX246" fmla="*/ 3401492 w 4158730"/>
              <a:gd name="connsiteY246" fmla="*/ 1333500 h 4414838"/>
              <a:gd name="connsiteX247" fmla="*/ 3401492 w 4158730"/>
              <a:gd name="connsiteY247" fmla="*/ 1276350 h 4414838"/>
              <a:gd name="connsiteX248" fmla="*/ 3353867 w 4158730"/>
              <a:gd name="connsiteY248" fmla="*/ 1271588 h 4414838"/>
              <a:gd name="connsiteX249" fmla="*/ 3296717 w 4158730"/>
              <a:gd name="connsiteY249" fmla="*/ 1300163 h 4414838"/>
              <a:gd name="connsiteX250" fmla="*/ 3239567 w 4158730"/>
              <a:gd name="connsiteY250" fmla="*/ 1309688 h 4414838"/>
              <a:gd name="connsiteX251" fmla="*/ 3201467 w 4158730"/>
              <a:gd name="connsiteY251" fmla="*/ 1300163 h 4414838"/>
              <a:gd name="connsiteX252" fmla="*/ 3249092 w 4158730"/>
              <a:gd name="connsiteY252" fmla="*/ 1271588 h 4414838"/>
              <a:gd name="connsiteX253" fmla="*/ 3272905 w 4158730"/>
              <a:gd name="connsiteY253" fmla="*/ 1233488 h 4414838"/>
              <a:gd name="connsiteX254" fmla="*/ 3230042 w 4158730"/>
              <a:gd name="connsiteY254" fmla="*/ 1223963 h 4414838"/>
              <a:gd name="connsiteX255" fmla="*/ 3163367 w 4158730"/>
              <a:gd name="connsiteY255" fmla="*/ 1200150 h 4414838"/>
              <a:gd name="connsiteX256" fmla="*/ 3144317 w 4158730"/>
              <a:gd name="connsiteY256" fmla="*/ 1123950 h 4414838"/>
              <a:gd name="connsiteX257" fmla="*/ 3225280 w 4158730"/>
              <a:gd name="connsiteY257" fmla="*/ 1181101 h 4414838"/>
              <a:gd name="connsiteX258" fmla="*/ 3363392 w 4158730"/>
              <a:gd name="connsiteY258" fmla="*/ 1233489 h 4414838"/>
              <a:gd name="connsiteX259" fmla="*/ 3463405 w 4158730"/>
              <a:gd name="connsiteY259" fmla="*/ 1247776 h 4414838"/>
              <a:gd name="connsiteX260" fmla="*/ 3472930 w 4158730"/>
              <a:gd name="connsiteY260" fmla="*/ 1314451 h 4414838"/>
              <a:gd name="connsiteX261" fmla="*/ 3587230 w 4158730"/>
              <a:gd name="connsiteY261" fmla="*/ 1271589 h 4414838"/>
              <a:gd name="connsiteX262" fmla="*/ 3696767 w 4158730"/>
              <a:gd name="connsiteY262" fmla="*/ 1214439 h 4414838"/>
              <a:gd name="connsiteX263" fmla="*/ 3763442 w 4158730"/>
              <a:gd name="connsiteY263" fmla="*/ 1166814 h 4414838"/>
              <a:gd name="connsiteX264" fmla="*/ 3749155 w 4158730"/>
              <a:gd name="connsiteY264" fmla="*/ 1123951 h 4414838"/>
              <a:gd name="connsiteX265" fmla="*/ 3787255 w 4158730"/>
              <a:gd name="connsiteY265" fmla="*/ 1095376 h 4414838"/>
              <a:gd name="connsiteX266" fmla="*/ 3872980 w 4158730"/>
              <a:gd name="connsiteY266" fmla="*/ 1114426 h 4414838"/>
              <a:gd name="connsiteX267" fmla="*/ 4063480 w 4158730"/>
              <a:gd name="connsiteY267" fmla="*/ 1143000 h 4414838"/>
              <a:gd name="connsiteX268" fmla="*/ 4139680 w 4158730"/>
              <a:gd name="connsiteY268" fmla="*/ 1176338 h 4414838"/>
              <a:gd name="connsiteX269" fmla="*/ 4153967 w 4158730"/>
              <a:gd name="connsiteY26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1196455 w 4158730"/>
              <a:gd name="connsiteY111" fmla="*/ 1109663 h 4414838"/>
              <a:gd name="connsiteX112" fmla="*/ 1253605 w 4158730"/>
              <a:gd name="connsiteY112" fmla="*/ 1090613 h 4414838"/>
              <a:gd name="connsiteX113" fmla="*/ 1296467 w 4158730"/>
              <a:gd name="connsiteY113" fmla="*/ 1095375 h 4414838"/>
              <a:gd name="connsiteX114" fmla="*/ 1301230 w 4158730"/>
              <a:gd name="connsiteY114" fmla="*/ 1176338 h 4414838"/>
              <a:gd name="connsiteX115" fmla="*/ 1329805 w 4158730"/>
              <a:gd name="connsiteY115" fmla="*/ 1223963 h 4414838"/>
              <a:gd name="connsiteX116" fmla="*/ 1396480 w 4158730"/>
              <a:gd name="connsiteY116" fmla="*/ 1281113 h 4414838"/>
              <a:gd name="connsiteX117" fmla="*/ 1448867 w 4158730"/>
              <a:gd name="connsiteY117" fmla="*/ 1309688 h 4414838"/>
              <a:gd name="connsiteX118" fmla="*/ 1529830 w 4158730"/>
              <a:gd name="connsiteY118" fmla="*/ 1281113 h 4414838"/>
              <a:gd name="connsiteX119" fmla="*/ 1534592 w 4158730"/>
              <a:gd name="connsiteY119" fmla="*/ 1314450 h 4414838"/>
              <a:gd name="connsiteX120" fmla="*/ 1496492 w 4158730"/>
              <a:gd name="connsiteY120" fmla="*/ 1366838 h 4414838"/>
              <a:gd name="connsiteX121" fmla="*/ 1510780 w 4158730"/>
              <a:gd name="connsiteY121" fmla="*/ 1428750 h 4414838"/>
              <a:gd name="connsiteX122" fmla="*/ 1553642 w 4158730"/>
              <a:gd name="connsiteY122" fmla="*/ 1428750 h 4414838"/>
              <a:gd name="connsiteX123" fmla="*/ 1506017 w 4158730"/>
              <a:gd name="connsiteY123" fmla="*/ 1462088 h 4414838"/>
              <a:gd name="connsiteX124" fmla="*/ 1520305 w 4158730"/>
              <a:gd name="connsiteY124" fmla="*/ 1528763 h 4414838"/>
              <a:gd name="connsiteX125" fmla="*/ 1544117 w 4158730"/>
              <a:gd name="connsiteY125" fmla="*/ 1576388 h 4414838"/>
              <a:gd name="connsiteX126" fmla="*/ 1601267 w 4158730"/>
              <a:gd name="connsiteY126" fmla="*/ 1571625 h 4414838"/>
              <a:gd name="connsiteX127" fmla="*/ 1653655 w 4158730"/>
              <a:gd name="connsiteY127" fmla="*/ 1590675 h 4414838"/>
              <a:gd name="connsiteX128" fmla="*/ 1696517 w 4158730"/>
              <a:gd name="connsiteY128" fmla="*/ 1552575 h 4414838"/>
              <a:gd name="connsiteX129" fmla="*/ 1720330 w 4158730"/>
              <a:gd name="connsiteY129" fmla="*/ 1533525 h 4414838"/>
              <a:gd name="connsiteX130" fmla="*/ 1706042 w 4158730"/>
              <a:gd name="connsiteY130" fmla="*/ 1490663 h 4414838"/>
              <a:gd name="connsiteX131" fmla="*/ 1691755 w 4158730"/>
              <a:gd name="connsiteY131" fmla="*/ 1476375 h 4414838"/>
              <a:gd name="connsiteX132" fmla="*/ 1691755 w 4158730"/>
              <a:gd name="connsiteY132" fmla="*/ 1452563 h 4414838"/>
              <a:gd name="connsiteX133" fmla="*/ 1729855 w 4158730"/>
              <a:gd name="connsiteY133" fmla="*/ 1466850 h 4414838"/>
              <a:gd name="connsiteX134" fmla="*/ 1758430 w 4158730"/>
              <a:gd name="connsiteY134" fmla="*/ 1495425 h 4414838"/>
              <a:gd name="connsiteX135" fmla="*/ 1767955 w 4158730"/>
              <a:gd name="connsiteY135" fmla="*/ 1447800 h 4414838"/>
              <a:gd name="connsiteX136" fmla="*/ 1772717 w 4158730"/>
              <a:gd name="connsiteY136" fmla="*/ 1414463 h 4414838"/>
              <a:gd name="connsiteX137" fmla="*/ 1767955 w 4158730"/>
              <a:gd name="connsiteY137" fmla="*/ 1400175 h 4414838"/>
              <a:gd name="connsiteX138" fmla="*/ 1725092 w 4158730"/>
              <a:gd name="connsiteY138" fmla="*/ 1385888 h 4414838"/>
              <a:gd name="connsiteX139" fmla="*/ 1691755 w 4158730"/>
              <a:gd name="connsiteY139" fmla="*/ 1362075 h 4414838"/>
              <a:gd name="connsiteX140" fmla="*/ 1658417 w 4158730"/>
              <a:gd name="connsiteY140" fmla="*/ 1319213 h 4414838"/>
              <a:gd name="connsiteX141" fmla="*/ 1629842 w 4158730"/>
              <a:gd name="connsiteY141" fmla="*/ 1309688 h 4414838"/>
              <a:gd name="connsiteX142" fmla="*/ 1591742 w 4158730"/>
              <a:gd name="connsiteY142" fmla="*/ 1309688 h 4414838"/>
              <a:gd name="connsiteX143" fmla="*/ 1572692 w 4158730"/>
              <a:gd name="connsiteY143" fmla="*/ 1304925 h 4414838"/>
              <a:gd name="connsiteX144" fmla="*/ 1558405 w 4158730"/>
              <a:gd name="connsiteY144" fmla="*/ 1271588 h 4414838"/>
              <a:gd name="connsiteX145" fmla="*/ 1539355 w 4158730"/>
              <a:gd name="connsiteY145" fmla="*/ 1233488 h 4414838"/>
              <a:gd name="connsiteX146" fmla="*/ 1558405 w 4158730"/>
              <a:gd name="connsiteY146" fmla="*/ 1219200 h 4414838"/>
              <a:gd name="connsiteX147" fmla="*/ 1615555 w 4158730"/>
              <a:gd name="connsiteY147" fmla="*/ 1281113 h 4414838"/>
              <a:gd name="connsiteX148" fmla="*/ 1615555 w 4158730"/>
              <a:gd name="connsiteY148" fmla="*/ 1281113 h 4414838"/>
              <a:gd name="connsiteX149" fmla="*/ 1634605 w 4158730"/>
              <a:gd name="connsiteY149" fmla="*/ 1252538 h 4414838"/>
              <a:gd name="connsiteX150" fmla="*/ 1615555 w 4158730"/>
              <a:gd name="connsiteY150" fmla="*/ 1214438 h 4414838"/>
              <a:gd name="connsiteX151" fmla="*/ 1658417 w 4158730"/>
              <a:gd name="connsiteY151" fmla="*/ 1223963 h 4414838"/>
              <a:gd name="connsiteX152" fmla="*/ 1677467 w 4158730"/>
              <a:gd name="connsiteY152" fmla="*/ 1285875 h 4414838"/>
              <a:gd name="connsiteX153" fmla="*/ 1696517 w 4158730"/>
              <a:gd name="connsiteY153" fmla="*/ 1290638 h 4414838"/>
              <a:gd name="connsiteX154" fmla="*/ 1691755 w 4158730"/>
              <a:gd name="connsiteY154" fmla="*/ 1252538 h 4414838"/>
              <a:gd name="connsiteX155" fmla="*/ 1682230 w 4158730"/>
              <a:gd name="connsiteY155" fmla="*/ 1223963 h 4414838"/>
              <a:gd name="connsiteX156" fmla="*/ 1691755 w 4158730"/>
              <a:gd name="connsiteY156" fmla="*/ 1204913 h 4414838"/>
              <a:gd name="connsiteX157" fmla="*/ 1691755 w 4158730"/>
              <a:gd name="connsiteY157" fmla="*/ 1204913 h 4414838"/>
              <a:gd name="connsiteX158" fmla="*/ 1758430 w 4158730"/>
              <a:gd name="connsiteY158" fmla="*/ 1204913 h 4414838"/>
              <a:gd name="connsiteX159" fmla="*/ 1758430 w 4158730"/>
              <a:gd name="connsiteY159" fmla="*/ 1204913 h 4414838"/>
              <a:gd name="connsiteX160" fmla="*/ 1729855 w 4158730"/>
              <a:gd name="connsiteY160" fmla="*/ 1300163 h 4414838"/>
              <a:gd name="connsiteX161" fmla="*/ 1734617 w 4158730"/>
              <a:gd name="connsiteY161" fmla="*/ 1338263 h 4414838"/>
              <a:gd name="connsiteX162" fmla="*/ 1734617 w 4158730"/>
              <a:gd name="connsiteY162" fmla="*/ 1338263 h 4414838"/>
              <a:gd name="connsiteX163" fmla="*/ 1801292 w 4158730"/>
              <a:gd name="connsiteY163" fmla="*/ 1352550 h 4414838"/>
              <a:gd name="connsiteX164" fmla="*/ 1839392 w 4158730"/>
              <a:gd name="connsiteY164" fmla="*/ 1319213 h 4414838"/>
              <a:gd name="connsiteX165" fmla="*/ 1901305 w 4158730"/>
              <a:gd name="connsiteY165" fmla="*/ 1319213 h 4414838"/>
              <a:gd name="connsiteX166" fmla="*/ 1948930 w 4158730"/>
              <a:gd name="connsiteY166" fmla="*/ 1328738 h 4414838"/>
              <a:gd name="connsiteX167" fmla="*/ 1967980 w 4158730"/>
              <a:gd name="connsiteY167" fmla="*/ 1300163 h 4414838"/>
              <a:gd name="connsiteX168" fmla="*/ 1972742 w 4158730"/>
              <a:gd name="connsiteY168" fmla="*/ 1281113 h 4414838"/>
              <a:gd name="connsiteX169" fmla="*/ 1929880 w 4158730"/>
              <a:gd name="connsiteY169" fmla="*/ 1266825 h 4414838"/>
              <a:gd name="connsiteX170" fmla="*/ 1882255 w 4158730"/>
              <a:gd name="connsiteY170" fmla="*/ 1257300 h 4414838"/>
              <a:gd name="connsiteX171" fmla="*/ 1867967 w 4158730"/>
              <a:gd name="connsiteY171" fmla="*/ 1238250 h 4414838"/>
              <a:gd name="connsiteX172" fmla="*/ 1939405 w 4158730"/>
              <a:gd name="connsiteY172" fmla="*/ 1233488 h 4414838"/>
              <a:gd name="connsiteX173" fmla="*/ 1963217 w 4158730"/>
              <a:gd name="connsiteY173" fmla="*/ 1247775 h 4414838"/>
              <a:gd name="connsiteX174" fmla="*/ 1963217 w 4158730"/>
              <a:gd name="connsiteY174" fmla="*/ 1247775 h 4414838"/>
              <a:gd name="connsiteX175" fmla="*/ 1915592 w 4158730"/>
              <a:gd name="connsiteY175" fmla="*/ 1214438 h 4414838"/>
              <a:gd name="connsiteX176" fmla="*/ 1929880 w 4158730"/>
              <a:gd name="connsiteY176" fmla="*/ 1190625 h 4414838"/>
              <a:gd name="connsiteX177" fmla="*/ 1929880 w 4158730"/>
              <a:gd name="connsiteY177" fmla="*/ 1190625 h 4414838"/>
              <a:gd name="connsiteX178" fmla="*/ 1948930 w 4158730"/>
              <a:gd name="connsiteY178" fmla="*/ 1166813 h 4414838"/>
              <a:gd name="connsiteX179" fmla="*/ 1953692 w 4158730"/>
              <a:gd name="connsiteY179" fmla="*/ 1152525 h 4414838"/>
              <a:gd name="connsiteX180" fmla="*/ 2025130 w 4158730"/>
              <a:gd name="connsiteY180" fmla="*/ 1223963 h 4414838"/>
              <a:gd name="connsiteX181" fmla="*/ 2020367 w 4158730"/>
              <a:gd name="connsiteY181" fmla="*/ 1204913 h 4414838"/>
              <a:gd name="connsiteX182" fmla="*/ 1996555 w 4158730"/>
              <a:gd name="connsiteY182" fmla="*/ 1152525 h 4414838"/>
              <a:gd name="connsiteX183" fmla="*/ 1996555 w 4158730"/>
              <a:gd name="connsiteY183" fmla="*/ 1090613 h 4414838"/>
              <a:gd name="connsiteX184" fmla="*/ 2015605 w 4158730"/>
              <a:gd name="connsiteY184" fmla="*/ 1090613 h 4414838"/>
              <a:gd name="connsiteX185" fmla="*/ 2020367 w 4158730"/>
              <a:gd name="connsiteY185" fmla="*/ 1152525 h 4414838"/>
              <a:gd name="connsiteX186" fmla="*/ 2053705 w 4158730"/>
              <a:gd name="connsiteY186" fmla="*/ 1171575 h 4414838"/>
              <a:gd name="connsiteX187" fmla="*/ 2053705 w 4158730"/>
              <a:gd name="connsiteY187" fmla="*/ 1171575 h 4414838"/>
              <a:gd name="connsiteX188" fmla="*/ 2044180 w 4158730"/>
              <a:gd name="connsiteY188" fmla="*/ 1081088 h 4414838"/>
              <a:gd name="connsiteX189" fmla="*/ 2072755 w 4158730"/>
              <a:gd name="connsiteY189" fmla="*/ 1076325 h 4414838"/>
              <a:gd name="connsiteX190" fmla="*/ 2072755 w 4158730"/>
              <a:gd name="connsiteY190" fmla="*/ 1128713 h 4414838"/>
              <a:gd name="connsiteX191" fmla="*/ 2082280 w 4158730"/>
              <a:gd name="connsiteY191" fmla="*/ 1143000 h 4414838"/>
              <a:gd name="connsiteX192" fmla="*/ 2110855 w 4158730"/>
              <a:gd name="connsiteY192" fmla="*/ 1090613 h 4414838"/>
              <a:gd name="connsiteX193" fmla="*/ 2153717 w 4158730"/>
              <a:gd name="connsiteY193" fmla="*/ 1066800 h 4414838"/>
              <a:gd name="connsiteX194" fmla="*/ 2158480 w 4158730"/>
              <a:gd name="connsiteY194" fmla="*/ 1090613 h 4414838"/>
              <a:gd name="connsiteX195" fmla="*/ 2125142 w 4158730"/>
              <a:gd name="connsiteY195" fmla="*/ 1133475 h 4414838"/>
              <a:gd name="connsiteX196" fmla="*/ 2096567 w 4158730"/>
              <a:gd name="connsiteY196" fmla="*/ 1166813 h 4414838"/>
              <a:gd name="connsiteX197" fmla="*/ 2196580 w 4158730"/>
              <a:gd name="connsiteY197" fmla="*/ 1190625 h 4414838"/>
              <a:gd name="connsiteX198" fmla="*/ 2234680 w 4158730"/>
              <a:gd name="connsiteY198" fmla="*/ 1190625 h 4414838"/>
              <a:gd name="connsiteX199" fmla="*/ 2229917 w 4158730"/>
              <a:gd name="connsiteY199" fmla="*/ 1152525 h 4414838"/>
              <a:gd name="connsiteX200" fmla="*/ 2229917 w 4158730"/>
              <a:gd name="connsiteY200" fmla="*/ 1152525 h 4414838"/>
              <a:gd name="connsiteX201" fmla="*/ 2263255 w 4158730"/>
              <a:gd name="connsiteY201" fmla="*/ 1119188 h 4414838"/>
              <a:gd name="connsiteX202" fmla="*/ 2277542 w 4158730"/>
              <a:gd name="connsiteY202" fmla="*/ 1195388 h 4414838"/>
              <a:gd name="connsiteX203" fmla="*/ 2301355 w 4158730"/>
              <a:gd name="connsiteY203" fmla="*/ 1214438 h 4414838"/>
              <a:gd name="connsiteX204" fmla="*/ 2310880 w 4158730"/>
              <a:gd name="connsiteY204" fmla="*/ 1176338 h 4414838"/>
              <a:gd name="connsiteX205" fmla="*/ 2310880 w 4158730"/>
              <a:gd name="connsiteY205" fmla="*/ 1176338 h 4414838"/>
              <a:gd name="connsiteX206" fmla="*/ 2339455 w 4158730"/>
              <a:gd name="connsiteY206" fmla="*/ 1109663 h 4414838"/>
              <a:gd name="connsiteX207" fmla="*/ 2344217 w 4158730"/>
              <a:gd name="connsiteY207" fmla="*/ 1147763 h 4414838"/>
              <a:gd name="connsiteX208" fmla="*/ 2348980 w 4158730"/>
              <a:gd name="connsiteY208" fmla="*/ 1181100 h 4414838"/>
              <a:gd name="connsiteX209" fmla="*/ 2410892 w 4158730"/>
              <a:gd name="connsiteY209" fmla="*/ 1200150 h 4414838"/>
              <a:gd name="connsiteX210" fmla="*/ 2439467 w 4158730"/>
              <a:gd name="connsiteY210" fmla="*/ 1204913 h 4414838"/>
              <a:gd name="connsiteX211" fmla="*/ 2448992 w 4158730"/>
              <a:gd name="connsiteY211" fmla="*/ 1190625 h 4414838"/>
              <a:gd name="connsiteX212" fmla="*/ 2468042 w 4158730"/>
              <a:gd name="connsiteY212" fmla="*/ 1171575 h 4414838"/>
              <a:gd name="connsiteX213" fmla="*/ 2510905 w 4158730"/>
              <a:gd name="connsiteY213" fmla="*/ 1166813 h 4414838"/>
              <a:gd name="connsiteX214" fmla="*/ 2482330 w 4158730"/>
              <a:gd name="connsiteY214" fmla="*/ 1204913 h 4414838"/>
              <a:gd name="connsiteX215" fmla="*/ 2482330 w 4158730"/>
              <a:gd name="connsiteY215" fmla="*/ 1233488 h 4414838"/>
              <a:gd name="connsiteX216" fmla="*/ 2482330 w 4158730"/>
              <a:gd name="connsiteY216" fmla="*/ 1233488 h 4414838"/>
              <a:gd name="connsiteX217" fmla="*/ 2549005 w 4158730"/>
              <a:gd name="connsiteY217" fmla="*/ 1271588 h 4414838"/>
              <a:gd name="connsiteX218" fmla="*/ 2610917 w 4158730"/>
              <a:gd name="connsiteY218" fmla="*/ 1309688 h 4414838"/>
              <a:gd name="connsiteX219" fmla="*/ 2663305 w 4158730"/>
              <a:gd name="connsiteY219" fmla="*/ 1347788 h 4414838"/>
              <a:gd name="connsiteX220" fmla="*/ 2682355 w 4158730"/>
              <a:gd name="connsiteY220" fmla="*/ 1362075 h 4414838"/>
              <a:gd name="connsiteX221" fmla="*/ 2706167 w 4158730"/>
              <a:gd name="connsiteY221" fmla="*/ 1328738 h 4414838"/>
              <a:gd name="connsiteX222" fmla="*/ 2701405 w 4158730"/>
              <a:gd name="connsiteY222" fmla="*/ 1300163 h 4414838"/>
              <a:gd name="connsiteX223" fmla="*/ 2701405 w 4158730"/>
              <a:gd name="connsiteY223" fmla="*/ 1281113 h 4414838"/>
              <a:gd name="connsiteX224" fmla="*/ 2729980 w 4158730"/>
              <a:gd name="connsiteY224" fmla="*/ 1319213 h 4414838"/>
              <a:gd name="connsiteX225" fmla="*/ 2706167 w 4158730"/>
              <a:gd name="connsiteY225" fmla="*/ 1357313 h 4414838"/>
              <a:gd name="connsiteX226" fmla="*/ 2749030 w 4158730"/>
              <a:gd name="connsiteY226" fmla="*/ 1404938 h 4414838"/>
              <a:gd name="connsiteX227" fmla="*/ 2796655 w 4158730"/>
              <a:gd name="connsiteY227" fmla="*/ 1390650 h 4414838"/>
              <a:gd name="connsiteX228" fmla="*/ 2796655 w 4158730"/>
              <a:gd name="connsiteY228" fmla="*/ 1390650 h 4414838"/>
              <a:gd name="connsiteX229" fmla="*/ 2815705 w 4158730"/>
              <a:gd name="connsiteY229" fmla="*/ 1333500 h 4414838"/>
              <a:gd name="connsiteX230" fmla="*/ 2815705 w 4158730"/>
              <a:gd name="connsiteY230" fmla="*/ 1333500 h 4414838"/>
              <a:gd name="connsiteX231" fmla="*/ 2825230 w 4158730"/>
              <a:gd name="connsiteY231" fmla="*/ 1381125 h 4414838"/>
              <a:gd name="connsiteX232" fmla="*/ 2849042 w 4158730"/>
              <a:gd name="connsiteY232" fmla="*/ 1419225 h 4414838"/>
              <a:gd name="connsiteX233" fmla="*/ 2930005 w 4158730"/>
              <a:gd name="connsiteY233" fmla="*/ 1443038 h 4414838"/>
              <a:gd name="connsiteX234" fmla="*/ 2987155 w 4158730"/>
              <a:gd name="connsiteY234" fmla="*/ 1452563 h 4414838"/>
              <a:gd name="connsiteX235" fmla="*/ 2987155 w 4158730"/>
              <a:gd name="connsiteY235" fmla="*/ 1452563 h 4414838"/>
              <a:gd name="connsiteX236" fmla="*/ 2949055 w 4158730"/>
              <a:gd name="connsiteY236" fmla="*/ 1309688 h 4414838"/>
              <a:gd name="connsiteX237" fmla="*/ 2887142 w 4158730"/>
              <a:gd name="connsiteY237" fmla="*/ 1157288 h 4414838"/>
              <a:gd name="connsiteX238" fmla="*/ 2882380 w 4158730"/>
              <a:gd name="connsiteY238" fmla="*/ 1104900 h 4414838"/>
              <a:gd name="connsiteX239" fmla="*/ 3010967 w 4158730"/>
              <a:gd name="connsiteY239" fmla="*/ 1081088 h 4414838"/>
              <a:gd name="connsiteX240" fmla="*/ 3053830 w 4158730"/>
              <a:gd name="connsiteY240" fmla="*/ 1171575 h 4414838"/>
              <a:gd name="connsiteX241" fmla="*/ 3077642 w 4158730"/>
              <a:gd name="connsiteY241" fmla="*/ 1257300 h 4414838"/>
              <a:gd name="connsiteX242" fmla="*/ 3082405 w 4158730"/>
              <a:gd name="connsiteY242" fmla="*/ 1347788 h 4414838"/>
              <a:gd name="connsiteX243" fmla="*/ 3096692 w 4158730"/>
              <a:gd name="connsiteY243" fmla="*/ 1419225 h 4414838"/>
              <a:gd name="connsiteX244" fmla="*/ 3144317 w 4158730"/>
              <a:gd name="connsiteY244" fmla="*/ 1452563 h 4414838"/>
              <a:gd name="connsiteX245" fmla="*/ 3244330 w 4158730"/>
              <a:gd name="connsiteY245" fmla="*/ 1414463 h 4414838"/>
              <a:gd name="connsiteX246" fmla="*/ 3334817 w 4158730"/>
              <a:gd name="connsiteY246" fmla="*/ 1371600 h 4414838"/>
              <a:gd name="connsiteX247" fmla="*/ 3401492 w 4158730"/>
              <a:gd name="connsiteY247" fmla="*/ 1333500 h 4414838"/>
              <a:gd name="connsiteX248" fmla="*/ 3401492 w 4158730"/>
              <a:gd name="connsiteY248" fmla="*/ 1276350 h 4414838"/>
              <a:gd name="connsiteX249" fmla="*/ 3353867 w 4158730"/>
              <a:gd name="connsiteY249" fmla="*/ 1271588 h 4414838"/>
              <a:gd name="connsiteX250" fmla="*/ 3296717 w 4158730"/>
              <a:gd name="connsiteY250" fmla="*/ 1300163 h 4414838"/>
              <a:gd name="connsiteX251" fmla="*/ 3239567 w 4158730"/>
              <a:gd name="connsiteY251" fmla="*/ 1309688 h 4414838"/>
              <a:gd name="connsiteX252" fmla="*/ 3201467 w 4158730"/>
              <a:gd name="connsiteY252" fmla="*/ 1300163 h 4414838"/>
              <a:gd name="connsiteX253" fmla="*/ 3249092 w 4158730"/>
              <a:gd name="connsiteY253" fmla="*/ 1271588 h 4414838"/>
              <a:gd name="connsiteX254" fmla="*/ 3272905 w 4158730"/>
              <a:gd name="connsiteY254" fmla="*/ 1233488 h 4414838"/>
              <a:gd name="connsiteX255" fmla="*/ 3230042 w 4158730"/>
              <a:gd name="connsiteY255" fmla="*/ 1223963 h 4414838"/>
              <a:gd name="connsiteX256" fmla="*/ 3163367 w 4158730"/>
              <a:gd name="connsiteY256" fmla="*/ 1200150 h 4414838"/>
              <a:gd name="connsiteX257" fmla="*/ 3144317 w 4158730"/>
              <a:gd name="connsiteY257" fmla="*/ 1123950 h 4414838"/>
              <a:gd name="connsiteX258" fmla="*/ 3225280 w 4158730"/>
              <a:gd name="connsiteY258" fmla="*/ 1181101 h 4414838"/>
              <a:gd name="connsiteX259" fmla="*/ 3363392 w 4158730"/>
              <a:gd name="connsiteY259" fmla="*/ 1233489 h 4414838"/>
              <a:gd name="connsiteX260" fmla="*/ 3463405 w 4158730"/>
              <a:gd name="connsiteY260" fmla="*/ 1247776 h 4414838"/>
              <a:gd name="connsiteX261" fmla="*/ 3472930 w 4158730"/>
              <a:gd name="connsiteY261" fmla="*/ 1314451 h 4414838"/>
              <a:gd name="connsiteX262" fmla="*/ 3587230 w 4158730"/>
              <a:gd name="connsiteY262" fmla="*/ 1271589 h 4414838"/>
              <a:gd name="connsiteX263" fmla="*/ 3696767 w 4158730"/>
              <a:gd name="connsiteY263" fmla="*/ 1214439 h 4414838"/>
              <a:gd name="connsiteX264" fmla="*/ 3763442 w 4158730"/>
              <a:gd name="connsiteY264" fmla="*/ 1166814 h 4414838"/>
              <a:gd name="connsiteX265" fmla="*/ 3749155 w 4158730"/>
              <a:gd name="connsiteY265" fmla="*/ 1123951 h 4414838"/>
              <a:gd name="connsiteX266" fmla="*/ 3787255 w 4158730"/>
              <a:gd name="connsiteY266" fmla="*/ 1095376 h 4414838"/>
              <a:gd name="connsiteX267" fmla="*/ 3872980 w 4158730"/>
              <a:gd name="connsiteY267" fmla="*/ 1114426 h 4414838"/>
              <a:gd name="connsiteX268" fmla="*/ 4063480 w 4158730"/>
              <a:gd name="connsiteY268" fmla="*/ 1143000 h 4414838"/>
              <a:gd name="connsiteX269" fmla="*/ 4139680 w 4158730"/>
              <a:gd name="connsiteY269" fmla="*/ 1176338 h 4414838"/>
              <a:gd name="connsiteX270" fmla="*/ 4153967 w 4158730"/>
              <a:gd name="connsiteY27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1196455 w 4158730"/>
              <a:gd name="connsiteY112" fmla="*/ 1109663 h 4414838"/>
              <a:gd name="connsiteX113" fmla="*/ 1253605 w 4158730"/>
              <a:gd name="connsiteY113" fmla="*/ 1090613 h 4414838"/>
              <a:gd name="connsiteX114" fmla="*/ 1296467 w 4158730"/>
              <a:gd name="connsiteY114" fmla="*/ 1095375 h 4414838"/>
              <a:gd name="connsiteX115" fmla="*/ 1301230 w 4158730"/>
              <a:gd name="connsiteY115" fmla="*/ 1176338 h 4414838"/>
              <a:gd name="connsiteX116" fmla="*/ 1329805 w 4158730"/>
              <a:gd name="connsiteY116" fmla="*/ 1223963 h 4414838"/>
              <a:gd name="connsiteX117" fmla="*/ 1396480 w 4158730"/>
              <a:gd name="connsiteY117" fmla="*/ 1281113 h 4414838"/>
              <a:gd name="connsiteX118" fmla="*/ 1448867 w 4158730"/>
              <a:gd name="connsiteY118" fmla="*/ 1309688 h 4414838"/>
              <a:gd name="connsiteX119" fmla="*/ 1529830 w 4158730"/>
              <a:gd name="connsiteY119" fmla="*/ 1281113 h 4414838"/>
              <a:gd name="connsiteX120" fmla="*/ 1534592 w 4158730"/>
              <a:gd name="connsiteY120" fmla="*/ 1314450 h 4414838"/>
              <a:gd name="connsiteX121" fmla="*/ 1496492 w 4158730"/>
              <a:gd name="connsiteY121" fmla="*/ 1366838 h 4414838"/>
              <a:gd name="connsiteX122" fmla="*/ 1510780 w 4158730"/>
              <a:gd name="connsiteY122" fmla="*/ 1428750 h 4414838"/>
              <a:gd name="connsiteX123" fmla="*/ 1553642 w 4158730"/>
              <a:gd name="connsiteY123" fmla="*/ 1428750 h 4414838"/>
              <a:gd name="connsiteX124" fmla="*/ 1506017 w 4158730"/>
              <a:gd name="connsiteY124" fmla="*/ 1462088 h 4414838"/>
              <a:gd name="connsiteX125" fmla="*/ 1520305 w 4158730"/>
              <a:gd name="connsiteY125" fmla="*/ 1528763 h 4414838"/>
              <a:gd name="connsiteX126" fmla="*/ 1544117 w 4158730"/>
              <a:gd name="connsiteY126" fmla="*/ 1576388 h 4414838"/>
              <a:gd name="connsiteX127" fmla="*/ 1601267 w 4158730"/>
              <a:gd name="connsiteY127" fmla="*/ 1571625 h 4414838"/>
              <a:gd name="connsiteX128" fmla="*/ 1653655 w 4158730"/>
              <a:gd name="connsiteY128" fmla="*/ 1590675 h 4414838"/>
              <a:gd name="connsiteX129" fmla="*/ 1696517 w 4158730"/>
              <a:gd name="connsiteY129" fmla="*/ 1552575 h 4414838"/>
              <a:gd name="connsiteX130" fmla="*/ 1720330 w 4158730"/>
              <a:gd name="connsiteY130" fmla="*/ 1533525 h 4414838"/>
              <a:gd name="connsiteX131" fmla="*/ 1706042 w 4158730"/>
              <a:gd name="connsiteY131" fmla="*/ 1490663 h 4414838"/>
              <a:gd name="connsiteX132" fmla="*/ 1691755 w 4158730"/>
              <a:gd name="connsiteY132" fmla="*/ 1476375 h 4414838"/>
              <a:gd name="connsiteX133" fmla="*/ 1691755 w 4158730"/>
              <a:gd name="connsiteY133" fmla="*/ 1452563 h 4414838"/>
              <a:gd name="connsiteX134" fmla="*/ 1729855 w 4158730"/>
              <a:gd name="connsiteY134" fmla="*/ 1466850 h 4414838"/>
              <a:gd name="connsiteX135" fmla="*/ 1758430 w 4158730"/>
              <a:gd name="connsiteY135" fmla="*/ 1495425 h 4414838"/>
              <a:gd name="connsiteX136" fmla="*/ 1767955 w 4158730"/>
              <a:gd name="connsiteY136" fmla="*/ 1447800 h 4414838"/>
              <a:gd name="connsiteX137" fmla="*/ 1772717 w 4158730"/>
              <a:gd name="connsiteY137" fmla="*/ 1414463 h 4414838"/>
              <a:gd name="connsiteX138" fmla="*/ 1767955 w 4158730"/>
              <a:gd name="connsiteY138" fmla="*/ 1400175 h 4414838"/>
              <a:gd name="connsiteX139" fmla="*/ 1725092 w 4158730"/>
              <a:gd name="connsiteY139" fmla="*/ 1385888 h 4414838"/>
              <a:gd name="connsiteX140" fmla="*/ 1691755 w 4158730"/>
              <a:gd name="connsiteY140" fmla="*/ 1362075 h 4414838"/>
              <a:gd name="connsiteX141" fmla="*/ 1658417 w 4158730"/>
              <a:gd name="connsiteY141" fmla="*/ 1319213 h 4414838"/>
              <a:gd name="connsiteX142" fmla="*/ 1629842 w 4158730"/>
              <a:gd name="connsiteY142" fmla="*/ 1309688 h 4414838"/>
              <a:gd name="connsiteX143" fmla="*/ 1591742 w 4158730"/>
              <a:gd name="connsiteY143" fmla="*/ 1309688 h 4414838"/>
              <a:gd name="connsiteX144" fmla="*/ 1572692 w 4158730"/>
              <a:gd name="connsiteY144" fmla="*/ 1304925 h 4414838"/>
              <a:gd name="connsiteX145" fmla="*/ 1558405 w 4158730"/>
              <a:gd name="connsiteY145" fmla="*/ 1271588 h 4414838"/>
              <a:gd name="connsiteX146" fmla="*/ 1539355 w 4158730"/>
              <a:gd name="connsiteY146" fmla="*/ 1233488 h 4414838"/>
              <a:gd name="connsiteX147" fmla="*/ 1558405 w 4158730"/>
              <a:gd name="connsiteY147" fmla="*/ 1219200 h 4414838"/>
              <a:gd name="connsiteX148" fmla="*/ 1615555 w 4158730"/>
              <a:gd name="connsiteY148" fmla="*/ 1281113 h 4414838"/>
              <a:gd name="connsiteX149" fmla="*/ 1615555 w 4158730"/>
              <a:gd name="connsiteY149" fmla="*/ 1281113 h 4414838"/>
              <a:gd name="connsiteX150" fmla="*/ 1634605 w 4158730"/>
              <a:gd name="connsiteY150" fmla="*/ 1252538 h 4414838"/>
              <a:gd name="connsiteX151" fmla="*/ 1615555 w 4158730"/>
              <a:gd name="connsiteY151" fmla="*/ 1214438 h 4414838"/>
              <a:gd name="connsiteX152" fmla="*/ 1658417 w 4158730"/>
              <a:gd name="connsiteY152" fmla="*/ 1223963 h 4414838"/>
              <a:gd name="connsiteX153" fmla="*/ 1677467 w 4158730"/>
              <a:gd name="connsiteY153" fmla="*/ 1285875 h 4414838"/>
              <a:gd name="connsiteX154" fmla="*/ 1696517 w 4158730"/>
              <a:gd name="connsiteY154" fmla="*/ 1290638 h 4414838"/>
              <a:gd name="connsiteX155" fmla="*/ 1691755 w 4158730"/>
              <a:gd name="connsiteY155" fmla="*/ 1252538 h 4414838"/>
              <a:gd name="connsiteX156" fmla="*/ 1682230 w 4158730"/>
              <a:gd name="connsiteY156" fmla="*/ 1223963 h 4414838"/>
              <a:gd name="connsiteX157" fmla="*/ 1691755 w 4158730"/>
              <a:gd name="connsiteY157" fmla="*/ 1204913 h 4414838"/>
              <a:gd name="connsiteX158" fmla="*/ 1691755 w 4158730"/>
              <a:gd name="connsiteY158" fmla="*/ 1204913 h 4414838"/>
              <a:gd name="connsiteX159" fmla="*/ 1758430 w 4158730"/>
              <a:gd name="connsiteY159" fmla="*/ 1204913 h 4414838"/>
              <a:gd name="connsiteX160" fmla="*/ 1758430 w 4158730"/>
              <a:gd name="connsiteY160" fmla="*/ 1204913 h 4414838"/>
              <a:gd name="connsiteX161" fmla="*/ 1729855 w 4158730"/>
              <a:gd name="connsiteY161" fmla="*/ 1300163 h 4414838"/>
              <a:gd name="connsiteX162" fmla="*/ 1734617 w 4158730"/>
              <a:gd name="connsiteY162" fmla="*/ 1338263 h 4414838"/>
              <a:gd name="connsiteX163" fmla="*/ 1734617 w 4158730"/>
              <a:gd name="connsiteY163" fmla="*/ 1338263 h 4414838"/>
              <a:gd name="connsiteX164" fmla="*/ 1801292 w 4158730"/>
              <a:gd name="connsiteY164" fmla="*/ 1352550 h 4414838"/>
              <a:gd name="connsiteX165" fmla="*/ 1839392 w 4158730"/>
              <a:gd name="connsiteY165" fmla="*/ 1319213 h 4414838"/>
              <a:gd name="connsiteX166" fmla="*/ 1901305 w 4158730"/>
              <a:gd name="connsiteY166" fmla="*/ 1319213 h 4414838"/>
              <a:gd name="connsiteX167" fmla="*/ 1948930 w 4158730"/>
              <a:gd name="connsiteY167" fmla="*/ 1328738 h 4414838"/>
              <a:gd name="connsiteX168" fmla="*/ 1967980 w 4158730"/>
              <a:gd name="connsiteY168" fmla="*/ 1300163 h 4414838"/>
              <a:gd name="connsiteX169" fmla="*/ 1972742 w 4158730"/>
              <a:gd name="connsiteY169" fmla="*/ 1281113 h 4414838"/>
              <a:gd name="connsiteX170" fmla="*/ 1929880 w 4158730"/>
              <a:gd name="connsiteY170" fmla="*/ 1266825 h 4414838"/>
              <a:gd name="connsiteX171" fmla="*/ 1882255 w 4158730"/>
              <a:gd name="connsiteY171" fmla="*/ 1257300 h 4414838"/>
              <a:gd name="connsiteX172" fmla="*/ 1867967 w 4158730"/>
              <a:gd name="connsiteY172" fmla="*/ 1238250 h 4414838"/>
              <a:gd name="connsiteX173" fmla="*/ 1939405 w 4158730"/>
              <a:gd name="connsiteY173" fmla="*/ 1233488 h 4414838"/>
              <a:gd name="connsiteX174" fmla="*/ 1963217 w 4158730"/>
              <a:gd name="connsiteY174" fmla="*/ 1247775 h 4414838"/>
              <a:gd name="connsiteX175" fmla="*/ 1963217 w 4158730"/>
              <a:gd name="connsiteY175" fmla="*/ 1247775 h 4414838"/>
              <a:gd name="connsiteX176" fmla="*/ 1915592 w 4158730"/>
              <a:gd name="connsiteY176" fmla="*/ 1214438 h 4414838"/>
              <a:gd name="connsiteX177" fmla="*/ 1929880 w 4158730"/>
              <a:gd name="connsiteY177" fmla="*/ 1190625 h 4414838"/>
              <a:gd name="connsiteX178" fmla="*/ 1929880 w 4158730"/>
              <a:gd name="connsiteY178" fmla="*/ 1190625 h 4414838"/>
              <a:gd name="connsiteX179" fmla="*/ 1948930 w 4158730"/>
              <a:gd name="connsiteY179" fmla="*/ 1166813 h 4414838"/>
              <a:gd name="connsiteX180" fmla="*/ 1953692 w 4158730"/>
              <a:gd name="connsiteY180" fmla="*/ 1152525 h 4414838"/>
              <a:gd name="connsiteX181" fmla="*/ 2025130 w 4158730"/>
              <a:gd name="connsiteY181" fmla="*/ 1223963 h 4414838"/>
              <a:gd name="connsiteX182" fmla="*/ 2020367 w 4158730"/>
              <a:gd name="connsiteY182" fmla="*/ 1204913 h 4414838"/>
              <a:gd name="connsiteX183" fmla="*/ 1996555 w 4158730"/>
              <a:gd name="connsiteY183" fmla="*/ 1152525 h 4414838"/>
              <a:gd name="connsiteX184" fmla="*/ 1996555 w 4158730"/>
              <a:gd name="connsiteY184" fmla="*/ 1090613 h 4414838"/>
              <a:gd name="connsiteX185" fmla="*/ 2015605 w 4158730"/>
              <a:gd name="connsiteY185" fmla="*/ 1090613 h 4414838"/>
              <a:gd name="connsiteX186" fmla="*/ 2020367 w 4158730"/>
              <a:gd name="connsiteY186" fmla="*/ 1152525 h 4414838"/>
              <a:gd name="connsiteX187" fmla="*/ 2053705 w 4158730"/>
              <a:gd name="connsiteY187" fmla="*/ 1171575 h 4414838"/>
              <a:gd name="connsiteX188" fmla="*/ 2053705 w 4158730"/>
              <a:gd name="connsiteY188" fmla="*/ 1171575 h 4414838"/>
              <a:gd name="connsiteX189" fmla="*/ 2044180 w 4158730"/>
              <a:gd name="connsiteY189" fmla="*/ 1081088 h 4414838"/>
              <a:gd name="connsiteX190" fmla="*/ 2072755 w 4158730"/>
              <a:gd name="connsiteY190" fmla="*/ 1076325 h 4414838"/>
              <a:gd name="connsiteX191" fmla="*/ 2072755 w 4158730"/>
              <a:gd name="connsiteY191" fmla="*/ 1128713 h 4414838"/>
              <a:gd name="connsiteX192" fmla="*/ 2082280 w 4158730"/>
              <a:gd name="connsiteY192" fmla="*/ 1143000 h 4414838"/>
              <a:gd name="connsiteX193" fmla="*/ 2110855 w 4158730"/>
              <a:gd name="connsiteY193" fmla="*/ 1090613 h 4414838"/>
              <a:gd name="connsiteX194" fmla="*/ 2153717 w 4158730"/>
              <a:gd name="connsiteY194" fmla="*/ 1066800 h 4414838"/>
              <a:gd name="connsiteX195" fmla="*/ 2158480 w 4158730"/>
              <a:gd name="connsiteY195" fmla="*/ 1090613 h 4414838"/>
              <a:gd name="connsiteX196" fmla="*/ 2125142 w 4158730"/>
              <a:gd name="connsiteY196" fmla="*/ 1133475 h 4414838"/>
              <a:gd name="connsiteX197" fmla="*/ 2096567 w 4158730"/>
              <a:gd name="connsiteY197" fmla="*/ 1166813 h 4414838"/>
              <a:gd name="connsiteX198" fmla="*/ 2196580 w 4158730"/>
              <a:gd name="connsiteY198" fmla="*/ 1190625 h 4414838"/>
              <a:gd name="connsiteX199" fmla="*/ 2234680 w 4158730"/>
              <a:gd name="connsiteY199" fmla="*/ 1190625 h 4414838"/>
              <a:gd name="connsiteX200" fmla="*/ 2229917 w 4158730"/>
              <a:gd name="connsiteY200" fmla="*/ 1152525 h 4414838"/>
              <a:gd name="connsiteX201" fmla="*/ 2229917 w 4158730"/>
              <a:gd name="connsiteY201" fmla="*/ 1152525 h 4414838"/>
              <a:gd name="connsiteX202" fmla="*/ 2263255 w 4158730"/>
              <a:gd name="connsiteY202" fmla="*/ 1119188 h 4414838"/>
              <a:gd name="connsiteX203" fmla="*/ 2277542 w 4158730"/>
              <a:gd name="connsiteY203" fmla="*/ 1195388 h 4414838"/>
              <a:gd name="connsiteX204" fmla="*/ 2301355 w 4158730"/>
              <a:gd name="connsiteY204" fmla="*/ 1214438 h 4414838"/>
              <a:gd name="connsiteX205" fmla="*/ 2310880 w 4158730"/>
              <a:gd name="connsiteY205" fmla="*/ 1176338 h 4414838"/>
              <a:gd name="connsiteX206" fmla="*/ 2310880 w 4158730"/>
              <a:gd name="connsiteY206" fmla="*/ 1176338 h 4414838"/>
              <a:gd name="connsiteX207" fmla="*/ 2339455 w 4158730"/>
              <a:gd name="connsiteY207" fmla="*/ 1109663 h 4414838"/>
              <a:gd name="connsiteX208" fmla="*/ 2344217 w 4158730"/>
              <a:gd name="connsiteY208" fmla="*/ 1147763 h 4414838"/>
              <a:gd name="connsiteX209" fmla="*/ 2348980 w 4158730"/>
              <a:gd name="connsiteY209" fmla="*/ 1181100 h 4414838"/>
              <a:gd name="connsiteX210" fmla="*/ 2410892 w 4158730"/>
              <a:gd name="connsiteY210" fmla="*/ 1200150 h 4414838"/>
              <a:gd name="connsiteX211" fmla="*/ 2439467 w 4158730"/>
              <a:gd name="connsiteY211" fmla="*/ 1204913 h 4414838"/>
              <a:gd name="connsiteX212" fmla="*/ 2448992 w 4158730"/>
              <a:gd name="connsiteY212" fmla="*/ 1190625 h 4414838"/>
              <a:gd name="connsiteX213" fmla="*/ 2468042 w 4158730"/>
              <a:gd name="connsiteY213" fmla="*/ 1171575 h 4414838"/>
              <a:gd name="connsiteX214" fmla="*/ 2510905 w 4158730"/>
              <a:gd name="connsiteY214" fmla="*/ 1166813 h 4414838"/>
              <a:gd name="connsiteX215" fmla="*/ 2482330 w 4158730"/>
              <a:gd name="connsiteY215" fmla="*/ 1204913 h 4414838"/>
              <a:gd name="connsiteX216" fmla="*/ 2482330 w 4158730"/>
              <a:gd name="connsiteY216" fmla="*/ 1233488 h 4414838"/>
              <a:gd name="connsiteX217" fmla="*/ 2482330 w 4158730"/>
              <a:gd name="connsiteY217" fmla="*/ 1233488 h 4414838"/>
              <a:gd name="connsiteX218" fmla="*/ 2549005 w 4158730"/>
              <a:gd name="connsiteY218" fmla="*/ 1271588 h 4414838"/>
              <a:gd name="connsiteX219" fmla="*/ 2610917 w 4158730"/>
              <a:gd name="connsiteY219" fmla="*/ 1309688 h 4414838"/>
              <a:gd name="connsiteX220" fmla="*/ 2663305 w 4158730"/>
              <a:gd name="connsiteY220" fmla="*/ 1347788 h 4414838"/>
              <a:gd name="connsiteX221" fmla="*/ 2682355 w 4158730"/>
              <a:gd name="connsiteY221" fmla="*/ 1362075 h 4414838"/>
              <a:gd name="connsiteX222" fmla="*/ 2706167 w 4158730"/>
              <a:gd name="connsiteY222" fmla="*/ 1328738 h 4414838"/>
              <a:gd name="connsiteX223" fmla="*/ 2701405 w 4158730"/>
              <a:gd name="connsiteY223" fmla="*/ 1300163 h 4414838"/>
              <a:gd name="connsiteX224" fmla="*/ 2701405 w 4158730"/>
              <a:gd name="connsiteY224" fmla="*/ 1281113 h 4414838"/>
              <a:gd name="connsiteX225" fmla="*/ 2729980 w 4158730"/>
              <a:gd name="connsiteY225" fmla="*/ 1319213 h 4414838"/>
              <a:gd name="connsiteX226" fmla="*/ 2706167 w 4158730"/>
              <a:gd name="connsiteY226" fmla="*/ 1357313 h 4414838"/>
              <a:gd name="connsiteX227" fmla="*/ 2749030 w 4158730"/>
              <a:gd name="connsiteY227" fmla="*/ 1404938 h 4414838"/>
              <a:gd name="connsiteX228" fmla="*/ 2796655 w 4158730"/>
              <a:gd name="connsiteY228" fmla="*/ 1390650 h 4414838"/>
              <a:gd name="connsiteX229" fmla="*/ 2796655 w 4158730"/>
              <a:gd name="connsiteY229" fmla="*/ 1390650 h 4414838"/>
              <a:gd name="connsiteX230" fmla="*/ 2815705 w 4158730"/>
              <a:gd name="connsiteY230" fmla="*/ 1333500 h 4414838"/>
              <a:gd name="connsiteX231" fmla="*/ 2815705 w 4158730"/>
              <a:gd name="connsiteY231" fmla="*/ 1333500 h 4414838"/>
              <a:gd name="connsiteX232" fmla="*/ 2825230 w 4158730"/>
              <a:gd name="connsiteY232" fmla="*/ 1381125 h 4414838"/>
              <a:gd name="connsiteX233" fmla="*/ 2849042 w 4158730"/>
              <a:gd name="connsiteY233" fmla="*/ 1419225 h 4414838"/>
              <a:gd name="connsiteX234" fmla="*/ 2930005 w 4158730"/>
              <a:gd name="connsiteY234" fmla="*/ 1443038 h 4414838"/>
              <a:gd name="connsiteX235" fmla="*/ 2987155 w 4158730"/>
              <a:gd name="connsiteY235" fmla="*/ 1452563 h 4414838"/>
              <a:gd name="connsiteX236" fmla="*/ 2987155 w 4158730"/>
              <a:gd name="connsiteY236" fmla="*/ 1452563 h 4414838"/>
              <a:gd name="connsiteX237" fmla="*/ 2949055 w 4158730"/>
              <a:gd name="connsiteY237" fmla="*/ 1309688 h 4414838"/>
              <a:gd name="connsiteX238" fmla="*/ 2887142 w 4158730"/>
              <a:gd name="connsiteY238" fmla="*/ 1157288 h 4414838"/>
              <a:gd name="connsiteX239" fmla="*/ 2882380 w 4158730"/>
              <a:gd name="connsiteY239" fmla="*/ 1104900 h 4414838"/>
              <a:gd name="connsiteX240" fmla="*/ 3010967 w 4158730"/>
              <a:gd name="connsiteY240" fmla="*/ 1081088 h 4414838"/>
              <a:gd name="connsiteX241" fmla="*/ 3053830 w 4158730"/>
              <a:gd name="connsiteY241" fmla="*/ 1171575 h 4414838"/>
              <a:gd name="connsiteX242" fmla="*/ 3077642 w 4158730"/>
              <a:gd name="connsiteY242" fmla="*/ 1257300 h 4414838"/>
              <a:gd name="connsiteX243" fmla="*/ 3082405 w 4158730"/>
              <a:gd name="connsiteY243" fmla="*/ 1347788 h 4414838"/>
              <a:gd name="connsiteX244" fmla="*/ 3096692 w 4158730"/>
              <a:gd name="connsiteY244" fmla="*/ 1419225 h 4414838"/>
              <a:gd name="connsiteX245" fmla="*/ 3144317 w 4158730"/>
              <a:gd name="connsiteY245" fmla="*/ 1452563 h 4414838"/>
              <a:gd name="connsiteX246" fmla="*/ 3244330 w 4158730"/>
              <a:gd name="connsiteY246" fmla="*/ 1414463 h 4414838"/>
              <a:gd name="connsiteX247" fmla="*/ 3334817 w 4158730"/>
              <a:gd name="connsiteY247" fmla="*/ 1371600 h 4414838"/>
              <a:gd name="connsiteX248" fmla="*/ 3401492 w 4158730"/>
              <a:gd name="connsiteY248" fmla="*/ 1333500 h 4414838"/>
              <a:gd name="connsiteX249" fmla="*/ 3401492 w 4158730"/>
              <a:gd name="connsiteY249" fmla="*/ 1276350 h 4414838"/>
              <a:gd name="connsiteX250" fmla="*/ 3353867 w 4158730"/>
              <a:gd name="connsiteY250" fmla="*/ 1271588 h 4414838"/>
              <a:gd name="connsiteX251" fmla="*/ 3296717 w 4158730"/>
              <a:gd name="connsiteY251" fmla="*/ 1300163 h 4414838"/>
              <a:gd name="connsiteX252" fmla="*/ 3239567 w 4158730"/>
              <a:gd name="connsiteY252" fmla="*/ 1309688 h 4414838"/>
              <a:gd name="connsiteX253" fmla="*/ 3201467 w 4158730"/>
              <a:gd name="connsiteY253" fmla="*/ 1300163 h 4414838"/>
              <a:gd name="connsiteX254" fmla="*/ 3249092 w 4158730"/>
              <a:gd name="connsiteY254" fmla="*/ 1271588 h 4414838"/>
              <a:gd name="connsiteX255" fmla="*/ 3272905 w 4158730"/>
              <a:gd name="connsiteY255" fmla="*/ 1233488 h 4414838"/>
              <a:gd name="connsiteX256" fmla="*/ 3230042 w 4158730"/>
              <a:gd name="connsiteY256" fmla="*/ 1223963 h 4414838"/>
              <a:gd name="connsiteX257" fmla="*/ 3163367 w 4158730"/>
              <a:gd name="connsiteY257" fmla="*/ 1200150 h 4414838"/>
              <a:gd name="connsiteX258" fmla="*/ 3144317 w 4158730"/>
              <a:gd name="connsiteY258" fmla="*/ 1123950 h 4414838"/>
              <a:gd name="connsiteX259" fmla="*/ 3225280 w 4158730"/>
              <a:gd name="connsiteY259" fmla="*/ 1181101 h 4414838"/>
              <a:gd name="connsiteX260" fmla="*/ 3363392 w 4158730"/>
              <a:gd name="connsiteY260" fmla="*/ 1233489 h 4414838"/>
              <a:gd name="connsiteX261" fmla="*/ 3463405 w 4158730"/>
              <a:gd name="connsiteY261" fmla="*/ 1247776 h 4414838"/>
              <a:gd name="connsiteX262" fmla="*/ 3472930 w 4158730"/>
              <a:gd name="connsiteY262" fmla="*/ 1314451 h 4414838"/>
              <a:gd name="connsiteX263" fmla="*/ 3587230 w 4158730"/>
              <a:gd name="connsiteY263" fmla="*/ 1271589 h 4414838"/>
              <a:gd name="connsiteX264" fmla="*/ 3696767 w 4158730"/>
              <a:gd name="connsiteY264" fmla="*/ 1214439 h 4414838"/>
              <a:gd name="connsiteX265" fmla="*/ 3763442 w 4158730"/>
              <a:gd name="connsiteY265" fmla="*/ 1166814 h 4414838"/>
              <a:gd name="connsiteX266" fmla="*/ 3749155 w 4158730"/>
              <a:gd name="connsiteY266" fmla="*/ 1123951 h 4414838"/>
              <a:gd name="connsiteX267" fmla="*/ 3787255 w 4158730"/>
              <a:gd name="connsiteY267" fmla="*/ 1095376 h 4414838"/>
              <a:gd name="connsiteX268" fmla="*/ 3872980 w 4158730"/>
              <a:gd name="connsiteY268" fmla="*/ 1114426 h 4414838"/>
              <a:gd name="connsiteX269" fmla="*/ 4063480 w 4158730"/>
              <a:gd name="connsiteY269" fmla="*/ 1143000 h 4414838"/>
              <a:gd name="connsiteX270" fmla="*/ 4139680 w 4158730"/>
              <a:gd name="connsiteY270" fmla="*/ 1176338 h 4414838"/>
              <a:gd name="connsiteX271" fmla="*/ 4153967 w 4158730"/>
              <a:gd name="connsiteY27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1196455 w 4158730"/>
              <a:gd name="connsiteY113" fmla="*/ 1109663 h 4414838"/>
              <a:gd name="connsiteX114" fmla="*/ 1253605 w 4158730"/>
              <a:gd name="connsiteY114" fmla="*/ 1090613 h 4414838"/>
              <a:gd name="connsiteX115" fmla="*/ 1296467 w 4158730"/>
              <a:gd name="connsiteY115" fmla="*/ 1095375 h 4414838"/>
              <a:gd name="connsiteX116" fmla="*/ 1301230 w 4158730"/>
              <a:gd name="connsiteY116" fmla="*/ 1176338 h 4414838"/>
              <a:gd name="connsiteX117" fmla="*/ 1329805 w 4158730"/>
              <a:gd name="connsiteY117" fmla="*/ 1223963 h 4414838"/>
              <a:gd name="connsiteX118" fmla="*/ 1396480 w 4158730"/>
              <a:gd name="connsiteY118" fmla="*/ 1281113 h 4414838"/>
              <a:gd name="connsiteX119" fmla="*/ 1448867 w 4158730"/>
              <a:gd name="connsiteY119" fmla="*/ 1309688 h 4414838"/>
              <a:gd name="connsiteX120" fmla="*/ 1529830 w 4158730"/>
              <a:gd name="connsiteY120" fmla="*/ 1281113 h 4414838"/>
              <a:gd name="connsiteX121" fmla="*/ 1534592 w 4158730"/>
              <a:gd name="connsiteY121" fmla="*/ 1314450 h 4414838"/>
              <a:gd name="connsiteX122" fmla="*/ 1496492 w 4158730"/>
              <a:gd name="connsiteY122" fmla="*/ 1366838 h 4414838"/>
              <a:gd name="connsiteX123" fmla="*/ 1510780 w 4158730"/>
              <a:gd name="connsiteY123" fmla="*/ 1428750 h 4414838"/>
              <a:gd name="connsiteX124" fmla="*/ 1553642 w 4158730"/>
              <a:gd name="connsiteY124" fmla="*/ 1428750 h 4414838"/>
              <a:gd name="connsiteX125" fmla="*/ 1506017 w 4158730"/>
              <a:gd name="connsiteY125" fmla="*/ 1462088 h 4414838"/>
              <a:gd name="connsiteX126" fmla="*/ 1520305 w 4158730"/>
              <a:gd name="connsiteY126" fmla="*/ 1528763 h 4414838"/>
              <a:gd name="connsiteX127" fmla="*/ 1544117 w 4158730"/>
              <a:gd name="connsiteY127" fmla="*/ 1576388 h 4414838"/>
              <a:gd name="connsiteX128" fmla="*/ 1601267 w 4158730"/>
              <a:gd name="connsiteY128" fmla="*/ 1571625 h 4414838"/>
              <a:gd name="connsiteX129" fmla="*/ 1653655 w 4158730"/>
              <a:gd name="connsiteY129" fmla="*/ 1590675 h 4414838"/>
              <a:gd name="connsiteX130" fmla="*/ 1696517 w 4158730"/>
              <a:gd name="connsiteY130" fmla="*/ 1552575 h 4414838"/>
              <a:gd name="connsiteX131" fmla="*/ 1720330 w 4158730"/>
              <a:gd name="connsiteY131" fmla="*/ 1533525 h 4414838"/>
              <a:gd name="connsiteX132" fmla="*/ 1706042 w 4158730"/>
              <a:gd name="connsiteY132" fmla="*/ 1490663 h 4414838"/>
              <a:gd name="connsiteX133" fmla="*/ 1691755 w 4158730"/>
              <a:gd name="connsiteY133" fmla="*/ 1476375 h 4414838"/>
              <a:gd name="connsiteX134" fmla="*/ 1691755 w 4158730"/>
              <a:gd name="connsiteY134" fmla="*/ 1452563 h 4414838"/>
              <a:gd name="connsiteX135" fmla="*/ 1729855 w 4158730"/>
              <a:gd name="connsiteY135" fmla="*/ 1466850 h 4414838"/>
              <a:gd name="connsiteX136" fmla="*/ 1758430 w 4158730"/>
              <a:gd name="connsiteY136" fmla="*/ 1495425 h 4414838"/>
              <a:gd name="connsiteX137" fmla="*/ 1767955 w 4158730"/>
              <a:gd name="connsiteY137" fmla="*/ 1447800 h 4414838"/>
              <a:gd name="connsiteX138" fmla="*/ 1772717 w 4158730"/>
              <a:gd name="connsiteY138" fmla="*/ 1414463 h 4414838"/>
              <a:gd name="connsiteX139" fmla="*/ 1767955 w 4158730"/>
              <a:gd name="connsiteY139" fmla="*/ 1400175 h 4414838"/>
              <a:gd name="connsiteX140" fmla="*/ 1725092 w 4158730"/>
              <a:gd name="connsiteY140" fmla="*/ 1385888 h 4414838"/>
              <a:gd name="connsiteX141" fmla="*/ 1691755 w 4158730"/>
              <a:gd name="connsiteY141" fmla="*/ 1362075 h 4414838"/>
              <a:gd name="connsiteX142" fmla="*/ 1658417 w 4158730"/>
              <a:gd name="connsiteY142" fmla="*/ 1319213 h 4414838"/>
              <a:gd name="connsiteX143" fmla="*/ 1629842 w 4158730"/>
              <a:gd name="connsiteY143" fmla="*/ 1309688 h 4414838"/>
              <a:gd name="connsiteX144" fmla="*/ 1591742 w 4158730"/>
              <a:gd name="connsiteY144" fmla="*/ 1309688 h 4414838"/>
              <a:gd name="connsiteX145" fmla="*/ 1572692 w 4158730"/>
              <a:gd name="connsiteY145" fmla="*/ 1304925 h 4414838"/>
              <a:gd name="connsiteX146" fmla="*/ 1558405 w 4158730"/>
              <a:gd name="connsiteY146" fmla="*/ 1271588 h 4414838"/>
              <a:gd name="connsiteX147" fmla="*/ 1539355 w 4158730"/>
              <a:gd name="connsiteY147" fmla="*/ 1233488 h 4414838"/>
              <a:gd name="connsiteX148" fmla="*/ 1558405 w 4158730"/>
              <a:gd name="connsiteY148" fmla="*/ 1219200 h 4414838"/>
              <a:gd name="connsiteX149" fmla="*/ 1615555 w 4158730"/>
              <a:gd name="connsiteY149" fmla="*/ 1281113 h 4414838"/>
              <a:gd name="connsiteX150" fmla="*/ 1615555 w 4158730"/>
              <a:gd name="connsiteY150" fmla="*/ 1281113 h 4414838"/>
              <a:gd name="connsiteX151" fmla="*/ 1634605 w 4158730"/>
              <a:gd name="connsiteY151" fmla="*/ 1252538 h 4414838"/>
              <a:gd name="connsiteX152" fmla="*/ 1615555 w 4158730"/>
              <a:gd name="connsiteY152" fmla="*/ 1214438 h 4414838"/>
              <a:gd name="connsiteX153" fmla="*/ 1658417 w 4158730"/>
              <a:gd name="connsiteY153" fmla="*/ 1223963 h 4414838"/>
              <a:gd name="connsiteX154" fmla="*/ 1677467 w 4158730"/>
              <a:gd name="connsiteY154" fmla="*/ 1285875 h 4414838"/>
              <a:gd name="connsiteX155" fmla="*/ 1696517 w 4158730"/>
              <a:gd name="connsiteY155" fmla="*/ 1290638 h 4414838"/>
              <a:gd name="connsiteX156" fmla="*/ 1691755 w 4158730"/>
              <a:gd name="connsiteY156" fmla="*/ 1252538 h 4414838"/>
              <a:gd name="connsiteX157" fmla="*/ 1682230 w 4158730"/>
              <a:gd name="connsiteY157" fmla="*/ 1223963 h 4414838"/>
              <a:gd name="connsiteX158" fmla="*/ 1691755 w 4158730"/>
              <a:gd name="connsiteY158" fmla="*/ 1204913 h 4414838"/>
              <a:gd name="connsiteX159" fmla="*/ 1691755 w 4158730"/>
              <a:gd name="connsiteY159" fmla="*/ 1204913 h 4414838"/>
              <a:gd name="connsiteX160" fmla="*/ 1758430 w 4158730"/>
              <a:gd name="connsiteY160" fmla="*/ 1204913 h 4414838"/>
              <a:gd name="connsiteX161" fmla="*/ 1758430 w 4158730"/>
              <a:gd name="connsiteY161" fmla="*/ 1204913 h 4414838"/>
              <a:gd name="connsiteX162" fmla="*/ 1729855 w 4158730"/>
              <a:gd name="connsiteY162" fmla="*/ 1300163 h 4414838"/>
              <a:gd name="connsiteX163" fmla="*/ 1734617 w 4158730"/>
              <a:gd name="connsiteY163" fmla="*/ 1338263 h 4414838"/>
              <a:gd name="connsiteX164" fmla="*/ 1734617 w 4158730"/>
              <a:gd name="connsiteY164" fmla="*/ 1338263 h 4414838"/>
              <a:gd name="connsiteX165" fmla="*/ 1801292 w 4158730"/>
              <a:gd name="connsiteY165" fmla="*/ 1352550 h 4414838"/>
              <a:gd name="connsiteX166" fmla="*/ 1839392 w 4158730"/>
              <a:gd name="connsiteY166" fmla="*/ 1319213 h 4414838"/>
              <a:gd name="connsiteX167" fmla="*/ 1901305 w 4158730"/>
              <a:gd name="connsiteY167" fmla="*/ 1319213 h 4414838"/>
              <a:gd name="connsiteX168" fmla="*/ 1948930 w 4158730"/>
              <a:gd name="connsiteY168" fmla="*/ 1328738 h 4414838"/>
              <a:gd name="connsiteX169" fmla="*/ 1967980 w 4158730"/>
              <a:gd name="connsiteY169" fmla="*/ 1300163 h 4414838"/>
              <a:gd name="connsiteX170" fmla="*/ 1972742 w 4158730"/>
              <a:gd name="connsiteY170" fmla="*/ 1281113 h 4414838"/>
              <a:gd name="connsiteX171" fmla="*/ 1929880 w 4158730"/>
              <a:gd name="connsiteY171" fmla="*/ 1266825 h 4414838"/>
              <a:gd name="connsiteX172" fmla="*/ 1882255 w 4158730"/>
              <a:gd name="connsiteY172" fmla="*/ 1257300 h 4414838"/>
              <a:gd name="connsiteX173" fmla="*/ 1867967 w 4158730"/>
              <a:gd name="connsiteY173" fmla="*/ 1238250 h 4414838"/>
              <a:gd name="connsiteX174" fmla="*/ 1939405 w 4158730"/>
              <a:gd name="connsiteY174" fmla="*/ 1233488 h 4414838"/>
              <a:gd name="connsiteX175" fmla="*/ 1963217 w 4158730"/>
              <a:gd name="connsiteY175" fmla="*/ 1247775 h 4414838"/>
              <a:gd name="connsiteX176" fmla="*/ 1963217 w 4158730"/>
              <a:gd name="connsiteY176" fmla="*/ 1247775 h 4414838"/>
              <a:gd name="connsiteX177" fmla="*/ 1915592 w 4158730"/>
              <a:gd name="connsiteY177" fmla="*/ 1214438 h 4414838"/>
              <a:gd name="connsiteX178" fmla="*/ 1929880 w 4158730"/>
              <a:gd name="connsiteY178" fmla="*/ 1190625 h 4414838"/>
              <a:gd name="connsiteX179" fmla="*/ 1929880 w 4158730"/>
              <a:gd name="connsiteY179" fmla="*/ 1190625 h 4414838"/>
              <a:gd name="connsiteX180" fmla="*/ 1948930 w 4158730"/>
              <a:gd name="connsiteY180" fmla="*/ 1166813 h 4414838"/>
              <a:gd name="connsiteX181" fmla="*/ 1953692 w 4158730"/>
              <a:gd name="connsiteY181" fmla="*/ 1152525 h 4414838"/>
              <a:gd name="connsiteX182" fmla="*/ 2025130 w 4158730"/>
              <a:gd name="connsiteY182" fmla="*/ 1223963 h 4414838"/>
              <a:gd name="connsiteX183" fmla="*/ 2020367 w 4158730"/>
              <a:gd name="connsiteY183" fmla="*/ 1204913 h 4414838"/>
              <a:gd name="connsiteX184" fmla="*/ 1996555 w 4158730"/>
              <a:gd name="connsiteY184" fmla="*/ 1152525 h 4414838"/>
              <a:gd name="connsiteX185" fmla="*/ 1996555 w 4158730"/>
              <a:gd name="connsiteY185" fmla="*/ 1090613 h 4414838"/>
              <a:gd name="connsiteX186" fmla="*/ 2015605 w 4158730"/>
              <a:gd name="connsiteY186" fmla="*/ 1090613 h 4414838"/>
              <a:gd name="connsiteX187" fmla="*/ 2020367 w 4158730"/>
              <a:gd name="connsiteY187" fmla="*/ 1152525 h 4414838"/>
              <a:gd name="connsiteX188" fmla="*/ 2053705 w 4158730"/>
              <a:gd name="connsiteY188" fmla="*/ 1171575 h 4414838"/>
              <a:gd name="connsiteX189" fmla="*/ 2053705 w 4158730"/>
              <a:gd name="connsiteY189" fmla="*/ 1171575 h 4414838"/>
              <a:gd name="connsiteX190" fmla="*/ 2044180 w 4158730"/>
              <a:gd name="connsiteY190" fmla="*/ 1081088 h 4414838"/>
              <a:gd name="connsiteX191" fmla="*/ 2072755 w 4158730"/>
              <a:gd name="connsiteY191" fmla="*/ 1076325 h 4414838"/>
              <a:gd name="connsiteX192" fmla="*/ 2072755 w 4158730"/>
              <a:gd name="connsiteY192" fmla="*/ 1128713 h 4414838"/>
              <a:gd name="connsiteX193" fmla="*/ 2082280 w 4158730"/>
              <a:gd name="connsiteY193" fmla="*/ 1143000 h 4414838"/>
              <a:gd name="connsiteX194" fmla="*/ 2110855 w 4158730"/>
              <a:gd name="connsiteY194" fmla="*/ 1090613 h 4414838"/>
              <a:gd name="connsiteX195" fmla="*/ 2153717 w 4158730"/>
              <a:gd name="connsiteY195" fmla="*/ 1066800 h 4414838"/>
              <a:gd name="connsiteX196" fmla="*/ 2158480 w 4158730"/>
              <a:gd name="connsiteY196" fmla="*/ 1090613 h 4414838"/>
              <a:gd name="connsiteX197" fmla="*/ 2125142 w 4158730"/>
              <a:gd name="connsiteY197" fmla="*/ 1133475 h 4414838"/>
              <a:gd name="connsiteX198" fmla="*/ 2096567 w 4158730"/>
              <a:gd name="connsiteY198" fmla="*/ 1166813 h 4414838"/>
              <a:gd name="connsiteX199" fmla="*/ 2196580 w 4158730"/>
              <a:gd name="connsiteY199" fmla="*/ 1190625 h 4414838"/>
              <a:gd name="connsiteX200" fmla="*/ 2234680 w 4158730"/>
              <a:gd name="connsiteY200" fmla="*/ 1190625 h 4414838"/>
              <a:gd name="connsiteX201" fmla="*/ 2229917 w 4158730"/>
              <a:gd name="connsiteY201" fmla="*/ 1152525 h 4414838"/>
              <a:gd name="connsiteX202" fmla="*/ 2229917 w 4158730"/>
              <a:gd name="connsiteY202" fmla="*/ 1152525 h 4414838"/>
              <a:gd name="connsiteX203" fmla="*/ 2263255 w 4158730"/>
              <a:gd name="connsiteY203" fmla="*/ 1119188 h 4414838"/>
              <a:gd name="connsiteX204" fmla="*/ 2277542 w 4158730"/>
              <a:gd name="connsiteY204" fmla="*/ 1195388 h 4414838"/>
              <a:gd name="connsiteX205" fmla="*/ 2301355 w 4158730"/>
              <a:gd name="connsiteY205" fmla="*/ 1214438 h 4414838"/>
              <a:gd name="connsiteX206" fmla="*/ 2310880 w 4158730"/>
              <a:gd name="connsiteY206" fmla="*/ 1176338 h 4414838"/>
              <a:gd name="connsiteX207" fmla="*/ 2310880 w 4158730"/>
              <a:gd name="connsiteY207" fmla="*/ 1176338 h 4414838"/>
              <a:gd name="connsiteX208" fmla="*/ 2339455 w 4158730"/>
              <a:gd name="connsiteY208" fmla="*/ 1109663 h 4414838"/>
              <a:gd name="connsiteX209" fmla="*/ 2344217 w 4158730"/>
              <a:gd name="connsiteY209" fmla="*/ 1147763 h 4414838"/>
              <a:gd name="connsiteX210" fmla="*/ 2348980 w 4158730"/>
              <a:gd name="connsiteY210" fmla="*/ 1181100 h 4414838"/>
              <a:gd name="connsiteX211" fmla="*/ 2410892 w 4158730"/>
              <a:gd name="connsiteY211" fmla="*/ 1200150 h 4414838"/>
              <a:gd name="connsiteX212" fmla="*/ 2439467 w 4158730"/>
              <a:gd name="connsiteY212" fmla="*/ 1204913 h 4414838"/>
              <a:gd name="connsiteX213" fmla="*/ 2448992 w 4158730"/>
              <a:gd name="connsiteY213" fmla="*/ 1190625 h 4414838"/>
              <a:gd name="connsiteX214" fmla="*/ 2468042 w 4158730"/>
              <a:gd name="connsiteY214" fmla="*/ 1171575 h 4414838"/>
              <a:gd name="connsiteX215" fmla="*/ 2510905 w 4158730"/>
              <a:gd name="connsiteY215" fmla="*/ 1166813 h 4414838"/>
              <a:gd name="connsiteX216" fmla="*/ 2482330 w 4158730"/>
              <a:gd name="connsiteY216" fmla="*/ 1204913 h 4414838"/>
              <a:gd name="connsiteX217" fmla="*/ 2482330 w 4158730"/>
              <a:gd name="connsiteY217" fmla="*/ 1233488 h 4414838"/>
              <a:gd name="connsiteX218" fmla="*/ 2482330 w 4158730"/>
              <a:gd name="connsiteY218" fmla="*/ 1233488 h 4414838"/>
              <a:gd name="connsiteX219" fmla="*/ 2549005 w 4158730"/>
              <a:gd name="connsiteY219" fmla="*/ 1271588 h 4414838"/>
              <a:gd name="connsiteX220" fmla="*/ 2610917 w 4158730"/>
              <a:gd name="connsiteY220" fmla="*/ 1309688 h 4414838"/>
              <a:gd name="connsiteX221" fmla="*/ 2663305 w 4158730"/>
              <a:gd name="connsiteY221" fmla="*/ 1347788 h 4414838"/>
              <a:gd name="connsiteX222" fmla="*/ 2682355 w 4158730"/>
              <a:gd name="connsiteY222" fmla="*/ 1362075 h 4414838"/>
              <a:gd name="connsiteX223" fmla="*/ 2706167 w 4158730"/>
              <a:gd name="connsiteY223" fmla="*/ 1328738 h 4414838"/>
              <a:gd name="connsiteX224" fmla="*/ 2701405 w 4158730"/>
              <a:gd name="connsiteY224" fmla="*/ 1300163 h 4414838"/>
              <a:gd name="connsiteX225" fmla="*/ 2701405 w 4158730"/>
              <a:gd name="connsiteY225" fmla="*/ 1281113 h 4414838"/>
              <a:gd name="connsiteX226" fmla="*/ 2729980 w 4158730"/>
              <a:gd name="connsiteY226" fmla="*/ 1319213 h 4414838"/>
              <a:gd name="connsiteX227" fmla="*/ 2706167 w 4158730"/>
              <a:gd name="connsiteY227" fmla="*/ 1357313 h 4414838"/>
              <a:gd name="connsiteX228" fmla="*/ 2749030 w 4158730"/>
              <a:gd name="connsiteY228" fmla="*/ 1404938 h 4414838"/>
              <a:gd name="connsiteX229" fmla="*/ 2796655 w 4158730"/>
              <a:gd name="connsiteY229" fmla="*/ 1390650 h 4414838"/>
              <a:gd name="connsiteX230" fmla="*/ 2796655 w 4158730"/>
              <a:gd name="connsiteY230" fmla="*/ 1390650 h 4414838"/>
              <a:gd name="connsiteX231" fmla="*/ 2815705 w 4158730"/>
              <a:gd name="connsiteY231" fmla="*/ 1333500 h 4414838"/>
              <a:gd name="connsiteX232" fmla="*/ 2815705 w 4158730"/>
              <a:gd name="connsiteY232" fmla="*/ 1333500 h 4414838"/>
              <a:gd name="connsiteX233" fmla="*/ 2825230 w 4158730"/>
              <a:gd name="connsiteY233" fmla="*/ 1381125 h 4414838"/>
              <a:gd name="connsiteX234" fmla="*/ 2849042 w 4158730"/>
              <a:gd name="connsiteY234" fmla="*/ 1419225 h 4414838"/>
              <a:gd name="connsiteX235" fmla="*/ 2930005 w 4158730"/>
              <a:gd name="connsiteY235" fmla="*/ 1443038 h 4414838"/>
              <a:gd name="connsiteX236" fmla="*/ 2987155 w 4158730"/>
              <a:gd name="connsiteY236" fmla="*/ 1452563 h 4414838"/>
              <a:gd name="connsiteX237" fmla="*/ 2987155 w 4158730"/>
              <a:gd name="connsiteY237" fmla="*/ 1452563 h 4414838"/>
              <a:gd name="connsiteX238" fmla="*/ 2949055 w 4158730"/>
              <a:gd name="connsiteY238" fmla="*/ 1309688 h 4414838"/>
              <a:gd name="connsiteX239" fmla="*/ 2887142 w 4158730"/>
              <a:gd name="connsiteY239" fmla="*/ 1157288 h 4414838"/>
              <a:gd name="connsiteX240" fmla="*/ 2882380 w 4158730"/>
              <a:gd name="connsiteY240" fmla="*/ 1104900 h 4414838"/>
              <a:gd name="connsiteX241" fmla="*/ 3010967 w 4158730"/>
              <a:gd name="connsiteY241" fmla="*/ 1081088 h 4414838"/>
              <a:gd name="connsiteX242" fmla="*/ 3053830 w 4158730"/>
              <a:gd name="connsiteY242" fmla="*/ 1171575 h 4414838"/>
              <a:gd name="connsiteX243" fmla="*/ 3077642 w 4158730"/>
              <a:gd name="connsiteY243" fmla="*/ 1257300 h 4414838"/>
              <a:gd name="connsiteX244" fmla="*/ 3082405 w 4158730"/>
              <a:gd name="connsiteY244" fmla="*/ 1347788 h 4414838"/>
              <a:gd name="connsiteX245" fmla="*/ 3096692 w 4158730"/>
              <a:gd name="connsiteY245" fmla="*/ 1419225 h 4414838"/>
              <a:gd name="connsiteX246" fmla="*/ 3144317 w 4158730"/>
              <a:gd name="connsiteY246" fmla="*/ 1452563 h 4414838"/>
              <a:gd name="connsiteX247" fmla="*/ 3244330 w 4158730"/>
              <a:gd name="connsiteY247" fmla="*/ 1414463 h 4414838"/>
              <a:gd name="connsiteX248" fmla="*/ 3334817 w 4158730"/>
              <a:gd name="connsiteY248" fmla="*/ 1371600 h 4414838"/>
              <a:gd name="connsiteX249" fmla="*/ 3401492 w 4158730"/>
              <a:gd name="connsiteY249" fmla="*/ 1333500 h 4414838"/>
              <a:gd name="connsiteX250" fmla="*/ 3401492 w 4158730"/>
              <a:gd name="connsiteY250" fmla="*/ 1276350 h 4414838"/>
              <a:gd name="connsiteX251" fmla="*/ 3353867 w 4158730"/>
              <a:gd name="connsiteY251" fmla="*/ 1271588 h 4414838"/>
              <a:gd name="connsiteX252" fmla="*/ 3296717 w 4158730"/>
              <a:gd name="connsiteY252" fmla="*/ 1300163 h 4414838"/>
              <a:gd name="connsiteX253" fmla="*/ 3239567 w 4158730"/>
              <a:gd name="connsiteY253" fmla="*/ 1309688 h 4414838"/>
              <a:gd name="connsiteX254" fmla="*/ 3201467 w 4158730"/>
              <a:gd name="connsiteY254" fmla="*/ 1300163 h 4414838"/>
              <a:gd name="connsiteX255" fmla="*/ 3249092 w 4158730"/>
              <a:gd name="connsiteY255" fmla="*/ 1271588 h 4414838"/>
              <a:gd name="connsiteX256" fmla="*/ 3272905 w 4158730"/>
              <a:gd name="connsiteY256" fmla="*/ 1233488 h 4414838"/>
              <a:gd name="connsiteX257" fmla="*/ 3230042 w 4158730"/>
              <a:gd name="connsiteY257" fmla="*/ 1223963 h 4414838"/>
              <a:gd name="connsiteX258" fmla="*/ 3163367 w 4158730"/>
              <a:gd name="connsiteY258" fmla="*/ 1200150 h 4414838"/>
              <a:gd name="connsiteX259" fmla="*/ 3144317 w 4158730"/>
              <a:gd name="connsiteY259" fmla="*/ 1123950 h 4414838"/>
              <a:gd name="connsiteX260" fmla="*/ 3225280 w 4158730"/>
              <a:gd name="connsiteY260" fmla="*/ 1181101 h 4414838"/>
              <a:gd name="connsiteX261" fmla="*/ 3363392 w 4158730"/>
              <a:gd name="connsiteY261" fmla="*/ 1233489 h 4414838"/>
              <a:gd name="connsiteX262" fmla="*/ 3463405 w 4158730"/>
              <a:gd name="connsiteY262" fmla="*/ 1247776 h 4414838"/>
              <a:gd name="connsiteX263" fmla="*/ 3472930 w 4158730"/>
              <a:gd name="connsiteY263" fmla="*/ 1314451 h 4414838"/>
              <a:gd name="connsiteX264" fmla="*/ 3587230 w 4158730"/>
              <a:gd name="connsiteY264" fmla="*/ 1271589 h 4414838"/>
              <a:gd name="connsiteX265" fmla="*/ 3696767 w 4158730"/>
              <a:gd name="connsiteY265" fmla="*/ 1214439 h 4414838"/>
              <a:gd name="connsiteX266" fmla="*/ 3763442 w 4158730"/>
              <a:gd name="connsiteY266" fmla="*/ 1166814 h 4414838"/>
              <a:gd name="connsiteX267" fmla="*/ 3749155 w 4158730"/>
              <a:gd name="connsiteY267" fmla="*/ 1123951 h 4414838"/>
              <a:gd name="connsiteX268" fmla="*/ 3787255 w 4158730"/>
              <a:gd name="connsiteY268" fmla="*/ 1095376 h 4414838"/>
              <a:gd name="connsiteX269" fmla="*/ 3872980 w 4158730"/>
              <a:gd name="connsiteY269" fmla="*/ 1114426 h 4414838"/>
              <a:gd name="connsiteX270" fmla="*/ 4063480 w 4158730"/>
              <a:gd name="connsiteY270" fmla="*/ 1143000 h 4414838"/>
              <a:gd name="connsiteX271" fmla="*/ 4139680 w 4158730"/>
              <a:gd name="connsiteY271" fmla="*/ 1176338 h 4414838"/>
              <a:gd name="connsiteX272" fmla="*/ 4153967 w 4158730"/>
              <a:gd name="connsiteY27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196455 w 4158730"/>
              <a:gd name="connsiteY114" fmla="*/ 1109663 h 4414838"/>
              <a:gd name="connsiteX115" fmla="*/ 1253605 w 4158730"/>
              <a:gd name="connsiteY115" fmla="*/ 1090613 h 4414838"/>
              <a:gd name="connsiteX116" fmla="*/ 1296467 w 4158730"/>
              <a:gd name="connsiteY116" fmla="*/ 1095375 h 4414838"/>
              <a:gd name="connsiteX117" fmla="*/ 1301230 w 4158730"/>
              <a:gd name="connsiteY117" fmla="*/ 1176338 h 4414838"/>
              <a:gd name="connsiteX118" fmla="*/ 1329805 w 4158730"/>
              <a:gd name="connsiteY118" fmla="*/ 1223963 h 4414838"/>
              <a:gd name="connsiteX119" fmla="*/ 1396480 w 4158730"/>
              <a:gd name="connsiteY119" fmla="*/ 1281113 h 4414838"/>
              <a:gd name="connsiteX120" fmla="*/ 1448867 w 4158730"/>
              <a:gd name="connsiteY120" fmla="*/ 1309688 h 4414838"/>
              <a:gd name="connsiteX121" fmla="*/ 1529830 w 4158730"/>
              <a:gd name="connsiteY121" fmla="*/ 1281113 h 4414838"/>
              <a:gd name="connsiteX122" fmla="*/ 1534592 w 4158730"/>
              <a:gd name="connsiteY122" fmla="*/ 1314450 h 4414838"/>
              <a:gd name="connsiteX123" fmla="*/ 1496492 w 4158730"/>
              <a:gd name="connsiteY123" fmla="*/ 1366838 h 4414838"/>
              <a:gd name="connsiteX124" fmla="*/ 1510780 w 4158730"/>
              <a:gd name="connsiteY124" fmla="*/ 1428750 h 4414838"/>
              <a:gd name="connsiteX125" fmla="*/ 1553642 w 4158730"/>
              <a:gd name="connsiteY125" fmla="*/ 1428750 h 4414838"/>
              <a:gd name="connsiteX126" fmla="*/ 1506017 w 4158730"/>
              <a:gd name="connsiteY126" fmla="*/ 1462088 h 4414838"/>
              <a:gd name="connsiteX127" fmla="*/ 1520305 w 4158730"/>
              <a:gd name="connsiteY127" fmla="*/ 1528763 h 4414838"/>
              <a:gd name="connsiteX128" fmla="*/ 1544117 w 4158730"/>
              <a:gd name="connsiteY128" fmla="*/ 1576388 h 4414838"/>
              <a:gd name="connsiteX129" fmla="*/ 1601267 w 4158730"/>
              <a:gd name="connsiteY129" fmla="*/ 1571625 h 4414838"/>
              <a:gd name="connsiteX130" fmla="*/ 1653655 w 4158730"/>
              <a:gd name="connsiteY130" fmla="*/ 1590675 h 4414838"/>
              <a:gd name="connsiteX131" fmla="*/ 1696517 w 4158730"/>
              <a:gd name="connsiteY131" fmla="*/ 1552575 h 4414838"/>
              <a:gd name="connsiteX132" fmla="*/ 1720330 w 4158730"/>
              <a:gd name="connsiteY132" fmla="*/ 1533525 h 4414838"/>
              <a:gd name="connsiteX133" fmla="*/ 1706042 w 4158730"/>
              <a:gd name="connsiteY133" fmla="*/ 1490663 h 4414838"/>
              <a:gd name="connsiteX134" fmla="*/ 1691755 w 4158730"/>
              <a:gd name="connsiteY134" fmla="*/ 1476375 h 4414838"/>
              <a:gd name="connsiteX135" fmla="*/ 1691755 w 4158730"/>
              <a:gd name="connsiteY135" fmla="*/ 1452563 h 4414838"/>
              <a:gd name="connsiteX136" fmla="*/ 1729855 w 4158730"/>
              <a:gd name="connsiteY136" fmla="*/ 1466850 h 4414838"/>
              <a:gd name="connsiteX137" fmla="*/ 1758430 w 4158730"/>
              <a:gd name="connsiteY137" fmla="*/ 1495425 h 4414838"/>
              <a:gd name="connsiteX138" fmla="*/ 1767955 w 4158730"/>
              <a:gd name="connsiteY138" fmla="*/ 1447800 h 4414838"/>
              <a:gd name="connsiteX139" fmla="*/ 1772717 w 4158730"/>
              <a:gd name="connsiteY139" fmla="*/ 1414463 h 4414838"/>
              <a:gd name="connsiteX140" fmla="*/ 1767955 w 4158730"/>
              <a:gd name="connsiteY140" fmla="*/ 1400175 h 4414838"/>
              <a:gd name="connsiteX141" fmla="*/ 1725092 w 4158730"/>
              <a:gd name="connsiteY141" fmla="*/ 1385888 h 4414838"/>
              <a:gd name="connsiteX142" fmla="*/ 1691755 w 4158730"/>
              <a:gd name="connsiteY142" fmla="*/ 1362075 h 4414838"/>
              <a:gd name="connsiteX143" fmla="*/ 1658417 w 4158730"/>
              <a:gd name="connsiteY143" fmla="*/ 1319213 h 4414838"/>
              <a:gd name="connsiteX144" fmla="*/ 1629842 w 4158730"/>
              <a:gd name="connsiteY144" fmla="*/ 1309688 h 4414838"/>
              <a:gd name="connsiteX145" fmla="*/ 1591742 w 4158730"/>
              <a:gd name="connsiteY145" fmla="*/ 1309688 h 4414838"/>
              <a:gd name="connsiteX146" fmla="*/ 1572692 w 4158730"/>
              <a:gd name="connsiteY146" fmla="*/ 1304925 h 4414838"/>
              <a:gd name="connsiteX147" fmla="*/ 1558405 w 4158730"/>
              <a:gd name="connsiteY147" fmla="*/ 1271588 h 4414838"/>
              <a:gd name="connsiteX148" fmla="*/ 1539355 w 4158730"/>
              <a:gd name="connsiteY148" fmla="*/ 1233488 h 4414838"/>
              <a:gd name="connsiteX149" fmla="*/ 1558405 w 4158730"/>
              <a:gd name="connsiteY149" fmla="*/ 1219200 h 4414838"/>
              <a:gd name="connsiteX150" fmla="*/ 1615555 w 4158730"/>
              <a:gd name="connsiteY150" fmla="*/ 1281113 h 4414838"/>
              <a:gd name="connsiteX151" fmla="*/ 1615555 w 4158730"/>
              <a:gd name="connsiteY151" fmla="*/ 1281113 h 4414838"/>
              <a:gd name="connsiteX152" fmla="*/ 1634605 w 4158730"/>
              <a:gd name="connsiteY152" fmla="*/ 1252538 h 4414838"/>
              <a:gd name="connsiteX153" fmla="*/ 1615555 w 4158730"/>
              <a:gd name="connsiteY153" fmla="*/ 1214438 h 4414838"/>
              <a:gd name="connsiteX154" fmla="*/ 1658417 w 4158730"/>
              <a:gd name="connsiteY154" fmla="*/ 1223963 h 4414838"/>
              <a:gd name="connsiteX155" fmla="*/ 1677467 w 4158730"/>
              <a:gd name="connsiteY155" fmla="*/ 1285875 h 4414838"/>
              <a:gd name="connsiteX156" fmla="*/ 1696517 w 4158730"/>
              <a:gd name="connsiteY156" fmla="*/ 1290638 h 4414838"/>
              <a:gd name="connsiteX157" fmla="*/ 1691755 w 4158730"/>
              <a:gd name="connsiteY157" fmla="*/ 1252538 h 4414838"/>
              <a:gd name="connsiteX158" fmla="*/ 1682230 w 4158730"/>
              <a:gd name="connsiteY158" fmla="*/ 1223963 h 4414838"/>
              <a:gd name="connsiteX159" fmla="*/ 1691755 w 4158730"/>
              <a:gd name="connsiteY159" fmla="*/ 1204913 h 4414838"/>
              <a:gd name="connsiteX160" fmla="*/ 1691755 w 4158730"/>
              <a:gd name="connsiteY160" fmla="*/ 1204913 h 4414838"/>
              <a:gd name="connsiteX161" fmla="*/ 1758430 w 4158730"/>
              <a:gd name="connsiteY161" fmla="*/ 1204913 h 4414838"/>
              <a:gd name="connsiteX162" fmla="*/ 1758430 w 4158730"/>
              <a:gd name="connsiteY162" fmla="*/ 1204913 h 4414838"/>
              <a:gd name="connsiteX163" fmla="*/ 1729855 w 4158730"/>
              <a:gd name="connsiteY163" fmla="*/ 1300163 h 4414838"/>
              <a:gd name="connsiteX164" fmla="*/ 1734617 w 4158730"/>
              <a:gd name="connsiteY164" fmla="*/ 1338263 h 4414838"/>
              <a:gd name="connsiteX165" fmla="*/ 1734617 w 4158730"/>
              <a:gd name="connsiteY165" fmla="*/ 1338263 h 4414838"/>
              <a:gd name="connsiteX166" fmla="*/ 1801292 w 4158730"/>
              <a:gd name="connsiteY166" fmla="*/ 1352550 h 4414838"/>
              <a:gd name="connsiteX167" fmla="*/ 1839392 w 4158730"/>
              <a:gd name="connsiteY167" fmla="*/ 1319213 h 4414838"/>
              <a:gd name="connsiteX168" fmla="*/ 1901305 w 4158730"/>
              <a:gd name="connsiteY168" fmla="*/ 1319213 h 4414838"/>
              <a:gd name="connsiteX169" fmla="*/ 1948930 w 4158730"/>
              <a:gd name="connsiteY169" fmla="*/ 1328738 h 4414838"/>
              <a:gd name="connsiteX170" fmla="*/ 1967980 w 4158730"/>
              <a:gd name="connsiteY170" fmla="*/ 1300163 h 4414838"/>
              <a:gd name="connsiteX171" fmla="*/ 1972742 w 4158730"/>
              <a:gd name="connsiteY171" fmla="*/ 1281113 h 4414838"/>
              <a:gd name="connsiteX172" fmla="*/ 1929880 w 4158730"/>
              <a:gd name="connsiteY172" fmla="*/ 1266825 h 4414838"/>
              <a:gd name="connsiteX173" fmla="*/ 1882255 w 4158730"/>
              <a:gd name="connsiteY173" fmla="*/ 1257300 h 4414838"/>
              <a:gd name="connsiteX174" fmla="*/ 1867967 w 4158730"/>
              <a:gd name="connsiteY174" fmla="*/ 1238250 h 4414838"/>
              <a:gd name="connsiteX175" fmla="*/ 1939405 w 4158730"/>
              <a:gd name="connsiteY175" fmla="*/ 1233488 h 4414838"/>
              <a:gd name="connsiteX176" fmla="*/ 1963217 w 4158730"/>
              <a:gd name="connsiteY176" fmla="*/ 1247775 h 4414838"/>
              <a:gd name="connsiteX177" fmla="*/ 1963217 w 4158730"/>
              <a:gd name="connsiteY177" fmla="*/ 1247775 h 4414838"/>
              <a:gd name="connsiteX178" fmla="*/ 1915592 w 4158730"/>
              <a:gd name="connsiteY178" fmla="*/ 1214438 h 4414838"/>
              <a:gd name="connsiteX179" fmla="*/ 1929880 w 4158730"/>
              <a:gd name="connsiteY179" fmla="*/ 1190625 h 4414838"/>
              <a:gd name="connsiteX180" fmla="*/ 1929880 w 4158730"/>
              <a:gd name="connsiteY180" fmla="*/ 1190625 h 4414838"/>
              <a:gd name="connsiteX181" fmla="*/ 1948930 w 4158730"/>
              <a:gd name="connsiteY181" fmla="*/ 1166813 h 4414838"/>
              <a:gd name="connsiteX182" fmla="*/ 1953692 w 4158730"/>
              <a:gd name="connsiteY182" fmla="*/ 1152525 h 4414838"/>
              <a:gd name="connsiteX183" fmla="*/ 2025130 w 4158730"/>
              <a:gd name="connsiteY183" fmla="*/ 1223963 h 4414838"/>
              <a:gd name="connsiteX184" fmla="*/ 2020367 w 4158730"/>
              <a:gd name="connsiteY184" fmla="*/ 1204913 h 4414838"/>
              <a:gd name="connsiteX185" fmla="*/ 1996555 w 4158730"/>
              <a:gd name="connsiteY185" fmla="*/ 1152525 h 4414838"/>
              <a:gd name="connsiteX186" fmla="*/ 1996555 w 4158730"/>
              <a:gd name="connsiteY186" fmla="*/ 1090613 h 4414838"/>
              <a:gd name="connsiteX187" fmla="*/ 2015605 w 4158730"/>
              <a:gd name="connsiteY187" fmla="*/ 1090613 h 4414838"/>
              <a:gd name="connsiteX188" fmla="*/ 2020367 w 4158730"/>
              <a:gd name="connsiteY188" fmla="*/ 1152525 h 4414838"/>
              <a:gd name="connsiteX189" fmla="*/ 2053705 w 4158730"/>
              <a:gd name="connsiteY189" fmla="*/ 1171575 h 4414838"/>
              <a:gd name="connsiteX190" fmla="*/ 2053705 w 4158730"/>
              <a:gd name="connsiteY190" fmla="*/ 1171575 h 4414838"/>
              <a:gd name="connsiteX191" fmla="*/ 2044180 w 4158730"/>
              <a:gd name="connsiteY191" fmla="*/ 1081088 h 4414838"/>
              <a:gd name="connsiteX192" fmla="*/ 2072755 w 4158730"/>
              <a:gd name="connsiteY192" fmla="*/ 1076325 h 4414838"/>
              <a:gd name="connsiteX193" fmla="*/ 2072755 w 4158730"/>
              <a:gd name="connsiteY193" fmla="*/ 1128713 h 4414838"/>
              <a:gd name="connsiteX194" fmla="*/ 2082280 w 4158730"/>
              <a:gd name="connsiteY194" fmla="*/ 1143000 h 4414838"/>
              <a:gd name="connsiteX195" fmla="*/ 2110855 w 4158730"/>
              <a:gd name="connsiteY195" fmla="*/ 1090613 h 4414838"/>
              <a:gd name="connsiteX196" fmla="*/ 2153717 w 4158730"/>
              <a:gd name="connsiteY196" fmla="*/ 1066800 h 4414838"/>
              <a:gd name="connsiteX197" fmla="*/ 2158480 w 4158730"/>
              <a:gd name="connsiteY197" fmla="*/ 1090613 h 4414838"/>
              <a:gd name="connsiteX198" fmla="*/ 2125142 w 4158730"/>
              <a:gd name="connsiteY198" fmla="*/ 1133475 h 4414838"/>
              <a:gd name="connsiteX199" fmla="*/ 2096567 w 4158730"/>
              <a:gd name="connsiteY199" fmla="*/ 1166813 h 4414838"/>
              <a:gd name="connsiteX200" fmla="*/ 2196580 w 4158730"/>
              <a:gd name="connsiteY200" fmla="*/ 1190625 h 4414838"/>
              <a:gd name="connsiteX201" fmla="*/ 2234680 w 4158730"/>
              <a:gd name="connsiteY201" fmla="*/ 1190625 h 4414838"/>
              <a:gd name="connsiteX202" fmla="*/ 2229917 w 4158730"/>
              <a:gd name="connsiteY202" fmla="*/ 1152525 h 4414838"/>
              <a:gd name="connsiteX203" fmla="*/ 2229917 w 4158730"/>
              <a:gd name="connsiteY203" fmla="*/ 1152525 h 4414838"/>
              <a:gd name="connsiteX204" fmla="*/ 2263255 w 4158730"/>
              <a:gd name="connsiteY204" fmla="*/ 1119188 h 4414838"/>
              <a:gd name="connsiteX205" fmla="*/ 2277542 w 4158730"/>
              <a:gd name="connsiteY205" fmla="*/ 1195388 h 4414838"/>
              <a:gd name="connsiteX206" fmla="*/ 2301355 w 4158730"/>
              <a:gd name="connsiteY206" fmla="*/ 1214438 h 4414838"/>
              <a:gd name="connsiteX207" fmla="*/ 2310880 w 4158730"/>
              <a:gd name="connsiteY207" fmla="*/ 1176338 h 4414838"/>
              <a:gd name="connsiteX208" fmla="*/ 2310880 w 4158730"/>
              <a:gd name="connsiteY208" fmla="*/ 1176338 h 4414838"/>
              <a:gd name="connsiteX209" fmla="*/ 2339455 w 4158730"/>
              <a:gd name="connsiteY209" fmla="*/ 1109663 h 4414838"/>
              <a:gd name="connsiteX210" fmla="*/ 2344217 w 4158730"/>
              <a:gd name="connsiteY210" fmla="*/ 1147763 h 4414838"/>
              <a:gd name="connsiteX211" fmla="*/ 2348980 w 4158730"/>
              <a:gd name="connsiteY211" fmla="*/ 1181100 h 4414838"/>
              <a:gd name="connsiteX212" fmla="*/ 2410892 w 4158730"/>
              <a:gd name="connsiteY212" fmla="*/ 1200150 h 4414838"/>
              <a:gd name="connsiteX213" fmla="*/ 2439467 w 4158730"/>
              <a:gd name="connsiteY213" fmla="*/ 1204913 h 4414838"/>
              <a:gd name="connsiteX214" fmla="*/ 2448992 w 4158730"/>
              <a:gd name="connsiteY214" fmla="*/ 1190625 h 4414838"/>
              <a:gd name="connsiteX215" fmla="*/ 2468042 w 4158730"/>
              <a:gd name="connsiteY215" fmla="*/ 1171575 h 4414838"/>
              <a:gd name="connsiteX216" fmla="*/ 2510905 w 4158730"/>
              <a:gd name="connsiteY216" fmla="*/ 1166813 h 4414838"/>
              <a:gd name="connsiteX217" fmla="*/ 2482330 w 4158730"/>
              <a:gd name="connsiteY217" fmla="*/ 1204913 h 4414838"/>
              <a:gd name="connsiteX218" fmla="*/ 2482330 w 4158730"/>
              <a:gd name="connsiteY218" fmla="*/ 1233488 h 4414838"/>
              <a:gd name="connsiteX219" fmla="*/ 2482330 w 4158730"/>
              <a:gd name="connsiteY219" fmla="*/ 1233488 h 4414838"/>
              <a:gd name="connsiteX220" fmla="*/ 2549005 w 4158730"/>
              <a:gd name="connsiteY220" fmla="*/ 1271588 h 4414838"/>
              <a:gd name="connsiteX221" fmla="*/ 2610917 w 4158730"/>
              <a:gd name="connsiteY221" fmla="*/ 1309688 h 4414838"/>
              <a:gd name="connsiteX222" fmla="*/ 2663305 w 4158730"/>
              <a:gd name="connsiteY222" fmla="*/ 1347788 h 4414838"/>
              <a:gd name="connsiteX223" fmla="*/ 2682355 w 4158730"/>
              <a:gd name="connsiteY223" fmla="*/ 1362075 h 4414838"/>
              <a:gd name="connsiteX224" fmla="*/ 2706167 w 4158730"/>
              <a:gd name="connsiteY224" fmla="*/ 1328738 h 4414838"/>
              <a:gd name="connsiteX225" fmla="*/ 2701405 w 4158730"/>
              <a:gd name="connsiteY225" fmla="*/ 1300163 h 4414838"/>
              <a:gd name="connsiteX226" fmla="*/ 2701405 w 4158730"/>
              <a:gd name="connsiteY226" fmla="*/ 1281113 h 4414838"/>
              <a:gd name="connsiteX227" fmla="*/ 2729980 w 4158730"/>
              <a:gd name="connsiteY227" fmla="*/ 1319213 h 4414838"/>
              <a:gd name="connsiteX228" fmla="*/ 2706167 w 4158730"/>
              <a:gd name="connsiteY228" fmla="*/ 1357313 h 4414838"/>
              <a:gd name="connsiteX229" fmla="*/ 2749030 w 4158730"/>
              <a:gd name="connsiteY229" fmla="*/ 1404938 h 4414838"/>
              <a:gd name="connsiteX230" fmla="*/ 2796655 w 4158730"/>
              <a:gd name="connsiteY230" fmla="*/ 1390650 h 4414838"/>
              <a:gd name="connsiteX231" fmla="*/ 2796655 w 4158730"/>
              <a:gd name="connsiteY231" fmla="*/ 1390650 h 4414838"/>
              <a:gd name="connsiteX232" fmla="*/ 2815705 w 4158730"/>
              <a:gd name="connsiteY232" fmla="*/ 1333500 h 4414838"/>
              <a:gd name="connsiteX233" fmla="*/ 2815705 w 4158730"/>
              <a:gd name="connsiteY233" fmla="*/ 1333500 h 4414838"/>
              <a:gd name="connsiteX234" fmla="*/ 2825230 w 4158730"/>
              <a:gd name="connsiteY234" fmla="*/ 1381125 h 4414838"/>
              <a:gd name="connsiteX235" fmla="*/ 2849042 w 4158730"/>
              <a:gd name="connsiteY235" fmla="*/ 1419225 h 4414838"/>
              <a:gd name="connsiteX236" fmla="*/ 2930005 w 4158730"/>
              <a:gd name="connsiteY236" fmla="*/ 1443038 h 4414838"/>
              <a:gd name="connsiteX237" fmla="*/ 2987155 w 4158730"/>
              <a:gd name="connsiteY237" fmla="*/ 1452563 h 4414838"/>
              <a:gd name="connsiteX238" fmla="*/ 2987155 w 4158730"/>
              <a:gd name="connsiteY238" fmla="*/ 1452563 h 4414838"/>
              <a:gd name="connsiteX239" fmla="*/ 2949055 w 4158730"/>
              <a:gd name="connsiteY239" fmla="*/ 1309688 h 4414838"/>
              <a:gd name="connsiteX240" fmla="*/ 2887142 w 4158730"/>
              <a:gd name="connsiteY240" fmla="*/ 1157288 h 4414838"/>
              <a:gd name="connsiteX241" fmla="*/ 2882380 w 4158730"/>
              <a:gd name="connsiteY241" fmla="*/ 1104900 h 4414838"/>
              <a:gd name="connsiteX242" fmla="*/ 3010967 w 4158730"/>
              <a:gd name="connsiteY242" fmla="*/ 1081088 h 4414838"/>
              <a:gd name="connsiteX243" fmla="*/ 3053830 w 4158730"/>
              <a:gd name="connsiteY243" fmla="*/ 1171575 h 4414838"/>
              <a:gd name="connsiteX244" fmla="*/ 3077642 w 4158730"/>
              <a:gd name="connsiteY244" fmla="*/ 1257300 h 4414838"/>
              <a:gd name="connsiteX245" fmla="*/ 3082405 w 4158730"/>
              <a:gd name="connsiteY245" fmla="*/ 1347788 h 4414838"/>
              <a:gd name="connsiteX246" fmla="*/ 3096692 w 4158730"/>
              <a:gd name="connsiteY246" fmla="*/ 1419225 h 4414838"/>
              <a:gd name="connsiteX247" fmla="*/ 3144317 w 4158730"/>
              <a:gd name="connsiteY247" fmla="*/ 1452563 h 4414838"/>
              <a:gd name="connsiteX248" fmla="*/ 3244330 w 4158730"/>
              <a:gd name="connsiteY248" fmla="*/ 1414463 h 4414838"/>
              <a:gd name="connsiteX249" fmla="*/ 3334817 w 4158730"/>
              <a:gd name="connsiteY249" fmla="*/ 1371600 h 4414838"/>
              <a:gd name="connsiteX250" fmla="*/ 3401492 w 4158730"/>
              <a:gd name="connsiteY250" fmla="*/ 1333500 h 4414838"/>
              <a:gd name="connsiteX251" fmla="*/ 3401492 w 4158730"/>
              <a:gd name="connsiteY251" fmla="*/ 1276350 h 4414838"/>
              <a:gd name="connsiteX252" fmla="*/ 3353867 w 4158730"/>
              <a:gd name="connsiteY252" fmla="*/ 1271588 h 4414838"/>
              <a:gd name="connsiteX253" fmla="*/ 3296717 w 4158730"/>
              <a:gd name="connsiteY253" fmla="*/ 1300163 h 4414838"/>
              <a:gd name="connsiteX254" fmla="*/ 3239567 w 4158730"/>
              <a:gd name="connsiteY254" fmla="*/ 1309688 h 4414838"/>
              <a:gd name="connsiteX255" fmla="*/ 3201467 w 4158730"/>
              <a:gd name="connsiteY255" fmla="*/ 1300163 h 4414838"/>
              <a:gd name="connsiteX256" fmla="*/ 3249092 w 4158730"/>
              <a:gd name="connsiteY256" fmla="*/ 1271588 h 4414838"/>
              <a:gd name="connsiteX257" fmla="*/ 3272905 w 4158730"/>
              <a:gd name="connsiteY257" fmla="*/ 1233488 h 4414838"/>
              <a:gd name="connsiteX258" fmla="*/ 3230042 w 4158730"/>
              <a:gd name="connsiteY258" fmla="*/ 1223963 h 4414838"/>
              <a:gd name="connsiteX259" fmla="*/ 3163367 w 4158730"/>
              <a:gd name="connsiteY259" fmla="*/ 1200150 h 4414838"/>
              <a:gd name="connsiteX260" fmla="*/ 3144317 w 4158730"/>
              <a:gd name="connsiteY260" fmla="*/ 1123950 h 4414838"/>
              <a:gd name="connsiteX261" fmla="*/ 3225280 w 4158730"/>
              <a:gd name="connsiteY261" fmla="*/ 1181101 h 4414838"/>
              <a:gd name="connsiteX262" fmla="*/ 3363392 w 4158730"/>
              <a:gd name="connsiteY262" fmla="*/ 1233489 h 4414838"/>
              <a:gd name="connsiteX263" fmla="*/ 3463405 w 4158730"/>
              <a:gd name="connsiteY263" fmla="*/ 1247776 h 4414838"/>
              <a:gd name="connsiteX264" fmla="*/ 3472930 w 4158730"/>
              <a:gd name="connsiteY264" fmla="*/ 1314451 h 4414838"/>
              <a:gd name="connsiteX265" fmla="*/ 3587230 w 4158730"/>
              <a:gd name="connsiteY265" fmla="*/ 1271589 h 4414838"/>
              <a:gd name="connsiteX266" fmla="*/ 3696767 w 4158730"/>
              <a:gd name="connsiteY266" fmla="*/ 1214439 h 4414838"/>
              <a:gd name="connsiteX267" fmla="*/ 3763442 w 4158730"/>
              <a:gd name="connsiteY267" fmla="*/ 1166814 h 4414838"/>
              <a:gd name="connsiteX268" fmla="*/ 3749155 w 4158730"/>
              <a:gd name="connsiteY268" fmla="*/ 1123951 h 4414838"/>
              <a:gd name="connsiteX269" fmla="*/ 3787255 w 4158730"/>
              <a:gd name="connsiteY269" fmla="*/ 1095376 h 4414838"/>
              <a:gd name="connsiteX270" fmla="*/ 3872980 w 4158730"/>
              <a:gd name="connsiteY270" fmla="*/ 1114426 h 4414838"/>
              <a:gd name="connsiteX271" fmla="*/ 4063480 w 4158730"/>
              <a:gd name="connsiteY271" fmla="*/ 1143000 h 4414838"/>
              <a:gd name="connsiteX272" fmla="*/ 4139680 w 4158730"/>
              <a:gd name="connsiteY272" fmla="*/ 1176338 h 4414838"/>
              <a:gd name="connsiteX273" fmla="*/ 4153967 w 4158730"/>
              <a:gd name="connsiteY27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196455 w 4158730"/>
              <a:gd name="connsiteY115" fmla="*/ 1109663 h 4414838"/>
              <a:gd name="connsiteX116" fmla="*/ 1253605 w 4158730"/>
              <a:gd name="connsiteY116" fmla="*/ 1090613 h 4414838"/>
              <a:gd name="connsiteX117" fmla="*/ 1296467 w 4158730"/>
              <a:gd name="connsiteY117" fmla="*/ 1095375 h 4414838"/>
              <a:gd name="connsiteX118" fmla="*/ 1301230 w 4158730"/>
              <a:gd name="connsiteY118" fmla="*/ 1176338 h 4414838"/>
              <a:gd name="connsiteX119" fmla="*/ 1329805 w 4158730"/>
              <a:gd name="connsiteY119" fmla="*/ 1223963 h 4414838"/>
              <a:gd name="connsiteX120" fmla="*/ 1396480 w 4158730"/>
              <a:gd name="connsiteY120" fmla="*/ 1281113 h 4414838"/>
              <a:gd name="connsiteX121" fmla="*/ 1448867 w 4158730"/>
              <a:gd name="connsiteY121" fmla="*/ 1309688 h 4414838"/>
              <a:gd name="connsiteX122" fmla="*/ 1529830 w 4158730"/>
              <a:gd name="connsiteY122" fmla="*/ 1281113 h 4414838"/>
              <a:gd name="connsiteX123" fmla="*/ 1534592 w 4158730"/>
              <a:gd name="connsiteY123" fmla="*/ 1314450 h 4414838"/>
              <a:gd name="connsiteX124" fmla="*/ 1496492 w 4158730"/>
              <a:gd name="connsiteY124" fmla="*/ 1366838 h 4414838"/>
              <a:gd name="connsiteX125" fmla="*/ 1510780 w 4158730"/>
              <a:gd name="connsiteY125" fmla="*/ 1428750 h 4414838"/>
              <a:gd name="connsiteX126" fmla="*/ 1553642 w 4158730"/>
              <a:gd name="connsiteY126" fmla="*/ 1428750 h 4414838"/>
              <a:gd name="connsiteX127" fmla="*/ 1506017 w 4158730"/>
              <a:gd name="connsiteY127" fmla="*/ 1462088 h 4414838"/>
              <a:gd name="connsiteX128" fmla="*/ 1520305 w 4158730"/>
              <a:gd name="connsiteY128" fmla="*/ 1528763 h 4414838"/>
              <a:gd name="connsiteX129" fmla="*/ 1544117 w 4158730"/>
              <a:gd name="connsiteY129" fmla="*/ 1576388 h 4414838"/>
              <a:gd name="connsiteX130" fmla="*/ 1601267 w 4158730"/>
              <a:gd name="connsiteY130" fmla="*/ 1571625 h 4414838"/>
              <a:gd name="connsiteX131" fmla="*/ 1653655 w 4158730"/>
              <a:gd name="connsiteY131" fmla="*/ 1590675 h 4414838"/>
              <a:gd name="connsiteX132" fmla="*/ 1696517 w 4158730"/>
              <a:gd name="connsiteY132" fmla="*/ 1552575 h 4414838"/>
              <a:gd name="connsiteX133" fmla="*/ 1720330 w 4158730"/>
              <a:gd name="connsiteY133" fmla="*/ 1533525 h 4414838"/>
              <a:gd name="connsiteX134" fmla="*/ 1706042 w 4158730"/>
              <a:gd name="connsiteY134" fmla="*/ 1490663 h 4414838"/>
              <a:gd name="connsiteX135" fmla="*/ 1691755 w 4158730"/>
              <a:gd name="connsiteY135" fmla="*/ 1476375 h 4414838"/>
              <a:gd name="connsiteX136" fmla="*/ 1691755 w 4158730"/>
              <a:gd name="connsiteY136" fmla="*/ 1452563 h 4414838"/>
              <a:gd name="connsiteX137" fmla="*/ 1729855 w 4158730"/>
              <a:gd name="connsiteY137" fmla="*/ 1466850 h 4414838"/>
              <a:gd name="connsiteX138" fmla="*/ 1758430 w 4158730"/>
              <a:gd name="connsiteY138" fmla="*/ 1495425 h 4414838"/>
              <a:gd name="connsiteX139" fmla="*/ 1767955 w 4158730"/>
              <a:gd name="connsiteY139" fmla="*/ 1447800 h 4414838"/>
              <a:gd name="connsiteX140" fmla="*/ 1772717 w 4158730"/>
              <a:gd name="connsiteY140" fmla="*/ 1414463 h 4414838"/>
              <a:gd name="connsiteX141" fmla="*/ 1767955 w 4158730"/>
              <a:gd name="connsiteY141" fmla="*/ 1400175 h 4414838"/>
              <a:gd name="connsiteX142" fmla="*/ 1725092 w 4158730"/>
              <a:gd name="connsiteY142" fmla="*/ 1385888 h 4414838"/>
              <a:gd name="connsiteX143" fmla="*/ 1691755 w 4158730"/>
              <a:gd name="connsiteY143" fmla="*/ 1362075 h 4414838"/>
              <a:gd name="connsiteX144" fmla="*/ 1658417 w 4158730"/>
              <a:gd name="connsiteY144" fmla="*/ 1319213 h 4414838"/>
              <a:gd name="connsiteX145" fmla="*/ 1629842 w 4158730"/>
              <a:gd name="connsiteY145" fmla="*/ 1309688 h 4414838"/>
              <a:gd name="connsiteX146" fmla="*/ 1591742 w 4158730"/>
              <a:gd name="connsiteY146" fmla="*/ 1309688 h 4414838"/>
              <a:gd name="connsiteX147" fmla="*/ 1572692 w 4158730"/>
              <a:gd name="connsiteY147" fmla="*/ 1304925 h 4414838"/>
              <a:gd name="connsiteX148" fmla="*/ 1558405 w 4158730"/>
              <a:gd name="connsiteY148" fmla="*/ 1271588 h 4414838"/>
              <a:gd name="connsiteX149" fmla="*/ 1539355 w 4158730"/>
              <a:gd name="connsiteY149" fmla="*/ 1233488 h 4414838"/>
              <a:gd name="connsiteX150" fmla="*/ 1558405 w 4158730"/>
              <a:gd name="connsiteY150" fmla="*/ 1219200 h 4414838"/>
              <a:gd name="connsiteX151" fmla="*/ 1615555 w 4158730"/>
              <a:gd name="connsiteY151" fmla="*/ 1281113 h 4414838"/>
              <a:gd name="connsiteX152" fmla="*/ 1615555 w 4158730"/>
              <a:gd name="connsiteY152" fmla="*/ 1281113 h 4414838"/>
              <a:gd name="connsiteX153" fmla="*/ 1634605 w 4158730"/>
              <a:gd name="connsiteY153" fmla="*/ 1252538 h 4414838"/>
              <a:gd name="connsiteX154" fmla="*/ 1615555 w 4158730"/>
              <a:gd name="connsiteY154" fmla="*/ 1214438 h 4414838"/>
              <a:gd name="connsiteX155" fmla="*/ 1658417 w 4158730"/>
              <a:gd name="connsiteY155" fmla="*/ 1223963 h 4414838"/>
              <a:gd name="connsiteX156" fmla="*/ 1677467 w 4158730"/>
              <a:gd name="connsiteY156" fmla="*/ 1285875 h 4414838"/>
              <a:gd name="connsiteX157" fmla="*/ 1696517 w 4158730"/>
              <a:gd name="connsiteY157" fmla="*/ 1290638 h 4414838"/>
              <a:gd name="connsiteX158" fmla="*/ 1691755 w 4158730"/>
              <a:gd name="connsiteY158" fmla="*/ 1252538 h 4414838"/>
              <a:gd name="connsiteX159" fmla="*/ 1682230 w 4158730"/>
              <a:gd name="connsiteY159" fmla="*/ 1223963 h 4414838"/>
              <a:gd name="connsiteX160" fmla="*/ 1691755 w 4158730"/>
              <a:gd name="connsiteY160" fmla="*/ 1204913 h 4414838"/>
              <a:gd name="connsiteX161" fmla="*/ 1691755 w 4158730"/>
              <a:gd name="connsiteY161" fmla="*/ 1204913 h 4414838"/>
              <a:gd name="connsiteX162" fmla="*/ 1758430 w 4158730"/>
              <a:gd name="connsiteY162" fmla="*/ 1204913 h 4414838"/>
              <a:gd name="connsiteX163" fmla="*/ 1758430 w 4158730"/>
              <a:gd name="connsiteY163" fmla="*/ 1204913 h 4414838"/>
              <a:gd name="connsiteX164" fmla="*/ 1729855 w 4158730"/>
              <a:gd name="connsiteY164" fmla="*/ 1300163 h 4414838"/>
              <a:gd name="connsiteX165" fmla="*/ 1734617 w 4158730"/>
              <a:gd name="connsiteY165" fmla="*/ 1338263 h 4414838"/>
              <a:gd name="connsiteX166" fmla="*/ 1734617 w 4158730"/>
              <a:gd name="connsiteY166" fmla="*/ 1338263 h 4414838"/>
              <a:gd name="connsiteX167" fmla="*/ 1801292 w 4158730"/>
              <a:gd name="connsiteY167" fmla="*/ 1352550 h 4414838"/>
              <a:gd name="connsiteX168" fmla="*/ 1839392 w 4158730"/>
              <a:gd name="connsiteY168" fmla="*/ 1319213 h 4414838"/>
              <a:gd name="connsiteX169" fmla="*/ 1901305 w 4158730"/>
              <a:gd name="connsiteY169" fmla="*/ 1319213 h 4414838"/>
              <a:gd name="connsiteX170" fmla="*/ 1948930 w 4158730"/>
              <a:gd name="connsiteY170" fmla="*/ 1328738 h 4414838"/>
              <a:gd name="connsiteX171" fmla="*/ 1967980 w 4158730"/>
              <a:gd name="connsiteY171" fmla="*/ 1300163 h 4414838"/>
              <a:gd name="connsiteX172" fmla="*/ 1972742 w 4158730"/>
              <a:gd name="connsiteY172" fmla="*/ 1281113 h 4414838"/>
              <a:gd name="connsiteX173" fmla="*/ 1929880 w 4158730"/>
              <a:gd name="connsiteY173" fmla="*/ 1266825 h 4414838"/>
              <a:gd name="connsiteX174" fmla="*/ 1882255 w 4158730"/>
              <a:gd name="connsiteY174" fmla="*/ 1257300 h 4414838"/>
              <a:gd name="connsiteX175" fmla="*/ 1867967 w 4158730"/>
              <a:gd name="connsiteY175" fmla="*/ 1238250 h 4414838"/>
              <a:gd name="connsiteX176" fmla="*/ 1939405 w 4158730"/>
              <a:gd name="connsiteY176" fmla="*/ 1233488 h 4414838"/>
              <a:gd name="connsiteX177" fmla="*/ 1963217 w 4158730"/>
              <a:gd name="connsiteY177" fmla="*/ 1247775 h 4414838"/>
              <a:gd name="connsiteX178" fmla="*/ 1963217 w 4158730"/>
              <a:gd name="connsiteY178" fmla="*/ 1247775 h 4414838"/>
              <a:gd name="connsiteX179" fmla="*/ 1915592 w 4158730"/>
              <a:gd name="connsiteY179" fmla="*/ 1214438 h 4414838"/>
              <a:gd name="connsiteX180" fmla="*/ 1929880 w 4158730"/>
              <a:gd name="connsiteY180" fmla="*/ 1190625 h 4414838"/>
              <a:gd name="connsiteX181" fmla="*/ 1929880 w 4158730"/>
              <a:gd name="connsiteY181" fmla="*/ 1190625 h 4414838"/>
              <a:gd name="connsiteX182" fmla="*/ 1948930 w 4158730"/>
              <a:gd name="connsiteY182" fmla="*/ 1166813 h 4414838"/>
              <a:gd name="connsiteX183" fmla="*/ 1953692 w 4158730"/>
              <a:gd name="connsiteY183" fmla="*/ 1152525 h 4414838"/>
              <a:gd name="connsiteX184" fmla="*/ 2025130 w 4158730"/>
              <a:gd name="connsiteY184" fmla="*/ 1223963 h 4414838"/>
              <a:gd name="connsiteX185" fmla="*/ 2020367 w 4158730"/>
              <a:gd name="connsiteY185" fmla="*/ 1204913 h 4414838"/>
              <a:gd name="connsiteX186" fmla="*/ 1996555 w 4158730"/>
              <a:gd name="connsiteY186" fmla="*/ 1152525 h 4414838"/>
              <a:gd name="connsiteX187" fmla="*/ 1996555 w 4158730"/>
              <a:gd name="connsiteY187" fmla="*/ 1090613 h 4414838"/>
              <a:gd name="connsiteX188" fmla="*/ 2015605 w 4158730"/>
              <a:gd name="connsiteY188" fmla="*/ 1090613 h 4414838"/>
              <a:gd name="connsiteX189" fmla="*/ 2020367 w 4158730"/>
              <a:gd name="connsiteY189" fmla="*/ 1152525 h 4414838"/>
              <a:gd name="connsiteX190" fmla="*/ 2053705 w 4158730"/>
              <a:gd name="connsiteY190" fmla="*/ 1171575 h 4414838"/>
              <a:gd name="connsiteX191" fmla="*/ 2053705 w 4158730"/>
              <a:gd name="connsiteY191" fmla="*/ 1171575 h 4414838"/>
              <a:gd name="connsiteX192" fmla="*/ 2044180 w 4158730"/>
              <a:gd name="connsiteY192" fmla="*/ 1081088 h 4414838"/>
              <a:gd name="connsiteX193" fmla="*/ 2072755 w 4158730"/>
              <a:gd name="connsiteY193" fmla="*/ 1076325 h 4414838"/>
              <a:gd name="connsiteX194" fmla="*/ 2072755 w 4158730"/>
              <a:gd name="connsiteY194" fmla="*/ 1128713 h 4414838"/>
              <a:gd name="connsiteX195" fmla="*/ 2082280 w 4158730"/>
              <a:gd name="connsiteY195" fmla="*/ 1143000 h 4414838"/>
              <a:gd name="connsiteX196" fmla="*/ 2110855 w 4158730"/>
              <a:gd name="connsiteY196" fmla="*/ 1090613 h 4414838"/>
              <a:gd name="connsiteX197" fmla="*/ 2153717 w 4158730"/>
              <a:gd name="connsiteY197" fmla="*/ 1066800 h 4414838"/>
              <a:gd name="connsiteX198" fmla="*/ 2158480 w 4158730"/>
              <a:gd name="connsiteY198" fmla="*/ 1090613 h 4414838"/>
              <a:gd name="connsiteX199" fmla="*/ 2125142 w 4158730"/>
              <a:gd name="connsiteY199" fmla="*/ 1133475 h 4414838"/>
              <a:gd name="connsiteX200" fmla="*/ 2096567 w 4158730"/>
              <a:gd name="connsiteY200" fmla="*/ 1166813 h 4414838"/>
              <a:gd name="connsiteX201" fmla="*/ 2196580 w 4158730"/>
              <a:gd name="connsiteY201" fmla="*/ 1190625 h 4414838"/>
              <a:gd name="connsiteX202" fmla="*/ 2234680 w 4158730"/>
              <a:gd name="connsiteY202" fmla="*/ 1190625 h 4414838"/>
              <a:gd name="connsiteX203" fmla="*/ 2229917 w 4158730"/>
              <a:gd name="connsiteY203" fmla="*/ 1152525 h 4414838"/>
              <a:gd name="connsiteX204" fmla="*/ 2229917 w 4158730"/>
              <a:gd name="connsiteY204" fmla="*/ 1152525 h 4414838"/>
              <a:gd name="connsiteX205" fmla="*/ 2263255 w 4158730"/>
              <a:gd name="connsiteY205" fmla="*/ 1119188 h 4414838"/>
              <a:gd name="connsiteX206" fmla="*/ 2277542 w 4158730"/>
              <a:gd name="connsiteY206" fmla="*/ 1195388 h 4414838"/>
              <a:gd name="connsiteX207" fmla="*/ 2301355 w 4158730"/>
              <a:gd name="connsiteY207" fmla="*/ 1214438 h 4414838"/>
              <a:gd name="connsiteX208" fmla="*/ 2310880 w 4158730"/>
              <a:gd name="connsiteY208" fmla="*/ 1176338 h 4414838"/>
              <a:gd name="connsiteX209" fmla="*/ 2310880 w 4158730"/>
              <a:gd name="connsiteY209" fmla="*/ 1176338 h 4414838"/>
              <a:gd name="connsiteX210" fmla="*/ 2339455 w 4158730"/>
              <a:gd name="connsiteY210" fmla="*/ 1109663 h 4414838"/>
              <a:gd name="connsiteX211" fmla="*/ 2344217 w 4158730"/>
              <a:gd name="connsiteY211" fmla="*/ 1147763 h 4414838"/>
              <a:gd name="connsiteX212" fmla="*/ 2348980 w 4158730"/>
              <a:gd name="connsiteY212" fmla="*/ 1181100 h 4414838"/>
              <a:gd name="connsiteX213" fmla="*/ 2410892 w 4158730"/>
              <a:gd name="connsiteY213" fmla="*/ 1200150 h 4414838"/>
              <a:gd name="connsiteX214" fmla="*/ 2439467 w 4158730"/>
              <a:gd name="connsiteY214" fmla="*/ 1204913 h 4414838"/>
              <a:gd name="connsiteX215" fmla="*/ 2448992 w 4158730"/>
              <a:gd name="connsiteY215" fmla="*/ 1190625 h 4414838"/>
              <a:gd name="connsiteX216" fmla="*/ 2468042 w 4158730"/>
              <a:gd name="connsiteY216" fmla="*/ 1171575 h 4414838"/>
              <a:gd name="connsiteX217" fmla="*/ 2510905 w 4158730"/>
              <a:gd name="connsiteY217" fmla="*/ 1166813 h 4414838"/>
              <a:gd name="connsiteX218" fmla="*/ 2482330 w 4158730"/>
              <a:gd name="connsiteY218" fmla="*/ 1204913 h 4414838"/>
              <a:gd name="connsiteX219" fmla="*/ 2482330 w 4158730"/>
              <a:gd name="connsiteY219" fmla="*/ 1233488 h 4414838"/>
              <a:gd name="connsiteX220" fmla="*/ 2482330 w 4158730"/>
              <a:gd name="connsiteY220" fmla="*/ 1233488 h 4414838"/>
              <a:gd name="connsiteX221" fmla="*/ 2549005 w 4158730"/>
              <a:gd name="connsiteY221" fmla="*/ 1271588 h 4414838"/>
              <a:gd name="connsiteX222" fmla="*/ 2610917 w 4158730"/>
              <a:gd name="connsiteY222" fmla="*/ 1309688 h 4414838"/>
              <a:gd name="connsiteX223" fmla="*/ 2663305 w 4158730"/>
              <a:gd name="connsiteY223" fmla="*/ 1347788 h 4414838"/>
              <a:gd name="connsiteX224" fmla="*/ 2682355 w 4158730"/>
              <a:gd name="connsiteY224" fmla="*/ 1362075 h 4414838"/>
              <a:gd name="connsiteX225" fmla="*/ 2706167 w 4158730"/>
              <a:gd name="connsiteY225" fmla="*/ 1328738 h 4414838"/>
              <a:gd name="connsiteX226" fmla="*/ 2701405 w 4158730"/>
              <a:gd name="connsiteY226" fmla="*/ 1300163 h 4414838"/>
              <a:gd name="connsiteX227" fmla="*/ 2701405 w 4158730"/>
              <a:gd name="connsiteY227" fmla="*/ 1281113 h 4414838"/>
              <a:gd name="connsiteX228" fmla="*/ 2729980 w 4158730"/>
              <a:gd name="connsiteY228" fmla="*/ 1319213 h 4414838"/>
              <a:gd name="connsiteX229" fmla="*/ 2706167 w 4158730"/>
              <a:gd name="connsiteY229" fmla="*/ 1357313 h 4414838"/>
              <a:gd name="connsiteX230" fmla="*/ 2749030 w 4158730"/>
              <a:gd name="connsiteY230" fmla="*/ 1404938 h 4414838"/>
              <a:gd name="connsiteX231" fmla="*/ 2796655 w 4158730"/>
              <a:gd name="connsiteY231" fmla="*/ 1390650 h 4414838"/>
              <a:gd name="connsiteX232" fmla="*/ 2796655 w 4158730"/>
              <a:gd name="connsiteY232" fmla="*/ 1390650 h 4414838"/>
              <a:gd name="connsiteX233" fmla="*/ 2815705 w 4158730"/>
              <a:gd name="connsiteY233" fmla="*/ 1333500 h 4414838"/>
              <a:gd name="connsiteX234" fmla="*/ 2815705 w 4158730"/>
              <a:gd name="connsiteY234" fmla="*/ 1333500 h 4414838"/>
              <a:gd name="connsiteX235" fmla="*/ 2825230 w 4158730"/>
              <a:gd name="connsiteY235" fmla="*/ 1381125 h 4414838"/>
              <a:gd name="connsiteX236" fmla="*/ 2849042 w 4158730"/>
              <a:gd name="connsiteY236" fmla="*/ 1419225 h 4414838"/>
              <a:gd name="connsiteX237" fmla="*/ 2930005 w 4158730"/>
              <a:gd name="connsiteY237" fmla="*/ 1443038 h 4414838"/>
              <a:gd name="connsiteX238" fmla="*/ 2987155 w 4158730"/>
              <a:gd name="connsiteY238" fmla="*/ 1452563 h 4414838"/>
              <a:gd name="connsiteX239" fmla="*/ 2987155 w 4158730"/>
              <a:gd name="connsiteY239" fmla="*/ 1452563 h 4414838"/>
              <a:gd name="connsiteX240" fmla="*/ 2949055 w 4158730"/>
              <a:gd name="connsiteY240" fmla="*/ 1309688 h 4414838"/>
              <a:gd name="connsiteX241" fmla="*/ 2887142 w 4158730"/>
              <a:gd name="connsiteY241" fmla="*/ 1157288 h 4414838"/>
              <a:gd name="connsiteX242" fmla="*/ 2882380 w 4158730"/>
              <a:gd name="connsiteY242" fmla="*/ 1104900 h 4414838"/>
              <a:gd name="connsiteX243" fmla="*/ 3010967 w 4158730"/>
              <a:gd name="connsiteY243" fmla="*/ 1081088 h 4414838"/>
              <a:gd name="connsiteX244" fmla="*/ 3053830 w 4158730"/>
              <a:gd name="connsiteY244" fmla="*/ 1171575 h 4414838"/>
              <a:gd name="connsiteX245" fmla="*/ 3077642 w 4158730"/>
              <a:gd name="connsiteY245" fmla="*/ 1257300 h 4414838"/>
              <a:gd name="connsiteX246" fmla="*/ 3082405 w 4158730"/>
              <a:gd name="connsiteY246" fmla="*/ 1347788 h 4414838"/>
              <a:gd name="connsiteX247" fmla="*/ 3096692 w 4158730"/>
              <a:gd name="connsiteY247" fmla="*/ 1419225 h 4414838"/>
              <a:gd name="connsiteX248" fmla="*/ 3144317 w 4158730"/>
              <a:gd name="connsiteY248" fmla="*/ 1452563 h 4414838"/>
              <a:gd name="connsiteX249" fmla="*/ 3244330 w 4158730"/>
              <a:gd name="connsiteY249" fmla="*/ 1414463 h 4414838"/>
              <a:gd name="connsiteX250" fmla="*/ 3334817 w 4158730"/>
              <a:gd name="connsiteY250" fmla="*/ 1371600 h 4414838"/>
              <a:gd name="connsiteX251" fmla="*/ 3401492 w 4158730"/>
              <a:gd name="connsiteY251" fmla="*/ 1333500 h 4414838"/>
              <a:gd name="connsiteX252" fmla="*/ 3401492 w 4158730"/>
              <a:gd name="connsiteY252" fmla="*/ 1276350 h 4414838"/>
              <a:gd name="connsiteX253" fmla="*/ 3353867 w 4158730"/>
              <a:gd name="connsiteY253" fmla="*/ 1271588 h 4414838"/>
              <a:gd name="connsiteX254" fmla="*/ 3296717 w 4158730"/>
              <a:gd name="connsiteY254" fmla="*/ 1300163 h 4414838"/>
              <a:gd name="connsiteX255" fmla="*/ 3239567 w 4158730"/>
              <a:gd name="connsiteY255" fmla="*/ 1309688 h 4414838"/>
              <a:gd name="connsiteX256" fmla="*/ 3201467 w 4158730"/>
              <a:gd name="connsiteY256" fmla="*/ 1300163 h 4414838"/>
              <a:gd name="connsiteX257" fmla="*/ 3249092 w 4158730"/>
              <a:gd name="connsiteY257" fmla="*/ 1271588 h 4414838"/>
              <a:gd name="connsiteX258" fmla="*/ 3272905 w 4158730"/>
              <a:gd name="connsiteY258" fmla="*/ 1233488 h 4414838"/>
              <a:gd name="connsiteX259" fmla="*/ 3230042 w 4158730"/>
              <a:gd name="connsiteY259" fmla="*/ 1223963 h 4414838"/>
              <a:gd name="connsiteX260" fmla="*/ 3163367 w 4158730"/>
              <a:gd name="connsiteY260" fmla="*/ 1200150 h 4414838"/>
              <a:gd name="connsiteX261" fmla="*/ 3144317 w 4158730"/>
              <a:gd name="connsiteY261" fmla="*/ 1123950 h 4414838"/>
              <a:gd name="connsiteX262" fmla="*/ 3225280 w 4158730"/>
              <a:gd name="connsiteY262" fmla="*/ 1181101 h 4414838"/>
              <a:gd name="connsiteX263" fmla="*/ 3363392 w 4158730"/>
              <a:gd name="connsiteY263" fmla="*/ 1233489 h 4414838"/>
              <a:gd name="connsiteX264" fmla="*/ 3463405 w 4158730"/>
              <a:gd name="connsiteY264" fmla="*/ 1247776 h 4414838"/>
              <a:gd name="connsiteX265" fmla="*/ 3472930 w 4158730"/>
              <a:gd name="connsiteY265" fmla="*/ 1314451 h 4414838"/>
              <a:gd name="connsiteX266" fmla="*/ 3587230 w 4158730"/>
              <a:gd name="connsiteY266" fmla="*/ 1271589 h 4414838"/>
              <a:gd name="connsiteX267" fmla="*/ 3696767 w 4158730"/>
              <a:gd name="connsiteY267" fmla="*/ 1214439 h 4414838"/>
              <a:gd name="connsiteX268" fmla="*/ 3763442 w 4158730"/>
              <a:gd name="connsiteY268" fmla="*/ 1166814 h 4414838"/>
              <a:gd name="connsiteX269" fmla="*/ 3749155 w 4158730"/>
              <a:gd name="connsiteY269" fmla="*/ 1123951 h 4414838"/>
              <a:gd name="connsiteX270" fmla="*/ 3787255 w 4158730"/>
              <a:gd name="connsiteY270" fmla="*/ 1095376 h 4414838"/>
              <a:gd name="connsiteX271" fmla="*/ 3872980 w 4158730"/>
              <a:gd name="connsiteY271" fmla="*/ 1114426 h 4414838"/>
              <a:gd name="connsiteX272" fmla="*/ 4063480 w 4158730"/>
              <a:gd name="connsiteY272" fmla="*/ 1143000 h 4414838"/>
              <a:gd name="connsiteX273" fmla="*/ 4139680 w 4158730"/>
              <a:gd name="connsiteY273" fmla="*/ 1176338 h 4414838"/>
              <a:gd name="connsiteX274" fmla="*/ 4153967 w 4158730"/>
              <a:gd name="connsiteY27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96455 w 4158730"/>
              <a:gd name="connsiteY116" fmla="*/ 1109663 h 4414838"/>
              <a:gd name="connsiteX117" fmla="*/ 1253605 w 4158730"/>
              <a:gd name="connsiteY117" fmla="*/ 1090613 h 4414838"/>
              <a:gd name="connsiteX118" fmla="*/ 1296467 w 4158730"/>
              <a:gd name="connsiteY118" fmla="*/ 1095375 h 4414838"/>
              <a:gd name="connsiteX119" fmla="*/ 1301230 w 4158730"/>
              <a:gd name="connsiteY119" fmla="*/ 1176338 h 4414838"/>
              <a:gd name="connsiteX120" fmla="*/ 1329805 w 4158730"/>
              <a:gd name="connsiteY120" fmla="*/ 1223963 h 4414838"/>
              <a:gd name="connsiteX121" fmla="*/ 1396480 w 4158730"/>
              <a:gd name="connsiteY121" fmla="*/ 1281113 h 4414838"/>
              <a:gd name="connsiteX122" fmla="*/ 1448867 w 4158730"/>
              <a:gd name="connsiteY122" fmla="*/ 1309688 h 4414838"/>
              <a:gd name="connsiteX123" fmla="*/ 1529830 w 4158730"/>
              <a:gd name="connsiteY123" fmla="*/ 1281113 h 4414838"/>
              <a:gd name="connsiteX124" fmla="*/ 1534592 w 4158730"/>
              <a:gd name="connsiteY124" fmla="*/ 1314450 h 4414838"/>
              <a:gd name="connsiteX125" fmla="*/ 1496492 w 4158730"/>
              <a:gd name="connsiteY125" fmla="*/ 1366838 h 4414838"/>
              <a:gd name="connsiteX126" fmla="*/ 1510780 w 4158730"/>
              <a:gd name="connsiteY126" fmla="*/ 1428750 h 4414838"/>
              <a:gd name="connsiteX127" fmla="*/ 1553642 w 4158730"/>
              <a:gd name="connsiteY127" fmla="*/ 1428750 h 4414838"/>
              <a:gd name="connsiteX128" fmla="*/ 1506017 w 4158730"/>
              <a:gd name="connsiteY128" fmla="*/ 1462088 h 4414838"/>
              <a:gd name="connsiteX129" fmla="*/ 1520305 w 4158730"/>
              <a:gd name="connsiteY129" fmla="*/ 1528763 h 4414838"/>
              <a:gd name="connsiteX130" fmla="*/ 1544117 w 4158730"/>
              <a:gd name="connsiteY130" fmla="*/ 1576388 h 4414838"/>
              <a:gd name="connsiteX131" fmla="*/ 1601267 w 4158730"/>
              <a:gd name="connsiteY131" fmla="*/ 1571625 h 4414838"/>
              <a:gd name="connsiteX132" fmla="*/ 1653655 w 4158730"/>
              <a:gd name="connsiteY132" fmla="*/ 1590675 h 4414838"/>
              <a:gd name="connsiteX133" fmla="*/ 1696517 w 4158730"/>
              <a:gd name="connsiteY133" fmla="*/ 1552575 h 4414838"/>
              <a:gd name="connsiteX134" fmla="*/ 1720330 w 4158730"/>
              <a:gd name="connsiteY134" fmla="*/ 1533525 h 4414838"/>
              <a:gd name="connsiteX135" fmla="*/ 1706042 w 4158730"/>
              <a:gd name="connsiteY135" fmla="*/ 1490663 h 4414838"/>
              <a:gd name="connsiteX136" fmla="*/ 1691755 w 4158730"/>
              <a:gd name="connsiteY136" fmla="*/ 1476375 h 4414838"/>
              <a:gd name="connsiteX137" fmla="*/ 1691755 w 4158730"/>
              <a:gd name="connsiteY137" fmla="*/ 1452563 h 4414838"/>
              <a:gd name="connsiteX138" fmla="*/ 1729855 w 4158730"/>
              <a:gd name="connsiteY138" fmla="*/ 1466850 h 4414838"/>
              <a:gd name="connsiteX139" fmla="*/ 1758430 w 4158730"/>
              <a:gd name="connsiteY139" fmla="*/ 1495425 h 4414838"/>
              <a:gd name="connsiteX140" fmla="*/ 1767955 w 4158730"/>
              <a:gd name="connsiteY140" fmla="*/ 1447800 h 4414838"/>
              <a:gd name="connsiteX141" fmla="*/ 1772717 w 4158730"/>
              <a:gd name="connsiteY141" fmla="*/ 1414463 h 4414838"/>
              <a:gd name="connsiteX142" fmla="*/ 1767955 w 4158730"/>
              <a:gd name="connsiteY142" fmla="*/ 1400175 h 4414838"/>
              <a:gd name="connsiteX143" fmla="*/ 1725092 w 4158730"/>
              <a:gd name="connsiteY143" fmla="*/ 1385888 h 4414838"/>
              <a:gd name="connsiteX144" fmla="*/ 1691755 w 4158730"/>
              <a:gd name="connsiteY144" fmla="*/ 1362075 h 4414838"/>
              <a:gd name="connsiteX145" fmla="*/ 1658417 w 4158730"/>
              <a:gd name="connsiteY145" fmla="*/ 1319213 h 4414838"/>
              <a:gd name="connsiteX146" fmla="*/ 1629842 w 4158730"/>
              <a:gd name="connsiteY146" fmla="*/ 1309688 h 4414838"/>
              <a:gd name="connsiteX147" fmla="*/ 1591742 w 4158730"/>
              <a:gd name="connsiteY147" fmla="*/ 1309688 h 4414838"/>
              <a:gd name="connsiteX148" fmla="*/ 1572692 w 4158730"/>
              <a:gd name="connsiteY148" fmla="*/ 1304925 h 4414838"/>
              <a:gd name="connsiteX149" fmla="*/ 1558405 w 4158730"/>
              <a:gd name="connsiteY149" fmla="*/ 1271588 h 4414838"/>
              <a:gd name="connsiteX150" fmla="*/ 1539355 w 4158730"/>
              <a:gd name="connsiteY150" fmla="*/ 1233488 h 4414838"/>
              <a:gd name="connsiteX151" fmla="*/ 1558405 w 4158730"/>
              <a:gd name="connsiteY151" fmla="*/ 1219200 h 4414838"/>
              <a:gd name="connsiteX152" fmla="*/ 1615555 w 4158730"/>
              <a:gd name="connsiteY152" fmla="*/ 1281113 h 4414838"/>
              <a:gd name="connsiteX153" fmla="*/ 1615555 w 4158730"/>
              <a:gd name="connsiteY153" fmla="*/ 1281113 h 4414838"/>
              <a:gd name="connsiteX154" fmla="*/ 1634605 w 4158730"/>
              <a:gd name="connsiteY154" fmla="*/ 1252538 h 4414838"/>
              <a:gd name="connsiteX155" fmla="*/ 1615555 w 4158730"/>
              <a:gd name="connsiteY155" fmla="*/ 1214438 h 4414838"/>
              <a:gd name="connsiteX156" fmla="*/ 1658417 w 4158730"/>
              <a:gd name="connsiteY156" fmla="*/ 1223963 h 4414838"/>
              <a:gd name="connsiteX157" fmla="*/ 1677467 w 4158730"/>
              <a:gd name="connsiteY157" fmla="*/ 1285875 h 4414838"/>
              <a:gd name="connsiteX158" fmla="*/ 1696517 w 4158730"/>
              <a:gd name="connsiteY158" fmla="*/ 1290638 h 4414838"/>
              <a:gd name="connsiteX159" fmla="*/ 1691755 w 4158730"/>
              <a:gd name="connsiteY159" fmla="*/ 1252538 h 4414838"/>
              <a:gd name="connsiteX160" fmla="*/ 1682230 w 4158730"/>
              <a:gd name="connsiteY160" fmla="*/ 1223963 h 4414838"/>
              <a:gd name="connsiteX161" fmla="*/ 1691755 w 4158730"/>
              <a:gd name="connsiteY161" fmla="*/ 1204913 h 4414838"/>
              <a:gd name="connsiteX162" fmla="*/ 1691755 w 4158730"/>
              <a:gd name="connsiteY162" fmla="*/ 1204913 h 4414838"/>
              <a:gd name="connsiteX163" fmla="*/ 1758430 w 4158730"/>
              <a:gd name="connsiteY163" fmla="*/ 1204913 h 4414838"/>
              <a:gd name="connsiteX164" fmla="*/ 1758430 w 4158730"/>
              <a:gd name="connsiteY164" fmla="*/ 1204913 h 4414838"/>
              <a:gd name="connsiteX165" fmla="*/ 1729855 w 4158730"/>
              <a:gd name="connsiteY165" fmla="*/ 1300163 h 4414838"/>
              <a:gd name="connsiteX166" fmla="*/ 1734617 w 4158730"/>
              <a:gd name="connsiteY166" fmla="*/ 1338263 h 4414838"/>
              <a:gd name="connsiteX167" fmla="*/ 1734617 w 4158730"/>
              <a:gd name="connsiteY167" fmla="*/ 1338263 h 4414838"/>
              <a:gd name="connsiteX168" fmla="*/ 1801292 w 4158730"/>
              <a:gd name="connsiteY168" fmla="*/ 1352550 h 4414838"/>
              <a:gd name="connsiteX169" fmla="*/ 1839392 w 4158730"/>
              <a:gd name="connsiteY169" fmla="*/ 1319213 h 4414838"/>
              <a:gd name="connsiteX170" fmla="*/ 1901305 w 4158730"/>
              <a:gd name="connsiteY170" fmla="*/ 1319213 h 4414838"/>
              <a:gd name="connsiteX171" fmla="*/ 1948930 w 4158730"/>
              <a:gd name="connsiteY171" fmla="*/ 1328738 h 4414838"/>
              <a:gd name="connsiteX172" fmla="*/ 1967980 w 4158730"/>
              <a:gd name="connsiteY172" fmla="*/ 1300163 h 4414838"/>
              <a:gd name="connsiteX173" fmla="*/ 1972742 w 4158730"/>
              <a:gd name="connsiteY173" fmla="*/ 1281113 h 4414838"/>
              <a:gd name="connsiteX174" fmla="*/ 1929880 w 4158730"/>
              <a:gd name="connsiteY174" fmla="*/ 1266825 h 4414838"/>
              <a:gd name="connsiteX175" fmla="*/ 1882255 w 4158730"/>
              <a:gd name="connsiteY175" fmla="*/ 1257300 h 4414838"/>
              <a:gd name="connsiteX176" fmla="*/ 1867967 w 4158730"/>
              <a:gd name="connsiteY176" fmla="*/ 1238250 h 4414838"/>
              <a:gd name="connsiteX177" fmla="*/ 1939405 w 4158730"/>
              <a:gd name="connsiteY177" fmla="*/ 1233488 h 4414838"/>
              <a:gd name="connsiteX178" fmla="*/ 1963217 w 4158730"/>
              <a:gd name="connsiteY178" fmla="*/ 1247775 h 4414838"/>
              <a:gd name="connsiteX179" fmla="*/ 1963217 w 4158730"/>
              <a:gd name="connsiteY179" fmla="*/ 1247775 h 4414838"/>
              <a:gd name="connsiteX180" fmla="*/ 1915592 w 4158730"/>
              <a:gd name="connsiteY180" fmla="*/ 1214438 h 4414838"/>
              <a:gd name="connsiteX181" fmla="*/ 1929880 w 4158730"/>
              <a:gd name="connsiteY181" fmla="*/ 1190625 h 4414838"/>
              <a:gd name="connsiteX182" fmla="*/ 1929880 w 4158730"/>
              <a:gd name="connsiteY182" fmla="*/ 1190625 h 4414838"/>
              <a:gd name="connsiteX183" fmla="*/ 1948930 w 4158730"/>
              <a:gd name="connsiteY183" fmla="*/ 1166813 h 4414838"/>
              <a:gd name="connsiteX184" fmla="*/ 1953692 w 4158730"/>
              <a:gd name="connsiteY184" fmla="*/ 1152525 h 4414838"/>
              <a:gd name="connsiteX185" fmla="*/ 2025130 w 4158730"/>
              <a:gd name="connsiteY185" fmla="*/ 1223963 h 4414838"/>
              <a:gd name="connsiteX186" fmla="*/ 2020367 w 4158730"/>
              <a:gd name="connsiteY186" fmla="*/ 1204913 h 4414838"/>
              <a:gd name="connsiteX187" fmla="*/ 1996555 w 4158730"/>
              <a:gd name="connsiteY187" fmla="*/ 1152525 h 4414838"/>
              <a:gd name="connsiteX188" fmla="*/ 1996555 w 4158730"/>
              <a:gd name="connsiteY188" fmla="*/ 1090613 h 4414838"/>
              <a:gd name="connsiteX189" fmla="*/ 2015605 w 4158730"/>
              <a:gd name="connsiteY189" fmla="*/ 1090613 h 4414838"/>
              <a:gd name="connsiteX190" fmla="*/ 2020367 w 4158730"/>
              <a:gd name="connsiteY190" fmla="*/ 1152525 h 4414838"/>
              <a:gd name="connsiteX191" fmla="*/ 2053705 w 4158730"/>
              <a:gd name="connsiteY191" fmla="*/ 1171575 h 4414838"/>
              <a:gd name="connsiteX192" fmla="*/ 2053705 w 4158730"/>
              <a:gd name="connsiteY192" fmla="*/ 1171575 h 4414838"/>
              <a:gd name="connsiteX193" fmla="*/ 2044180 w 4158730"/>
              <a:gd name="connsiteY193" fmla="*/ 1081088 h 4414838"/>
              <a:gd name="connsiteX194" fmla="*/ 2072755 w 4158730"/>
              <a:gd name="connsiteY194" fmla="*/ 1076325 h 4414838"/>
              <a:gd name="connsiteX195" fmla="*/ 2072755 w 4158730"/>
              <a:gd name="connsiteY195" fmla="*/ 1128713 h 4414838"/>
              <a:gd name="connsiteX196" fmla="*/ 2082280 w 4158730"/>
              <a:gd name="connsiteY196" fmla="*/ 1143000 h 4414838"/>
              <a:gd name="connsiteX197" fmla="*/ 2110855 w 4158730"/>
              <a:gd name="connsiteY197" fmla="*/ 1090613 h 4414838"/>
              <a:gd name="connsiteX198" fmla="*/ 2153717 w 4158730"/>
              <a:gd name="connsiteY198" fmla="*/ 1066800 h 4414838"/>
              <a:gd name="connsiteX199" fmla="*/ 2158480 w 4158730"/>
              <a:gd name="connsiteY199" fmla="*/ 1090613 h 4414838"/>
              <a:gd name="connsiteX200" fmla="*/ 2125142 w 4158730"/>
              <a:gd name="connsiteY200" fmla="*/ 1133475 h 4414838"/>
              <a:gd name="connsiteX201" fmla="*/ 2096567 w 4158730"/>
              <a:gd name="connsiteY201" fmla="*/ 1166813 h 4414838"/>
              <a:gd name="connsiteX202" fmla="*/ 2196580 w 4158730"/>
              <a:gd name="connsiteY202" fmla="*/ 1190625 h 4414838"/>
              <a:gd name="connsiteX203" fmla="*/ 2234680 w 4158730"/>
              <a:gd name="connsiteY203" fmla="*/ 1190625 h 4414838"/>
              <a:gd name="connsiteX204" fmla="*/ 2229917 w 4158730"/>
              <a:gd name="connsiteY204" fmla="*/ 1152525 h 4414838"/>
              <a:gd name="connsiteX205" fmla="*/ 2229917 w 4158730"/>
              <a:gd name="connsiteY205" fmla="*/ 1152525 h 4414838"/>
              <a:gd name="connsiteX206" fmla="*/ 2263255 w 4158730"/>
              <a:gd name="connsiteY206" fmla="*/ 1119188 h 4414838"/>
              <a:gd name="connsiteX207" fmla="*/ 2277542 w 4158730"/>
              <a:gd name="connsiteY207" fmla="*/ 1195388 h 4414838"/>
              <a:gd name="connsiteX208" fmla="*/ 2301355 w 4158730"/>
              <a:gd name="connsiteY208" fmla="*/ 1214438 h 4414838"/>
              <a:gd name="connsiteX209" fmla="*/ 2310880 w 4158730"/>
              <a:gd name="connsiteY209" fmla="*/ 1176338 h 4414838"/>
              <a:gd name="connsiteX210" fmla="*/ 2310880 w 4158730"/>
              <a:gd name="connsiteY210" fmla="*/ 1176338 h 4414838"/>
              <a:gd name="connsiteX211" fmla="*/ 2339455 w 4158730"/>
              <a:gd name="connsiteY211" fmla="*/ 1109663 h 4414838"/>
              <a:gd name="connsiteX212" fmla="*/ 2344217 w 4158730"/>
              <a:gd name="connsiteY212" fmla="*/ 1147763 h 4414838"/>
              <a:gd name="connsiteX213" fmla="*/ 2348980 w 4158730"/>
              <a:gd name="connsiteY213" fmla="*/ 1181100 h 4414838"/>
              <a:gd name="connsiteX214" fmla="*/ 2410892 w 4158730"/>
              <a:gd name="connsiteY214" fmla="*/ 1200150 h 4414838"/>
              <a:gd name="connsiteX215" fmla="*/ 2439467 w 4158730"/>
              <a:gd name="connsiteY215" fmla="*/ 1204913 h 4414838"/>
              <a:gd name="connsiteX216" fmla="*/ 2448992 w 4158730"/>
              <a:gd name="connsiteY216" fmla="*/ 1190625 h 4414838"/>
              <a:gd name="connsiteX217" fmla="*/ 2468042 w 4158730"/>
              <a:gd name="connsiteY217" fmla="*/ 1171575 h 4414838"/>
              <a:gd name="connsiteX218" fmla="*/ 2510905 w 4158730"/>
              <a:gd name="connsiteY218" fmla="*/ 1166813 h 4414838"/>
              <a:gd name="connsiteX219" fmla="*/ 2482330 w 4158730"/>
              <a:gd name="connsiteY219" fmla="*/ 1204913 h 4414838"/>
              <a:gd name="connsiteX220" fmla="*/ 2482330 w 4158730"/>
              <a:gd name="connsiteY220" fmla="*/ 1233488 h 4414838"/>
              <a:gd name="connsiteX221" fmla="*/ 2482330 w 4158730"/>
              <a:gd name="connsiteY221" fmla="*/ 1233488 h 4414838"/>
              <a:gd name="connsiteX222" fmla="*/ 2549005 w 4158730"/>
              <a:gd name="connsiteY222" fmla="*/ 1271588 h 4414838"/>
              <a:gd name="connsiteX223" fmla="*/ 2610917 w 4158730"/>
              <a:gd name="connsiteY223" fmla="*/ 1309688 h 4414838"/>
              <a:gd name="connsiteX224" fmla="*/ 2663305 w 4158730"/>
              <a:gd name="connsiteY224" fmla="*/ 1347788 h 4414838"/>
              <a:gd name="connsiteX225" fmla="*/ 2682355 w 4158730"/>
              <a:gd name="connsiteY225" fmla="*/ 1362075 h 4414838"/>
              <a:gd name="connsiteX226" fmla="*/ 2706167 w 4158730"/>
              <a:gd name="connsiteY226" fmla="*/ 1328738 h 4414838"/>
              <a:gd name="connsiteX227" fmla="*/ 2701405 w 4158730"/>
              <a:gd name="connsiteY227" fmla="*/ 1300163 h 4414838"/>
              <a:gd name="connsiteX228" fmla="*/ 2701405 w 4158730"/>
              <a:gd name="connsiteY228" fmla="*/ 1281113 h 4414838"/>
              <a:gd name="connsiteX229" fmla="*/ 2729980 w 4158730"/>
              <a:gd name="connsiteY229" fmla="*/ 1319213 h 4414838"/>
              <a:gd name="connsiteX230" fmla="*/ 2706167 w 4158730"/>
              <a:gd name="connsiteY230" fmla="*/ 1357313 h 4414838"/>
              <a:gd name="connsiteX231" fmla="*/ 2749030 w 4158730"/>
              <a:gd name="connsiteY231" fmla="*/ 1404938 h 4414838"/>
              <a:gd name="connsiteX232" fmla="*/ 2796655 w 4158730"/>
              <a:gd name="connsiteY232" fmla="*/ 1390650 h 4414838"/>
              <a:gd name="connsiteX233" fmla="*/ 2796655 w 4158730"/>
              <a:gd name="connsiteY233" fmla="*/ 1390650 h 4414838"/>
              <a:gd name="connsiteX234" fmla="*/ 2815705 w 4158730"/>
              <a:gd name="connsiteY234" fmla="*/ 1333500 h 4414838"/>
              <a:gd name="connsiteX235" fmla="*/ 2815705 w 4158730"/>
              <a:gd name="connsiteY235" fmla="*/ 1333500 h 4414838"/>
              <a:gd name="connsiteX236" fmla="*/ 2825230 w 4158730"/>
              <a:gd name="connsiteY236" fmla="*/ 1381125 h 4414838"/>
              <a:gd name="connsiteX237" fmla="*/ 2849042 w 4158730"/>
              <a:gd name="connsiteY237" fmla="*/ 1419225 h 4414838"/>
              <a:gd name="connsiteX238" fmla="*/ 2930005 w 4158730"/>
              <a:gd name="connsiteY238" fmla="*/ 1443038 h 4414838"/>
              <a:gd name="connsiteX239" fmla="*/ 2987155 w 4158730"/>
              <a:gd name="connsiteY239" fmla="*/ 1452563 h 4414838"/>
              <a:gd name="connsiteX240" fmla="*/ 2987155 w 4158730"/>
              <a:gd name="connsiteY240" fmla="*/ 1452563 h 4414838"/>
              <a:gd name="connsiteX241" fmla="*/ 2949055 w 4158730"/>
              <a:gd name="connsiteY241" fmla="*/ 1309688 h 4414838"/>
              <a:gd name="connsiteX242" fmla="*/ 2887142 w 4158730"/>
              <a:gd name="connsiteY242" fmla="*/ 1157288 h 4414838"/>
              <a:gd name="connsiteX243" fmla="*/ 2882380 w 4158730"/>
              <a:gd name="connsiteY243" fmla="*/ 1104900 h 4414838"/>
              <a:gd name="connsiteX244" fmla="*/ 3010967 w 4158730"/>
              <a:gd name="connsiteY244" fmla="*/ 1081088 h 4414838"/>
              <a:gd name="connsiteX245" fmla="*/ 3053830 w 4158730"/>
              <a:gd name="connsiteY245" fmla="*/ 1171575 h 4414838"/>
              <a:gd name="connsiteX246" fmla="*/ 3077642 w 4158730"/>
              <a:gd name="connsiteY246" fmla="*/ 1257300 h 4414838"/>
              <a:gd name="connsiteX247" fmla="*/ 3082405 w 4158730"/>
              <a:gd name="connsiteY247" fmla="*/ 1347788 h 4414838"/>
              <a:gd name="connsiteX248" fmla="*/ 3096692 w 4158730"/>
              <a:gd name="connsiteY248" fmla="*/ 1419225 h 4414838"/>
              <a:gd name="connsiteX249" fmla="*/ 3144317 w 4158730"/>
              <a:gd name="connsiteY249" fmla="*/ 1452563 h 4414838"/>
              <a:gd name="connsiteX250" fmla="*/ 3244330 w 4158730"/>
              <a:gd name="connsiteY250" fmla="*/ 1414463 h 4414838"/>
              <a:gd name="connsiteX251" fmla="*/ 3334817 w 4158730"/>
              <a:gd name="connsiteY251" fmla="*/ 1371600 h 4414838"/>
              <a:gd name="connsiteX252" fmla="*/ 3401492 w 4158730"/>
              <a:gd name="connsiteY252" fmla="*/ 1333500 h 4414838"/>
              <a:gd name="connsiteX253" fmla="*/ 3401492 w 4158730"/>
              <a:gd name="connsiteY253" fmla="*/ 1276350 h 4414838"/>
              <a:gd name="connsiteX254" fmla="*/ 3353867 w 4158730"/>
              <a:gd name="connsiteY254" fmla="*/ 1271588 h 4414838"/>
              <a:gd name="connsiteX255" fmla="*/ 3296717 w 4158730"/>
              <a:gd name="connsiteY255" fmla="*/ 1300163 h 4414838"/>
              <a:gd name="connsiteX256" fmla="*/ 3239567 w 4158730"/>
              <a:gd name="connsiteY256" fmla="*/ 1309688 h 4414838"/>
              <a:gd name="connsiteX257" fmla="*/ 3201467 w 4158730"/>
              <a:gd name="connsiteY257" fmla="*/ 1300163 h 4414838"/>
              <a:gd name="connsiteX258" fmla="*/ 3249092 w 4158730"/>
              <a:gd name="connsiteY258" fmla="*/ 1271588 h 4414838"/>
              <a:gd name="connsiteX259" fmla="*/ 3272905 w 4158730"/>
              <a:gd name="connsiteY259" fmla="*/ 1233488 h 4414838"/>
              <a:gd name="connsiteX260" fmla="*/ 3230042 w 4158730"/>
              <a:gd name="connsiteY260" fmla="*/ 1223963 h 4414838"/>
              <a:gd name="connsiteX261" fmla="*/ 3163367 w 4158730"/>
              <a:gd name="connsiteY261" fmla="*/ 1200150 h 4414838"/>
              <a:gd name="connsiteX262" fmla="*/ 3144317 w 4158730"/>
              <a:gd name="connsiteY262" fmla="*/ 1123950 h 4414838"/>
              <a:gd name="connsiteX263" fmla="*/ 3225280 w 4158730"/>
              <a:gd name="connsiteY263" fmla="*/ 1181101 h 4414838"/>
              <a:gd name="connsiteX264" fmla="*/ 3363392 w 4158730"/>
              <a:gd name="connsiteY264" fmla="*/ 1233489 h 4414838"/>
              <a:gd name="connsiteX265" fmla="*/ 3463405 w 4158730"/>
              <a:gd name="connsiteY265" fmla="*/ 1247776 h 4414838"/>
              <a:gd name="connsiteX266" fmla="*/ 3472930 w 4158730"/>
              <a:gd name="connsiteY266" fmla="*/ 1314451 h 4414838"/>
              <a:gd name="connsiteX267" fmla="*/ 3587230 w 4158730"/>
              <a:gd name="connsiteY267" fmla="*/ 1271589 h 4414838"/>
              <a:gd name="connsiteX268" fmla="*/ 3696767 w 4158730"/>
              <a:gd name="connsiteY268" fmla="*/ 1214439 h 4414838"/>
              <a:gd name="connsiteX269" fmla="*/ 3763442 w 4158730"/>
              <a:gd name="connsiteY269" fmla="*/ 1166814 h 4414838"/>
              <a:gd name="connsiteX270" fmla="*/ 3749155 w 4158730"/>
              <a:gd name="connsiteY270" fmla="*/ 1123951 h 4414838"/>
              <a:gd name="connsiteX271" fmla="*/ 3787255 w 4158730"/>
              <a:gd name="connsiteY271" fmla="*/ 1095376 h 4414838"/>
              <a:gd name="connsiteX272" fmla="*/ 3872980 w 4158730"/>
              <a:gd name="connsiteY272" fmla="*/ 1114426 h 4414838"/>
              <a:gd name="connsiteX273" fmla="*/ 4063480 w 4158730"/>
              <a:gd name="connsiteY273" fmla="*/ 1143000 h 4414838"/>
              <a:gd name="connsiteX274" fmla="*/ 4139680 w 4158730"/>
              <a:gd name="connsiteY274" fmla="*/ 1176338 h 4414838"/>
              <a:gd name="connsiteX275" fmla="*/ 4153967 w 4158730"/>
              <a:gd name="connsiteY275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96455 w 4158730"/>
              <a:gd name="connsiteY117" fmla="*/ 1109663 h 4414838"/>
              <a:gd name="connsiteX118" fmla="*/ 1253605 w 4158730"/>
              <a:gd name="connsiteY118" fmla="*/ 1090613 h 4414838"/>
              <a:gd name="connsiteX119" fmla="*/ 1296467 w 4158730"/>
              <a:gd name="connsiteY119" fmla="*/ 1095375 h 4414838"/>
              <a:gd name="connsiteX120" fmla="*/ 1301230 w 4158730"/>
              <a:gd name="connsiteY120" fmla="*/ 1176338 h 4414838"/>
              <a:gd name="connsiteX121" fmla="*/ 1329805 w 4158730"/>
              <a:gd name="connsiteY121" fmla="*/ 1223963 h 4414838"/>
              <a:gd name="connsiteX122" fmla="*/ 1396480 w 4158730"/>
              <a:gd name="connsiteY122" fmla="*/ 1281113 h 4414838"/>
              <a:gd name="connsiteX123" fmla="*/ 1448867 w 4158730"/>
              <a:gd name="connsiteY123" fmla="*/ 1309688 h 4414838"/>
              <a:gd name="connsiteX124" fmla="*/ 1529830 w 4158730"/>
              <a:gd name="connsiteY124" fmla="*/ 1281113 h 4414838"/>
              <a:gd name="connsiteX125" fmla="*/ 1534592 w 4158730"/>
              <a:gd name="connsiteY125" fmla="*/ 1314450 h 4414838"/>
              <a:gd name="connsiteX126" fmla="*/ 1496492 w 4158730"/>
              <a:gd name="connsiteY126" fmla="*/ 1366838 h 4414838"/>
              <a:gd name="connsiteX127" fmla="*/ 1510780 w 4158730"/>
              <a:gd name="connsiteY127" fmla="*/ 1428750 h 4414838"/>
              <a:gd name="connsiteX128" fmla="*/ 1553642 w 4158730"/>
              <a:gd name="connsiteY128" fmla="*/ 1428750 h 4414838"/>
              <a:gd name="connsiteX129" fmla="*/ 1506017 w 4158730"/>
              <a:gd name="connsiteY129" fmla="*/ 1462088 h 4414838"/>
              <a:gd name="connsiteX130" fmla="*/ 1520305 w 4158730"/>
              <a:gd name="connsiteY130" fmla="*/ 1528763 h 4414838"/>
              <a:gd name="connsiteX131" fmla="*/ 1544117 w 4158730"/>
              <a:gd name="connsiteY131" fmla="*/ 1576388 h 4414838"/>
              <a:gd name="connsiteX132" fmla="*/ 1601267 w 4158730"/>
              <a:gd name="connsiteY132" fmla="*/ 1571625 h 4414838"/>
              <a:gd name="connsiteX133" fmla="*/ 1653655 w 4158730"/>
              <a:gd name="connsiteY133" fmla="*/ 1590675 h 4414838"/>
              <a:gd name="connsiteX134" fmla="*/ 1696517 w 4158730"/>
              <a:gd name="connsiteY134" fmla="*/ 1552575 h 4414838"/>
              <a:gd name="connsiteX135" fmla="*/ 1720330 w 4158730"/>
              <a:gd name="connsiteY135" fmla="*/ 1533525 h 4414838"/>
              <a:gd name="connsiteX136" fmla="*/ 1706042 w 4158730"/>
              <a:gd name="connsiteY136" fmla="*/ 1490663 h 4414838"/>
              <a:gd name="connsiteX137" fmla="*/ 1691755 w 4158730"/>
              <a:gd name="connsiteY137" fmla="*/ 1476375 h 4414838"/>
              <a:gd name="connsiteX138" fmla="*/ 1691755 w 4158730"/>
              <a:gd name="connsiteY138" fmla="*/ 1452563 h 4414838"/>
              <a:gd name="connsiteX139" fmla="*/ 1729855 w 4158730"/>
              <a:gd name="connsiteY139" fmla="*/ 1466850 h 4414838"/>
              <a:gd name="connsiteX140" fmla="*/ 1758430 w 4158730"/>
              <a:gd name="connsiteY140" fmla="*/ 1495425 h 4414838"/>
              <a:gd name="connsiteX141" fmla="*/ 1767955 w 4158730"/>
              <a:gd name="connsiteY141" fmla="*/ 1447800 h 4414838"/>
              <a:gd name="connsiteX142" fmla="*/ 1772717 w 4158730"/>
              <a:gd name="connsiteY142" fmla="*/ 1414463 h 4414838"/>
              <a:gd name="connsiteX143" fmla="*/ 1767955 w 4158730"/>
              <a:gd name="connsiteY143" fmla="*/ 1400175 h 4414838"/>
              <a:gd name="connsiteX144" fmla="*/ 1725092 w 4158730"/>
              <a:gd name="connsiteY144" fmla="*/ 1385888 h 4414838"/>
              <a:gd name="connsiteX145" fmla="*/ 1691755 w 4158730"/>
              <a:gd name="connsiteY145" fmla="*/ 1362075 h 4414838"/>
              <a:gd name="connsiteX146" fmla="*/ 1658417 w 4158730"/>
              <a:gd name="connsiteY146" fmla="*/ 1319213 h 4414838"/>
              <a:gd name="connsiteX147" fmla="*/ 1629842 w 4158730"/>
              <a:gd name="connsiteY147" fmla="*/ 1309688 h 4414838"/>
              <a:gd name="connsiteX148" fmla="*/ 1591742 w 4158730"/>
              <a:gd name="connsiteY148" fmla="*/ 1309688 h 4414838"/>
              <a:gd name="connsiteX149" fmla="*/ 1572692 w 4158730"/>
              <a:gd name="connsiteY149" fmla="*/ 1304925 h 4414838"/>
              <a:gd name="connsiteX150" fmla="*/ 1558405 w 4158730"/>
              <a:gd name="connsiteY150" fmla="*/ 1271588 h 4414838"/>
              <a:gd name="connsiteX151" fmla="*/ 1539355 w 4158730"/>
              <a:gd name="connsiteY151" fmla="*/ 1233488 h 4414838"/>
              <a:gd name="connsiteX152" fmla="*/ 1558405 w 4158730"/>
              <a:gd name="connsiteY152" fmla="*/ 1219200 h 4414838"/>
              <a:gd name="connsiteX153" fmla="*/ 1615555 w 4158730"/>
              <a:gd name="connsiteY153" fmla="*/ 1281113 h 4414838"/>
              <a:gd name="connsiteX154" fmla="*/ 1615555 w 4158730"/>
              <a:gd name="connsiteY154" fmla="*/ 1281113 h 4414838"/>
              <a:gd name="connsiteX155" fmla="*/ 1634605 w 4158730"/>
              <a:gd name="connsiteY155" fmla="*/ 1252538 h 4414838"/>
              <a:gd name="connsiteX156" fmla="*/ 1615555 w 4158730"/>
              <a:gd name="connsiteY156" fmla="*/ 1214438 h 4414838"/>
              <a:gd name="connsiteX157" fmla="*/ 1658417 w 4158730"/>
              <a:gd name="connsiteY157" fmla="*/ 1223963 h 4414838"/>
              <a:gd name="connsiteX158" fmla="*/ 1677467 w 4158730"/>
              <a:gd name="connsiteY158" fmla="*/ 1285875 h 4414838"/>
              <a:gd name="connsiteX159" fmla="*/ 1696517 w 4158730"/>
              <a:gd name="connsiteY159" fmla="*/ 1290638 h 4414838"/>
              <a:gd name="connsiteX160" fmla="*/ 1691755 w 4158730"/>
              <a:gd name="connsiteY160" fmla="*/ 1252538 h 4414838"/>
              <a:gd name="connsiteX161" fmla="*/ 1682230 w 4158730"/>
              <a:gd name="connsiteY161" fmla="*/ 1223963 h 4414838"/>
              <a:gd name="connsiteX162" fmla="*/ 1691755 w 4158730"/>
              <a:gd name="connsiteY162" fmla="*/ 1204913 h 4414838"/>
              <a:gd name="connsiteX163" fmla="*/ 1691755 w 4158730"/>
              <a:gd name="connsiteY163" fmla="*/ 1204913 h 4414838"/>
              <a:gd name="connsiteX164" fmla="*/ 1758430 w 4158730"/>
              <a:gd name="connsiteY164" fmla="*/ 1204913 h 4414838"/>
              <a:gd name="connsiteX165" fmla="*/ 1758430 w 4158730"/>
              <a:gd name="connsiteY165" fmla="*/ 1204913 h 4414838"/>
              <a:gd name="connsiteX166" fmla="*/ 1729855 w 4158730"/>
              <a:gd name="connsiteY166" fmla="*/ 1300163 h 4414838"/>
              <a:gd name="connsiteX167" fmla="*/ 1734617 w 4158730"/>
              <a:gd name="connsiteY167" fmla="*/ 1338263 h 4414838"/>
              <a:gd name="connsiteX168" fmla="*/ 1734617 w 4158730"/>
              <a:gd name="connsiteY168" fmla="*/ 1338263 h 4414838"/>
              <a:gd name="connsiteX169" fmla="*/ 1801292 w 4158730"/>
              <a:gd name="connsiteY169" fmla="*/ 1352550 h 4414838"/>
              <a:gd name="connsiteX170" fmla="*/ 1839392 w 4158730"/>
              <a:gd name="connsiteY170" fmla="*/ 1319213 h 4414838"/>
              <a:gd name="connsiteX171" fmla="*/ 1901305 w 4158730"/>
              <a:gd name="connsiteY171" fmla="*/ 1319213 h 4414838"/>
              <a:gd name="connsiteX172" fmla="*/ 1948930 w 4158730"/>
              <a:gd name="connsiteY172" fmla="*/ 1328738 h 4414838"/>
              <a:gd name="connsiteX173" fmla="*/ 1967980 w 4158730"/>
              <a:gd name="connsiteY173" fmla="*/ 1300163 h 4414838"/>
              <a:gd name="connsiteX174" fmla="*/ 1972742 w 4158730"/>
              <a:gd name="connsiteY174" fmla="*/ 1281113 h 4414838"/>
              <a:gd name="connsiteX175" fmla="*/ 1929880 w 4158730"/>
              <a:gd name="connsiteY175" fmla="*/ 1266825 h 4414838"/>
              <a:gd name="connsiteX176" fmla="*/ 1882255 w 4158730"/>
              <a:gd name="connsiteY176" fmla="*/ 1257300 h 4414838"/>
              <a:gd name="connsiteX177" fmla="*/ 1867967 w 4158730"/>
              <a:gd name="connsiteY177" fmla="*/ 1238250 h 4414838"/>
              <a:gd name="connsiteX178" fmla="*/ 1939405 w 4158730"/>
              <a:gd name="connsiteY178" fmla="*/ 1233488 h 4414838"/>
              <a:gd name="connsiteX179" fmla="*/ 1963217 w 4158730"/>
              <a:gd name="connsiteY179" fmla="*/ 1247775 h 4414838"/>
              <a:gd name="connsiteX180" fmla="*/ 1963217 w 4158730"/>
              <a:gd name="connsiteY180" fmla="*/ 1247775 h 4414838"/>
              <a:gd name="connsiteX181" fmla="*/ 1915592 w 4158730"/>
              <a:gd name="connsiteY181" fmla="*/ 1214438 h 4414838"/>
              <a:gd name="connsiteX182" fmla="*/ 1929880 w 4158730"/>
              <a:gd name="connsiteY182" fmla="*/ 1190625 h 4414838"/>
              <a:gd name="connsiteX183" fmla="*/ 1929880 w 4158730"/>
              <a:gd name="connsiteY183" fmla="*/ 1190625 h 4414838"/>
              <a:gd name="connsiteX184" fmla="*/ 1948930 w 4158730"/>
              <a:gd name="connsiteY184" fmla="*/ 1166813 h 4414838"/>
              <a:gd name="connsiteX185" fmla="*/ 1953692 w 4158730"/>
              <a:gd name="connsiteY185" fmla="*/ 1152525 h 4414838"/>
              <a:gd name="connsiteX186" fmla="*/ 2025130 w 4158730"/>
              <a:gd name="connsiteY186" fmla="*/ 1223963 h 4414838"/>
              <a:gd name="connsiteX187" fmla="*/ 2020367 w 4158730"/>
              <a:gd name="connsiteY187" fmla="*/ 1204913 h 4414838"/>
              <a:gd name="connsiteX188" fmla="*/ 1996555 w 4158730"/>
              <a:gd name="connsiteY188" fmla="*/ 1152525 h 4414838"/>
              <a:gd name="connsiteX189" fmla="*/ 1996555 w 4158730"/>
              <a:gd name="connsiteY189" fmla="*/ 1090613 h 4414838"/>
              <a:gd name="connsiteX190" fmla="*/ 2015605 w 4158730"/>
              <a:gd name="connsiteY190" fmla="*/ 1090613 h 4414838"/>
              <a:gd name="connsiteX191" fmla="*/ 2020367 w 4158730"/>
              <a:gd name="connsiteY191" fmla="*/ 1152525 h 4414838"/>
              <a:gd name="connsiteX192" fmla="*/ 2053705 w 4158730"/>
              <a:gd name="connsiteY192" fmla="*/ 1171575 h 4414838"/>
              <a:gd name="connsiteX193" fmla="*/ 2053705 w 4158730"/>
              <a:gd name="connsiteY193" fmla="*/ 1171575 h 4414838"/>
              <a:gd name="connsiteX194" fmla="*/ 2044180 w 4158730"/>
              <a:gd name="connsiteY194" fmla="*/ 1081088 h 4414838"/>
              <a:gd name="connsiteX195" fmla="*/ 2072755 w 4158730"/>
              <a:gd name="connsiteY195" fmla="*/ 1076325 h 4414838"/>
              <a:gd name="connsiteX196" fmla="*/ 2072755 w 4158730"/>
              <a:gd name="connsiteY196" fmla="*/ 1128713 h 4414838"/>
              <a:gd name="connsiteX197" fmla="*/ 2082280 w 4158730"/>
              <a:gd name="connsiteY197" fmla="*/ 1143000 h 4414838"/>
              <a:gd name="connsiteX198" fmla="*/ 2110855 w 4158730"/>
              <a:gd name="connsiteY198" fmla="*/ 1090613 h 4414838"/>
              <a:gd name="connsiteX199" fmla="*/ 2153717 w 4158730"/>
              <a:gd name="connsiteY199" fmla="*/ 1066800 h 4414838"/>
              <a:gd name="connsiteX200" fmla="*/ 2158480 w 4158730"/>
              <a:gd name="connsiteY200" fmla="*/ 1090613 h 4414838"/>
              <a:gd name="connsiteX201" fmla="*/ 2125142 w 4158730"/>
              <a:gd name="connsiteY201" fmla="*/ 1133475 h 4414838"/>
              <a:gd name="connsiteX202" fmla="*/ 2096567 w 4158730"/>
              <a:gd name="connsiteY202" fmla="*/ 1166813 h 4414838"/>
              <a:gd name="connsiteX203" fmla="*/ 2196580 w 4158730"/>
              <a:gd name="connsiteY203" fmla="*/ 1190625 h 4414838"/>
              <a:gd name="connsiteX204" fmla="*/ 2234680 w 4158730"/>
              <a:gd name="connsiteY204" fmla="*/ 1190625 h 4414838"/>
              <a:gd name="connsiteX205" fmla="*/ 2229917 w 4158730"/>
              <a:gd name="connsiteY205" fmla="*/ 1152525 h 4414838"/>
              <a:gd name="connsiteX206" fmla="*/ 2229917 w 4158730"/>
              <a:gd name="connsiteY206" fmla="*/ 1152525 h 4414838"/>
              <a:gd name="connsiteX207" fmla="*/ 2263255 w 4158730"/>
              <a:gd name="connsiteY207" fmla="*/ 1119188 h 4414838"/>
              <a:gd name="connsiteX208" fmla="*/ 2277542 w 4158730"/>
              <a:gd name="connsiteY208" fmla="*/ 1195388 h 4414838"/>
              <a:gd name="connsiteX209" fmla="*/ 2301355 w 4158730"/>
              <a:gd name="connsiteY209" fmla="*/ 1214438 h 4414838"/>
              <a:gd name="connsiteX210" fmla="*/ 2310880 w 4158730"/>
              <a:gd name="connsiteY210" fmla="*/ 1176338 h 4414838"/>
              <a:gd name="connsiteX211" fmla="*/ 2310880 w 4158730"/>
              <a:gd name="connsiteY211" fmla="*/ 1176338 h 4414838"/>
              <a:gd name="connsiteX212" fmla="*/ 2339455 w 4158730"/>
              <a:gd name="connsiteY212" fmla="*/ 1109663 h 4414838"/>
              <a:gd name="connsiteX213" fmla="*/ 2344217 w 4158730"/>
              <a:gd name="connsiteY213" fmla="*/ 1147763 h 4414838"/>
              <a:gd name="connsiteX214" fmla="*/ 2348980 w 4158730"/>
              <a:gd name="connsiteY214" fmla="*/ 1181100 h 4414838"/>
              <a:gd name="connsiteX215" fmla="*/ 2410892 w 4158730"/>
              <a:gd name="connsiteY215" fmla="*/ 1200150 h 4414838"/>
              <a:gd name="connsiteX216" fmla="*/ 2439467 w 4158730"/>
              <a:gd name="connsiteY216" fmla="*/ 1204913 h 4414838"/>
              <a:gd name="connsiteX217" fmla="*/ 2448992 w 4158730"/>
              <a:gd name="connsiteY217" fmla="*/ 1190625 h 4414838"/>
              <a:gd name="connsiteX218" fmla="*/ 2468042 w 4158730"/>
              <a:gd name="connsiteY218" fmla="*/ 1171575 h 4414838"/>
              <a:gd name="connsiteX219" fmla="*/ 2510905 w 4158730"/>
              <a:gd name="connsiteY219" fmla="*/ 1166813 h 4414838"/>
              <a:gd name="connsiteX220" fmla="*/ 2482330 w 4158730"/>
              <a:gd name="connsiteY220" fmla="*/ 1204913 h 4414838"/>
              <a:gd name="connsiteX221" fmla="*/ 2482330 w 4158730"/>
              <a:gd name="connsiteY221" fmla="*/ 1233488 h 4414838"/>
              <a:gd name="connsiteX222" fmla="*/ 2482330 w 4158730"/>
              <a:gd name="connsiteY222" fmla="*/ 1233488 h 4414838"/>
              <a:gd name="connsiteX223" fmla="*/ 2549005 w 4158730"/>
              <a:gd name="connsiteY223" fmla="*/ 1271588 h 4414838"/>
              <a:gd name="connsiteX224" fmla="*/ 2610917 w 4158730"/>
              <a:gd name="connsiteY224" fmla="*/ 1309688 h 4414838"/>
              <a:gd name="connsiteX225" fmla="*/ 2663305 w 4158730"/>
              <a:gd name="connsiteY225" fmla="*/ 1347788 h 4414838"/>
              <a:gd name="connsiteX226" fmla="*/ 2682355 w 4158730"/>
              <a:gd name="connsiteY226" fmla="*/ 1362075 h 4414838"/>
              <a:gd name="connsiteX227" fmla="*/ 2706167 w 4158730"/>
              <a:gd name="connsiteY227" fmla="*/ 1328738 h 4414838"/>
              <a:gd name="connsiteX228" fmla="*/ 2701405 w 4158730"/>
              <a:gd name="connsiteY228" fmla="*/ 1300163 h 4414838"/>
              <a:gd name="connsiteX229" fmla="*/ 2701405 w 4158730"/>
              <a:gd name="connsiteY229" fmla="*/ 1281113 h 4414838"/>
              <a:gd name="connsiteX230" fmla="*/ 2729980 w 4158730"/>
              <a:gd name="connsiteY230" fmla="*/ 1319213 h 4414838"/>
              <a:gd name="connsiteX231" fmla="*/ 2706167 w 4158730"/>
              <a:gd name="connsiteY231" fmla="*/ 1357313 h 4414838"/>
              <a:gd name="connsiteX232" fmla="*/ 2749030 w 4158730"/>
              <a:gd name="connsiteY232" fmla="*/ 1404938 h 4414838"/>
              <a:gd name="connsiteX233" fmla="*/ 2796655 w 4158730"/>
              <a:gd name="connsiteY233" fmla="*/ 1390650 h 4414838"/>
              <a:gd name="connsiteX234" fmla="*/ 2796655 w 4158730"/>
              <a:gd name="connsiteY234" fmla="*/ 1390650 h 4414838"/>
              <a:gd name="connsiteX235" fmla="*/ 2815705 w 4158730"/>
              <a:gd name="connsiteY235" fmla="*/ 1333500 h 4414838"/>
              <a:gd name="connsiteX236" fmla="*/ 2815705 w 4158730"/>
              <a:gd name="connsiteY236" fmla="*/ 1333500 h 4414838"/>
              <a:gd name="connsiteX237" fmla="*/ 2825230 w 4158730"/>
              <a:gd name="connsiteY237" fmla="*/ 1381125 h 4414838"/>
              <a:gd name="connsiteX238" fmla="*/ 2849042 w 4158730"/>
              <a:gd name="connsiteY238" fmla="*/ 1419225 h 4414838"/>
              <a:gd name="connsiteX239" fmla="*/ 2930005 w 4158730"/>
              <a:gd name="connsiteY239" fmla="*/ 1443038 h 4414838"/>
              <a:gd name="connsiteX240" fmla="*/ 2987155 w 4158730"/>
              <a:gd name="connsiteY240" fmla="*/ 1452563 h 4414838"/>
              <a:gd name="connsiteX241" fmla="*/ 2987155 w 4158730"/>
              <a:gd name="connsiteY241" fmla="*/ 1452563 h 4414838"/>
              <a:gd name="connsiteX242" fmla="*/ 2949055 w 4158730"/>
              <a:gd name="connsiteY242" fmla="*/ 1309688 h 4414838"/>
              <a:gd name="connsiteX243" fmla="*/ 2887142 w 4158730"/>
              <a:gd name="connsiteY243" fmla="*/ 1157288 h 4414838"/>
              <a:gd name="connsiteX244" fmla="*/ 2882380 w 4158730"/>
              <a:gd name="connsiteY244" fmla="*/ 1104900 h 4414838"/>
              <a:gd name="connsiteX245" fmla="*/ 3010967 w 4158730"/>
              <a:gd name="connsiteY245" fmla="*/ 1081088 h 4414838"/>
              <a:gd name="connsiteX246" fmla="*/ 3053830 w 4158730"/>
              <a:gd name="connsiteY246" fmla="*/ 1171575 h 4414838"/>
              <a:gd name="connsiteX247" fmla="*/ 3077642 w 4158730"/>
              <a:gd name="connsiteY247" fmla="*/ 1257300 h 4414838"/>
              <a:gd name="connsiteX248" fmla="*/ 3082405 w 4158730"/>
              <a:gd name="connsiteY248" fmla="*/ 1347788 h 4414838"/>
              <a:gd name="connsiteX249" fmla="*/ 3096692 w 4158730"/>
              <a:gd name="connsiteY249" fmla="*/ 1419225 h 4414838"/>
              <a:gd name="connsiteX250" fmla="*/ 3144317 w 4158730"/>
              <a:gd name="connsiteY250" fmla="*/ 1452563 h 4414838"/>
              <a:gd name="connsiteX251" fmla="*/ 3244330 w 4158730"/>
              <a:gd name="connsiteY251" fmla="*/ 1414463 h 4414838"/>
              <a:gd name="connsiteX252" fmla="*/ 3334817 w 4158730"/>
              <a:gd name="connsiteY252" fmla="*/ 1371600 h 4414838"/>
              <a:gd name="connsiteX253" fmla="*/ 3401492 w 4158730"/>
              <a:gd name="connsiteY253" fmla="*/ 1333500 h 4414838"/>
              <a:gd name="connsiteX254" fmla="*/ 3401492 w 4158730"/>
              <a:gd name="connsiteY254" fmla="*/ 1276350 h 4414838"/>
              <a:gd name="connsiteX255" fmla="*/ 3353867 w 4158730"/>
              <a:gd name="connsiteY255" fmla="*/ 1271588 h 4414838"/>
              <a:gd name="connsiteX256" fmla="*/ 3296717 w 4158730"/>
              <a:gd name="connsiteY256" fmla="*/ 1300163 h 4414838"/>
              <a:gd name="connsiteX257" fmla="*/ 3239567 w 4158730"/>
              <a:gd name="connsiteY257" fmla="*/ 1309688 h 4414838"/>
              <a:gd name="connsiteX258" fmla="*/ 3201467 w 4158730"/>
              <a:gd name="connsiteY258" fmla="*/ 1300163 h 4414838"/>
              <a:gd name="connsiteX259" fmla="*/ 3249092 w 4158730"/>
              <a:gd name="connsiteY259" fmla="*/ 1271588 h 4414838"/>
              <a:gd name="connsiteX260" fmla="*/ 3272905 w 4158730"/>
              <a:gd name="connsiteY260" fmla="*/ 1233488 h 4414838"/>
              <a:gd name="connsiteX261" fmla="*/ 3230042 w 4158730"/>
              <a:gd name="connsiteY261" fmla="*/ 1223963 h 4414838"/>
              <a:gd name="connsiteX262" fmla="*/ 3163367 w 4158730"/>
              <a:gd name="connsiteY262" fmla="*/ 1200150 h 4414838"/>
              <a:gd name="connsiteX263" fmla="*/ 3144317 w 4158730"/>
              <a:gd name="connsiteY263" fmla="*/ 1123950 h 4414838"/>
              <a:gd name="connsiteX264" fmla="*/ 3225280 w 4158730"/>
              <a:gd name="connsiteY264" fmla="*/ 1181101 h 4414838"/>
              <a:gd name="connsiteX265" fmla="*/ 3363392 w 4158730"/>
              <a:gd name="connsiteY265" fmla="*/ 1233489 h 4414838"/>
              <a:gd name="connsiteX266" fmla="*/ 3463405 w 4158730"/>
              <a:gd name="connsiteY266" fmla="*/ 1247776 h 4414838"/>
              <a:gd name="connsiteX267" fmla="*/ 3472930 w 4158730"/>
              <a:gd name="connsiteY267" fmla="*/ 1314451 h 4414838"/>
              <a:gd name="connsiteX268" fmla="*/ 3587230 w 4158730"/>
              <a:gd name="connsiteY268" fmla="*/ 1271589 h 4414838"/>
              <a:gd name="connsiteX269" fmla="*/ 3696767 w 4158730"/>
              <a:gd name="connsiteY269" fmla="*/ 1214439 h 4414838"/>
              <a:gd name="connsiteX270" fmla="*/ 3763442 w 4158730"/>
              <a:gd name="connsiteY270" fmla="*/ 1166814 h 4414838"/>
              <a:gd name="connsiteX271" fmla="*/ 3749155 w 4158730"/>
              <a:gd name="connsiteY271" fmla="*/ 1123951 h 4414838"/>
              <a:gd name="connsiteX272" fmla="*/ 3787255 w 4158730"/>
              <a:gd name="connsiteY272" fmla="*/ 1095376 h 4414838"/>
              <a:gd name="connsiteX273" fmla="*/ 3872980 w 4158730"/>
              <a:gd name="connsiteY273" fmla="*/ 1114426 h 4414838"/>
              <a:gd name="connsiteX274" fmla="*/ 4063480 w 4158730"/>
              <a:gd name="connsiteY274" fmla="*/ 1143000 h 4414838"/>
              <a:gd name="connsiteX275" fmla="*/ 4139680 w 4158730"/>
              <a:gd name="connsiteY275" fmla="*/ 1176338 h 4414838"/>
              <a:gd name="connsiteX276" fmla="*/ 4153967 w 4158730"/>
              <a:gd name="connsiteY276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196455 w 4158730"/>
              <a:gd name="connsiteY118" fmla="*/ 1109663 h 4414838"/>
              <a:gd name="connsiteX119" fmla="*/ 1253605 w 4158730"/>
              <a:gd name="connsiteY119" fmla="*/ 1090613 h 4414838"/>
              <a:gd name="connsiteX120" fmla="*/ 1296467 w 4158730"/>
              <a:gd name="connsiteY120" fmla="*/ 1095375 h 4414838"/>
              <a:gd name="connsiteX121" fmla="*/ 1301230 w 4158730"/>
              <a:gd name="connsiteY121" fmla="*/ 1176338 h 4414838"/>
              <a:gd name="connsiteX122" fmla="*/ 1329805 w 4158730"/>
              <a:gd name="connsiteY122" fmla="*/ 1223963 h 4414838"/>
              <a:gd name="connsiteX123" fmla="*/ 1396480 w 4158730"/>
              <a:gd name="connsiteY123" fmla="*/ 1281113 h 4414838"/>
              <a:gd name="connsiteX124" fmla="*/ 1448867 w 4158730"/>
              <a:gd name="connsiteY124" fmla="*/ 1309688 h 4414838"/>
              <a:gd name="connsiteX125" fmla="*/ 1529830 w 4158730"/>
              <a:gd name="connsiteY125" fmla="*/ 1281113 h 4414838"/>
              <a:gd name="connsiteX126" fmla="*/ 1534592 w 4158730"/>
              <a:gd name="connsiteY126" fmla="*/ 1314450 h 4414838"/>
              <a:gd name="connsiteX127" fmla="*/ 1496492 w 4158730"/>
              <a:gd name="connsiteY127" fmla="*/ 1366838 h 4414838"/>
              <a:gd name="connsiteX128" fmla="*/ 1510780 w 4158730"/>
              <a:gd name="connsiteY128" fmla="*/ 1428750 h 4414838"/>
              <a:gd name="connsiteX129" fmla="*/ 1553642 w 4158730"/>
              <a:gd name="connsiteY129" fmla="*/ 1428750 h 4414838"/>
              <a:gd name="connsiteX130" fmla="*/ 1506017 w 4158730"/>
              <a:gd name="connsiteY130" fmla="*/ 1462088 h 4414838"/>
              <a:gd name="connsiteX131" fmla="*/ 1520305 w 4158730"/>
              <a:gd name="connsiteY131" fmla="*/ 1528763 h 4414838"/>
              <a:gd name="connsiteX132" fmla="*/ 1544117 w 4158730"/>
              <a:gd name="connsiteY132" fmla="*/ 1576388 h 4414838"/>
              <a:gd name="connsiteX133" fmla="*/ 1601267 w 4158730"/>
              <a:gd name="connsiteY133" fmla="*/ 1571625 h 4414838"/>
              <a:gd name="connsiteX134" fmla="*/ 1653655 w 4158730"/>
              <a:gd name="connsiteY134" fmla="*/ 1590675 h 4414838"/>
              <a:gd name="connsiteX135" fmla="*/ 1696517 w 4158730"/>
              <a:gd name="connsiteY135" fmla="*/ 1552575 h 4414838"/>
              <a:gd name="connsiteX136" fmla="*/ 1720330 w 4158730"/>
              <a:gd name="connsiteY136" fmla="*/ 1533525 h 4414838"/>
              <a:gd name="connsiteX137" fmla="*/ 1706042 w 4158730"/>
              <a:gd name="connsiteY137" fmla="*/ 1490663 h 4414838"/>
              <a:gd name="connsiteX138" fmla="*/ 1691755 w 4158730"/>
              <a:gd name="connsiteY138" fmla="*/ 1476375 h 4414838"/>
              <a:gd name="connsiteX139" fmla="*/ 1691755 w 4158730"/>
              <a:gd name="connsiteY139" fmla="*/ 1452563 h 4414838"/>
              <a:gd name="connsiteX140" fmla="*/ 1729855 w 4158730"/>
              <a:gd name="connsiteY140" fmla="*/ 1466850 h 4414838"/>
              <a:gd name="connsiteX141" fmla="*/ 1758430 w 4158730"/>
              <a:gd name="connsiteY141" fmla="*/ 1495425 h 4414838"/>
              <a:gd name="connsiteX142" fmla="*/ 1767955 w 4158730"/>
              <a:gd name="connsiteY142" fmla="*/ 1447800 h 4414838"/>
              <a:gd name="connsiteX143" fmla="*/ 1772717 w 4158730"/>
              <a:gd name="connsiteY143" fmla="*/ 1414463 h 4414838"/>
              <a:gd name="connsiteX144" fmla="*/ 1767955 w 4158730"/>
              <a:gd name="connsiteY144" fmla="*/ 1400175 h 4414838"/>
              <a:gd name="connsiteX145" fmla="*/ 1725092 w 4158730"/>
              <a:gd name="connsiteY145" fmla="*/ 1385888 h 4414838"/>
              <a:gd name="connsiteX146" fmla="*/ 1691755 w 4158730"/>
              <a:gd name="connsiteY146" fmla="*/ 1362075 h 4414838"/>
              <a:gd name="connsiteX147" fmla="*/ 1658417 w 4158730"/>
              <a:gd name="connsiteY147" fmla="*/ 1319213 h 4414838"/>
              <a:gd name="connsiteX148" fmla="*/ 1629842 w 4158730"/>
              <a:gd name="connsiteY148" fmla="*/ 1309688 h 4414838"/>
              <a:gd name="connsiteX149" fmla="*/ 1591742 w 4158730"/>
              <a:gd name="connsiteY149" fmla="*/ 1309688 h 4414838"/>
              <a:gd name="connsiteX150" fmla="*/ 1572692 w 4158730"/>
              <a:gd name="connsiteY150" fmla="*/ 1304925 h 4414838"/>
              <a:gd name="connsiteX151" fmla="*/ 1558405 w 4158730"/>
              <a:gd name="connsiteY151" fmla="*/ 1271588 h 4414838"/>
              <a:gd name="connsiteX152" fmla="*/ 1539355 w 4158730"/>
              <a:gd name="connsiteY152" fmla="*/ 1233488 h 4414838"/>
              <a:gd name="connsiteX153" fmla="*/ 1558405 w 4158730"/>
              <a:gd name="connsiteY153" fmla="*/ 1219200 h 4414838"/>
              <a:gd name="connsiteX154" fmla="*/ 1615555 w 4158730"/>
              <a:gd name="connsiteY154" fmla="*/ 1281113 h 4414838"/>
              <a:gd name="connsiteX155" fmla="*/ 1615555 w 4158730"/>
              <a:gd name="connsiteY155" fmla="*/ 1281113 h 4414838"/>
              <a:gd name="connsiteX156" fmla="*/ 1634605 w 4158730"/>
              <a:gd name="connsiteY156" fmla="*/ 1252538 h 4414838"/>
              <a:gd name="connsiteX157" fmla="*/ 1615555 w 4158730"/>
              <a:gd name="connsiteY157" fmla="*/ 1214438 h 4414838"/>
              <a:gd name="connsiteX158" fmla="*/ 1658417 w 4158730"/>
              <a:gd name="connsiteY158" fmla="*/ 1223963 h 4414838"/>
              <a:gd name="connsiteX159" fmla="*/ 1677467 w 4158730"/>
              <a:gd name="connsiteY159" fmla="*/ 1285875 h 4414838"/>
              <a:gd name="connsiteX160" fmla="*/ 1696517 w 4158730"/>
              <a:gd name="connsiteY160" fmla="*/ 1290638 h 4414838"/>
              <a:gd name="connsiteX161" fmla="*/ 1691755 w 4158730"/>
              <a:gd name="connsiteY161" fmla="*/ 1252538 h 4414838"/>
              <a:gd name="connsiteX162" fmla="*/ 1682230 w 4158730"/>
              <a:gd name="connsiteY162" fmla="*/ 1223963 h 4414838"/>
              <a:gd name="connsiteX163" fmla="*/ 1691755 w 4158730"/>
              <a:gd name="connsiteY163" fmla="*/ 1204913 h 4414838"/>
              <a:gd name="connsiteX164" fmla="*/ 1691755 w 4158730"/>
              <a:gd name="connsiteY164" fmla="*/ 1204913 h 4414838"/>
              <a:gd name="connsiteX165" fmla="*/ 1758430 w 4158730"/>
              <a:gd name="connsiteY165" fmla="*/ 1204913 h 4414838"/>
              <a:gd name="connsiteX166" fmla="*/ 1758430 w 4158730"/>
              <a:gd name="connsiteY166" fmla="*/ 1204913 h 4414838"/>
              <a:gd name="connsiteX167" fmla="*/ 1729855 w 4158730"/>
              <a:gd name="connsiteY167" fmla="*/ 1300163 h 4414838"/>
              <a:gd name="connsiteX168" fmla="*/ 1734617 w 4158730"/>
              <a:gd name="connsiteY168" fmla="*/ 1338263 h 4414838"/>
              <a:gd name="connsiteX169" fmla="*/ 1734617 w 4158730"/>
              <a:gd name="connsiteY169" fmla="*/ 1338263 h 4414838"/>
              <a:gd name="connsiteX170" fmla="*/ 1801292 w 4158730"/>
              <a:gd name="connsiteY170" fmla="*/ 1352550 h 4414838"/>
              <a:gd name="connsiteX171" fmla="*/ 1839392 w 4158730"/>
              <a:gd name="connsiteY171" fmla="*/ 1319213 h 4414838"/>
              <a:gd name="connsiteX172" fmla="*/ 1901305 w 4158730"/>
              <a:gd name="connsiteY172" fmla="*/ 1319213 h 4414838"/>
              <a:gd name="connsiteX173" fmla="*/ 1948930 w 4158730"/>
              <a:gd name="connsiteY173" fmla="*/ 1328738 h 4414838"/>
              <a:gd name="connsiteX174" fmla="*/ 1967980 w 4158730"/>
              <a:gd name="connsiteY174" fmla="*/ 1300163 h 4414838"/>
              <a:gd name="connsiteX175" fmla="*/ 1972742 w 4158730"/>
              <a:gd name="connsiteY175" fmla="*/ 1281113 h 4414838"/>
              <a:gd name="connsiteX176" fmla="*/ 1929880 w 4158730"/>
              <a:gd name="connsiteY176" fmla="*/ 1266825 h 4414838"/>
              <a:gd name="connsiteX177" fmla="*/ 1882255 w 4158730"/>
              <a:gd name="connsiteY177" fmla="*/ 1257300 h 4414838"/>
              <a:gd name="connsiteX178" fmla="*/ 1867967 w 4158730"/>
              <a:gd name="connsiteY178" fmla="*/ 1238250 h 4414838"/>
              <a:gd name="connsiteX179" fmla="*/ 1939405 w 4158730"/>
              <a:gd name="connsiteY179" fmla="*/ 1233488 h 4414838"/>
              <a:gd name="connsiteX180" fmla="*/ 1963217 w 4158730"/>
              <a:gd name="connsiteY180" fmla="*/ 1247775 h 4414838"/>
              <a:gd name="connsiteX181" fmla="*/ 1963217 w 4158730"/>
              <a:gd name="connsiteY181" fmla="*/ 1247775 h 4414838"/>
              <a:gd name="connsiteX182" fmla="*/ 1915592 w 4158730"/>
              <a:gd name="connsiteY182" fmla="*/ 1214438 h 4414838"/>
              <a:gd name="connsiteX183" fmla="*/ 1929880 w 4158730"/>
              <a:gd name="connsiteY183" fmla="*/ 1190625 h 4414838"/>
              <a:gd name="connsiteX184" fmla="*/ 1929880 w 4158730"/>
              <a:gd name="connsiteY184" fmla="*/ 1190625 h 4414838"/>
              <a:gd name="connsiteX185" fmla="*/ 1948930 w 4158730"/>
              <a:gd name="connsiteY185" fmla="*/ 1166813 h 4414838"/>
              <a:gd name="connsiteX186" fmla="*/ 1953692 w 4158730"/>
              <a:gd name="connsiteY186" fmla="*/ 1152525 h 4414838"/>
              <a:gd name="connsiteX187" fmla="*/ 2025130 w 4158730"/>
              <a:gd name="connsiteY187" fmla="*/ 1223963 h 4414838"/>
              <a:gd name="connsiteX188" fmla="*/ 2020367 w 4158730"/>
              <a:gd name="connsiteY188" fmla="*/ 1204913 h 4414838"/>
              <a:gd name="connsiteX189" fmla="*/ 1996555 w 4158730"/>
              <a:gd name="connsiteY189" fmla="*/ 1152525 h 4414838"/>
              <a:gd name="connsiteX190" fmla="*/ 1996555 w 4158730"/>
              <a:gd name="connsiteY190" fmla="*/ 1090613 h 4414838"/>
              <a:gd name="connsiteX191" fmla="*/ 2015605 w 4158730"/>
              <a:gd name="connsiteY191" fmla="*/ 1090613 h 4414838"/>
              <a:gd name="connsiteX192" fmla="*/ 2020367 w 4158730"/>
              <a:gd name="connsiteY192" fmla="*/ 1152525 h 4414838"/>
              <a:gd name="connsiteX193" fmla="*/ 2053705 w 4158730"/>
              <a:gd name="connsiteY193" fmla="*/ 1171575 h 4414838"/>
              <a:gd name="connsiteX194" fmla="*/ 2053705 w 4158730"/>
              <a:gd name="connsiteY194" fmla="*/ 1171575 h 4414838"/>
              <a:gd name="connsiteX195" fmla="*/ 2044180 w 4158730"/>
              <a:gd name="connsiteY195" fmla="*/ 1081088 h 4414838"/>
              <a:gd name="connsiteX196" fmla="*/ 2072755 w 4158730"/>
              <a:gd name="connsiteY196" fmla="*/ 1076325 h 4414838"/>
              <a:gd name="connsiteX197" fmla="*/ 2072755 w 4158730"/>
              <a:gd name="connsiteY197" fmla="*/ 1128713 h 4414838"/>
              <a:gd name="connsiteX198" fmla="*/ 2082280 w 4158730"/>
              <a:gd name="connsiteY198" fmla="*/ 1143000 h 4414838"/>
              <a:gd name="connsiteX199" fmla="*/ 2110855 w 4158730"/>
              <a:gd name="connsiteY199" fmla="*/ 1090613 h 4414838"/>
              <a:gd name="connsiteX200" fmla="*/ 2153717 w 4158730"/>
              <a:gd name="connsiteY200" fmla="*/ 1066800 h 4414838"/>
              <a:gd name="connsiteX201" fmla="*/ 2158480 w 4158730"/>
              <a:gd name="connsiteY201" fmla="*/ 1090613 h 4414838"/>
              <a:gd name="connsiteX202" fmla="*/ 2125142 w 4158730"/>
              <a:gd name="connsiteY202" fmla="*/ 1133475 h 4414838"/>
              <a:gd name="connsiteX203" fmla="*/ 2096567 w 4158730"/>
              <a:gd name="connsiteY203" fmla="*/ 1166813 h 4414838"/>
              <a:gd name="connsiteX204" fmla="*/ 2196580 w 4158730"/>
              <a:gd name="connsiteY204" fmla="*/ 1190625 h 4414838"/>
              <a:gd name="connsiteX205" fmla="*/ 2234680 w 4158730"/>
              <a:gd name="connsiteY205" fmla="*/ 1190625 h 4414838"/>
              <a:gd name="connsiteX206" fmla="*/ 2229917 w 4158730"/>
              <a:gd name="connsiteY206" fmla="*/ 1152525 h 4414838"/>
              <a:gd name="connsiteX207" fmla="*/ 2229917 w 4158730"/>
              <a:gd name="connsiteY207" fmla="*/ 1152525 h 4414838"/>
              <a:gd name="connsiteX208" fmla="*/ 2263255 w 4158730"/>
              <a:gd name="connsiteY208" fmla="*/ 1119188 h 4414838"/>
              <a:gd name="connsiteX209" fmla="*/ 2277542 w 4158730"/>
              <a:gd name="connsiteY209" fmla="*/ 1195388 h 4414838"/>
              <a:gd name="connsiteX210" fmla="*/ 2301355 w 4158730"/>
              <a:gd name="connsiteY210" fmla="*/ 1214438 h 4414838"/>
              <a:gd name="connsiteX211" fmla="*/ 2310880 w 4158730"/>
              <a:gd name="connsiteY211" fmla="*/ 1176338 h 4414838"/>
              <a:gd name="connsiteX212" fmla="*/ 2310880 w 4158730"/>
              <a:gd name="connsiteY212" fmla="*/ 1176338 h 4414838"/>
              <a:gd name="connsiteX213" fmla="*/ 2339455 w 4158730"/>
              <a:gd name="connsiteY213" fmla="*/ 1109663 h 4414838"/>
              <a:gd name="connsiteX214" fmla="*/ 2344217 w 4158730"/>
              <a:gd name="connsiteY214" fmla="*/ 1147763 h 4414838"/>
              <a:gd name="connsiteX215" fmla="*/ 2348980 w 4158730"/>
              <a:gd name="connsiteY215" fmla="*/ 1181100 h 4414838"/>
              <a:gd name="connsiteX216" fmla="*/ 2410892 w 4158730"/>
              <a:gd name="connsiteY216" fmla="*/ 1200150 h 4414838"/>
              <a:gd name="connsiteX217" fmla="*/ 2439467 w 4158730"/>
              <a:gd name="connsiteY217" fmla="*/ 1204913 h 4414838"/>
              <a:gd name="connsiteX218" fmla="*/ 2448992 w 4158730"/>
              <a:gd name="connsiteY218" fmla="*/ 1190625 h 4414838"/>
              <a:gd name="connsiteX219" fmla="*/ 2468042 w 4158730"/>
              <a:gd name="connsiteY219" fmla="*/ 1171575 h 4414838"/>
              <a:gd name="connsiteX220" fmla="*/ 2510905 w 4158730"/>
              <a:gd name="connsiteY220" fmla="*/ 1166813 h 4414838"/>
              <a:gd name="connsiteX221" fmla="*/ 2482330 w 4158730"/>
              <a:gd name="connsiteY221" fmla="*/ 1204913 h 4414838"/>
              <a:gd name="connsiteX222" fmla="*/ 2482330 w 4158730"/>
              <a:gd name="connsiteY222" fmla="*/ 1233488 h 4414838"/>
              <a:gd name="connsiteX223" fmla="*/ 2482330 w 4158730"/>
              <a:gd name="connsiteY223" fmla="*/ 1233488 h 4414838"/>
              <a:gd name="connsiteX224" fmla="*/ 2549005 w 4158730"/>
              <a:gd name="connsiteY224" fmla="*/ 1271588 h 4414838"/>
              <a:gd name="connsiteX225" fmla="*/ 2610917 w 4158730"/>
              <a:gd name="connsiteY225" fmla="*/ 1309688 h 4414838"/>
              <a:gd name="connsiteX226" fmla="*/ 2663305 w 4158730"/>
              <a:gd name="connsiteY226" fmla="*/ 1347788 h 4414838"/>
              <a:gd name="connsiteX227" fmla="*/ 2682355 w 4158730"/>
              <a:gd name="connsiteY227" fmla="*/ 1362075 h 4414838"/>
              <a:gd name="connsiteX228" fmla="*/ 2706167 w 4158730"/>
              <a:gd name="connsiteY228" fmla="*/ 1328738 h 4414838"/>
              <a:gd name="connsiteX229" fmla="*/ 2701405 w 4158730"/>
              <a:gd name="connsiteY229" fmla="*/ 1300163 h 4414838"/>
              <a:gd name="connsiteX230" fmla="*/ 2701405 w 4158730"/>
              <a:gd name="connsiteY230" fmla="*/ 1281113 h 4414838"/>
              <a:gd name="connsiteX231" fmla="*/ 2729980 w 4158730"/>
              <a:gd name="connsiteY231" fmla="*/ 1319213 h 4414838"/>
              <a:gd name="connsiteX232" fmla="*/ 2706167 w 4158730"/>
              <a:gd name="connsiteY232" fmla="*/ 1357313 h 4414838"/>
              <a:gd name="connsiteX233" fmla="*/ 2749030 w 4158730"/>
              <a:gd name="connsiteY233" fmla="*/ 1404938 h 4414838"/>
              <a:gd name="connsiteX234" fmla="*/ 2796655 w 4158730"/>
              <a:gd name="connsiteY234" fmla="*/ 1390650 h 4414838"/>
              <a:gd name="connsiteX235" fmla="*/ 2796655 w 4158730"/>
              <a:gd name="connsiteY235" fmla="*/ 1390650 h 4414838"/>
              <a:gd name="connsiteX236" fmla="*/ 2815705 w 4158730"/>
              <a:gd name="connsiteY236" fmla="*/ 1333500 h 4414838"/>
              <a:gd name="connsiteX237" fmla="*/ 2815705 w 4158730"/>
              <a:gd name="connsiteY237" fmla="*/ 1333500 h 4414838"/>
              <a:gd name="connsiteX238" fmla="*/ 2825230 w 4158730"/>
              <a:gd name="connsiteY238" fmla="*/ 1381125 h 4414838"/>
              <a:gd name="connsiteX239" fmla="*/ 2849042 w 4158730"/>
              <a:gd name="connsiteY239" fmla="*/ 1419225 h 4414838"/>
              <a:gd name="connsiteX240" fmla="*/ 2930005 w 4158730"/>
              <a:gd name="connsiteY240" fmla="*/ 1443038 h 4414838"/>
              <a:gd name="connsiteX241" fmla="*/ 2987155 w 4158730"/>
              <a:gd name="connsiteY241" fmla="*/ 1452563 h 4414838"/>
              <a:gd name="connsiteX242" fmla="*/ 2987155 w 4158730"/>
              <a:gd name="connsiteY242" fmla="*/ 1452563 h 4414838"/>
              <a:gd name="connsiteX243" fmla="*/ 2949055 w 4158730"/>
              <a:gd name="connsiteY243" fmla="*/ 1309688 h 4414838"/>
              <a:gd name="connsiteX244" fmla="*/ 2887142 w 4158730"/>
              <a:gd name="connsiteY244" fmla="*/ 1157288 h 4414838"/>
              <a:gd name="connsiteX245" fmla="*/ 2882380 w 4158730"/>
              <a:gd name="connsiteY245" fmla="*/ 1104900 h 4414838"/>
              <a:gd name="connsiteX246" fmla="*/ 3010967 w 4158730"/>
              <a:gd name="connsiteY246" fmla="*/ 1081088 h 4414838"/>
              <a:gd name="connsiteX247" fmla="*/ 3053830 w 4158730"/>
              <a:gd name="connsiteY247" fmla="*/ 1171575 h 4414838"/>
              <a:gd name="connsiteX248" fmla="*/ 3077642 w 4158730"/>
              <a:gd name="connsiteY248" fmla="*/ 1257300 h 4414838"/>
              <a:gd name="connsiteX249" fmla="*/ 3082405 w 4158730"/>
              <a:gd name="connsiteY249" fmla="*/ 1347788 h 4414838"/>
              <a:gd name="connsiteX250" fmla="*/ 3096692 w 4158730"/>
              <a:gd name="connsiteY250" fmla="*/ 1419225 h 4414838"/>
              <a:gd name="connsiteX251" fmla="*/ 3144317 w 4158730"/>
              <a:gd name="connsiteY251" fmla="*/ 1452563 h 4414838"/>
              <a:gd name="connsiteX252" fmla="*/ 3244330 w 4158730"/>
              <a:gd name="connsiteY252" fmla="*/ 1414463 h 4414838"/>
              <a:gd name="connsiteX253" fmla="*/ 3334817 w 4158730"/>
              <a:gd name="connsiteY253" fmla="*/ 1371600 h 4414838"/>
              <a:gd name="connsiteX254" fmla="*/ 3401492 w 4158730"/>
              <a:gd name="connsiteY254" fmla="*/ 1333500 h 4414838"/>
              <a:gd name="connsiteX255" fmla="*/ 3401492 w 4158730"/>
              <a:gd name="connsiteY255" fmla="*/ 1276350 h 4414838"/>
              <a:gd name="connsiteX256" fmla="*/ 3353867 w 4158730"/>
              <a:gd name="connsiteY256" fmla="*/ 1271588 h 4414838"/>
              <a:gd name="connsiteX257" fmla="*/ 3296717 w 4158730"/>
              <a:gd name="connsiteY257" fmla="*/ 1300163 h 4414838"/>
              <a:gd name="connsiteX258" fmla="*/ 3239567 w 4158730"/>
              <a:gd name="connsiteY258" fmla="*/ 1309688 h 4414838"/>
              <a:gd name="connsiteX259" fmla="*/ 3201467 w 4158730"/>
              <a:gd name="connsiteY259" fmla="*/ 1300163 h 4414838"/>
              <a:gd name="connsiteX260" fmla="*/ 3249092 w 4158730"/>
              <a:gd name="connsiteY260" fmla="*/ 1271588 h 4414838"/>
              <a:gd name="connsiteX261" fmla="*/ 3272905 w 4158730"/>
              <a:gd name="connsiteY261" fmla="*/ 1233488 h 4414838"/>
              <a:gd name="connsiteX262" fmla="*/ 3230042 w 4158730"/>
              <a:gd name="connsiteY262" fmla="*/ 1223963 h 4414838"/>
              <a:gd name="connsiteX263" fmla="*/ 3163367 w 4158730"/>
              <a:gd name="connsiteY263" fmla="*/ 1200150 h 4414838"/>
              <a:gd name="connsiteX264" fmla="*/ 3144317 w 4158730"/>
              <a:gd name="connsiteY264" fmla="*/ 1123950 h 4414838"/>
              <a:gd name="connsiteX265" fmla="*/ 3225280 w 4158730"/>
              <a:gd name="connsiteY265" fmla="*/ 1181101 h 4414838"/>
              <a:gd name="connsiteX266" fmla="*/ 3363392 w 4158730"/>
              <a:gd name="connsiteY266" fmla="*/ 1233489 h 4414838"/>
              <a:gd name="connsiteX267" fmla="*/ 3463405 w 4158730"/>
              <a:gd name="connsiteY267" fmla="*/ 1247776 h 4414838"/>
              <a:gd name="connsiteX268" fmla="*/ 3472930 w 4158730"/>
              <a:gd name="connsiteY268" fmla="*/ 1314451 h 4414838"/>
              <a:gd name="connsiteX269" fmla="*/ 3587230 w 4158730"/>
              <a:gd name="connsiteY269" fmla="*/ 1271589 h 4414838"/>
              <a:gd name="connsiteX270" fmla="*/ 3696767 w 4158730"/>
              <a:gd name="connsiteY270" fmla="*/ 1214439 h 4414838"/>
              <a:gd name="connsiteX271" fmla="*/ 3763442 w 4158730"/>
              <a:gd name="connsiteY271" fmla="*/ 1166814 h 4414838"/>
              <a:gd name="connsiteX272" fmla="*/ 3749155 w 4158730"/>
              <a:gd name="connsiteY272" fmla="*/ 1123951 h 4414838"/>
              <a:gd name="connsiteX273" fmla="*/ 3787255 w 4158730"/>
              <a:gd name="connsiteY273" fmla="*/ 1095376 h 4414838"/>
              <a:gd name="connsiteX274" fmla="*/ 3872980 w 4158730"/>
              <a:gd name="connsiteY274" fmla="*/ 1114426 h 4414838"/>
              <a:gd name="connsiteX275" fmla="*/ 4063480 w 4158730"/>
              <a:gd name="connsiteY275" fmla="*/ 1143000 h 4414838"/>
              <a:gd name="connsiteX276" fmla="*/ 4139680 w 4158730"/>
              <a:gd name="connsiteY276" fmla="*/ 1176338 h 4414838"/>
              <a:gd name="connsiteX277" fmla="*/ 4153967 w 4158730"/>
              <a:gd name="connsiteY27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196455 w 4158730"/>
              <a:gd name="connsiteY119" fmla="*/ 1109663 h 4414838"/>
              <a:gd name="connsiteX120" fmla="*/ 1253605 w 4158730"/>
              <a:gd name="connsiteY120" fmla="*/ 1090613 h 4414838"/>
              <a:gd name="connsiteX121" fmla="*/ 1296467 w 4158730"/>
              <a:gd name="connsiteY121" fmla="*/ 1095375 h 4414838"/>
              <a:gd name="connsiteX122" fmla="*/ 1301230 w 4158730"/>
              <a:gd name="connsiteY122" fmla="*/ 1176338 h 4414838"/>
              <a:gd name="connsiteX123" fmla="*/ 1329805 w 4158730"/>
              <a:gd name="connsiteY123" fmla="*/ 1223963 h 4414838"/>
              <a:gd name="connsiteX124" fmla="*/ 1396480 w 4158730"/>
              <a:gd name="connsiteY124" fmla="*/ 1281113 h 4414838"/>
              <a:gd name="connsiteX125" fmla="*/ 1448867 w 4158730"/>
              <a:gd name="connsiteY125" fmla="*/ 1309688 h 4414838"/>
              <a:gd name="connsiteX126" fmla="*/ 1529830 w 4158730"/>
              <a:gd name="connsiteY126" fmla="*/ 1281113 h 4414838"/>
              <a:gd name="connsiteX127" fmla="*/ 1534592 w 4158730"/>
              <a:gd name="connsiteY127" fmla="*/ 1314450 h 4414838"/>
              <a:gd name="connsiteX128" fmla="*/ 1496492 w 4158730"/>
              <a:gd name="connsiteY128" fmla="*/ 1366838 h 4414838"/>
              <a:gd name="connsiteX129" fmla="*/ 1510780 w 4158730"/>
              <a:gd name="connsiteY129" fmla="*/ 1428750 h 4414838"/>
              <a:gd name="connsiteX130" fmla="*/ 1553642 w 4158730"/>
              <a:gd name="connsiteY130" fmla="*/ 1428750 h 4414838"/>
              <a:gd name="connsiteX131" fmla="*/ 1506017 w 4158730"/>
              <a:gd name="connsiteY131" fmla="*/ 1462088 h 4414838"/>
              <a:gd name="connsiteX132" fmla="*/ 1520305 w 4158730"/>
              <a:gd name="connsiteY132" fmla="*/ 1528763 h 4414838"/>
              <a:gd name="connsiteX133" fmla="*/ 1544117 w 4158730"/>
              <a:gd name="connsiteY133" fmla="*/ 1576388 h 4414838"/>
              <a:gd name="connsiteX134" fmla="*/ 1601267 w 4158730"/>
              <a:gd name="connsiteY134" fmla="*/ 1571625 h 4414838"/>
              <a:gd name="connsiteX135" fmla="*/ 1653655 w 4158730"/>
              <a:gd name="connsiteY135" fmla="*/ 1590675 h 4414838"/>
              <a:gd name="connsiteX136" fmla="*/ 1696517 w 4158730"/>
              <a:gd name="connsiteY136" fmla="*/ 1552575 h 4414838"/>
              <a:gd name="connsiteX137" fmla="*/ 1720330 w 4158730"/>
              <a:gd name="connsiteY137" fmla="*/ 1533525 h 4414838"/>
              <a:gd name="connsiteX138" fmla="*/ 1706042 w 4158730"/>
              <a:gd name="connsiteY138" fmla="*/ 1490663 h 4414838"/>
              <a:gd name="connsiteX139" fmla="*/ 1691755 w 4158730"/>
              <a:gd name="connsiteY139" fmla="*/ 1476375 h 4414838"/>
              <a:gd name="connsiteX140" fmla="*/ 1691755 w 4158730"/>
              <a:gd name="connsiteY140" fmla="*/ 1452563 h 4414838"/>
              <a:gd name="connsiteX141" fmla="*/ 1729855 w 4158730"/>
              <a:gd name="connsiteY141" fmla="*/ 1466850 h 4414838"/>
              <a:gd name="connsiteX142" fmla="*/ 1758430 w 4158730"/>
              <a:gd name="connsiteY142" fmla="*/ 1495425 h 4414838"/>
              <a:gd name="connsiteX143" fmla="*/ 1767955 w 4158730"/>
              <a:gd name="connsiteY143" fmla="*/ 1447800 h 4414838"/>
              <a:gd name="connsiteX144" fmla="*/ 1772717 w 4158730"/>
              <a:gd name="connsiteY144" fmla="*/ 1414463 h 4414838"/>
              <a:gd name="connsiteX145" fmla="*/ 1767955 w 4158730"/>
              <a:gd name="connsiteY145" fmla="*/ 1400175 h 4414838"/>
              <a:gd name="connsiteX146" fmla="*/ 1725092 w 4158730"/>
              <a:gd name="connsiteY146" fmla="*/ 1385888 h 4414838"/>
              <a:gd name="connsiteX147" fmla="*/ 1691755 w 4158730"/>
              <a:gd name="connsiteY147" fmla="*/ 1362075 h 4414838"/>
              <a:gd name="connsiteX148" fmla="*/ 1658417 w 4158730"/>
              <a:gd name="connsiteY148" fmla="*/ 1319213 h 4414838"/>
              <a:gd name="connsiteX149" fmla="*/ 1629842 w 4158730"/>
              <a:gd name="connsiteY149" fmla="*/ 1309688 h 4414838"/>
              <a:gd name="connsiteX150" fmla="*/ 1591742 w 4158730"/>
              <a:gd name="connsiteY150" fmla="*/ 1309688 h 4414838"/>
              <a:gd name="connsiteX151" fmla="*/ 1572692 w 4158730"/>
              <a:gd name="connsiteY151" fmla="*/ 1304925 h 4414838"/>
              <a:gd name="connsiteX152" fmla="*/ 1558405 w 4158730"/>
              <a:gd name="connsiteY152" fmla="*/ 1271588 h 4414838"/>
              <a:gd name="connsiteX153" fmla="*/ 1539355 w 4158730"/>
              <a:gd name="connsiteY153" fmla="*/ 1233488 h 4414838"/>
              <a:gd name="connsiteX154" fmla="*/ 1558405 w 4158730"/>
              <a:gd name="connsiteY154" fmla="*/ 1219200 h 4414838"/>
              <a:gd name="connsiteX155" fmla="*/ 1615555 w 4158730"/>
              <a:gd name="connsiteY155" fmla="*/ 1281113 h 4414838"/>
              <a:gd name="connsiteX156" fmla="*/ 1615555 w 4158730"/>
              <a:gd name="connsiteY156" fmla="*/ 1281113 h 4414838"/>
              <a:gd name="connsiteX157" fmla="*/ 1634605 w 4158730"/>
              <a:gd name="connsiteY157" fmla="*/ 1252538 h 4414838"/>
              <a:gd name="connsiteX158" fmla="*/ 1615555 w 4158730"/>
              <a:gd name="connsiteY158" fmla="*/ 1214438 h 4414838"/>
              <a:gd name="connsiteX159" fmla="*/ 1658417 w 4158730"/>
              <a:gd name="connsiteY159" fmla="*/ 1223963 h 4414838"/>
              <a:gd name="connsiteX160" fmla="*/ 1677467 w 4158730"/>
              <a:gd name="connsiteY160" fmla="*/ 1285875 h 4414838"/>
              <a:gd name="connsiteX161" fmla="*/ 1696517 w 4158730"/>
              <a:gd name="connsiteY161" fmla="*/ 1290638 h 4414838"/>
              <a:gd name="connsiteX162" fmla="*/ 1691755 w 4158730"/>
              <a:gd name="connsiteY162" fmla="*/ 1252538 h 4414838"/>
              <a:gd name="connsiteX163" fmla="*/ 1682230 w 4158730"/>
              <a:gd name="connsiteY163" fmla="*/ 1223963 h 4414838"/>
              <a:gd name="connsiteX164" fmla="*/ 1691755 w 4158730"/>
              <a:gd name="connsiteY164" fmla="*/ 1204913 h 4414838"/>
              <a:gd name="connsiteX165" fmla="*/ 1691755 w 4158730"/>
              <a:gd name="connsiteY165" fmla="*/ 1204913 h 4414838"/>
              <a:gd name="connsiteX166" fmla="*/ 1758430 w 4158730"/>
              <a:gd name="connsiteY166" fmla="*/ 1204913 h 4414838"/>
              <a:gd name="connsiteX167" fmla="*/ 1758430 w 4158730"/>
              <a:gd name="connsiteY167" fmla="*/ 1204913 h 4414838"/>
              <a:gd name="connsiteX168" fmla="*/ 1729855 w 4158730"/>
              <a:gd name="connsiteY168" fmla="*/ 1300163 h 4414838"/>
              <a:gd name="connsiteX169" fmla="*/ 1734617 w 4158730"/>
              <a:gd name="connsiteY169" fmla="*/ 1338263 h 4414838"/>
              <a:gd name="connsiteX170" fmla="*/ 1734617 w 4158730"/>
              <a:gd name="connsiteY170" fmla="*/ 1338263 h 4414838"/>
              <a:gd name="connsiteX171" fmla="*/ 1801292 w 4158730"/>
              <a:gd name="connsiteY171" fmla="*/ 1352550 h 4414838"/>
              <a:gd name="connsiteX172" fmla="*/ 1839392 w 4158730"/>
              <a:gd name="connsiteY172" fmla="*/ 1319213 h 4414838"/>
              <a:gd name="connsiteX173" fmla="*/ 1901305 w 4158730"/>
              <a:gd name="connsiteY173" fmla="*/ 1319213 h 4414838"/>
              <a:gd name="connsiteX174" fmla="*/ 1948930 w 4158730"/>
              <a:gd name="connsiteY174" fmla="*/ 1328738 h 4414838"/>
              <a:gd name="connsiteX175" fmla="*/ 1967980 w 4158730"/>
              <a:gd name="connsiteY175" fmla="*/ 1300163 h 4414838"/>
              <a:gd name="connsiteX176" fmla="*/ 1972742 w 4158730"/>
              <a:gd name="connsiteY176" fmla="*/ 1281113 h 4414838"/>
              <a:gd name="connsiteX177" fmla="*/ 1929880 w 4158730"/>
              <a:gd name="connsiteY177" fmla="*/ 1266825 h 4414838"/>
              <a:gd name="connsiteX178" fmla="*/ 1882255 w 4158730"/>
              <a:gd name="connsiteY178" fmla="*/ 1257300 h 4414838"/>
              <a:gd name="connsiteX179" fmla="*/ 1867967 w 4158730"/>
              <a:gd name="connsiteY179" fmla="*/ 1238250 h 4414838"/>
              <a:gd name="connsiteX180" fmla="*/ 1939405 w 4158730"/>
              <a:gd name="connsiteY180" fmla="*/ 1233488 h 4414838"/>
              <a:gd name="connsiteX181" fmla="*/ 1963217 w 4158730"/>
              <a:gd name="connsiteY181" fmla="*/ 1247775 h 4414838"/>
              <a:gd name="connsiteX182" fmla="*/ 1963217 w 4158730"/>
              <a:gd name="connsiteY182" fmla="*/ 1247775 h 4414838"/>
              <a:gd name="connsiteX183" fmla="*/ 1915592 w 4158730"/>
              <a:gd name="connsiteY183" fmla="*/ 1214438 h 4414838"/>
              <a:gd name="connsiteX184" fmla="*/ 1929880 w 4158730"/>
              <a:gd name="connsiteY184" fmla="*/ 1190625 h 4414838"/>
              <a:gd name="connsiteX185" fmla="*/ 1929880 w 4158730"/>
              <a:gd name="connsiteY185" fmla="*/ 1190625 h 4414838"/>
              <a:gd name="connsiteX186" fmla="*/ 1948930 w 4158730"/>
              <a:gd name="connsiteY186" fmla="*/ 1166813 h 4414838"/>
              <a:gd name="connsiteX187" fmla="*/ 1953692 w 4158730"/>
              <a:gd name="connsiteY187" fmla="*/ 1152525 h 4414838"/>
              <a:gd name="connsiteX188" fmla="*/ 2025130 w 4158730"/>
              <a:gd name="connsiteY188" fmla="*/ 1223963 h 4414838"/>
              <a:gd name="connsiteX189" fmla="*/ 2020367 w 4158730"/>
              <a:gd name="connsiteY189" fmla="*/ 1204913 h 4414838"/>
              <a:gd name="connsiteX190" fmla="*/ 1996555 w 4158730"/>
              <a:gd name="connsiteY190" fmla="*/ 1152525 h 4414838"/>
              <a:gd name="connsiteX191" fmla="*/ 1996555 w 4158730"/>
              <a:gd name="connsiteY191" fmla="*/ 1090613 h 4414838"/>
              <a:gd name="connsiteX192" fmla="*/ 2015605 w 4158730"/>
              <a:gd name="connsiteY192" fmla="*/ 1090613 h 4414838"/>
              <a:gd name="connsiteX193" fmla="*/ 2020367 w 4158730"/>
              <a:gd name="connsiteY193" fmla="*/ 1152525 h 4414838"/>
              <a:gd name="connsiteX194" fmla="*/ 2053705 w 4158730"/>
              <a:gd name="connsiteY194" fmla="*/ 1171575 h 4414838"/>
              <a:gd name="connsiteX195" fmla="*/ 2053705 w 4158730"/>
              <a:gd name="connsiteY195" fmla="*/ 1171575 h 4414838"/>
              <a:gd name="connsiteX196" fmla="*/ 2044180 w 4158730"/>
              <a:gd name="connsiteY196" fmla="*/ 1081088 h 4414838"/>
              <a:gd name="connsiteX197" fmla="*/ 2072755 w 4158730"/>
              <a:gd name="connsiteY197" fmla="*/ 1076325 h 4414838"/>
              <a:gd name="connsiteX198" fmla="*/ 2072755 w 4158730"/>
              <a:gd name="connsiteY198" fmla="*/ 1128713 h 4414838"/>
              <a:gd name="connsiteX199" fmla="*/ 2082280 w 4158730"/>
              <a:gd name="connsiteY199" fmla="*/ 1143000 h 4414838"/>
              <a:gd name="connsiteX200" fmla="*/ 2110855 w 4158730"/>
              <a:gd name="connsiteY200" fmla="*/ 1090613 h 4414838"/>
              <a:gd name="connsiteX201" fmla="*/ 2153717 w 4158730"/>
              <a:gd name="connsiteY201" fmla="*/ 1066800 h 4414838"/>
              <a:gd name="connsiteX202" fmla="*/ 2158480 w 4158730"/>
              <a:gd name="connsiteY202" fmla="*/ 1090613 h 4414838"/>
              <a:gd name="connsiteX203" fmla="*/ 2125142 w 4158730"/>
              <a:gd name="connsiteY203" fmla="*/ 1133475 h 4414838"/>
              <a:gd name="connsiteX204" fmla="*/ 2096567 w 4158730"/>
              <a:gd name="connsiteY204" fmla="*/ 1166813 h 4414838"/>
              <a:gd name="connsiteX205" fmla="*/ 2196580 w 4158730"/>
              <a:gd name="connsiteY205" fmla="*/ 1190625 h 4414838"/>
              <a:gd name="connsiteX206" fmla="*/ 2234680 w 4158730"/>
              <a:gd name="connsiteY206" fmla="*/ 1190625 h 4414838"/>
              <a:gd name="connsiteX207" fmla="*/ 2229917 w 4158730"/>
              <a:gd name="connsiteY207" fmla="*/ 1152525 h 4414838"/>
              <a:gd name="connsiteX208" fmla="*/ 2229917 w 4158730"/>
              <a:gd name="connsiteY208" fmla="*/ 1152525 h 4414838"/>
              <a:gd name="connsiteX209" fmla="*/ 2263255 w 4158730"/>
              <a:gd name="connsiteY209" fmla="*/ 1119188 h 4414838"/>
              <a:gd name="connsiteX210" fmla="*/ 2277542 w 4158730"/>
              <a:gd name="connsiteY210" fmla="*/ 1195388 h 4414838"/>
              <a:gd name="connsiteX211" fmla="*/ 2301355 w 4158730"/>
              <a:gd name="connsiteY211" fmla="*/ 1214438 h 4414838"/>
              <a:gd name="connsiteX212" fmla="*/ 2310880 w 4158730"/>
              <a:gd name="connsiteY212" fmla="*/ 1176338 h 4414838"/>
              <a:gd name="connsiteX213" fmla="*/ 2310880 w 4158730"/>
              <a:gd name="connsiteY213" fmla="*/ 1176338 h 4414838"/>
              <a:gd name="connsiteX214" fmla="*/ 2339455 w 4158730"/>
              <a:gd name="connsiteY214" fmla="*/ 1109663 h 4414838"/>
              <a:gd name="connsiteX215" fmla="*/ 2344217 w 4158730"/>
              <a:gd name="connsiteY215" fmla="*/ 1147763 h 4414838"/>
              <a:gd name="connsiteX216" fmla="*/ 2348980 w 4158730"/>
              <a:gd name="connsiteY216" fmla="*/ 1181100 h 4414838"/>
              <a:gd name="connsiteX217" fmla="*/ 2410892 w 4158730"/>
              <a:gd name="connsiteY217" fmla="*/ 1200150 h 4414838"/>
              <a:gd name="connsiteX218" fmla="*/ 2439467 w 4158730"/>
              <a:gd name="connsiteY218" fmla="*/ 1204913 h 4414838"/>
              <a:gd name="connsiteX219" fmla="*/ 2448992 w 4158730"/>
              <a:gd name="connsiteY219" fmla="*/ 1190625 h 4414838"/>
              <a:gd name="connsiteX220" fmla="*/ 2468042 w 4158730"/>
              <a:gd name="connsiteY220" fmla="*/ 1171575 h 4414838"/>
              <a:gd name="connsiteX221" fmla="*/ 2510905 w 4158730"/>
              <a:gd name="connsiteY221" fmla="*/ 1166813 h 4414838"/>
              <a:gd name="connsiteX222" fmla="*/ 2482330 w 4158730"/>
              <a:gd name="connsiteY222" fmla="*/ 1204913 h 4414838"/>
              <a:gd name="connsiteX223" fmla="*/ 2482330 w 4158730"/>
              <a:gd name="connsiteY223" fmla="*/ 1233488 h 4414838"/>
              <a:gd name="connsiteX224" fmla="*/ 2482330 w 4158730"/>
              <a:gd name="connsiteY224" fmla="*/ 1233488 h 4414838"/>
              <a:gd name="connsiteX225" fmla="*/ 2549005 w 4158730"/>
              <a:gd name="connsiteY225" fmla="*/ 1271588 h 4414838"/>
              <a:gd name="connsiteX226" fmla="*/ 2610917 w 4158730"/>
              <a:gd name="connsiteY226" fmla="*/ 1309688 h 4414838"/>
              <a:gd name="connsiteX227" fmla="*/ 2663305 w 4158730"/>
              <a:gd name="connsiteY227" fmla="*/ 1347788 h 4414838"/>
              <a:gd name="connsiteX228" fmla="*/ 2682355 w 4158730"/>
              <a:gd name="connsiteY228" fmla="*/ 1362075 h 4414838"/>
              <a:gd name="connsiteX229" fmla="*/ 2706167 w 4158730"/>
              <a:gd name="connsiteY229" fmla="*/ 1328738 h 4414838"/>
              <a:gd name="connsiteX230" fmla="*/ 2701405 w 4158730"/>
              <a:gd name="connsiteY230" fmla="*/ 1300163 h 4414838"/>
              <a:gd name="connsiteX231" fmla="*/ 2701405 w 4158730"/>
              <a:gd name="connsiteY231" fmla="*/ 1281113 h 4414838"/>
              <a:gd name="connsiteX232" fmla="*/ 2729980 w 4158730"/>
              <a:gd name="connsiteY232" fmla="*/ 1319213 h 4414838"/>
              <a:gd name="connsiteX233" fmla="*/ 2706167 w 4158730"/>
              <a:gd name="connsiteY233" fmla="*/ 1357313 h 4414838"/>
              <a:gd name="connsiteX234" fmla="*/ 2749030 w 4158730"/>
              <a:gd name="connsiteY234" fmla="*/ 1404938 h 4414838"/>
              <a:gd name="connsiteX235" fmla="*/ 2796655 w 4158730"/>
              <a:gd name="connsiteY235" fmla="*/ 1390650 h 4414838"/>
              <a:gd name="connsiteX236" fmla="*/ 2796655 w 4158730"/>
              <a:gd name="connsiteY236" fmla="*/ 1390650 h 4414838"/>
              <a:gd name="connsiteX237" fmla="*/ 2815705 w 4158730"/>
              <a:gd name="connsiteY237" fmla="*/ 1333500 h 4414838"/>
              <a:gd name="connsiteX238" fmla="*/ 2815705 w 4158730"/>
              <a:gd name="connsiteY238" fmla="*/ 1333500 h 4414838"/>
              <a:gd name="connsiteX239" fmla="*/ 2825230 w 4158730"/>
              <a:gd name="connsiteY239" fmla="*/ 1381125 h 4414838"/>
              <a:gd name="connsiteX240" fmla="*/ 2849042 w 4158730"/>
              <a:gd name="connsiteY240" fmla="*/ 1419225 h 4414838"/>
              <a:gd name="connsiteX241" fmla="*/ 2930005 w 4158730"/>
              <a:gd name="connsiteY241" fmla="*/ 1443038 h 4414838"/>
              <a:gd name="connsiteX242" fmla="*/ 2987155 w 4158730"/>
              <a:gd name="connsiteY242" fmla="*/ 1452563 h 4414838"/>
              <a:gd name="connsiteX243" fmla="*/ 2987155 w 4158730"/>
              <a:gd name="connsiteY243" fmla="*/ 1452563 h 4414838"/>
              <a:gd name="connsiteX244" fmla="*/ 2949055 w 4158730"/>
              <a:gd name="connsiteY244" fmla="*/ 1309688 h 4414838"/>
              <a:gd name="connsiteX245" fmla="*/ 2887142 w 4158730"/>
              <a:gd name="connsiteY245" fmla="*/ 1157288 h 4414838"/>
              <a:gd name="connsiteX246" fmla="*/ 2882380 w 4158730"/>
              <a:gd name="connsiteY246" fmla="*/ 1104900 h 4414838"/>
              <a:gd name="connsiteX247" fmla="*/ 3010967 w 4158730"/>
              <a:gd name="connsiteY247" fmla="*/ 1081088 h 4414838"/>
              <a:gd name="connsiteX248" fmla="*/ 3053830 w 4158730"/>
              <a:gd name="connsiteY248" fmla="*/ 1171575 h 4414838"/>
              <a:gd name="connsiteX249" fmla="*/ 3077642 w 4158730"/>
              <a:gd name="connsiteY249" fmla="*/ 1257300 h 4414838"/>
              <a:gd name="connsiteX250" fmla="*/ 3082405 w 4158730"/>
              <a:gd name="connsiteY250" fmla="*/ 1347788 h 4414838"/>
              <a:gd name="connsiteX251" fmla="*/ 3096692 w 4158730"/>
              <a:gd name="connsiteY251" fmla="*/ 1419225 h 4414838"/>
              <a:gd name="connsiteX252" fmla="*/ 3144317 w 4158730"/>
              <a:gd name="connsiteY252" fmla="*/ 1452563 h 4414838"/>
              <a:gd name="connsiteX253" fmla="*/ 3244330 w 4158730"/>
              <a:gd name="connsiteY253" fmla="*/ 1414463 h 4414838"/>
              <a:gd name="connsiteX254" fmla="*/ 3334817 w 4158730"/>
              <a:gd name="connsiteY254" fmla="*/ 1371600 h 4414838"/>
              <a:gd name="connsiteX255" fmla="*/ 3401492 w 4158730"/>
              <a:gd name="connsiteY255" fmla="*/ 1333500 h 4414838"/>
              <a:gd name="connsiteX256" fmla="*/ 3401492 w 4158730"/>
              <a:gd name="connsiteY256" fmla="*/ 1276350 h 4414838"/>
              <a:gd name="connsiteX257" fmla="*/ 3353867 w 4158730"/>
              <a:gd name="connsiteY257" fmla="*/ 1271588 h 4414838"/>
              <a:gd name="connsiteX258" fmla="*/ 3296717 w 4158730"/>
              <a:gd name="connsiteY258" fmla="*/ 1300163 h 4414838"/>
              <a:gd name="connsiteX259" fmla="*/ 3239567 w 4158730"/>
              <a:gd name="connsiteY259" fmla="*/ 1309688 h 4414838"/>
              <a:gd name="connsiteX260" fmla="*/ 3201467 w 4158730"/>
              <a:gd name="connsiteY260" fmla="*/ 1300163 h 4414838"/>
              <a:gd name="connsiteX261" fmla="*/ 3249092 w 4158730"/>
              <a:gd name="connsiteY261" fmla="*/ 1271588 h 4414838"/>
              <a:gd name="connsiteX262" fmla="*/ 3272905 w 4158730"/>
              <a:gd name="connsiteY262" fmla="*/ 1233488 h 4414838"/>
              <a:gd name="connsiteX263" fmla="*/ 3230042 w 4158730"/>
              <a:gd name="connsiteY263" fmla="*/ 1223963 h 4414838"/>
              <a:gd name="connsiteX264" fmla="*/ 3163367 w 4158730"/>
              <a:gd name="connsiteY264" fmla="*/ 1200150 h 4414838"/>
              <a:gd name="connsiteX265" fmla="*/ 3144317 w 4158730"/>
              <a:gd name="connsiteY265" fmla="*/ 1123950 h 4414838"/>
              <a:gd name="connsiteX266" fmla="*/ 3225280 w 4158730"/>
              <a:gd name="connsiteY266" fmla="*/ 1181101 h 4414838"/>
              <a:gd name="connsiteX267" fmla="*/ 3363392 w 4158730"/>
              <a:gd name="connsiteY267" fmla="*/ 1233489 h 4414838"/>
              <a:gd name="connsiteX268" fmla="*/ 3463405 w 4158730"/>
              <a:gd name="connsiteY268" fmla="*/ 1247776 h 4414838"/>
              <a:gd name="connsiteX269" fmla="*/ 3472930 w 4158730"/>
              <a:gd name="connsiteY269" fmla="*/ 1314451 h 4414838"/>
              <a:gd name="connsiteX270" fmla="*/ 3587230 w 4158730"/>
              <a:gd name="connsiteY270" fmla="*/ 1271589 h 4414838"/>
              <a:gd name="connsiteX271" fmla="*/ 3696767 w 4158730"/>
              <a:gd name="connsiteY271" fmla="*/ 1214439 h 4414838"/>
              <a:gd name="connsiteX272" fmla="*/ 3763442 w 4158730"/>
              <a:gd name="connsiteY272" fmla="*/ 1166814 h 4414838"/>
              <a:gd name="connsiteX273" fmla="*/ 3749155 w 4158730"/>
              <a:gd name="connsiteY273" fmla="*/ 1123951 h 4414838"/>
              <a:gd name="connsiteX274" fmla="*/ 3787255 w 4158730"/>
              <a:gd name="connsiteY274" fmla="*/ 1095376 h 4414838"/>
              <a:gd name="connsiteX275" fmla="*/ 3872980 w 4158730"/>
              <a:gd name="connsiteY275" fmla="*/ 1114426 h 4414838"/>
              <a:gd name="connsiteX276" fmla="*/ 4063480 w 4158730"/>
              <a:gd name="connsiteY276" fmla="*/ 1143000 h 4414838"/>
              <a:gd name="connsiteX277" fmla="*/ 4139680 w 4158730"/>
              <a:gd name="connsiteY277" fmla="*/ 1176338 h 4414838"/>
              <a:gd name="connsiteX278" fmla="*/ 4153967 w 4158730"/>
              <a:gd name="connsiteY27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196455 w 4158730"/>
              <a:gd name="connsiteY120" fmla="*/ 1109663 h 4414838"/>
              <a:gd name="connsiteX121" fmla="*/ 1253605 w 4158730"/>
              <a:gd name="connsiteY121" fmla="*/ 1090613 h 4414838"/>
              <a:gd name="connsiteX122" fmla="*/ 1296467 w 4158730"/>
              <a:gd name="connsiteY122" fmla="*/ 1095375 h 4414838"/>
              <a:gd name="connsiteX123" fmla="*/ 1301230 w 4158730"/>
              <a:gd name="connsiteY123" fmla="*/ 1176338 h 4414838"/>
              <a:gd name="connsiteX124" fmla="*/ 1329805 w 4158730"/>
              <a:gd name="connsiteY124" fmla="*/ 1223963 h 4414838"/>
              <a:gd name="connsiteX125" fmla="*/ 1396480 w 4158730"/>
              <a:gd name="connsiteY125" fmla="*/ 1281113 h 4414838"/>
              <a:gd name="connsiteX126" fmla="*/ 1448867 w 4158730"/>
              <a:gd name="connsiteY126" fmla="*/ 1309688 h 4414838"/>
              <a:gd name="connsiteX127" fmla="*/ 1529830 w 4158730"/>
              <a:gd name="connsiteY127" fmla="*/ 1281113 h 4414838"/>
              <a:gd name="connsiteX128" fmla="*/ 1534592 w 4158730"/>
              <a:gd name="connsiteY128" fmla="*/ 1314450 h 4414838"/>
              <a:gd name="connsiteX129" fmla="*/ 1496492 w 4158730"/>
              <a:gd name="connsiteY129" fmla="*/ 1366838 h 4414838"/>
              <a:gd name="connsiteX130" fmla="*/ 1510780 w 4158730"/>
              <a:gd name="connsiteY130" fmla="*/ 1428750 h 4414838"/>
              <a:gd name="connsiteX131" fmla="*/ 1553642 w 4158730"/>
              <a:gd name="connsiteY131" fmla="*/ 1428750 h 4414838"/>
              <a:gd name="connsiteX132" fmla="*/ 1506017 w 4158730"/>
              <a:gd name="connsiteY132" fmla="*/ 1462088 h 4414838"/>
              <a:gd name="connsiteX133" fmla="*/ 1520305 w 4158730"/>
              <a:gd name="connsiteY133" fmla="*/ 1528763 h 4414838"/>
              <a:gd name="connsiteX134" fmla="*/ 1544117 w 4158730"/>
              <a:gd name="connsiteY134" fmla="*/ 1576388 h 4414838"/>
              <a:gd name="connsiteX135" fmla="*/ 1601267 w 4158730"/>
              <a:gd name="connsiteY135" fmla="*/ 1571625 h 4414838"/>
              <a:gd name="connsiteX136" fmla="*/ 1653655 w 4158730"/>
              <a:gd name="connsiteY136" fmla="*/ 1590675 h 4414838"/>
              <a:gd name="connsiteX137" fmla="*/ 1696517 w 4158730"/>
              <a:gd name="connsiteY137" fmla="*/ 1552575 h 4414838"/>
              <a:gd name="connsiteX138" fmla="*/ 1720330 w 4158730"/>
              <a:gd name="connsiteY138" fmla="*/ 1533525 h 4414838"/>
              <a:gd name="connsiteX139" fmla="*/ 1706042 w 4158730"/>
              <a:gd name="connsiteY139" fmla="*/ 1490663 h 4414838"/>
              <a:gd name="connsiteX140" fmla="*/ 1691755 w 4158730"/>
              <a:gd name="connsiteY140" fmla="*/ 1476375 h 4414838"/>
              <a:gd name="connsiteX141" fmla="*/ 1691755 w 4158730"/>
              <a:gd name="connsiteY141" fmla="*/ 1452563 h 4414838"/>
              <a:gd name="connsiteX142" fmla="*/ 1729855 w 4158730"/>
              <a:gd name="connsiteY142" fmla="*/ 1466850 h 4414838"/>
              <a:gd name="connsiteX143" fmla="*/ 1758430 w 4158730"/>
              <a:gd name="connsiteY143" fmla="*/ 1495425 h 4414838"/>
              <a:gd name="connsiteX144" fmla="*/ 1767955 w 4158730"/>
              <a:gd name="connsiteY144" fmla="*/ 1447800 h 4414838"/>
              <a:gd name="connsiteX145" fmla="*/ 1772717 w 4158730"/>
              <a:gd name="connsiteY145" fmla="*/ 1414463 h 4414838"/>
              <a:gd name="connsiteX146" fmla="*/ 1767955 w 4158730"/>
              <a:gd name="connsiteY146" fmla="*/ 1400175 h 4414838"/>
              <a:gd name="connsiteX147" fmla="*/ 1725092 w 4158730"/>
              <a:gd name="connsiteY147" fmla="*/ 1385888 h 4414838"/>
              <a:gd name="connsiteX148" fmla="*/ 1691755 w 4158730"/>
              <a:gd name="connsiteY148" fmla="*/ 1362075 h 4414838"/>
              <a:gd name="connsiteX149" fmla="*/ 1658417 w 4158730"/>
              <a:gd name="connsiteY149" fmla="*/ 1319213 h 4414838"/>
              <a:gd name="connsiteX150" fmla="*/ 1629842 w 4158730"/>
              <a:gd name="connsiteY150" fmla="*/ 1309688 h 4414838"/>
              <a:gd name="connsiteX151" fmla="*/ 1591742 w 4158730"/>
              <a:gd name="connsiteY151" fmla="*/ 1309688 h 4414838"/>
              <a:gd name="connsiteX152" fmla="*/ 1572692 w 4158730"/>
              <a:gd name="connsiteY152" fmla="*/ 1304925 h 4414838"/>
              <a:gd name="connsiteX153" fmla="*/ 1558405 w 4158730"/>
              <a:gd name="connsiteY153" fmla="*/ 1271588 h 4414838"/>
              <a:gd name="connsiteX154" fmla="*/ 1539355 w 4158730"/>
              <a:gd name="connsiteY154" fmla="*/ 1233488 h 4414838"/>
              <a:gd name="connsiteX155" fmla="*/ 1558405 w 4158730"/>
              <a:gd name="connsiteY155" fmla="*/ 1219200 h 4414838"/>
              <a:gd name="connsiteX156" fmla="*/ 1615555 w 4158730"/>
              <a:gd name="connsiteY156" fmla="*/ 1281113 h 4414838"/>
              <a:gd name="connsiteX157" fmla="*/ 1615555 w 4158730"/>
              <a:gd name="connsiteY157" fmla="*/ 1281113 h 4414838"/>
              <a:gd name="connsiteX158" fmla="*/ 1634605 w 4158730"/>
              <a:gd name="connsiteY158" fmla="*/ 1252538 h 4414838"/>
              <a:gd name="connsiteX159" fmla="*/ 1615555 w 4158730"/>
              <a:gd name="connsiteY159" fmla="*/ 1214438 h 4414838"/>
              <a:gd name="connsiteX160" fmla="*/ 1658417 w 4158730"/>
              <a:gd name="connsiteY160" fmla="*/ 1223963 h 4414838"/>
              <a:gd name="connsiteX161" fmla="*/ 1677467 w 4158730"/>
              <a:gd name="connsiteY161" fmla="*/ 1285875 h 4414838"/>
              <a:gd name="connsiteX162" fmla="*/ 1696517 w 4158730"/>
              <a:gd name="connsiteY162" fmla="*/ 1290638 h 4414838"/>
              <a:gd name="connsiteX163" fmla="*/ 1691755 w 4158730"/>
              <a:gd name="connsiteY163" fmla="*/ 1252538 h 4414838"/>
              <a:gd name="connsiteX164" fmla="*/ 1682230 w 4158730"/>
              <a:gd name="connsiteY164" fmla="*/ 1223963 h 4414838"/>
              <a:gd name="connsiteX165" fmla="*/ 1691755 w 4158730"/>
              <a:gd name="connsiteY165" fmla="*/ 1204913 h 4414838"/>
              <a:gd name="connsiteX166" fmla="*/ 1691755 w 4158730"/>
              <a:gd name="connsiteY166" fmla="*/ 1204913 h 4414838"/>
              <a:gd name="connsiteX167" fmla="*/ 1758430 w 4158730"/>
              <a:gd name="connsiteY167" fmla="*/ 1204913 h 4414838"/>
              <a:gd name="connsiteX168" fmla="*/ 1758430 w 4158730"/>
              <a:gd name="connsiteY168" fmla="*/ 1204913 h 4414838"/>
              <a:gd name="connsiteX169" fmla="*/ 1729855 w 4158730"/>
              <a:gd name="connsiteY169" fmla="*/ 1300163 h 4414838"/>
              <a:gd name="connsiteX170" fmla="*/ 1734617 w 4158730"/>
              <a:gd name="connsiteY170" fmla="*/ 1338263 h 4414838"/>
              <a:gd name="connsiteX171" fmla="*/ 1734617 w 4158730"/>
              <a:gd name="connsiteY171" fmla="*/ 1338263 h 4414838"/>
              <a:gd name="connsiteX172" fmla="*/ 1801292 w 4158730"/>
              <a:gd name="connsiteY172" fmla="*/ 1352550 h 4414838"/>
              <a:gd name="connsiteX173" fmla="*/ 1839392 w 4158730"/>
              <a:gd name="connsiteY173" fmla="*/ 1319213 h 4414838"/>
              <a:gd name="connsiteX174" fmla="*/ 1901305 w 4158730"/>
              <a:gd name="connsiteY174" fmla="*/ 1319213 h 4414838"/>
              <a:gd name="connsiteX175" fmla="*/ 1948930 w 4158730"/>
              <a:gd name="connsiteY175" fmla="*/ 1328738 h 4414838"/>
              <a:gd name="connsiteX176" fmla="*/ 1967980 w 4158730"/>
              <a:gd name="connsiteY176" fmla="*/ 1300163 h 4414838"/>
              <a:gd name="connsiteX177" fmla="*/ 1972742 w 4158730"/>
              <a:gd name="connsiteY177" fmla="*/ 1281113 h 4414838"/>
              <a:gd name="connsiteX178" fmla="*/ 1929880 w 4158730"/>
              <a:gd name="connsiteY178" fmla="*/ 1266825 h 4414838"/>
              <a:gd name="connsiteX179" fmla="*/ 1882255 w 4158730"/>
              <a:gd name="connsiteY179" fmla="*/ 1257300 h 4414838"/>
              <a:gd name="connsiteX180" fmla="*/ 1867967 w 4158730"/>
              <a:gd name="connsiteY180" fmla="*/ 1238250 h 4414838"/>
              <a:gd name="connsiteX181" fmla="*/ 1939405 w 4158730"/>
              <a:gd name="connsiteY181" fmla="*/ 1233488 h 4414838"/>
              <a:gd name="connsiteX182" fmla="*/ 1963217 w 4158730"/>
              <a:gd name="connsiteY182" fmla="*/ 1247775 h 4414838"/>
              <a:gd name="connsiteX183" fmla="*/ 1963217 w 4158730"/>
              <a:gd name="connsiteY183" fmla="*/ 1247775 h 4414838"/>
              <a:gd name="connsiteX184" fmla="*/ 1915592 w 4158730"/>
              <a:gd name="connsiteY184" fmla="*/ 1214438 h 4414838"/>
              <a:gd name="connsiteX185" fmla="*/ 1929880 w 4158730"/>
              <a:gd name="connsiteY185" fmla="*/ 1190625 h 4414838"/>
              <a:gd name="connsiteX186" fmla="*/ 1929880 w 4158730"/>
              <a:gd name="connsiteY186" fmla="*/ 1190625 h 4414838"/>
              <a:gd name="connsiteX187" fmla="*/ 1948930 w 4158730"/>
              <a:gd name="connsiteY187" fmla="*/ 1166813 h 4414838"/>
              <a:gd name="connsiteX188" fmla="*/ 1953692 w 4158730"/>
              <a:gd name="connsiteY188" fmla="*/ 1152525 h 4414838"/>
              <a:gd name="connsiteX189" fmla="*/ 2025130 w 4158730"/>
              <a:gd name="connsiteY189" fmla="*/ 1223963 h 4414838"/>
              <a:gd name="connsiteX190" fmla="*/ 2020367 w 4158730"/>
              <a:gd name="connsiteY190" fmla="*/ 1204913 h 4414838"/>
              <a:gd name="connsiteX191" fmla="*/ 1996555 w 4158730"/>
              <a:gd name="connsiteY191" fmla="*/ 1152525 h 4414838"/>
              <a:gd name="connsiteX192" fmla="*/ 1996555 w 4158730"/>
              <a:gd name="connsiteY192" fmla="*/ 1090613 h 4414838"/>
              <a:gd name="connsiteX193" fmla="*/ 2015605 w 4158730"/>
              <a:gd name="connsiteY193" fmla="*/ 1090613 h 4414838"/>
              <a:gd name="connsiteX194" fmla="*/ 2020367 w 4158730"/>
              <a:gd name="connsiteY194" fmla="*/ 1152525 h 4414838"/>
              <a:gd name="connsiteX195" fmla="*/ 2053705 w 4158730"/>
              <a:gd name="connsiteY195" fmla="*/ 1171575 h 4414838"/>
              <a:gd name="connsiteX196" fmla="*/ 2053705 w 4158730"/>
              <a:gd name="connsiteY196" fmla="*/ 1171575 h 4414838"/>
              <a:gd name="connsiteX197" fmla="*/ 2044180 w 4158730"/>
              <a:gd name="connsiteY197" fmla="*/ 1081088 h 4414838"/>
              <a:gd name="connsiteX198" fmla="*/ 2072755 w 4158730"/>
              <a:gd name="connsiteY198" fmla="*/ 1076325 h 4414838"/>
              <a:gd name="connsiteX199" fmla="*/ 2072755 w 4158730"/>
              <a:gd name="connsiteY199" fmla="*/ 1128713 h 4414838"/>
              <a:gd name="connsiteX200" fmla="*/ 2082280 w 4158730"/>
              <a:gd name="connsiteY200" fmla="*/ 1143000 h 4414838"/>
              <a:gd name="connsiteX201" fmla="*/ 2110855 w 4158730"/>
              <a:gd name="connsiteY201" fmla="*/ 1090613 h 4414838"/>
              <a:gd name="connsiteX202" fmla="*/ 2153717 w 4158730"/>
              <a:gd name="connsiteY202" fmla="*/ 1066800 h 4414838"/>
              <a:gd name="connsiteX203" fmla="*/ 2158480 w 4158730"/>
              <a:gd name="connsiteY203" fmla="*/ 1090613 h 4414838"/>
              <a:gd name="connsiteX204" fmla="*/ 2125142 w 4158730"/>
              <a:gd name="connsiteY204" fmla="*/ 1133475 h 4414838"/>
              <a:gd name="connsiteX205" fmla="*/ 2096567 w 4158730"/>
              <a:gd name="connsiteY205" fmla="*/ 1166813 h 4414838"/>
              <a:gd name="connsiteX206" fmla="*/ 2196580 w 4158730"/>
              <a:gd name="connsiteY206" fmla="*/ 1190625 h 4414838"/>
              <a:gd name="connsiteX207" fmla="*/ 2234680 w 4158730"/>
              <a:gd name="connsiteY207" fmla="*/ 1190625 h 4414838"/>
              <a:gd name="connsiteX208" fmla="*/ 2229917 w 4158730"/>
              <a:gd name="connsiteY208" fmla="*/ 1152525 h 4414838"/>
              <a:gd name="connsiteX209" fmla="*/ 2229917 w 4158730"/>
              <a:gd name="connsiteY209" fmla="*/ 1152525 h 4414838"/>
              <a:gd name="connsiteX210" fmla="*/ 2263255 w 4158730"/>
              <a:gd name="connsiteY210" fmla="*/ 1119188 h 4414838"/>
              <a:gd name="connsiteX211" fmla="*/ 2277542 w 4158730"/>
              <a:gd name="connsiteY211" fmla="*/ 1195388 h 4414838"/>
              <a:gd name="connsiteX212" fmla="*/ 2301355 w 4158730"/>
              <a:gd name="connsiteY212" fmla="*/ 1214438 h 4414838"/>
              <a:gd name="connsiteX213" fmla="*/ 2310880 w 4158730"/>
              <a:gd name="connsiteY213" fmla="*/ 1176338 h 4414838"/>
              <a:gd name="connsiteX214" fmla="*/ 2310880 w 4158730"/>
              <a:gd name="connsiteY214" fmla="*/ 1176338 h 4414838"/>
              <a:gd name="connsiteX215" fmla="*/ 2339455 w 4158730"/>
              <a:gd name="connsiteY215" fmla="*/ 1109663 h 4414838"/>
              <a:gd name="connsiteX216" fmla="*/ 2344217 w 4158730"/>
              <a:gd name="connsiteY216" fmla="*/ 1147763 h 4414838"/>
              <a:gd name="connsiteX217" fmla="*/ 2348980 w 4158730"/>
              <a:gd name="connsiteY217" fmla="*/ 1181100 h 4414838"/>
              <a:gd name="connsiteX218" fmla="*/ 2410892 w 4158730"/>
              <a:gd name="connsiteY218" fmla="*/ 1200150 h 4414838"/>
              <a:gd name="connsiteX219" fmla="*/ 2439467 w 4158730"/>
              <a:gd name="connsiteY219" fmla="*/ 1204913 h 4414838"/>
              <a:gd name="connsiteX220" fmla="*/ 2448992 w 4158730"/>
              <a:gd name="connsiteY220" fmla="*/ 1190625 h 4414838"/>
              <a:gd name="connsiteX221" fmla="*/ 2468042 w 4158730"/>
              <a:gd name="connsiteY221" fmla="*/ 1171575 h 4414838"/>
              <a:gd name="connsiteX222" fmla="*/ 2510905 w 4158730"/>
              <a:gd name="connsiteY222" fmla="*/ 1166813 h 4414838"/>
              <a:gd name="connsiteX223" fmla="*/ 2482330 w 4158730"/>
              <a:gd name="connsiteY223" fmla="*/ 1204913 h 4414838"/>
              <a:gd name="connsiteX224" fmla="*/ 2482330 w 4158730"/>
              <a:gd name="connsiteY224" fmla="*/ 1233488 h 4414838"/>
              <a:gd name="connsiteX225" fmla="*/ 2482330 w 4158730"/>
              <a:gd name="connsiteY225" fmla="*/ 1233488 h 4414838"/>
              <a:gd name="connsiteX226" fmla="*/ 2549005 w 4158730"/>
              <a:gd name="connsiteY226" fmla="*/ 1271588 h 4414838"/>
              <a:gd name="connsiteX227" fmla="*/ 2610917 w 4158730"/>
              <a:gd name="connsiteY227" fmla="*/ 1309688 h 4414838"/>
              <a:gd name="connsiteX228" fmla="*/ 2663305 w 4158730"/>
              <a:gd name="connsiteY228" fmla="*/ 1347788 h 4414838"/>
              <a:gd name="connsiteX229" fmla="*/ 2682355 w 4158730"/>
              <a:gd name="connsiteY229" fmla="*/ 1362075 h 4414838"/>
              <a:gd name="connsiteX230" fmla="*/ 2706167 w 4158730"/>
              <a:gd name="connsiteY230" fmla="*/ 1328738 h 4414838"/>
              <a:gd name="connsiteX231" fmla="*/ 2701405 w 4158730"/>
              <a:gd name="connsiteY231" fmla="*/ 1300163 h 4414838"/>
              <a:gd name="connsiteX232" fmla="*/ 2701405 w 4158730"/>
              <a:gd name="connsiteY232" fmla="*/ 1281113 h 4414838"/>
              <a:gd name="connsiteX233" fmla="*/ 2729980 w 4158730"/>
              <a:gd name="connsiteY233" fmla="*/ 1319213 h 4414838"/>
              <a:gd name="connsiteX234" fmla="*/ 2706167 w 4158730"/>
              <a:gd name="connsiteY234" fmla="*/ 1357313 h 4414838"/>
              <a:gd name="connsiteX235" fmla="*/ 2749030 w 4158730"/>
              <a:gd name="connsiteY235" fmla="*/ 1404938 h 4414838"/>
              <a:gd name="connsiteX236" fmla="*/ 2796655 w 4158730"/>
              <a:gd name="connsiteY236" fmla="*/ 1390650 h 4414838"/>
              <a:gd name="connsiteX237" fmla="*/ 2796655 w 4158730"/>
              <a:gd name="connsiteY237" fmla="*/ 1390650 h 4414838"/>
              <a:gd name="connsiteX238" fmla="*/ 2815705 w 4158730"/>
              <a:gd name="connsiteY238" fmla="*/ 1333500 h 4414838"/>
              <a:gd name="connsiteX239" fmla="*/ 2815705 w 4158730"/>
              <a:gd name="connsiteY239" fmla="*/ 1333500 h 4414838"/>
              <a:gd name="connsiteX240" fmla="*/ 2825230 w 4158730"/>
              <a:gd name="connsiteY240" fmla="*/ 1381125 h 4414838"/>
              <a:gd name="connsiteX241" fmla="*/ 2849042 w 4158730"/>
              <a:gd name="connsiteY241" fmla="*/ 1419225 h 4414838"/>
              <a:gd name="connsiteX242" fmla="*/ 2930005 w 4158730"/>
              <a:gd name="connsiteY242" fmla="*/ 1443038 h 4414838"/>
              <a:gd name="connsiteX243" fmla="*/ 2987155 w 4158730"/>
              <a:gd name="connsiteY243" fmla="*/ 1452563 h 4414838"/>
              <a:gd name="connsiteX244" fmla="*/ 2987155 w 4158730"/>
              <a:gd name="connsiteY244" fmla="*/ 1452563 h 4414838"/>
              <a:gd name="connsiteX245" fmla="*/ 2949055 w 4158730"/>
              <a:gd name="connsiteY245" fmla="*/ 1309688 h 4414838"/>
              <a:gd name="connsiteX246" fmla="*/ 2887142 w 4158730"/>
              <a:gd name="connsiteY246" fmla="*/ 1157288 h 4414838"/>
              <a:gd name="connsiteX247" fmla="*/ 2882380 w 4158730"/>
              <a:gd name="connsiteY247" fmla="*/ 1104900 h 4414838"/>
              <a:gd name="connsiteX248" fmla="*/ 3010967 w 4158730"/>
              <a:gd name="connsiteY248" fmla="*/ 1081088 h 4414838"/>
              <a:gd name="connsiteX249" fmla="*/ 3053830 w 4158730"/>
              <a:gd name="connsiteY249" fmla="*/ 1171575 h 4414838"/>
              <a:gd name="connsiteX250" fmla="*/ 3077642 w 4158730"/>
              <a:gd name="connsiteY250" fmla="*/ 1257300 h 4414838"/>
              <a:gd name="connsiteX251" fmla="*/ 3082405 w 4158730"/>
              <a:gd name="connsiteY251" fmla="*/ 1347788 h 4414838"/>
              <a:gd name="connsiteX252" fmla="*/ 3096692 w 4158730"/>
              <a:gd name="connsiteY252" fmla="*/ 1419225 h 4414838"/>
              <a:gd name="connsiteX253" fmla="*/ 3144317 w 4158730"/>
              <a:gd name="connsiteY253" fmla="*/ 1452563 h 4414838"/>
              <a:gd name="connsiteX254" fmla="*/ 3244330 w 4158730"/>
              <a:gd name="connsiteY254" fmla="*/ 1414463 h 4414838"/>
              <a:gd name="connsiteX255" fmla="*/ 3334817 w 4158730"/>
              <a:gd name="connsiteY255" fmla="*/ 1371600 h 4414838"/>
              <a:gd name="connsiteX256" fmla="*/ 3401492 w 4158730"/>
              <a:gd name="connsiteY256" fmla="*/ 1333500 h 4414838"/>
              <a:gd name="connsiteX257" fmla="*/ 3401492 w 4158730"/>
              <a:gd name="connsiteY257" fmla="*/ 1276350 h 4414838"/>
              <a:gd name="connsiteX258" fmla="*/ 3353867 w 4158730"/>
              <a:gd name="connsiteY258" fmla="*/ 1271588 h 4414838"/>
              <a:gd name="connsiteX259" fmla="*/ 3296717 w 4158730"/>
              <a:gd name="connsiteY259" fmla="*/ 1300163 h 4414838"/>
              <a:gd name="connsiteX260" fmla="*/ 3239567 w 4158730"/>
              <a:gd name="connsiteY260" fmla="*/ 1309688 h 4414838"/>
              <a:gd name="connsiteX261" fmla="*/ 3201467 w 4158730"/>
              <a:gd name="connsiteY261" fmla="*/ 1300163 h 4414838"/>
              <a:gd name="connsiteX262" fmla="*/ 3249092 w 4158730"/>
              <a:gd name="connsiteY262" fmla="*/ 1271588 h 4414838"/>
              <a:gd name="connsiteX263" fmla="*/ 3272905 w 4158730"/>
              <a:gd name="connsiteY263" fmla="*/ 1233488 h 4414838"/>
              <a:gd name="connsiteX264" fmla="*/ 3230042 w 4158730"/>
              <a:gd name="connsiteY264" fmla="*/ 1223963 h 4414838"/>
              <a:gd name="connsiteX265" fmla="*/ 3163367 w 4158730"/>
              <a:gd name="connsiteY265" fmla="*/ 1200150 h 4414838"/>
              <a:gd name="connsiteX266" fmla="*/ 3144317 w 4158730"/>
              <a:gd name="connsiteY266" fmla="*/ 1123950 h 4414838"/>
              <a:gd name="connsiteX267" fmla="*/ 3225280 w 4158730"/>
              <a:gd name="connsiteY267" fmla="*/ 1181101 h 4414838"/>
              <a:gd name="connsiteX268" fmla="*/ 3363392 w 4158730"/>
              <a:gd name="connsiteY268" fmla="*/ 1233489 h 4414838"/>
              <a:gd name="connsiteX269" fmla="*/ 3463405 w 4158730"/>
              <a:gd name="connsiteY269" fmla="*/ 1247776 h 4414838"/>
              <a:gd name="connsiteX270" fmla="*/ 3472930 w 4158730"/>
              <a:gd name="connsiteY270" fmla="*/ 1314451 h 4414838"/>
              <a:gd name="connsiteX271" fmla="*/ 3587230 w 4158730"/>
              <a:gd name="connsiteY271" fmla="*/ 1271589 h 4414838"/>
              <a:gd name="connsiteX272" fmla="*/ 3696767 w 4158730"/>
              <a:gd name="connsiteY272" fmla="*/ 1214439 h 4414838"/>
              <a:gd name="connsiteX273" fmla="*/ 3763442 w 4158730"/>
              <a:gd name="connsiteY273" fmla="*/ 1166814 h 4414838"/>
              <a:gd name="connsiteX274" fmla="*/ 3749155 w 4158730"/>
              <a:gd name="connsiteY274" fmla="*/ 1123951 h 4414838"/>
              <a:gd name="connsiteX275" fmla="*/ 3787255 w 4158730"/>
              <a:gd name="connsiteY275" fmla="*/ 1095376 h 4414838"/>
              <a:gd name="connsiteX276" fmla="*/ 3872980 w 4158730"/>
              <a:gd name="connsiteY276" fmla="*/ 1114426 h 4414838"/>
              <a:gd name="connsiteX277" fmla="*/ 4063480 w 4158730"/>
              <a:gd name="connsiteY277" fmla="*/ 1143000 h 4414838"/>
              <a:gd name="connsiteX278" fmla="*/ 4139680 w 4158730"/>
              <a:gd name="connsiteY278" fmla="*/ 1176338 h 4414838"/>
              <a:gd name="connsiteX279" fmla="*/ 4153967 w 4158730"/>
              <a:gd name="connsiteY27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96455 w 4158730"/>
              <a:gd name="connsiteY121" fmla="*/ 1109663 h 4414838"/>
              <a:gd name="connsiteX122" fmla="*/ 1253605 w 4158730"/>
              <a:gd name="connsiteY122" fmla="*/ 1090613 h 4414838"/>
              <a:gd name="connsiteX123" fmla="*/ 1296467 w 4158730"/>
              <a:gd name="connsiteY123" fmla="*/ 1095375 h 4414838"/>
              <a:gd name="connsiteX124" fmla="*/ 1301230 w 4158730"/>
              <a:gd name="connsiteY124" fmla="*/ 1176338 h 4414838"/>
              <a:gd name="connsiteX125" fmla="*/ 1329805 w 4158730"/>
              <a:gd name="connsiteY125" fmla="*/ 1223963 h 4414838"/>
              <a:gd name="connsiteX126" fmla="*/ 1396480 w 4158730"/>
              <a:gd name="connsiteY126" fmla="*/ 1281113 h 4414838"/>
              <a:gd name="connsiteX127" fmla="*/ 1448867 w 4158730"/>
              <a:gd name="connsiteY127" fmla="*/ 1309688 h 4414838"/>
              <a:gd name="connsiteX128" fmla="*/ 1529830 w 4158730"/>
              <a:gd name="connsiteY128" fmla="*/ 1281113 h 4414838"/>
              <a:gd name="connsiteX129" fmla="*/ 1534592 w 4158730"/>
              <a:gd name="connsiteY129" fmla="*/ 1314450 h 4414838"/>
              <a:gd name="connsiteX130" fmla="*/ 1496492 w 4158730"/>
              <a:gd name="connsiteY130" fmla="*/ 1366838 h 4414838"/>
              <a:gd name="connsiteX131" fmla="*/ 1510780 w 4158730"/>
              <a:gd name="connsiteY131" fmla="*/ 1428750 h 4414838"/>
              <a:gd name="connsiteX132" fmla="*/ 1553642 w 4158730"/>
              <a:gd name="connsiteY132" fmla="*/ 1428750 h 4414838"/>
              <a:gd name="connsiteX133" fmla="*/ 1506017 w 4158730"/>
              <a:gd name="connsiteY133" fmla="*/ 1462088 h 4414838"/>
              <a:gd name="connsiteX134" fmla="*/ 1520305 w 4158730"/>
              <a:gd name="connsiteY134" fmla="*/ 1528763 h 4414838"/>
              <a:gd name="connsiteX135" fmla="*/ 1544117 w 4158730"/>
              <a:gd name="connsiteY135" fmla="*/ 1576388 h 4414838"/>
              <a:gd name="connsiteX136" fmla="*/ 1601267 w 4158730"/>
              <a:gd name="connsiteY136" fmla="*/ 1571625 h 4414838"/>
              <a:gd name="connsiteX137" fmla="*/ 1653655 w 4158730"/>
              <a:gd name="connsiteY137" fmla="*/ 1590675 h 4414838"/>
              <a:gd name="connsiteX138" fmla="*/ 1696517 w 4158730"/>
              <a:gd name="connsiteY138" fmla="*/ 1552575 h 4414838"/>
              <a:gd name="connsiteX139" fmla="*/ 1720330 w 4158730"/>
              <a:gd name="connsiteY139" fmla="*/ 1533525 h 4414838"/>
              <a:gd name="connsiteX140" fmla="*/ 1706042 w 4158730"/>
              <a:gd name="connsiteY140" fmla="*/ 1490663 h 4414838"/>
              <a:gd name="connsiteX141" fmla="*/ 1691755 w 4158730"/>
              <a:gd name="connsiteY141" fmla="*/ 1476375 h 4414838"/>
              <a:gd name="connsiteX142" fmla="*/ 1691755 w 4158730"/>
              <a:gd name="connsiteY142" fmla="*/ 1452563 h 4414838"/>
              <a:gd name="connsiteX143" fmla="*/ 1729855 w 4158730"/>
              <a:gd name="connsiteY143" fmla="*/ 1466850 h 4414838"/>
              <a:gd name="connsiteX144" fmla="*/ 1758430 w 4158730"/>
              <a:gd name="connsiteY144" fmla="*/ 1495425 h 4414838"/>
              <a:gd name="connsiteX145" fmla="*/ 1767955 w 4158730"/>
              <a:gd name="connsiteY145" fmla="*/ 1447800 h 4414838"/>
              <a:gd name="connsiteX146" fmla="*/ 1772717 w 4158730"/>
              <a:gd name="connsiteY146" fmla="*/ 1414463 h 4414838"/>
              <a:gd name="connsiteX147" fmla="*/ 1767955 w 4158730"/>
              <a:gd name="connsiteY147" fmla="*/ 1400175 h 4414838"/>
              <a:gd name="connsiteX148" fmla="*/ 1725092 w 4158730"/>
              <a:gd name="connsiteY148" fmla="*/ 1385888 h 4414838"/>
              <a:gd name="connsiteX149" fmla="*/ 1691755 w 4158730"/>
              <a:gd name="connsiteY149" fmla="*/ 1362075 h 4414838"/>
              <a:gd name="connsiteX150" fmla="*/ 1658417 w 4158730"/>
              <a:gd name="connsiteY150" fmla="*/ 1319213 h 4414838"/>
              <a:gd name="connsiteX151" fmla="*/ 1629842 w 4158730"/>
              <a:gd name="connsiteY151" fmla="*/ 1309688 h 4414838"/>
              <a:gd name="connsiteX152" fmla="*/ 1591742 w 4158730"/>
              <a:gd name="connsiteY152" fmla="*/ 1309688 h 4414838"/>
              <a:gd name="connsiteX153" fmla="*/ 1572692 w 4158730"/>
              <a:gd name="connsiteY153" fmla="*/ 1304925 h 4414838"/>
              <a:gd name="connsiteX154" fmla="*/ 1558405 w 4158730"/>
              <a:gd name="connsiteY154" fmla="*/ 1271588 h 4414838"/>
              <a:gd name="connsiteX155" fmla="*/ 1539355 w 4158730"/>
              <a:gd name="connsiteY155" fmla="*/ 1233488 h 4414838"/>
              <a:gd name="connsiteX156" fmla="*/ 1558405 w 4158730"/>
              <a:gd name="connsiteY156" fmla="*/ 1219200 h 4414838"/>
              <a:gd name="connsiteX157" fmla="*/ 1615555 w 4158730"/>
              <a:gd name="connsiteY157" fmla="*/ 1281113 h 4414838"/>
              <a:gd name="connsiteX158" fmla="*/ 1615555 w 4158730"/>
              <a:gd name="connsiteY158" fmla="*/ 1281113 h 4414838"/>
              <a:gd name="connsiteX159" fmla="*/ 1634605 w 4158730"/>
              <a:gd name="connsiteY159" fmla="*/ 1252538 h 4414838"/>
              <a:gd name="connsiteX160" fmla="*/ 1615555 w 4158730"/>
              <a:gd name="connsiteY160" fmla="*/ 1214438 h 4414838"/>
              <a:gd name="connsiteX161" fmla="*/ 1658417 w 4158730"/>
              <a:gd name="connsiteY161" fmla="*/ 1223963 h 4414838"/>
              <a:gd name="connsiteX162" fmla="*/ 1677467 w 4158730"/>
              <a:gd name="connsiteY162" fmla="*/ 1285875 h 4414838"/>
              <a:gd name="connsiteX163" fmla="*/ 1696517 w 4158730"/>
              <a:gd name="connsiteY163" fmla="*/ 1290638 h 4414838"/>
              <a:gd name="connsiteX164" fmla="*/ 1691755 w 4158730"/>
              <a:gd name="connsiteY164" fmla="*/ 1252538 h 4414838"/>
              <a:gd name="connsiteX165" fmla="*/ 1682230 w 4158730"/>
              <a:gd name="connsiteY165" fmla="*/ 1223963 h 4414838"/>
              <a:gd name="connsiteX166" fmla="*/ 1691755 w 4158730"/>
              <a:gd name="connsiteY166" fmla="*/ 1204913 h 4414838"/>
              <a:gd name="connsiteX167" fmla="*/ 1691755 w 4158730"/>
              <a:gd name="connsiteY167" fmla="*/ 1204913 h 4414838"/>
              <a:gd name="connsiteX168" fmla="*/ 1758430 w 4158730"/>
              <a:gd name="connsiteY168" fmla="*/ 1204913 h 4414838"/>
              <a:gd name="connsiteX169" fmla="*/ 1758430 w 4158730"/>
              <a:gd name="connsiteY169" fmla="*/ 1204913 h 4414838"/>
              <a:gd name="connsiteX170" fmla="*/ 1729855 w 4158730"/>
              <a:gd name="connsiteY170" fmla="*/ 1300163 h 4414838"/>
              <a:gd name="connsiteX171" fmla="*/ 1734617 w 4158730"/>
              <a:gd name="connsiteY171" fmla="*/ 1338263 h 4414838"/>
              <a:gd name="connsiteX172" fmla="*/ 1734617 w 4158730"/>
              <a:gd name="connsiteY172" fmla="*/ 1338263 h 4414838"/>
              <a:gd name="connsiteX173" fmla="*/ 1801292 w 4158730"/>
              <a:gd name="connsiteY173" fmla="*/ 1352550 h 4414838"/>
              <a:gd name="connsiteX174" fmla="*/ 1839392 w 4158730"/>
              <a:gd name="connsiteY174" fmla="*/ 1319213 h 4414838"/>
              <a:gd name="connsiteX175" fmla="*/ 1901305 w 4158730"/>
              <a:gd name="connsiteY175" fmla="*/ 1319213 h 4414838"/>
              <a:gd name="connsiteX176" fmla="*/ 1948930 w 4158730"/>
              <a:gd name="connsiteY176" fmla="*/ 1328738 h 4414838"/>
              <a:gd name="connsiteX177" fmla="*/ 1967980 w 4158730"/>
              <a:gd name="connsiteY177" fmla="*/ 1300163 h 4414838"/>
              <a:gd name="connsiteX178" fmla="*/ 1972742 w 4158730"/>
              <a:gd name="connsiteY178" fmla="*/ 1281113 h 4414838"/>
              <a:gd name="connsiteX179" fmla="*/ 1929880 w 4158730"/>
              <a:gd name="connsiteY179" fmla="*/ 1266825 h 4414838"/>
              <a:gd name="connsiteX180" fmla="*/ 1882255 w 4158730"/>
              <a:gd name="connsiteY180" fmla="*/ 1257300 h 4414838"/>
              <a:gd name="connsiteX181" fmla="*/ 1867967 w 4158730"/>
              <a:gd name="connsiteY181" fmla="*/ 1238250 h 4414838"/>
              <a:gd name="connsiteX182" fmla="*/ 1939405 w 4158730"/>
              <a:gd name="connsiteY182" fmla="*/ 1233488 h 4414838"/>
              <a:gd name="connsiteX183" fmla="*/ 1963217 w 4158730"/>
              <a:gd name="connsiteY183" fmla="*/ 1247775 h 4414838"/>
              <a:gd name="connsiteX184" fmla="*/ 1963217 w 4158730"/>
              <a:gd name="connsiteY184" fmla="*/ 1247775 h 4414838"/>
              <a:gd name="connsiteX185" fmla="*/ 1915592 w 4158730"/>
              <a:gd name="connsiteY185" fmla="*/ 1214438 h 4414838"/>
              <a:gd name="connsiteX186" fmla="*/ 1929880 w 4158730"/>
              <a:gd name="connsiteY186" fmla="*/ 1190625 h 4414838"/>
              <a:gd name="connsiteX187" fmla="*/ 1929880 w 4158730"/>
              <a:gd name="connsiteY187" fmla="*/ 1190625 h 4414838"/>
              <a:gd name="connsiteX188" fmla="*/ 1948930 w 4158730"/>
              <a:gd name="connsiteY188" fmla="*/ 1166813 h 4414838"/>
              <a:gd name="connsiteX189" fmla="*/ 1953692 w 4158730"/>
              <a:gd name="connsiteY189" fmla="*/ 1152525 h 4414838"/>
              <a:gd name="connsiteX190" fmla="*/ 2025130 w 4158730"/>
              <a:gd name="connsiteY190" fmla="*/ 1223963 h 4414838"/>
              <a:gd name="connsiteX191" fmla="*/ 2020367 w 4158730"/>
              <a:gd name="connsiteY191" fmla="*/ 1204913 h 4414838"/>
              <a:gd name="connsiteX192" fmla="*/ 1996555 w 4158730"/>
              <a:gd name="connsiteY192" fmla="*/ 1152525 h 4414838"/>
              <a:gd name="connsiteX193" fmla="*/ 1996555 w 4158730"/>
              <a:gd name="connsiteY193" fmla="*/ 1090613 h 4414838"/>
              <a:gd name="connsiteX194" fmla="*/ 2015605 w 4158730"/>
              <a:gd name="connsiteY194" fmla="*/ 1090613 h 4414838"/>
              <a:gd name="connsiteX195" fmla="*/ 2020367 w 4158730"/>
              <a:gd name="connsiteY195" fmla="*/ 1152525 h 4414838"/>
              <a:gd name="connsiteX196" fmla="*/ 2053705 w 4158730"/>
              <a:gd name="connsiteY196" fmla="*/ 1171575 h 4414838"/>
              <a:gd name="connsiteX197" fmla="*/ 2053705 w 4158730"/>
              <a:gd name="connsiteY197" fmla="*/ 1171575 h 4414838"/>
              <a:gd name="connsiteX198" fmla="*/ 2044180 w 4158730"/>
              <a:gd name="connsiteY198" fmla="*/ 1081088 h 4414838"/>
              <a:gd name="connsiteX199" fmla="*/ 2072755 w 4158730"/>
              <a:gd name="connsiteY199" fmla="*/ 1076325 h 4414838"/>
              <a:gd name="connsiteX200" fmla="*/ 2072755 w 4158730"/>
              <a:gd name="connsiteY200" fmla="*/ 1128713 h 4414838"/>
              <a:gd name="connsiteX201" fmla="*/ 2082280 w 4158730"/>
              <a:gd name="connsiteY201" fmla="*/ 1143000 h 4414838"/>
              <a:gd name="connsiteX202" fmla="*/ 2110855 w 4158730"/>
              <a:gd name="connsiteY202" fmla="*/ 1090613 h 4414838"/>
              <a:gd name="connsiteX203" fmla="*/ 2153717 w 4158730"/>
              <a:gd name="connsiteY203" fmla="*/ 1066800 h 4414838"/>
              <a:gd name="connsiteX204" fmla="*/ 2158480 w 4158730"/>
              <a:gd name="connsiteY204" fmla="*/ 1090613 h 4414838"/>
              <a:gd name="connsiteX205" fmla="*/ 2125142 w 4158730"/>
              <a:gd name="connsiteY205" fmla="*/ 1133475 h 4414838"/>
              <a:gd name="connsiteX206" fmla="*/ 2096567 w 4158730"/>
              <a:gd name="connsiteY206" fmla="*/ 1166813 h 4414838"/>
              <a:gd name="connsiteX207" fmla="*/ 2196580 w 4158730"/>
              <a:gd name="connsiteY207" fmla="*/ 1190625 h 4414838"/>
              <a:gd name="connsiteX208" fmla="*/ 2234680 w 4158730"/>
              <a:gd name="connsiteY208" fmla="*/ 1190625 h 4414838"/>
              <a:gd name="connsiteX209" fmla="*/ 2229917 w 4158730"/>
              <a:gd name="connsiteY209" fmla="*/ 1152525 h 4414838"/>
              <a:gd name="connsiteX210" fmla="*/ 2229917 w 4158730"/>
              <a:gd name="connsiteY210" fmla="*/ 1152525 h 4414838"/>
              <a:gd name="connsiteX211" fmla="*/ 2263255 w 4158730"/>
              <a:gd name="connsiteY211" fmla="*/ 1119188 h 4414838"/>
              <a:gd name="connsiteX212" fmla="*/ 2277542 w 4158730"/>
              <a:gd name="connsiteY212" fmla="*/ 1195388 h 4414838"/>
              <a:gd name="connsiteX213" fmla="*/ 2301355 w 4158730"/>
              <a:gd name="connsiteY213" fmla="*/ 1214438 h 4414838"/>
              <a:gd name="connsiteX214" fmla="*/ 2310880 w 4158730"/>
              <a:gd name="connsiteY214" fmla="*/ 1176338 h 4414838"/>
              <a:gd name="connsiteX215" fmla="*/ 2310880 w 4158730"/>
              <a:gd name="connsiteY215" fmla="*/ 1176338 h 4414838"/>
              <a:gd name="connsiteX216" fmla="*/ 2339455 w 4158730"/>
              <a:gd name="connsiteY216" fmla="*/ 1109663 h 4414838"/>
              <a:gd name="connsiteX217" fmla="*/ 2344217 w 4158730"/>
              <a:gd name="connsiteY217" fmla="*/ 1147763 h 4414838"/>
              <a:gd name="connsiteX218" fmla="*/ 2348980 w 4158730"/>
              <a:gd name="connsiteY218" fmla="*/ 1181100 h 4414838"/>
              <a:gd name="connsiteX219" fmla="*/ 2410892 w 4158730"/>
              <a:gd name="connsiteY219" fmla="*/ 1200150 h 4414838"/>
              <a:gd name="connsiteX220" fmla="*/ 2439467 w 4158730"/>
              <a:gd name="connsiteY220" fmla="*/ 1204913 h 4414838"/>
              <a:gd name="connsiteX221" fmla="*/ 2448992 w 4158730"/>
              <a:gd name="connsiteY221" fmla="*/ 1190625 h 4414838"/>
              <a:gd name="connsiteX222" fmla="*/ 2468042 w 4158730"/>
              <a:gd name="connsiteY222" fmla="*/ 1171575 h 4414838"/>
              <a:gd name="connsiteX223" fmla="*/ 2510905 w 4158730"/>
              <a:gd name="connsiteY223" fmla="*/ 1166813 h 4414838"/>
              <a:gd name="connsiteX224" fmla="*/ 2482330 w 4158730"/>
              <a:gd name="connsiteY224" fmla="*/ 1204913 h 4414838"/>
              <a:gd name="connsiteX225" fmla="*/ 2482330 w 4158730"/>
              <a:gd name="connsiteY225" fmla="*/ 1233488 h 4414838"/>
              <a:gd name="connsiteX226" fmla="*/ 2482330 w 4158730"/>
              <a:gd name="connsiteY226" fmla="*/ 1233488 h 4414838"/>
              <a:gd name="connsiteX227" fmla="*/ 2549005 w 4158730"/>
              <a:gd name="connsiteY227" fmla="*/ 1271588 h 4414838"/>
              <a:gd name="connsiteX228" fmla="*/ 2610917 w 4158730"/>
              <a:gd name="connsiteY228" fmla="*/ 1309688 h 4414838"/>
              <a:gd name="connsiteX229" fmla="*/ 2663305 w 4158730"/>
              <a:gd name="connsiteY229" fmla="*/ 1347788 h 4414838"/>
              <a:gd name="connsiteX230" fmla="*/ 2682355 w 4158730"/>
              <a:gd name="connsiteY230" fmla="*/ 1362075 h 4414838"/>
              <a:gd name="connsiteX231" fmla="*/ 2706167 w 4158730"/>
              <a:gd name="connsiteY231" fmla="*/ 1328738 h 4414838"/>
              <a:gd name="connsiteX232" fmla="*/ 2701405 w 4158730"/>
              <a:gd name="connsiteY232" fmla="*/ 1300163 h 4414838"/>
              <a:gd name="connsiteX233" fmla="*/ 2701405 w 4158730"/>
              <a:gd name="connsiteY233" fmla="*/ 1281113 h 4414838"/>
              <a:gd name="connsiteX234" fmla="*/ 2729980 w 4158730"/>
              <a:gd name="connsiteY234" fmla="*/ 1319213 h 4414838"/>
              <a:gd name="connsiteX235" fmla="*/ 2706167 w 4158730"/>
              <a:gd name="connsiteY235" fmla="*/ 1357313 h 4414838"/>
              <a:gd name="connsiteX236" fmla="*/ 2749030 w 4158730"/>
              <a:gd name="connsiteY236" fmla="*/ 1404938 h 4414838"/>
              <a:gd name="connsiteX237" fmla="*/ 2796655 w 4158730"/>
              <a:gd name="connsiteY237" fmla="*/ 1390650 h 4414838"/>
              <a:gd name="connsiteX238" fmla="*/ 2796655 w 4158730"/>
              <a:gd name="connsiteY238" fmla="*/ 1390650 h 4414838"/>
              <a:gd name="connsiteX239" fmla="*/ 2815705 w 4158730"/>
              <a:gd name="connsiteY239" fmla="*/ 1333500 h 4414838"/>
              <a:gd name="connsiteX240" fmla="*/ 2815705 w 4158730"/>
              <a:gd name="connsiteY240" fmla="*/ 1333500 h 4414838"/>
              <a:gd name="connsiteX241" fmla="*/ 2825230 w 4158730"/>
              <a:gd name="connsiteY241" fmla="*/ 1381125 h 4414838"/>
              <a:gd name="connsiteX242" fmla="*/ 2849042 w 4158730"/>
              <a:gd name="connsiteY242" fmla="*/ 1419225 h 4414838"/>
              <a:gd name="connsiteX243" fmla="*/ 2930005 w 4158730"/>
              <a:gd name="connsiteY243" fmla="*/ 1443038 h 4414838"/>
              <a:gd name="connsiteX244" fmla="*/ 2987155 w 4158730"/>
              <a:gd name="connsiteY244" fmla="*/ 1452563 h 4414838"/>
              <a:gd name="connsiteX245" fmla="*/ 2987155 w 4158730"/>
              <a:gd name="connsiteY245" fmla="*/ 1452563 h 4414838"/>
              <a:gd name="connsiteX246" fmla="*/ 2949055 w 4158730"/>
              <a:gd name="connsiteY246" fmla="*/ 1309688 h 4414838"/>
              <a:gd name="connsiteX247" fmla="*/ 2887142 w 4158730"/>
              <a:gd name="connsiteY247" fmla="*/ 1157288 h 4414838"/>
              <a:gd name="connsiteX248" fmla="*/ 2882380 w 4158730"/>
              <a:gd name="connsiteY248" fmla="*/ 1104900 h 4414838"/>
              <a:gd name="connsiteX249" fmla="*/ 3010967 w 4158730"/>
              <a:gd name="connsiteY249" fmla="*/ 1081088 h 4414838"/>
              <a:gd name="connsiteX250" fmla="*/ 3053830 w 4158730"/>
              <a:gd name="connsiteY250" fmla="*/ 1171575 h 4414838"/>
              <a:gd name="connsiteX251" fmla="*/ 3077642 w 4158730"/>
              <a:gd name="connsiteY251" fmla="*/ 1257300 h 4414838"/>
              <a:gd name="connsiteX252" fmla="*/ 3082405 w 4158730"/>
              <a:gd name="connsiteY252" fmla="*/ 1347788 h 4414838"/>
              <a:gd name="connsiteX253" fmla="*/ 3096692 w 4158730"/>
              <a:gd name="connsiteY253" fmla="*/ 1419225 h 4414838"/>
              <a:gd name="connsiteX254" fmla="*/ 3144317 w 4158730"/>
              <a:gd name="connsiteY254" fmla="*/ 1452563 h 4414838"/>
              <a:gd name="connsiteX255" fmla="*/ 3244330 w 4158730"/>
              <a:gd name="connsiteY255" fmla="*/ 1414463 h 4414838"/>
              <a:gd name="connsiteX256" fmla="*/ 3334817 w 4158730"/>
              <a:gd name="connsiteY256" fmla="*/ 1371600 h 4414838"/>
              <a:gd name="connsiteX257" fmla="*/ 3401492 w 4158730"/>
              <a:gd name="connsiteY257" fmla="*/ 1333500 h 4414838"/>
              <a:gd name="connsiteX258" fmla="*/ 3401492 w 4158730"/>
              <a:gd name="connsiteY258" fmla="*/ 1276350 h 4414838"/>
              <a:gd name="connsiteX259" fmla="*/ 3353867 w 4158730"/>
              <a:gd name="connsiteY259" fmla="*/ 1271588 h 4414838"/>
              <a:gd name="connsiteX260" fmla="*/ 3296717 w 4158730"/>
              <a:gd name="connsiteY260" fmla="*/ 1300163 h 4414838"/>
              <a:gd name="connsiteX261" fmla="*/ 3239567 w 4158730"/>
              <a:gd name="connsiteY261" fmla="*/ 1309688 h 4414838"/>
              <a:gd name="connsiteX262" fmla="*/ 3201467 w 4158730"/>
              <a:gd name="connsiteY262" fmla="*/ 1300163 h 4414838"/>
              <a:gd name="connsiteX263" fmla="*/ 3249092 w 4158730"/>
              <a:gd name="connsiteY263" fmla="*/ 1271588 h 4414838"/>
              <a:gd name="connsiteX264" fmla="*/ 3272905 w 4158730"/>
              <a:gd name="connsiteY264" fmla="*/ 1233488 h 4414838"/>
              <a:gd name="connsiteX265" fmla="*/ 3230042 w 4158730"/>
              <a:gd name="connsiteY265" fmla="*/ 1223963 h 4414838"/>
              <a:gd name="connsiteX266" fmla="*/ 3163367 w 4158730"/>
              <a:gd name="connsiteY266" fmla="*/ 1200150 h 4414838"/>
              <a:gd name="connsiteX267" fmla="*/ 3144317 w 4158730"/>
              <a:gd name="connsiteY267" fmla="*/ 1123950 h 4414838"/>
              <a:gd name="connsiteX268" fmla="*/ 3225280 w 4158730"/>
              <a:gd name="connsiteY268" fmla="*/ 1181101 h 4414838"/>
              <a:gd name="connsiteX269" fmla="*/ 3363392 w 4158730"/>
              <a:gd name="connsiteY269" fmla="*/ 1233489 h 4414838"/>
              <a:gd name="connsiteX270" fmla="*/ 3463405 w 4158730"/>
              <a:gd name="connsiteY270" fmla="*/ 1247776 h 4414838"/>
              <a:gd name="connsiteX271" fmla="*/ 3472930 w 4158730"/>
              <a:gd name="connsiteY271" fmla="*/ 1314451 h 4414838"/>
              <a:gd name="connsiteX272" fmla="*/ 3587230 w 4158730"/>
              <a:gd name="connsiteY272" fmla="*/ 1271589 h 4414838"/>
              <a:gd name="connsiteX273" fmla="*/ 3696767 w 4158730"/>
              <a:gd name="connsiteY273" fmla="*/ 1214439 h 4414838"/>
              <a:gd name="connsiteX274" fmla="*/ 3763442 w 4158730"/>
              <a:gd name="connsiteY274" fmla="*/ 1166814 h 4414838"/>
              <a:gd name="connsiteX275" fmla="*/ 3749155 w 4158730"/>
              <a:gd name="connsiteY275" fmla="*/ 1123951 h 4414838"/>
              <a:gd name="connsiteX276" fmla="*/ 3787255 w 4158730"/>
              <a:gd name="connsiteY276" fmla="*/ 1095376 h 4414838"/>
              <a:gd name="connsiteX277" fmla="*/ 3872980 w 4158730"/>
              <a:gd name="connsiteY277" fmla="*/ 1114426 h 4414838"/>
              <a:gd name="connsiteX278" fmla="*/ 4063480 w 4158730"/>
              <a:gd name="connsiteY278" fmla="*/ 1143000 h 4414838"/>
              <a:gd name="connsiteX279" fmla="*/ 4139680 w 4158730"/>
              <a:gd name="connsiteY279" fmla="*/ 1176338 h 4414838"/>
              <a:gd name="connsiteX280" fmla="*/ 4153967 w 4158730"/>
              <a:gd name="connsiteY28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96455 w 4158730"/>
              <a:gd name="connsiteY122" fmla="*/ 1109663 h 4414838"/>
              <a:gd name="connsiteX123" fmla="*/ 1253605 w 4158730"/>
              <a:gd name="connsiteY123" fmla="*/ 1090613 h 4414838"/>
              <a:gd name="connsiteX124" fmla="*/ 1296467 w 4158730"/>
              <a:gd name="connsiteY124" fmla="*/ 1095375 h 4414838"/>
              <a:gd name="connsiteX125" fmla="*/ 1301230 w 4158730"/>
              <a:gd name="connsiteY125" fmla="*/ 1176338 h 4414838"/>
              <a:gd name="connsiteX126" fmla="*/ 1329805 w 4158730"/>
              <a:gd name="connsiteY126" fmla="*/ 1223963 h 4414838"/>
              <a:gd name="connsiteX127" fmla="*/ 1396480 w 4158730"/>
              <a:gd name="connsiteY127" fmla="*/ 1281113 h 4414838"/>
              <a:gd name="connsiteX128" fmla="*/ 1448867 w 4158730"/>
              <a:gd name="connsiteY128" fmla="*/ 1309688 h 4414838"/>
              <a:gd name="connsiteX129" fmla="*/ 1529830 w 4158730"/>
              <a:gd name="connsiteY129" fmla="*/ 1281113 h 4414838"/>
              <a:gd name="connsiteX130" fmla="*/ 1534592 w 4158730"/>
              <a:gd name="connsiteY130" fmla="*/ 1314450 h 4414838"/>
              <a:gd name="connsiteX131" fmla="*/ 1496492 w 4158730"/>
              <a:gd name="connsiteY131" fmla="*/ 1366838 h 4414838"/>
              <a:gd name="connsiteX132" fmla="*/ 1510780 w 4158730"/>
              <a:gd name="connsiteY132" fmla="*/ 1428750 h 4414838"/>
              <a:gd name="connsiteX133" fmla="*/ 1553642 w 4158730"/>
              <a:gd name="connsiteY133" fmla="*/ 1428750 h 4414838"/>
              <a:gd name="connsiteX134" fmla="*/ 1506017 w 4158730"/>
              <a:gd name="connsiteY134" fmla="*/ 1462088 h 4414838"/>
              <a:gd name="connsiteX135" fmla="*/ 1520305 w 4158730"/>
              <a:gd name="connsiteY135" fmla="*/ 1528763 h 4414838"/>
              <a:gd name="connsiteX136" fmla="*/ 1544117 w 4158730"/>
              <a:gd name="connsiteY136" fmla="*/ 1576388 h 4414838"/>
              <a:gd name="connsiteX137" fmla="*/ 1601267 w 4158730"/>
              <a:gd name="connsiteY137" fmla="*/ 1571625 h 4414838"/>
              <a:gd name="connsiteX138" fmla="*/ 1653655 w 4158730"/>
              <a:gd name="connsiteY138" fmla="*/ 1590675 h 4414838"/>
              <a:gd name="connsiteX139" fmla="*/ 1696517 w 4158730"/>
              <a:gd name="connsiteY139" fmla="*/ 1552575 h 4414838"/>
              <a:gd name="connsiteX140" fmla="*/ 1720330 w 4158730"/>
              <a:gd name="connsiteY140" fmla="*/ 1533525 h 4414838"/>
              <a:gd name="connsiteX141" fmla="*/ 1706042 w 4158730"/>
              <a:gd name="connsiteY141" fmla="*/ 1490663 h 4414838"/>
              <a:gd name="connsiteX142" fmla="*/ 1691755 w 4158730"/>
              <a:gd name="connsiteY142" fmla="*/ 1476375 h 4414838"/>
              <a:gd name="connsiteX143" fmla="*/ 1691755 w 4158730"/>
              <a:gd name="connsiteY143" fmla="*/ 1452563 h 4414838"/>
              <a:gd name="connsiteX144" fmla="*/ 1729855 w 4158730"/>
              <a:gd name="connsiteY144" fmla="*/ 1466850 h 4414838"/>
              <a:gd name="connsiteX145" fmla="*/ 1758430 w 4158730"/>
              <a:gd name="connsiteY145" fmla="*/ 1495425 h 4414838"/>
              <a:gd name="connsiteX146" fmla="*/ 1767955 w 4158730"/>
              <a:gd name="connsiteY146" fmla="*/ 1447800 h 4414838"/>
              <a:gd name="connsiteX147" fmla="*/ 1772717 w 4158730"/>
              <a:gd name="connsiteY147" fmla="*/ 1414463 h 4414838"/>
              <a:gd name="connsiteX148" fmla="*/ 1767955 w 4158730"/>
              <a:gd name="connsiteY148" fmla="*/ 1400175 h 4414838"/>
              <a:gd name="connsiteX149" fmla="*/ 1725092 w 4158730"/>
              <a:gd name="connsiteY149" fmla="*/ 1385888 h 4414838"/>
              <a:gd name="connsiteX150" fmla="*/ 1691755 w 4158730"/>
              <a:gd name="connsiteY150" fmla="*/ 1362075 h 4414838"/>
              <a:gd name="connsiteX151" fmla="*/ 1658417 w 4158730"/>
              <a:gd name="connsiteY151" fmla="*/ 1319213 h 4414838"/>
              <a:gd name="connsiteX152" fmla="*/ 1629842 w 4158730"/>
              <a:gd name="connsiteY152" fmla="*/ 1309688 h 4414838"/>
              <a:gd name="connsiteX153" fmla="*/ 1591742 w 4158730"/>
              <a:gd name="connsiteY153" fmla="*/ 1309688 h 4414838"/>
              <a:gd name="connsiteX154" fmla="*/ 1572692 w 4158730"/>
              <a:gd name="connsiteY154" fmla="*/ 1304925 h 4414838"/>
              <a:gd name="connsiteX155" fmla="*/ 1558405 w 4158730"/>
              <a:gd name="connsiteY155" fmla="*/ 1271588 h 4414838"/>
              <a:gd name="connsiteX156" fmla="*/ 1539355 w 4158730"/>
              <a:gd name="connsiteY156" fmla="*/ 1233488 h 4414838"/>
              <a:gd name="connsiteX157" fmla="*/ 1558405 w 4158730"/>
              <a:gd name="connsiteY157" fmla="*/ 1219200 h 4414838"/>
              <a:gd name="connsiteX158" fmla="*/ 1615555 w 4158730"/>
              <a:gd name="connsiteY158" fmla="*/ 1281113 h 4414838"/>
              <a:gd name="connsiteX159" fmla="*/ 1615555 w 4158730"/>
              <a:gd name="connsiteY159" fmla="*/ 1281113 h 4414838"/>
              <a:gd name="connsiteX160" fmla="*/ 1634605 w 4158730"/>
              <a:gd name="connsiteY160" fmla="*/ 1252538 h 4414838"/>
              <a:gd name="connsiteX161" fmla="*/ 1615555 w 4158730"/>
              <a:gd name="connsiteY161" fmla="*/ 1214438 h 4414838"/>
              <a:gd name="connsiteX162" fmla="*/ 1658417 w 4158730"/>
              <a:gd name="connsiteY162" fmla="*/ 1223963 h 4414838"/>
              <a:gd name="connsiteX163" fmla="*/ 1677467 w 4158730"/>
              <a:gd name="connsiteY163" fmla="*/ 1285875 h 4414838"/>
              <a:gd name="connsiteX164" fmla="*/ 1696517 w 4158730"/>
              <a:gd name="connsiteY164" fmla="*/ 1290638 h 4414838"/>
              <a:gd name="connsiteX165" fmla="*/ 1691755 w 4158730"/>
              <a:gd name="connsiteY165" fmla="*/ 1252538 h 4414838"/>
              <a:gd name="connsiteX166" fmla="*/ 1682230 w 4158730"/>
              <a:gd name="connsiteY166" fmla="*/ 1223963 h 4414838"/>
              <a:gd name="connsiteX167" fmla="*/ 1691755 w 4158730"/>
              <a:gd name="connsiteY167" fmla="*/ 1204913 h 4414838"/>
              <a:gd name="connsiteX168" fmla="*/ 1691755 w 4158730"/>
              <a:gd name="connsiteY168" fmla="*/ 1204913 h 4414838"/>
              <a:gd name="connsiteX169" fmla="*/ 1758430 w 4158730"/>
              <a:gd name="connsiteY169" fmla="*/ 1204913 h 4414838"/>
              <a:gd name="connsiteX170" fmla="*/ 1758430 w 4158730"/>
              <a:gd name="connsiteY170" fmla="*/ 1204913 h 4414838"/>
              <a:gd name="connsiteX171" fmla="*/ 1729855 w 4158730"/>
              <a:gd name="connsiteY171" fmla="*/ 1300163 h 4414838"/>
              <a:gd name="connsiteX172" fmla="*/ 1734617 w 4158730"/>
              <a:gd name="connsiteY172" fmla="*/ 1338263 h 4414838"/>
              <a:gd name="connsiteX173" fmla="*/ 1734617 w 4158730"/>
              <a:gd name="connsiteY173" fmla="*/ 1338263 h 4414838"/>
              <a:gd name="connsiteX174" fmla="*/ 1801292 w 4158730"/>
              <a:gd name="connsiteY174" fmla="*/ 1352550 h 4414838"/>
              <a:gd name="connsiteX175" fmla="*/ 1839392 w 4158730"/>
              <a:gd name="connsiteY175" fmla="*/ 1319213 h 4414838"/>
              <a:gd name="connsiteX176" fmla="*/ 1901305 w 4158730"/>
              <a:gd name="connsiteY176" fmla="*/ 1319213 h 4414838"/>
              <a:gd name="connsiteX177" fmla="*/ 1948930 w 4158730"/>
              <a:gd name="connsiteY177" fmla="*/ 1328738 h 4414838"/>
              <a:gd name="connsiteX178" fmla="*/ 1967980 w 4158730"/>
              <a:gd name="connsiteY178" fmla="*/ 1300163 h 4414838"/>
              <a:gd name="connsiteX179" fmla="*/ 1972742 w 4158730"/>
              <a:gd name="connsiteY179" fmla="*/ 1281113 h 4414838"/>
              <a:gd name="connsiteX180" fmla="*/ 1929880 w 4158730"/>
              <a:gd name="connsiteY180" fmla="*/ 1266825 h 4414838"/>
              <a:gd name="connsiteX181" fmla="*/ 1882255 w 4158730"/>
              <a:gd name="connsiteY181" fmla="*/ 1257300 h 4414838"/>
              <a:gd name="connsiteX182" fmla="*/ 1867967 w 4158730"/>
              <a:gd name="connsiteY182" fmla="*/ 1238250 h 4414838"/>
              <a:gd name="connsiteX183" fmla="*/ 1939405 w 4158730"/>
              <a:gd name="connsiteY183" fmla="*/ 1233488 h 4414838"/>
              <a:gd name="connsiteX184" fmla="*/ 1963217 w 4158730"/>
              <a:gd name="connsiteY184" fmla="*/ 1247775 h 4414838"/>
              <a:gd name="connsiteX185" fmla="*/ 1963217 w 4158730"/>
              <a:gd name="connsiteY185" fmla="*/ 1247775 h 4414838"/>
              <a:gd name="connsiteX186" fmla="*/ 1915592 w 4158730"/>
              <a:gd name="connsiteY186" fmla="*/ 1214438 h 4414838"/>
              <a:gd name="connsiteX187" fmla="*/ 1929880 w 4158730"/>
              <a:gd name="connsiteY187" fmla="*/ 1190625 h 4414838"/>
              <a:gd name="connsiteX188" fmla="*/ 1929880 w 4158730"/>
              <a:gd name="connsiteY188" fmla="*/ 1190625 h 4414838"/>
              <a:gd name="connsiteX189" fmla="*/ 1948930 w 4158730"/>
              <a:gd name="connsiteY189" fmla="*/ 1166813 h 4414838"/>
              <a:gd name="connsiteX190" fmla="*/ 1953692 w 4158730"/>
              <a:gd name="connsiteY190" fmla="*/ 1152525 h 4414838"/>
              <a:gd name="connsiteX191" fmla="*/ 2025130 w 4158730"/>
              <a:gd name="connsiteY191" fmla="*/ 1223963 h 4414838"/>
              <a:gd name="connsiteX192" fmla="*/ 2020367 w 4158730"/>
              <a:gd name="connsiteY192" fmla="*/ 1204913 h 4414838"/>
              <a:gd name="connsiteX193" fmla="*/ 1996555 w 4158730"/>
              <a:gd name="connsiteY193" fmla="*/ 1152525 h 4414838"/>
              <a:gd name="connsiteX194" fmla="*/ 1996555 w 4158730"/>
              <a:gd name="connsiteY194" fmla="*/ 1090613 h 4414838"/>
              <a:gd name="connsiteX195" fmla="*/ 2015605 w 4158730"/>
              <a:gd name="connsiteY195" fmla="*/ 1090613 h 4414838"/>
              <a:gd name="connsiteX196" fmla="*/ 2020367 w 4158730"/>
              <a:gd name="connsiteY196" fmla="*/ 1152525 h 4414838"/>
              <a:gd name="connsiteX197" fmla="*/ 2053705 w 4158730"/>
              <a:gd name="connsiteY197" fmla="*/ 1171575 h 4414838"/>
              <a:gd name="connsiteX198" fmla="*/ 2053705 w 4158730"/>
              <a:gd name="connsiteY198" fmla="*/ 1171575 h 4414838"/>
              <a:gd name="connsiteX199" fmla="*/ 2044180 w 4158730"/>
              <a:gd name="connsiteY199" fmla="*/ 1081088 h 4414838"/>
              <a:gd name="connsiteX200" fmla="*/ 2072755 w 4158730"/>
              <a:gd name="connsiteY200" fmla="*/ 1076325 h 4414838"/>
              <a:gd name="connsiteX201" fmla="*/ 2072755 w 4158730"/>
              <a:gd name="connsiteY201" fmla="*/ 1128713 h 4414838"/>
              <a:gd name="connsiteX202" fmla="*/ 2082280 w 4158730"/>
              <a:gd name="connsiteY202" fmla="*/ 1143000 h 4414838"/>
              <a:gd name="connsiteX203" fmla="*/ 2110855 w 4158730"/>
              <a:gd name="connsiteY203" fmla="*/ 1090613 h 4414838"/>
              <a:gd name="connsiteX204" fmla="*/ 2153717 w 4158730"/>
              <a:gd name="connsiteY204" fmla="*/ 1066800 h 4414838"/>
              <a:gd name="connsiteX205" fmla="*/ 2158480 w 4158730"/>
              <a:gd name="connsiteY205" fmla="*/ 1090613 h 4414838"/>
              <a:gd name="connsiteX206" fmla="*/ 2125142 w 4158730"/>
              <a:gd name="connsiteY206" fmla="*/ 1133475 h 4414838"/>
              <a:gd name="connsiteX207" fmla="*/ 2096567 w 4158730"/>
              <a:gd name="connsiteY207" fmla="*/ 1166813 h 4414838"/>
              <a:gd name="connsiteX208" fmla="*/ 2196580 w 4158730"/>
              <a:gd name="connsiteY208" fmla="*/ 1190625 h 4414838"/>
              <a:gd name="connsiteX209" fmla="*/ 2234680 w 4158730"/>
              <a:gd name="connsiteY209" fmla="*/ 1190625 h 4414838"/>
              <a:gd name="connsiteX210" fmla="*/ 2229917 w 4158730"/>
              <a:gd name="connsiteY210" fmla="*/ 1152525 h 4414838"/>
              <a:gd name="connsiteX211" fmla="*/ 2229917 w 4158730"/>
              <a:gd name="connsiteY211" fmla="*/ 1152525 h 4414838"/>
              <a:gd name="connsiteX212" fmla="*/ 2263255 w 4158730"/>
              <a:gd name="connsiteY212" fmla="*/ 1119188 h 4414838"/>
              <a:gd name="connsiteX213" fmla="*/ 2277542 w 4158730"/>
              <a:gd name="connsiteY213" fmla="*/ 1195388 h 4414838"/>
              <a:gd name="connsiteX214" fmla="*/ 2301355 w 4158730"/>
              <a:gd name="connsiteY214" fmla="*/ 1214438 h 4414838"/>
              <a:gd name="connsiteX215" fmla="*/ 2310880 w 4158730"/>
              <a:gd name="connsiteY215" fmla="*/ 1176338 h 4414838"/>
              <a:gd name="connsiteX216" fmla="*/ 2310880 w 4158730"/>
              <a:gd name="connsiteY216" fmla="*/ 1176338 h 4414838"/>
              <a:gd name="connsiteX217" fmla="*/ 2339455 w 4158730"/>
              <a:gd name="connsiteY217" fmla="*/ 1109663 h 4414838"/>
              <a:gd name="connsiteX218" fmla="*/ 2344217 w 4158730"/>
              <a:gd name="connsiteY218" fmla="*/ 1147763 h 4414838"/>
              <a:gd name="connsiteX219" fmla="*/ 2348980 w 4158730"/>
              <a:gd name="connsiteY219" fmla="*/ 1181100 h 4414838"/>
              <a:gd name="connsiteX220" fmla="*/ 2410892 w 4158730"/>
              <a:gd name="connsiteY220" fmla="*/ 1200150 h 4414838"/>
              <a:gd name="connsiteX221" fmla="*/ 2439467 w 4158730"/>
              <a:gd name="connsiteY221" fmla="*/ 1204913 h 4414838"/>
              <a:gd name="connsiteX222" fmla="*/ 2448992 w 4158730"/>
              <a:gd name="connsiteY222" fmla="*/ 1190625 h 4414838"/>
              <a:gd name="connsiteX223" fmla="*/ 2468042 w 4158730"/>
              <a:gd name="connsiteY223" fmla="*/ 1171575 h 4414838"/>
              <a:gd name="connsiteX224" fmla="*/ 2510905 w 4158730"/>
              <a:gd name="connsiteY224" fmla="*/ 1166813 h 4414838"/>
              <a:gd name="connsiteX225" fmla="*/ 2482330 w 4158730"/>
              <a:gd name="connsiteY225" fmla="*/ 1204913 h 4414838"/>
              <a:gd name="connsiteX226" fmla="*/ 2482330 w 4158730"/>
              <a:gd name="connsiteY226" fmla="*/ 1233488 h 4414838"/>
              <a:gd name="connsiteX227" fmla="*/ 2482330 w 4158730"/>
              <a:gd name="connsiteY227" fmla="*/ 1233488 h 4414838"/>
              <a:gd name="connsiteX228" fmla="*/ 2549005 w 4158730"/>
              <a:gd name="connsiteY228" fmla="*/ 1271588 h 4414838"/>
              <a:gd name="connsiteX229" fmla="*/ 2610917 w 4158730"/>
              <a:gd name="connsiteY229" fmla="*/ 1309688 h 4414838"/>
              <a:gd name="connsiteX230" fmla="*/ 2663305 w 4158730"/>
              <a:gd name="connsiteY230" fmla="*/ 1347788 h 4414838"/>
              <a:gd name="connsiteX231" fmla="*/ 2682355 w 4158730"/>
              <a:gd name="connsiteY231" fmla="*/ 1362075 h 4414838"/>
              <a:gd name="connsiteX232" fmla="*/ 2706167 w 4158730"/>
              <a:gd name="connsiteY232" fmla="*/ 1328738 h 4414838"/>
              <a:gd name="connsiteX233" fmla="*/ 2701405 w 4158730"/>
              <a:gd name="connsiteY233" fmla="*/ 1300163 h 4414838"/>
              <a:gd name="connsiteX234" fmla="*/ 2701405 w 4158730"/>
              <a:gd name="connsiteY234" fmla="*/ 1281113 h 4414838"/>
              <a:gd name="connsiteX235" fmla="*/ 2729980 w 4158730"/>
              <a:gd name="connsiteY235" fmla="*/ 1319213 h 4414838"/>
              <a:gd name="connsiteX236" fmla="*/ 2706167 w 4158730"/>
              <a:gd name="connsiteY236" fmla="*/ 1357313 h 4414838"/>
              <a:gd name="connsiteX237" fmla="*/ 2749030 w 4158730"/>
              <a:gd name="connsiteY237" fmla="*/ 1404938 h 4414838"/>
              <a:gd name="connsiteX238" fmla="*/ 2796655 w 4158730"/>
              <a:gd name="connsiteY238" fmla="*/ 1390650 h 4414838"/>
              <a:gd name="connsiteX239" fmla="*/ 2796655 w 4158730"/>
              <a:gd name="connsiteY239" fmla="*/ 1390650 h 4414838"/>
              <a:gd name="connsiteX240" fmla="*/ 2815705 w 4158730"/>
              <a:gd name="connsiteY240" fmla="*/ 1333500 h 4414838"/>
              <a:gd name="connsiteX241" fmla="*/ 2815705 w 4158730"/>
              <a:gd name="connsiteY241" fmla="*/ 1333500 h 4414838"/>
              <a:gd name="connsiteX242" fmla="*/ 2825230 w 4158730"/>
              <a:gd name="connsiteY242" fmla="*/ 1381125 h 4414838"/>
              <a:gd name="connsiteX243" fmla="*/ 2849042 w 4158730"/>
              <a:gd name="connsiteY243" fmla="*/ 1419225 h 4414838"/>
              <a:gd name="connsiteX244" fmla="*/ 2930005 w 4158730"/>
              <a:gd name="connsiteY244" fmla="*/ 1443038 h 4414838"/>
              <a:gd name="connsiteX245" fmla="*/ 2987155 w 4158730"/>
              <a:gd name="connsiteY245" fmla="*/ 1452563 h 4414838"/>
              <a:gd name="connsiteX246" fmla="*/ 2987155 w 4158730"/>
              <a:gd name="connsiteY246" fmla="*/ 1452563 h 4414838"/>
              <a:gd name="connsiteX247" fmla="*/ 2949055 w 4158730"/>
              <a:gd name="connsiteY247" fmla="*/ 1309688 h 4414838"/>
              <a:gd name="connsiteX248" fmla="*/ 2887142 w 4158730"/>
              <a:gd name="connsiteY248" fmla="*/ 1157288 h 4414838"/>
              <a:gd name="connsiteX249" fmla="*/ 2882380 w 4158730"/>
              <a:gd name="connsiteY249" fmla="*/ 1104900 h 4414838"/>
              <a:gd name="connsiteX250" fmla="*/ 3010967 w 4158730"/>
              <a:gd name="connsiteY250" fmla="*/ 1081088 h 4414838"/>
              <a:gd name="connsiteX251" fmla="*/ 3053830 w 4158730"/>
              <a:gd name="connsiteY251" fmla="*/ 1171575 h 4414838"/>
              <a:gd name="connsiteX252" fmla="*/ 3077642 w 4158730"/>
              <a:gd name="connsiteY252" fmla="*/ 1257300 h 4414838"/>
              <a:gd name="connsiteX253" fmla="*/ 3082405 w 4158730"/>
              <a:gd name="connsiteY253" fmla="*/ 1347788 h 4414838"/>
              <a:gd name="connsiteX254" fmla="*/ 3096692 w 4158730"/>
              <a:gd name="connsiteY254" fmla="*/ 1419225 h 4414838"/>
              <a:gd name="connsiteX255" fmla="*/ 3144317 w 4158730"/>
              <a:gd name="connsiteY255" fmla="*/ 1452563 h 4414838"/>
              <a:gd name="connsiteX256" fmla="*/ 3244330 w 4158730"/>
              <a:gd name="connsiteY256" fmla="*/ 1414463 h 4414838"/>
              <a:gd name="connsiteX257" fmla="*/ 3334817 w 4158730"/>
              <a:gd name="connsiteY257" fmla="*/ 1371600 h 4414838"/>
              <a:gd name="connsiteX258" fmla="*/ 3401492 w 4158730"/>
              <a:gd name="connsiteY258" fmla="*/ 1333500 h 4414838"/>
              <a:gd name="connsiteX259" fmla="*/ 3401492 w 4158730"/>
              <a:gd name="connsiteY259" fmla="*/ 1276350 h 4414838"/>
              <a:gd name="connsiteX260" fmla="*/ 3353867 w 4158730"/>
              <a:gd name="connsiteY260" fmla="*/ 1271588 h 4414838"/>
              <a:gd name="connsiteX261" fmla="*/ 3296717 w 4158730"/>
              <a:gd name="connsiteY261" fmla="*/ 1300163 h 4414838"/>
              <a:gd name="connsiteX262" fmla="*/ 3239567 w 4158730"/>
              <a:gd name="connsiteY262" fmla="*/ 1309688 h 4414838"/>
              <a:gd name="connsiteX263" fmla="*/ 3201467 w 4158730"/>
              <a:gd name="connsiteY263" fmla="*/ 1300163 h 4414838"/>
              <a:gd name="connsiteX264" fmla="*/ 3249092 w 4158730"/>
              <a:gd name="connsiteY264" fmla="*/ 1271588 h 4414838"/>
              <a:gd name="connsiteX265" fmla="*/ 3272905 w 4158730"/>
              <a:gd name="connsiteY265" fmla="*/ 1233488 h 4414838"/>
              <a:gd name="connsiteX266" fmla="*/ 3230042 w 4158730"/>
              <a:gd name="connsiteY266" fmla="*/ 1223963 h 4414838"/>
              <a:gd name="connsiteX267" fmla="*/ 3163367 w 4158730"/>
              <a:gd name="connsiteY267" fmla="*/ 1200150 h 4414838"/>
              <a:gd name="connsiteX268" fmla="*/ 3144317 w 4158730"/>
              <a:gd name="connsiteY268" fmla="*/ 1123950 h 4414838"/>
              <a:gd name="connsiteX269" fmla="*/ 3225280 w 4158730"/>
              <a:gd name="connsiteY269" fmla="*/ 1181101 h 4414838"/>
              <a:gd name="connsiteX270" fmla="*/ 3363392 w 4158730"/>
              <a:gd name="connsiteY270" fmla="*/ 1233489 h 4414838"/>
              <a:gd name="connsiteX271" fmla="*/ 3463405 w 4158730"/>
              <a:gd name="connsiteY271" fmla="*/ 1247776 h 4414838"/>
              <a:gd name="connsiteX272" fmla="*/ 3472930 w 4158730"/>
              <a:gd name="connsiteY272" fmla="*/ 1314451 h 4414838"/>
              <a:gd name="connsiteX273" fmla="*/ 3587230 w 4158730"/>
              <a:gd name="connsiteY273" fmla="*/ 1271589 h 4414838"/>
              <a:gd name="connsiteX274" fmla="*/ 3696767 w 4158730"/>
              <a:gd name="connsiteY274" fmla="*/ 1214439 h 4414838"/>
              <a:gd name="connsiteX275" fmla="*/ 3763442 w 4158730"/>
              <a:gd name="connsiteY275" fmla="*/ 1166814 h 4414838"/>
              <a:gd name="connsiteX276" fmla="*/ 3749155 w 4158730"/>
              <a:gd name="connsiteY276" fmla="*/ 1123951 h 4414838"/>
              <a:gd name="connsiteX277" fmla="*/ 3787255 w 4158730"/>
              <a:gd name="connsiteY277" fmla="*/ 1095376 h 4414838"/>
              <a:gd name="connsiteX278" fmla="*/ 3872980 w 4158730"/>
              <a:gd name="connsiteY278" fmla="*/ 1114426 h 4414838"/>
              <a:gd name="connsiteX279" fmla="*/ 4063480 w 4158730"/>
              <a:gd name="connsiteY279" fmla="*/ 1143000 h 4414838"/>
              <a:gd name="connsiteX280" fmla="*/ 4139680 w 4158730"/>
              <a:gd name="connsiteY280" fmla="*/ 1176338 h 4414838"/>
              <a:gd name="connsiteX281" fmla="*/ 4153967 w 4158730"/>
              <a:gd name="connsiteY28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196455 w 4158730"/>
              <a:gd name="connsiteY123" fmla="*/ 1109663 h 4414838"/>
              <a:gd name="connsiteX124" fmla="*/ 1253605 w 4158730"/>
              <a:gd name="connsiteY124" fmla="*/ 1090613 h 4414838"/>
              <a:gd name="connsiteX125" fmla="*/ 1296467 w 4158730"/>
              <a:gd name="connsiteY125" fmla="*/ 1095375 h 4414838"/>
              <a:gd name="connsiteX126" fmla="*/ 1301230 w 4158730"/>
              <a:gd name="connsiteY126" fmla="*/ 1176338 h 4414838"/>
              <a:gd name="connsiteX127" fmla="*/ 1329805 w 4158730"/>
              <a:gd name="connsiteY127" fmla="*/ 1223963 h 4414838"/>
              <a:gd name="connsiteX128" fmla="*/ 1396480 w 4158730"/>
              <a:gd name="connsiteY128" fmla="*/ 1281113 h 4414838"/>
              <a:gd name="connsiteX129" fmla="*/ 1448867 w 4158730"/>
              <a:gd name="connsiteY129" fmla="*/ 1309688 h 4414838"/>
              <a:gd name="connsiteX130" fmla="*/ 1529830 w 4158730"/>
              <a:gd name="connsiteY130" fmla="*/ 1281113 h 4414838"/>
              <a:gd name="connsiteX131" fmla="*/ 1534592 w 4158730"/>
              <a:gd name="connsiteY131" fmla="*/ 1314450 h 4414838"/>
              <a:gd name="connsiteX132" fmla="*/ 1496492 w 4158730"/>
              <a:gd name="connsiteY132" fmla="*/ 1366838 h 4414838"/>
              <a:gd name="connsiteX133" fmla="*/ 1510780 w 4158730"/>
              <a:gd name="connsiteY133" fmla="*/ 1428750 h 4414838"/>
              <a:gd name="connsiteX134" fmla="*/ 1553642 w 4158730"/>
              <a:gd name="connsiteY134" fmla="*/ 1428750 h 4414838"/>
              <a:gd name="connsiteX135" fmla="*/ 1506017 w 4158730"/>
              <a:gd name="connsiteY135" fmla="*/ 1462088 h 4414838"/>
              <a:gd name="connsiteX136" fmla="*/ 1520305 w 4158730"/>
              <a:gd name="connsiteY136" fmla="*/ 1528763 h 4414838"/>
              <a:gd name="connsiteX137" fmla="*/ 1544117 w 4158730"/>
              <a:gd name="connsiteY137" fmla="*/ 1576388 h 4414838"/>
              <a:gd name="connsiteX138" fmla="*/ 1601267 w 4158730"/>
              <a:gd name="connsiteY138" fmla="*/ 1571625 h 4414838"/>
              <a:gd name="connsiteX139" fmla="*/ 1653655 w 4158730"/>
              <a:gd name="connsiteY139" fmla="*/ 1590675 h 4414838"/>
              <a:gd name="connsiteX140" fmla="*/ 1696517 w 4158730"/>
              <a:gd name="connsiteY140" fmla="*/ 1552575 h 4414838"/>
              <a:gd name="connsiteX141" fmla="*/ 1720330 w 4158730"/>
              <a:gd name="connsiteY141" fmla="*/ 1533525 h 4414838"/>
              <a:gd name="connsiteX142" fmla="*/ 1706042 w 4158730"/>
              <a:gd name="connsiteY142" fmla="*/ 1490663 h 4414838"/>
              <a:gd name="connsiteX143" fmla="*/ 1691755 w 4158730"/>
              <a:gd name="connsiteY143" fmla="*/ 1476375 h 4414838"/>
              <a:gd name="connsiteX144" fmla="*/ 1691755 w 4158730"/>
              <a:gd name="connsiteY144" fmla="*/ 1452563 h 4414838"/>
              <a:gd name="connsiteX145" fmla="*/ 1729855 w 4158730"/>
              <a:gd name="connsiteY145" fmla="*/ 1466850 h 4414838"/>
              <a:gd name="connsiteX146" fmla="*/ 1758430 w 4158730"/>
              <a:gd name="connsiteY146" fmla="*/ 1495425 h 4414838"/>
              <a:gd name="connsiteX147" fmla="*/ 1767955 w 4158730"/>
              <a:gd name="connsiteY147" fmla="*/ 1447800 h 4414838"/>
              <a:gd name="connsiteX148" fmla="*/ 1772717 w 4158730"/>
              <a:gd name="connsiteY148" fmla="*/ 1414463 h 4414838"/>
              <a:gd name="connsiteX149" fmla="*/ 1767955 w 4158730"/>
              <a:gd name="connsiteY149" fmla="*/ 1400175 h 4414838"/>
              <a:gd name="connsiteX150" fmla="*/ 1725092 w 4158730"/>
              <a:gd name="connsiteY150" fmla="*/ 1385888 h 4414838"/>
              <a:gd name="connsiteX151" fmla="*/ 1691755 w 4158730"/>
              <a:gd name="connsiteY151" fmla="*/ 1362075 h 4414838"/>
              <a:gd name="connsiteX152" fmla="*/ 1658417 w 4158730"/>
              <a:gd name="connsiteY152" fmla="*/ 1319213 h 4414838"/>
              <a:gd name="connsiteX153" fmla="*/ 1629842 w 4158730"/>
              <a:gd name="connsiteY153" fmla="*/ 1309688 h 4414838"/>
              <a:gd name="connsiteX154" fmla="*/ 1591742 w 4158730"/>
              <a:gd name="connsiteY154" fmla="*/ 1309688 h 4414838"/>
              <a:gd name="connsiteX155" fmla="*/ 1572692 w 4158730"/>
              <a:gd name="connsiteY155" fmla="*/ 1304925 h 4414838"/>
              <a:gd name="connsiteX156" fmla="*/ 1558405 w 4158730"/>
              <a:gd name="connsiteY156" fmla="*/ 1271588 h 4414838"/>
              <a:gd name="connsiteX157" fmla="*/ 1539355 w 4158730"/>
              <a:gd name="connsiteY157" fmla="*/ 1233488 h 4414838"/>
              <a:gd name="connsiteX158" fmla="*/ 1558405 w 4158730"/>
              <a:gd name="connsiteY158" fmla="*/ 1219200 h 4414838"/>
              <a:gd name="connsiteX159" fmla="*/ 1615555 w 4158730"/>
              <a:gd name="connsiteY159" fmla="*/ 1281113 h 4414838"/>
              <a:gd name="connsiteX160" fmla="*/ 1615555 w 4158730"/>
              <a:gd name="connsiteY160" fmla="*/ 1281113 h 4414838"/>
              <a:gd name="connsiteX161" fmla="*/ 1634605 w 4158730"/>
              <a:gd name="connsiteY161" fmla="*/ 1252538 h 4414838"/>
              <a:gd name="connsiteX162" fmla="*/ 1615555 w 4158730"/>
              <a:gd name="connsiteY162" fmla="*/ 1214438 h 4414838"/>
              <a:gd name="connsiteX163" fmla="*/ 1658417 w 4158730"/>
              <a:gd name="connsiteY163" fmla="*/ 1223963 h 4414838"/>
              <a:gd name="connsiteX164" fmla="*/ 1677467 w 4158730"/>
              <a:gd name="connsiteY164" fmla="*/ 1285875 h 4414838"/>
              <a:gd name="connsiteX165" fmla="*/ 1696517 w 4158730"/>
              <a:gd name="connsiteY165" fmla="*/ 1290638 h 4414838"/>
              <a:gd name="connsiteX166" fmla="*/ 1691755 w 4158730"/>
              <a:gd name="connsiteY166" fmla="*/ 1252538 h 4414838"/>
              <a:gd name="connsiteX167" fmla="*/ 1682230 w 4158730"/>
              <a:gd name="connsiteY167" fmla="*/ 1223963 h 4414838"/>
              <a:gd name="connsiteX168" fmla="*/ 1691755 w 4158730"/>
              <a:gd name="connsiteY168" fmla="*/ 1204913 h 4414838"/>
              <a:gd name="connsiteX169" fmla="*/ 1691755 w 4158730"/>
              <a:gd name="connsiteY169" fmla="*/ 1204913 h 4414838"/>
              <a:gd name="connsiteX170" fmla="*/ 1758430 w 4158730"/>
              <a:gd name="connsiteY170" fmla="*/ 1204913 h 4414838"/>
              <a:gd name="connsiteX171" fmla="*/ 1758430 w 4158730"/>
              <a:gd name="connsiteY171" fmla="*/ 1204913 h 4414838"/>
              <a:gd name="connsiteX172" fmla="*/ 1729855 w 4158730"/>
              <a:gd name="connsiteY172" fmla="*/ 1300163 h 4414838"/>
              <a:gd name="connsiteX173" fmla="*/ 1734617 w 4158730"/>
              <a:gd name="connsiteY173" fmla="*/ 1338263 h 4414838"/>
              <a:gd name="connsiteX174" fmla="*/ 1734617 w 4158730"/>
              <a:gd name="connsiteY174" fmla="*/ 1338263 h 4414838"/>
              <a:gd name="connsiteX175" fmla="*/ 1801292 w 4158730"/>
              <a:gd name="connsiteY175" fmla="*/ 1352550 h 4414838"/>
              <a:gd name="connsiteX176" fmla="*/ 1839392 w 4158730"/>
              <a:gd name="connsiteY176" fmla="*/ 1319213 h 4414838"/>
              <a:gd name="connsiteX177" fmla="*/ 1901305 w 4158730"/>
              <a:gd name="connsiteY177" fmla="*/ 1319213 h 4414838"/>
              <a:gd name="connsiteX178" fmla="*/ 1948930 w 4158730"/>
              <a:gd name="connsiteY178" fmla="*/ 1328738 h 4414838"/>
              <a:gd name="connsiteX179" fmla="*/ 1967980 w 4158730"/>
              <a:gd name="connsiteY179" fmla="*/ 1300163 h 4414838"/>
              <a:gd name="connsiteX180" fmla="*/ 1972742 w 4158730"/>
              <a:gd name="connsiteY180" fmla="*/ 1281113 h 4414838"/>
              <a:gd name="connsiteX181" fmla="*/ 1929880 w 4158730"/>
              <a:gd name="connsiteY181" fmla="*/ 1266825 h 4414838"/>
              <a:gd name="connsiteX182" fmla="*/ 1882255 w 4158730"/>
              <a:gd name="connsiteY182" fmla="*/ 1257300 h 4414838"/>
              <a:gd name="connsiteX183" fmla="*/ 1867967 w 4158730"/>
              <a:gd name="connsiteY183" fmla="*/ 1238250 h 4414838"/>
              <a:gd name="connsiteX184" fmla="*/ 1939405 w 4158730"/>
              <a:gd name="connsiteY184" fmla="*/ 1233488 h 4414838"/>
              <a:gd name="connsiteX185" fmla="*/ 1963217 w 4158730"/>
              <a:gd name="connsiteY185" fmla="*/ 1247775 h 4414838"/>
              <a:gd name="connsiteX186" fmla="*/ 1963217 w 4158730"/>
              <a:gd name="connsiteY186" fmla="*/ 1247775 h 4414838"/>
              <a:gd name="connsiteX187" fmla="*/ 1915592 w 4158730"/>
              <a:gd name="connsiteY187" fmla="*/ 1214438 h 4414838"/>
              <a:gd name="connsiteX188" fmla="*/ 1929880 w 4158730"/>
              <a:gd name="connsiteY188" fmla="*/ 1190625 h 4414838"/>
              <a:gd name="connsiteX189" fmla="*/ 1929880 w 4158730"/>
              <a:gd name="connsiteY189" fmla="*/ 1190625 h 4414838"/>
              <a:gd name="connsiteX190" fmla="*/ 1948930 w 4158730"/>
              <a:gd name="connsiteY190" fmla="*/ 1166813 h 4414838"/>
              <a:gd name="connsiteX191" fmla="*/ 1953692 w 4158730"/>
              <a:gd name="connsiteY191" fmla="*/ 1152525 h 4414838"/>
              <a:gd name="connsiteX192" fmla="*/ 2025130 w 4158730"/>
              <a:gd name="connsiteY192" fmla="*/ 1223963 h 4414838"/>
              <a:gd name="connsiteX193" fmla="*/ 2020367 w 4158730"/>
              <a:gd name="connsiteY193" fmla="*/ 1204913 h 4414838"/>
              <a:gd name="connsiteX194" fmla="*/ 1996555 w 4158730"/>
              <a:gd name="connsiteY194" fmla="*/ 1152525 h 4414838"/>
              <a:gd name="connsiteX195" fmla="*/ 1996555 w 4158730"/>
              <a:gd name="connsiteY195" fmla="*/ 1090613 h 4414838"/>
              <a:gd name="connsiteX196" fmla="*/ 2015605 w 4158730"/>
              <a:gd name="connsiteY196" fmla="*/ 1090613 h 4414838"/>
              <a:gd name="connsiteX197" fmla="*/ 2020367 w 4158730"/>
              <a:gd name="connsiteY197" fmla="*/ 1152525 h 4414838"/>
              <a:gd name="connsiteX198" fmla="*/ 2053705 w 4158730"/>
              <a:gd name="connsiteY198" fmla="*/ 1171575 h 4414838"/>
              <a:gd name="connsiteX199" fmla="*/ 2053705 w 4158730"/>
              <a:gd name="connsiteY199" fmla="*/ 1171575 h 4414838"/>
              <a:gd name="connsiteX200" fmla="*/ 2044180 w 4158730"/>
              <a:gd name="connsiteY200" fmla="*/ 1081088 h 4414838"/>
              <a:gd name="connsiteX201" fmla="*/ 2072755 w 4158730"/>
              <a:gd name="connsiteY201" fmla="*/ 1076325 h 4414838"/>
              <a:gd name="connsiteX202" fmla="*/ 2072755 w 4158730"/>
              <a:gd name="connsiteY202" fmla="*/ 1128713 h 4414838"/>
              <a:gd name="connsiteX203" fmla="*/ 2082280 w 4158730"/>
              <a:gd name="connsiteY203" fmla="*/ 1143000 h 4414838"/>
              <a:gd name="connsiteX204" fmla="*/ 2110855 w 4158730"/>
              <a:gd name="connsiteY204" fmla="*/ 1090613 h 4414838"/>
              <a:gd name="connsiteX205" fmla="*/ 2153717 w 4158730"/>
              <a:gd name="connsiteY205" fmla="*/ 1066800 h 4414838"/>
              <a:gd name="connsiteX206" fmla="*/ 2158480 w 4158730"/>
              <a:gd name="connsiteY206" fmla="*/ 1090613 h 4414838"/>
              <a:gd name="connsiteX207" fmla="*/ 2125142 w 4158730"/>
              <a:gd name="connsiteY207" fmla="*/ 1133475 h 4414838"/>
              <a:gd name="connsiteX208" fmla="*/ 2096567 w 4158730"/>
              <a:gd name="connsiteY208" fmla="*/ 1166813 h 4414838"/>
              <a:gd name="connsiteX209" fmla="*/ 2196580 w 4158730"/>
              <a:gd name="connsiteY209" fmla="*/ 1190625 h 4414838"/>
              <a:gd name="connsiteX210" fmla="*/ 2234680 w 4158730"/>
              <a:gd name="connsiteY210" fmla="*/ 1190625 h 4414838"/>
              <a:gd name="connsiteX211" fmla="*/ 2229917 w 4158730"/>
              <a:gd name="connsiteY211" fmla="*/ 1152525 h 4414838"/>
              <a:gd name="connsiteX212" fmla="*/ 2229917 w 4158730"/>
              <a:gd name="connsiteY212" fmla="*/ 1152525 h 4414838"/>
              <a:gd name="connsiteX213" fmla="*/ 2263255 w 4158730"/>
              <a:gd name="connsiteY213" fmla="*/ 1119188 h 4414838"/>
              <a:gd name="connsiteX214" fmla="*/ 2277542 w 4158730"/>
              <a:gd name="connsiteY214" fmla="*/ 1195388 h 4414838"/>
              <a:gd name="connsiteX215" fmla="*/ 2301355 w 4158730"/>
              <a:gd name="connsiteY215" fmla="*/ 1214438 h 4414838"/>
              <a:gd name="connsiteX216" fmla="*/ 2310880 w 4158730"/>
              <a:gd name="connsiteY216" fmla="*/ 1176338 h 4414838"/>
              <a:gd name="connsiteX217" fmla="*/ 2310880 w 4158730"/>
              <a:gd name="connsiteY217" fmla="*/ 1176338 h 4414838"/>
              <a:gd name="connsiteX218" fmla="*/ 2339455 w 4158730"/>
              <a:gd name="connsiteY218" fmla="*/ 1109663 h 4414838"/>
              <a:gd name="connsiteX219" fmla="*/ 2344217 w 4158730"/>
              <a:gd name="connsiteY219" fmla="*/ 1147763 h 4414838"/>
              <a:gd name="connsiteX220" fmla="*/ 2348980 w 4158730"/>
              <a:gd name="connsiteY220" fmla="*/ 1181100 h 4414838"/>
              <a:gd name="connsiteX221" fmla="*/ 2410892 w 4158730"/>
              <a:gd name="connsiteY221" fmla="*/ 1200150 h 4414838"/>
              <a:gd name="connsiteX222" fmla="*/ 2439467 w 4158730"/>
              <a:gd name="connsiteY222" fmla="*/ 1204913 h 4414838"/>
              <a:gd name="connsiteX223" fmla="*/ 2448992 w 4158730"/>
              <a:gd name="connsiteY223" fmla="*/ 1190625 h 4414838"/>
              <a:gd name="connsiteX224" fmla="*/ 2468042 w 4158730"/>
              <a:gd name="connsiteY224" fmla="*/ 1171575 h 4414838"/>
              <a:gd name="connsiteX225" fmla="*/ 2510905 w 4158730"/>
              <a:gd name="connsiteY225" fmla="*/ 1166813 h 4414838"/>
              <a:gd name="connsiteX226" fmla="*/ 2482330 w 4158730"/>
              <a:gd name="connsiteY226" fmla="*/ 1204913 h 4414838"/>
              <a:gd name="connsiteX227" fmla="*/ 2482330 w 4158730"/>
              <a:gd name="connsiteY227" fmla="*/ 1233488 h 4414838"/>
              <a:gd name="connsiteX228" fmla="*/ 2482330 w 4158730"/>
              <a:gd name="connsiteY228" fmla="*/ 1233488 h 4414838"/>
              <a:gd name="connsiteX229" fmla="*/ 2549005 w 4158730"/>
              <a:gd name="connsiteY229" fmla="*/ 1271588 h 4414838"/>
              <a:gd name="connsiteX230" fmla="*/ 2610917 w 4158730"/>
              <a:gd name="connsiteY230" fmla="*/ 1309688 h 4414838"/>
              <a:gd name="connsiteX231" fmla="*/ 2663305 w 4158730"/>
              <a:gd name="connsiteY231" fmla="*/ 1347788 h 4414838"/>
              <a:gd name="connsiteX232" fmla="*/ 2682355 w 4158730"/>
              <a:gd name="connsiteY232" fmla="*/ 1362075 h 4414838"/>
              <a:gd name="connsiteX233" fmla="*/ 2706167 w 4158730"/>
              <a:gd name="connsiteY233" fmla="*/ 1328738 h 4414838"/>
              <a:gd name="connsiteX234" fmla="*/ 2701405 w 4158730"/>
              <a:gd name="connsiteY234" fmla="*/ 1300163 h 4414838"/>
              <a:gd name="connsiteX235" fmla="*/ 2701405 w 4158730"/>
              <a:gd name="connsiteY235" fmla="*/ 1281113 h 4414838"/>
              <a:gd name="connsiteX236" fmla="*/ 2729980 w 4158730"/>
              <a:gd name="connsiteY236" fmla="*/ 1319213 h 4414838"/>
              <a:gd name="connsiteX237" fmla="*/ 2706167 w 4158730"/>
              <a:gd name="connsiteY237" fmla="*/ 1357313 h 4414838"/>
              <a:gd name="connsiteX238" fmla="*/ 2749030 w 4158730"/>
              <a:gd name="connsiteY238" fmla="*/ 1404938 h 4414838"/>
              <a:gd name="connsiteX239" fmla="*/ 2796655 w 4158730"/>
              <a:gd name="connsiteY239" fmla="*/ 1390650 h 4414838"/>
              <a:gd name="connsiteX240" fmla="*/ 2796655 w 4158730"/>
              <a:gd name="connsiteY240" fmla="*/ 1390650 h 4414838"/>
              <a:gd name="connsiteX241" fmla="*/ 2815705 w 4158730"/>
              <a:gd name="connsiteY241" fmla="*/ 1333500 h 4414838"/>
              <a:gd name="connsiteX242" fmla="*/ 2815705 w 4158730"/>
              <a:gd name="connsiteY242" fmla="*/ 1333500 h 4414838"/>
              <a:gd name="connsiteX243" fmla="*/ 2825230 w 4158730"/>
              <a:gd name="connsiteY243" fmla="*/ 1381125 h 4414838"/>
              <a:gd name="connsiteX244" fmla="*/ 2849042 w 4158730"/>
              <a:gd name="connsiteY244" fmla="*/ 1419225 h 4414838"/>
              <a:gd name="connsiteX245" fmla="*/ 2930005 w 4158730"/>
              <a:gd name="connsiteY245" fmla="*/ 1443038 h 4414838"/>
              <a:gd name="connsiteX246" fmla="*/ 2987155 w 4158730"/>
              <a:gd name="connsiteY246" fmla="*/ 1452563 h 4414838"/>
              <a:gd name="connsiteX247" fmla="*/ 2987155 w 4158730"/>
              <a:gd name="connsiteY247" fmla="*/ 1452563 h 4414838"/>
              <a:gd name="connsiteX248" fmla="*/ 2949055 w 4158730"/>
              <a:gd name="connsiteY248" fmla="*/ 1309688 h 4414838"/>
              <a:gd name="connsiteX249" fmla="*/ 2887142 w 4158730"/>
              <a:gd name="connsiteY249" fmla="*/ 1157288 h 4414838"/>
              <a:gd name="connsiteX250" fmla="*/ 2882380 w 4158730"/>
              <a:gd name="connsiteY250" fmla="*/ 1104900 h 4414838"/>
              <a:gd name="connsiteX251" fmla="*/ 3010967 w 4158730"/>
              <a:gd name="connsiteY251" fmla="*/ 1081088 h 4414838"/>
              <a:gd name="connsiteX252" fmla="*/ 3053830 w 4158730"/>
              <a:gd name="connsiteY252" fmla="*/ 1171575 h 4414838"/>
              <a:gd name="connsiteX253" fmla="*/ 3077642 w 4158730"/>
              <a:gd name="connsiteY253" fmla="*/ 1257300 h 4414838"/>
              <a:gd name="connsiteX254" fmla="*/ 3082405 w 4158730"/>
              <a:gd name="connsiteY254" fmla="*/ 1347788 h 4414838"/>
              <a:gd name="connsiteX255" fmla="*/ 3096692 w 4158730"/>
              <a:gd name="connsiteY255" fmla="*/ 1419225 h 4414838"/>
              <a:gd name="connsiteX256" fmla="*/ 3144317 w 4158730"/>
              <a:gd name="connsiteY256" fmla="*/ 1452563 h 4414838"/>
              <a:gd name="connsiteX257" fmla="*/ 3244330 w 4158730"/>
              <a:gd name="connsiteY257" fmla="*/ 1414463 h 4414838"/>
              <a:gd name="connsiteX258" fmla="*/ 3334817 w 4158730"/>
              <a:gd name="connsiteY258" fmla="*/ 1371600 h 4414838"/>
              <a:gd name="connsiteX259" fmla="*/ 3401492 w 4158730"/>
              <a:gd name="connsiteY259" fmla="*/ 1333500 h 4414838"/>
              <a:gd name="connsiteX260" fmla="*/ 3401492 w 4158730"/>
              <a:gd name="connsiteY260" fmla="*/ 1276350 h 4414838"/>
              <a:gd name="connsiteX261" fmla="*/ 3353867 w 4158730"/>
              <a:gd name="connsiteY261" fmla="*/ 1271588 h 4414838"/>
              <a:gd name="connsiteX262" fmla="*/ 3296717 w 4158730"/>
              <a:gd name="connsiteY262" fmla="*/ 1300163 h 4414838"/>
              <a:gd name="connsiteX263" fmla="*/ 3239567 w 4158730"/>
              <a:gd name="connsiteY263" fmla="*/ 1309688 h 4414838"/>
              <a:gd name="connsiteX264" fmla="*/ 3201467 w 4158730"/>
              <a:gd name="connsiteY264" fmla="*/ 1300163 h 4414838"/>
              <a:gd name="connsiteX265" fmla="*/ 3249092 w 4158730"/>
              <a:gd name="connsiteY265" fmla="*/ 1271588 h 4414838"/>
              <a:gd name="connsiteX266" fmla="*/ 3272905 w 4158730"/>
              <a:gd name="connsiteY266" fmla="*/ 1233488 h 4414838"/>
              <a:gd name="connsiteX267" fmla="*/ 3230042 w 4158730"/>
              <a:gd name="connsiteY267" fmla="*/ 1223963 h 4414838"/>
              <a:gd name="connsiteX268" fmla="*/ 3163367 w 4158730"/>
              <a:gd name="connsiteY268" fmla="*/ 1200150 h 4414838"/>
              <a:gd name="connsiteX269" fmla="*/ 3144317 w 4158730"/>
              <a:gd name="connsiteY269" fmla="*/ 1123950 h 4414838"/>
              <a:gd name="connsiteX270" fmla="*/ 3225280 w 4158730"/>
              <a:gd name="connsiteY270" fmla="*/ 1181101 h 4414838"/>
              <a:gd name="connsiteX271" fmla="*/ 3363392 w 4158730"/>
              <a:gd name="connsiteY271" fmla="*/ 1233489 h 4414838"/>
              <a:gd name="connsiteX272" fmla="*/ 3463405 w 4158730"/>
              <a:gd name="connsiteY272" fmla="*/ 1247776 h 4414838"/>
              <a:gd name="connsiteX273" fmla="*/ 3472930 w 4158730"/>
              <a:gd name="connsiteY273" fmla="*/ 1314451 h 4414838"/>
              <a:gd name="connsiteX274" fmla="*/ 3587230 w 4158730"/>
              <a:gd name="connsiteY274" fmla="*/ 1271589 h 4414838"/>
              <a:gd name="connsiteX275" fmla="*/ 3696767 w 4158730"/>
              <a:gd name="connsiteY275" fmla="*/ 1214439 h 4414838"/>
              <a:gd name="connsiteX276" fmla="*/ 3763442 w 4158730"/>
              <a:gd name="connsiteY276" fmla="*/ 1166814 h 4414838"/>
              <a:gd name="connsiteX277" fmla="*/ 3749155 w 4158730"/>
              <a:gd name="connsiteY277" fmla="*/ 1123951 h 4414838"/>
              <a:gd name="connsiteX278" fmla="*/ 3787255 w 4158730"/>
              <a:gd name="connsiteY278" fmla="*/ 1095376 h 4414838"/>
              <a:gd name="connsiteX279" fmla="*/ 3872980 w 4158730"/>
              <a:gd name="connsiteY279" fmla="*/ 1114426 h 4414838"/>
              <a:gd name="connsiteX280" fmla="*/ 4063480 w 4158730"/>
              <a:gd name="connsiteY280" fmla="*/ 1143000 h 4414838"/>
              <a:gd name="connsiteX281" fmla="*/ 4139680 w 4158730"/>
              <a:gd name="connsiteY281" fmla="*/ 1176338 h 4414838"/>
              <a:gd name="connsiteX282" fmla="*/ 4153967 w 4158730"/>
              <a:gd name="connsiteY28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196455 w 4158730"/>
              <a:gd name="connsiteY124" fmla="*/ 1109663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3010967 w 4158730"/>
              <a:gd name="connsiteY252" fmla="*/ 1081088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3010967 w 4158730"/>
              <a:gd name="connsiteY252" fmla="*/ 1081088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2963342 w 4158730"/>
              <a:gd name="connsiteY252" fmla="*/ 1090613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963342 w 4158730"/>
              <a:gd name="connsiteY252" fmla="*/ 1090613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87142 w 4158730"/>
              <a:gd name="connsiteY252" fmla="*/ 914400 h 4414838"/>
              <a:gd name="connsiteX253" fmla="*/ 2963342 w 4158730"/>
              <a:gd name="connsiteY253" fmla="*/ 1090613 h 4414838"/>
              <a:gd name="connsiteX254" fmla="*/ 3053830 w 4158730"/>
              <a:gd name="connsiteY254" fmla="*/ 1171575 h 4414838"/>
              <a:gd name="connsiteX255" fmla="*/ 3077642 w 4158730"/>
              <a:gd name="connsiteY255" fmla="*/ 1257300 h 4414838"/>
              <a:gd name="connsiteX256" fmla="*/ 3082405 w 4158730"/>
              <a:gd name="connsiteY256" fmla="*/ 1347788 h 4414838"/>
              <a:gd name="connsiteX257" fmla="*/ 3096692 w 4158730"/>
              <a:gd name="connsiteY257" fmla="*/ 1419225 h 4414838"/>
              <a:gd name="connsiteX258" fmla="*/ 3144317 w 4158730"/>
              <a:gd name="connsiteY258" fmla="*/ 1452563 h 4414838"/>
              <a:gd name="connsiteX259" fmla="*/ 3244330 w 4158730"/>
              <a:gd name="connsiteY259" fmla="*/ 1414463 h 4414838"/>
              <a:gd name="connsiteX260" fmla="*/ 3334817 w 4158730"/>
              <a:gd name="connsiteY260" fmla="*/ 1371600 h 4414838"/>
              <a:gd name="connsiteX261" fmla="*/ 3401492 w 4158730"/>
              <a:gd name="connsiteY261" fmla="*/ 1333500 h 4414838"/>
              <a:gd name="connsiteX262" fmla="*/ 3401492 w 4158730"/>
              <a:gd name="connsiteY262" fmla="*/ 1276350 h 4414838"/>
              <a:gd name="connsiteX263" fmla="*/ 3353867 w 4158730"/>
              <a:gd name="connsiteY263" fmla="*/ 1271588 h 4414838"/>
              <a:gd name="connsiteX264" fmla="*/ 3296717 w 4158730"/>
              <a:gd name="connsiteY264" fmla="*/ 1300163 h 4414838"/>
              <a:gd name="connsiteX265" fmla="*/ 3239567 w 4158730"/>
              <a:gd name="connsiteY265" fmla="*/ 1309688 h 4414838"/>
              <a:gd name="connsiteX266" fmla="*/ 3201467 w 4158730"/>
              <a:gd name="connsiteY266" fmla="*/ 1300163 h 4414838"/>
              <a:gd name="connsiteX267" fmla="*/ 3249092 w 4158730"/>
              <a:gd name="connsiteY267" fmla="*/ 1271588 h 4414838"/>
              <a:gd name="connsiteX268" fmla="*/ 3272905 w 4158730"/>
              <a:gd name="connsiteY268" fmla="*/ 1233488 h 4414838"/>
              <a:gd name="connsiteX269" fmla="*/ 3230042 w 4158730"/>
              <a:gd name="connsiteY269" fmla="*/ 1223963 h 4414838"/>
              <a:gd name="connsiteX270" fmla="*/ 3163367 w 4158730"/>
              <a:gd name="connsiteY270" fmla="*/ 1200150 h 4414838"/>
              <a:gd name="connsiteX271" fmla="*/ 3144317 w 4158730"/>
              <a:gd name="connsiteY271" fmla="*/ 1123950 h 4414838"/>
              <a:gd name="connsiteX272" fmla="*/ 3225280 w 4158730"/>
              <a:gd name="connsiteY272" fmla="*/ 1181101 h 4414838"/>
              <a:gd name="connsiteX273" fmla="*/ 3363392 w 4158730"/>
              <a:gd name="connsiteY273" fmla="*/ 1233489 h 4414838"/>
              <a:gd name="connsiteX274" fmla="*/ 3463405 w 4158730"/>
              <a:gd name="connsiteY274" fmla="*/ 1247776 h 4414838"/>
              <a:gd name="connsiteX275" fmla="*/ 3472930 w 4158730"/>
              <a:gd name="connsiteY275" fmla="*/ 1314451 h 4414838"/>
              <a:gd name="connsiteX276" fmla="*/ 3587230 w 4158730"/>
              <a:gd name="connsiteY276" fmla="*/ 1271589 h 4414838"/>
              <a:gd name="connsiteX277" fmla="*/ 3696767 w 4158730"/>
              <a:gd name="connsiteY277" fmla="*/ 1214439 h 4414838"/>
              <a:gd name="connsiteX278" fmla="*/ 3763442 w 4158730"/>
              <a:gd name="connsiteY278" fmla="*/ 1166814 h 4414838"/>
              <a:gd name="connsiteX279" fmla="*/ 3749155 w 4158730"/>
              <a:gd name="connsiteY279" fmla="*/ 1123951 h 4414838"/>
              <a:gd name="connsiteX280" fmla="*/ 3787255 w 4158730"/>
              <a:gd name="connsiteY280" fmla="*/ 1095376 h 4414838"/>
              <a:gd name="connsiteX281" fmla="*/ 3872980 w 4158730"/>
              <a:gd name="connsiteY281" fmla="*/ 1114426 h 4414838"/>
              <a:gd name="connsiteX282" fmla="*/ 4063480 w 4158730"/>
              <a:gd name="connsiteY282" fmla="*/ 1143000 h 4414838"/>
              <a:gd name="connsiteX283" fmla="*/ 4139680 w 4158730"/>
              <a:gd name="connsiteY283" fmla="*/ 1176338 h 4414838"/>
              <a:gd name="connsiteX284" fmla="*/ 4153967 w 4158730"/>
              <a:gd name="connsiteY28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87142 w 4158730"/>
              <a:gd name="connsiteY253" fmla="*/ 914400 h 4414838"/>
              <a:gd name="connsiteX254" fmla="*/ 2963342 w 4158730"/>
              <a:gd name="connsiteY254" fmla="*/ 1090613 h 4414838"/>
              <a:gd name="connsiteX255" fmla="*/ 3053830 w 4158730"/>
              <a:gd name="connsiteY255" fmla="*/ 1171575 h 4414838"/>
              <a:gd name="connsiteX256" fmla="*/ 3077642 w 4158730"/>
              <a:gd name="connsiteY256" fmla="*/ 1257300 h 4414838"/>
              <a:gd name="connsiteX257" fmla="*/ 3082405 w 4158730"/>
              <a:gd name="connsiteY257" fmla="*/ 1347788 h 4414838"/>
              <a:gd name="connsiteX258" fmla="*/ 3096692 w 4158730"/>
              <a:gd name="connsiteY258" fmla="*/ 1419225 h 4414838"/>
              <a:gd name="connsiteX259" fmla="*/ 3144317 w 4158730"/>
              <a:gd name="connsiteY259" fmla="*/ 1452563 h 4414838"/>
              <a:gd name="connsiteX260" fmla="*/ 3244330 w 4158730"/>
              <a:gd name="connsiteY260" fmla="*/ 1414463 h 4414838"/>
              <a:gd name="connsiteX261" fmla="*/ 3334817 w 4158730"/>
              <a:gd name="connsiteY261" fmla="*/ 1371600 h 4414838"/>
              <a:gd name="connsiteX262" fmla="*/ 3401492 w 4158730"/>
              <a:gd name="connsiteY262" fmla="*/ 1333500 h 4414838"/>
              <a:gd name="connsiteX263" fmla="*/ 3401492 w 4158730"/>
              <a:gd name="connsiteY263" fmla="*/ 1276350 h 4414838"/>
              <a:gd name="connsiteX264" fmla="*/ 3353867 w 4158730"/>
              <a:gd name="connsiteY264" fmla="*/ 1271588 h 4414838"/>
              <a:gd name="connsiteX265" fmla="*/ 3296717 w 4158730"/>
              <a:gd name="connsiteY265" fmla="*/ 1300163 h 4414838"/>
              <a:gd name="connsiteX266" fmla="*/ 3239567 w 4158730"/>
              <a:gd name="connsiteY266" fmla="*/ 1309688 h 4414838"/>
              <a:gd name="connsiteX267" fmla="*/ 3201467 w 4158730"/>
              <a:gd name="connsiteY267" fmla="*/ 1300163 h 4414838"/>
              <a:gd name="connsiteX268" fmla="*/ 3249092 w 4158730"/>
              <a:gd name="connsiteY268" fmla="*/ 1271588 h 4414838"/>
              <a:gd name="connsiteX269" fmla="*/ 3272905 w 4158730"/>
              <a:gd name="connsiteY269" fmla="*/ 1233488 h 4414838"/>
              <a:gd name="connsiteX270" fmla="*/ 3230042 w 4158730"/>
              <a:gd name="connsiteY270" fmla="*/ 1223963 h 4414838"/>
              <a:gd name="connsiteX271" fmla="*/ 3163367 w 4158730"/>
              <a:gd name="connsiteY271" fmla="*/ 1200150 h 4414838"/>
              <a:gd name="connsiteX272" fmla="*/ 3144317 w 4158730"/>
              <a:gd name="connsiteY272" fmla="*/ 1123950 h 4414838"/>
              <a:gd name="connsiteX273" fmla="*/ 3225280 w 4158730"/>
              <a:gd name="connsiteY273" fmla="*/ 1181101 h 4414838"/>
              <a:gd name="connsiteX274" fmla="*/ 3363392 w 4158730"/>
              <a:gd name="connsiteY274" fmla="*/ 1233489 h 4414838"/>
              <a:gd name="connsiteX275" fmla="*/ 3463405 w 4158730"/>
              <a:gd name="connsiteY275" fmla="*/ 1247776 h 4414838"/>
              <a:gd name="connsiteX276" fmla="*/ 3472930 w 4158730"/>
              <a:gd name="connsiteY276" fmla="*/ 1314451 h 4414838"/>
              <a:gd name="connsiteX277" fmla="*/ 3587230 w 4158730"/>
              <a:gd name="connsiteY277" fmla="*/ 1271589 h 4414838"/>
              <a:gd name="connsiteX278" fmla="*/ 3696767 w 4158730"/>
              <a:gd name="connsiteY278" fmla="*/ 1214439 h 4414838"/>
              <a:gd name="connsiteX279" fmla="*/ 3763442 w 4158730"/>
              <a:gd name="connsiteY279" fmla="*/ 1166814 h 4414838"/>
              <a:gd name="connsiteX280" fmla="*/ 3749155 w 4158730"/>
              <a:gd name="connsiteY280" fmla="*/ 1123951 h 4414838"/>
              <a:gd name="connsiteX281" fmla="*/ 3787255 w 4158730"/>
              <a:gd name="connsiteY281" fmla="*/ 1095376 h 4414838"/>
              <a:gd name="connsiteX282" fmla="*/ 3872980 w 4158730"/>
              <a:gd name="connsiteY282" fmla="*/ 1114426 h 4414838"/>
              <a:gd name="connsiteX283" fmla="*/ 4063480 w 4158730"/>
              <a:gd name="connsiteY283" fmla="*/ 1143000 h 4414838"/>
              <a:gd name="connsiteX284" fmla="*/ 4139680 w 4158730"/>
              <a:gd name="connsiteY284" fmla="*/ 1176338 h 4414838"/>
              <a:gd name="connsiteX285" fmla="*/ 4153967 w 4158730"/>
              <a:gd name="connsiteY285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915717 w 4158730"/>
              <a:gd name="connsiteY253" fmla="*/ 585788 h 4414838"/>
              <a:gd name="connsiteX254" fmla="*/ 2887142 w 4158730"/>
              <a:gd name="connsiteY254" fmla="*/ 914400 h 4414838"/>
              <a:gd name="connsiteX255" fmla="*/ 2963342 w 4158730"/>
              <a:gd name="connsiteY255" fmla="*/ 1090613 h 4414838"/>
              <a:gd name="connsiteX256" fmla="*/ 3053830 w 4158730"/>
              <a:gd name="connsiteY256" fmla="*/ 1171575 h 4414838"/>
              <a:gd name="connsiteX257" fmla="*/ 3077642 w 4158730"/>
              <a:gd name="connsiteY257" fmla="*/ 1257300 h 4414838"/>
              <a:gd name="connsiteX258" fmla="*/ 3082405 w 4158730"/>
              <a:gd name="connsiteY258" fmla="*/ 1347788 h 4414838"/>
              <a:gd name="connsiteX259" fmla="*/ 3096692 w 4158730"/>
              <a:gd name="connsiteY259" fmla="*/ 1419225 h 4414838"/>
              <a:gd name="connsiteX260" fmla="*/ 3144317 w 4158730"/>
              <a:gd name="connsiteY260" fmla="*/ 1452563 h 4414838"/>
              <a:gd name="connsiteX261" fmla="*/ 3244330 w 4158730"/>
              <a:gd name="connsiteY261" fmla="*/ 1414463 h 4414838"/>
              <a:gd name="connsiteX262" fmla="*/ 3334817 w 4158730"/>
              <a:gd name="connsiteY262" fmla="*/ 1371600 h 4414838"/>
              <a:gd name="connsiteX263" fmla="*/ 3401492 w 4158730"/>
              <a:gd name="connsiteY263" fmla="*/ 1333500 h 4414838"/>
              <a:gd name="connsiteX264" fmla="*/ 3401492 w 4158730"/>
              <a:gd name="connsiteY264" fmla="*/ 1276350 h 4414838"/>
              <a:gd name="connsiteX265" fmla="*/ 3353867 w 4158730"/>
              <a:gd name="connsiteY265" fmla="*/ 1271588 h 4414838"/>
              <a:gd name="connsiteX266" fmla="*/ 3296717 w 4158730"/>
              <a:gd name="connsiteY266" fmla="*/ 1300163 h 4414838"/>
              <a:gd name="connsiteX267" fmla="*/ 3239567 w 4158730"/>
              <a:gd name="connsiteY267" fmla="*/ 1309688 h 4414838"/>
              <a:gd name="connsiteX268" fmla="*/ 3201467 w 4158730"/>
              <a:gd name="connsiteY268" fmla="*/ 1300163 h 4414838"/>
              <a:gd name="connsiteX269" fmla="*/ 3249092 w 4158730"/>
              <a:gd name="connsiteY269" fmla="*/ 1271588 h 4414838"/>
              <a:gd name="connsiteX270" fmla="*/ 3272905 w 4158730"/>
              <a:gd name="connsiteY270" fmla="*/ 1233488 h 4414838"/>
              <a:gd name="connsiteX271" fmla="*/ 3230042 w 4158730"/>
              <a:gd name="connsiteY271" fmla="*/ 1223963 h 4414838"/>
              <a:gd name="connsiteX272" fmla="*/ 3163367 w 4158730"/>
              <a:gd name="connsiteY272" fmla="*/ 1200150 h 4414838"/>
              <a:gd name="connsiteX273" fmla="*/ 3144317 w 4158730"/>
              <a:gd name="connsiteY273" fmla="*/ 1123950 h 4414838"/>
              <a:gd name="connsiteX274" fmla="*/ 3225280 w 4158730"/>
              <a:gd name="connsiteY274" fmla="*/ 1181101 h 4414838"/>
              <a:gd name="connsiteX275" fmla="*/ 3363392 w 4158730"/>
              <a:gd name="connsiteY275" fmla="*/ 1233489 h 4414838"/>
              <a:gd name="connsiteX276" fmla="*/ 3463405 w 4158730"/>
              <a:gd name="connsiteY276" fmla="*/ 1247776 h 4414838"/>
              <a:gd name="connsiteX277" fmla="*/ 3472930 w 4158730"/>
              <a:gd name="connsiteY277" fmla="*/ 1314451 h 4414838"/>
              <a:gd name="connsiteX278" fmla="*/ 3587230 w 4158730"/>
              <a:gd name="connsiteY278" fmla="*/ 1271589 h 4414838"/>
              <a:gd name="connsiteX279" fmla="*/ 3696767 w 4158730"/>
              <a:gd name="connsiteY279" fmla="*/ 1214439 h 4414838"/>
              <a:gd name="connsiteX280" fmla="*/ 3763442 w 4158730"/>
              <a:gd name="connsiteY280" fmla="*/ 1166814 h 4414838"/>
              <a:gd name="connsiteX281" fmla="*/ 3749155 w 4158730"/>
              <a:gd name="connsiteY281" fmla="*/ 1123951 h 4414838"/>
              <a:gd name="connsiteX282" fmla="*/ 3787255 w 4158730"/>
              <a:gd name="connsiteY282" fmla="*/ 1095376 h 4414838"/>
              <a:gd name="connsiteX283" fmla="*/ 3872980 w 4158730"/>
              <a:gd name="connsiteY283" fmla="*/ 1114426 h 4414838"/>
              <a:gd name="connsiteX284" fmla="*/ 4063480 w 4158730"/>
              <a:gd name="connsiteY284" fmla="*/ 1143000 h 4414838"/>
              <a:gd name="connsiteX285" fmla="*/ 4139680 w 4158730"/>
              <a:gd name="connsiteY285" fmla="*/ 1176338 h 4414838"/>
              <a:gd name="connsiteX286" fmla="*/ 4153967 w 4158730"/>
              <a:gd name="connsiteY286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15717 w 4158730"/>
              <a:gd name="connsiteY254" fmla="*/ 585788 h 4414838"/>
              <a:gd name="connsiteX255" fmla="*/ 2887142 w 4158730"/>
              <a:gd name="connsiteY255" fmla="*/ 914400 h 4414838"/>
              <a:gd name="connsiteX256" fmla="*/ 2963342 w 4158730"/>
              <a:gd name="connsiteY256" fmla="*/ 1090613 h 4414838"/>
              <a:gd name="connsiteX257" fmla="*/ 3053830 w 4158730"/>
              <a:gd name="connsiteY257" fmla="*/ 1171575 h 4414838"/>
              <a:gd name="connsiteX258" fmla="*/ 3077642 w 4158730"/>
              <a:gd name="connsiteY258" fmla="*/ 1257300 h 4414838"/>
              <a:gd name="connsiteX259" fmla="*/ 3082405 w 4158730"/>
              <a:gd name="connsiteY259" fmla="*/ 1347788 h 4414838"/>
              <a:gd name="connsiteX260" fmla="*/ 3096692 w 4158730"/>
              <a:gd name="connsiteY260" fmla="*/ 1419225 h 4414838"/>
              <a:gd name="connsiteX261" fmla="*/ 3144317 w 4158730"/>
              <a:gd name="connsiteY261" fmla="*/ 1452563 h 4414838"/>
              <a:gd name="connsiteX262" fmla="*/ 3244330 w 4158730"/>
              <a:gd name="connsiteY262" fmla="*/ 1414463 h 4414838"/>
              <a:gd name="connsiteX263" fmla="*/ 3334817 w 4158730"/>
              <a:gd name="connsiteY263" fmla="*/ 1371600 h 4414838"/>
              <a:gd name="connsiteX264" fmla="*/ 3401492 w 4158730"/>
              <a:gd name="connsiteY264" fmla="*/ 1333500 h 4414838"/>
              <a:gd name="connsiteX265" fmla="*/ 3401492 w 4158730"/>
              <a:gd name="connsiteY265" fmla="*/ 1276350 h 4414838"/>
              <a:gd name="connsiteX266" fmla="*/ 3353867 w 4158730"/>
              <a:gd name="connsiteY266" fmla="*/ 1271588 h 4414838"/>
              <a:gd name="connsiteX267" fmla="*/ 3296717 w 4158730"/>
              <a:gd name="connsiteY267" fmla="*/ 1300163 h 4414838"/>
              <a:gd name="connsiteX268" fmla="*/ 3239567 w 4158730"/>
              <a:gd name="connsiteY268" fmla="*/ 1309688 h 4414838"/>
              <a:gd name="connsiteX269" fmla="*/ 3201467 w 4158730"/>
              <a:gd name="connsiteY269" fmla="*/ 1300163 h 4414838"/>
              <a:gd name="connsiteX270" fmla="*/ 3249092 w 4158730"/>
              <a:gd name="connsiteY270" fmla="*/ 1271588 h 4414838"/>
              <a:gd name="connsiteX271" fmla="*/ 3272905 w 4158730"/>
              <a:gd name="connsiteY271" fmla="*/ 1233488 h 4414838"/>
              <a:gd name="connsiteX272" fmla="*/ 3230042 w 4158730"/>
              <a:gd name="connsiteY272" fmla="*/ 1223963 h 4414838"/>
              <a:gd name="connsiteX273" fmla="*/ 3163367 w 4158730"/>
              <a:gd name="connsiteY273" fmla="*/ 1200150 h 4414838"/>
              <a:gd name="connsiteX274" fmla="*/ 3144317 w 4158730"/>
              <a:gd name="connsiteY274" fmla="*/ 1123950 h 4414838"/>
              <a:gd name="connsiteX275" fmla="*/ 3225280 w 4158730"/>
              <a:gd name="connsiteY275" fmla="*/ 1181101 h 4414838"/>
              <a:gd name="connsiteX276" fmla="*/ 3363392 w 4158730"/>
              <a:gd name="connsiteY276" fmla="*/ 1233489 h 4414838"/>
              <a:gd name="connsiteX277" fmla="*/ 3463405 w 4158730"/>
              <a:gd name="connsiteY277" fmla="*/ 1247776 h 4414838"/>
              <a:gd name="connsiteX278" fmla="*/ 3472930 w 4158730"/>
              <a:gd name="connsiteY278" fmla="*/ 1314451 h 4414838"/>
              <a:gd name="connsiteX279" fmla="*/ 3587230 w 4158730"/>
              <a:gd name="connsiteY279" fmla="*/ 1271589 h 4414838"/>
              <a:gd name="connsiteX280" fmla="*/ 3696767 w 4158730"/>
              <a:gd name="connsiteY280" fmla="*/ 1214439 h 4414838"/>
              <a:gd name="connsiteX281" fmla="*/ 3763442 w 4158730"/>
              <a:gd name="connsiteY281" fmla="*/ 1166814 h 4414838"/>
              <a:gd name="connsiteX282" fmla="*/ 3749155 w 4158730"/>
              <a:gd name="connsiteY282" fmla="*/ 1123951 h 4414838"/>
              <a:gd name="connsiteX283" fmla="*/ 3787255 w 4158730"/>
              <a:gd name="connsiteY283" fmla="*/ 1095376 h 4414838"/>
              <a:gd name="connsiteX284" fmla="*/ 3872980 w 4158730"/>
              <a:gd name="connsiteY284" fmla="*/ 1114426 h 4414838"/>
              <a:gd name="connsiteX285" fmla="*/ 4063480 w 4158730"/>
              <a:gd name="connsiteY285" fmla="*/ 1143000 h 4414838"/>
              <a:gd name="connsiteX286" fmla="*/ 4139680 w 4158730"/>
              <a:gd name="connsiteY286" fmla="*/ 1176338 h 4414838"/>
              <a:gd name="connsiteX287" fmla="*/ 4153967 w 4158730"/>
              <a:gd name="connsiteY28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87142 w 4158730"/>
              <a:gd name="connsiteY256" fmla="*/ 914400 h 4414838"/>
              <a:gd name="connsiteX257" fmla="*/ 2963342 w 4158730"/>
              <a:gd name="connsiteY257" fmla="*/ 1090613 h 4414838"/>
              <a:gd name="connsiteX258" fmla="*/ 3053830 w 4158730"/>
              <a:gd name="connsiteY258" fmla="*/ 1171575 h 4414838"/>
              <a:gd name="connsiteX259" fmla="*/ 3077642 w 4158730"/>
              <a:gd name="connsiteY259" fmla="*/ 1257300 h 4414838"/>
              <a:gd name="connsiteX260" fmla="*/ 3082405 w 4158730"/>
              <a:gd name="connsiteY260" fmla="*/ 1347788 h 4414838"/>
              <a:gd name="connsiteX261" fmla="*/ 3096692 w 4158730"/>
              <a:gd name="connsiteY261" fmla="*/ 1419225 h 4414838"/>
              <a:gd name="connsiteX262" fmla="*/ 3144317 w 4158730"/>
              <a:gd name="connsiteY262" fmla="*/ 1452563 h 4414838"/>
              <a:gd name="connsiteX263" fmla="*/ 3244330 w 4158730"/>
              <a:gd name="connsiteY263" fmla="*/ 1414463 h 4414838"/>
              <a:gd name="connsiteX264" fmla="*/ 3334817 w 4158730"/>
              <a:gd name="connsiteY264" fmla="*/ 1371600 h 4414838"/>
              <a:gd name="connsiteX265" fmla="*/ 3401492 w 4158730"/>
              <a:gd name="connsiteY265" fmla="*/ 1333500 h 4414838"/>
              <a:gd name="connsiteX266" fmla="*/ 3401492 w 4158730"/>
              <a:gd name="connsiteY266" fmla="*/ 1276350 h 4414838"/>
              <a:gd name="connsiteX267" fmla="*/ 3353867 w 4158730"/>
              <a:gd name="connsiteY267" fmla="*/ 1271588 h 4414838"/>
              <a:gd name="connsiteX268" fmla="*/ 3296717 w 4158730"/>
              <a:gd name="connsiteY268" fmla="*/ 1300163 h 4414838"/>
              <a:gd name="connsiteX269" fmla="*/ 3239567 w 4158730"/>
              <a:gd name="connsiteY269" fmla="*/ 1309688 h 4414838"/>
              <a:gd name="connsiteX270" fmla="*/ 3201467 w 4158730"/>
              <a:gd name="connsiteY270" fmla="*/ 1300163 h 4414838"/>
              <a:gd name="connsiteX271" fmla="*/ 3249092 w 4158730"/>
              <a:gd name="connsiteY271" fmla="*/ 1271588 h 4414838"/>
              <a:gd name="connsiteX272" fmla="*/ 3272905 w 4158730"/>
              <a:gd name="connsiteY272" fmla="*/ 1233488 h 4414838"/>
              <a:gd name="connsiteX273" fmla="*/ 3230042 w 4158730"/>
              <a:gd name="connsiteY273" fmla="*/ 1223963 h 4414838"/>
              <a:gd name="connsiteX274" fmla="*/ 3163367 w 4158730"/>
              <a:gd name="connsiteY274" fmla="*/ 1200150 h 4414838"/>
              <a:gd name="connsiteX275" fmla="*/ 3144317 w 4158730"/>
              <a:gd name="connsiteY275" fmla="*/ 1123950 h 4414838"/>
              <a:gd name="connsiteX276" fmla="*/ 3225280 w 4158730"/>
              <a:gd name="connsiteY276" fmla="*/ 1181101 h 4414838"/>
              <a:gd name="connsiteX277" fmla="*/ 3363392 w 4158730"/>
              <a:gd name="connsiteY277" fmla="*/ 1233489 h 4414838"/>
              <a:gd name="connsiteX278" fmla="*/ 3463405 w 4158730"/>
              <a:gd name="connsiteY278" fmla="*/ 1247776 h 4414838"/>
              <a:gd name="connsiteX279" fmla="*/ 3472930 w 4158730"/>
              <a:gd name="connsiteY279" fmla="*/ 1314451 h 4414838"/>
              <a:gd name="connsiteX280" fmla="*/ 3587230 w 4158730"/>
              <a:gd name="connsiteY280" fmla="*/ 1271589 h 4414838"/>
              <a:gd name="connsiteX281" fmla="*/ 3696767 w 4158730"/>
              <a:gd name="connsiteY281" fmla="*/ 1214439 h 4414838"/>
              <a:gd name="connsiteX282" fmla="*/ 3763442 w 4158730"/>
              <a:gd name="connsiteY282" fmla="*/ 1166814 h 4414838"/>
              <a:gd name="connsiteX283" fmla="*/ 3749155 w 4158730"/>
              <a:gd name="connsiteY283" fmla="*/ 1123951 h 4414838"/>
              <a:gd name="connsiteX284" fmla="*/ 3787255 w 4158730"/>
              <a:gd name="connsiteY284" fmla="*/ 1095376 h 4414838"/>
              <a:gd name="connsiteX285" fmla="*/ 3872980 w 4158730"/>
              <a:gd name="connsiteY285" fmla="*/ 1114426 h 4414838"/>
              <a:gd name="connsiteX286" fmla="*/ 4063480 w 4158730"/>
              <a:gd name="connsiteY286" fmla="*/ 1143000 h 4414838"/>
              <a:gd name="connsiteX287" fmla="*/ 4139680 w 4158730"/>
              <a:gd name="connsiteY287" fmla="*/ 1176338 h 4414838"/>
              <a:gd name="connsiteX288" fmla="*/ 4153967 w 4158730"/>
              <a:gd name="connsiteY28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87142 w 4158730"/>
              <a:gd name="connsiteY257" fmla="*/ 914400 h 4414838"/>
              <a:gd name="connsiteX258" fmla="*/ 2963342 w 4158730"/>
              <a:gd name="connsiteY258" fmla="*/ 1090613 h 4414838"/>
              <a:gd name="connsiteX259" fmla="*/ 3053830 w 4158730"/>
              <a:gd name="connsiteY259" fmla="*/ 1171575 h 4414838"/>
              <a:gd name="connsiteX260" fmla="*/ 3077642 w 4158730"/>
              <a:gd name="connsiteY260" fmla="*/ 1257300 h 4414838"/>
              <a:gd name="connsiteX261" fmla="*/ 3082405 w 4158730"/>
              <a:gd name="connsiteY261" fmla="*/ 1347788 h 4414838"/>
              <a:gd name="connsiteX262" fmla="*/ 3096692 w 4158730"/>
              <a:gd name="connsiteY262" fmla="*/ 1419225 h 4414838"/>
              <a:gd name="connsiteX263" fmla="*/ 3144317 w 4158730"/>
              <a:gd name="connsiteY263" fmla="*/ 1452563 h 4414838"/>
              <a:gd name="connsiteX264" fmla="*/ 3244330 w 4158730"/>
              <a:gd name="connsiteY264" fmla="*/ 1414463 h 4414838"/>
              <a:gd name="connsiteX265" fmla="*/ 3334817 w 4158730"/>
              <a:gd name="connsiteY265" fmla="*/ 1371600 h 4414838"/>
              <a:gd name="connsiteX266" fmla="*/ 3401492 w 4158730"/>
              <a:gd name="connsiteY266" fmla="*/ 1333500 h 4414838"/>
              <a:gd name="connsiteX267" fmla="*/ 3401492 w 4158730"/>
              <a:gd name="connsiteY267" fmla="*/ 1276350 h 4414838"/>
              <a:gd name="connsiteX268" fmla="*/ 3353867 w 4158730"/>
              <a:gd name="connsiteY268" fmla="*/ 1271588 h 4414838"/>
              <a:gd name="connsiteX269" fmla="*/ 3296717 w 4158730"/>
              <a:gd name="connsiteY269" fmla="*/ 1300163 h 4414838"/>
              <a:gd name="connsiteX270" fmla="*/ 3239567 w 4158730"/>
              <a:gd name="connsiteY270" fmla="*/ 1309688 h 4414838"/>
              <a:gd name="connsiteX271" fmla="*/ 3201467 w 4158730"/>
              <a:gd name="connsiteY271" fmla="*/ 1300163 h 4414838"/>
              <a:gd name="connsiteX272" fmla="*/ 3249092 w 4158730"/>
              <a:gd name="connsiteY272" fmla="*/ 1271588 h 4414838"/>
              <a:gd name="connsiteX273" fmla="*/ 3272905 w 4158730"/>
              <a:gd name="connsiteY273" fmla="*/ 1233488 h 4414838"/>
              <a:gd name="connsiteX274" fmla="*/ 3230042 w 4158730"/>
              <a:gd name="connsiteY274" fmla="*/ 1223963 h 4414838"/>
              <a:gd name="connsiteX275" fmla="*/ 3163367 w 4158730"/>
              <a:gd name="connsiteY275" fmla="*/ 1200150 h 4414838"/>
              <a:gd name="connsiteX276" fmla="*/ 3144317 w 4158730"/>
              <a:gd name="connsiteY276" fmla="*/ 1123950 h 4414838"/>
              <a:gd name="connsiteX277" fmla="*/ 3225280 w 4158730"/>
              <a:gd name="connsiteY277" fmla="*/ 1181101 h 4414838"/>
              <a:gd name="connsiteX278" fmla="*/ 3363392 w 4158730"/>
              <a:gd name="connsiteY278" fmla="*/ 1233489 h 4414838"/>
              <a:gd name="connsiteX279" fmla="*/ 3463405 w 4158730"/>
              <a:gd name="connsiteY279" fmla="*/ 1247776 h 4414838"/>
              <a:gd name="connsiteX280" fmla="*/ 3472930 w 4158730"/>
              <a:gd name="connsiteY280" fmla="*/ 1314451 h 4414838"/>
              <a:gd name="connsiteX281" fmla="*/ 3587230 w 4158730"/>
              <a:gd name="connsiteY281" fmla="*/ 1271589 h 4414838"/>
              <a:gd name="connsiteX282" fmla="*/ 3696767 w 4158730"/>
              <a:gd name="connsiteY282" fmla="*/ 1214439 h 4414838"/>
              <a:gd name="connsiteX283" fmla="*/ 3763442 w 4158730"/>
              <a:gd name="connsiteY283" fmla="*/ 1166814 h 4414838"/>
              <a:gd name="connsiteX284" fmla="*/ 3749155 w 4158730"/>
              <a:gd name="connsiteY284" fmla="*/ 1123951 h 4414838"/>
              <a:gd name="connsiteX285" fmla="*/ 3787255 w 4158730"/>
              <a:gd name="connsiteY285" fmla="*/ 1095376 h 4414838"/>
              <a:gd name="connsiteX286" fmla="*/ 3872980 w 4158730"/>
              <a:gd name="connsiteY286" fmla="*/ 1114426 h 4414838"/>
              <a:gd name="connsiteX287" fmla="*/ 4063480 w 4158730"/>
              <a:gd name="connsiteY287" fmla="*/ 1143000 h 4414838"/>
              <a:gd name="connsiteX288" fmla="*/ 4139680 w 4158730"/>
              <a:gd name="connsiteY288" fmla="*/ 1176338 h 4414838"/>
              <a:gd name="connsiteX289" fmla="*/ 4153967 w 4158730"/>
              <a:gd name="connsiteY28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63342 w 4158730"/>
              <a:gd name="connsiteY259" fmla="*/ 1090613 h 4414838"/>
              <a:gd name="connsiteX260" fmla="*/ 3053830 w 4158730"/>
              <a:gd name="connsiteY260" fmla="*/ 1171575 h 4414838"/>
              <a:gd name="connsiteX261" fmla="*/ 3077642 w 4158730"/>
              <a:gd name="connsiteY261" fmla="*/ 1257300 h 4414838"/>
              <a:gd name="connsiteX262" fmla="*/ 3082405 w 4158730"/>
              <a:gd name="connsiteY262" fmla="*/ 1347788 h 4414838"/>
              <a:gd name="connsiteX263" fmla="*/ 3096692 w 4158730"/>
              <a:gd name="connsiteY263" fmla="*/ 1419225 h 4414838"/>
              <a:gd name="connsiteX264" fmla="*/ 3144317 w 4158730"/>
              <a:gd name="connsiteY264" fmla="*/ 1452563 h 4414838"/>
              <a:gd name="connsiteX265" fmla="*/ 3244330 w 4158730"/>
              <a:gd name="connsiteY265" fmla="*/ 1414463 h 4414838"/>
              <a:gd name="connsiteX266" fmla="*/ 3334817 w 4158730"/>
              <a:gd name="connsiteY266" fmla="*/ 1371600 h 4414838"/>
              <a:gd name="connsiteX267" fmla="*/ 3401492 w 4158730"/>
              <a:gd name="connsiteY267" fmla="*/ 1333500 h 4414838"/>
              <a:gd name="connsiteX268" fmla="*/ 3401492 w 4158730"/>
              <a:gd name="connsiteY268" fmla="*/ 1276350 h 4414838"/>
              <a:gd name="connsiteX269" fmla="*/ 3353867 w 4158730"/>
              <a:gd name="connsiteY269" fmla="*/ 1271588 h 4414838"/>
              <a:gd name="connsiteX270" fmla="*/ 3296717 w 4158730"/>
              <a:gd name="connsiteY270" fmla="*/ 1300163 h 4414838"/>
              <a:gd name="connsiteX271" fmla="*/ 3239567 w 4158730"/>
              <a:gd name="connsiteY271" fmla="*/ 1309688 h 4414838"/>
              <a:gd name="connsiteX272" fmla="*/ 3201467 w 4158730"/>
              <a:gd name="connsiteY272" fmla="*/ 1300163 h 4414838"/>
              <a:gd name="connsiteX273" fmla="*/ 3249092 w 4158730"/>
              <a:gd name="connsiteY273" fmla="*/ 1271588 h 4414838"/>
              <a:gd name="connsiteX274" fmla="*/ 3272905 w 4158730"/>
              <a:gd name="connsiteY274" fmla="*/ 1233488 h 4414838"/>
              <a:gd name="connsiteX275" fmla="*/ 3230042 w 4158730"/>
              <a:gd name="connsiteY275" fmla="*/ 1223963 h 4414838"/>
              <a:gd name="connsiteX276" fmla="*/ 3163367 w 4158730"/>
              <a:gd name="connsiteY276" fmla="*/ 1200150 h 4414838"/>
              <a:gd name="connsiteX277" fmla="*/ 3144317 w 4158730"/>
              <a:gd name="connsiteY277" fmla="*/ 1123950 h 4414838"/>
              <a:gd name="connsiteX278" fmla="*/ 3225280 w 4158730"/>
              <a:gd name="connsiteY278" fmla="*/ 1181101 h 4414838"/>
              <a:gd name="connsiteX279" fmla="*/ 3363392 w 4158730"/>
              <a:gd name="connsiteY279" fmla="*/ 1233489 h 4414838"/>
              <a:gd name="connsiteX280" fmla="*/ 3463405 w 4158730"/>
              <a:gd name="connsiteY280" fmla="*/ 1247776 h 4414838"/>
              <a:gd name="connsiteX281" fmla="*/ 3472930 w 4158730"/>
              <a:gd name="connsiteY281" fmla="*/ 1314451 h 4414838"/>
              <a:gd name="connsiteX282" fmla="*/ 3587230 w 4158730"/>
              <a:gd name="connsiteY282" fmla="*/ 1271589 h 4414838"/>
              <a:gd name="connsiteX283" fmla="*/ 3696767 w 4158730"/>
              <a:gd name="connsiteY283" fmla="*/ 1214439 h 4414838"/>
              <a:gd name="connsiteX284" fmla="*/ 3763442 w 4158730"/>
              <a:gd name="connsiteY284" fmla="*/ 1166814 h 4414838"/>
              <a:gd name="connsiteX285" fmla="*/ 3749155 w 4158730"/>
              <a:gd name="connsiteY285" fmla="*/ 1123951 h 4414838"/>
              <a:gd name="connsiteX286" fmla="*/ 3787255 w 4158730"/>
              <a:gd name="connsiteY286" fmla="*/ 1095376 h 4414838"/>
              <a:gd name="connsiteX287" fmla="*/ 3872980 w 4158730"/>
              <a:gd name="connsiteY287" fmla="*/ 1114426 h 4414838"/>
              <a:gd name="connsiteX288" fmla="*/ 4063480 w 4158730"/>
              <a:gd name="connsiteY288" fmla="*/ 1143000 h 4414838"/>
              <a:gd name="connsiteX289" fmla="*/ 4139680 w 4158730"/>
              <a:gd name="connsiteY289" fmla="*/ 1176338 h 4414838"/>
              <a:gd name="connsiteX290" fmla="*/ 4153967 w 4158730"/>
              <a:gd name="connsiteY29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63342 w 4158730"/>
              <a:gd name="connsiteY260" fmla="*/ 1090613 h 4414838"/>
              <a:gd name="connsiteX261" fmla="*/ 3053830 w 4158730"/>
              <a:gd name="connsiteY261" fmla="*/ 1171575 h 4414838"/>
              <a:gd name="connsiteX262" fmla="*/ 3077642 w 4158730"/>
              <a:gd name="connsiteY262" fmla="*/ 1257300 h 4414838"/>
              <a:gd name="connsiteX263" fmla="*/ 3082405 w 4158730"/>
              <a:gd name="connsiteY263" fmla="*/ 1347788 h 4414838"/>
              <a:gd name="connsiteX264" fmla="*/ 3096692 w 4158730"/>
              <a:gd name="connsiteY264" fmla="*/ 1419225 h 4414838"/>
              <a:gd name="connsiteX265" fmla="*/ 3144317 w 4158730"/>
              <a:gd name="connsiteY265" fmla="*/ 1452563 h 4414838"/>
              <a:gd name="connsiteX266" fmla="*/ 3244330 w 4158730"/>
              <a:gd name="connsiteY266" fmla="*/ 1414463 h 4414838"/>
              <a:gd name="connsiteX267" fmla="*/ 3334817 w 4158730"/>
              <a:gd name="connsiteY267" fmla="*/ 1371600 h 4414838"/>
              <a:gd name="connsiteX268" fmla="*/ 3401492 w 4158730"/>
              <a:gd name="connsiteY268" fmla="*/ 1333500 h 4414838"/>
              <a:gd name="connsiteX269" fmla="*/ 3401492 w 4158730"/>
              <a:gd name="connsiteY269" fmla="*/ 1276350 h 4414838"/>
              <a:gd name="connsiteX270" fmla="*/ 3353867 w 4158730"/>
              <a:gd name="connsiteY270" fmla="*/ 1271588 h 4414838"/>
              <a:gd name="connsiteX271" fmla="*/ 3296717 w 4158730"/>
              <a:gd name="connsiteY271" fmla="*/ 1300163 h 4414838"/>
              <a:gd name="connsiteX272" fmla="*/ 3239567 w 4158730"/>
              <a:gd name="connsiteY272" fmla="*/ 1309688 h 4414838"/>
              <a:gd name="connsiteX273" fmla="*/ 3201467 w 4158730"/>
              <a:gd name="connsiteY273" fmla="*/ 1300163 h 4414838"/>
              <a:gd name="connsiteX274" fmla="*/ 3249092 w 4158730"/>
              <a:gd name="connsiteY274" fmla="*/ 1271588 h 4414838"/>
              <a:gd name="connsiteX275" fmla="*/ 3272905 w 4158730"/>
              <a:gd name="connsiteY275" fmla="*/ 1233488 h 4414838"/>
              <a:gd name="connsiteX276" fmla="*/ 3230042 w 4158730"/>
              <a:gd name="connsiteY276" fmla="*/ 1223963 h 4414838"/>
              <a:gd name="connsiteX277" fmla="*/ 3163367 w 4158730"/>
              <a:gd name="connsiteY277" fmla="*/ 1200150 h 4414838"/>
              <a:gd name="connsiteX278" fmla="*/ 3144317 w 4158730"/>
              <a:gd name="connsiteY278" fmla="*/ 1123950 h 4414838"/>
              <a:gd name="connsiteX279" fmla="*/ 3225280 w 4158730"/>
              <a:gd name="connsiteY279" fmla="*/ 1181101 h 4414838"/>
              <a:gd name="connsiteX280" fmla="*/ 3363392 w 4158730"/>
              <a:gd name="connsiteY280" fmla="*/ 1233489 h 4414838"/>
              <a:gd name="connsiteX281" fmla="*/ 3463405 w 4158730"/>
              <a:gd name="connsiteY281" fmla="*/ 1247776 h 4414838"/>
              <a:gd name="connsiteX282" fmla="*/ 3472930 w 4158730"/>
              <a:gd name="connsiteY282" fmla="*/ 1314451 h 4414838"/>
              <a:gd name="connsiteX283" fmla="*/ 3587230 w 4158730"/>
              <a:gd name="connsiteY283" fmla="*/ 1271589 h 4414838"/>
              <a:gd name="connsiteX284" fmla="*/ 3696767 w 4158730"/>
              <a:gd name="connsiteY284" fmla="*/ 1214439 h 4414838"/>
              <a:gd name="connsiteX285" fmla="*/ 3763442 w 4158730"/>
              <a:gd name="connsiteY285" fmla="*/ 1166814 h 4414838"/>
              <a:gd name="connsiteX286" fmla="*/ 3749155 w 4158730"/>
              <a:gd name="connsiteY286" fmla="*/ 1123951 h 4414838"/>
              <a:gd name="connsiteX287" fmla="*/ 3787255 w 4158730"/>
              <a:gd name="connsiteY287" fmla="*/ 1095376 h 4414838"/>
              <a:gd name="connsiteX288" fmla="*/ 3872980 w 4158730"/>
              <a:gd name="connsiteY288" fmla="*/ 1114426 h 4414838"/>
              <a:gd name="connsiteX289" fmla="*/ 4063480 w 4158730"/>
              <a:gd name="connsiteY289" fmla="*/ 1143000 h 4414838"/>
              <a:gd name="connsiteX290" fmla="*/ 4139680 w 4158730"/>
              <a:gd name="connsiteY290" fmla="*/ 1176338 h 4414838"/>
              <a:gd name="connsiteX291" fmla="*/ 4153967 w 4158730"/>
              <a:gd name="connsiteY29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2963342 w 4158730"/>
              <a:gd name="connsiteY261" fmla="*/ 1090613 h 4414838"/>
              <a:gd name="connsiteX262" fmla="*/ 3053830 w 4158730"/>
              <a:gd name="connsiteY262" fmla="*/ 1171575 h 4414838"/>
              <a:gd name="connsiteX263" fmla="*/ 3077642 w 4158730"/>
              <a:gd name="connsiteY263" fmla="*/ 1257300 h 4414838"/>
              <a:gd name="connsiteX264" fmla="*/ 3082405 w 4158730"/>
              <a:gd name="connsiteY264" fmla="*/ 1347788 h 4414838"/>
              <a:gd name="connsiteX265" fmla="*/ 3096692 w 4158730"/>
              <a:gd name="connsiteY265" fmla="*/ 1419225 h 4414838"/>
              <a:gd name="connsiteX266" fmla="*/ 3144317 w 4158730"/>
              <a:gd name="connsiteY266" fmla="*/ 1452563 h 4414838"/>
              <a:gd name="connsiteX267" fmla="*/ 3244330 w 4158730"/>
              <a:gd name="connsiteY267" fmla="*/ 1414463 h 4414838"/>
              <a:gd name="connsiteX268" fmla="*/ 3334817 w 4158730"/>
              <a:gd name="connsiteY268" fmla="*/ 1371600 h 4414838"/>
              <a:gd name="connsiteX269" fmla="*/ 3401492 w 4158730"/>
              <a:gd name="connsiteY269" fmla="*/ 1333500 h 4414838"/>
              <a:gd name="connsiteX270" fmla="*/ 3401492 w 4158730"/>
              <a:gd name="connsiteY270" fmla="*/ 1276350 h 4414838"/>
              <a:gd name="connsiteX271" fmla="*/ 3353867 w 4158730"/>
              <a:gd name="connsiteY271" fmla="*/ 1271588 h 4414838"/>
              <a:gd name="connsiteX272" fmla="*/ 3296717 w 4158730"/>
              <a:gd name="connsiteY272" fmla="*/ 1300163 h 4414838"/>
              <a:gd name="connsiteX273" fmla="*/ 3239567 w 4158730"/>
              <a:gd name="connsiteY273" fmla="*/ 1309688 h 4414838"/>
              <a:gd name="connsiteX274" fmla="*/ 3201467 w 4158730"/>
              <a:gd name="connsiteY274" fmla="*/ 1300163 h 4414838"/>
              <a:gd name="connsiteX275" fmla="*/ 3249092 w 4158730"/>
              <a:gd name="connsiteY275" fmla="*/ 1271588 h 4414838"/>
              <a:gd name="connsiteX276" fmla="*/ 3272905 w 4158730"/>
              <a:gd name="connsiteY276" fmla="*/ 1233488 h 4414838"/>
              <a:gd name="connsiteX277" fmla="*/ 3230042 w 4158730"/>
              <a:gd name="connsiteY277" fmla="*/ 1223963 h 4414838"/>
              <a:gd name="connsiteX278" fmla="*/ 3163367 w 4158730"/>
              <a:gd name="connsiteY278" fmla="*/ 1200150 h 4414838"/>
              <a:gd name="connsiteX279" fmla="*/ 3144317 w 4158730"/>
              <a:gd name="connsiteY279" fmla="*/ 1123950 h 4414838"/>
              <a:gd name="connsiteX280" fmla="*/ 3225280 w 4158730"/>
              <a:gd name="connsiteY280" fmla="*/ 1181101 h 4414838"/>
              <a:gd name="connsiteX281" fmla="*/ 3363392 w 4158730"/>
              <a:gd name="connsiteY281" fmla="*/ 1233489 h 4414838"/>
              <a:gd name="connsiteX282" fmla="*/ 3463405 w 4158730"/>
              <a:gd name="connsiteY282" fmla="*/ 1247776 h 4414838"/>
              <a:gd name="connsiteX283" fmla="*/ 3472930 w 4158730"/>
              <a:gd name="connsiteY283" fmla="*/ 1314451 h 4414838"/>
              <a:gd name="connsiteX284" fmla="*/ 3587230 w 4158730"/>
              <a:gd name="connsiteY284" fmla="*/ 1271589 h 4414838"/>
              <a:gd name="connsiteX285" fmla="*/ 3696767 w 4158730"/>
              <a:gd name="connsiteY285" fmla="*/ 1214439 h 4414838"/>
              <a:gd name="connsiteX286" fmla="*/ 3763442 w 4158730"/>
              <a:gd name="connsiteY286" fmla="*/ 1166814 h 4414838"/>
              <a:gd name="connsiteX287" fmla="*/ 3749155 w 4158730"/>
              <a:gd name="connsiteY287" fmla="*/ 1123951 h 4414838"/>
              <a:gd name="connsiteX288" fmla="*/ 3787255 w 4158730"/>
              <a:gd name="connsiteY288" fmla="*/ 1095376 h 4414838"/>
              <a:gd name="connsiteX289" fmla="*/ 3872980 w 4158730"/>
              <a:gd name="connsiteY289" fmla="*/ 1114426 h 4414838"/>
              <a:gd name="connsiteX290" fmla="*/ 4063480 w 4158730"/>
              <a:gd name="connsiteY290" fmla="*/ 1143000 h 4414838"/>
              <a:gd name="connsiteX291" fmla="*/ 4139680 w 4158730"/>
              <a:gd name="connsiteY291" fmla="*/ 1176338 h 4414838"/>
              <a:gd name="connsiteX292" fmla="*/ 4153967 w 4158730"/>
              <a:gd name="connsiteY29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2996679 w 4158730"/>
              <a:gd name="connsiteY261" fmla="*/ 1085851 h 4414838"/>
              <a:gd name="connsiteX262" fmla="*/ 3053830 w 4158730"/>
              <a:gd name="connsiteY262" fmla="*/ 1171575 h 4414838"/>
              <a:gd name="connsiteX263" fmla="*/ 3077642 w 4158730"/>
              <a:gd name="connsiteY263" fmla="*/ 1257300 h 4414838"/>
              <a:gd name="connsiteX264" fmla="*/ 3082405 w 4158730"/>
              <a:gd name="connsiteY264" fmla="*/ 1347788 h 4414838"/>
              <a:gd name="connsiteX265" fmla="*/ 3096692 w 4158730"/>
              <a:gd name="connsiteY265" fmla="*/ 1419225 h 4414838"/>
              <a:gd name="connsiteX266" fmla="*/ 3144317 w 4158730"/>
              <a:gd name="connsiteY266" fmla="*/ 1452563 h 4414838"/>
              <a:gd name="connsiteX267" fmla="*/ 3244330 w 4158730"/>
              <a:gd name="connsiteY267" fmla="*/ 1414463 h 4414838"/>
              <a:gd name="connsiteX268" fmla="*/ 3334817 w 4158730"/>
              <a:gd name="connsiteY268" fmla="*/ 1371600 h 4414838"/>
              <a:gd name="connsiteX269" fmla="*/ 3401492 w 4158730"/>
              <a:gd name="connsiteY269" fmla="*/ 1333500 h 4414838"/>
              <a:gd name="connsiteX270" fmla="*/ 3401492 w 4158730"/>
              <a:gd name="connsiteY270" fmla="*/ 1276350 h 4414838"/>
              <a:gd name="connsiteX271" fmla="*/ 3353867 w 4158730"/>
              <a:gd name="connsiteY271" fmla="*/ 1271588 h 4414838"/>
              <a:gd name="connsiteX272" fmla="*/ 3296717 w 4158730"/>
              <a:gd name="connsiteY272" fmla="*/ 1300163 h 4414838"/>
              <a:gd name="connsiteX273" fmla="*/ 3239567 w 4158730"/>
              <a:gd name="connsiteY273" fmla="*/ 1309688 h 4414838"/>
              <a:gd name="connsiteX274" fmla="*/ 3201467 w 4158730"/>
              <a:gd name="connsiteY274" fmla="*/ 1300163 h 4414838"/>
              <a:gd name="connsiteX275" fmla="*/ 3249092 w 4158730"/>
              <a:gd name="connsiteY275" fmla="*/ 1271588 h 4414838"/>
              <a:gd name="connsiteX276" fmla="*/ 3272905 w 4158730"/>
              <a:gd name="connsiteY276" fmla="*/ 1233488 h 4414838"/>
              <a:gd name="connsiteX277" fmla="*/ 3230042 w 4158730"/>
              <a:gd name="connsiteY277" fmla="*/ 1223963 h 4414838"/>
              <a:gd name="connsiteX278" fmla="*/ 3163367 w 4158730"/>
              <a:gd name="connsiteY278" fmla="*/ 1200150 h 4414838"/>
              <a:gd name="connsiteX279" fmla="*/ 3144317 w 4158730"/>
              <a:gd name="connsiteY279" fmla="*/ 1123950 h 4414838"/>
              <a:gd name="connsiteX280" fmla="*/ 3225280 w 4158730"/>
              <a:gd name="connsiteY280" fmla="*/ 1181101 h 4414838"/>
              <a:gd name="connsiteX281" fmla="*/ 3363392 w 4158730"/>
              <a:gd name="connsiteY281" fmla="*/ 1233489 h 4414838"/>
              <a:gd name="connsiteX282" fmla="*/ 3463405 w 4158730"/>
              <a:gd name="connsiteY282" fmla="*/ 1247776 h 4414838"/>
              <a:gd name="connsiteX283" fmla="*/ 3472930 w 4158730"/>
              <a:gd name="connsiteY283" fmla="*/ 1314451 h 4414838"/>
              <a:gd name="connsiteX284" fmla="*/ 3587230 w 4158730"/>
              <a:gd name="connsiteY284" fmla="*/ 1271589 h 4414838"/>
              <a:gd name="connsiteX285" fmla="*/ 3696767 w 4158730"/>
              <a:gd name="connsiteY285" fmla="*/ 1214439 h 4414838"/>
              <a:gd name="connsiteX286" fmla="*/ 3763442 w 4158730"/>
              <a:gd name="connsiteY286" fmla="*/ 1166814 h 4414838"/>
              <a:gd name="connsiteX287" fmla="*/ 3749155 w 4158730"/>
              <a:gd name="connsiteY287" fmla="*/ 1123951 h 4414838"/>
              <a:gd name="connsiteX288" fmla="*/ 3787255 w 4158730"/>
              <a:gd name="connsiteY288" fmla="*/ 1095376 h 4414838"/>
              <a:gd name="connsiteX289" fmla="*/ 3872980 w 4158730"/>
              <a:gd name="connsiteY289" fmla="*/ 1114426 h 4414838"/>
              <a:gd name="connsiteX290" fmla="*/ 4063480 w 4158730"/>
              <a:gd name="connsiteY290" fmla="*/ 1143000 h 4414838"/>
              <a:gd name="connsiteX291" fmla="*/ 4139680 w 4158730"/>
              <a:gd name="connsiteY291" fmla="*/ 1176338 h 4414838"/>
              <a:gd name="connsiteX292" fmla="*/ 4153967 w 4158730"/>
              <a:gd name="connsiteY29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2996679 w 4158730"/>
              <a:gd name="connsiteY262" fmla="*/ 1085851 h 4414838"/>
              <a:gd name="connsiteX263" fmla="*/ 3053830 w 4158730"/>
              <a:gd name="connsiteY263" fmla="*/ 1171575 h 4414838"/>
              <a:gd name="connsiteX264" fmla="*/ 3077642 w 4158730"/>
              <a:gd name="connsiteY264" fmla="*/ 1257300 h 4414838"/>
              <a:gd name="connsiteX265" fmla="*/ 3082405 w 4158730"/>
              <a:gd name="connsiteY265" fmla="*/ 1347788 h 4414838"/>
              <a:gd name="connsiteX266" fmla="*/ 3096692 w 4158730"/>
              <a:gd name="connsiteY266" fmla="*/ 1419225 h 4414838"/>
              <a:gd name="connsiteX267" fmla="*/ 3144317 w 4158730"/>
              <a:gd name="connsiteY267" fmla="*/ 1452563 h 4414838"/>
              <a:gd name="connsiteX268" fmla="*/ 3244330 w 4158730"/>
              <a:gd name="connsiteY268" fmla="*/ 1414463 h 4414838"/>
              <a:gd name="connsiteX269" fmla="*/ 3334817 w 4158730"/>
              <a:gd name="connsiteY269" fmla="*/ 1371600 h 4414838"/>
              <a:gd name="connsiteX270" fmla="*/ 3401492 w 4158730"/>
              <a:gd name="connsiteY270" fmla="*/ 1333500 h 4414838"/>
              <a:gd name="connsiteX271" fmla="*/ 3401492 w 4158730"/>
              <a:gd name="connsiteY271" fmla="*/ 1276350 h 4414838"/>
              <a:gd name="connsiteX272" fmla="*/ 3353867 w 4158730"/>
              <a:gd name="connsiteY272" fmla="*/ 1271588 h 4414838"/>
              <a:gd name="connsiteX273" fmla="*/ 3296717 w 4158730"/>
              <a:gd name="connsiteY273" fmla="*/ 1300163 h 4414838"/>
              <a:gd name="connsiteX274" fmla="*/ 3239567 w 4158730"/>
              <a:gd name="connsiteY274" fmla="*/ 1309688 h 4414838"/>
              <a:gd name="connsiteX275" fmla="*/ 3201467 w 4158730"/>
              <a:gd name="connsiteY275" fmla="*/ 1300163 h 4414838"/>
              <a:gd name="connsiteX276" fmla="*/ 3249092 w 4158730"/>
              <a:gd name="connsiteY276" fmla="*/ 1271588 h 4414838"/>
              <a:gd name="connsiteX277" fmla="*/ 3272905 w 4158730"/>
              <a:gd name="connsiteY277" fmla="*/ 1233488 h 4414838"/>
              <a:gd name="connsiteX278" fmla="*/ 3230042 w 4158730"/>
              <a:gd name="connsiteY278" fmla="*/ 1223963 h 4414838"/>
              <a:gd name="connsiteX279" fmla="*/ 3163367 w 4158730"/>
              <a:gd name="connsiteY279" fmla="*/ 1200150 h 4414838"/>
              <a:gd name="connsiteX280" fmla="*/ 3144317 w 4158730"/>
              <a:gd name="connsiteY280" fmla="*/ 1123950 h 4414838"/>
              <a:gd name="connsiteX281" fmla="*/ 3225280 w 4158730"/>
              <a:gd name="connsiteY281" fmla="*/ 1181101 h 4414838"/>
              <a:gd name="connsiteX282" fmla="*/ 3363392 w 4158730"/>
              <a:gd name="connsiteY282" fmla="*/ 1233489 h 4414838"/>
              <a:gd name="connsiteX283" fmla="*/ 3463405 w 4158730"/>
              <a:gd name="connsiteY283" fmla="*/ 1247776 h 4414838"/>
              <a:gd name="connsiteX284" fmla="*/ 3472930 w 4158730"/>
              <a:gd name="connsiteY284" fmla="*/ 1314451 h 4414838"/>
              <a:gd name="connsiteX285" fmla="*/ 3587230 w 4158730"/>
              <a:gd name="connsiteY285" fmla="*/ 1271589 h 4414838"/>
              <a:gd name="connsiteX286" fmla="*/ 3696767 w 4158730"/>
              <a:gd name="connsiteY286" fmla="*/ 1214439 h 4414838"/>
              <a:gd name="connsiteX287" fmla="*/ 3763442 w 4158730"/>
              <a:gd name="connsiteY287" fmla="*/ 1166814 h 4414838"/>
              <a:gd name="connsiteX288" fmla="*/ 3749155 w 4158730"/>
              <a:gd name="connsiteY288" fmla="*/ 1123951 h 4414838"/>
              <a:gd name="connsiteX289" fmla="*/ 3787255 w 4158730"/>
              <a:gd name="connsiteY289" fmla="*/ 1095376 h 4414838"/>
              <a:gd name="connsiteX290" fmla="*/ 3872980 w 4158730"/>
              <a:gd name="connsiteY290" fmla="*/ 1114426 h 4414838"/>
              <a:gd name="connsiteX291" fmla="*/ 4063480 w 4158730"/>
              <a:gd name="connsiteY291" fmla="*/ 1143000 h 4414838"/>
              <a:gd name="connsiteX292" fmla="*/ 4139680 w 4158730"/>
              <a:gd name="connsiteY292" fmla="*/ 1176338 h 4414838"/>
              <a:gd name="connsiteX293" fmla="*/ 4153967 w 4158730"/>
              <a:gd name="connsiteY29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2991917 w 4158730"/>
              <a:gd name="connsiteY262" fmla="*/ 1028700 h 4414838"/>
              <a:gd name="connsiteX263" fmla="*/ 2996679 w 4158730"/>
              <a:gd name="connsiteY263" fmla="*/ 1085851 h 4414838"/>
              <a:gd name="connsiteX264" fmla="*/ 3053830 w 4158730"/>
              <a:gd name="connsiteY264" fmla="*/ 1171575 h 4414838"/>
              <a:gd name="connsiteX265" fmla="*/ 3077642 w 4158730"/>
              <a:gd name="connsiteY265" fmla="*/ 1257300 h 4414838"/>
              <a:gd name="connsiteX266" fmla="*/ 3082405 w 4158730"/>
              <a:gd name="connsiteY266" fmla="*/ 1347788 h 4414838"/>
              <a:gd name="connsiteX267" fmla="*/ 3096692 w 4158730"/>
              <a:gd name="connsiteY267" fmla="*/ 1419225 h 4414838"/>
              <a:gd name="connsiteX268" fmla="*/ 3144317 w 4158730"/>
              <a:gd name="connsiteY268" fmla="*/ 1452563 h 4414838"/>
              <a:gd name="connsiteX269" fmla="*/ 3244330 w 4158730"/>
              <a:gd name="connsiteY269" fmla="*/ 1414463 h 4414838"/>
              <a:gd name="connsiteX270" fmla="*/ 3334817 w 4158730"/>
              <a:gd name="connsiteY270" fmla="*/ 1371600 h 4414838"/>
              <a:gd name="connsiteX271" fmla="*/ 3401492 w 4158730"/>
              <a:gd name="connsiteY271" fmla="*/ 1333500 h 4414838"/>
              <a:gd name="connsiteX272" fmla="*/ 3401492 w 4158730"/>
              <a:gd name="connsiteY272" fmla="*/ 1276350 h 4414838"/>
              <a:gd name="connsiteX273" fmla="*/ 3353867 w 4158730"/>
              <a:gd name="connsiteY273" fmla="*/ 1271588 h 4414838"/>
              <a:gd name="connsiteX274" fmla="*/ 3296717 w 4158730"/>
              <a:gd name="connsiteY274" fmla="*/ 1300163 h 4414838"/>
              <a:gd name="connsiteX275" fmla="*/ 3239567 w 4158730"/>
              <a:gd name="connsiteY275" fmla="*/ 1309688 h 4414838"/>
              <a:gd name="connsiteX276" fmla="*/ 3201467 w 4158730"/>
              <a:gd name="connsiteY276" fmla="*/ 1300163 h 4414838"/>
              <a:gd name="connsiteX277" fmla="*/ 3249092 w 4158730"/>
              <a:gd name="connsiteY277" fmla="*/ 1271588 h 4414838"/>
              <a:gd name="connsiteX278" fmla="*/ 3272905 w 4158730"/>
              <a:gd name="connsiteY278" fmla="*/ 1233488 h 4414838"/>
              <a:gd name="connsiteX279" fmla="*/ 3230042 w 4158730"/>
              <a:gd name="connsiteY279" fmla="*/ 1223963 h 4414838"/>
              <a:gd name="connsiteX280" fmla="*/ 3163367 w 4158730"/>
              <a:gd name="connsiteY280" fmla="*/ 1200150 h 4414838"/>
              <a:gd name="connsiteX281" fmla="*/ 3144317 w 4158730"/>
              <a:gd name="connsiteY281" fmla="*/ 1123950 h 4414838"/>
              <a:gd name="connsiteX282" fmla="*/ 3225280 w 4158730"/>
              <a:gd name="connsiteY282" fmla="*/ 1181101 h 4414838"/>
              <a:gd name="connsiteX283" fmla="*/ 3363392 w 4158730"/>
              <a:gd name="connsiteY283" fmla="*/ 1233489 h 4414838"/>
              <a:gd name="connsiteX284" fmla="*/ 3463405 w 4158730"/>
              <a:gd name="connsiteY284" fmla="*/ 1247776 h 4414838"/>
              <a:gd name="connsiteX285" fmla="*/ 3472930 w 4158730"/>
              <a:gd name="connsiteY285" fmla="*/ 1314451 h 4414838"/>
              <a:gd name="connsiteX286" fmla="*/ 3587230 w 4158730"/>
              <a:gd name="connsiteY286" fmla="*/ 1271589 h 4414838"/>
              <a:gd name="connsiteX287" fmla="*/ 3696767 w 4158730"/>
              <a:gd name="connsiteY287" fmla="*/ 1214439 h 4414838"/>
              <a:gd name="connsiteX288" fmla="*/ 3763442 w 4158730"/>
              <a:gd name="connsiteY288" fmla="*/ 1166814 h 4414838"/>
              <a:gd name="connsiteX289" fmla="*/ 3749155 w 4158730"/>
              <a:gd name="connsiteY289" fmla="*/ 1123951 h 4414838"/>
              <a:gd name="connsiteX290" fmla="*/ 3787255 w 4158730"/>
              <a:gd name="connsiteY290" fmla="*/ 1095376 h 4414838"/>
              <a:gd name="connsiteX291" fmla="*/ 3872980 w 4158730"/>
              <a:gd name="connsiteY291" fmla="*/ 1114426 h 4414838"/>
              <a:gd name="connsiteX292" fmla="*/ 4063480 w 4158730"/>
              <a:gd name="connsiteY292" fmla="*/ 1143000 h 4414838"/>
              <a:gd name="connsiteX293" fmla="*/ 4139680 w 4158730"/>
              <a:gd name="connsiteY293" fmla="*/ 1176338 h 4414838"/>
              <a:gd name="connsiteX294" fmla="*/ 4153967 w 4158730"/>
              <a:gd name="connsiteY29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3072880 w 4158730"/>
              <a:gd name="connsiteY262" fmla="*/ 990600 h 4414838"/>
              <a:gd name="connsiteX263" fmla="*/ 2991917 w 4158730"/>
              <a:gd name="connsiteY263" fmla="*/ 1028700 h 4414838"/>
              <a:gd name="connsiteX264" fmla="*/ 2996679 w 4158730"/>
              <a:gd name="connsiteY264" fmla="*/ 1085851 h 4414838"/>
              <a:gd name="connsiteX265" fmla="*/ 3053830 w 4158730"/>
              <a:gd name="connsiteY265" fmla="*/ 1171575 h 4414838"/>
              <a:gd name="connsiteX266" fmla="*/ 3077642 w 4158730"/>
              <a:gd name="connsiteY266" fmla="*/ 1257300 h 4414838"/>
              <a:gd name="connsiteX267" fmla="*/ 3082405 w 4158730"/>
              <a:gd name="connsiteY267" fmla="*/ 1347788 h 4414838"/>
              <a:gd name="connsiteX268" fmla="*/ 3096692 w 4158730"/>
              <a:gd name="connsiteY268" fmla="*/ 1419225 h 4414838"/>
              <a:gd name="connsiteX269" fmla="*/ 3144317 w 4158730"/>
              <a:gd name="connsiteY269" fmla="*/ 1452563 h 4414838"/>
              <a:gd name="connsiteX270" fmla="*/ 3244330 w 4158730"/>
              <a:gd name="connsiteY270" fmla="*/ 1414463 h 4414838"/>
              <a:gd name="connsiteX271" fmla="*/ 3334817 w 4158730"/>
              <a:gd name="connsiteY271" fmla="*/ 1371600 h 4414838"/>
              <a:gd name="connsiteX272" fmla="*/ 3401492 w 4158730"/>
              <a:gd name="connsiteY272" fmla="*/ 1333500 h 4414838"/>
              <a:gd name="connsiteX273" fmla="*/ 3401492 w 4158730"/>
              <a:gd name="connsiteY273" fmla="*/ 1276350 h 4414838"/>
              <a:gd name="connsiteX274" fmla="*/ 3353867 w 4158730"/>
              <a:gd name="connsiteY274" fmla="*/ 1271588 h 4414838"/>
              <a:gd name="connsiteX275" fmla="*/ 3296717 w 4158730"/>
              <a:gd name="connsiteY275" fmla="*/ 1300163 h 4414838"/>
              <a:gd name="connsiteX276" fmla="*/ 3239567 w 4158730"/>
              <a:gd name="connsiteY276" fmla="*/ 1309688 h 4414838"/>
              <a:gd name="connsiteX277" fmla="*/ 3201467 w 4158730"/>
              <a:gd name="connsiteY277" fmla="*/ 1300163 h 4414838"/>
              <a:gd name="connsiteX278" fmla="*/ 3249092 w 4158730"/>
              <a:gd name="connsiteY278" fmla="*/ 1271588 h 4414838"/>
              <a:gd name="connsiteX279" fmla="*/ 3272905 w 4158730"/>
              <a:gd name="connsiteY279" fmla="*/ 1233488 h 4414838"/>
              <a:gd name="connsiteX280" fmla="*/ 3230042 w 4158730"/>
              <a:gd name="connsiteY280" fmla="*/ 1223963 h 4414838"/>
              <a:gd name="connsiteX281" fmla="*/ 3163367 w 4158730"/>
              <a:gd name="connsiteY281" fmla="*/ 1200150 h 4414838"/>
              <a:gd name="connsiteX282" fmla="*/ 3144317 w 4158730"/>
              <a:gd name="connsiteY282" fmla="*/ 1123950 h 4414838"/>
              <a:gd name="connsiteX283" fmla="*/ 3225280 w 4158730"/>
              <a:gd name="connsiteY283" fmla="*/ 1181101 h 4414838"/>
              <a:gd name="connsiteX284" fmla="*/ 3363392 w 4158730"/>
              <a:gd name="connsiteY284" fmla="*/ 1233489 h 4414838"/>
              <a:gd name="connsiteX285" fmla="*/ 3463405 w 4158730"/>
              <a:gd name="connsiteY285" fmla="*/ 1247776 h 4414838"/>
              <a:gd name="connsiteX286" fmla="*/ 3472930 w 4158730"/>
              <a:gd name="connsiteY286" fmla="*/ 1314451 h 4414838"/>
              <a:gd name="connsiteX287" fmla="*/ 3587230 w 4158730"/>
              <a:gd name="connsiteY287" fmla="*/ 1271589 h 4414838"/>
              <a:gd name="connsiteX288" fmla="*/ 3696767 w 4158730"/>
              <a:gd name="connsiteY288" fmla="*/ 1214439 h 4414838"/>
              <a:gd name="connsiteX289" fmla="*/ 3763442 w 4158730"/>
              <a:gd name="connsiteY289" fmla="*/ 1166814 h 4414838"/>
              <a:gd name="connsiteX290" fmla="*/ 3749155 w 4158730"/>
              <a:gd name="connsiteY290" fmla="*/ 1123951 h 4414838"/>
              <a:gd name="connsiteX291" fmla="*/ 3787255 w 4158730"/>
              <a:gd name="connsiteY291" fmla="*/ 1095376 h 4414838"/>
              <a:gd name="connsiteX292" fmla="*/ 3872980 w 4158730"/>
              <a:gd name="connsiteY292" fmla="*/ 1114426 h 4414838"/>
              <a:gd name="connsiteX293" fmla="*/ 4063480 w 4158730"/>
              <a:gd name="connsiteY293" fmla="*/ 1143000 h 4414838"/>
              <a:gd name="connsiteX294" fmla="*/ 4139680 w 4158730"/>
              <a:gd name="connsiteY294" fmla="*/ 1176338 h 4414838"/>
              <a:gd name="connsiteX295" fmla="*/ 4153967 w 4158730"/>
              <a:gd name="connsiteY295" fmla="*/ 2924175 h 44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158730" h="4414838">
                <a:moveTo>
                  <a:pt x="4158730" y="2928938"/>
                </a:moveTo>
                <a:lnTo>
                  <a:pt x="4096817" y="2938463"/>
                </a:lnTo>
                <a:lnTo>
                  <a:pt x="4025380" y="2928938"/>
                </a:lnTo>
                <a:lnTo>
                  <a:pt x="3982517" y="2933700"/>
                </a:lnTo>
                <a:lnTo>
                  <a:pt x="3939655" y="2981325"/>
                </a:lnTo>
                <a:lnTo>
                  <a:pt x="3877742" y="3043238"/>
                </a:lnTo>
                <a:lnTo>
                  <a:pt x="3825355" y="3114675"/>
                </a:lnTo>
                <a:lnTo>
                  <a:pt x="3744392" y="3167063"/>
                </a:lnTo>
                <a:lnTo>
                  <a:pt x="3639617" y="3214688"/>
                </a:lnTo>
                <a:lnTo>
                  <a:pt x="3558655" y="3243263"/>
                </a:lnTo>
                <a:lnTo>
                  <a:pt x="3482455" y="3300413"/>
                </a:lnTo>
                <a:lnTo>
                  <a:pt x="3377680" y="3352800"/>
                </a:lnTo>
                <a:lnTo>
                  <a:pt x="3320530" y="3381375"/>
                </a:lnTo>
                <a:lnTo>
                  <a:pt x="3253855" y="3386138"/>
                </a:lnTo>
                <a:lnTo>
                  <a:pt x="3215755" y="3400425"/>
                </a:lnTo>
                <a:lnTo>
                  <a:pt x="3130030" y="3429000"/>
                </a:lnTo>
                <a:lnTo>
                  <a:pt x="3025255" y="3476625"/>
                </a:lnTo>
                <a:lnTo>
                  <a:pt x="2949055" y="3505200"/>
                </a:lnTo>
                <a:lnTo>
                  <a:pt x="2901430" y="3529013"/>
                </a:lnTo>
                <a:lnTo>
                  <a:pt x="2849042" y="3533775"/>
                </a:lnTo>
                <a:lnTo>
                  <a:pt x="2849042" y="3505200"/>
                </a:lnTo>
                <a:lnTo>
                  <a:pt x="2829992" y="3500438"/>
                </a:lnTo>
                <a:lnTo>
                  <a:pt x="2758555" y="3524250"/>
                </a:lnTo>
                <a:lnTo>
                  <a:pt x="2691880" y="3543300"/>
                </a:lnTo>
                <a:lnTo>
                  <a:pt x="2639492" y="3543300"/>
                </a:lnTo>
                <a:lnTo>
                  <a:pt x="2577580" y="3562350"/>
                </a:lnTo>
                <a:lnTo>
                  <a:pt x="2577580" y="3590925"/>
                </a:lnTo>
                <a:lnTo>
                  <a:pt x="2625205" y="3614738"/>
                </a:lnTo>
                <a:lnTo>
                  <a:pt x="2691880" y="3624263"/>
                </a:lnTo>
                <a:lnTo>
                  <a:pt x="2691880" y="3624263"/>
                </a:lnTo>
                <a:lnTo>
                  <a:pt x="2682355" y="3700463"/>
                </a:lnTo>
                <a:lnTo>
                  <a:pt x="2691880" y="3790950"/>
                </a:lnTo>
                <a:lnTo>
                  <a:pt x="2687117" y="3876675"/>
                </a:lnTo>
                <a:lnTo>
                  <a:pt x="2625205" y="3948113"/>
                </a:lnTo>
                <a:lnTo>
                  <a:pt x="2568055" y="4010025"/>
                </a:lnTo>
                <a:lnTo>
                  <a:pt x="2420417" y="4081463"/>
                </a:lnTo>
                <a:lnTo>
                  <a:pt x="2296592" y="4138613"/>
                </a:lnTo>
                <a:lnTo>
                  <a:pt x="2163242" y="4191000"/>
                </a:lnTo>
                <a:lnTo>
                  <a:pt x="2077517" y="4219575"/>
                </a:lnTo>
                <a:lnTo>
                  <a:pt x="2063230" y="4224338"/>
                </a:lnTo>
                <a:lnTo>
                  <a:pt x="1934642" y="4214813"/>
                </a:lnTo>
                <a:lnTo>
                  <a:pt x="1848917" y="4219575"/>
                </a:lnTo>
                <a:lnTo>
                  <a:pt x="1758430" y="4229100"/>
                </a:lnTo>
                <a:lnTo>
                  <a:pt x="1682230" y="4248150"/>
                </a:lnTo>
                <a:lnTo>
                  <a:pt x="1582217" y="4248150"/>
                </a:lnTo>
                <a:lnTo>
                  <a:pt x="1510780" y="4248150"/>
                </a:lnTo>
                <a:lnTo>
                  <a:pt x="1415530" y="4248150"/>
                </a:lnTo>
                <a:lnTo>
                  <a:pt x="1286942" y="4252913"/>
                </a:lnTo>
                <a:lnTo>
                  <a:pt x="1196455" y="4252913"/>
                </a:lnTo>
                <a:lnTo>
                  <a:pt x="1110730" y="4252913"/>
                </a:lnTo>
                <a:lnTo>
                  <a:pt x="1015480" y="4257675"/>
                </a:lnTo>
                <a:lnTo>
                  <a:pt x="920230" y="4271963"/>
                </a:lnTo>
                <a:lnTo>
                  <a:pt x="839267" y="4295775"/>
                </a:lnTo>
                <a:lnTo>
                  <a:pt x="763067" y="4310063"/>
                </a:lnTo>
                <a:lnTo>
                  <a:pt x="720205" y="4319588"/>
                </a:lnTo>
                <a:lnTo>
                  <a:pt x="644005" y="4348163"/>
                </a:lnTo>
                <a:lnTo>
                  <a:pt x="615430" y="4395788"/>
                </a:lnTo>
                <a:lnTo>
                  <a:pt x="543992" y="4405313"/>
                </a:lnTo>
                <a:lnTo>
                  <a:pt x="439217" y="4414838"/>
                </a:lnTo>
                <a:lnTo>
                  <a:pt x="382067" y="4395788"/>
                </a:lnTo>
                <a:lnTo>
                  <a:pt x="339205" y="4376738"/>
                </a:lnTo>
                <a:lnTo>
                  <a:pt x="320155" y="4367213"/>
                </a:lnTo>
                <a:lnTo>
                  <a:pt x="286817" y="4367213"/>
                </a:lnTo>
                <a:lnTo>
                  <a:pt x="243955" y="4386263"/>
                </a:lnTo>
                <a:lnTo>
                  <a:pt x="201092" y="4395788"/>
                </a:lnTo>
                <a:lnTo>
                  <a:pt x="120130" y="4381500"/>
                </a:lnTo>
                <a:lnTo>
                  <a:pt x="77267" y="4371975"/>
                </a:lnTo>
                <a:lnTo>
                  <a:pt x="15355" y="4376738"/>
                </a:lnTo>
                <a:cubicBezTo>
                  <a:pt x="10592" y="3594100"/>
                  <a:pt x="5830" y="2811463"/>
                  <a:pt x="1067" y="2028825"/>
                </a:cubicBezTo>
                <a:lnTo>
                  <a:pt x="62980" y="1985963"/>
                </a:lnTo>
                <a:lnTo>
                  <a:pt x="162992" y="1966913"/>
                </a:lnTo>
                <a:lnTo>
                  <a:pt x="186805" y="2009775"/>
                </a:lnTo>
                <a:lnTo>
                  <a:pt x="205855" y="2024063"/>
                </a:lnTo>
                <a:lnTo>
                  <a:pt x="215380" y="2090738"/>
                </a:lnTo>
                <a:lnTo>
                  <a:pt x="248717" y="2000250"/>
                </a:lnTo>
                <a:lnTo>
                  <a:pt x="248717" y="2000250"/>
                </a:lnTo>
                <a:lnTo>
                  <a:pt x="282055" y="2005013"/>
                </a:lnTo>
                <a:lnTo>
                  <a:pt x="291580" y="1966913"/>
                </a:lnTo>
                <a:lnTo>
                  <a:pt x="367780" y="1971675"/>
                </a:lnTo>
                <a:lnTo>
                  <a:pt x="372542" y="1890713"/>
                </a:lnTo>
                <a:lnTo>
                  <a:pt x="386830" y="1847850"/>
                </a:lnTo>
                <a:lnTo>
                  <a:pt x="548755" y="1876425"/>
                </a:lnTo>
                <a:lnTo>
                  <a:pt x="705917" y="1924050"/>
                </a:lnTo>
                <a:lnTo>
                  <a:pt x="758305" y="1928813"/>
                </a:lnTo>
                <a:lnTo>
                  <a:pt x="844030" y="1990725"/>
                </a:lnTo>
                <a:lnTo>
                  <a:pt x="782117" y="1919288"/>
                </a:lnTo>
                <a:lnTo>
                  <a:pt x="634480" y="1804988"/>
                </a:lnTo>
                <a:lnTo>
                  <a:pt x="524942" y="1709738"/>
                </a:lnTo>
                <a:lnTo>
                  <a:pt x="505892" y="1690688"/>
                </a:lnTo>
                <a:lnTo>
                  <a:pt x="491605" y="1624013"/>
                </a:lnTo>
                <a:lnTo>
                  <a:pt x="463030" y="1547813"/>
                </a:lnTo>
                <a:lnTo>
                  <a:pt x="463030" y="1547813"/>
                </a:lnTo>
                <a:lnTo>
                  <a:pt x="382067" y="1519238"/>
                </a:lnTo>
                <a:lnTo>
                  <a:pt x="358255" y="1509713"/>
                </a:lnTo>
                <a:lnTo>
                  <a:pt x="305867" y="1581150"/>
                </a:lnTo>
                <a:lnTo>
                  <a:pt x="253480" y="1595438"/>
                </a:lnTo>
                <a:lnTo>
                  <a:pt x="286817" y="1533525"/>
                </a:lnTo>
                <a:lnTo>
                  <a:pt x="358255" y="1462088"/>
                </a:lnTo>
                <a:lnTo>
                  <a:pt x="377305" y="1414463"/>
                </a:lnTo>
                <a:lnTo>
                  <a:pt x="372542" y="1314450"/>
                </a:lnTo>
                <a:lnTo>
                  <a:pt x="363017" y="1228725"/>
                </a:lnTo>
                <a:lnTo>
                  <a:pt x="305867" y="1185863"/>
                </a:lnTo>
                <a:lnTo>
                  <a:pt x="282055" y="1162050"/>
                </a:lnTo>
                <a:lnTo>
                  <a:pt x="286817" y="1109663"/>
                </a:lnTo>
                <a:lnTo>
                  <a:pt x="310630" y="1090613"/>
                </a:lnTo>
                <a:lnTo>
                  <a:pt x="20117" y="633412"/>
                </a:lnTo>
                <a:cubicBezTo>
                  <a:pt x="26467" y="507999"/>
                  <a:pt x="-14807" y="177800"/>
                  <a:pt x="5830" y="19050"/>
                </a:cubicBezTo>
                <a:lnTo>
                  <a:pt x="1067867" y="0"/>
                </a:lnTo>
                <a:cubicBezTo>
                  <a:pt x="1075805" y="47625"/>
                  <a:pt x="1026592" y="71438"/>
                  <a:pt x="1034530" y="119063"/>
                </a:cubicBezTo>
                <a:cubicBezTo>
                  <a:pt x="1044055" y="158750"/>
                  <a:pt x="939280" y="193676"/>
                  <a:pt x="948805" y="233363"/>
                </a:cubicBezTo>
                <a:cubicBezTo>
                  <a:pt x="959917" y="271463"/>
                  <a:pt x="890068" y="295275"/>
                  <a:pt x="901180" y="333375"/>
                </a:cubicBezTo>
                <a:cubicBezTo>
                  <a:pt x="910705" y="357188"/>
                  <a:pt x="863080" y="404812"/>
                  <a:pt x="872605" y="428625"/>
                </a:cubicBezTo>
                <a:cubicBezTo>
                  <a:pt x="886892" y="450850"/>
                  <a:pt x="848793" y="496888"/>
                  <a:pt x="863080" y="519113"/>
                </a:cubicBezTo>
                <a:cubicBezTo>
                  <a:pt x="885305" y="554038"/>
                  <a:pt x="936105" y="588963"/>
                  <a:pt x="958330" y="623888"/>
                </a:cubicBezTo>
                <a:cubicBezTo>
                  <a:pt x="977380" y="663575"/>
                  <a:pt x="982142" y="688976"/>
                  <a:pt x="1001192" y="728663"/>
                </a:cubicBezTo>
                <a:cubicBezTo>
                  <a:pt x="1018655" y="755650"/>
                  <a:pt x="1064692" y="739776"/>
                  <a:pt x="1082155" y="766763"/>
                </a:cubicBezTo>
                <a:cubicBezTo>
                  <a:pt x="1093267" y="790575"/>
                  <a:pt x="1123430" y="804863"/>
                  <a:pt x="1134542" y="828675"/>
                </a:cubicBezTo>
                <a:cubicBezTo>
                  <a:pt x="1137717" y="842963"/>
                  <a:pt x="1183755" y="738187"/>
                  <a:pt x="1186930" y="752475"/>
                </a:cubicBezTo>
                <a:cubicBezTo>
                  <a:pt x="1186930" y="768350"/>
                  <a:pt x="1239317" y="593725"/>
                  <a:pt x="1239317" y="609600"/>
                </a:cubicBezTo>
                <a:cubicBezTo>
                  <a:pt x="1239317" y="638175"/>
                  <a:pt x="1253605" y="638175"/>
                  <a:pt x="1253605" y="666750"/>
                </a:cubicBezTo>
                <a:cubicBezTo>
                  <a:pt x="1250430" y="695325"/>
                  <a:pt x="1228205" y="714375"/>
                  <a:pt x="1225030" y="742950"/>
                </a:cubicBezTo>
                <a:cubicBezTo>
                  <a:pt x="1225030" y="766763"/>
                  <a:pt x="1177405" y="800100"/>
                  <a:pt x="1177405" y="823913"/>
                </a:cubicBezTo>
                <a:cubicBezTo>
                  <a:pt x="1180580" y="842963"/>
                  <a:pt x="1169467" y="852488"/>
                  <a:pt x="1172642" y="871538"/>
                </a:cubicBezTo>
                <a:cubicBezTo>
                  <a:pt x="1175817" y="917575"/>
                  <a:pt x="1217092" y="935038"/>
                  <a:pt x="1220267" y="981075"/>
                </a:cubicBezTo>
                <a:lnTo>
                  <a:pt x="1267892" y="1047750"/>
                </a:lnTo>
                <a:lnTo>
                  <a:pt x="1253605" y="1090613"/>
                </a:lnTo>
                <a:lnTo>
                  <a:pt x="1296467" y="1095375"/>
                </a:lnTo>
                <a:lnTo>
                  <a:pt x="1301230" y="1176338"/>
                </a:lnTo>
                <a:lnTo>
                  <a:pt x="1329805" y="1223963"/>
                </a:lnTo>
                <a:lnTo>
                  <a:pt x="1396480" y="1281113"/>
                </a:lnTo>
                <a:lnTo>
                  <a:pt x="1448867" y="1309688"/>
                </a:lnTo>
                <a:lnTo>
                  <a:pt x="1529830" y="1281113"/>
                </a:lnTo>
                <a:lnTo>
                  <a:pt x="1534592" y="1314450"/>
                </a:lnTo>
                <a:lnTo>
                  <a:pt x="1496492" y="1366838"/>
                </a:lnTo>
                <a:lnTo>
                  <a:pt x="1510780" y="1428750"/>
                </a:lnTo>
                <a:lnTo>
                  <a:pt x="1553642" y="1428750"/>
                </a:lnTo>
                <a:lnTo>
                  <a:pt x="1506017" y="1462088"/>
                </a:lnTo>
                <a:lnTo>
                  <a:pt x="1520305" y="1528763"/>
                </a:lnTo>
                <a:lnTo>
                  <a:pt x="1544117" y="1576388"/>
                </a:lnTo>
                <a:lnTo>
                  <a:pt x="1601267" y="1571625"/>
                </a:lnTo>
                <a:lnTo>
                  <a:pt x="1653655" y="1590675"/>
                </a:lnTo>
                <a:lnTo>
                  <a:pt x="1696517" y="1552575"/>
                </a:lnTo>
                <a:lnTo>
                  <a:pt x="1720330" y="1533525"/>
                </a:lnTo>
                <a:lnTo>
                  <a:pt x="1706042" y="1490663"/>
                </a:lnTo>
                <a:lnTo>
                  <a:pt x="1691755" y="1476375"/>
                </a:lnTo>
                <a:lnTo>
                  <a:pt x="1691755" y="1452563"/>
                </a:lnTo>
                <a:lnTo>
                  <a:pt x="1729855" y="1466850"/>
                </a:lnTo>
                <a:lnTo>
                  <a:pt x="1758430" y="1495425"/>
                </a:lnTo>
                <a:lnTo>
                  <a:pt x="1767955" y="1447800"/>
                </a:lnTo>
                <a:lnTo>
                  <a:pt x="1772717" y="1414463"/>
                </a:lnTo>
                <a:lnTo>
                  <a:pt x="1767955" y="1400175"/>
                </a:lnTo>
                <a:lnTo>
                  <a:pt x="1725092" y="1385888"/>
                </a:lnTo>
                <a:lnTo>
                  <a:pt x="1691755" y="1362075"/>
                </a:lnTo>
                <a:lnTo>
                  <a:pt x="1658417" y="1319213"/>
                </a:lnTo>
                <a:lnTo>
                  <a:pt x="1629842" y="1309688"/>
                </a:lnTo>
                <a:lnTo>
                  <a:pt x="1591742" y="1309688"/>
                </a:lnTo>
                <a:lnTo>
                  <a:pt x="1572692" y="1304925"/>
                </a:lnTo>
                <a:lnTo>
                  <a:pt x="1558405" y="1271588"/>
                </a:lnTo>
                <a:lnTo>
                  <a:pt x="1539355" y="1233488"/>
                </a:lnTo>
                <a:lnTo>
                  <a:pt x="1558405" y="1219200"/>
                </a:lnTo>
                <a:lnTo>
                  <a:pt x="1615555" y="1281113"/>
                </a:lnTo>
                <a:lnTo>
                  <a:pt x="1615555" y="1281113"/>
                </a:lnTo>
                <a:lnTo>
                  <a:pt x="1634605" y="1252538"/>
                </a:lnTo>
                <a:lnTo>
                  <a:pt x="1615555" y="1214438"/>
                </a:lnTo>
                <a:lnTo>
                  <a:pt x="1658417" y="1223963"/>
                </a:lnTo>
                <a:lnTo>
                  <a:pt x="1677467" y="1285875"/>
                </a:lnTo>
                <a:lnTo>
                  <a:pt x="1696517" y="1290638"/>
                </a:lnTo>
                <a:lnTo>
                  <a:pt x="1691755" y="1252538"/>
                </a:lnTo>
                <a:lnTo>
                  <a:pt x="1682230" y="1223963"/>
                </a:lnTo>
                <a:lnTo>
                  <a:pt x="1691755" y="1204913"/>
                </a:lnTo>
                <a:lnTo>
                  <a:pt x="1691755" y="1204913"/>
                </a:lnTo>
                <a:lnTo>
                  <a:pt x="1758430" y="1204913"/>
                </a:lnTo>
                <a:lnTo>
                  <a:pt x="1758430" y="1204913"/>
                </a:lnTo>
                <a:lnTo>
                  <a:pt x="1729855" y="1300163"/>
                </a:lnTo>
                <a:lnTo>
                  <a:pt x="1734617" y="1338263"/>
                </a:lnTo>
                <a:lnTo>
                  <a:pt x="1734617" y="1338263"/>
                </a:lnTo>
                <a:lnTo>
                  <a:pt x="1801292" y="1352550"/>
                </a:lnTo>
                <a:lnTo>
                  <a:pt x="1839392" y="1319213"/>
                </a:lnTo>
                <a:lnTo>
                  <a:pt x="1901305" y="1319213"/>
                </a:lnTo>
                <a:lnTo>
                  <a:pt x="1948930" y="1328738"/>
                </a:lnTo>
                <a:lnTo>
                  <a:pt x="1967980" y="1300163"/>
                </a:lnTo>
                <a:lnTo>
                  <a:pt x="1972742" y="1281113"/>
                </a:lnTo>
                <a:lnTo>
                  <a:pt x="1929880" y="1266825"/>
                </a:lnTo>
                <a:lnTo>
                  <a:pt x="1882255" y="1257300"/>
                </a:lnTo>
                <a:lnTo>
                  <a:pt x="1867967" y="1238250"/>
                </a:lnTo>
                <a:lnTo>
                  <a:pt x="1939405" y="1233488"/>
                </a:lnTo>
                <a:lnTo>
                  <a:pt x="1963217" y="1247775"/>
                </a:lnTo>
                <a:lnTo>
                  <a:pt x="1963217" y="1247775"/>
                </a:lnTo>
                <a:lnTo>
                  <a:pt x="1915592" y="1214438"/>
                </a:lnTo>
                <a:lnTo>
                  <a:pt x="1929880" y="1190625"/>
                </a:lnTo>
                <a:lnTo>
                  <a:pt x="1929880" y="1190625"/>
                </a:lnTo>
                <a:lnTo>
                  <a:pt x="1948930" y="1166813"/>
                </a:lnTo>
                <a:lnTo>
                  <a:pt x="1953692" y="1152525"/>
                </a:lnTo>
                <a:lnTo>
                  <a:pt x="2025130" y="1223963"/>
                </a:lnTo>
                <a:lnTo>
                  <a:pt x="2020367" y="1204913"/>
                </a:lnTo>
                <a:lnTo>
                  <a:pt x="1996555" y="1152525"/>
                </a:lnTo>
                <a:lnTo>
                  <a:pt x="1996555" y="1090613"/>
                </a:lnTo>
                <a:lnTo>
                  <a:pt x="2015605" y="1090613"/>
                </a:lnTo>
                <a:lnTo>
                  <a:pt x="2020367" y="1152525"/>
                </a:lnTo>
                <a:lnTo>
                  <a:pt x="2053705" y="1171575"/>
                </a:lnTo>
                <a:lnTo>
                  <a:pt x="2053705" y="1171575"/>
                </a:lnTo>
                <a:lnTo>
                  <a:pt x="2044180" y="1081088"/>
                </a:lnTo>
                <a:lnTo>
                  <a:pt x="2072755" y="1076325"/>
                </a:lnTo>
                <a:lnTo>
                  <a:pt x="2072755" y="1128713"/>
                </a:lnTo>
                <a:lnTo>
                  <a:pt x="2082280" y="1143000"/>
                </a:lnTo>
                <a:lnTo>
                  <a:pt x="2110855" y="1090613"/>
                </a:lnTo>
                <a:lnTo>
                  <a:pt x="2153717" y="1066800"/>
                </a:lnTo>
                <a:lnTo>
                  <a:pt x="2158480" y="1090613"/>
                </a:lnTo>
                <a:lnTo>
                  <a:pt x="2125142" y="1133475"/>
                </a:lnTo>
                <a:lnTo>
                  <a:pt x="2096567" y="1166813"/>
                </a:lnTo>
                <a:lnTo>
                  <a:pt x="2196580" y="1190625"/>
                </a:lnTo>
                <a:lnTo>
                  <a:pt x="2234680" y="1190625"/>
                </a:lnTo>
                <a:lnTo>
                  <a:pt x="2229917" y="1152525"/>
                </a:lnTo>
                <a:lnTo>
                  <a:pt x="2229917" y="1152525"/>
                </a:lnTo>
                <a:lnTo>
                  <a:pt x="2263255" y="1119188"/>
                </a:lnTo>
                <a:lnTo>
                  <a:pt x="2277542" y="1195388"/>
                </a:lnTo>
                <a:lnTo>
                  <a:pt x="2301355" y="1214438"/>
                </a:lnTo>
                <a:lnTo>
                  <a:pt x="2310880" y="1176338"/>
                </a:lnTo>
                <a:lnTo>
                  <a:pt x="2310880" y="1176338"/>
                </a:lnTo>
                <a:lnTo>
                  <a:pt x="2339455" y="1109663"/>
                </a:lnTo>
                <a:lnTo>
                  <a:pt x="2344217" y="1147763"/>
                </a:lnTo>
                <a:lnTo>
                  <a:pt x="2348980" y="1181100"/>
                </a:lnTo>
                <a:lnTo>
                  <a:pt x="2410892" y="1200150"/>
                </a:lnTo>
                <a:lnTo>
                  <a:pt x="2439467" y="1204913"/>
                </a:lnTo>
                <a:lnTo>
                  <a:pt x="2448992" y="1190625"/>
                </a:lnTo>
                <a:lnTo>
                  <a:pt x="2468042" y="1171575"/>
                </a:lnTo>
                <a:lnTo>
                  <a:pt x="2510905" y="1166813"/>
                </a:lnTo>
                <a:lnTo>
                  <a:pt x="2482330" y="1204913"/>
                </a:lnTo>
                <a:lnTo>
                  <a:pt x="2482330" y="1233488"/>
                </a:lnTo>
                <a:lnTo>
                  <a:pt x="2482330" y="1233488"/>
                </a:lnTo>
                <a:lnTo>
                  <a:pt x="2549005" y="1271588"/>
                </a:lnTo>
                <a:lnTo>
                  <a:pt x="2610917" y="1309688"/>
                </a:lnTo>
                <a:lnTo>
                  <a:pt x="2663305" y="1347788"/>
                </a:lnTo>
                <a:lnTo>
                  <a:pt x="2682355" y="1362075"/>
                </a:lnTo>
                <a:lnTo>
                  <a:pt x="2706167" y="1328738"/>
                </a:lnTo>
                <a:lnTo>
                  <a:pt x="2701405" y="1300163"/>
                </a:lnTo>
                <a:lnTo>
                  <a:pt x="2701405" y="1281113"/>
                </a:lnTo>
                <a:lnTo>
                  <a:pt x="2729980" y="1319213"/>
                </a:lnTo>
                <a:lnTo>
                  <a:pt x="2706167" y="1357313"/>
                </a:lnTo>
                <a:lnTo>
                  <a:pt x="2749030" y="1404938"/>
                </a:lnTo>
                <a:lnTo>
                  <a:pt x="2796655" y="1390650"/>
                </a:lnTo>
                <a:lnTo>
                  <a:pt x="2796655" y="1390650"/>
                </a:lnTo>
                <a:lnTo>
                  <a:pt x="2815705" y="1333500"/>
                </a:lnTo>
                <a:lnTo>
                  <a:pt x="2815705" y="1333500"/>
                </a:lnTo>
                <a:lnTo>
                  <a:pt x="2825230" y="1381125"/>
                </a:lnTo>
                <a:lnTo>
                  <a:pt x="2849042" y="1419225"/>
                </a:lnTo>
                <a:lnTo>
                  <a:pt x="2930005" y="1443038"/>
                </a:lnTo>
                <a:lnTo>
                  <a:pt x="2987155" y="1452563"/>
                </a:lnTo>
                <a:lnTo>
                  <a:pt x="2987155" y="1452563"/>
                </a:lnTo>
                <a:lnTo>
                  <a:pt x="2949055" y="1309688"/>
                </a:lnTo>
                <a:lnTo>
                  <a:pt x="2887142" y="1157288"/>
                </a:lnTo>
                <a:lnTo>
                  <a:pt x="2777605" y="923925"/>
                </a:lnTo>
                <a:cubicBezTo>
                  <a:pt x="2766493" y="885031"/>
                  <a:pt x="2787924" y="739776"/>
                  <a:pt x="2806180" y="738188"/>
                </a:cubicBezTo>
                <a:cubicBezTo>
                  <a:pt x="2822849" y="686594"/>
                  <a:pt x="2835549" y="568325"/>
                  <a:pt x="2853805" y="542925"/>
                </a:cubicBezTo>
                <a:cubicBezTo>
                  <a:pt x="2868886" y="511175"/>
                  <a:pt x="2929211" y="411956"/>
                  <a:pt x="2939530" y="419100"/>
                </a:cubicBezTo>
                <a:cubicBezTo>
                  <a:pt x="2949849" y="426244"/>
                  <a:pt x="2922067" y="541338"/>
                  <a:pt x="2915717" y="585788"/>
                </a:cubicBezTo>
                <a:cubicBezTo>
                  <a:pt x="2909367" y="630238"/>
                  <a:pt x="2870474" y="658019"/>
                  <a:pt x="2863330" y="695325"/>
                </a:cubicBezTo>
                <a:cubicBezTo>
                  <a:pt x="2856186" y="732631"/>
                  <a:pt x="2859361" y="806451"/>
                  <a:pt x="2863330" y="842963"/>
                </a:cubicBezTo>
                <a:cubicBezTo>
                  <a:pt x="2867299" y="879476"/>
                  <a:pt x="2876823" y="892175"/>
                  <a:pt x="2887142" y="914400"/>
                </a:cubicBezTo>
                <a:cubicBezTo>
                  <a:pt x="2899842" y="935038"/>
                  <a:pt x="2912542" y="979487"/>
                  <a:pt x="2925242" y="1000125"/>
                </a:cubicBezTo>
                <a:cubicBezTo>
                  <a:pt x="2936355" y="1017588"/>
                  <a:pt x="2961754" y="977900"/>
                  <a:pt x="2972867" y="995363"/>
                </a:cubicBezTo>
                <a:cubicBezTo>
                  <a:pt x="2976042" y="1003300"/>
                  <a:pt x="3041130" y="935038"/>
                  <a:pt x="3044305" y="942975"/>
                </a:cubicBezTo>
                <a:cubicBezTo>
                  <a:pt x="3052243" y="941387"/>
                  <a:pt x="3081611" y="976313"/>
                  <a:pt x="3072880" y="990600"/>
                </a:cubicBezTo>
                <a:cubicBezTo>
                  <a:pt x="3064149" y="1004887"/>
                  <a:pt x="2995886" y="1012031"/>
                  <a:pt x="2991917" y="1028700"/>
                </a:cubicBezTo>
                <a:lnTo>
                  <a:pt x="2996679" y="1085851"/>
                </a:lnTo>
                <a:lnTo>
                  <a:pt x="3053830" y="1171575"/>
                </a:lnTo>
                <a:lnTo>
                  <a:pt x="3077642" y="1257300"/>
                </a:lnTo>
                <a:lnTo>
                  <a:pt x="3082405" y="1347788"/>
                </a:lnTo>
                <a:lnTo>
                  <a:pt x="3096692" y="1419225"/>
                </a:lnTo>
                <a:lnTo>
                  <a:pt x="3144317" y="1452563"/>
                </a:lnTo>
                <a:lnTo>
                  <a:pt x="3244330" y="1414463"/>
                </a:lnTo>
                <a:lnTo>
                  <a:pt x="3334817" y="1371600"/>
                </a:lnTo>
                <a:lnTo>
                  <a:pt x="3401492" y="1333500"/>
                </a:lnTo>
                <a:lnTo>
                  <a:pt x="3401492" y="1276350"/>
                </a:lnTo>
                <a:lnTo>
                  <a:pt x="3353867" y="1271588"/>
                </a:lnTo>
                <a:lnTo>
                  <a:pt x="3296717" y="1300163"/>
                </a:lnTo>
                <a:lnTo>
                  <a:pt x="3239567" y="1309688"/>
                </a:lnTo>
                <a:lnTo>
                  <a:pt x="3201467" y="1300163"/>
                </a:lnTo>
                <a:lnTo>
                  <a:pt x="3249092" y="1271588"/>
                </a:lnTo>
                <a:lnTo>
                  <a:pt x="3272905" y="1233488"/>
                </a:lnTo>
                <a:lnTo>
                  <a:pt x="3230042" y="1223963"/>
                </a:lnTo>
                <a:lnTo>
                  <a:pt x="3163367" y="1200150"/>
                </a:lnTo>
                <a:lnTo>
                  <a:pt x="3144317" y="1123950"/>
                </a:lnTo>
                <a:cubicBezTo>
                  <a:pt x="3160986" y="1119981"/>
                  <a:pt x="3188768" y="1162845"/>
                  <a:pt x="3225280" y="1181101"/>
                </a:cubicBezTo>
                <a:cubicBezTo>
                  <a:pt x="3261792" y="1199357"/>
                  <a:pt x="3330054" y="1221583"/>
                  <a:pt x="3363392" y="1233489"/>
                </a:cubicBezTo>
                <a:cubicBezTo>
                  <a:pt x="3396730" y="1245395"/>
                  <a:pt x="3443561" y="1227932"/>
                  <a:pt x="3463405" y="1247776"/>
                </a:cubicBezTo>
                <a:cubicBezTo>
                  <a:pt x="3483249" y="1267620"/>
                  <a:pt x="3448324" y="1317626"/>
                  <a:pt x="3472930" y="1314451"/>
                </a:cubicBezTo>
                <a:cubicBezTo>
                  <a:pt x="3497536" y="1311276"/>
                  <a:pt x="3543574" y="1273970"/>
                  <a:pt x="3587230" y="1271589"/>
                </a:cubicBezTo>
                <a:cubicBezTo>
                  <a:pt x="3630886" y="1269208"/>
                  <a:pt x="3658667" y="1218408"/>
                  <a:pt x="3696767" y="1214439"/>
                </a:cubicBezTo>
                <a:cubicBezTo>
                  <a:pt x="3734867" y="1210470"/>
                  <a:pt x="3735661" y="1171577"/>
                  <a:pt x="3763442" y="1166814"/>
                </a:cubicBezTo>
                <a:cubicBezTo>
                  <a:pt x="3791223" y="1162052"/>
                  <a:pt x="3712643" y="1128714"/>
                  <a:pt x="3749155" y="1123951"/>
                </a:cubicBezTo>
                <a:cubicBezTo>
                  <a:pt x="3785668" y="1119189"/>
                  <a:pt x="3745980" y="1092201"/>
                  <a:pt x="3787255" y="1095376"/>
                </a:cubicBezTo>
                <a:cubicBezTo>
                  <a:pt x="3828530" y="1098551"/>
                  <a:pt x="3807099" y="1109664"/>
                  <a:pt x="3872980" y="1114426"/>
                </a:cubicBezTo>
                <a:cubicBezTo>
                  <a:pt x="3938861" y="1119188"/>
                  <a:pt x="4011886" y="1135856"/>
                  <a:pt x="4063480" y="1143000"/>
                </a:cubicBezTo>
                <a:cubicBezTo>
                  <a:pt x="4115074" y="1150144"/>
                  <a:pt x="4065068" y="1143001"/>
                  <a:pt x="4139680" y="1176338"/>
                </a:cubicBezTo>
                <a:lnTo>
                  <a:pt x="4153967" y="2924175"/>
                </a:lnTo>
              </a:path>
            </a:pathLst>
          </a:custGeom>
          <a:solidFill>
            <a:srgbClr val="FFCC00">
              <a:alpha val="29804"/>
            </a:srgbClr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33425" y="1472802"/>
            <a:ext cx="4210050" cy="879475"/>
          </a:xfrm>
          <a:custGeom>
            <a:avLst/>
            <a:gdLst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2628900 w 4114800"/>
              <a:gd name="connsiteY17" fmla="*/ 901700 h 1473200"/>
              <a:gd name="connsiteX18" fmla="*/ 2578100 w 4114800"/>
              <a:gd name="connsiteY18" fmla="*/ 1016000 h 1473200"/>
              <a:gd name="connsiteX19" fmla="*/ 2419350 w 4114800"/>
              <a:gd name="connsiteY19" fmla="*/ 1123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2628900 w 4114800"/>
              <a:gd name="connsiteY17" fmla="*/ 901700 h 1473200"/>
              <a:gd name="connsiteX18" fmla="*/ 2578100 w 4114800"/>
              <a:gd name="connsiteY18" fmla="*/ 10160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2628900 w 4114800"/>
              <a:gd name="connsiteY17" fmla="*/ 90170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927350 w 4114800"/>
              <a:gd name="connsiteY11" fmla="*/ 203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3098800 w 4114800"/>
              <a:gd name="connsiteY10" fmla="*/ 203200 h 1473200"/>
              <a:gd name="connsiteX11" fmla="*/ 2927350 w 4114800"/>
              <a:gd name="connsiteY11" fmla="*/ 203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3311525 w 4114800"/>
              <a:gd name="connsiteY9" fmla="*/ 139700 h 1473200"/>
              <a:gd name="connsiteX10" fmla="*/ 3098800 w 4114800"/>
              <a:gd name="connsiteY10" fmla="*/ 203200 h 1473200"/>
              <a:gd name="connsiteX11" fmla="*/ 2927350 w 4114800"/>
              <a:gd name="connsiteY11" fmla="*/ 203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451225 w 4114800"/>
              <a:gd name="connsiteY8" fmla="*/ 25400 h 1473200"/>
              <a:gd name="connsiteX9" fmla="*/ 3311525 w 4114800"/>
              <a:gd name="connsiteY9" fmla="*/ 139700 h 1473200"/>
              <a:gd name="connsiteX10" fmla="*/ 3098800 w 4114800"/>
              <a:gd name="connsiteY10" fmla="*/ 203200 h 1473200"/>
              <a:gd name="connsiteX11" fmla="*/ 2927350 w 4114800"/>
              <a:gd name="connsiteY11" fmla="*/ 203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451225 w 4114800"/>
              <a:gd name="connsiteY7" fmla="*/ 25400 h 1473200"/>
              <a:gd name="connsiteX8" fmla="*/ 3311525 w 4114800"/>
              <a:gd name="connsiteY8" fmla="*/ 139700 h 1473200"/>
              <a:gd name="connsiteX9" fmla="*/ 3098800 w 4114800"/>
              <a:gd name="connsiteY9" fmla="*/ 203200 h 1473200"/>
              <a:gd name="connsiteX10" fmla="*/ 2927350 w 4114800"/>
              <a:gd name="connsiteY10" fmla="*/ 203200 h 1473200"/>
              <a:gd name="connsiteX11" fmla="*/ 2794000 w 4114800"/>
              <a:gd name="connsiteY11" fmla="*/ 234950 h 1473200"/>
              <a:gd name="connsiteX12" fmla="*/ 2682875 w 4114800"/>
              <a:gd name="connsiteY12" fmla="*/ 203200 h 1473200"/>
              <a:gd name="connsiteX13" fmla="*/ 2486025 w 4114800"/>
              <a:gd name="connsiteY13" fmla="*/ 98425 h 1473200"/>
              <a:gd name="connsiteX14" fmla="*/ 2216150 w 4114800"/>
              <a:gd name="connsiteY14" fmla="*/ 15875 h 1473200"/>
              <a:gd name="connsiteX15" fmla="*/ 2032000 w 4114800"/>
              <a:gd name="connsiteY15" fmla="*/ 19050 h 1473200"/>
              <a:gd name="connsiteX16" fmla="*/ 1905000 w 4114800"/>
              <a:gd name="connsiteY16" fmla="*/ 82550 h 1473200"/>
              <a:gd name="connsiteX17" fmla="*/ 1758950 w 4114800"/>
              <a:gd name="connsiteY17" fmla="*/ 215900 h 1473200"/>
              <a:gd name="connsiteX18" fmla="*/ 1504950 w 4114800"/>
              <a:gd name="connsiteY18" fmla="*/ 361950 h 1473200"/>
              <a:gd name="connsiteX19" fmla="*/ 2165350 w 4114800"/>
              <a:gd name="connsiteY19" fmla="*/ 1231900 h 1473200"/>
              <a:gd name="connsiteX20" fmla="*/ 2044700 w 4114800"/>
              <a:gd name="connsiteY20" fmla="*/ 1276350 h 1473200"/>
              <a:gd name="connsiteX21" fmla="*/ 1943100 w 4114800"/>
              <a:gd name="connsiteY21" fmla="*/ 1276350 h 1473200"/>
              <a:gd name="connsiteX22" fmla="*/ 1746250 w 4114800"/>
              <a:gd name="connsiteY22" fmla="*/ 1282700 h 1473200"/>
              <a:gd name="connsiteX23" fmla="*/ 1606550 w 4114800"/>
              <a:gd name="connsiteY23" fmla="*/ 1308100 h 1473200"/>
              <a:gd name="connsiteX24" fmla="*/ 1416050 w 4114800"/>
              <a:gd name="connsiteY24" fmla="*/ 1308100 h 1473200"/>
              <a:gd name="connsiteX25" fmla="*/ 1174750 w 4114800"/>
              <a:gd name="connsiteY25" fmla="*/ 1308100 h 1473200"/>
              <a:gd name="connsiteX26" fmla="*/ 1041400 w 4114800"/>
              <a:gd name="connsiteY26" fmla="*/ 1308100 h 1473200"/>
              <a:gd name="connsiteX27" fmla="*/ 882650 w 4114800"/>
              <a:gd name="connsiteY27" fmla="*/ 1333500 h 1473200"/>
              <a:gd name="connsiteX28" fmla="*/ 742950 w 4114800"/>
              <a:gd name="connsiteY28" fmla="*/ 1358900 h 1473200"/>
              <a:gd name="connsiteX29" fmla="*/ 603250 w 4114800"/>
              <a:gd name="connsiteY29" fmla="*/ 1416050 h 1473200"/>
              <a:gd name="connsiteX30" fmla="*/ 552450 w 4114800"/>
              <a:gd name="connsiteY30" fmla="*/ 1447800 h 1473200"/>
              <a:gd name="connsiteX31" fmla="*/ 419100 w 4114800"/>
              <a:gd name="connsiteY31" fmla="*/ 1473200 h 1473200"/>
              <a:gd name="connsiteX32" fmla="*/ 304800 w 4114800"/>
              <a:gd name="connsiteY32" fmla="*/ 1435100 h 1473200"/>
              <a:gd name="connsiteX33" fmla="*/ 241300 w 4114800"/>
              <a:gd name="connsiteY33" fmla="*/ 1435100 h 1473200"/>
              <a:gd name="connsiteX34" fmla="*/ 165100 w 4114800"/>
              <a:gd name="connsiteY34" fmla="*/ 1454150 h 1473200"/>
              <a:gd name="connsiteX35" fmla="*/ 120650 w 4114800"/>
              <a:gd name="connsiteY35" fmla="*/ 1460500 h 1473200"/>
              <a:gd name="connsiteX36" fmla="*/ 0 w 4114800"/>
              <a:gd name="connsiteY36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613150 w 4114800"/>
              <a:gd name="connsiteY6" fmla="*/ 12700 h 1473200"/>
              <a:gd name="connsiteX7" fmla="*/ 3451225 w 4114800"/>
              <a:gd name="connsiteY7" fmla="*/ 25400 h 1473200"/>
              <a:gd name="connsiteX8" fmla="*/ 3311525 w 4114800"/>
              <a:gd name="connsiteY8" fmla="*/ 139700 h 1473200"/>
              <a:gd name="connsiteX9" fmla="*/ 3098800 w 4114800"/>
              <a:gd name="connsiteY9" fmla="*/ 203200 h 1473200"/>
              <a:gd name="connsiteX10" fmla="*/ 2927350 w 4114800"/>
              <a:gd name="connsiteY10" fmla="*/ 203200 h 1473200"/>
              <a:gd name="connsiteX11" fmla="*/ 2794000 w 4114800"/>
              <a:gd name="connsiteY11" fmla="*/ 234950 h 1473200"/>
              <a:gd name="connsiteX12" fmla="*/ 2682875 w 4114800"/>
              <a:gd name="connsiteY12" fmla="*/ 203200 h 1473200"/>
              <a:gd name="connsiteX13" fmla="*/ 2486025 w 4114800"/>
              <a:gd name="connsiteY13" fmla="*/ 98425 h 1473200"/>
              <a:gd name="connsiteX14" fmla="*/ 2216150 w 4114800"/>
              <a:gd name="connsiteY14" fmla="*/ 15875 h 1473200"/>
              <a:gd name="connsiteX15" fmla="*/ 2032000 w 4114800"/>
              <a:gd name="connsiteY15" fmla="*/ 19050 h 1473200"/>
              <a:gd name="connsiteX16" fmla="*/ 1905000 w 4114800"/>
              <a:gd name="connsiteY16" fmla="*/ 82550 h 1473200"/>
              <a:gd name="connsiteX17" fmla="*/ 1758950 w 4114800"/>
              <a:gd name="connsiteY17" fmla="*/ 215900 h 1473200"/>
              <a:gd name="connsiteX18" fmla="*/ 1504950 w 4114800"/>
              <a:gd name="connsiteY18" fmla="*/ 361950 h 1473200"/>
              <a:gd name="connsiteX19" fmla="*/ 2165350 w 4114800"/>
              <a:gd name="connsiteY19" fmla="*/ 1231900 h 1473200"/>
              <a:gd name="connsiteX20" fmla="*/ 2044700 w 4114800"/>
              <a:gd name="connsiteY20" fmla="*/ 1276350 h 1473200"/>
              <a:gd name="connsiteX21" fmla="*/ 1943100 w 4114800"/>
              <a:gd name="connsiteY21" fmla="*/ 1276350 h 1473200"/>
              <a:gd name="connsiteX22" fmla="*/ 1746250 w 4114800"/>
              <a:gd name="connsiteY22" fmla="*/ 1282700 h 1473200"/>
              <a:gd name="connsiteX23" fmla="*/ 1606550 w 4114800"/>
              <a:gd name="connsiteY23" fmla="*/ 1308100 h 1473200"/>
              <a:gd name="connsiteX24" fmla="*/ 1416050 w 4114800"/>
              <a:gd name="connsiteY24" fmla="*/ 1308100 h 1473200"/>
              <a:gd name="connsiteX25" fmla="*/ 1174750 w 4114800"/>
              <a:gd name="connsiteY25" fmla="*/ 1308100 h 1473200"/>
              <a:gd name="connsiteX26" fmla="*/ 1041400 w 4114800"/>
              <a:gd name="connsiteY26" fmla="*/ 1308100 h 1473200"/>
              <a:gd name="connsiteX27" fmla="*/ 882650 w 4114800"/>
              <a:gd name="connsiteY27" fmla="*/ 1333500 h 1473200"/>
              <a:gd name="connsiteX28" fmla="*/ 742950 w 4114800"/>
              <a:gd name="connsiteY28" fmla="*/ 1358900 h 1473200"/>
              <a:gd name="connsiteX29" fmla="*/ 603250 w 4114800"/>
              <a:gd name="connsiteY29" fmla="*/ 1416050 h 1473200"/>
              <a:gd name="connsiteX30" fmla="*/ 552450 w 4114800"/>
              <a:gd name="connsiteY30" fmla="*/ 1447800 h 1473200"/>
              <a:gd name="connsiteX31" fmla="*/ 419100 w 4114800"/>
              <a:gd name="connsiteY31" fmla="*/ 1473200 h 1473200"/>
              <a:gd name="connsiteX32" fmla="*/ 304800 w 4114800"/>
              <a:gd name="connsiteY32" fmla="*/ 1435100 h 1473200"/>
              <a:gd name="connsiteX33" fmla="*/ 241300 w 4114800"/>
              <a:gd name="connsiteY33" fmla="*/ 1435100 h 1473200"/>
              <a:gd name="connsiteX34" fmla="*/ 165100 w 4114800"/>
              <a:gd name="connsiteY34" fmla="*/ 1454150 h 1473200"/>
              <a:gd name="connsiteX35" fmla="*/ 120650 w 4114800"/>
              <a:gd name="connsiteY35" fmla="*/ 1460500 h 1473200"/>
              <a:gd name="connsiteX36" fmla="*/ 0 w 4114800"/>
              <a:gd name="connsiteY36" fmla="*/ 1454150 h 1473200"/>
              <a:gd name="connsiteX0" fmla="*/ 4114800 w 4114800"/>
              <a:gd name="connsiteY0" fmla="*/ 76200 h 1549400"/>
              <a:gd name="connsiteX1" fmla="*/ 4019550 w 4114800"/>
              <a:gd name="connsiteY1" fmla="*/ 76200 h 1549400"/>
              <a:gd name="connsiteX2" fmla="*/ 3924300 w 4114800"/>
              <a:gd name="connsiteY2" fmla="*/ 76200 h 1549400"/>
              <a:gd name="connsiteX3" fmla="*/ 3867150 w 4114800"/>
              <a:gd name="connsiteY3" fmla="*/ 146050 h 1549400"/>
              <a:gd name="connsiteX4" fmla="*/ 3752850 w 4114800"/>
              <a:gd name="connsiteY4" fmla="*/ 273050 h 1549400"/>
              <a:gd name="connsiteX5" fmla="*/ 3708400 w 4114800"/>
              <a:gd name="connsiteY5" fmla="*/ 0 h 1549400"/>
              <a:gd name="connsiteX6" fmla="*/ 3613150 w 4114800"/>
              <a:gd name="connsiteY6" fmla="*/ 88900 h 1549400"/>
              <a:gd name="connsiteX7" fmla="*/ 3451225 w 4114800"/>
              <a:gd name="connsiteY7" fmla="*/ 101600 h 1549400"/>
              <a:gd name="connsiteX8" fmla="*/ 3311525 w 4114800"/>
              <a:gd name="connsiteY8" fmla="*/ 215900 h 1549400"/>
              <a:gd name="connsiteX9" fmla="*/ 3098800 w 4114800"/>
              <a:gd name="connsiteY9" fmla="*/ 279400 h 1549400"/>
              <a:gd name="connsiteX10" fmla="*/ 2927350 w 4114800"/>
              <a:gd name="connsiteY10" fmla="*/ 279400 h 1549400"/>
              <a:gd name="connsiteX11" fmla="*/ 2794000 w 4114800"/>
              <a:gd name="connsiteY11" fmla="*/ 311150 h 1549400"/>
              <a:gd name="connsiteX12" fmla="*/ 2682875 w 4114800"/>
              <a:gd name="connsiteY12" fmla="*/ 279400 h 1549400"/>
              <a:gd name="connsiteX13" fmla="*/ 2486025 w 4114800"/>
              <a:gd name="connsiteY13" fmla="*/ 174625 h 1549400"/>
              <a:gd name="connsiteX14" fmla="*/ 2216150 w 4114800"/>
              <a:gd name="connsiteY14" fmla="*/ 92075 h 1549400"/>
              <a:gd name="connsiteX15" fmla="*/ 2032000 w 4114800"/>
              <a:gd name="connsiteY15" fmla="*/ 95250 h 1549400"/>
              <a:gd name="connsiteX16" fmla="*/ 1905000 w 4114800"/>
              <a:gd name="connsiteY16" fmla="*/ 158750 h 1549400"/>
              <a:gd name="connsiteX17" fmla="*/ 1758950 w 4114800"/>
              <a:gd name="connsiteY17" fmla="*/ 292100 h 1549400"/>
              <a:gd name="connsiteX18" fmla="*/ 1504950 w 4114800"/>
              <a:gd name="connsiteY18" fmla="*/ 438150 h 1549400"/>
              <a:gd name="connsiteX19" fmla="*/ 2165350 w 4114800"/>
              <a:gd name="connsiteY19" fmla="*/ 1308100 h 1549400"/>
              <a:gd name="connsiteX20" fmla="*/ 2044700 w 4114800"/>
              <a:gd name="connsiteY20" fmla="*/ 1352550 h 1549400"/>
              <a:gd name="connsiteX21" fmla="*/ 1943100 w 4114800"/>
              <a:gd name="connsiteY21" fmla="*/ 1352550 h 1549400"/>
              <a:gd name="connsiteX22" fmla="*/ 1746250 w 4114800"/>
              <a:gd name="connsiteY22" fmla="*/ 1358900 h 1549400"/>
              <a:gd name="connsiteX23" fmla="*/ 1606550 w 4114800"/>
              <a:gd name="connsiteY23" fmla="*/ 1384300 h 1549400"/>
              <a:gd name="connsiteX24" fmla="*/ 1416050 w 4114800"/>
              <a:gd name="connsiteY24" fmla="*/ 1384300 h 1549400"/>
              <a:gd name="connsiteX25" fmla="*/ 1174750 w 4114800"/>
              <a:gd name="connsiteY25" fmla="*/ 1384300 h 1549400"/>
              <a:gd name="connsiteX26" fmla="*/ 1041400 w 4114800"/>
              <a:gd name="connsiteY26" fmla="*/ 1384300 h 1549400"/>
              <a:gd name="connsiteX27" fmla="*/ 882650 w 4114800"/>
              <a:gd name="connsiteY27" fmla="*/ 1409700 h 1549400"/>
              <a:gd name="connsiteX28" fmla="*/ 742950 w 4114800"/>
              <a:gd name="connsiteY28" fmla="*/ 1435100 h 1549400"/>
              <a:gd name="connsiteX29" fmla="*/ 603250 w 4114800"/>
              <a:gd name="connsiteY29" fmla="*/ 1492250 h 1549400"/>
              <a:gd name="connsiteX30" fmla="*/ 552450 w 4114800"/>
              <a:gd name="connsiteY30" fmla="*/ 1524000 h 1549400"/>
              <a:gd name="connsiteX31" fmla="*/ 419100 w 4114800"/>
              <a:gd name="connsiteY31" fmla="*/ 1549400 h 1549400"/>
              <a:gd name="connsiteX32" fmla="*/ 304800 w 4114800"/>
              <a:gd name="connsiteY32" fmla="*/ 1511300 h 1549400"/>
              <a:gd name="connsiteX33" fmla="*/ 241300 w 4114800"/>
              <a:gd name="connsiteY33" fmla="*/ 1511300 h 1549400"/>
              <a:gd name="connsiteX34" fmla="*/ 165100 w 4114800"/>
              <a:gd name="connsiteY34" fmla="*/ 1530350 h 1549400"/>
              <a:gd name="connsiteX35" fmla="*/ 120650 w 4114800"/>
              <a:gd name="connsiteY35" fmla="*/ 1536700 h 1549400"/>
              <a:gd name="connsiteX36" fmla="*/ 0 w 4114800"/>
              <a:gd name="connsiteY36" fmla="*/ 1530350 h 1549400"/>
              <a:gd name="connsiteX0" fmla="*/ 4114800 w 4114800"/>
              <a:gd name="connsiteY0" fmla="*/ 88900 h 1562100"/>
              <a:gd name="connsiteX1" fmla="*/ 4019550 w 4114800"/>
              <a:gd name="connsiteY1" fmla="*/ 88900 h 1562100"/>
              <a:gd name="connsiteX2" fmla="*/ 3924300 w 4114800"/>
              <a:gd name="connsiteY2" fmla="*/ 88900 h 1562100"/>
              <a:gd name="connsiteX3" fmla="*/ 3867150 w 4114800"/>
              <a:gd name="connsiteY3" fmla="*/ 158750 h 1562100"/>
              <a:gd name="connsiteX4" fmla="*/ 3829050 w 4114800"/>
              <a:gd name="connsiteY4" fmla="*/ 0 h 1562100"/>
              <a:gd name="connsiteX5" fmla="*/ 3708400 w 4114800"/>
              <a:gd name="connsiteY5" fmla="*/ 12700 h 1562100"/>
              <a:gd name="connsiteX6" fmla="*/ 3613150 w 4114800"/>
              <a:gd name="connsiteY6" fmla="*/ 101600 h 1562100"/>
              <a:gd name="connsiteX7" fmla="*/ 3451225 w 4114800"/>
              <a:gd name="connsiteY7" fmla="*/ 114300 h 1562100"/>
              <a:gd name="connsiteX8" fmla="*/ 3311525 w 4114800"/>
              <a:gd name="connsiteY8" fmla="*/ 228600 h 1562100"/>
              <a:gd name="connsiteX9" fmla="*/ 3098800 w 4114800"/>
              <a:gd name="connsiteY9" fmla="*/ 292100 h 1562100"/>
              <a:gd name="connsiteX10" fmla="*/ 2927350 w 4114800"/>
              <a:gd name="connsiteY10" fmla="*/ 292100 h 1562100"/>
              <a:gd name="connsiteX11" fmla="*/ 2794000 w 4114800"/>
              <a:gd name="connsiteY11" fmla="*/ 323850 h 1562100"/>
              <a:gd name="connsiteX12" fmla="*/ 2682875 w 4114800"/>
              <a:gd name="connsiteY12" fmla="*/ 292100 h 1562100"/>
              <a:gd name="connsiteX13" fmla="*/ 2486025 w 4114800"/>
              <a:gd name="connsiteY13" fmla="*/ 187325 h 1562100"/>
              <a:gd name="connsiteX14" fmla="*/ 2216150 w 4114800"/>
              <a:gd name="connsiteY14" fmla="*/ 104775 h 1562100"/>
              <a:gd name="connsiteX15" fmla="*/ 2032000 w 4114800"/>
              <a:gd name="connsiteY15" fmla="*/ 107950 h 1562100"/>
              <a:gd name="connsiteX16" fmla="*/ 1905000 w 4114800"/>
              <a:gd name="connsiteY16" fmla="*/ 171450 h 1562100"/>
              <a:gd name="connsiteX17" fmla="*/ 1758950 w 4114800"/>
              <a:gd name="connsiteY17" fmla="*/ 304800 h 1562100"/>
              <a:gd name="connsiteX18" fmla="*/ 1504950 w 4114800"/>
              <a:gd name="connsiteY18" fmla="*/ 450850 h 1562100"/>
              <a:gd name="connsiteX19" fmla="*/ 2165350 w 4114800"/>
              <a:gd name="connsiteY19" fmla="*/ 1320800 h 1562100"/>
              <a:gd name="connsiteX20" fmla="*/ 2044700 w 4114800"/>
              <a:gd name="connsiteY20" fmla="*/ 1365250 h 1562100"/>
              <a:gd name="connsiteX21" fmla="*/ 1943100 w 4114800"/>
              <a:gd name="connsiteY21" fmla="*/ 1365250 h 1562100"/>
              <a:gd name="connsiteX22" fmla="*/ 1746250 w 4114800"/>
              <a:gd name="connsiteY22" fmla="*/ 1371600 h 1562100"/>
              <a:gd name="connsiteX23" fmla="*/ 1606550 w 4114800"/>
              <a:gd name="connsiteY23" fmla="*/ 1397000 h 1562100"/>
              <a:gd name="connsiteX24" fmla="*/ 1416050 w 4114800"/>
              <a:gd name="connsiteY24" fmla="*/ 1397000 h 1562100"/>
              <a:gd name="connsiteX25" fmla="*/ 1174750 w 4114800"/>
              <a:gd name="connsiteY25" fmla="*/ 1397000 h 1562100"/>
              <a:gd name="connsiteX26" fmla="*/ 1041400 w 4114800"/>
              <a:gd name="connsiteY26" fmla="*/ 1397000 h 1562100"/>
              <a:gd name="connsiteX27" fmla="*/ 882650 w 4114800"/>
              <a:gd name="connsiteY27" fmla="*/ 1422400 h 1562100"/>
              <a:gd name="connsiteX28" fmla="*/ 742950 w 4114800"/>
              <a:gd name="connsiteY28" fmla="*/ 1447800 h 1562100"/>
              <a:gd name="connsiteX29" fmla="*/ 603250 w 4114800"/>
              <a:gd name="connsiteY29" fmla="*/ 1504950 h 1562100"/>
              <a:gd name="connsiteX30" fmla="*/ 552450 w 4114800"/>
              <a:gd name="connsiteY30" fmla="*/ 1536700 h 1562100"/>
              <a:gd name="connsiteX31" fmla="*/ 419100 w 4114800"/>
              <a:gd name="connsiteY31" fmla="*/ 1562100 h 1562100"/>
              <a:gd name="connsiteX32" fmla="*/ 304800 w 4114800"/>
              <a:gd name="connsiteY32" fmla="*/ 1524000 h 1562100"/>
              <a:gd name="connsiteX33" fmla="*/ 241300 w 4114800"/>
              <a:gd name="connsiteY33" fmla="*/ 1524000 h 1562100"/>
              <a:gd name="connsiteX34" fmla="*/ 165100 w 4114800"/>
              <a:gd name="connsiteY34" fmla="*/ 1543050 h 1562100"/>
              <a:gd name="connsiteX35" fmla="*/ 120650 w 4114800"/>
              <a:gd name="connsiteY35" fmla="*/ 1549400 h 1562100"/>
              <a:gd name="connsiteX36" fmla="*/ 0 w 4114800"/>
              <a:gd name="connsiteY36" fmla="*/ 1543050 h 1562100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3924300 w 4114800"/>
              <a:gd name="connsiteY2" fmla="*/ 130175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2165350 w 4114800"/>
              <a:gd name="connsiteY19" fmla="*/ 1362075 h 1603375"/>
              <a:gd name="connsiteX20" fmla="*/ 2044700 w 4114800"/>
              <a:gd name="connsiteY20" fmla="*/ 1406525 h 1603375"/>
              <a:gd name="connsiteX21" fmla="*/ 1943100 w 4114800"/>
              <a:gd name="connsiteY21" fmla="*/ 140652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2165350 w 4114800"/>
              <a:gd name="connsiteY19" fmla="*/ 1362075 h 1603375"/>
              <a:gd name="connsiteX20" fmla="*/ 2044700 w 4114800"/>
              <a:gd name="connsiteY20" fmla="*/ 1406525 h 1603375"/>
              <a:gd name="connsiteX21" fmla="*/ 1943100 w 4114800"/>
              <a:gd name="connsiteY21" fmla="*/ 140652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2044700 w 4114800"/>
              <a:gd name="connsiteY20" fmla="*/ 1406525 h 1603375"/>
              <a:gd name="connsiteX21" fmla="*/ 1943100 w 4114800"/>
              <a:gd name="connsiteY21" fmla="*/ 140652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1943100 w 4114800"/>
              <a:gd name="connsiteY21" fmla="*/ 140652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282575 w 4114800"/>
              <a:gd name="connsiteY27" fmla="*/ 711200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282575 w 4114800"/>
              <a:gd name="connsiteY27" fmla="*/ 711200 h 1603375"/>
              <a:gd name="connsiteX28" fmla="*/ 247650 w 4114800"/>
              <a:gd name="connsiteY28" fmla="*/ 8413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282575 w 4114800"/>
              <a:gd name="connsiteY27" fmla="*/ 711200 h 1603375"/>
              <a:gd name="connsiteX28" fmla="*/ 247650 w 4114800"/>
              <a:gd name="connsiteY28" fmla="*/ 841375 h 1603375"/>
              <a:gd name="connsiteX29" fmla="*/ 174625 w 4114800"/>
              <a:gd name="connsiteY29" fmla="*/ 869950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282575 w 4114800"/>
              <a:gd name="connsiteY27" fmla="*/ 711200 h 1603375"/>
              <a:gd name="connsiteX28" fmla="*/ 247650 w 4114800"/>
              <a:gd name="connsiteY28" fmla="*/ 841375 h 1603375"/>
              <a:gd name="connsiteX29" fmla="*/ 174625 w 4114800"/>
              <a:gd name="connsiteY29" fmla="*/ 869950 h 1603375"/>
              <a:gd name="connsiteX30" fmla="*/ 9525 w 4114800"/>
              <a:gd name="connsiteY30" fmla="*/ 87312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210050 w 4210050"/>
              <a:gd name="connsiteY0" fmla="*/ 130175 h 1590675"/>
              <a:gd name="connsiteX1" fmla="*/ 4114800 w 4210050"/>
              <a:gd name="connsiteY1" fmla="*/ 130175 h 1590675"/>
              <a:gd name="connsiteX2" fmla="*/ 4105275 w 4210050"/>
              <a:gd name="connsiteY2" fmla="*/ 44450 h 1590675"/>
              <a:gd name="connsiteX3" fmla="*/ 4029075 w 4210050"/>
              <a:gd name="connsiteY3" fmla="*/ 0 h 1590675"/>
              <a:gd name="connsiteX4" fmla="*/ 3924300 w 4210050"/>
              <a:gd name="connsiteY4" fmla="*/ 41275 h 1590675"/>
              <a:gd name="connsiteX5" fmla="*/ 3803650 w 4210050"/>
              <a:gd name="connsiteY5" fmla="*/ 53975 h 1590675"/>
              <a:gd name="connsiteX6" fmla="*/ 3708400 w 4210050"/>
              <a:gd name="connsiteY6" fmla="*/ 142875 h 1590675"/>
              <a:gd name="connsiteX7" fmla="*/ 3546475 w 4210050"/>
              <a:gd name="connsiteY7" fmla="*/ 155575 h 1590675"/>
              <a:gd name="connsiteX8" fmla="*/ 3406775 w 4210050"/>
              <a:gd name="connsiteY8" fmla="*/ 269875 h 1590675"/>
              <a:gd name="connsiteX9" fmla="*/ 3194050 w 4210050"/>
              <a:gd name="connsiteY9" fmla="*/ 333375 h 1590675"/>
              <a:gd name="connsiteX10" fmla="*/ 3022600 w 4210050"/>
              <a:gd name="connsiteY10" fmla="*/ 333375 h 1590675"/>
              <a:gd name="connsiteX11" fmla="*/ 2889250 w 4210050"/>
              <a:gd name="connsiteY11" fmla="*/ 365125 h 1590675"/>
              <a:gd name="connsiteX12" fmla="*/ 2778125 w 4210050"/>
              <a:gd name="connsiteY12" fmla="*/ 333375 h 1590675"/>
              <a:gd name="connsiteX13" fmla="*/ 2581275 w 4210050"/>
              <a:gd name="connsiteY13" fmla="*/ 228600 h 1590675"/>
              <a:gd name="connsiteX14" fmla="*/ 2311400 w 4210050"/>
              <a:gd name="connsiteY14" fmla="*/ 146050 h 1590675"/>
              <a:gd name="connsiteX15" fmla="*/ 2127250 w 4210050"/>
              <a:gd name="connsiteY15" fmla="*/ 149225 h 1590675"/>
              <a:gd name="connsiteX16" fmla="*/ 2000250 w 4210050"/>
              <a:gd name="connsiteY16" fmla="*/ 212725 h 1590675"/>
              <a:gd name="connsiteX17" fmla="*/ 1854200 w 4210050"/>
              <a:gd name="connsiteY17" fmla="*/ 346075 h 1590675"/>
              <a:gd name="connsiteX18" fmla="*/ 1600200 w 4210050"/>
              <a:gd name="connsiteY18" fmla="*/ 492125 h 1590675"/>
              <a:gd name="connsiteX19" fmla="*/ 1384300 w 4210050"/>
              <a:gd name="connsiteY19" fmla="*/ 409575 h 1590675"/>
              <a:gd name="connsiteX20" fmla="*/ 1082675 w 4210050"/>
              <a:gd name="connsiteY20" fmla="*/ 320675 h 1590675"/>
              <a:gd name="connsiteX21" fmla="*/ 866775 w 4210050"/>
              <a:gd name="connsiteY21" fmla="*/ 396875 h 1590675"/>
              <a:gd name="connsiteX22" fmla="*/ 698500 w 4210050"/>
              <a:gd name="connsiteY22" fmla="*/ 479425 h 1590675"/>
              <a:gd name="connsiteX23" fmla="*/ 520700 w 4210050"/>
              <a:gd name="connsiteY23" fmla="*/ 552450 h 1590675"/>
              <a:gd name="connsiteX24" fmla="*/ 854075 w 4210050"/>
              <a:gd name="connsiteY24" fmla="*/ 819150 h 1590675"/>
              <a:gd name="connsiteX25" fmla="*/ 708025 w 4210050"/>
              <a:gd name="connsiteY25" fmla="*/ 828675 h 1590675"/>
              <a:gd name="connsiteX26" fmla="*/ 546100 w 4210050"/>
              <a:gd name="connsiteY26" fmla="*/ 771525 h 1590675"/>
              <a:gd name="connsiteX27" fmla="*/ 377825 w 4210050"/>
              <a:gd name="connsiteY27" fmla="*/ 711200 h 1590675"/>
              <a:gd name="connsiteX28" fmla="*/ 342900 w 4210050"/>
              <a:gd name="connsiteY28" fmla="*/ 841375 h 1590675"/>
              <a:gd name="connsiteX29" fmla="*/ 269875 w 4210050"/>
              <a:gd name="connsiteY29" fmla="*/ 869950 h 1590675"/>
              <a:gd name="connsiteX30" fmla="*/ 104775 w 4210050"/>
              <a:gd name="connsiteY30" fmla="*/ 873125 h 1590675"/>
              <a:gd name="connsiteX31" fmla="*/ 0 w 4210050"/>
              <a:gd name="connsiteY31" fmla="*/ 879475 h 1590675"/>
              <a:gd name="connsiteX32" fmla="*/ 400050 w 4210050"/>
              <a:gd name="connsiteY32" fmla="*/ 1565275 h 1590675"/>
              <a:gd name="connsiteX33" fmla="*/ 336550 w 4210050"/>
              <a:gd name="connsiteY33" fmla="*/ 1565275 h 1590675"/>
              <a:gd name="connsiteX34" fmla="*/ 260350 w 4210050"/>
              <a:gd name="connsiteY34" fmla="*/ 1584325 h 1590675"/>
              <a:gd name="connsiteX35" fmla="*/ 215900 w 4210050"/>
              <a:gd name="connsiteY35" fmla="*/ 1590675 h 1590675"/>
              <a:gd name="connsiteX36" fmla="*/ 95250 w 4210050"/>
              <a:gd name="connsiteY36" fmla="*/ 1584325 h 1590675"/>
              <a:gd name="connsiteX0" fmla="*/ 4210050 w 4210050"/>
              <a:gd name="connsiteY0" fmla="*/ 130175 h 1590675"/>
              <a:gd name="connsiteX1" fmla="*/ 4114800 w 4210050"/>
              <a:gd name="connsiteY1" fmla="*/ 130175 h 1590675"/>
              <a:gd name="connsiteX2" fmla="*/ 4105275 w 4210050"/>
              <a:gd name="connsiteY2" fmla="*/ 44450 h 1590675"/>
              <a:gd name="connsiteX3" fmla="*/ 4029075 w 4210050"/>
              <a:gd name="connsiteY3" fmla="*/ 0 h 1590675"/>
              <a:gd name="connsiteX4" fmla="*/ 3924300 w 4210050"/>
              <a:gd name="connsiteY4" fmla="*/ 41275 h 1590675"/>
              <a:gd name="connsiteX5" fmla="*/ 3803650 w 4210050"/>
              <a:gd name="connsiteY5" fmla="*/ 53975 h 1590675"/>
              <a:gd name="connsiteX6" fmla="*/ 3708400 w 4210050"/>
              <a:gd name="connsiteY6" fmla="*/ 142875 h 1590675"/>
              <a:gd name="connsiteX7" fmla="*/ 3546475 w 4210050"/>
              <a:gd name="connsiteY7" fmla="*/ 155575 h 1590675"/>
              <a:gd name="connsiteX8" fmla="*/ 3406775 w 4210050"/>
              <a:gd name="connsiteY8" fmla="*/ 269875 h 1590675"/>
              <a:gd name="connsiteX9" fmla="*/ 3194050 w 4210050"/>
              <a:gd name="connsiteY9" fmla="*/ 333375 h 1590675"/>
              <a:gd name="connsiteX10" fmla="*/ 3022600 w 4210050"/>
              <a:gd name="connsiteY10" fmla="*/ 333375 h 1590675"/>
              <a:gd name="connsiteX11" fmla="*/ 2889250 w 4210050"/>
              <a:gd name="connsiteY11" fmla="*/ 365125 h 1590675"/>
              <a:gd name="connsiteX12" fmla="*/ 2778125 w 4210050"/>
              <a:gd name="connsiteY12" fmla="*/ 333375 h 1590675"/>
              <a:gd name="connsiteX13" fmla="*/ 2581275 w 4210050"/>
              <a:gd name="connsiteY13" fmla="*/ 228600 h 1590675"/>
              <a:gd name="connsiteX14" fmla="*/ 2311400 w 4210050"/>
              <a:gd name="connsiteY14" fmla="*/ 146050 h 1590675"/>
              <a:gd name="connsiteX15" fmla="*/ 2127250 w 4210050"/>
              <a:gd name="connsiteY15" fmla="*/ 149225 h 1590675"/>
              <a:gd name="connsiteX16" fmla="*/ 2000250 w 4210050"/>
              <a:gd name="connsiteY16" fmla="*/ 212725 h 1590675"/>
              <a:gd name="connsiteX17" fmla="*/ 1854200 w 4210050"/>
              <a:gd name="connsiteY17" fmla="*/ 346075 h 1590675"/>
              <a:gd name="connsiteX18" fmla="*/ 1600200 w 4210050"/>
              <a:gd name="connsiteY18" fmla="*/ 492125 h 1590675"/>
              <a:gd name="connsiteX19" fmla="*/ 1384300 w 4210050"/>
              <a:gd name="connsiteY19" fmla="*/ 409575 h 1590675"/>
              <a:gd name="connsiteX20" fmla="*/ 1082675 w 4210050"/>
              <a:gd name="connsiteY20" fmla="*/ 320675 h 1590675"/>
              <a:gd name="connsiteX21" fmla="*/ 866775 w 4210050"/>
              <a:gd name="connsiteY21" fmla="*/ 396875 h 1590675"/>
              <a:gd name="connsiteX22" fmla="*/ 698500 w 4210050"/>
              <a:gd name="connsiteY22" fmla="*/ 479425 h 1590675"/>
              <a:gd name="connsiteX23" fmla="*/ 520700 w 4210050"/>
              <a:gd name="connsiteY23" fmla="*/ 552450 h 1590675"/>
              <a:gd name="connsiteX24" fmla="*/ 854075 w 4210050"/>
              <a:gd name="connsiteY24" fmla="*/ 819150 h 1590675"/>
              <a:gd name="connsiteX25" fmla="*/ 708025 w 4210050"/>
              <a:gd name="connsiteY25" fmla="*/ 828675 h 1590675"/>
              <a:gd name="connsiteX26" fmla="*/ 546100 w 4210050"/>
              <a:gd name="connsiteY26" fmla="*/ 771525 h 1590675"/>
              <a:gd name="connsiteX27" fmla="*/ 377825 w 4210050"/>
              <a:gd name="connsiteY27" fmla="*/ 711200 h 1590675"/>
              <a:gd name="connsiteX28" fmla="*/ 342900 w 4210050"/>
              <a:gd name="connsiteY28" fmla="*/ 841375 h 1590675"/>
              <a:gd name="connsiteX29" fmla="*/ 269875 w 4210050"/>
              <a:gd name="connsiteY29" fmla="*/ 869950 h 1590675"/>
              <a:gd name="connsiteX30" fmla="*/ 104775 w 4210050"/>
              <a:gd name="connsiteY30" fmla="*/ 873125 h 1590675"/>
              <a:gd name="connsiteX31" fmla="*/ 0 w 4210050"/>
              <a:gd name="connsiteY31" fmla="*/ 879475 h 1590675"/>
              <a:gd name="connsiteX32" fmla="*/ 336550 w 4210050"/>
              <a:gd name="connsiteY32" fmla="*/ 1565275 h 1590675"/>
              <a:gd name="connsiteX33" fmla="*/ 260350 w 4210050"/>
              <a:gd name="connsiteY33" fmla="*/ 1584325 h 1590675"/>
              <a:gd name="connsiteX34" fmla="*/ 215900 w 4210050"/>
              <a:gd name="connsiteY34" fmla="*/ 1590675 h 1590675"/>
              <a:gd name="connsiteX35" fmla="*/ 95250 w 4210050"/>
              <a:gd name="connsiteY35" fmla="*/ 1584325 h 1590675"/>
              <a:gd name="connsiteX0" fmla="*/ 4210050 w 4210050"/>
              <a:gd name="connsiteY0" fmla="*/ 130175 h 1590675"/>
              <a:gd name="connsiteX1" fmla="*/ 4114800 w 4210050"/>
              <a:gd name="connsiteY1" fmla="*/ 130175 h 1590675"/>
              <a:gd name="connsiteX2" fmla="*/ 4105275 w 4210050"/>
              <a:gd name="connsiteY2" fmla="*/ 44450 h 1590675"/>
              <a:gd name="connsiteX3" fmla="*/ 4029075 w 4210050"/>
              <a:gd name="connsiteY3" fmla="*/ 0 h 1590675"/>
              <a:gd name="connsiteX4" fmla="*/ 3924300 w 4210050"/>
              <a:gd name="connsiteY4" fmla="*/ 41275 h 1590675"/>
              <a:gd name="connsiteX5" fmla="*/ 3803650 w 4210050"/>
              <a:gd name="connsiteY5" fmla="*/ 53975 h 1590675"/>
              <a:gd name="connsiteX6" fmla="*/ 3708400 w 4210050"/>
              <a:gd name="connsiteY6" fmla="*/ 142875 h 1590675"/>
              <a:gd name="connsiteX7" fmla="*/ 3546475 w 4210050"/>
              <a:gd name="connsiteY7" fmla="*/ 155575 h 1590675"/>
              <a:gd name="connsiteX8" fmla="*/ 3406775 w 4210050"/>
              <a:gd name="connsiteY8" fmla="*/ 269875 h 1590675"/>
              <a:gd name="connsiteX9" fmla="*/ 3194050 w 4210050"/>
              <a:gd name="connsiteY9" fmla="*/ 333375 h 1590675"/>
              <a:gd name="connsiteX10" fmla="*/ 3022600 w 4210050"/>
              <a:gd name="connsiteY10" fmla="*/ 333375 h 1590675"/>
              <a:gd name="connsiteX11" fmla="*/ 2889250 w 4210050"/>
              <a:gd name="connsiteY11" fmla="*/ 365125 h 1590675"/>
              <a:gd name="connsiteX12" fmla="*/ 2778125 w 4210050"/>
              <a:gd name="connsiteY12" fmla="*/ 333375 h 1590675"/>
              <a:gd name="connsiteX13" fmla="*/ 2581275 w 4210050"/>
              <a:gd name="connsiteY13" fmla="*/ 228600 h 1590675"/>
              <a:gd name="connsiteX14" fmla="*/ 2311400 w 4210050"/>
              <a:gd name="connsiteY14" fmla="*/ 146050 h 1590675"/>
              <a:gd name="connsiteX15" fmla="*/ 2127250 w 4210050"/>
              <a:gd name="connsiteY15" fmla="*/ 149225 h 1590675"/>
              <a:gd name="connsiteX16" fmla="*/ 2000250 w 4210050"/>
              <a:gd name="connsiteY16" fmla="*/ 212725 h 1590675"/>
              <a:gd name="connsiteX17" fmla="*/ 1854200 w 4210050"/>
              <a:gd name="connsiteY17" fmla="*/ 346075 h 1590675"/>
              <a:gd name="connsiteX18" fmla="*/ 1600200 w 4210050"/>
              <a:gd name="connsiteY18" fmla="*/ 492125 h 1590675"/>
              <a:gd name="connsiteX19" fmla="*/ 1384300 w 4210050"/>
              <a:gd name="connsiteY19" fmla="*/ 409575 h 1590675"/>
              <a:gd name="connsiteX20" fmla="*/ 1082675 w 4210050"/>
              <a:gd name="connsiteY20" fmla="*/ 320675 h 1590675"/>
              <a:gd name="connsiteX21" fmla="*/ 866775 w 4210050"/>
              <a:gd name="connsiteY21" fmla="*/ 396875 h 1590675"/>
              <a:gd name="connsiteX22" fmla="*/ 698500 w 4210050"/>
              <a:gd name="connsiteY22" fmla="*/ 479425 h 1590675"/>
              <a:gd name="connsiteX23" fmla="*/ 520700 w 4210050"/>
              <a:gd name="connsiteY23" fmla="*/ 552450 h 1590675"/>
              <a:gd name="connsiteX24" fmla="*/ 854075 w 4210050"/>
              <a:gd name="connsiteY24" fmla="*/ 819150 h 1590675"/>
              <a:gd name="connsiteX25" fmla="*/ 708025 w 4210050"/>
              <a:gd name="connsiteY25" fmla="*/ 828675 h 1590675"/>
              <a:gd name="connsiteX26" fmla="*/ 546100 w 4210050"/>
              <a:gd name="connsiteY26" fmla="*/ 771525 h 1590675"/>
              <a:gd name="connsiteX27" fmla="*/ 377825 w 4210050"/>
              <a:gd name="connsiteY27" fmla="*/ 711200 h 1590675"/>
              <a:gd name="connsiteX28" fmla="*/ 342900 w 4210050"/>
              <a:gd name="connsiteY28" fmla="*/ 841375 h 1590675"/>
              <a:gd name="connsiteX29" fmla="*/ 269875 w 4210050"/>
              <a:gd name="connsiteY29" fmla="*/ 869950 h 1590675"/>
              <a:gd name="connsiteX30" fmla="*/ 104775 w 4210050"/>
              <a:gd name="connsiteY30" fmla="*/ 873125 h 1590675"/>
              <a:gd name="connsiteX31" fmla="*/ 0 w 4210050"/>
              <a:gd name="connsiteY31" fmla="*/ 879475 h 1590675"/>
              <a:gd name="connsiteX32" fmla="*/ 260350 w 4210050"/>
              <a:gd name="connsiteY32" fmla="*/ 1584325 h 1590675"/>
              <a:gd name="connsiteX33" fmla="*/ 215900 w 4210050"/>
              <a:gd name="connsiteY33" fmla="*/ 1590675 h 1590675"/>
              <a:gd name="connsiteX34" fmla="*/ 95250 w 4210050"/>
              <a:gd name="connsiteY34" fmla="*/ 1584325 h 1590675"/>
              <a:gd name="connsiteX0" fmla="*/ 4210050 w 4210050"/>
              <a:gd name="connsiteY0" fmla="*/ 130175 h 1590675"/>
              <a:gd name="connsiteX1" fmla="*/ 4114800 w 4210050"/>
              <a:gd name="connsiteY1" fmla="*/ 130175 h 1590675"/>
              <a:gd name="connsiteX2" fmla="*/ 4105275 w 4210050"/>
              <a:gd name="connsiteY2" fmla="*/ 44450 h 1590675"/>
              <a:gd name="connsiteX3" fmla="*/ 4029075 w 4210050"/>
              <a:gd name="connsiteY3" fmla="*/ 0 h 1590675"/>
              <a:gd name="connsiteX4" fmla="*/ 3924300 w 4210050"/>
              <a:gd name="connsiteY4" fmla="*/ 41275 h 1590675"/>
              <a:gd name="connsiteX5" fmla="*/ 3803650 w 4210050"/>
              <a:gd name="connsiteY5" fmla="*/ 53975 h 1590675"/>
              <a:gd name="connsiteX6" fmla="*/ 3708400 w 4210050"/>
              <a:gd name="connsiteY6" fmla="*/ 142875 h 1590675"/>
              <a:gd name="connsiteX7" fmla="*/ 3546475 w 4210050"/>
              <a:gd name="connsiteY7" fmla="*/ 155575 h 1590675"/>
              <a:gd name="connsiteX8" fmla="*/ 3406775 w 4210050"/>
              <a:gd name="connsiteY8" fmla="*/ 269875 h 1590675"/>
              <a:gd name="connsiteX9" fmla="*/ 3194050 w 4210050"/>
              <a:gd name="connsiteY9" fmla="*/ 333375 h 1590675"/>
              <a:gd name="connsiteX10" fmla="*/ 3022600 w 4210050"/>
              <a:gd name="connsiteY10" fmla="*/ 333375 h 1590675"/>
              <a:gd name="connsiteX11" fmla="*/ 2889250 w 4210050"/>
              <a:gd name="connsiteY11" fmla="*/ 365125 h 1590675"/>
              <a:gd name="connsiteX12" fmla="*/ 2778125 w 4210050"/>
              <a:gd name="connsiteY12" fmla="*/ 333375 h 1590675"/>
              <a:gd name="connsiteX13" fmla="*/ 2581275 w 4210050"/>
              <a:gd name="connsiteY13" fmla="*/ 228600 h 1590675"/>
              <a:gd name="connsiteX14" fmla="*/ 2311400 w 4210050"/>
              <a:gd name="connsiteY14" fmla="*/ 146050 h 1590675"/>
              <a:gd name="connsiteX15" fmla="*/ 2127250 w 4210050"/>
              <a:gd name="connsiteY15" fmla="*/ 149225 h 1590675"/>
              <a:gd name="connsiteX16" fmla="*/ 2000250 w 4210050"/>
              <a:gd name="connsiteY16" fmla="*/ 212725 h 1590675"/>
              <a:gd name="connsiteX17" fmla="*/ 1854200 w 4210050"/>
              <a:gd name="connsiteY17" fmla="*/ 346075 h 1590675"/>
              <a:gd name="connsiteX18" fmla="*/ 1600200 w 4210050"/>
              <a:gd name="connsiteY18" fmla="*/ 492125 h 1590675"/>
              <a:gd name="connsiteX19" fmla="*/ 1384300 w 4210050"/>
              <a:gd name="connsiteY19" fmla="*/ 409575 h 1590675"/>
              <a:gd name="connsiteX20" fmla="*/ 1082675 w 4210050"/>
              <a:gd name="connsiteY20" fmla="*/ 320675 h 1590675"/>
              <a:gd name="connsiteX21" fmla="*/ 866775 w 4210050"/>
              <a:gd name="connsiteY21" fmla="*/ 396875 h 1590675"/>
              <a:gd name="connsiteX22" fmla="*/ 698500 w 4210050"/>
              <a:gd name="connsiteY22" fmla="*/ 479425 h 1590675"/>
              <a:gd name="connsiteX23" fmla="*/ 520700 w 4210050"/>
              <a:gd name="connsiteY23" fmla="*/ 552450 h 1590675"/>
              <a:gd name="connsiteX24" fmla="*/ 854075 w 4210050"/>
              <a:gd name="connsiteY24" fmla="*/ 819150 h 1590675"/>
              <a:gd name="connsiteX25" fmla="*/ 708025 w 4210050"/>
              <a:gd name="connsiteY25" fmla="*/ 828675 h 1590675"/>
              <a:gd name="connsiteX26" fmla="*/ 546100 w 4210050"/>
              <a:gd name="connsiteY26" fmla="*/ 771525 h 1590675"/>
              <a:gd name="connsiteX27" fmla="*/ 377825 w 4210050"/>
              <a:gd name="connsiteY27" fmla="*/ 711200 h 1590675"/>
              <a:gd name="connsiteX28" fmla="*/ 342900 w 4210050"/>
              <a:gd name="connsiteY28" fmla="*/ 841375 h 1590675"/>
              <a:gd name="connsiteX29" fmla="*/ 269875 w 4210050"/>
              <a:gd name="connsiteY29" fmla="*/ 869950 h 1590675"/>
              <a:gd name="connsiteX30" fmla="*/ 104775 w 4210050"/>
              <a:gd name="connsiteY30" fmla="*/ 873125 h 1590675"/>
              <a:gd name="connsiteX31" fmla="*/ 0 w 4210050"/>
              <a:gd name="connsiteY31" fmla="*/ 879475 h 1590675"/>
              <a:gd name="connsiteX32" fmla="*/ 215900 w 4210050"/>
              <a:gd name="connsiteY32" fmla="*/ 1590675 h 1590675"/>
              <a:gd name="connsiteX33" fmla="*/ 95250 w 4210050"/>
              <a:gd name="connsiteY33" fmla="*/ 1584325 h 1590675"/>
              <a:gd name="connsiteX0" fmla="*/ 4210050 w 4210050"/>
              <a:gd name="connsiteY0" fmla="*/ 130175 h 1584325"/>
              <a:gd name="connsiteX1" fmla="*/ 4114800 w 4210050"/>
              <a:gd name="connsiteY1" fmla="*/ 130175 h 1584325"/>
              <a:gd name="connsiteX2" fmla="*/ 4105275 w 4210050"/>
              <a:gd name="connsiteY2" fmla="*/ 44450 h 1584325"/>
              <a:gd name="connsiteX3" fmla="*/ 4029075 w 4210050"/>
              <a:gd name="connsiteY3" fmla="*/ 0 h 1584325"/>
              <a:gd name="connsiteX4" fmla="*/ 3924300 w 4210050"/>
              <a:gd name="connsiteY4" fmla="*/ 41275 h 1584325"/>
              <a:gd name="connsiteX5" fmla="*/ 3803650 w 4210050"/>
              <a:gd name="connsiteY5" fmla="*/ 53975 h 1584325"/>
              <a:gd name="connsiteX6" fmla="*/ 3708400 w 4210050"/>
              <a:gd name="connsiteY6" fmla="*/ 142875 h 1584325"/>
              <a:gd name="connsiteX7" fmla="*/ 3546475 w 4210050"/>
              <a:gd name="connsiteY7" fmla="*/ 155575 h 1584325"/>
              <a:gd name="connsiteX8" fmla="*/ 3406775 w 4210050"/>
              <a:gd name="connsiteY8" fmla="*/ 269875 h 1584325"/>
              <a:gd name="connsiteX9" fmla="*/ 3194050 w 4210050"/>
              <a:gd name="connsiteY9" fmla="*/ 333375 h 1584325"/>
              <a:gd name="connsiteX10" fmla="*/ 3022600 w 4210050"/>
              <a:gd name="connsiteY10" fmla="*/ 333375 h 1584325"/>
              <a:gd name="connsiteX11" fmla="*/ 2889250 w 4210050"/>
              <a:gd name="connsiteY11" fmla="*/ 365125 h 1584325"/>
              <a:gd name="connsiteX12" fmla="*/ 2778125 w 4210050"/>
              <a:gd name="connsiteY12" fmla="*/ 333375 h 1584325"/>
              <a:gd name="connsiteX13" fmla="*/ 2581275 w 4210050"/>
              <a:gd name="connsiteY13" fmla="*/ 228600 h 1584325"/>
              <a:gd name="connsiteX14" fmla="*/ 2311400 w 4210050"/>
              <a:gd name="connsiteY14" fmla="*/ 146050 h 1584325"/>
              <a:gd name="connsiteX15" fmla="*/ 2127250 w 4210050"/>
              <a:gd name="connsiteY15" fmla="*/ 149225 h 1584325"/>
              <a:gd name="connsiteX16" fmla="*/ 2000250 w 4210050"/>
              <a:gd name="connsiteY16" fmla="*/ 212725 h 1584325"/>
              <a:gd name="connsiteX17" fmla="*/ 1854200 w 4210050"/>
              <a:gd name="connsiteY17" fmla="*/ 346075 h 1584325"/>
              <a:gd name="connsiteX18" fmla="*/ 1600200 w 4210050"/>
              <a:gd name="connsiteY18" fmla="*/ 492125 h 1584325"/>
              <a:gd name="connsiteX19" fmla="*/ 1384300 w 4210050"/>
              <a:gd name="connsiteY19" fmla="*/ 409575 h 1584325"/>
              <a:gd name="connsiteX20" fmla="*/ 1082675 w 4210050"/>
              <a:gd name="connsiteY20" fmla="*/ 320675 h 1584325"/>
              <a:gd name="connsiteX21" fmla="*/ 866775 w 4210050"/>
              <a:gd name="connsiteY21" fmla="*/ 396875 h 1584325"/>
              <a:gd name="connsiteX22" fmla="*/ 698500 w 4210050"/>
              <a:gd name="connsiteY22" fmla="*/ 479425 h 1584325"/>
              <a:gd name="connsiteX23" fmla="*/ 520700 w 4210050"/>
              <a:gd name="connsiteY23" fmla="*/ 552450 h 1584325"/>
              <a:gd name="connsiteX24" fmla="*/ 854075 w 4210050"/>
              <a:gd name="connsiteY24" fmla="*/ 819150 h 1584325"/>
              <a:gd name="connsiteX25" fmla="*/ 708025 w 4210050"/>
              <a:gd name="connsiteY25" fmla="*/ 828675 h 1584325"/>
              <a:gd name="connsiteX26" fmla="*/ 546100 w 4210050"/>
              <a:gd name="connsiteY26" fmla="*/ 771525 h 1584325"/>
              <a:gd name="connsiteX27" fmla="*/ 377825 w 4210050"/>
              <a:gd name="connsiteY27" fmla="*/ 711200 h 1584325"/>
              <a:gd name="connsiteX28" fmla="*/ 342900 w 4210050"/>
              <a:gd name="connsiteY28" fmla="*/ 841375 h 1584325"/>
              <a:gd name="connsiteX29" fmla="*/ 269875 w 4210050"/>
              <a:gd name="connsiteY29" fmla="*/ 869950 h 1584325"/>
              <a:gd name="connsiteX30" fmla="*/ 104775 w 4210050"/>
              <a:gd name="connsiteY30" fmla="*/ 873125 h 1584325"/>
              <a:gd name="connsiteX31" fmla="*/ 0 w 4210050"/>
              <a:gd name="connsiteY31" fmla="*/ 879475 h 1584325"/>
              <a:gd name="connsiteX32" fmla="*/ 95250 w 4210050"/>
              <a:gd name="connsiteY32" fmla="*/ 1584325 h 1584325"/>
              <a:gd name="connsiteX0" fmla="*/ 4210050 w 4210050"/>
              <a:gd name="connsiteY0" fmla="*/ 130175 h 879475"/>
              <a:gd name="connsiteX1" fmla="*/ 4114800 w 4210050"/>
              <a:gd name="connsiteY1" fmla="*/ 130175 h 879475"/>
              <a:gd name="connsiteX2" fmla="*/ 4105275 w 4210050"/>
              <a:gd name="connsiteY2" fmla="*/ 44450 h 879475"/>
              <a:gd name="connsiteX3" fmla="*/ 4029075 w 4210050"/>
              <a:gd name="connsiteY3" fmla="*/ 0 h 879475"/>
              <a:gd name="connsiteX4" fmla="*/ 3924300 w 4210050"/>
              <a:gd name="connsiteY4" fmla="*/ 41275 h 879475"/>
              <a:gd name="connsiteX5" fmla="*/ 3803650 w 4210050"/>
              <a:gd name="connsiteY5" fmla="*/ 53975 h 879475"/>
              <a:gd name="connsiteX6" fmla="*/ 3708400 w 4210050"/>
              <a:gd name="connsiteY6" fmla="*/ 142875 h 879475"/>
              <a:gd name="connsiteX7" fmla="*/ 3546475 w 4210050"/>
              <a:gd name="connsiteY7" fmla="*/ 155575 h 879475"/>
              <a:gd name="connsiteX8" fmla="*/ 3406775 w 4210050"/>
              <a:gd name="connsiteY8" fmla="*/ 269875 h 879475"/>
              <a:gd name="connsiteX9" fmla="*/ 3194050 w 4210050"/>
              <a:gd name="connsiteY9" fmla="*/ 333375 h 879475"/>
              <a:gd name="connsiteX10" fmla="*/ 3022600 w 4210050"/>
              <a:gd name="connsiteY10" fmla="*/ 333375 h 879475"/>
              <a:gd name="connsiteX11" fmla="*/ 2889250 w 4210050"/>
              <a:gd name="connsiteY11" fmla="*/ 365125 h 879475"/>
              <a:gd name="connsiteX12" fmla="*/ 2778125 w 4210050"/>
              <a:gd name="connsiteY12" fmla="*/ 333375 h 879475"/>
              <a:gd name="connsiteX13" fmla="*/ 2581275 w 4210050"/>
              <a:gd name="connsiteY13" fmla="*/ 228600 h 879475"/>
              <a:gd name="connsiteX14" fmla="*/ 2311400 w 4210050"/>
              <a:gd name="connsiteY14" fmla="*/ 146050 h 879475"/>
              <a:gd name="connsiteX15" fmla="*/ 2127250 w 4210050"/>
              <a:gd name="connsiteY15" fmla="*/ 149225 h 879475"/>
              <a:gd name="connsiteX16" fmla="*/ 2000250 w 4210050"/>
              <a:gd name="connsiteY16" fmla="*/ 212725 h 879475"/>
              <a:gd name="connsiteX17" fmla="*/ 1854200 w 4210050"/>
              <a:gd name="connsiteY17" fmla="*/ 346075 h 879475"/>
              <a:gd name="connsiteX18" fmla="*/ 1600200 w 4210050"/>
              <a:gd name="connsiteY18" fmla="*/ 492125 h 879475"/>
              <a:gd name="connsiteX19" fmla="*/ 1384300 w 4210050"/>
              <a:gd name="connsiteY19" fmla="*/ 409575 h 879475"/>
              <a:gd name="connsiteX20" fmla="*/ 1082675 w 4210050"/>
              <a:gd name="connsiteY20" fmla="*/ 320675 h 879475"/>
              <a:gd name="connsiteX21" fmla="*/ 866775 w 4210050"/>
              <a:gd name="connsiteY21" fmla="*/ 396875 h 879475"/>
              <a:gd name="connsiteX22" fmla="*/ 698500 w 4210050"/>
              <a:gd name="connsiteY22" fmla="*/ 479425 h 879475"/>
              <a:gd name="connsiteX23" fmla="*/ 520700 w 4210050"/>
              <a:gd name="connsiteY23" fmla="*/ 552450 h 879475"/>
              <a:gd name="connsiteX24" fmla="*/ 854075 w 4210050"/>
              <a:gd name="connsiteY24" fmla="*/ 819150 h 879475"/>
              <a:gd name="connsiteX25" fmla="*/ 708025 w 4210050"/>
              <a:gd name="connsiteY25" fmla="*/ 828675 h 879475"/>
              <a:gd name="connsiteX26" fmla="*/ 546100 w 4210050"/>
              <a:gd name="connsiteY26" fmla="*/ 771525 h 879475"/>
              <a:gd name="connsiteX27" fmla="*/ 377825 w 4210050"/>
              <a:gd name="connsiteY27" fmla="*/ 711200 h 879475"/>
              <a:gd name="connsiteX28" fmla="*/ 342900 w 4210050"/>
              <a:gd name="connsiteY28" fmla="*/ 841375 h 879475"/>
              <a:gd name="connsiteX29" fmla="*/ 269875 w 4210050"/>
              <a:gd name="connsiteY29" fmla="*/ 869950 h 879475"/>
              <a:gd name="connsiteX30" fmla="*/ 104775 w 4210050"/>
              <a:gd name="connsiteY30" fmla="*/ 873125 h 879475"/>
              <a:gd name="connsiteX31" fmla="*/ 0 w 4210050"/>
              <a:gd name="connsiteY31" fmla="*/ 879475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10050" h="879475">
                <a:moveTo>
                  <a:pt x="4210050" y="130175"/>
                </a:moveTo>
                <a:lnTo>
                  <a:pt x="4114800" y="130175"/>
                </a:lnTo>
                <a:lnTo>
                  <a:pt x="4105275" y="44450"/>
                </a:lnTo>
                <a:lnTo>
                  <a:pt x="4029075" y="0"/>
                </a:lnTo>
                <a:lnTo>
                  <a:pt x="3924300" y="41275"/>
                </a:lnTo>
                <a:lnTo>
                  <a:pt x="3803650" y="53975"/>
                </a:lnTo>
                <a:lnTo>
                  <a:pt x="3708400" y="142875"/>
                </a:lnTo>
                <a:lnTo>
                  <a:pt x="3546475" y="155575"/>
                </a:lnTo>
                <a:lnTo>
                  <a:pt x="3406775" y="269875"/>
                </a:lnTo>
                <a:lnTo>
                  <a:pt x="3194050" y="333375"/>
                </a:lnTo>
                <a:lnTo>
                  <a:pt x="3022600" y="333375"/>
                </a:lnTo>
                <a:lnTo>
                  <a:pt x="2889250" y="365125"/>
                </a:lnTo>
                <a:lnTo>
                  <a:pt x="2778125" y="333375"/>
                </a:lnTo>
                <a:lnTo>
                  <a:pt x="2581275" y="228600"/>
                </a:lnTo>
                <a:lnTo>
                  <a:pt x="2311400" y="146050"/>
                </a:lnTo>
                <a:lnTo>
                  <a:pt x="2127250" y="149225"/>
                </a:lnTo>
                <a:lnTo>
                  <a:pt x="2000250" y="212725"/>
                </a:lnTo>
                <a:lnTo>
                  <a:pt x="1854200" y="346075"/>
                </a:lnTo>
                <a:lnTo>
                  <a:pt x="1600200" y="492125"/>
                </a:lnTo>
                <a:lnTo>
                  <a:pt x="1384300" y="409575"/>
                </a:lnTo>
                <a:lnTo>
                  <a:pt x="1082675" y="320675"/>
                </a:lnTo>
                <a:lnTo>
                  <a:pt x="866775" y="396875"/>
                </a:lnTo>
                <a:lnTo>
                  <a:pt x="698500" y="479425"/>
                </a:lnTo>
                <a:lnTo>
                  <a:pt x="520700" y="552450"/>
                </a:lnTo>
                <a:lnTo>
                  <a:pt x="854075" y="819150"/>
                </a:lnTo>
                <a:lnTo>
                  <a:pt x="708025" y="828675"/>
                </a:lnTo>
                <a:lnTo>
                  <a:pt x="546100" y="771525"/>
                </a:lnTo>
                <a:lnTo>
                  <a:pt x="377825" y="711200"/>
                </a:lnTo>
                <a:lnTo>
                  <a:pt x="342900" y="841375"/>
                </a:lnTo>
                <a:lnTo>
                  <a:pt x="269875" y="869950"/>
                </a:lnTo>
                <a:lnTo>
                  <a:pt x="104775" y="873125"/>
                </a:lnTo>
                <a:lnTo>
                  <a:pt x="0" y="879475"/>
                </a:lnTo>
              </a:path>
            </a:pathLst>
          </a:custGeom>
          <a:noFill/>
          <a:ln w="76200">
            <a:solidFill>
              <a:srgbClr val="3399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4433" y="1275445"/>
            <a:ext cx="949812" cy="172355"/>
          </a:xfrm>
          <a:prstGeom prst="rect">
            <a:avLst/>
          </a:prstGeom>
          <a:solidFill>
            <a:schemeClr val="tx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Pleistocene Terrace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018" y="838200"/>
            <a:ext cx="738215" cy="172355"/>
          </a:xfrm>
          <a:prstGeom prst="rect">
            <a:avLst/>
          </a:prstGeom>
          <a:solidFill>
            <a:schemeClr val="tx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Higher Uplands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3167" y="267669"/>
            <a:ext cx="352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 Sea Level Rises, the Coast Migrates Inland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999433" y="6241832"/>
            <a:ext cx="787395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FISK, 1944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5451295" y="2303100"/>
            <a:ext cx="3311705" cy="1818845"/>
            <a:chOff x="5732372" y="3133725"/>
            <a:chExt cx="3024758" cy="166124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53"/>
            <a:stretch/>
          </p:blipFill>
          <p:spPr bwMode="auto">
            <a:xfrm>
              <a:off x="5732372" y="3133725"/>
              <a:ext cx="3024758" cy="166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Freeform 19"/>
            <p:cNvSpPr/>
            <p:nvPr/>
          </p:nvSpPr>
          <p:spPr>
            <a:xfrm>
              <a:off x="5843016" y="3312603"/>
              <a:ext cx="2712243" cy="1197769"/>
            </a:xfrm>
            <a:custGeom>
              <a:avLst/>
              <a:gdLst>
                <a:gd name="connsiteX0" fmla="*/ 2712243 w 2712243"/>
                <a:gd name="connsiteY0" fmla="*/ 0 h 1173956"/>
                <a:gd name="connsiteX1" fmla="*/ 2700337 w 2712243"/>
                <a:gd name="connsiteY1" fmla="*/ 583406 h 1173956"/>
                <a:gd name="connsiteX2" fmla="*/ 2178843 w 2712243"/>
                <a:gd name="connsiteY2" fmla="*/ 1173956 h 1173956"/>
                <a:gd name="connsiteX3" fmla="*/ 0 w 2712243"/>
                <a:gd name="connsiteY3" fmla="*/ 1145381 h 1173956"/>
                <a:gd name="connsiteX4" fmla="*/ 9525 w 2712243"/>
                <a:gd name="connsiteY4" fmla="*/ 373856 h 1173956"/>
                <a:gd name="connsiteX5" fmla="*/ 197643 w 2712243"/>
                <a:gd name="connsiteY5" fmla="*/ 397669 h 1173956"/>
                <a:gd name="connsiteX6" fmla="*/ 209550 w 2712243"/>
                <a:gd name="connsiteY6" fmla="*/ 507206 h 1173956"/>
                <a:gd name="connsiteX7" fmla="*/ 226218 w 2712243"/>
                <a:gd name="connsiteY7" fmla="*/ 647700 h 1173956"/>
                <a:gd name="connsiteX8" fmla="*/ 228600 w 2712243"/>
                <a:gd name="connsiteY8" fmla="*/ 731044 h 1173956"/>
                <a:gd name="connsiteX9" fmla="*/ 250031 w 2712243"/>
                <a:gd name="connsiteY9" fmla="*/ 766763 h 1173956"/>
                <a:gd name="connsiteX10" fmla="*/ 285750 w 2712243"/>
                <a:gd name="connsiteY10" fmla="*/ 697706 h 1173956"/>
                <a:gd name="connsiteX11" fmla="*/ 316706 w 2712243"/>
                <a:gd name="connsiteY11" fmla="*/ 657225 h 1173956"/>
                <a:gd name="connsiteX12" fmla="*/ 338137 w 2712243"/>
                <a:gd name="connsiteY12" fmla="*/ 685800 h 1173956"/>
                <a:gd name="connsiteX13" fmla="*/ 357187 w 2712243"/>
                <a:gd name="connsiteY13" fmla="*/ 776288 h 1173956"/>
                <a:gd name="connsiteX14" fmla="*/ 385762 w 2712243"/>
                <a:gd name="connsiteY14" fmla="*/ 828675 h 1173956"/>
                <a:gd name="connsiteX15" fmla="*/ 431006 w 2712243"/>
                <a:gd name="connsiteY15" fmla="*/ 802481 h 1173956"/>
                <a:gd name="connsiteX16" fmla="*/ 469106 w 2712243"/>
                <a:gd name="connsiteY16" fmla="*/ 747713 h 1173956"/>
                <a:gd name="connsiteX17" fmla="*/ 516731 w 2712243"/>
                <a:gd name="connsiteY17" fmla="*/ 695325 h 1173956"/>
                <a:gd name="connsiteX18" fmla="*/ 547687 w 2712243"/>
                <a:gd name="connsiteY18" fmla="*/ 681038 h 1173956"/>
                <a:gd name="connsiteX19" fmla="*/ 585787 w 2712243"/>
                <a:gd name="connsiteY19" fmla="*/ 704850 h 1173956"/>
                <a:gd name="connsiteX20" fmla="*/ 604837 w 2712243"/>
                <a:gd name="connsiteY20" fmla="*/ 721519 h 1173956"/>
                <a:gd name="connsiteX21" fmla="*/ 633412 w 2712243"/>
                <a:gd name="connsiteY21" fmla="*/ 695325 h 1173956"/>
                <a:gd name="connsiteX22" fmla="*/ 661987 w 2712243"/>
                <a:gd name="connsiteY22" fmla="*/ 671513 h 1173956"/>
                <a:gd name="connsiteX23" fmla="*/ 709612 w 2712243"/>
                <a:gd name="connsiteY23" fmla="*/ 700088 h 1173956"/>
                <a:gd name="connsiteX24" fmla="*/ 754856 w 2712243"/>
                <a:gd name="connsiteY24" fmla="*/ 762000 h 1173956"/>
                <a:gd name="connsiteX25" fmla="*/ 800100 w 2712243"/>
                <a:gd name="connsiteY25" fmla="*/ 845344 h 1173956"/>
                <a:gd name="connsiteX26" fmla="*/ 835818 w 2712243"/>
                <a:gd name="connsiteY26" fmla="*/ 935831 h 1173956"/>
                <a:gd name="connsiteX27" fmla="*/ 864393 w 2712243"/>
                <a:gd name="connsiteY27" fmla="*/ 1026319 h 1173956"/>
                <a:gd name="connsiteX28" fmla="*/ 885825 w 2712243"/>
                <a:gd name="connsiteY28" fmla="*/ 1071563 h 1173956"/>
                <a:gd name="connsiteX29" fmla="*/ 907256 w 2712243"/>
                <a:gd name="connsiteY29" fmla="*/ 1073944 h 1173956"/>
                <a:gd name="connsiteX30" fmla="*/ 945356 w 2712243"/>
                <a:gd name="connsiteY30" fmla="*/ 1031081 h 1173956"/>
                <a:gd name="connsiteX31" fmla="*/ 1012031 w 2712243"/>
                <a:gd name="connsiteY31" fmla="*/ 950119 h 1173956"/>
                <a:gd name="connsiteX32" fmla="*/ 1095375 w 2712243"/>
                <a:gd name="connsiteY32" fmla="*/ 864394 h 1173956"/>
                <a:gd name="connsiteX33" fmla="*/ 1173956 w 2712243"/>
                <a:gd name="connsiteY33" fmla="*/ 804863 h 1173956"/>
                <a:gd name="connsiteX34" fmla="*/ 1264443 w 2712243"/>
                <a:gd name="connsiteY34" fmla="*/ 764381 h 1173956"/>
                <a:gd name="connsiteX35" fmla="*/ 1357312 w 2712243"/>
                <a:gd name="connsiteY35" fmla="*/ 759619 h 1173956"/>
                <a:gd name="connsiteX36" fmla="*/ 1426368 w 2712243"/>
                <a:gd name="connsiteY36" fmla="*/ 769144 h 1173956"/>
                <a:gd name="connsiteX37" fmla="*/ 1493043 w 2712243"/>
                <a:gd name="connsiteY37" fmla="*/ 764381 h 1173956"/>
                <a:gd name="connsiteX38" fmla="*/ 1540668 w 2712243"/>
                <a:gd name="connsiteY38" fmla="*/ 795338 h 1173956"/>
                <a:gd name="connsiteX39" fmla="*/ 1578768 w 2712243"/>
                <a:gd name="connsiteY39" fmla="*/ 781050 h 1173956"/>
                <a:gd name="connsiteX40" fmla="*/ 1614487 w 2712243"/>
                <a:gd name="connsiteY40" fmla="*/ 826294 h 1173956"/>
                <a:gd name="connsiteX41" fmla="*/ 1638300 w 2712243"/>
                <a:gd name="connsiteY41" fmla="*/ 842963 h 1173956"/>
                <a:gd name="connsiteX42" fmla="*/ 1683543 w 2712243"/>
                <a:gd name="connsiteY42" fmla="*/ 781050 h 1173956"/>
                <a:gd name="connsiteX43" fmla="*/ 1707356 w 2712243"/>
                <a:gd name="connsiteY43" fmla="*/ 764381 h 1173956"/>
                <a:gd name="connsiteX44" fmla="*/ 1719262 w 2712243"/>
                <a:gd name="connsiteY44" fmla="*/ 790575 h 1173956"/>
                <a:gd name="connsiteX45" fmla="*/ 1745456 w 2712243"/>
                <a:gd name="connsiteY45" fmla="*/ 862013 h 1173956"/>
                <a:gd name="connsiteX46" fmla="*/ 1776412 w 2712243"/>
                <a:gd name="connsiteY46" fmla="*/ 885825 h 1173956"/>
                <a:gd name="connsiteX47" fmla="*/ 1807368 w 2712243"/>
                <a:gd name="connsiteY47" fmla="*/ 845344 h 1173956"/>
                <a:gd name="connsiteX48" fmla="*/ 1838325 w 2712243"/>
                <a:gd name="connsiteY48" fmla="*/ 802481 h 1173956"/>
                <a:gd name="connsiteX49" fmla="*/ 1857375 w 2712243"/>
                <a:gd name="connsiteY49" fmla="*/ 788194 h 1173956"/>
                <a:gd name="connsiteX50" fmla="*/ 1885950 w 2712243"/>
                <a:gd name="connsiteY50" fmla="*/ 823913 h 1173956"/>
                <a:gd name="connsiteX51" fmla="*/ 1914525 w 2712243"/>
                <a:gd name="connsiteY51" fmla="*/ 852488 h 1173956"/>
                <a:gd name="connsiteX52" fmla="*/ 1935956 w 2712243"/>
                <a:gd name="connsiteY52" fmla="*/ 809625 h 1173956"/>
                <a:gd name="connsiteX53" fmla="*/ 1947862 w 2712243"/>
                <a:gd name="connsiteY53" fmla="*/ 728663 h 1173956"/>
                <a:gd name="connsiteX54" fmla="*/ 1966912 w 2712243"/>
                <a:gd name="connsiteY54" fmla="*/ 635794 h 1173956"/>
                <a:gd name="connsiteX55" fmla="*/ 1983581 w 2712243"/>
                <a:gd name="connsiteY55" fmla="*/ 545306 h 1173956"/>
                <a:gd name="connsiteX56" fmla="*/ 1985962 w 2712243"/>
                <a:gd name="connsiteY56" fmla="*/ 478631 h 1173956"/>
                <a:gd name="connsiteX57" fmla="*/ 2005012 w 2712243"/>
                <a:gd name="connsiteY57" fmla="*/ 407194 h 1173956"/>
                <a:gd name="connsiteX58" fmla="*/ 2005012 w 2712243"/>
                <a:gd name="connsiteY58" fmla="*/ 407194 h 1173956"/>
                <a:gd name="connsiteX59" fmla="*/ 2064543 w 2712243"/>
                <a:gd name="connsiteY59" fmla="*/ 395288 h 1173956"/>
                <a:gd name="connsiteX60" fmla="*/ 2143125 w 2712243"/>
                <a:gd name="connsiteY60" fmla="*/ 404813 h 1173956"/>
                <a:gd name="connsiteX61" fmla="*/ 2197893 w 2712243"/>
                <a:gd name="connsiteY61" fmla="*/ 419100 h 1173956"/>
                <a:gd name="connsiteX62" fmla="*/ 2712243 w 2712243"/>
                <a:gd name="connsiteY62" fmla="*/ 0 h 1173956"/>
                <a:gd name="connsiteX0" fmla="*/ 2712243 w 2712243"/>
                <a:gd name="connsiteY0" fmla="*/ 0 h 1145381"/>
                <a:gd name="connsiteX1" fmla="*/ 2700337 w 2712243"/>
                <a:gd name="connsiteY1" fmla="*/ 583406 h 1145381"/>
                <a:gd name="connsiteX2" fmla="*/ 2195512 w 2712243"/>
                <a:gd name="connsiteY2" fmla="*/ 1133475 h 1145381"/>
                <a:gd name="connsiteX3" fmla="*/ 0 w 2712243"/>
                <a:gd name="connsiteY3" fmla="*/ 1145381 h 1145381"/>
                <a:gd name="connsiteX4" fmla="*/ 9525 w 2712243"/>
                <a:gd name="connsiteY4" fmla="*/ 373856 h 1145381"/>
                <a:gd name="connsiteX5" fmla="*/ 197643 w 2712243"/>
                <a:gd name="connsiteY5" fmla="*/ 397669 h 1145381"/>
                <a:gd name="connsiteX6" fmla="*/ 209550 w 2712243"/>
                <a:gd name="connsiteY6" fmla="*/ 507206 h 1145381"/>
                <a:gd name="connsiteX7" fmla="*/ 226218 w 2712243"/>
                <a:gd name="connsiteY7" fmla="*/ 647700 h 1145381"/>
                <a:gd name="connsiteX8" fmla="*/ 228600 w 2712243"/>
                <a:gd name="connsiteY8" fmla="*/ 731044 h 1145381"/>
                <a:gd name="connsiteX9" fmla="*/ 250031 w 2712243"/>
                <a:gd name="connsiteY9" fmla="*/ 766763 h 1145381"/>
                <a:gd name="connsiteX10" fmla="*/ 285750 w 2712243"/>
                <a:gd name="connsiteY10" fmla="*/ 697706 h 1145381"/>
                <a:gd name="connsiteX11" fmla="*/ 316706 w 2712243"/>
                <a:gd name="connsiteY11" fmla="*/ 657225 h 1145381"/>
                <a:gd name="connsiteX12" fmla="*/ 338137 w 2712243"/>
                <a:gd name="connsiteY12" fmla="*/ 685800 h 1145381"/>
                <a:gd name="connsiteX13" fmla="*/ 357187 w 2712243"/>
                <a:gd name="connsiteY13" fmla="*/ 776288 h 1145381"/>
                <a:gd name="connsiteX14" fmla="*/ 385762 w 2712243"/>
                <a:gd name="connsiteY14" fmla="*/ 828675 h 1145381"/>
                <a:gd name="connsiteX15" fmla="*/ 431006 w 2712243"/>
                <a:gd name="connsiteY15" fmla="*/ 802481 h 1145381"/>
                <a:gd name="connsiteX16" fmla="*/ 469106 w 2712243"/>
                <a:gd name="connsiteY16" fmla="*/ 747713 h 1145381"/>
                <a:gd name="connsiteX17" fmla="*/ 516731 w 2712243"/>
                <a:gd name="connsiteY17" fmla="*/ 695325 h 1145381"/>
                <a:gd name="connsiteX18" fmla="*/ 547687 w 2712243"/>
                <a:gd name="connsiteY18" fmla="*/ 681038 h 1145381"/>
                <a:gd name="connsiteX19" fmla="*/ 585787 w 2712243"/>
                <a:gd name="connsiteY19" fmla="*/ 704850 h 1145381"/>
                <a:gd name="connsiteX20" fmla="*/ 604837 w 2712243"/>
                <a:gd name="connsiteY20" fmla="*/ 721519 h 1145381"/>
                <a:gd name="connsiteX21" fmla="*/ 633412 w 2712243"/>
                <a:gd name="connsiteY21" fmla="*/ 695325 h 1145381"/>
                <a:gd name="connsiteX22" fmla="*/ 661987 w 2712243"/>
                <a:gd name="connsiteY22" fmla="*/ 671513 h 1145381"/>
                <a:gd name="connsiteX23" fmla="*/ 709612 w 2712243"/>
                <a:gd name="connsiteY23" fmla="*/ 700088 h 1145381"/>
                <a:gd name="connsiteX24" fmla="*/ 754856 w 2712243"/>
                <a:gd name="connsiteY24" fmla="*/ 762000 h 1145381"/>
                <a:gd name="connsiteX25" fmla="*/ 800100 w 2712243"/>
                <a:gd name="connsiteY25" fmla="*/ 845344 h 1145381"/>
                <a:gd name="connsiteX26" fmla="*/ 835818 w 2712243"/>
                <a:gd name="connsiteY26" fmla="*/ 935831 h 1145381"/>
                <a:gd name="connsiteX27" fmla="*/ 864393 w 2712243"/>
                <a:gd name="connsiteY27" fmla="*/ 1026319 h 1145381"/>
                <a:gd name="connsiteX28" fmla="*/ 885825 w 2712243"/>
                <a:gd name="connsiteY28" fmla="*/ 1071563 h 1145381"/>
                <a:gd name="connsiteX29" fmla="*/ 907256 w 2712243"/>
                <a:gd name="connsiteY29" fmla="*/ 1073944 h 1145381"/>
                <a:gd name="connsiteX30" fmla="*/ 945356 w 2712243"/>
                <a:gd name="connsiteY30" fmla="*/ 1031081 h 1145381"/>
                <a:gd name="connsiteX31" fmla="*/ 1012031 w 2712243"/>
                <a:gd name="connsiteY31" fmla="*/ 950119 h 1145381"/>
                <a:gd name="connsiteX32" fmla="*/ 1095375 w 2712243"/>
                <a:gd name="connsiteY32" fmla="*/ 864394 h 1145381"/>
                <a:gd name="connsiteX33" fmla="*/ 1173956 w 2712243"/>
                <a:gd name="connsiteY33" fmla="*/ 804863 h 1145381"/>
                <a:gd name="connsiteX34" fmla="*/ 1264443 w 2712243"/>
                <a:gd name="connsiteY34" fmla="*/ 764381 h 1145381"/>
                <a:gd name="connsiteX35" fmla="*/ 1357312 w 2712243"/>
                <a:gd name="connsiteY35" fmla="*/ 759619 h 1145381"/>
                <a:gd name="connsiteX36" fmla="*/ 1426368 w 2712243"/>
                <a:gd name="connsiteY36" fmla="*/ 769144 h 1145381"/>
                <a:gd name="connsiteX37" fmla="*/ 1493043 w 2712243"/>
                <a:gd name="connsiteY37" fmla="*/ 764381 h 1145381"/>
                <a:gd name="connsiteX38" fmla="*/ 1540668 w 2712243"/>
                <a:gd name="connsiteY38" fmla="*/ 795338 h 1145381"/>
                <a:gd name="connsiteX39" fmla="*/ 1578768 w 2712243"/>
                <a:gd name="connsiteY39" fmla="*/ 781050 h 1145381"/>
                <a:gd name="connsiteX40" fmla="*/ 1614487 w 2712243"/>
                <a:gd name="connsiteY40" fmla="*/ 826294 h 1145381"/>
                <a:gd name="connsiteX41" fmla="*/ 1638300 w 2712243"/>
                <a:gd name="connsiteY41" fmla="*/ 842963 h 1145381"/>
                <a:gd name="connsiteX42" fmla="*/ 1683543 w 2712243"/>
                <a:gd name="connsiteY42" fmla="*/ 781050 h 1145381"/>
                <a:gd name="connsiteX43" fmla="*/ 1707356 w 2712243"/>
                <a:gd name="connsiteY43" fmla="*/ 764381 h 1145381"/>
                <a:gd name="connsiteX44" fmla="*/ 1719262 w 2712243"/>
                <a:gd name="connsiteY44" fmla="*/ 790575 h 1145381"/>
                <a:gd name="connsiteX45" fmla="*/ 1745456 w 2712243"/>
                <a:gd name="connsiteY45" fmla="*/ 862013 h 1145381"/>
                <a:gd name="connsiteX46" fmla="*/ 1776412 w 2712243"/>
                <a:gd name="connsiteY46" fmla="*/ 885825 h 1145381"/>
                <a:gd name="connsiteX47" fmla="*/ 1807368 w 2712243"/>
                <a:gd name="connsiteY47" fmla="*/ 845344 h 1145381"/>
                <a:gd name="connsiteX48" fmla="*/ 1838325 w 2712243"/>
                <a:gd name="connsiteY48" fmla="*/ 802481 h 1145381"/>
                <a:gd name="connsiteX49" fmla="*/ 1857375 w 2712243"/>
                <a:gd name="connsiteY49" fmla="*/ 788194 h 1145381"/>
                <a:gd name="connsiteX50" fmla="*/ 1885950 w 2712243"/>
                <a:gd name="connsiteY50" fmla="*/ 823913 h 1145381"/>
                <a:gd name="connsiteX51" fmla="*/ 1914525 w 2712243"/>
                <a:gd name="connsiteY51" fmla="*/ 852488 h 1145381"/>
                <a:gd name="connsiteX52" fmla="*/ 1935956 w 2712243"/>
                <a:gd name="connsiteY52" fmla="*/ 809625 h 1145381"/>
                <a:gd name="connsiteX53" fmla="*/ 1947862 w 2712243"/>
                <a:gd name="connsiteY53" fmla="*/ 728663 h 1145381"/>
                <a:gd name="connsiteX54" fmla="*/ 1966912 w 2712243"/>
                <a:gd name="connsiteY54" fmla="*/ 635794 h 1145381"/>
                <a:gd name="connsiteX55" fmla="*/ 1983581 w 2712243"/>
                <a:gd name="connsiteY55" fmla="*/ 545306 h 1145381"/>
                <a:gd name="connsiteX56" fmla="*/ 1985962 w 2712243"/>
                <a:gd name="connsiteY56" fmla="*/ 478631 h 1145381"/>
                <a:gd name="connsiteX57" fmla="*/ 2005012 w 2712243"/>
                <a:gd name="connsiteY57" fmla="*/ 407194 h 1145381"/>
                <a:gd name="connsiteX58" fmla="*/ 2005012 w 2712243"/>
                <a:gd name="connsiteY58" fmla="*/ 407194 h 1145381"/>
                <a:gd name="connsiteX59" fmla="*/ 2064543 w 2712243"/>
                <a:gd name="connsiteY59" fmla="*/ 395288 h 1145381"/>
                <a:gd name="connsiteX60" fmla="*/ 2143125 w 2712243"/>
                <a:gd name="connsiteY60" fmla="*/ 404813 h 1145381"/>
                <a:gd name="connsiteX61" fmla="*/ 2197893 w 2712243"/>
                <a:gd name="connsiteY61" fmla="*/ 419100 h 1145381"/>
                <a:gd name="connsiteX62" fmla="*/ 2712243 w 2712243"/>
                <a:gd name="connsiteY62" fmla="*/ 0 h 1145381"/>
                <a:gd name="connsiteX0" fmla="*/ 2712243 w 2712243"/>
                <a:gd name="connsiteY0" fmla="*/ 0 h 1145381"/>
                <a:gd name="connsiteX1" fmla="*/ 2712243 w 2712243"/>
                <a:gd name="connsiteY1" fmla="*/ 533400 h 1145381"/>
                <a:gd name="connsiteX2" fmla="*/ 2195512 w 2712243"/>
                <a:gd name="connsiteY2" fmla="*/ 1133475 h 1145381"/>
                <a:gd name="connsiteX3" fmla="*/ 0 w 2712243"/>
                <a:gd name="connsiteY3" fmla="*/ 1145381 h 1145381"/>
                <a:gd name="connsiteX4" fmla="*/ 9525 w 2712243"/>
                <a:gd name="connsiteY4" fmla="*/ 373856 h 1145381"/>
                <a:gd name="connsiteX5" fmla="*/ 197643 w 2712243"/>
                <a:gd name="connsiteY5" fmla="*/ 397669 h 1145381"/>
                <a:gd name="connsiteX6" fmla="*/ 209550 w 2712243"/>
                <a:gd name="connsiteY6" fmla="*/ 507206 h 1145381"/>
                <a:gd name="connsiteX7" fmla="*/ 226218 w 2712243"/>
                <a:gd name="connsiteY7" fmla="*/ 647700 h 1145381"/>
                <a:gd name="connsiteX8" fmla="*/ 228600 w 2712243"/>
                <a:gd name="connsiteY8" fmla="*/ 731044 h 1145381"/>
                <a:gd name="connsiteX9" fmla="*/ 250031 w 2712243"/>
                <a:gd name="connsiteY9" fmla="*/ 766763 h 1145381"/>
                <a:gd name="connsiteX10" fmla="*/ 285750 w 2712243"/>
                <a:gd name="connsiteY10" fmla="*/ 697706 h 1145381"/>
                <a:gd name="connsiteX11" fmla="*/ 316706 w 2712243"/>
                <a:gd name="connsiteY11" fmla="*/ 657225 h 1145381"/>
                <a:gd name="connsiteX12" fmla="*/ 338137 w 2712243"/>
                <a:gd name="connsiteY12" fmla="*/ 685800 h 1145381"/>
                <a:gd name="connsiteX13" fmla="*/ 357187 w 2712243"/>
                <a:gd name="connsiteY13" fmla="*/ 776288 h 1145381"/>
                <a:gd name="connsiteX14" fmla="*/ 385762 w 2712243"/>
                <a:gd name="connsiteY14" fmla="*/ 828675 h 1145381"/>
                <a:gd name="connsiteX15" fmla="*/ 431006 w 2712243"/>
                <a:gd name="connsiteY15" fmla="*/ 802481 h 1145381"/>
                <a:gd name="connsiteX16" fmla="*/ 469106 w 2712243"/>
                <a:gd name="connsiteY16" fmla="*/ 747713 h 1145381"/>
                <a:gd name="connsiteX17" fmla="*/ 516731 w 2712243"/>
                <a:gd name="connsiteY17" fmla="*/ 695325 h 1145381"/>
                <a:gd name="connsiteX18" fmla="*/ 547687 w 2712243"/>
                <a:gd name="connsiteY18" fmla="*/ 681038 h 1145381"/>
                <a:gd name="connsiteX19" fmla="*/ 585787 w 2712243"/>
                <a:gd name="connsiteY19" fmla="*/ 704850 h 1145381"/>
                <a:gd name="connsiteX20" fmla="*/ 604837 w 2712243"/>
                <a:gd name="connsiteY20" fmla="*/ 721519 h 1145381"/>
                <a:gd name="connsiteX21" fmla="*/ 633412 w 2712243"/>
                <a:gd name="connsiteY21" fmla="*/ 695325 h 1145381"/>
                <a:gd name="connsiteX22" fmla="*/ 661987 w 2712243"/>
                <a:gd name="connsiteY22" fmla="*/ 671513 h 1145381"/>
                <a:gd name="connsiteX23" fmla="*/ 709612 w 2712243"/>
                <a:gd name="connsiteY23" fmla="*/ 700088 h 1145381"/>
                <a:gd name="connsiteX24" fmla="*/ 754856 w 2712243"/>
                <a:gd name="connsiteY24" fmla="*/ 762000 h 1145381"/>
                <a:gd name="connsiteX25" fmla="*/ 800100 w 2712243"/>
                <a:gd name="connsiteY25" fmla="*/ 845344 h 1145381"/>
                <a:gd name="connsiteX26" fmla="*/ 835818 w 2712243"/>
                <a:gd name="connsiteY26" fmla="*/ 935831 h 1145381"/>
                <a:gd name="connsiteX27" fmla="*/ 864393 w 2712243"/>
                <a:gd name="connsiteY27" fmla="*/ 1026319 h 1145381"/>
                <a:gd name="connsiteX28" fmla="*/ 885825 w 2712243"/>
                <a:gd name="connsiteY28" fmla="*/ 1071563 h 1145381"/>
                <a:gd name="connsiteX29" fmla="*/ 907256 w 2712243"/>
                <a:gd name="connsiteY29" fmla="*/ 1073944 h 1145381"/>
                <a:gd name="connsiteX30" fmla="*/ 945356 w 2712243"/>
                <a:gd name="connsiteY30" fmla="*/ 1031081 h 1145381"/>
                <a:gd name="connsiteX31" fmla="*/ 1012031 w 2712243"/>
                <a:gd name="connsiteY31" fmla="*/ 950119 h 1145381"/>
                <a:gd name="connsiteX32" fmla="*/ 1095375 w 2712243"/>
                <a:gd name="connsiteY32" fmla="*/ 864394 h 1145381"/>
                <a:gd name="connsiteX33" fmla="*/ 1173956 w 2712243"/>
                <a:gd name="connsiteY33" fmla="*/ 804863 h 1145381"/>
                <a:gd name="connsiteX34" fmla="*/ 1264443 w 2712243"/>
                <a:gd name="connsiteY34" fmla="*/ 764381 h 1145381"/>
                <a:gd name="connsiteX35" fmla="*/ 1357312 w 2712243"/>
                <a:gd name="connsiteY35" fmla="*/ 759619 h 1145381"/>
                <a:gd name="connsiteX36" fmla="*/ 1426368 w 2712243"/>
                <a:gd name="connsiteY36" fmla="*/ 769144 h 1145381"/>
                <a:gd name="connsiteX37" fmla="*/ 1493043 w 2712243"/>
                <a:gd name="connsiteY37" fmla="*/ 764381 h 1145381"/>
                <a:gd name="connsiteX38" fmla="*/ 1540668 w 2712243"/>
                <a:gd name="connsiteY38" fmla="*/ 795338 h 1145381"/>
                <a:gd name="connsiteX39" fmla="*/ 1578768 w 2712243"/>
                <a:gd name="connsiteY39" fmla="*/ 781050 h 1145381"/>
                <a:gd name="connsiteX40" fmla="*/ 1614487 w 2712243"/>
                <a:gd name="connsiteY40" fmla="*/ 826294 h 1145381"/>
                <a:gd name="connsiteX41" fmla="*/ 1638300 w 2712243"/>
                <a:gd name="connsiteY41" fmla="*/ 842963 h 1145381"/>
                <a:gd name="connsiteX42" fmla="*/ 1683543 w 2712243"/>
                <a:gd name="connsiteY42" fmla="*/ 781050 h 1145381"/>
                <a:gd name="connsiteX43" fmla="*/ 1707356 w 2712243"/>
                <a:gd name="connsiteY43" fmla="*/ 764381 h 1145381"/>
                <a:gd name="connsiteX44" fmla="*/ 1719262 w 2712243"/>
                <a:gd name="connsiteY44" fmla="*/ 790575 h 1145381"/>
                <a:gd name="connsiteX45" fmla="*/ 1745456 w 2712243"/>
                <a:gd name="connsiteY45" fmla="*/ 862013 h 1145381"/>
                <a:gd name="connsiteX46" fmla="*/ 1776412 w 2712243"/>
                <a:gd name="connsiteY46" fmla="*/ 885825 h 1145381"/>
                <a:gd name="connsiteX47" fmla="*/ 1807368 w 2712243"/>
                <a:gd name="connsiteY47" fmla="*/ 845344 h 1145381"/>
                <a:gd name="connsiteX48" fmla="*/ 1838325 w 2712243"/>
                <a:gd name="connsiteY48" fmla="*/ 802481 h 1145381"/>
                <a:gd name="connsiteX49" fmla="*/ 1857375 w 2712243"/>
                <a:gd name="connsiteY49" fmla="*/ 788194 h 1145381"/>
                <a:gd name="connsiteX50" fmla="*/ 1885950 w 2712243"/>
                <a:gd name="connsiteY50" fmla="*/ 823913 h 1145381"/>
                <a:gd name="connsiteX51" fmla="*/ 1914525 w 2712243"/>
                <a:gd name="connsiteY51" fmla="*/ 852488 h 1145381"/>
                <a:gd name="connsiteX52" fmla="*/ 1935956 w 2712243"/>
                <a:gd name="connsiteY52" fmla="*/ 809625 h 1145381"/>
                <a:gd name="connsiteX53" fmla="*/ 1947862 w 2712243"/>
                <a:gd name="connsiteY53" fmla="*/ 728663 h 1145381"/>
                <a:gd name="connsiteX54" fmla="*/ 1966912 w 2712243"/>
                <a:gd name="connsiteY54" fmla="*/ 635794 h 1145381"/>
                <a:gd name="connsiteX55" fmla="*/ 1983581 w 2712243"/>
                <a:gd name="connsiteY55" fmla="*/ 545306 h 1145381"/>
                <a:gd name="connsiteX56" fmla="*/ 1985962 w 2712243"/>
                <a:gd name="connsiteY56" fmla="*/ 478631 h 1145381"/>
                <a:gd name="connsiteX57" fmla="*/ 2005012 w 2712243"/>
                <a:gd name="connsiteY57" fmla="*/ 407194 h 1145381"/>
                <a:gd name="connsiteX58" fmla="*/ 2005012 w 2712243"/>
                <a:gd name="connsiteY58" fmla="*/ 407194 h 1145381"/>
                <a:gd name="connsiteX59" fmla="*/ 2064543 w 2712243"/>
                <a:gd name="connsiteY59" fmla="*/ 395288 h 1145381"/>
                <a:gd name="connsiteX60" fmla="*/ 2143125 w 2712243"/>
                <a:gd name="connsiteY60" fmla="*/ 404813 h 1145381"/>
                <a:gd name="connsiteX61" fmla="*/ 2197893 w 2712243"/>
                <a:gd name="connsiteY61" fmla="*/ 419100 h 1145381"/>
                <a:gd name="connsiteX62" fmla="*/ 2712243 w 2712243"/>
                <a:gd name="connsiteY62" fmla="*/ 0 h 1145381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05012 w 2712243"/>
                <a:gd name="connsiteY58" fmla="*/ 459582 h 1197769"/>
                <a:gd name="connsiteX59" fmla="*/ 2064543 w 2712243"/>
                <a:gd name="connsiteY59" fmla="*/ 447676 h 1197769"/>
                <a:gd name="connsiteX60" fmla="*/ 2143125 w 2712243"/>
                <a:gd name="connsiteY60" fmla="*/ 457201 h 1197769"/>
                <a:gd name="connsiteX61" fmla="*/ 2197893 w 2712243"/>
                <a:gd name="connsiteY61" fmla="*/ 4714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05012 w 2712243"/>
                <a:gd name="connsiteY58" fmla="*/ 459582 h 1197769"/>
                <a:gd name="connsiteX59" fmla="*/ 2064543 w 2712243"/>
                <a:gd name="connsiteY59" fmla="*/ 447676 h 1197769"/>
                <a:gd name="connsiteX60" fmla="*/ 2143125 w 2712243"/>
                <a:gd name="connsiteY60" fmla="*/ 4572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05012 w 2712243"/>
                <a:gd name="connsiteY58" fmla="*/ 459582 h 1197769"/>
                <a:gd name="connsiteX59" fmla="*/ 2064543 w 2712243"/>
                <a:gd name="connsiteY59" fmla="*/ 447676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05012 w 2712243"/>
                <a:gd name="connsiteY58" fmla="*/ 459582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90588 w 2712243"/>
                <a:gd name="connsiteY28" fmla="*/ 1083469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83443 w 2712243"/>
                <a:gd name="connsiteY27" fmla="*/ 1033463 h 1197769"/>
                <a:gd name="connsiteX28" fmla="*/ 890588 w 2712243"/>
                <a:gd name="connsiteY28" fmla="*/ 1083469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64393 w 2712243"/>
                <a:gd name="connsiteY26" fmla="*/ 971550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31056 w 2712243"/>
                <a:gd name="connsiteY25" fmla="*/ 883444 h 1197769"/>
                <a:gd name="connsiteX26" fmla="*/ 864393 w 2712243"/>
                <a:gd name="connsiteY26" fmla="*/ 971550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81050 w 2712243"/>
                <a:gd name="connsiteY24" fmla="*/ 814388 h 1197769"/>
                <a:gd name="connsiteX25" fmla="*/ 831056 w 2712243"/>
                <a:gd name="connsiteY25" fmla="*/ 883444 h 1197769"/>
                <a:gd name="connsiteX26" fmla="*/ 864393 w 2712243"/>
                <a:gd name="connsiteY26" fmla="*/ 971550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38187 w 2712243"/>
                <a:gd name="connsiteY23" fmla="*/ 750095 h 1197769"/>
                <a:gd name="connsiteX24" fmla="*/ 781050 w 2712243"/>
                <a:gd name="connsiteY24" fmla="*/ 814388 h 1197769"/>
                <a:gd name="connsiteX25" fmla="*/ 831056 w 2712243"/>
                <a:gd name="connsiteY25" fmla="*/ 883444 h 1197769"/>
                <a:gd name="connsiteX26" fmla="*/ 864393 w 2712243"/>
                <a:gd name="connsiteY26" fmla="*/ 971550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47713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73881 w 2712243"/>
                <a:gd name="connsiteY19" fmla="*/ 719138 h 1197769"/>
                <a:gd name="connsiteX20" fmla="*/ 604837 w 2712243"/>
                <a:gd name="connsiteY20" fmla="*/ 747713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0543 w 2712243"/>
                <a:gd name="connsiteY18" fmla="*/ 723901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400049 w 2712243"/>
                <a:gd name="connsiteY14" fmla="*/ 857251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0543 w 2712243"/>
                <a:gd name="connsiteY18" fmla="*/ 723901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80999 w 2712243"/>
                <a:gd name="connsiteY13" fmla="*/ 816770 h 1197769"/>
                <a:gd name="connsiteX14" fmla="*/ 400049 w 2712243"/>
                <a:gd name="connsiteY14" fmla="*/ 857251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0543 w 2712243"/>
                <a:gd name="connsiteY18" fmla="*/ 723901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64331 w 2712243"/>
                <a:gd name="connsiteY12" fmla="*/ 750094 h 1197769"/>
                <a:gd name="connsiteX13" fmla="*/ 380999 w 2712243"/>
                <a:gd name="connsiteY13" fmla="*/ 816770 h 1197769"/>
                <a:gd name="connsiteX14" fmla="*/ 400049 w 2712243"/>
                <a:gd name="connsiteY14" fmla="*/ 857251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0543 w 2712243"/>
                <a:gd name="connsiteY18" fmla="*/ 723901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207168 w 2712243"/>
                <a:gd name="connsiteY5" fmla="*/ 445294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19101 h 1197769"/>
                <a:gd name="connsiteX5" fmla="*/ 207168 w 2712243"/>
                <a:gd name="connsiteY5" fmla="*/ 445294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19101 h 1197769"/>
                <a:gd name="connsiteX5" fmla="*/ 207168 w 2712243"/>
                <a:gd name="connsiteY5" fmla="*/ 445294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54844 w 2712243"/>
                <a:gd name="connsiteY23" fmla="*/ 719139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19101 h 1197769"/>
                <a:gd name="connsiteX5" fmla="*/ 207168 w 2712243"/>
                <a:gd name="connsiteY5" fmla="*/ 445294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388143 w 2712243"/>
                <a:gd name="connsiteY15" fmla="*/ 852489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54844 w 2712243"/>
                <a:gd name="connsiteY23" fmla="*/ 719139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712243" h="1197769">
                  <a:moveTo>
                    <a:pt x="2709861" y="0"/>
                  </a:moveTo>
                  <a:lnTo>
                    <a:pt x="2712243" y="585788"/>
                  </a:lnTo>
                  <a:lnTo>
                    <a:pt x="2195512" y="1185863"/>
                  </a:lnTo>
                  <a:lnTo>
                    <a:pt x="0" y="1197769"/>
                  </a:lnTo>
                  <a:lnTo>
                    <a:pt x="9525" y="419101"/>
                  </a:lnTo>
                  <a:lnTo>
                    <a:pt x="207168" y="445294"/>
                  </a:lnTo>
                  <a:lnTo>
                    <a:pt x="228600" y="550069"/>
                  </a:lnTo>
                  <a:lnTo>
                    <a:pt x="242887" y="690563"/>
                  </a:lnTo>
                  <a:lnTo>
                    <a:pt x="252413" y="766763"/>
                  </a:lnTo>
                  <a:lnTo>
                    <a:pt x="269081" y="795339"/>
                  </a:lnTo>
                  <a:lnTo>
                    <a:pt x="302419" y="745331"/>
                  </a:lnTo>
                  <a:lnTo>
                    <a:pt x="328613" y="697706"/>
                  </a:lnTo>
                  <a:cubicBezTo>
                    <a:pt x="334360" y="703961"/>
                    <a:pt x="349631" y="695930"/>
                    <a:pt x="355378" y="702185"/>
                  </a:cubicBezTo>
                  <a:lnTo>
                    <a:pt x="364331" y="750094"/>
                  </a:lnTo>
                  <a:lnTo>
                    <a:pt x="380999" y="816770"/>
                  </a:lnTo>
                  <a:lnTo>
                    <a:pt x="388143" y="852489"/>
                  </a:lnTo>
                  <a:lnTo>
                    <a:pt x="431006" y="854869"/>
                  </a:lnTo>
                  <a:lnTo>
                    <a:pt x="469106" y="800101"/>
                  </a:lnTo>
                  <a:lnTo>
                    <a:pt x="516731" y="747713"/>
                  </a:lnTo>
                  <a:lnTo>
                    <a:pt x="540543" y="723901"/>
                  </a:lnTo>
                  <a:lnTo>
                    <a:pt x="573881" y="719138"/>
                  </a:lnTo>
                  <a:lnTo>
                    <a:pt x="600074" y="738188"/>
                  </a:lnTo>
                  <a:lnTo>
                    <a:pt x="633412" y="747713"/>
                  </a:lnTo>
                  <a:lnTo>
                    <a:pt x="654844" y="719139"/>
                  </a:lnTo>
                  <a:cubicBezTo>
                    <a:pt x="661385" y="722219"/>
                    <a:pt x="677449" y="703867"/>
                    <a:pt x="683990" y="706947"/>
                  </a:cubicBezTo>
                  <a:lnTo>
                    <a:pt x="738187" y="750095"/>
                  </a:lnTo>
                  <a:lnTo>
                    <a:pt x="781050" y="814388"/>
                  </a:lnTo>
                  <a:lnTo>
                    <a:pt x="831056" y="883444"/>
                  </a:lnTo>
                  <a:lnTo>
                    <a:pt x="864393" y="971550"/>
                  </a:lnTo>
                  <a:lnTo>
                    <a:pt x="883443" y="1033463"/>
                  </a:lnTo>
                  <a:lnTo>
                    <a:pt x="895351" y="1073944"/>
                  </a:lnTo>
                  <a:lnTo>
                    <a:pt x="912019" y="1100138"/>
                  </a:lnTo>
                  <a:lnTo>
                    <a:pt x="945356" y="1083469"/>
                  </a:lnTo>
                  <a:lnTo>
                    <a:pt x="1012031" y="1002507"/>
                  </a:lnTo>
                  <a:lnTo>
                    <a:pt x="1095375" y="916782"/>
                  </a:lnTo>
                  <a:lnTo>
                    <a:pt x="1162050" y="842964"/>
                  </a:lnTo>
                  <a:lnTo>
                    <a:pt x="1254918" y="800100"/>
                  </a:lnTo>
                  <a:lnTo>
                    <a:pt x="1347787" y="783432"/>
                  </a:lnTo>
                  <a:lnTo>
                    <a:pt x="1431130" y="795338"/>
                  </a:lnTo>
                  <a:lnTo>
                    <a:pt x="1516855" y="792956"/>
                  </a:lnTo>
                  <a:lnTo>
                    <a:pt x="1569243" y="816769"/>
                  </a:lnTo>
                  <a:lnTo>
                    <a:pt x="1609724" y="812006"/>
                  </a:lnTo>
                  <a:lnTo>
                    <a:pt x="1633537" y="847725"/>
                  </a:lnTo>
                  <a:lnTo>
                    <a:pt x="1654969" y="852489"/>
                  </a:lnTo>
                  <a:lnTo>
                    <a:pt x="1690686" y="792957"/>
                  </a:lnTo>
                  <a:lnTo>
                    <a:pt x="1721644" y="773906"/>
                  </a:lnTo>
                  <a:lnTo>
                    <a:pt x="1740693" y="831056"/>
                  </a:lnTo>
                  <a:lnTo>
                    <a:pt x="1762125" y="873920"/>
                  </a:lnTo>
                  <a:lnTo>
                    <a:pt x="1781174" y="897732"/>
                  </a:lnTo>
                  <a:lnTo>
                    <a:pt x="1807368" y="885826"/>
                  </a:lnTo>
                  <a:lnTo>
                    <a:pt x="1838325" y="847725"/>
                  </a:lnTo>
                  <a:lnTo>
                    <a:pt x="1859757" y="804864"/>
                  </a:lnTo>
                  <a:lnTo>
                    <a:pt x="1888331" y="809626"/>
                  </a:lnTo>
                  <a:lnTo>
                    <a:pt x="1909762" y="850107"/>
                  </a:lnTo>
                  <a:lnTo>
                    <a:pt x="1935956" y="862013"/>
                  </a:lnTo>
                  <a:lnTo>
                    <a:pt x="1959769" y="781051"/>
                  </a:lnTo>
                  <a:lnTo>
                    <a:pt x="1976437" y="664370"/>
                  </a:lnTo>
                  <a:lnTo>
                    <a:pt x="1983581" y="597694"/>
                  </a:lnTo>
                  <a:cubicBezTo>
                    <a:pt x="1984375" y="575469"/>
                    <a:pt x="1985168" y="553244"/>
                    <a:pt x="1985962" y="531019"/>
                  </a:cubicBezTo>
                  <a:cubicBezTo>
                    <a:pt x="1992312" y="507207"/>
                    <a:pt x="1997472" y="478235"/>
                    <a:pt x="2005012" y="459582"/>
                  </a:cubicBezTo>
                  <a:cubicBezTo>
                    <a:pt x="2012553" y="440929"/>
                    <a:pt x="2022474" y="432595"/>
                    <a:pt x="2031205" y="419101"/>
                  </a:cubicBezTo>
                  <a:lnTo>
                    <a:pt x="2062161" y="419101"/>
                  </a:lnTo>
                  <a:lnTo>
                    <a:pt x="2135981" y="419101"/>
                  </a:lnTo>
                  <a:lnTo>
                    <a:pt x="2207418" y="433388"/>
                  </a:lnTo>
                  <a:lnTo>
                    <a:pt x="2709861" y="0"/>
                  </a:lnTo>
                  <a:close/>
                </a:path>
              </a:pathLst>
            </a:custGeom>
            <a:solidFill>
              <a:schemeClr val="tx1">
                <a:lumMod val="65000"/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50756" y="3248025"/>
              <a:ext cx="850107" cy="576263"/>
            </a:xfrm>
            <a:custGeom>
              <a:avLst/>
              <a:gdLst>
                <a:gd name="connsiteX0" fmla="*/ 850107 w 850107"/>
                <a:gd name="connsiteY0" fmla="*/ 100013 h 576263"/>
                <a:gd name="connsiteX1" fmla="*/ 809625 w 850107"/>
                <a:gd name="connsiteY1" fmla="*/ 138113 h 576263"/>
                <a:gd name="connsiteX2" fmla="*/ 757238 w 850107"/>
                <a:gd name="connsiteY2" fmla="*/ 154781 h 576263"/>
                <a:gd name="connsiteX3" fmla="*/ 721519 w 850107"/>
                <a:gd name="connsiteY3" fmla="*/ 173831 h 576263"/>
                <a:gd name="connsiteX4" fmla="*/ 692944 w 850107"/>
                <a:gd name="connsiteY4" fmla="*/ 200025 h 576263"/>
                <a:gd name="connsiteX5" fmla="*/ 626269 w 850107"/>
                <a:gd name="connsiteY5" fmla="*/ 214313 h 576263"/>
                <a:gd name="connsiteX6" fmla="*/ 590550 w 850107"/>
                <a:gd name="connsiteY6" fmla="*/ 221456 h 576263"/>
                <a:gd name="connsiteX7" fmla="*/ 604838 w 850107"/>
                <a:gd name="connsiteY7" fmla="*/ 261938 h 576263"/>
                <a:gd name="connsiteX8" fmla="*/ 564357 w 850107"/>
                <a:gd name="connsiteY8" fmla="*/ 295275 h 576263"/>
                <a:gd name="connsiteX9" fmla="*/ 478632 w 850107"/>
                <a:gd name="connsiteY9" fmla="*/ 333375 h 576263"/>
                <a:gd name="connsiteX10" fmla="*/ 385763 w 850107"/>
                <a:gd name="connsiteY10" fmla="*/ 366713 h 576263"/>
                <a:gd name="connsiteX11" fmla="*/ 311944 w 850107"/>
                <a:gd name="connsiteY11" fmla="*/ 400050 h 576263"/>
                <a:gd name="connsiteX12" fmla="*/ 276225 w 850107"/>
                <a:gd name="connsiteY12" fmla="*/ 421481 h 576263"/>
                <a:gd name="connsiteX13" fmla="*/ 221457 w 850107"/>
                <a:gd name="connsiteY13" fmla="*/ 423863 h 576263"/>
                <a:gd name="connsiteX14" fmla="*/ 250032 w 850107"/>
                <a:gd name="connsiteY14" fmla="*/ 454819 h 576263"/>
                <a:gd name="connsiteX15" fmla="*/ 188119 w 850107"/>
                <a:gd name="connsiteY15" fmla="*/ 516731 h 576263"/>
                <a:gd name="connsiteX16" fmla="*/ 121444 w 850107"/>
                <a:gd name="connsiteY16" fmla="*/ 561975 h 576263"/>
                <a:gd name="connsiteX17" fmla="*/ 92869 w 850107"/>
                <a:gd name="connsiteY17" fmla="*/ 576263 h 576263"/>
                <a:gd name="connsiteX18" fmla="*/ 64294 w 850107"/>
                <a:gd name="connsiteY18" fmla="*/ 557213 h 576263"/>
                <a:gd name="connsiteX19" fmla="*/ 28575 w 850107"/>
                <a:gd name="connsiteY19" fmla="*/ 557213 h 576263"/>
                <a:gd name="connsiteX20" fmla="*/ 11907 w 850107"/>
                <a:gd name="connsiteY20" fmla="*/ 561975 h 576263"/>
                <a:gd name="connsiteX21" fmla="*/ 0 w 850107"/>
                <a:gd name="connsiteY21" fmla="*/ 504825 h 576263"/>
                <a:gd name="connsiteX22" fmla="*/ 40482 w 850107"/>
                <a:gd name="connsiteY22" fmla="*/ 473869 h 576263"/>
                <a:gd name="connsiteX23" fmla="*/ 21432 w 850107"/>
                <a:gd name="connsiteY23" fmla="*/ 438150 h 576263"/>
                <a:gd name="connsiteX24" fmla="*/ 14288 w 850107"/>
                <a:gd name="connsiteY24" fmla="*/ 414338 h 576263"/>
                <a:gd name="connsiteX25" fmla="*/ 54769 w 850107"/>
                <a:gd name="connsiteY25" fmla="*/ 428625 h 576263"/>
                <a:gd name="connsiteX26" fmla="*/ 104775 w 850107"/>
                <a:gd name="connsiteY26" fmla="*/ 421481 h 576263"/>
                <a:gd name="connsiteX27" fmla="*/ 169069 w 850107"/>
                <a:gd name="connsiteY27" fmla="*/ 369094 h 576263"/>
                <a:gd name="connsiteX28" fmla="*/ 195263 w 850107"/>
                <a:gd name="connsiteY28" fmla="*/ 347663 h 576263"/>
                <a:gd name="connsiteX29" fmla="*/ 183357 w 850107"/>
                <a:gd name="connsiteY29" fmla="*/ 295275 h 576263"/>
                <a:gd name="connsiteX30" fmla="*/ 183357 w 850107"/>
                <a:gd name="connsiteY30" fmla="*/ 276225 h 576263"/>
                <a:gd name="connsiteX31" fmla="*/ 247650 w 850107"/>
                <a:gd name="connsiteY31" fmla="*/ 266700 h 576263"/>
                <a:gd name="connsiteX32" fmla="*/ 295275 w 850107"/>
                <a:gd name="connsiteY32" fmla="*/ 252413 h 576263"/>
                <a:gd name="connsiteX33" fmla="*/ 383382 w 850107"/>
                <a:gd name="connsiteY33" fmla="*/ 211931 h 576263"/>
                <a:gd name="connsiteX34" fmla="*/ 471488 w 850107"/>
                <a:gd name="connsiteY34" fmla="*/ 180975 h 576263"/>
                <a:gd name="connsiteX35" fmla="*/ 540544 w 850107"/>
                <a:gd name="connsiteY35" fmla="*/ 150019 h 576263"/>
                <a:gd name="connsiteX36" fmla="*/ 545307 w 850107"/>
                <a:gd name="connsiteY36" fmla="*/ 126206 h 576263"/>
                <a:gd name="connsiteX37" fmla="*/ 526257 w 850107"/>
                <a:gd name="connsiteY37" fmla="*/ 116681 h 576263"/>
                <a:gd name="connsiteX38" fmla="*/ 540544 w 850107"/>
                <a:gd name="connsiteY38" fmla="*/ 92869 h 576263"/>
                <a:gd name="connsiteX39" fmla="*/ 607219 w 850107"/>
                <a:gd name="connsiteY39" fmla="*/ 88106 h 576263"/>
                <a:gd name="connsiteX40" fmla="*/ 664369 w 850107"/>
                <a:gd name="connsiteY40" fmla="*/ 69056 h 576263"/>
                <a:gd name="connsiteX41" fmla="*/ 683419 w 850107"/>
                <a:gd name="connsiteY41" fmla="*/ 40481 h 576263"/>
                <a:gd name="connsiteX42" fmla="*/ 740569 w 850107"/>
                <a:gd name="connsiteY42" fmla="*/ 30956 h 576263"/>
                <a:gd name="connsiteX43" fmla="*/ 781050 w 850107"/>
                <a:gd name="connsiteY43" fmla="*/ 0 h 576263"/>
                <a:gd name="connsiteX44" fmla="*/ 788194 w 850107"/>
                <a:gd name="connsiteY44" fmla="*/ 2381 h 576263"/>
                <a:gd name="connsiteX45" fmla="*/ 781050 w 850107"/>
                <a:gd name="connsiteY45" fmla="*/ 54769 h 576263"/>
                <a:gd name="connsiteX46" fmla="*/ 785813 w 850107"/>
                <a:gd name="connsiteY46" fmla="*/ 85725 h 576263"/>
                <a:gd name="connsiteX47" fmla="*/ 850107 w 850107"/>
                <a:gd name="connsiteY47" fmla="*/ 100013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50107" h="576263">
                  <a:moveTo>
                    <a:pt x="850107" y="100013"/>
                  </a:moveTo>
                  <a:lnTo>
                    <a:pt x="809625" y="138113"/>
                  </a:lnTo>
                  <a:lnTo>
                    <a:pt x="757238" y="154781"/>
                  </a:lnTo>
                  <a:lnTo>
                    <a:pt x="721519" y="173831"/>
                  </a:lnTo>
                  <a:lnTo>
                    <a:pt x="692944" y="200025"/>
                  </a:lnTo>
                  <a:lnTo>
                    <a:pt x="626269" y="214313"/>
                  </a:lnTo>
                  <a:lnTo>
                    <a:pt x="590550" y="221456"/>
                  </a:lnTo>
                  <a:lnTo>
                    <a:pt x="604838" y="261938"/>
                  </a:lnTo>
                  <a:lnTo>
                    <a:pt x="564357" y="295275"/>
                  </a:lnTo>
                  <a:lnTo>
                    <a:pt x="478632" y="333375"/>
                  </a:lnTo>
                  <a:lnTo>
                    <a:pt x="385763" y="366713"/>
                  </a:lnTo>
                  <a:lnTo>
                    <a:pt x="311944" y="400050"/>
                  </a:lnTo>
                  <a:lnTo>
                    <a:pt x="276225" y="421481"/>
                  </a:lnTo>
                  <a:lnTo>
                    <a:pt x="221457" y="423863"/>
                  </a:lnTo>
                  <a:lnTo>
                    <a:pt x="250032" y="454819"/>
                  </a:lnTo>
                  <a:lnTo>
                    <a:pt x="188119" y="516731"/>
                  </a:lnTo>
                  <a:lnTo>
                    <a:pt x="121444" y="561975"/>
                  </a:lnTo>
                  <a:lnTo>
                    <a:pt x="92869" y="576263"/>
                  </a:lnTo>
                  <a:lnTo>
                    <a:pt x="64294" y="557213"/>
                  </a:lnTo>
                  <a:lnTo>
                    <a:pt x="28575" y="557213"/>
                  </a:lnTo>
                  <a:lnTo>
                    <a:pt x="11907" y="561975"/>
                  </a:lnTo>
                  <a:lnTo>
                    <a:pt x="0" y="504825"/>
                  </a:lnTo>
                  <a:lnTo>
                    <a:pt x="40482" y="473869"/>
                  </a:lnTo>
                  <a:lnTo>
                    <a:pt x="21432" y="438150"/>
                  </a:lnTo>
                  <a:lnTo>
                    <a:pt x="14288" y="414338"/>
                  </a:lnTo>
                  <a:lnTo>
                    <a:pt x="54769" y="428625"/>
                  </a:lnTo>
                  <a:lnTo>
                    <a:pt x="104775" y="421481"/>
                  </a:lnTo>
                  <a:lnTo>
                    <a:pt x="169069" y="369094"/>
                  </a:lnTo>
                  <a:lnTo>
                    <a:pt x="195263" y="347663"/>
                  </a:lnTo>
                  <a:lnTo>
                    <a:pt x="183357" y="295275"/>
                  </a:lnTo>
                  <a:lnTo>
                    <a:pt x="183357" y="276225"/>
                  </a:lnTo>
                  <a:lnTo>
                    <a:pt x="247650" y="266700"/>
                  </a:lnTo>
                  <a:lnTo>
                    <a:pt x="295275" y="252413"/>
                  </a:lnTo>
                  <a:lnTo>
                    <a:pt x="383382" y="211931"/>
                  </a:lnTo>
                  <a:lnTo>
                    <a:pt x="471488" y="180975"/>
                  </a:lnTo>
                  <a:lnTo>
                    <a:pt x="540544" y="150019"/>
                  </a:lnTo>
                  <a:lnTo>
                    <a:pt x="545307" y="126206"/>
                  </a:lnTo>
                  <a:lnTo>
                    <a:pt x="526257" y="116681"/>
                  </a:lnTo>
                  <a:lnTo>
                    <a:pt x="540544" y="92869"/>
                  </a:lnTo>
                  <a:lnTo>
                    <a:pt x="607219" y="88106"/>
                  </a:lnTo>
                  <a:lnTo>
                    <a:pt x="664369" y="69056"/>
                  </a:lnTo>
                  <a:lnTo>
                    <a:pt x="683419" y="40481"/>
                  </a:lnTo>
                  <a:lnTo>
                    <a:pt x="740569" y="30956"/>
                  </a:lnTo>
                  <a:lnTo>
                    <a:pt x="781050" y="0"/>
                  </a:lnTo>
                  <a:lnTo>
                    <a:pt x="788194" y="2381"/>
                  </a:lnTo>
                  <a:lnTo>
                    <a:pt x="781050" y="54769"/>
                  </a:lnTo>
                  <a:lnTo>
                    <a:pt x="785813" y="85725"/>
                  </a:lnTo>
                  <a:lnTo>
                    <a:pt x="850107" y="100013"/>
                  </a:lnTo>
                  <a:close/>
                </a:path>
              </a:pathLst>
            </a:custGeom>
            <a:solidFill>
              <a:srgbClr val="FFCC00">
                <a:alpha val="29804"/>
              </a:srgbClr>
            </a:solidFill>
            <a:ln w="381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079331" y="3829050"/>
              <a:ext cx="1754982" cy="585788"/>
            </a:xfrm>
            <a:custGeom>
              <a:avLst/>
              <a:gdLst>
                <a:gd name="connsiteX0" fmla="*/ 1754982 w 1754982"/>
                <a:gd name="connsiteY0" fmla="*/ 0 h 585788"/>
                <a:gd name="connsiteX1" fmla="*/ 1707357 w 1754982"/>
                <a:gd name="connsiteY1" fmla="*/ 52388 h 585788"/>
                <a:gd name="connsiteX2" fmla="*/ 1669257 w 1754982"/>
                <a:gd name="connsiteY2" fmla="*/ 69056 h 585788"/>
                <a:gd name="connsiteX3" fmla="*/ 1643063 w 1754982"/>
                <a:gd name="connsiteY3" fmla="*/ 66675 h 585788"/>
                <a:gd name="connsiteX4" fmla="*/ 1595438 w 1754982"/>
                <a:gd name="connsiteY4" fmla="*/ 116681 h 585788"/>
                <a:gd name="connsiteX5" fmla="*/ 1554957 w 1754982"/>
                <a:gd name="connsiteY5" fmla="*/ 140494 h 585788"/>
                <a:gd name="connsiteX6" fmla="*/ 1545432 w 1754982"/>
                <a:gd name="connsiteY6" fmla="*/ 188119 h 585788"/>
                <a:gd name="connsiteX7" fmla="*/ 1535907 w 1754982"/>
                <a:gd name="connsiteY7" fmla="*/ 150019 h 585788"/>
                <a:gd name="connsiteX8" fmla="*/ 1481138 w 1754982"/>
                <a:gd name="connsiteY8" fmla="*/ 176213 h 585788"/>
                <a:gd name="connsiteX9" fmla="*/ 1381125 w 1754982"/>
                <a:gd name="connsiteY9" fmla="*/ 190500 h 585788"/>
                <a:gd name="connsiteX10" fmla="*/ 1252538 w 1754982"/>
                <a:gd name="connsiteY10" fmla="*/ 183356 h 585788"/>
                <a:gd name="connsiteX11" fmla="*/ 1140619 w 1754982"/>
                <a:gd name="connsiteY11" fmla="*/ 166688 h 585788"/>
                <a:gd name="connsiteX12" fmla="*/ 1057275 w 1754982"/>
                <a:gd name="connsiteY12" fmla="*/ 157163 h 585788"/>
                <a:gd name="connsiteX13" fmla="*/ 959644 w 1754982"/>
                <a:gd name="connsiteY13" fmla="*/ 161925 h 585788"/>
                <a:gd name="connsiteX14" fmla="*/ 871538 w 1754982"/>
                <a:gd name="connsiteY14" fmla="*/ 157163 h 585788"/>
                <a:gd name="connsiteX15" fmla="*/ 847725 w 1754982"/>
                <a:gd name="connsiteY15" fmla="*/ 154781 h 585788"/>
                <a:gd name="connsiteX16" fmla="*/ 821532 w 1754982"/>
                <a:gd name="connsiteY16" fmla="*/ 147638 h 585788"/>
                <a:gd name="connsiteX17" fmla="*/ 785813 w 1754982"/>
                <a:gd name="connsiteY17" fmla="*/ 138113 h 585788"/>
                <a:gd name="connsiteX18" fmla="*/ 776288 w 1754982"/>
                <a:gd name="connsiteY18" fmla="*/ 169069 h 585788"/>
                <a:gd name="connsiteX19" fmla="*/ 764382 w 1754982"/>
                <a:gd name="connsiteY19" fmla="*/ 176213 h 585788"/>
                <a:gd name="connsiteX20" fmla="*/ 750094 w 1754982"/>
                <a:gd name="connsiteY20" fmla="*/ 150019 h 585788"/>
                <a:gd name="connsiteX21" fmla="*/ 742950 w 1754982"/>
                <a:gd name="connsiteY21" fmla="*/ 135731 h 585788"/>
                <a:gd name="connsiteX22" fmla="*/ 671513 w 1754982"/>
                <a:gd name="connsiteY22" fmla="*/ 123825 h 585788"/>
                <a:gd name="connsiteX23" fmla="*/ 597694 w 1754982"/>
                <a:gd name="connsiteY23" fmla="*/ 121444 h 585788"/>
                <a:gd name="connsiteX24" fmla="*/ 476250 w 1754982"/>
                <a:gd name="connsiteY24" fmla="*/ 130969 h 585788"/>
                <a:gd name="connsiteX25" fmla="*/ 364332 w 1754982"/>
                <a:gd name="connsiteY25" fmla="*/ 123825 h 585788"/>
                <a:gd name="connsiteX26" fmla="*/ 226219 w 1754982"/>
                <a:gd name="connsiteY26" fmla="*/ 116681 h 585788"/>
                <a:gd name="connsiteX27" fmla="*/ 92869 w 1754982"/>
                <a:gd name="connsiteY27" fmla="*/ 97631 h 585788"/>
                <a:gd name="connsiteX28" fmla="*/ 0 w 1754982"/>
                <a:gd name="connsiteY28" fmla="*/ 85725 h 585788"/>
                <a:gd name="connsiteX29" fmla="*/ 2382 w 1754982"/>
                <a:gd name="connsiteY29" fmla="*/ 164306 h 585788"/>
                <a:gd name="connsiteX30" fmla="*/ 14288 w 1754982"/>
                <a:gd name="connsiteY30" fmla="*/ 261938 h 585788"/>
                <a:gd name="connsiteX31" fmla="*/ 33338 w 1754982"/>
                <a:gd name="connsiteY31" fmla="*/ 288131 h 585788"/>
                <a:gd name="connsiteX32" fmla="*/ 59532 w 1754982"/>
                <a:gd name="connsiteY32" fmla="*/ 233363 h 585788"/>
                <a:gd name="connsiteX33" fmla="*/ 88107 w 1754982"/>
                <a:gd name="connsiteY33" fmla="*/ 188119 h 585788"/>
                <a:gd name="connsiteX34" fmla="*/ 111919 w 1754982"/>
                <a:gd name="connsiteY34" fmla="*/ 176213 h 585788"/>
                <a:gd name="connsiteX35" fmla="*/ 126207 w 1754982"/>
                <a:gd name="connsiteY35" fmla="*/ 221456 h 585788"/>
                <a:gd name="connsiteX36" fmla="*/ 147638 w 1754982"/>
                <a:gd name="connsiteY36" fmla="*/ 311944 h 585788"/>
                <a:gd name="connsiteX37" fmla="*/ 169069 w 1754982"/>
                <a:gd name="connsiteY37" fmla="*/ 338138 h 585788"/>
                <a:gd name="connsiteX38" fmla="*/ 209550 w 1754982"/>
                <a:gd name="connsiteY38" fmla="*/ 319088 h 585788"/>
                <a:gd name="connsiteX39" fmla="*/ 238125 w 1754982"/>
                <a:gd name="connsiteY39" fmla="*/ 269081 h 585788"/>
                <a:gd name="connsiteX40" fmla="*/ 290513 w 1754982"/>
                <a:gd name="connsiteY40" fmla="*/ 219075 h 585788"/>
                <a:gd name="connsiteX41" fmla="*/ 321469 w 1754982"/>
                <a:gd name="connsiteY41" fmla="*/ 200025 h 585788"/>
                <a:gd name="connsiteX42" fmla="*/ 364332 w 1754982"/>
                <a:gd name="connsiteY42" fmla="*/ 214313 h 585788"/>
                <a:gd name="connsiteX43" fmla="*/ 385763 w 1754982"/>
                <a:gd name="connsiteY43" fmla="*/ 235744 h 585788"/>
                <a:gd name="connsiteX44" fmla="*/ 411957 w 1754982"/>
                <a:gd name="connsiteY44" fmla="*/ 216694 h 585788"/>
                <a:gd name="connsiteX45" fmla="*/ 433388 w 1754982"/>
                <a:gd name="connsiteY45" fmla="*/ 190500 h 585788"/>
                <a:gd name="connsiteX46" fmla="*/ 464344 w 1754982"/>
                <a:gd name="connsiteY46" fmla="*/ 190500 h 585788"/>
                <a:gd name="connsiteX47" fmla="*/ 514350 w 1754982"/>
                <a:gd name="connsiteY47" fmla="*/ 245269 h 585788"/>
                <a:gd name="connsiteX48" fmla="*/ 559594 w 1754982"/>
                <a:gd name="connsiteY48" fmla="*/ 314325 h 585788"/>
                <a:gd name="connsiteX49" fmla="*/ 600075 w 1754982"/>
                <a:gd name="connsiteY49" fmla="*/ 381000 h 585788"/>
                <a:gd name="connsiteX50" fmla="*/ 633413 w 1754982"/>
                <a:gd name="connsiteY50" fmla="*/ 478631 h 585788"/>
                <a:gd name="connsiteX51" fmla="*/ 671513 w 1754982"/>
                <a:gd name="connsiteY51" fmla="*/ 585788 h 585788"/>
                <a:gd name="connsiteX52" fmla="*/ 697707 w 1754982"/>
                <a:gd name="connsiteY52" fmla="*/ 576263 h 585788"/>
                <a:gd name="connsiteX53" fmla="*/ 781050 w 1754982"/>
                <a:gd name="connsiteY53" fmla="*/ 478631 h 585788"/>
                <a:gd name="connsiteX54" fmla="*/ 857250 w 1754982"/>
                <a:gd name="connsiteY54" fmla="*/ 392906 h 585788"/>
                <a:gd name="connsiteX55" fmla="*/ 916782 w 1754982"/>
                <a:gd name="connsiteY55" fmla="*/ 335756 h 585788"/>
                <a:gd name="connsiteX56" fmla="*/ 992982 w 1754982"/>
                <a:gd name="connsiteY56" fmla="*/ 295275 h 585788"/>
                <a:gd name="connsiteX57" fmla="*/ 1057275 w 1754982"/>
                <a:gd name="connsiteY57" fmla="*/ 269081 h 585788"/>
                <a:gd name="connsiteX58" fmla="*/ 1150144 w 1754982"/>
                <a:gd name="connsiteY58" fmla="*/ 269081 h 585788"/>
                <a:gd name="connsiteX59" fmla="*/ 1252538 w 1754982"/>
                <a:gd name="connsiteY59" fmla="*/ 278606 h 585788"/>
                <a:gd name="connsiteX60" fmla="*/ 1273969 w 1754982"/>
                <a:gd name="connsiteY60" fmla="*/ 273844 h 585788"/>
                <a:gd name="connsiteX61" fmla="*/ 1323975 w 1754982"/>
                <a:gd name="connsiteY61" fmla="*/ 297656 h 585788"/>
                <a:gd name="connsiteX62" fmla="*/ 1371600 w 1754982"/>
                <a:gd name="connsiteY62" fmla="*/ 288131 h 585788"/>
                <a:gd name="connsiteX63" fmla="*/ 1404938 w 1754982"/>
                <a:gd name="connsiteY63" fmla="*/ 335756 h 585788"/>
                <a:gd name="connsiteX64" fmla="*/ 1416844 w 1754982"/>
                <a:gd name="connsiteY64" fmla="*/ 350044 h 585788"/>
                <a:gd name="connsiteX65" fmla="*/ 1445419 w 1754982"/>
                <a:gd name="connsiteY65" fmla="*/ 285750 h 585788"/>
                <a:gd name="connsiteX66" fmla="*/ 1473994 w 1754982"/>
                <a:gd name="connsiteY66" fmla="*/ 261938 h 585788"/>
                <a:gd name="connsiteX67" fmla="*/ 1495425 w 1754982"/>
                <a:gd name="connsiteY67" fmla="*/ 273844 h 585788"/>
                <a:gd name="connsiteX68" fmla="*/ 1519238 w 1754982"/>
                <a:gd name="connsiteY68" fmla="*/ 354806 h 585788"/>
                <a:gd name="connsiteX69" fmla="*/ 1543050 w 1754982"/>
                <a:gd name="connsiteY69" fmla="*/ 378619 h 585788"/>
                <a:gd name="connsiteX70" fmla="*/ 1564482 w 1754982"/>
                <a:gd name="connsiteY70" fmla="*/ 373856 h 585788"/>
                <a:gd name="connsiteX71" fmla="*/ 1597819 w 1754982"/>
                <a:gd name="connsiteY71" fmla="*/ 326231 h 585788"/>
                <a:gd name="connsiteX72" fmla="*/ 1616869 w 1754982"/>
                <a:gd name="connsiteY72" fmla="*/ 295275 h 585788"/>
                <a:gd name="connsiteX73" fmla="*/ 1631157 w 1754982"/>
                <a:gd name="connsiteY73" fmla="*/ 283369 h 585788"/>
                <a:gd name="connsiteX74" fmla="*/ 1666875 w 1754982"/>
                <a:gd name="connsiteY74" fmla="*/ 316706 h 585788"/>
                <a:gd name="connsiteX75" fmla="*/ 1688307 w 1754982"/>
                <a:gd name="connsiteY75" fmla="*/ 352425 h 585788"/>
                <a:gd name="connsiteX76" fmla="*/ 1704975 w 1754982"/>
                <a:gd name="connsiteY76" fmla="*/ 335756 h 585788"/>
                <a:gd name="connsiteX77" fmla="*/ 1726407 w 1754982"/>
                <a:gd name="connsiteY77" fmla="*/ 238125 h 585788"/>
                <a:gd name="connsiteX78" fmla="*/ 1733550 w 1754982"/>
                <a:gd name="connsiteY78" fmla="*/ 150019 h 585788"/>
                <a:gd name="connsiteX79" fmla="*/ 1743075 w 1754982"/>
                <a:gd name="connsiteY79" fmla="*/ 100013 h 585788"/>
                <a:gd name="connsiteX80" fmla="*/ 1754982 w 1754982"/>
                <a:gd name="connsiteY80" fmla="*/ 0 h 58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754982" h="585788">
                  <a:moveTo>
                    <a:pt x="1754982" y="0"/>
                  </a:moveTo>
                  <a:lnTo>
                    <a:pt x="1707357" y="52388"/>
                  </a:lnTo>
                  <a:lnTo>
                    <a:pt x="1669257" y="69056"/>
                  </a:lnTo>
                  <a:lnTo>
                    <a:pt x="1643063" y="66675"/>
                  </a:lnTo>
                  <a:lnTo>
                    <a:pt x="1595438" y="116681"/>
                  </a:lnTo>
                  <a:lnTo>
                    <a:pt x="1554957" y="140494"/>
                  </a:lnTo>
                  <a:lnTo>
                    <a:pt x="1545432" y="188119"/>
                  </a:lnTo>
                  <a:lnTo>
                    <a:pt x="1535907" y="150019"/>
                  </a:lnTo>
                  <a:lnTo>
                    <a:pt x="1481138" y="176213"/>
                  </a:lnTo>
                  <a:lnTo>
                    <a:pt x="1381125" y="190500"/>
                  </a:lnTo>
                  <a:lnTo>
                    <a:pt x="1252538" y="183356"/>
                  </a:lnTo>
                  <a:lnTo>
                    <a:pt x="1140619" y="166688"/>
                  </a:lnTo>
                  <a:lnTo>
                    <a:pt x="1057275" y="157163"/>
                  </a:lnTo>
                  <a:lnTo>
                    <a:pt x="959644" y="161925"/>
                  </a:lnTo>
                  <a:lnTo>
                    <a:pt x="871538" y="157163"/>
                  </a:lnTo>
                  <a:lnTo>
                    <a:pt x="847725" y="154781"/>
                  </a:lnTo>
                  <a:lnTo>
                    <a:pt x="821532" y="147638"/>
                  </a:lnTo>
                  <a:lnTo>
                    <a:pt x="785813" y="138113"/>
                  </a:lnTo>
                  <a:lnTo>
                    <a:pt x="776288" y="169069"/>
                  </a:lnTo>
                  <a:lnTo>
                    <a:pt x="764382" y="176213"/>
                  </a:lnTo>
                  <a:lnTo>
                    <a:pt x="750094" y="150019"/>
                  </a:lnTo>
                  <a:lnTo>
                    <a:pt x="742950" y="135731"/>
                  </a:lnTo>
                  <a:lnTo>
                    <a:pt x="671513" y="123825"/>
                  </a:lnTo>
                  <a:lnTo>
                    <a:pt x="597694" y="121444"/>
                  </a:lnTo>
                  <a:lnTo>
                    <a:pt x="476250" y="130969"/>
                  </a:lnTo>
                  <a:lnTo>
                    <a:pt x="364332" y="123825"/>
                  </a:lnTo>
                  <a:lnTo>
                    <a:pt x="226219" y="116681"/>
                  </a:lnTo>
                  <a:lnTo>
                    <a:pt x="92869" y="97631"/>
                  </a:lnTo>
                  <a:lnTo>
                    <a:pt x="0" y="85725"/>
                  </a:lnTo>
                  <a:lnTo>
                    <a:pt x="2382" y="164306"/>
                  </a:lnTo>
                  <a:lnTo>
                    <a:pt x="14288" y="261938"/>
                  </a:lnTo>
                  <a:lnTo>
                    <a:pt x="33338" y="288131"/>
                  </a:lnTo>
                  <a:lnTo>
                    <a:pt x="59532" y="233363"/>
                  </a:lnTo>
                  <a:lnTo>
                    <a:pt x="88107" y="188119"/>
                  </a:lnTo>
                  <a:lnTo>
                    <a:pt x="111919" y="176213"/>
                  </a:lnTo>
                  <a:lnTo>
                    <a:pt x="126207" y="221456"/>
                  </a:lnTo>
                  <a:lnTo>
                    <a:pt x="147638" y="311944"/>
                  </a:lnTo>
                  <a:lnTo>
                    <a:pt x="169069" y="338138"/>
                  </a:lnTo>
                  <a:lnTo>
                    <a:pt x="209550" y="319088"/>
                  </a:lnTo>
                  <a:lnTo>
                    <a:pt x="238125" y="269081"/>
                  </a:lnTo>
                  <a:lnTo>
                    <a:pt x="290513" y="219075"/>
                  </a:lnTo>
                  <a:lnTo>
                    <a:pt x="321469" y="200025"/>
                  </a:lnTo>
                  <a:lnTo>
                    <a:pt x="364332" y="214313"/>
                  </a:lnTo>
                  <a:lnTo>
                    <a:pt x="385763" y="235744"/>
                  </a:lnTo>
                  <a:lnTo>
                    <a:pt x="411957" y="216694"/>
                  </a:lnTo>
                  <a:lnTo>
                    <a:pt x="433388" y="190500"/>
                  </a:lnTo>
                  <a:lnTo>
                    <a:pt x="464344" y="190500"/>
                  </a:lnTo>
                  <a:lnTo>
                    <a:pt x="514350" y="245269"/>
                  </a:lnTo>
                  <a:lnTo>
                    <a:pt x="559594" y="314325"/>
                  </a:lnTo>
                  <a:lnTo>
                    <a:pt x="600075" y="381000"/>
                  </a:lnTo>
                  <a:lnTo>
                    <a:pt x="633413" y="478631"/>
                  </a:lnTo>
                  <a:lnTo>
                    <a:pt x="671513" y="585788"/>
                  </a:lnTo>
                  <a:lnTo>
                    <a:pt x="697707" y="576263"/>
                  </a:lnTo>
                  <a:lnTo>
                    <a:pt x="781050" y="478631"/>
                  </a:lnTo>
                  <a:lnTo>
                    <a:pt x="857250" y="392906"/>
                  </a:lnTo>
                  <a:lnTo>
                    <a:pt x="916782" y="335756"/>
                  </a:lnTo>
                  <a:lnTo>
                    <a:pt x="992982" y="295275"/>
                  </a:lnTo>
                  <a:lnTo>
                    <a:pt x="1057275" y="269081"/>
                  </a:lnTo>
                  <a:lnTo>
                    <a:pt x="1150144" y="269081"/>
                  </a:lnTo>
                  <a:lnTo>
                    <a:pt x="1252538" y="278606"/>
                  </a:lnTo>
                  <a:lnTo>
                    <a:pt x="1273969" y="273844"/>
                  </a:lnTo>
                  <a:lnTo>
                    <a:pt x="1323975" y="297656"/>
                  </a:lnTo>
                  <a:lnTo>
                    <a:pt x="1371600" y="288131"/>
                  </a:lnTo>
                  <a:lnTo>
                    <a:pt x="1404938" y="335756"/>
                  </a:lnTo>
                  <a:lnTo>
                    <a:pt x="1416844" y="350044"/>
                  </a:lnTo>
                  <a:lnTo>
                    <a:pt x="1445419" y="285750"/>
                  </a:lnTo>
                  <a:lnTo>
                    <a:pt x="1473994" y="261938"/>
                  </a:lnTo>
                  <a:lnTo>
                    <a:pt x="1495425" y="273844"/>
                  </a:lnTo>
                  <a:lnTo>
                    <a:pt x="1519238" y="354806"/>
                  </a:lnTo>
                  <a:lnTo>
                    <a:pt x="1543050" y="378619"/>
                  </a:lnTo>
                  <a:lnTo>
                    <a:pt x="1564482" y="373856"/>
                  </a:lnTo>
                  <a:lnTo>
                    <a:pt x="1597819" y="326231"/>
                  </a:lnTo>
                  <a:lnTo>
                    <a:pt x="1616869" y="295275"/>
                  </a:lnTo>
                  <a:lnTo>
                    <a:pt x="1631157" y="283369"/>
                  </a:lnTo>
                  <a:lnTo>
                    <a:pt x="1666875" y="316706"/>
                  </a:lnTo>
                  <a:lnTo>
                    <a:pt x="1688307" y="352425"/>
                  </a:lnTo>
                  <a:lnTo>
                    <a:pt x="1704975" y="335756"/>
                  </a:lnTo>
                  <a:lnTo>
                    <a:pt x="1726407" y="238125"/>
                  </a:lnTo>
                  <a:lnTo>
                    <a:pt x="1733550" y="150019"/>
                  </a:lnTo>
                  <a:lnTo>
                    <a:pt x="1743075" y="100013"/>
                  </a:lnTo>
                  <a:lnTo>
                    <a:pt x="1754982" y="0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065044" y="3314700"/>
              <a:ext cx="2326481" cy="700088"/>
            </a:xfrm>
            <a:custGeom>
              <a:avLst/>
              <a:gdLst>
                <a:gd name="connsiteX0" fmla="*/ 2326481 w 2326481"/>
                <a:gd name="connsiteY0" fmla="*/ 28575 h 700088"/>
                <a:gd name="connsiteX1" fmla="*/ 2166937 w 2326481"/>
                <a:gd name="connsiteY1" fmla="*/ 4763 h 700088"/>
                <a:gd name="connsiteX2" fmla="*/ 2052637 w 2326481"/>
                <a:gd name="connsiteY2" fmla="*/ 7144 h 700088"/>
                <a:gd name="connsiteX3" fmla="*/ 1895475 w 2326481"/>
                <a:gd name="connsiteY3" fmla="*/ 16669 h 700088"/>
                <a:gd name="connsiteX4" fmla="*/ 1747837 w 2326481"/>
                <a:gd name="connsiteY4" fmla="*/ 21431 h 700088"/>
                <a:gd name="connsiteX5" fmla="*/ 1643062 w 2326481"/>
                <a:gd name="connsiteY5" fmla="*/ 16669 h 700088"/>
                <a:gd name="connsiteX6" fmla="*/ 1521619 w 2326481"/>
                <a:gd name="connsiteY6" fmla="*/ 4763 h 700088"/>
                <a:gd name="connsiteX7" fmla="*/ 1414462 w 2326481"/>
                <a:gd name="connsiteY7" fmla="*/ 2381 h 700088"/>
                <a:gd name="connsiteX8" fmla="*/ 1354931 w 2326481"/>
                <a:gd name="connsiteY8" fmla="*/ 0 h 700088"/>
                <a:gd name="connsiteX9" fmla="*/ 1285875 w 2326481"/>
                <a:gd name="connsiteY9" fmla="*/ 9525 h 700088"/>
                <a:gd name="connsiteX10" fmla="*/ 1231106 w 2326481"/>
                <a:gd name="connsiteY10" fmla="*/ 9525 h 700088"/>
                <a:gd name="connsiteX11" fmla="*/ 1169194 w 2326481"/>
                <a:gd name="connsiteY11" fmla="*/ 19050 h 700088"/>
                <a:gd name="connsiteX12" fmla="*/ 1088231 w 2326481"/>
                <a:gd name="connsiteY12" fmla="*/ 26194 h 700088"/>
                <a:gd name="connsiteX13" fmla="*/ 1002506 w 2326481"/>
                <a:gd name="connsiteY13" fmla="*/ 28575 h 700088"/>
                <a:gd name="connsiteX14" fmla="*/ 928687 w 2326481"/>
                <a:gd name="connsiteY14" fmla="*/ 28575 h 700088"/>
                <a:gd name="connsiteX15" fmla="*/ 862012 w 2326481"/>
                <a:gd name="connsiteY15" fmla="*/ 30956 h 700088"/>
                <a:gd name="connsiteX16" fmla="*/ 831056 w 2326481"/>
                <a:gd name="connsiteY16" fmla="*/ 33338 h 700088"/>
                <a:gd name="connsiteX17" fmla="*/ 809625 w 2326481"/>
                <a:gd name="connsiteY17" fmla="*/ 66675 h 700088"/>
                <a:gd name="connsiteX18" fmla="*/ 762000 w 2326481"/>
                <a:gd name="connsiteY18" fmla="*/ 90488 h 700088"/>
                <a:gd name="connsiteX19" fmla="*/ 726281 w 2326481"/>
                <a:gd name="connsiteY19" fmla="*/ 102394 h 700088"/>
                <a:gd name="connsiteX20" fmla="*/ 666750 w 2326481"/>
                <a:gd name="connsiteY20" fmla="*/ 138113 h 700088"/>
                <a:gd name="connsiteX21" fmla="*/ 623887 w 2326481"/>
                <a:gd name="connsiteY21" fmla="*/ 150019 h 700088"/>
                <a:gd name="connsiteX22" fmla="*/ 576262 w 2326481"/>
                <a:gd name="connsiteY22" fmla="*/ 157163 h 700088"/>
                <a:gd name="connsiteX23" fmla="*/ 592931 w 2326481"/>
                <a:gd name="connsiteY23" fmla="*/ 180975 h 700088"/>
                <a:gd name="connsiteX24" fmla="*/ 569119 w 2326481"/>
                <a:gd name="connsiteY24" fmla="*/ 221456 h 700088"/>
                <a:gd name="connsiteX25" fmla="*/ 488156 w 2326481"/>
                <a:gd name="connsiteY25" fmla="*/ 257175 h 700088"/>
                <a:gd name="connsiteX26" fmla="*/ 400050 w 2326481"/>
                <a:gd name="connsiteY26" fmla="*/ 288131 h 700088"/>
                <a:gd name="connsiteX27" fmla="*/ 345281 w 2326481"/>
                <a:gd name="connsiteY27" fmla="*/ 311944 h 700088"/>
                <a:gd name="connsiteX28" fmla="*/ 261937 w 2326481"/>
                <a:gd name="connsiteY28" fmla="*/ 347663 h 700088"/>
                <a:gd name="connsiteX29" fmla="*/ 230981 w 2326481"/>
                <a:gd name="connsiteY29" fmla="*/ 359569 h 700088"/>
                <a:gd name="connsiteX30" fmla="*/ 219075 w 2326481"/>
                <a:gd name="connsiteY30" fmla="*/ 354806 h 700088"/>
                <a:gd name="connsiteX31" fmla="*/ 233362 w 2326481"/>
                <a:gd name="connsiteY31" fmla="*/ 400050 h 700088"/>
                <a:gd name="connsiteX32" fmla="*/ 178594 w 2326481"/>
                <a:gd name="connsiteY32" fmla="*/ 450056 h 700088"/>
                <a:gd name="connsiteX33" fmla="*/ 111919 w 2326481"/>
                <a:gd name="connsiteY33" fmla="*/ 497681 h 700088"/>
                <a:gd name="connsiteX34" fmla="*/ 80962 w 2326481"/>
                <a:gd name="connsiteY34" fmla="*/ 514350 h 700088"/>
                <a:gd name="connsiteX35" fmla="*/ 50006 w 2326481"/>
                <a:gd name="connsiteY35" fmla="*/ 500063 h 700088"/>
                <a:gd name="connsiteX36" fmla="*/ 35719 w 2326481"/>
                <a:gd name="connsiteY36" fmla="*/ 488156 h 700088"/>
                <a:gd name="connsiteX37" fmla="*/ 0 w 2326481"/>
                <a:gd name="connsiteY37" fmla="*/ 495300 h 700088"/>
                <a:gd name="connsiteX38" fmla="*/ 2381 w 2326481"/>
                <a:gd name="connsiteY38" fmla="*/ 509588 h 700088"/>
                <a:gd name="connsiteX39" fmla="*/ 14287 w 2326481"/>
                <a:gd name="connsiteY39" fmla="*/ 597694 h 700088"/>
                <a:gd name="connsiteX40" fmla="*/ 138112 w 2326481"/>
                <a:gd name="connsiteY40" fmla="*/ 614363 h 700088"/>
                <a:gd name="connsiteX41" fmla="*/ 283369 w 2326481"/>
                <a:gd name="connsiteY41" fmla="*/ 631031 h 700088"/>
                <a:gd name="connsiteX42" fmla="*/ 416719 w 2326481"/>
                <a:gd name="connsiteY42" fmla="*/ 640556 h 700088"/>
                <a:gd name="connsiteX43" fmla="*/ 509587 w 2326481"/>
                <a:gd name="connsiteY43" fmla="*/ 642938 h 700088"/>
                <a:gd name="connsiteX44" fmla="*/ 628650 w 2326481"/>
                <a:gd name="connsiteY44" fmla="*/ 635794 h 700088"/>
                <a:gd name="connsiteX45" fmla="*/ 692944 w 2326481"/>
                <a:gd name="connsiteY45" fmla="*/ 633413 h 700088"/>
                <a:gd name="connsiteX46" fmla="*/ 750094 w 2326481"/>
                <a:gd name="connsiteY46" fmla="*/ 647700 h 700088"/>
                <a:gd name="connsiteX47" fmla="*/ 771525 w 2326481"/>
                <a:gd name="connsiteY47" fmla="*/ 661988 h 700088"/>
                <a:gd name="connsiteX48" fmla="*/ 783431 w 2326481"/>
                <a:gd name="connsiteY48" fmla="*/ 685800 h 700088"/>
                <a:gd name="connsiteX49" fmla="*/ 797719 w 2326481"/>
                <a:gd name="connsiteY49" fmla="*/ 659606 h 700088"/>
                <a:gd name="connsiteX50" fmla="*/ 864394 w 2326481"/>
                <a:gd name="connsiteY50" fmla="*/ 669131 h 700088"/>
                <a:gd name="connsiteX51" fmla="*/ 954881 w 2326481"/>
                <a:gd name="connsiteY51" fmla="*/ 669131 h 700088"/>
                <a:gd name="connsiteX52" fmla="*/ 1059656 w 2326481"/>
                <a:gd name="connsiteY52" fmla="*/ 666750 h 700088"/>
                <a:gd name="connsiteX53" fmla="*/ 1166812 w 2326481"/>
                <a:gd name="connsiteY53" fmla="*/ 678656 h 700088"/>
                <a:gd name="connsiteX54" fmla="*/ 1278731 w 2326481"/>
                <a:gd name="connsiteY54" fmla="*/ 695325 h 700088"/>
                <a:gd name="connsiteX55" fmla="*/ 1383506 w 2326481"/>
                <a:gd name="connsiteY55" fmla="*/ 700088 h 700088"/>
                <a:gd name="connsiteX56" fmla="*/ 1490662 w 2326481"/>
                <a:gd name="connsiteY56" fmla="*/ 685800 h 700088"/>
                <a:gd name="connsiteX57" fmla="*/ 1509712 w 2326481"/>
                <a:gd name="connsiteY57" fmla="*/ 678656 h 700088"/>
                <a:gd name="connsiteX58" fmla="*/ 1590675 w 2326481"/>
                <a:gd name="connsiteY58" fmla="*/ 642938 h 700088"/>
                <a:gd name="connsiteX59" fmla="*/ 1654969 w 2326481"/>
                <a:gd name="connsiteY59" fmla="*/ 581025 h 700088"/>
                <a:gd name="connsiteX60" fmla="*/ 1695450 w 2326481"/>
                <a:gd name="connsiteY60" fmla="*/ 576263 h 700088"/>
                <a:gd name="connsiteX61" fmla="*/ 1728787 w 2326481"/>
                <a:gd name="connsiteY61" fmla="*/ 550069 h 700088"/>
                <a:gd name="connsiteX62" fmla="*/ 1776412 w 2326481"/>
                <a:gd name="connsiteY62" fmla="*/ 504825 h 700088"/>
                <a:gd name="connsiteX63" fmla="*/ 1783556 w 2326481"/>
                <a:gd name="connsiteY63" fmla="*/ 438150 h 700088"/>
                <a:gd name="connsiteX64" fmla="*/ 1833562 w 2326481"/>
                <a:gd name="connsiteY64" fmla="*/ 371475 h 700088"/>
                <a:gd name="connsiteX65" fmla="*/ 1916906 w 2326481"/>
                <a:gd name="connsiteY65" fmla="*/ 309563 h 700088"/>
                <a:gd name="connsiteX66" fmla="*/ 1981200 w 2326481"/>
                <a:gd name="connsiteY66" fmla="*/ 259556 h 700088"/>
                <a:gd name="connsiteX67" fmla="*/ 2038350 w 2326481"/>
                <a:gd name="connsiteY67" fmla="*/ 219075 h 700088"/>
                <a:gd name="connsiteX68" fmla="*/ 2040731 w 2326481"/>
                <a:gd name="connsiteY68" fmla="*/ 185738 h 700088"/>
                <a:gd name="connsiteX69" fmla="*/ 2112169 w 2326481"/>
                <a:gd name="connsiteY69" fmla="*/ 154781 h 700088"/>
                <a:gd name="connsiteX70" fmla="*/ 2200275 w 2326481"/>
                <a:gd name="connsiteY70" fmla="*/ 119063 h 700088"/>
                <a:gd name="connsiteX71" fmla="*/ 2209800 w 2326481"/>
                <a:gd name="connsiteY71" fmla="*/ 85725 h 700088"/>
                <a:gd name="connsiteX72" fmla="*/ 2250281 w 2326481"/>
                <a:gd name="connsiteY72" fmla="*/ 61913 h 700088"/>
                <a:gd name="connsiteX73" fmla="*/ 2326481 w 2326481"/>
                <a:gd name="connsiteY73" fmla="*/ 28575 h 7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326481" h="700088">
                  <a:moveTo>
                    <a:pt x="2326481" y="28575"/>
                  </a:moveTo>
                  <a:lnTo>
                    <a:pt x="2166937" y="4763"/>
                  </a:lnTo>
                  <a:lnTo>
                    <a:pt x="2052637" y="7144"/>
                  </a:lnTo>
                  <a:lnTo>
                    <a:pt x="1895475" y="16669"/>
                  </a:lnTo>
                  <a:lnTo>
                    <a:pt x="1747837" y="21431"/>
                  </a:lnTo>
                  <a:lnTo>
                    <a:pt x="1643062" y="16669"/>
                  </a:lnTo>
                  <a:lnTo>
                    <a:pt x="1521619" y="4763"/>
                  </a:lnTo>
                  <a:lnTo>
                    <a:pt x="1414462" y="2381"/>
                  </a:lnTo>
                  <a:lnTo>
                    <a:pt x="1354931" y="0"/>
                  </a:lnTo>
                  <a:lnTo>
                    <a:pt x="1285875" y="9525"/>
                  </a:lnTo>
                  <a:lnTo>
                    <a:pt x="1231106" y="9525"/>
                  </a:lnTo>
                  <a:lnTo>
                    <a:pt x="1169194" y="19050"/>
                  </a:lnTo>
                  <a:lnTo>
                    <a:pt x="1088231" y="26194"/>
                  </a:lnTo>
                  <a:lnTo>
                    <a:pt x="1002506" y="28575"/>
                  </a:lnTo>
                  <a:lnTo>
                    <a:pt x="928687" y="28575"/>
                  </a:lnTo>
                  <a:lnTo>
                    <a:pt x="862012" y="30956"/>
                  </a:lnTo>
                  <a:lnTo>
                    <a:pt x="831056" y="33338"/>
                  </a:lnTo>
                  <a:lnTo>
                    <a:pt x="809625" y="66675"/>
                  </a:lnTo>
                  <a:lnTo>
                    <a:pt x="762000" y="90488"/>
                  </a:lnTo>
                  <a:lnTo>
                    <a:pt x="726281" y="102394"/>
                  </a:lnTo>
                  <a:lnTo>
                    <a:pt x="666750" y="138113"/>
                  </a:lnTo>
                  <a:lnTo>
                    <a:pt x="623887" y="150019"/>
                  </a:lnTo>
                  <a:lnTo>
                    <a:pt x="576262" y="157163"/>
                  </a:lnTo>
                  <a:lnTo>
                    <a:pt x="592931" y="180975"/>
                  </a:lnTo>
                  <a:lnTo>
                    <a:pt x="569119" y="221456"/>
                  </a:lnTo>
                  <a:lnTo>
                    <a:pt x="488156" y="257175"/>
                  </a:lnTo>
                  <a:lnTo>
                    <a:pt x="400050" y="288131"/>
                  </a:lnTo>
                  <a:lnTo>
                    <a:pt x="345281" y="311944"/>
                  </a:lnTo>
                  <a:lnTo>
                    <a:pt x="261937" y="347663"/>
                  </a:lnTo>
                  <a:lnTo>
                    <a:pt x="230981" y="359569"/>
                  </a:lnTo>
                  <a:lnTo>
                    <a:pt x="219075" y="354806"/>
                  </a:lnTo>
                  <a:lnTo>
                    <a:pt x="233362" y="400050"/>
                  </a:lnTo>
                  <a:lnTo>
                    <a:pt x="178594" y="450056"/>
                  </a:lnTo>
                  <a:lnTo>
                    <a:pt x="111919" y="497681"/>
                  </a:lnTo>
                  <a:lnTo>
                    <a:pt x="80962" y="514350"/>
                  </a:lnTo>
                  <a:lnTo>
                    <a:pt x="50006" y="500063"/>
                  </a:lnTo>
                  <a:lnTo>
                    <a:pt x="35719" y="488156"/>
                  </a:lnTo>
                  <a:lnTo>
                    <a:pt x="0" y="495300"/>
                  </a:lnTo>
                  <a:lnTo>
                    <a:pt x="2381" y="509588"/>
                  </a:lnTo>
                  <a:lnTo>
                    <a:pt x="14287" y="597694"/>
                  </a:lnTo>
                  <a:lnTo>
                    <a:pt x="138112" y="614363"/>
                  </a:lnTo>
                  <a:lnTo>
                    <a:pt x="283369" y="631031"/>
                  </a:lnTo>
                  <a:lnTo>
                    <a:pt x="416719" y="640556"/>
                  </a:lnTo>
                  <a:lnTo>
                    <a:pt x="509587" y="642938"/>
                  </a:lnTo>
                  <a:lnTo>
                    <a:pt x="628650" y="635794"/>
                  </a:lnTo>
                  <a:lnTo>
                    <a:pt x="692944" y="633413"/>
                  </a:lnTo>
                  <a:lnTo>
                    <a:pt x="750094" y="647700"/>
                  </a:lnTo>
                  <a:lnTo>
                    <a:pt x="771525" y="661988"/>
                  </a:lnTo>
                  <a:lnTo>
                    <a:pt x="783431" y="685800"/>
                  </a:lnTo>
                  <a:lnTo>
                    <a:pt x="797719" y="659606"/>
                  </a:lnTo>
                  <a:lnTo>
                    <a:pt x="864394" y="669131"/>
                  </a:lnTo>
                  <a:lnTo>
                    <a:pt x="954881" y="669131"/>
                  </a:lnTo>
                  <a:lnTo>
                    <a:pt x="1059656" y="666750"/>
                  </a:lnTo>
                  <a:lnTo>
                    <a:pt x="1166812" y="678656"/>
                  </a:lnTo>
                  <a:lnTo>
                    <a:pt x="1278731" y="695325"/>
                  </a:lnTo>
                  <a:lnTo>
                    <a:pt x="1383506" y="700088"/>
                  </a:lnTo>
                  <a:lnTo>
                    <a:pt x="1490662" y="685800"/>
                  </a:lnTo>
                  <a:lnTo>
                    <a:pt x="1509712" y="678656"/>
                  </a:lnTo>
                  <a:lnTo>
                    <a:pt x="1590675" y="642938"/>
                  </a:lnTo>
                  <a:lnTo>
                    <a:pt x="1654969" y="581025"/>
                  </a:lnTo>
                  <a:lnTo>
                    <a:pt x="1695450" y="576263"/>
                  </a:lnTo>
                  <a:lnTo>
                    <a:pt x="1728787" y="550069"/>
                  </a:lnTo>
                  <a:lnTo>
                    <a:pt x="1776412" y="504825"/>
                  </a:lnTo>
                  <a:lnTo>
                    <a:pt x="1783556" y="438150"/>
                  </a:lnTo>
                  <a:lnTo>
                    <a:pt x="1833562" y="371475"/>
                  </a:lnTo>
                  <a:lnTo>
                    <a:pt x="1916906" y="309563"/>
                  </a:lnTo>
                  <a:lnTo>
                    <a:pt x="1981200" y="259556"/>
                  </a:lnTo>
                  <a:lnTo>
                    <a:pt x="2038350" y="219075"/>
                  </a:lnTo>
                  <a:lnTo>
                    <a:pt x="2040731" y="185738"/>
                  </a:lnTo>
                  <a:lnTo>
                    <a:pt x="2112169" y="154781"/>
                  </a:lnTo>
                  <a:lnTo>
                    <a:pt x="2200275" y="119063"/>
                  </a:lnTo>
                  <a:lnTo>
                    <a:pt x="2209800" y="85725"/>
                  </a:lnTo>
                  <a:lnTo>
                    <a:pt x="2250281" y="61913"/>
                  </a:lnTo>
                  <a:lnTo>
                    <a:pt x="2326481" y="28575"/>
                  </a:ln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72435" y="1125761"/>
            <a:ext cx="1246999" cy="2259306"/>
            <a:chOff x="5491006" y="4222997"/>
            <a:chExt cx="1246999" cy="2259306"/>
          </a:xfrm>
        </p:grpSpPr>
        <p:sp>
          <p:nvSpPr>
            <p:cNvPr id="31" name="TextBox 30"/>
            <p:cNvSpPr txBox="1"/>
            <p:nvPr/>
          </p:nvSpPr>
          <p:spPr>
            <a:xfrm>
              <a:off x="5491006" y="4222997"/>
              <a:ext cx="1246999" cy="46166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Braided stream aggradation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>
              <a:off x="6114506" y="4684662"/>
              <a:ext cx="357265" cy="179764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943271" y="1721996"/>
            <a:ext cx="1819729" cy="1432649"/>
            <a:chOff x="6900863" y="5632413"/>
            <a:chExt cx="1819729" cy="1432649"/>
          </a:xfrm>
        </p:grpSpPr>
        <p:sp>
          <p:nvSpPr>
            <p:cNvPr id="35" name="TextBox 34"/>
            <p:cNvSpPr txBox="1"/>
            <p:nvPr/>
          </p:nvSpPr>
          <p:spPr>
            <a:xfrm>
              <a:off x="6900863" y="5632413"/>
              <a:ext cx="1819729" cy="27699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Holocene delta deposits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flipH="1">
              <a:off x="7095004" y="5909412"/>
              <a:ext cx="715724" cy="11556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105400" y="4419600"/>
            <a:ext cx="3739981" cy="1608060"/>
            <a:chOff x="5105400" y="4419600"/>
            <a:chExt cx="3739981" cy="1608060"/>
          </a:xfrm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419600"/>
              <a:ext cx="3739981" cy="129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>
            <a:xfrm flipV="1">
              <a:off x="5638800" y="4514838"/>
              <a:ext cx="0" cy="1512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545025" y="5463673"/>
              <a:ext cx="1300356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BLUM &amp; ROBERTS, 2011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A42-29F2-4FD4-922F-9801BF4672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5628"/>
            <a:ext cx="7670596" cy="523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A42-29F2-4FD4-922F-9801BF4672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Magic 5,000 Years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47800"/>
            <a:ext cx="8915400" cy="5105400"/>
          </a:xfrm>
        </p:spPr>
        <p:txBody>
          <a:bodyPr/>
          <a:lstStyle/>
          <a:p>
            <a:r>
              <a:rPr lang="en-US" sz="14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5544"/>
            <a:ext cx="6406460" cy="475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IPCC Sea Level Projections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405"/>
          <p:cNvGrpSpPr/>
          <p:nvPr/>
        </p:nvGrpSpPr>
        <p:grpSpPr>
          <a:xfrm>
            <a:off x="990600" y="1513732"/>
            <a:ext cx="7010400" cy="5039468"/>
            <a:chOff x="4311013" y="1247255"/>
            <a:chExt cx="3760344" cy="3083524"/>
          </a:xfrm>
        </p:grpSpPr>
        <p:grpSp>
          <p:nvGrpSpPr>
            <p:cNvPr id="3" name="Shape 1406"/>
            <p:cNvGrpSpPr/>
            <p:nvPr/>
          </p:nvGrpSpPr>
          <p:grpSpPr>
            <a:xfrm>
              <a:off x="4648199" y="1272777"/>
              <a:ext cx="2638901" cy="1457801"/>
              <a:chOff x="-6629400" y="533400"/>
              <a:chExt cx="8796338" cy="4859338"/>
            </a:xfrm>
          </p:grpSpPr>
          <p:pic>
            <p:nvPicPr>
              <p:cNvPr id="23" name="Shape 1407"/>
              <p:cNvPicPr preferRelativeResize="0"/>
              <p:nvPr/>
            </p:nvPicPr>
            <p:blipFill rotWithShape="1">
              <a:blip r:embed="rId2" cstate="print"/>
              <a:srcRect/>
              <a:stretch/>
            </p:blipFill>
            <p:spPr>
              <a:xfrm>
                <a:off x="-6629400" y="533400"/>
                <a:ext cx="8796338" cy="4859338"/>
              </a:xfrm>
              <a:prstGeom prst="rect">
                <a:avLst/>
              </a:prstGeom>
              <a:noFill/>
            </p:spPr>
          </p:pic>
          <p:sp>
            <p:nvSpPr>
              <p:cNvPr id="24" name="Shape 1408"/>
              <p:cNvSpPr/>
              <p:nvPr/>
            </p:nvSpPr>
            <p:spPr>
              <a:xfrm>
                <a:off x="-2438400" y="3581400"/>
                <a:ext cx="1295400" cy="1371599"/>
              </a:xfrm>
              <a:prstGeom prst="rect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</p:grpSp>
        <p:grpSp>
          <p:nvGrpSpPr>
            <p:cNvPr id="4" name="Shape 1409"/>
            <p:cNvGrpSpPr/>
            <p:nvPr/>
          </p:nvGrpSpPr>
          <p:grpSpPr>
            <a:xfrm>
              <a:off x="4311013" y="1247255"/>
              <a:ext cx="3760344" cy="3083524"/>
              <a:chOff x="373062" y="1981200"/>
              <a:chExt cx="2903537" cy="2380933"/>
            </a:xfrm>
          </p:grpSpPr>
          <p:pic>
            <p:nvPicPr>
              <p:cNvPr id="19" name="Shape 1410"/>
              <p:cNvPicPr preferRelativeResize="0"/>
              <p:nvPr/>
            </p:nvPicPr>
            <p:blipFill rotWithShape="1">
              <a:blip r:embed="rId3" cstate="print"/>
              <a:srcRect/>
              <a:stretch/>
            </p:blipFill>
            <p:spPr>
              <a:xfrm>
                <a:off x="373062" y="1981200"/>
                <a:ext cx="2903537" cy="2116137"/>
              </a:xfrm>
              <a:prstGeom prst="rect">
                <a:avLst/>
              </a:prstGeom>
              <a:noFill/>
            </p:spPr>
          </p:pic>
          <p:pic>
            <p:nvPicPr>
              <p:cNvPr id="20" name="Shape 1411"/>
              <p:cNvPicPr preferRelativeResize="0"/>
              <p:nvPr/>
            </p:nvPicPr>
            <p:blipFill rotWithShape="1">
              <a:blip r:embed="rId4" cstate="print"/>
              <a:srcRect/>
              <a:stretch/>
            </p:blipFill>
            <p:spPr>
              <a:xfrm>
                <a:off x="594360" y="3931919"/>
                <a:ext cx="2665413" cy="430213"/>
              </a:xfrm>
              <a:prstGeom prst="rect">
                <a:avLst/>
              </a:prstGeom>
              <a:noFill/>
            </p:spPr>
          </p:pic>
          <p:sp>
            <p:nvSpPr>
              <p:cNvPr id="21" name="Shape 1412"/>
              <p:cNvSpPr/>
              <p:nvPr/>
            </p:nvSpPr>
            <p:spPr>
              <a:xfrm>
                <a:off x="373062" y="4097337"/>
                <a:ext cx="221298" cy="26479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91425" tIns="45700" rIns="91425" bIns="4570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22" name="Shape 1413"/>
              <p:cNvSpPr/>
              <p:nvPr/>
            </p:nvSpPr>
            <p:spPr>
              <a:xfrm>
                <a:off x="3131501" y="4078605"/>
                <a:ext cx="145097" cy="28352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91425" tIns="45700" rIns="91425" bIns="4570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</p:grpSp>
        <p:grpSp>
          <p:nvGrpSpPr>
            <p:cNvPr id="5" name="Shape 1414"/>
            <p:cNvGrpSpPr/>
            <p:nvPr/>
          </p:nvGrpSpPr>
          <p:grpSpPr>
            <a:xfrm>
              <a:off x="4958702" y="3340179"/>
              <a:ext cx="575799" cy="990600"/>
              <a:chOff x="948200" y="2743200"/>
              <a:chExt cx="575799" cy="990600"/>
            </a:xfrm>
          </p:grpSpPr>
          <p:cxnSp>
            <p:nvCxnSpPr>
              <p:cNvPr id="17" name="Shape 1415"/>
              <p:cNvCxnSpPr/>
              <p:nvPr/>
            </p:nvCxnSpPr>
            <p:spPr>
              <a:xfrm>
                <a:off x="1236100" y="2743200"/>
                <a:ext cx="0" cy="682823"/>
              </a:xfrm>
              <a:prstGeom prst="straightConnector1">
                <a:avLst/>
              </a:prstGeom>
              <a:noFill/>
              <a:ln w="25400" cap="flat">
                <a:solidFill>
                  <a:sysClr val="windowText" lastClr="000000"/>
                </a:solidFill>
                <a:prstDash val="solid"/>
                <a:round/>
                <a:headEnd type="stealth" w="lg" len="lg"/>
                <a:tailEnd type="none" w="med" len="med"/>
              </a:ln>
            </p:spPr>
          </p:cxnSp>
          <p:sp>
            <p:nvSpPr>
              <p:cNvPr id="18" name="Shape 1416"/>
              <p:cNvSpPr txBox="1"/>
              <p:nvPr/>
            </p:nvSpPr>
            <p:spPr>
              <a:xfrm>
                <a:off x="948200" y="3426023"/>
                <a:ext cx="5757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kkitt"/>
                    <a:ea typeface="Rokkitt"/>
                    <a:cs typeface="Rokkitt"/>
                    <a:sym typeface="Rokkitt"/>
                  </a:rPr>
                  <a:t>1932</a:t>
                </a:r>
              </a:p>
            </p:txBody>
          </p:sp>
        </p:grpSp>
        <p:cxnSp>
          <p:nvCxnSpPr>
            <p:cNvPr id="6" name="Shape 1417"/>
            <p:cNvCxnSpPr/>
            <p:nvPr/>
          </p:nvCxnSpPr>
          <p:spPr>
            <a:xfrm>
              <a:off x="5246601" y="3340178"/>
              <a:ext cx="2730799" cy="0"/>
            </a:xfrm>
            <a:prstGeom prst="straightConnector1">
              <a:avLst/>
            </a:prstGeom>
            <a:noFill/>
            <a:ln w="12700" cap="flat">
              <a:solidFill>
                <a:sysClr val="windowText" lastClr="00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grpSp>
          <p:nvGrpSpPr>
            <p:cNvPr id="7" name="Shape 1418"/>
            <p:cNvGrpSpPr/>
            <p:nvPr/>
          </p:nvGrpSpPr>
          <p:grpSpPr>
            <a:xfrm>
              <a:off x="4902459" y="1488737"/>
              <a:ext cx="1546441" cy="1851441"/>
              <a:chOff x="891958" y="891758"/>
              <a:chExt cx="1546441" cy="1851441"/>
            </a:xfrm>
          </p:grpSpPr>
          <p:cxnSp>
            <p:nvCxnSpPr>
              <p:cNvPr id="15" name="Shape 1419"/>
              <p:cNvCxnSpPr/>
              <p:nvPr/>
            </p:nvCxnSpPr>
            <p:spPr>
              <a:xfrm>
                <a:off x="2438400" y="891758"/>
                <a:ext cx="0" cy="1851441"/>
              </a:xfrm>
              <a:prstGeom prst="straightConnector1">
                <a:avLst/>
              </a:prstGeom>
              <a:noFill/>
              <a:ln w="25400" cap="flat">
                <a:solidFill>
                  <a:sysClr val="windowText" lastClr="000000"/>
                </a:solidFill>
                <a:prstDash val="solid"/>
                <a:round/>
                <a:headEnd type="stealth" w="lg" len="lg"/>
                <a:tailEnd type="stealth" w="lg" len="lg"/>
              </a:ln>
            </p:spPr>
          </p:cxnSp>
          <p:sp>
            <p:nvSpPr>
              <p:cNvPr id="16" name="Shape 1420"/>
              <p:cNvSpPr txBox="1"/>
              <p:nvPr/>
            </p:nvSpPr>
            <p:spPr>
              <a:xfrm>
                <a:off x="891958" y="1668113"/>
                <a:ext cx="1513619" cy="5416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lIns="91425" tIns="9125" rIns="91425" bIns="9125" anchor="t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kkitt"/>
                    <a:ea typeface="Rokkitt"/>
                    <a:cs typeface="Rokkitt"/>
                    <a:sym typeface="Rokkitt"/>
                  </a:rPr>
                  <a:t>500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kkitt"/>
                    <a:ea typeface="Rokkitt"/>
                    <a:cs typeface="Rokkitt"/>
                    <a:sym typeface="Rokkitt"/>
                  </a:rPr>
                  <a:t>mm = 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kkitt"/>
                    <a:ea typeface="Rokkitt"/>
                    <a:cs typeface="Rokkitt"/>
                    <a:sym typeface="Rokkitt"/>
                  </a:rPr>
                  <a:t>20”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kkitt"/>
                  <a:ea typeface="Rokkitt"/>
                  <a:cs typeface="Rokkitt"/>
                  <a:sym typeface="Rokkit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kkitt"/>
                    <a:ea typeface="Rokkitt"/>
                    <a:cs typeface="Rokkitt"/>
                    <a:sym typeface="Rokkitt"/>
                  </a:rPr>
                  <a:t>total relative sea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kkitt"/>
                    <a:ea typeface="Rokkitt"/>
                    <a:cs typeface="Rokkitt"/>
                    <a:sym typeface="Rokkitt"/>
                  </a:rPr>
                  <a:t> level  rise since 1932</a:t>
                </a:r>
              </a:p>
            </p:txBody>
          </p:sp>
        </p:grpSp>
        <p:cxnSp>
          <p:nvCxnSpPr>
            <p:cNvPr id="8" name="Shape 1421"/>
            <p:cNvCxnSpPr/>
            <p:nvPr/>
          </p:nvCxnSpPr>
          <p:spPr>
            <a:xfrm>
              <a:off x="5246601" y="1491846"/>
              <a:ext cx="2730799" cy="0"/>
            </a:xfrm>
            <a:prstGeom prst="straightConnector1">
              <a:avLst/>
            </a:prstGeom>
            <a:noFill/>
            <a:ln w="12700" cap="flat">
              <a:solidFill>
                <a:sysClr val="windowText" lastClr="00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grpSp>
          <p:nvGrpSpPr>
            <p:cNvPr id="9" name="Shape 1422"/>
            <p:cNvGrpSpPr/>
            <p:nvPr/>
          </p:nvGrpSpPr>
          <p:grpSpPr>
            <a:xfrm>
              <a:off x="6455121" y="2752350"/>
              <a:ext cx="1548881" cy="631562"/>
              <a:chOff x="2444619" y="2155371"/>
              <a:chExt cx="1548881" cy="631562"/>
            </a:xfrm>
          </p:grpSpPr>
          <p:sp>
            <p:nvSpPr>
              <p:cNvPr id="13" name="Shape 1423"/>
              <p:cNvSpPr/>
              <p:nvPr/>
            </p:nvSpPr>
            <p:spPr>
              <a:xfrm>
                <a:off x="2444619" y="2155371"/>
                <a:ext cx="1548881" cy="587828"/>
              </a:xfrm>
              <a:custGeom>
                <a:avLst/>
                <a:gdLst/>
                <a:ahLst/>
                <a:cxnLst/>
                <a:rect l="0" t="0" r="0" b="0"/>
                <a:pathLst>
                  <a:path w="1548882" h="587829" extrusionOk="0">
                    <a:moveTo>
                      <a:pt x="1483568" y="18662"/>
                    </a:moveTo>
                    <a:lnTo>
                      <a:pt x="1380931" y="83976"/>
                    </a:lnTo>
                    <a:lnTo>
                      <a:pt x="1296956" y="83976"/>
                    </a:lnTo>
                    <a:lnTo>
                      <a:pt x="1194319" y="111968"/>
                    </a:lnTo>
                    <a:lnTo>
                      <a:pt x="1147666" y="149290"/>
                    </a:lnTo>
                    <a:lnTo>
                      <a:pt x="1054360" y="130629"/>
                    </a:lnTo>
                    <a:lnTo>
                      <a:pt x="970384" y="186613"/>
                    </a:lnTo>
                    <a:lnTo>
                      <a:pt x="877078" y="195943"/>
                    </a:lnTo>
                    <a:lnTo>
                      <a:pt x="793102" y="233266"/>
                    </a:lnTo>
                    <a:lnTo>
                      <a:pt x="690466" y="251927"/>
                    </a:lnTo>
                    <a:lnTo>
                      <a:pt x="625151" y="195943"/>
                    </a:lnTo>
                    <a:lnTo>
                      <a:pt x="578498" y="223935"/>
                    </a:lnTo>
                    <a:lnTo>
                      <a:pt x="522515" y="223935"/>
                    </a:lnTo>
                    <a:lnTo>
                      <a:pt x="475862" y="270588"/>
                    </a:lnTo>
                    <a:lnTo>
                      <a:pt x="419878" y="279919"/>
                    </a:lnTo>
                    <a:lnTo>
                      <a:pt x="401217" y="270588"/>
                    </a:lnTo>
                    <a:lnTo>
                      <a:pt x="345233" y="289249"/>
                    </a:lnTo>
                    <a:lnTo>
                      <a:pt x="270588" y="289249"/>
                    </a:lnTo>
                    <a:lnTo>
                      <a:pt x="205274" y="317241"/>
                    </a:lnTo>
                    <a:lnTo>
                      <a:pt x="158621" y="345233"/>
                    </a:lnTo>
                    <a:lnTo>
                      <a:pt x="83976" y="363894"/>
                    </a:lnTo>
                    <a:lnTo>
                      <a:pt x="9331" y="363894"/>
                    </a:lnTo>
                    <a:lnTo>
                      <a:pt x="0" y="587829"/>
                    </a:lnTo>
                    <a:lnTo>
                      <a:pt x="1548882" y="587829"/>
                    </a:lnTo>
                    <a:lnTo>
                      <a:pt x="1530221" y="0"/>
                    </a:lnTo>
                    <a:lnTo>
                      <a:pt x="1483568" y="18662"/>
                    </a:lnTo>
                    <a:close/>
                  </a:path>
                </a:pathLst>
              </a:custGeom>
              <a:solidFill>
                <a:srgbClr val="0066FF">
                  <a:alpha val="4000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14" name="Shape 1424"/>
              <p:cNvSpPr txBox="1"/>
              <p:nvPr/>
            </p:nvSpPr>
            <p:spPr>
              <a:xfrm>
                <a:off x="2796268" y="2509934"/>
                <a:ext cx="1113062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Rokkitt"/>
                    <a:ea typeface="Rokkitt"/>
                    <a:cs typeface="Rokkitt"/>
                    <a:sym typeface="Rokkitt"/>
                  </a:rPr>
                  <a:t>sea level rise</a:t>
                </a:r>
              </a:p>
            </p:txBody>
          </p:sp>
        </p:grpSp>
        <p:grpSp>
          <p:nvGrpSpPr>
            <p:cNvPr id="10" name="Shape 1425"/>
            <p:cNvGrpSpPr/>
            <p:nvPr/>
          </p:nvGrpSpPr>
          <p:grpSpPr>
            <a:xfrm>
              <a:off x="6455121" y="1511379"/>
              <a:ext cx="1539550" cy="1595534"/>
              <a:chOff x="2444619" y="914400"/>
              <a:chExt cx="1539550" cy="1595534"/>
            </a:xfrm>
          </p:grpSpPr>
          <p:sp>
            <p:nvSpPr>
              <p:cNvPr id="11" name="Shape 1426"/>
              <p:cNvSpPr/>
              <p:nvPr/>
            </p:nvSpPr>
            <p:spPr>
              <a:xfrm>
                <a:off x="2444619" y="914400"/>
                <a:ext cx="1539550" cy="1595534"/>
              </a:xfrm>
              <a:custGeom>
                <a:avLst/>
                <a:gdLst/>
                <a:ahLst/>
                <a:cxnLst/>
                <a:rect l="0" t="0" r="0" b="0"/>
                <a:pathLst>
                  <a:path w="1539551" h="1595535" extrusionOk="0">
                    <a:moveTo>
                      <a:pt x="0" y="1595535"/>
                    </a:moveTo>
                    <a:lnTo>
                      <a:pt x="93307" y="1576873"/>
                    </a:lnTo>
                    <a:lnTo>
                      <a:pt x="158621" y="1548882"/>
                    </a:lnTo>
                    <a:lnTo>
                      <a:pt x="242596" y="1539551"/>
                    </a:lnTo>
                    <a:lnTo>
                      <a:pt x="307911" y="1492898"/>
                    </a:lnTo>
                    <a:lnTo>
                      <a:pt x="382556" y="1520890"/>
                    </a:lnTo>
                    <a:lnTo>
                      <a:pt x="457200" y="1502229"/>
                    </a:lnTo>
                    <a:lnTo>
                      <a:pt x="522515" y="1492898"/>
                    </a:lnTo>
                    <a:lnTo>
                      <a:pt x="559837" y="1464906"/>
                    </a:lnTo>
                    <a:lnTo>
                      <a:pt x="625151" y="1446245"/>
                    </a:lnTo>
                    <a:lnTo>
                      <a:pt x="718458" y="1483567"/>
                    </a:lnTo>
                    <a:lnTo>
                      <a:pt x="849086" y="1418253"/>
                    </a:lnTo>
                    <a:lnTo>
                      <a:pt x="951723" y="1446245"/>
                    </a:lnTo>
                    <a:lnTo>
                      <a:pt x="1082351" y="1380931"/>
                    </a:lnTo>
                    <a:lnTo>
                      <a:pt x="1138335" y="1390261"/>
                    </a:lnTo>
                    <a:lnTo>
                      <a:pt x="1222311" y="1334278"/>
                    </a:lnTo>
                    <a:lnTo>
                      <a:pt x="1334278" y="1334278"/>
                    </a:lnTo>
                    <a:lnTo>
                      <a:pt x="1446245" y="1278294"/>
                    </a:lnTo>
                    <a:lnTo>
                      <a:pt x="1539551" y="1231641"/>
                    </a:lnTo>
                    <a:lnTo>
                      <a:pt x="1539551" y="0"/>
                    </a:lnTo>
                    <a:lnTo>
                      <a:pt x="1474237" y="74645"/>
                    </a:lnTo>
                    <a:lnTo>
                      <a:pt x="1455576" y="139959"/>
                    </a:lnTo>
                    <a:lnTo>
                      <a:pt x="1371600" y="195943"/>
                    </a:lnTo>
                    <a:lnTo>
                      <a:pt x="1343609" y="111967"/>
                    </a:lnTo>
                    <a:lnTo>
                      <a:pt x="1306286" y="149290"/>
                    </a:lnTo>
                    <a:lnTo>
                      <a:pt x="1259633" y="223935"/>
                    </a:lnTo>
                    <a:lnTo>
                      <a:pt x="1259633" y="223935"/>
                    </a:lnTo>
                    <a:lnTo>
                      <a:pt x="1138335" y="214604"/>
                    </a:lnTo>
                    <a:lnTo>
                      <a:pt x="1073021" y="289249"/>
                    </a:lnTo>
                    <a:lnTo>
                      <a:pt x="1017037" y="326571"/>
                    </a:lnTo>
                    <a:lnTo>
                      <a:pt x="895739" y="326571"/>
                    </a:lnTo>
                    <a:lnTo>
                      <a:pt x="895739" y="326571"/>
                    </a:lnTo>
                    <a:lnTo>
                      <a:pt x="839756" y="401216"/>
                    </a:lnTo>
                    <a:lnTo>
                      <a:pt x="830425" y="503853"/>
                    </a:lnTo>
                    <a:lnTo>
                      <a:pt x="783772" y="615820"/>
                    </a:lnTo>
                    <a:lnTo>
                      <a:pt x="746449" y="625151"/>
                    </a:lnTo>
                    <a:lnTo>
                      <a:pt x="671804" y="494522"/>
                    </a:lnTo>
                    <a:lnTo>
                      <a:pt x="606490" y="466531"/>
                    </a:lnTo>
                    <a:lnTo>
                      <a:pt x="587829" y="550506"/>
                    </a:lnTo>
                    <a:lnTo>
                      <a:pt x="541176" y="690465"/>
                    </a:lnTo>
                    <a:lnTo>
                      <a:pt x="503853" y="755780"/>
                    </a:lnTo>
                    <a:lnTo>
                      <a:pt x="429209" y="755780"/>
                    </a:lnTo>
                    <a:lnTo>
                      <a:pt x="373225" y="718457"/>
                    </a:lnTo>
                    <a:lnTo>
                      <a:pt x="345233" y="615820"/>
                    </a:lnTo>
                    <a:lnTo>
                      <a:pt x="289249" y="755780"/>
                    </a:lnTo>
                    <a:lnTo>
                      <a:pt x="186613" y="951722"/>
                    </a:lnTo>
                    <a:lnTo>
                      <a:pt x="130629" y="1156996"/>
                    </a:lnTo>
                    <a:lnTo>
                      <a:pt x="37323" y="1362269"/>
                    </a:lnTo>
                    <a:lnTo>
                      <a:pt x="9331" y="1408922"/>
                    </a:lnTo>
                    <a:lnTo>
                      <a:pt x="0" y="159553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12" name="Shape 1427"/>
              <p:cNvSpPr txBox="1"/>
              <p:nvPr/>
            </p:nvSpPr>
            <p:spPr>
              <a:xfrm>
                <a:off x="2814930" y="1800456"/>
                <a:ext cx="997388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Rokkitt"/>
                    <a:ea typeface="Rokkitt"/>
                    <a:cs typeface="Rokkitt"/>
                    <a:sym typeface="Rokkitt"/>
                  </a:rPr>
                  <a:t>subsidence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457200" y="375254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Additional Subsidence Risk for Deltas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83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9753"/>
            <a:ext cx="6019800" cy="63814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038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2100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10066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97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</TotalTime>
  <Words>833</Words>
  <Application>Microsoft Office PowerPoint</Application>
  <PresentationFormat>On-screen Show (4:3)</PresentationFormat>
  <Paragraphs>142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Learning from Life Insurance:  Lessons for Structuring Insurance for Properties Facing Progressive Climate Risk</vt:lpstr>
      <vt:lpstr>The Paleoclimate Perspective</vt:lpstr>
      <vt:lpstr>1,000,000 years of Sea Level</vt:lpstr>
      <vt:lpstr>PowerPoint Presentation</vt:lpstr>
      <vt:lpstr>PowerPoint Presentation</vt:lpstr>
      <vt:lpstr>The Magic 5,000 Years</vt:lpstr>
      <vt:lpstr>IPCC Sea Level Projections</vt:lpstr>
      <vt:lpstr>PowerPoint Presentation</vt:lpstr>
      <vt:lpstr>PowerPoint Presentation</vt:lpstr>
      <vt:lpstr>Population At Risk</vt:lpstr>
      <vt:lpstr>Protection in Place</vt:lpstr>
      <vt:lpstr>Relocation</vt:lpstr>
      <vt:lpstr>The Moral Hazard Problem</vt:lpstr>
      <vt:lpstr>What Drives the Policy Failure?</vt:lpstr>
      <vt:lpstr>The Life Insurance Model</vt:lpstr>
      <vt:lpstr>Applied to Coastal Property</vt:lpstr>
      <vt:lpstr>Effects of a Property Lifetime</vt:lpstr>
      <vt:lpstr>Could this be Implemented?</vt:lpstr>
    </vt:vector>
  </TitlesOfParts>
  <Company>LSU Law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and River: Coastal Restoration as Climate Change Denial</dc:title>
  <dc:creator>Edward Richards</dc:creator>
  <cp:lastModifiedBy>Edward P Richards</cp:lastModifiedBy>
  <cp:revision>256</cp:revision>
  <dcterms:created xsi:type="dcterms:W3CDTF">2014-02-03T02:46:58Z</dcterms:created>
  <dcterms:modified xsi:type="dcterms:W3CDTF">2015-11-05T12:28:09Z</dcterms:modified>
</cp:coreProperties>
</file>