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466" r:id="rId2"/>
    <p:sldId id="428" r:id="rId3"/>
    <p:sldId id="427" r:id="rId4"/>
    <p:sldId id="468" r:id="rId5"/>
    <p:sldId id="426" r:id="rId6"/>
    <p:sldId id="424" r:id="rId7"/>
    <p:sldId id="467" r:id="rId8"/>
    <p:sldId id="4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9" autoAdjust="0"/>
    <p:restoredTop sz="86378" autoAdjust="0"/>
  </p:normalViewPr>
  <p:slideViewPr>
    <p:cSldViewPr>
      <p:cViewPr varScale="1">
        <p:scale>
          <a:sx n="49" d="100"/>
          <a:sy n="49" d="100"/>
        </p:scale>
        <p:origin x="-72" y="-10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2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2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49E4EC4-86D7-43D7-84D6-5B7300EF8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17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17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17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17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7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17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17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017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017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4355F8-9098-4473-812A-9202C411E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75194-081D-49BB-A0B5-764706163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6D951-FCED-40E8-A422-6503C61EE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1087-A49D-4470-98A1-5FCFA4653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C98BA-6CC5-48EE-A4C9-9E50F1B2D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921C1-E0A4-4963-9D24-BFED2A38C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E10A5-89D4-46B2-85C7-043791069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6A45-E962-4FA9-B5F5-4DA8F09D7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8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E4B15-02A8-4F1F-BDFE-62CB435D0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F3D6-D28C-4B29-9352-6D96468A3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05F30-50EA-425C-8D4D-62E57F8C3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9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00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07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0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0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0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91A025-CFBD-424B-A61F-29EAB95EBC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8BD1-EFDE-49B0-AE72-26D72A6D674A}" type="slidenum">
              <a:rPr lang="en-US"/>
              <a:pPr/>
              <a:t>1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Takings in National Security Emergencies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about regulatory takings, i.e., when someone cannot get paid or complete a business deal because of changes in policy in dealing with a foreign country?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Is this the same as if the government actually took the property for direct use?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Would Truman have had to pay for the costs related to the steel seizure if the court had found that he had the authority for the seizure?</a:t>
            </a:r>
          </a:p>
          <a:p>
            <a:pPr>
              <a:lnSpc>
                <a:spcPct val="90000"/>
              </a:lnSpc>
            </a:pPr>
            <a:r>
              <a:rPr lang="en-US" sz="2800"/>
              <a:t>Would the result be different for the seizure of property which is then used by the government?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3F2D54-C824-4288-BBEF-EF6ADEADFF0B}" type="slidenum">
              <a:rPr lang="en-US"/>
              <a:pPr/>
              <a:t>2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LIMITATIONS ON CONGRESSIONAL WAR POWERS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B95D-73D7-4639-A35E-72A94735E727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Lovett v. US, 328 US 303 (1946)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did congress use a rider in the spending bill to do?</a:t>
            </a:r>
          </a:p>
          <a:p>
            <a:r>
              <a:rPr lang="en-US" sz="2800"/>
              <a:t>What due process does this deny them?</a:t>
            </a:r>
          </a:p>
          <a:p>
            <a:r>
              <a:rPr lang="en-US" sz="2800"/>
              <a:t>Why is this a bill of attainder?</a:t>
            </a:r>
          </a:p>
          <a:p>
            <a:r>
              <a:rPr lang="en-US" sz="2800"/>
              <a:t>What is the general principle?</a:t>
            </a:r>
          </a:p>
          <a:p>
            <a:pPr lvl="1"/>
            <a:r>
              <a:rPr lang="en-US" sz="2800"/>
              <a:t>Can you use appropriations to accomplish things that Congress does not have the power to do directly?</a:t>
            </a:r>
          </a:p>
          <a:p>
            <a:r>
              <a:rPr lang="en-US" sz="2800"/>
              <a:t>What about the federal ban on paying for abortions?</a:t>
            </a:r>
          </a:p>
          <a:p>
            <a:pPr lvl="1"/>
            <a:r>
              <a:rPr lang="en-US" sz="2800"/>
              <a:t>How would such a ban be distinguished from this case?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 v. Chadha 462 </a:t>
            </a:r>
            <a:r>
              <a:rPr lang="en-US" dirty="0" smtClean="0"/>
              <a:t>U.S. </a:t>
            </a:r>
            <a:r>
              <a:rPr lang="en-US" dirty="0"/>
              <a:t>919 (1983)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legislative veto?</a:t>
            </a:r>
          </a:p>
          <a:p>
            <a:r>
              <a:rPr lang="en-US" dirty="0" smtClean="0"/>
              <a:t>What was the separation of powers issue?</a:t>
            </a:r>
          </a:p>
          <a:p>
            <a:r>
              <a:rPr lang="en-US" dirty="0" smtClean="0"/>
              <a:t>Why does this prevent Congress from having legally binding resolutions?</a:t>
            </a:r>
          </a:p>
          <a:p>
            <a:r>
              <a:rPr lang="en-US" dirty="0" smtClean="0"/>
              <a:t>What is the only joint resolution that does have </a:t>
            </a:r>
            <a:r>
              <a:rPr lang="en-US" smtClean="0"/>
              <a:t>legal effect?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1087-A49D-4470-98A1-5FCFA4653E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9FE4-33FD-4931-A9D4-1BECC716CA3A}" type="slidenum">
              <a:rPr lang="en-US"/>
              <a:pPr/>
              <a:t>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Congress use Appropriations to Control Foreign Policy?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is the problem in enforcing this?</a:t>
            </a:r>
          </a:p>
          <a:p>
            <a:r>
              <a:rPr lang="en-US" sz="2800"/>
              <a:t>What if congress just shuts down the state department?</a:t>
            </a:r>
          </a:p>
          <a:p>
            <a:r>
              <a:rPr lang="en-US" sz="2800"/>
              <a:t>Why do the use of omnibus bills make it difficult to fight about specific appropriations riders?</a:t>
            </a:r>
          </a:p>
          <a:p>
            <a:r>
              <a:rPr lang="en-US" sz="2800"/>
              <a:t>If congress is prohibited from using appropriations to mess with foreign policy, does it follow that the president may divert money from other appropriations to accomplish foreign policy purposes?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D8DB-4ABF-4A66-8B25-4964D4667413}" type="slidenum">
              <a:rPr lang="en-US"/>
              <a:pPr/>
              <a:t>6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Reallocation of Appropriations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constitutional questions posed by the president reallocating appropriated money to different uses?</a:t>
            </a:r>
          </a:p>
          <a:p>
            <a:r>
              <a:rPr lang="en-US"/>
              <a:t>How can this be stopped in specific cases?</a:t>
            </a:r>
          </a:p>
          <a:p>
            <a:r>
              <a:rPr lang="en-US"/>
              <a:t>What recourse does Congress have to punish the president?</a:t>
            </a:r>
          </a:p>
          <a:p>
            <a:pPr lvl="1"/>
            <a:r>
              <a:rPr lang="en-US"/>
              <a:t>Is this likely?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26CA-4A04-4742-ACE0-AB40E3464591}" type="slidenum">
              <a:rPr lang="en-US"/>
              <a:pPr/>
              <a:t>7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Legislative Controls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durational limits on authorizations (‘‘sunset’’ provisions), </a:t>
            </a:r>
          </a:p>
          <a:p>
            <a:r>
              <a:rPr lang="en-US" sz="2800"/>
              <a:t>joint resolutions of approval or disapproval (requiring presentment, unlike concurrent resolutions), and </a:t>
            </a:r>
          </a:p>
          <a:p>
            <a:r>
              <a:rPr lang="en-US" sz="2800"/>
              <a:t>report-and-wait rules that require reporting to Congress for some specified period before executive action becomes legally effective.</a:t>
            </a:r>
          </a:p>
          <a:p>
            <a:r>
              <a:rPr lang="en-US" sz="2800"/>
              <a:t>What if the president ignores the joint resolution or the reporting requirement?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4A92-08E7-41BB-BBBC-DD82FF649EBE}" type="slidenum">
              <a:rPr lang="en-US"/>
              <a:pPr/>
              <a:t>8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Item Veto 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What is a line item veto?</a:t>
            </a:r>
          </a:p>
          <a:p>
            <a:pPr>
              <a:lnSpc>
                <a:spcPct val="80000"/>
              </a:lnSpc>
            </a:pPr>
            <a:r>
              <a:rPr lang="en-US" sz="2800"/>
              <a:t>Why would congress give this to the president?</a:t>
            </a:r>
          </a:p>
          <a:p>
            <a:pPr>
              <a:lnSpc>
                <a:spcPct val="80000"/>
              </a:lnSpc>
            </a:pPr>
            <a:r>
              <a:rPr lang="en-US" sz="2800"/>
              <a:t>What is the constitutional problem with a line item veto?</a:t>
            </a:r>
          </a:p>
          <a:p>
            <a:pPr>
              <a:lnSpc>
                <a:spcPct val="80000"/>
              </a:lnSpc>
            </a:pPr>
            <a:r>
              <a:rPr lang="en-US" sz="2800"/>
              <a:t>Why did the founder's not think about a line item veto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What did they anticipate about spending bills?</a:t>
            </a:r>
          </a:p>
          <a:p>
            <a:pPr lvl="1">
              <a:lnSpc>
                <a:spcPct val="80000"/>
              </a:lnSpc>
            </a:pPr>
            <a:r>
              <a:rPr lang="en-US" sz="2800"/>
              <a:t>What do does an OBRA spending bill look like?</a:t>
            </a:r>
          </a:p>
          <a:p>
            <a:pPr>
              <a:lnSpc>
                <a:spcPct val="80000"/>
              </a:lnSpc>
            </a:pPr>
            <a:r>
              <a:rPr lang="en-US" sz="2800"/>
              <a:t>Does Congress have a way to give the president flexibility?</a:t>
            </a:r>
          </a:p>
          <a:p>
            <a:pPr>
              <a:lnSpc>
                <a:spcPct val="80000"/>
              </a:lnSpc>
            </a:pPr>
            <a:r>
              <a:rPr lang="en-US" sz="2800"/>
              <a:t>What problems would this cause with secret budgets for the CIA and NSA?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_5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Chapter_5</Template>
  <TotalTime>5</TotalTime>
  <Words>501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Chapter_5</vt:lpstr>
      <vt:lpstr>Takings in National Security Emergencies</vt:lpstr>
      <vt:lpstr>LIMITATIONS ON CONGRESSIONAL WAR POWERS</vt:lpstr>
      <vt:lpstr>Lovett v. US, 328 US 303 (1946)</vt:lpstr>
      <vt:lpstr>INS v. Chadha 462 U.S. 919 (1983)</vt:lpstr>
      <vt:lpstr>May Congress use Appropriations to Control Foreign Policy?</vt:lpstr>
      <vt:lpstr>Reallocation of Appropriations</vt:lpstr>
      <vt:lpstr>Other Legislative Controls</vt:lpstr>
      <vt:lpstr>Line Item Veto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5 - Congressional National Security Powers</dc:title>
  <dc:creator>Edward P Richards</dc:creator>
  <cp:lastModifiedBy>Edward Richards</cp:lastModifiedBy>
  <cp:revision>4</cp:revision>
  <dcterms:created xsi:type="dcterms:W3CDTF">2012-08-23T17:12:44Z</dcterms:created>
  <dcterms:modified xsi:type="dcterms:W3CDTF">2012-09-11T01:21:31Z</dcterms:modified>
</cp:coreProperties>
</file>