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sldIdLst>
    <p:sldId id="256" r:id="rId2"/>
    <p:sldId id="261" r:id="rId3"/>
    <p:sldId id="278" r:id="rId4"/>
    <p:sldId id="273" r:id="rId5"/>
    <p:sldId id="284" r:id="rId6"/>
    <p:sldId id="268" r:id="rId7"/>
    <p:sldId id="280" r:id="rId8"/>
    <p:sldId id="271" r:id="rId9"/>
    <p:sldId id="286" r:id="rId10"/>
    <p:sldId id="28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5" autoAdjust="0"/>
    <p:restoredTop sz="86399" autoAdjust="0"/>
  </p:normalViewPr>
  <p:slideViewPr>
    <p:cSldViewPr>
      <p:cViewPr varScale="1">
        <p:scale>
          <a:sx n="76" d="100"/>
          <a:sy n="76" d="100"/>
        </p:scale>
        <p:origin x="-4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4" d="100"/>
        <a:sy n="134" d="100"/>
      </p:scale>
      <p:origin x="0" y="4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C36D07C-63A2-47DD-A099-8BA69ADD6C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89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6D07C-63A2-47DD-A099-8BA69ADD6C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35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94EAF79-B608-4E4E-96AD-5A04A5A655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05F53-6511-4AEE-AEC9-24883419CD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F635C-504B-4CF4-B615-7B46FCF4DD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3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D4711-8A0D-41D8-A3C4-0902A82BE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2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C105D-0390-432D-8B7C-834D77A1A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3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21C42-D3CD-4491-AE07-00F6DE0E7F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2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D5353-D845-4735-A451-F30115C877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9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49193-DC23-49C4-AD58-1EC62692C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1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01A63-975C-4257-93D4-59C1862605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3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BC637-631A-41B1-B822-192B69D4B9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2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EE052-2E02-4D4D-8ED8-F7A6F45197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2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9136BE0-FF84-4B02-8134-24A2AE3795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-nuclear.org/info/fukushima_accident_inf129.html" TargetMode="External"/><Relationship Id="rId2" Type="http://schemas.openxmlformats.org/officeDocument/2006/relationships/hyperlink" Target="https://www.google.com/search?q=japanese+nuclear+disaster&amp;hl=en&amp;prmd=imvnsu&amp;tbm=isch&amp;tbo=u&amp;source=univ&amp;sa=X&amp;ei=kLNIUMCcK4yDrQGc1YGwDQ&amp;ved=0CHQQsAQ&amp;biw=1286&amp;bih=90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e.com/time/magazine/article/0,9171,926017,00.html" TargetMode="External"/><Relationship Id="rId2" Type="http://schemas.openxmlformats.org/officeDocument/2006/relationships/hyperlink" Target="http://www.nei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eyondoil.nrdc.org/news/gas-from-coal.ph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dc.org/nuclear/plants/contents.asp" TargetMode="External"/><Relationship Id="rId2" Type="http://schemas.openxmlformats.org/officeDocument/2006/relationships/hyperlink" Target="http://mothersforpeac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Nuclear Power </a:t>
            </a:r>
            <a:r>
              <a:rPr lang="en-US" smtClean="0"/>
              <a:t>Plant </a:t>
            </a:r>
            <a:r>
              <a:rPr lang="en-US" smtClean="0"/>
              <a:t>Basics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Fukushima Accident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Images</a:t>
            </a:r>
            <a:endParaRPr lang="en-US" dirty="0" smtClean="0"/>
          </a:p>
          <a:p>
            <a:r>
              <a:rPr lang="en-US" dirty="0" smtClean="0"/>
              <a:t>Information on the accident:</a:t>
            </a:r>
          </a:p>
          <a:p>
            <a:pPr lvl="1"/>
            <a:r>
              <a:rPr lang="en-US" dirty="0">
                <a:hlinkClick r:id="rId3"/>
              </a:rPr>
              <a:t>http://www.world-nuclear.org/info/fukushima_accident_inf129.html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4711-8A0D-41D8-A3C4-0902A82BEE8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0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8277-D459-49E4-BB3F-11F6613CF664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 of nuclear power?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hlinkClick r:id="rId2"/>
              </a:rPr>
              <a:t>Nuclear Energy Institute</a:t>
            </a:r>
            <a:endParaRPr lang="en-US" sz="2800" dirty="0"/>
          </a:p>
          <a:p>
            <a:r>
              <a:rPr lang="en-US" sz="2800" dirty="0"/>
              <a:t>Economic Cost</a:t>
            </a:r>
          </a:p>
          <a:p>
            <a:pPr lvl="1"/>
            <a:r>
              <a:rPr lang="en-US" sz="2800" dirty="0"/>
              <a:t>What was the promise of nuclear power</a:t>
            </a:r>
            <a:r>
              <a:rPr lang="en-US" sz="2800" dirty="0" smtClean="0"/>
              <a:t>?</a:t>
            </a:r>
          </a:p>
          <a:p>
            <a:pPr lvl="1"/>
            <a:r>
              <a:rPr lang="en-US" sz="2800" dirty="0" smtClean="0">
                <a:hlinkClick r:id="rId3"/>
              </a:rPr>
              <a:t>How did that work out?</a:t>
            </a:r>
            <a:endParaRPr lang="en-US" sz="2800" dirty="0"/>
          </a:p>
          <a:p>
            <a:r>
              <a:rPr lang="en-US" sz="2800" dirty="0"/>
              <a:t>Environmental </a:t>
            </a:r>
            <a:r>
              <a:rPr lang="en-US" sz="2800" dirty="0" smtClean="0"/>
              <a:t>costs of alternatives</a:t>
            </a:r>
            <a:endParaRPr lang="en-US" sz="2800" dirty="0"/>
          </a:p>
          <a:p>
            <a:pPr lvl="1"/>
            <a:r>
              <a:rPr lang="en-US" sz="2800" dirty="0" smtClean="0"/>
              <a:t>Did we care about global warming in 1975?</a:t>
            </a:r>
            <a:endParaRPr lang="en-US" sz="2800" dirty="0" smtClean="0">
              <a:hlinkClick r:id="rId4"/>
            </a:endParaRPr>
          </a:p>
          <a:p>
            <a:pPr lvl="1"/>
            <a:r>
              <a:rPr lang="en-US" sz="2800" dirty="0" smtClean="0">
                <a:hlinkClick r:id="rId4"/>
              </a:rPr>
              <a:t>Coal</a:t>
            </a:r>
            <a:endParaRPr lang="en-US" sz="2800" dirty="0"/>
          </a:p>
          <a:p>
            <a:pPr lvl="1"/>
            <a:r>
              <a:rPr lang="en-US" sz="2800" dirty="0"/>
              <a:t>Wind farms</a:t>
            </a:r>
          </a:p>
          <a:p>
            <a:r>
              <a:rPr lang="en-US" sz="2800" dirty="0"/>
              <a:t>Strategic issues</a:t>
            </a:r>
          </a:p>
          <a:p>
            <a:pPr lvl="1"/>
            <a:r>
              <a:rPr lang="en-US" sz="2800" dirty="0"/>
              <a:t>Why has France pushed for 100% nuclear power?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55B6-6920-461B-87C9-9254AD34391B}" type="slidenum">
              <a:rPr lang="en-US"/>
              <a:pPr/>
              <a:t>3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r>
              <a:rPr lang="en-US" dirty="0" smtClean="0"/>
              <a:t>Reactor</a:t>
            </a:r>
            <a:r>
              <a:rPr lang="en-US" baseline="0" dirty="0" smtClean="0"/>
              <a:t> Design - Traditional</a:t>
            </a:r>
            <a:endParaRPr lang="en-US" dirty="0"/>
          </a:p>
        </p:txBody>
      </p:sp>
      <p:pic>
        <p:nvPicPr>
          <p:cNvPr id="66564" name="Picture 4" descr="pwrschema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7620000" cy="34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6430-3EB2-4558-BD8F-386D4DCEDBFC}" type="slidenum">
              <a:rPr lang="en-US"/>
              <a:pPr/>
              <a:t>4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Reactor Safety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design issues?</a:t>
            </a:r>
          </a:p>
          <a:p>
            <a:pPr lvl="1"/>
            <a:r>
              <a:rPr lang="en-US" dirty="0"/>
              <a:t>Reactors are steam engines</a:t>
            </a:r>
          </a:p>
          <a:p>
            <a:pPr lvl="1"/>
            <a:r>
              <a:rPr lang="en-US" dirty="0"/>
              <a:t>Do they fail safe or do they melt down?</a:t>
            </a:r>
          </a:p>
          <a:p>
            <a:r>
              <a:rPr lang="en-US" dirty="0"/>
              <a:t>How do you protect the environment?</a:t>
            </a:r>
          </a:p>
          <a:p>
            <a:pPr lvl="1"/>
            <a:r>
              <a:rPr lang="en-US" dirty="0"/>
              <a:t>Containment</a:t>
            </a:r>
          </a:p>
          <a:p>
            <a:pPr lvl="1"/>
            <a:r>
              <a:rPr lang="en-US" dirty="0"/>
              <a:t>Self-moderating - heavy </a:t>
            </a:r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Pellet bed reactors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Pebble Bed Reactor:</a:t>
            </a:r>
            <a:br>
              <a:rPr lang="en-US" dirty="0" smtClean="0"/>
            </a:br>
            <a:r>
              <a:rPr lang="en-US" dirty="0" smtClean="0"/>
              <a:t>A Proposed Fail-safe Design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422" y="2057400"/>
            <a:ext cx="5071155" cy="4495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4711-8A0D-41D8-A3C4-0902A82BEE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2263-D236-4422-9E2E-4D079B09103A}" type="slidenum">
              <a:rPr lang="en-US"/>
              <a:pPr/>
              <a:t>6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Nuclear </a:t>
            </a:r>
            <a:r>
              <a:rPr lang="en-US" dirty="0"/>
              <a:t>Waste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Why not just take nuclear waste to the land fill or burn it up?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long does it last?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Where do we dispose of nuclear power plant waste in the US?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What has stopped the development of a central depository at Yucca Mountain?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Where is the waste kept now?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Is preventing the disposal of waste a </a:t>
            </a:r>
            <a:r>
              <a:rPr lang="en-US" dirty="0"/>
              <a:t>smart strategy for stopping nuclear power?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2288" y="4572000"/>
            <a:ext cx="5486400" cy="566738"/>
          </a:xfrm>
        </p:spPr>
        <p:txBody>
          <a:bodyPr/>
          <a:lstStyle/>
          <a:p>
            <a:pPr algn="ctr"/>
            <a:r>
              <a:rPr lang="en-US" sz="3600" dirty="0"/>
              <a:t>Chernobyl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371600" y="5181600"/>
            <a:ext cx="6477000" cy="1338262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A graphite reactor without a containment vessel. The reactor itself burned when it melted and created a huge cloud of radioactive particles.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1A63-975C-4257-93D4-59C1862605D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4" descr="image2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" b="617"/>
          <a:stretch>
            <a:fillRect/>
          </a:stretch>
        </p:blipFill>
        <p:spPr bwMode="auto">
          <a:xfrm>
            <a:off x="1752600" y="3810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41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F28A-DACA-4043-A5A4-12109064C843}" type="slidenum">
              <a:rPr lang="en-US"/>
              <a:pPr/>
              <a:t>8</a:t>
            </a:fld>
            <a:endParaRPr lang="en-US"/>
          </a:p>
        </p:txBody>
      </p:sp>
      <p:sp>
        <p:nvSpPr>
          <p:cNvPr id="22610" name="Rectangle 8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Pays if there is an Accident?</a:t>
            </a:r>
          </a:p>
        </p:txBody>
      </p:sp>
      <p:sp>
        <p:nvSpPr>
          <p:cNvPr id="22611" name="Rectangle 8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Price-Anderson Act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claims, but limits liability of the industry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1st $300m - private insurance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$300M-$10B - risk pool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Over $10B - federal government</a:t>
            </a:r>
          </a:p>
          <a:p>
            <a:pPr>
              <a:lnSpc>
                <a:spcPct val="90000"/>
              </a:lnSpc>
            </a:pPr>
            <a:r>
              <a:rPr lang="en-US" dirty="0"/>
              <a:t>What would the costs of a big accident include?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is this like Katrina?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Who really pays if there is a huge accident?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DC2E-1FB9-4D01-97E1-482E454EE90E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Opposition to Nuclear Power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Site specific opposition</a:t>
            </a:r>
          </a:p>
          <a:p>
            <a:pPr lvl="1"/>
            <a:r>
              <a:rPr lang="en-US" dirty="0">
                <a:hlinkClick r:id="rId2"/>
              </a:rPr>
              <a:t>Mothers for Peace</a:t>
            </a:r>
            <a:endParaRPr lang="en-US" dirty="0"/>
          </a:p>
          <a:p>
            <a:r>
              <a:rPr lang="en-US" dirty="0"/>
              <a:t>General Opposition</a:t>
            </a:r>
          </a:p>
          <a:p>
            <a:pPr lvl="1"/>
            <a:r>
              <a:rPr lang="en-US" dirty="0">
                <a:hlinkClick r:id="rId3"/>
              </a:rPr>
              <a:t>NRDC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9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377</TotalTime>
  <Words>302</Words>
  <Application>Microsoft Office PowerPoint</Application>
  <PresentationFormat>On-screen Show (4:3)</PresentationFormat>
  <Paragraphs>59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Blends</vt:lpstr>
      <vt:lpstr>Nuclear Power Plant Basics</vt:lpstr>
      <vt:lpstr>What are the advantages of nuclear power?</vt:lpstr>
      <vt:lpstr>Reactor Design - Traditional</vt:lpstr>
      <vt:lpstr>Reactor Safety</vt:lpstr>
      <vt:lpstr>Pebble Bed Reactor: A Proposed Fail-safe Design</vt:lpstr>
      <vt:lpstr>The Problem of Nuclear Waste</vt:lpstr>
      <vt:lpstr>Chernobyl</vt:lpstr>
      <vt:lpstr>Who Pays if there is an Accident?</vt:lpstr>
      <vt:lpstr>The Opposition to Nuclear Power</vt:lpstr>
      <vt:lpstr>Fukushima Accident 2011</vt:lpstr>
    </vt:vector>
  </TitlesOfParts>
  <Company>LSU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Vermont Yankee Nuclear Power Corp. v. NRDC, 435 U.S. 519 (1978)</dc:title>
  <dc:creator>edward</dc:creator>
  <cp:lastModifiedBy>Edward P Richards</cp:lastModifiedBy>
  <cp:revision>56</cp:revision>
  <dcterms:created xsi:type="dcterms:W3CDTF">2007-09-25T10:57:53Z</dcterms:created>
  <dcterms:modified xsi:type="dcterms:W3CDTF">2013-01-31T17:29:15Z</dcterms:modified>
</cp:coreProperties>
</file>