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282" r:id="rId2"/>
    <p:sldId id="300" r:id="rId3"/>
    <p:sldId id="285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409" autoAdjust="0"/>
  </p:normalViewPr>
  <p:slideViewPr>
    <p:cSldViewPr>
      <p:cViewPr varScale="1">
        <p:scale>
          <a:sx n="57" d="100"/>
          <a:sy n="57" d="100"/>
        </p:scale>
        <p:origin x="-82" y="-2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1780C5-573F-45CC-9964-85BB08890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5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726CE-5F03-42BE-B1AC-00B409DC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630-821F-4FFE-96A4-7B0434BC0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2222-1B6E-46AF-B29D-D4D2F4D4F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7E43-B6DE-4483-9512-07620D4A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FCC8-F549-45BB-98A7-759E2B2DB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A8FCD-45EC-4FA6-B2AC-C579451DA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28D6-3851-4E25-A0ED-ABFE7D4B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2BFC-3C59-4CED-8F04-901157DC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9985-8BE2-4059-A8A8-8B4A60B8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268-60AC-4525-B212-9D84A58B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F753-CABD-4566-9727-9F1C12FB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12B0A8-7602-420E-8ADB-E9521E0A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Part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Reports and Subpoenas</a:t>
            </a:r>
          </a:p>
        </p:txBody>
      </p:sp>
      <p:sp>
        <p:nvSpPr>
          <p:cNvPr id="5120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B71CAF-927E-4C58-962E-FDACF02E2E8A}" type="slidenum">
              <a:rPr lang="en-US" smtClean="0">
                <a:solidFill>
                  <a:schemeClr val="bg2"/>
                </a:solidFill>
              </a:rPr>
              <a:pPr/>
              <a:t>2</a:t>
            </a:fld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3E25D8-182E-4AA9-9D8D-DCB96AF4CB8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as Database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primary function of the federal government is collecting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EPA air and water pollution monitoring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research and standards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CDC flu reporting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Unemployment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Federal reserve data collection on banking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4A60EF-98B1-4033-A0D1-C376CD97B94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of Data Collection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Administrative searches and inspections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1st and 3rd party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These are also used by national security agencies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party reporting is reporting about your or your businesses own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raise 4th &amp;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Third party reporting is about other people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Privacy issues, but no 4th and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sharing with other countries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from private aggregators - Equifax, Facebook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14FC03-CC3E-4A18-BC20-82C6E69A4B6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Platter Doctrine Revisited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Private individual, not a state actor, can collect evidence without a warrant, or even illegally, and give to the police without triggering the exclusionary rule.</a:t>
            </a:r>
          </a:p>
          <a:p>
            <a:pPr eaLnBrk="1" hangingPunct="1">
              <a:defRPr/>
            </a:pPr>
            <a:r>
              <a:rPr lang="en-US" dirty="0" smtClean="0"/>
              <a:t>What about private data aggregators?</a:t>
            </a:r>
          </a:p>
          <a:p>
            <a:pPr lvl="1" eaLnBrk="1" hangingPunct="1">
              <a:defRPr/>
            </a:pPr>
            <a:r>
              <a:rPr lang="en-US" dirty="0" smtClean="0"/>
              <a:t>Equifax as an example - what do they collect?</a:t>
            </a:r>
          </a:p>
          <a:p>
            <a:pPr lvl="1" eaLnBrk="1" hangingPunct="1">
              <a:defRPr/>
            </a:pPr>
            <a:r>
              <a:rPr lang="en-US" dirty="0" smtClean="0"/>
              <a:t>Do you have any control or rights in their access to your data?</a:t>
            </a:r>
          </a:p>
          <a:p>
            <a:pPr lvl="1" eaLnBrk="1" hangingPunct="1">
              <a:defRPr/>
            </a:pPr>
            <a:r>
              <a:rPr lang="en-US" dirty="0" smtClean="0"/>
              <a:t>Are they covered by Silver Platter?</a:t>
            </a:r>
          </a:p>
          <a:p>
            <a:pPr eaLnBrk="1" hangingPunct="1">
              <a:defRPr/>
            </a:pPr>
            <a:r>
              <a:rPr lang="en-US" dirty="0" smtClean="0"/>
              <a:t>What about social networks and email?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684</TotalTime>
  <Words>203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Chapter 8</vt:lpstr>
      <vt:lpstr>Reports and Subpoenas</vt:lpstr>
      <vt:lpstr>Government as Database</vt:lpstr>
      <vt:lpstr>Methods of Data Collection</vt:lpstr>
      <vt:lpstr>Silver Platter Doctrine Revisited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 and Subpoenas</dc:title>
  <dc:creator>edward</dc:creator>
  <cp:lastModifiedBy>Edward Richards</cp:lastModifiedBy>
  <cp:revision>101</cp:revision>
  <dcterms:created xsi:type="dcterms:W3CDTF">2005-11-14T13:32:04Z</dcterms:created>
  <dcterms:modified xsi:type="dcterms:W3CDTF">2012-03-29T12:04:05Z</dcterms:modified>
</cp:coreProperties>
</file>