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sldIdLst>
    <p:sldId id="256" r:id="rId2"/>
    <p:sldId id="294" r:id="rId3"/>
    <p:sldId id="29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85" r:id="rId20"/>
    <p:sldId id="28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80"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0.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19.xml"/><Relationship Id="rId2" Type="http://schemas.openxmlformats.org/officeDocument/2006/relationships/slide" Target="slides/slide4.xml"/><Relationship Id="rId16" Type="http://schemas.openxmlformats.org/officeDocument/2006/relationships/slide" Target="slides/slide18.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5" Type="http://schemas.openxmlformats.org/officeDocument/2006/relationships/slide" Target="slides/slide1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i="1" dirty="0" smtClean="0"/>
              <a:t>Massachusetts v. E.P.A.</a:t>
            </a:r>
            <a:r>
              <a:rPr lang="en-US" dirty="0" smtClean="0"/>
              <a:t>, 127 S.Ct. 1438 (2007) </a:t>
            </a:r>
          </a:p>
        </p:txBody>
      </p:sp>
      <p:sp>
        <p:nvSpPr>
          <p:cNvPr id="3075" name="Rectangle 3"/>
          <p:cNvSpPr>
            <a:spLocks noGrp="1" noChangeArrowheads="1"/>
          </p:cNvSpPr>
          <p:nvPr>
            <p:ph type="subTitle" idx="1"/>
          </p:nvPr>
        </p:nvSpPr>
        <p:spPr/>
        <p:txBody>
          <a:bodyPr/>
          <a:lstStyle/>
          <a:p>
            <a:pPr eaLnBrk="1" hangingPunct="1"/>
            <a:r>
              <a:rPr lang="en-US" dirty="0" smtClean="0"/>
              <a:t>Chevron Analysis</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10</a:t>
            </a:fld>
            <a:endParaRPr lang="en-US" smtClean="0"/>
          </a:p>
        </p:txBody>
      </p:sp>
      <p:sp>
        <p:nvSpPr>
          <p:cNvPr id="12291" name="Rectangle 2"/>
          <p:cNvSpPr>
            <a:spLocks noGrp="1" noChangeArrowheads="1"/>
          </p:cNvSpPr>
          <p:nvPr>
            <p:ph type="title"/>
          </p:nvPr>
        </p:nvSpPr>
        <p:spPr>
          <a:xfrm>
            <a:off x="1066800" y="304800"/>
            <a:ext cx="7793037" cy="1462087"/>
          </a:xfrm>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smtClean="0"/>
              <a:t>Are they regulated in other areas?</a:t>
            </a:r>
          </a:p>
          <a:p>
            <a:pPr lvl="1" eaLnBrk="1" hangingPunct="1"/>
            <a:r>
              <a:rPr lang="en-US" smtClean="0"/>
              <a:t>Where would CO2 pose an acute threat? </a:t>
            </a:r>
          </a:p>
          <a:p>
            <a:pPr eaLnBrk="1" hangingPunct="1"/>
            <a:r>
              <a:rPr lang="en-US" smtClean="0"/>
              <a:t>Whose EPA was this?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12</a:t>
            </a:fld>
            <a:endParaRPr lang="en-US" smtClean="0"/>
          </a:p>
        </p:txBody>
      </p:sp>
      <p:sp>
        <p:nvSpPr>
          <p:cNvPr id="14339" name="Rectangle 2"/>
          <p:cNvSpPr>
            <a:spLocks noGrp="1" noChangeArrowheads="1"/>
          </p:cNvSpPr>
          <p:nvPr>
            <p:ph type="title"/>
          </p:nvPr>
        </p:nvSpPr>
        <p:spPr>
          <a:xfrm>
            <a:off x="1143000" y="152400"/>
            <a:ext cx="7793037" cy="1462087"/>
          </a:xfrm>
        </p:spPr>
        <p:txBody>
          <a:bodyPr/>
          <a:lstStyle/>
          <a:p>
            <a:pPr eaLnBrk="1" hangingPunct="1"/>
            <a:r>
              <a:rPr lang="en-US" dirty="0" smtClean="0"/>
              <a:t>What were EPA's two findings when it finally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smtClean="0"/>
              <a:t>(2) that even if the agency had the authority to set greenhouse gas emission standards, it would be unwise to do so at this time, </a:t>
            </a:r>
          </a:p>
          <a:p>
            <a:pPr eaLnBrk="1" hangingPunct="1">
              <a:lnSpc>
                <a:spcPct val="90000"/>
              </a:lnSpc>
            </a:pPr>
            <a:r>
              <a:rPr lang="en-US" smtClean="0"/>
              <a:t>Whose EPA is this?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Was there specific legislation on global atmospheric issues?</a:t>
            </a:r>
          </a:p>
        </p:txBody>
      </p:sp>
      <p:sp>
        <p:nvSpPr>
          <p:cNvPr id="16388" name="Rectangle 3"/>
          <p:cNvSpPr>
            <a:spLocks noGrp="1" noChangeArrowheads="1"/>
          </p:cNvSpPr>
          <p:nvPr>
            <p:ph type="body" idx="1"/>
          </p:nvPr>
        </p:nvSpPr>
        <p:spPr/>
        <p:txBody>
          <a:bodyPr/>
          <a:lstStyle/>
          <a:p>
            <a:pPr eaLnBrk="1" hangingPunct="1">
              <a:lnSpc>
                <a:spcPct val="90000"/>
              </a:lnSpc>
            </a:pPr>
            <a:r>
              <a:rPr lang="en-US"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eaLnBrk="1" hangingPunct="1">
              <a:lnSpc>
                <a:spcPct val="90000"/>
              </a:lnSpc>
            </a:pPr>
            <a:r>
              <a:rPr lang="en-US" smtClean="0"/>
              <a:t>Is ozone the same issue as CO2?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18</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Is this a Political Question?</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redressability?</a:t>
            </a:r>
          </a:p>
          <a:p>
            <a:pPr eaLnBrk="1" hangingPunct="1"/>
            <a:r>
              <a:rPr lang="en-US" sz="2800" dirty="0" smtClean="0"/>
              <a:t>This was a 5-4, Stevens driven case - will it survive?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19</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Court has determined that the plaintiffs have standing.</a:t>
            </a:r>
          </a:p>
          <a:p>
            <a:r>
              <a:rPr lang="en-US" dirty="0" smtClean="0"/>
              <a:t>The court now</a:t>
            </a:r>
            <a:r>
              <a:rPr lang="en-US" baseline="0" dirty="0" smtClean="0"/>
              <a:t> addresses whether the agency was correct in finding that the Clean Air Act does not give it regulatory authority over green house gases </a:t>
            </a:r>
            <a:r>
              <a:rPr lang="en-US" baseline="0" smtClean="0"/>
              <a:t>from automobiles. </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2</a:t>
            </a:fld>
            <a:endParaRPr lang="en-US"/>
          </a:p>
        </p:txBody>
      </p:sp>
    </p:spTree>
    <p:extLst>
      <p:ext uri="{BB962C8B-B14F-4D97-AF65-F5344CB8AC3E}">
        <p14:creationId xmlns:p14="http://schemas.microsoft.com/office/powerpoint/2010/main" val="3401012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20</a:t>
            </a:fld>
            <a:endParaRPr lang="en-US" smtClean="0"/>
          </a:p>
        </p:txBody>
      </p:sp>
      <p:sp>
        <p:nvSpPr>
          <p:cNvPr id="32771" name="Rectangle 2"/>
          <p:cNvSpPr>
            <a:spLocks noGrp="1" noChangeArrowheads="1"/>
          </p:cNvSpPr>
          <p:nvPr>
            <p:ph type="title"/>
          </p:nvPr>
        </p:nvSpPr>
        <p:spPr/>
        <p:txBody>
          <a:bodyPr/>
          <a:lstStyle/>
          <a:p>
            <a:pPr eaLnBrk="1" hangingPunct="1"/>
            <a:r>
              <a:rPr lang="en-US"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clear air act §7521(a)(1) require the EPA to issue regulations on? </a:t>
            </a:r>
            <a:endParaRPr lang="en-US" dirty="0"/>
          </a:p>
        </p:txBody>
      </p:sp>
      <p:sp>
        <p:nvSpPr>
          <p:cNvPr id="3" name="Content Placeholder 2"/>
          <p:cNvSpPr>
            <a:spLocks noGrp="1"/>
          </p:cNvSpPr>
          <p:nvPr>
            <p:ph idx="1"/>
          </p:nvPr>
        </p:nvSpPr>
        <p:spPr/>
        <p:txBody>
          <a:bodyPr/>
          <a:lstStyle/>
          <a:p>
            <a:r>
              <a:rPr lang="en-US" dirty="0"/>
              <a:t>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a:t>
            </a:r>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3</a:t>
            </a:fld>
            <a:endParaRPr lang="en-US"/>
          </a:p>
        </p:txBody>
      </p:sp>
    </p:spTree>
    <p:extLst>
      <p:ext uri="{BB962C8B-B14F-4D97-AF65-F5344CB8AC3E}">
        <p14:creationId xmlns:p14="http://schemas.microsoft.com/office/powerpoint/2010/main" val="406118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the definition of pollutant in the act? </a:t>
            </a:r>
          </a:p>
        </p:txBody>
      </p:sp>
      <p:sp>
        <p:nvSpPr>
          <p:cNvPr id="6148" name="Rectangle 3"/>
          <p:cNvSpPr>
            <a:spLocks noGrp="1" noChangeArrowheads="1"/>
          </p:cNvSpPr>
          <p:nvPr>
            <p:ph type="body" idx="1"/>
          </p:nvPr>
        </p:nvSpPr>
        <p:spPr/>
        <p:txBody>
          <a:bodyPr/>
          <a:lstStyle/>
          <a:p>
            <a:pPr eaLnBrk="1" hangingPunct="1"/>
            <a:r>
              <a:rPr lang="en-US" smtClean="0"/>
              <a:t>[36] The Act defines "air pollutant" to include "any air pollution agent or combination of such agents, including any physical, chemical, biological, radioactive ... substance or matter which is emitted into or otherwise enters the ambient air." §7602(g). "Welfare" is also defined broadly: among other things, it includes "effects on ... weather ... and climate." §7602(h). </a:t>
            </a:r>
          </a:p>
          <a:p>
            <a:pPr eaLnBrk="1" hangingPunct="1"/>
            <a:r>
              <a:rPr lang="en-US" smtClean="0"/>
              <a:t>Can you be a polluter under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lstStyle/>
          <a:p>
            <a:pPr eaLnBrk="1" hangingPunct="1"/>
            <a:r>
              <a:rPr lang="en-US" smtClean="0"/>
              <a:t>In 1978, Congress enacted the National Climate Program Act, 92 Stat. 601, which required the President to establish a program to "...assist the Nation and the world to understand and respond to natural and man-induced climate processes and their implications..."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"[n]ecessary actions must be identified and implemented in time to protect the climate." </a:t>
            </a:r>
          </a:p>
          <a:p>
            <a:pPr eaLnBrk="1" hangingPunct="1">
              <a:lnSpc>
                <a:spcPct val="80000"/>
              </a:lnSpc>
            </a:pPr>
            <a:r>
              <a:rPr lang="en-US" sz="2800" smtClean="0"/>
              <a:t>Who was president in 1987? Is this really a liberal plot?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182</TotalTime>
  <Words>1424</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Massachusetts v. E.P.A., 127 S.Ct. 1438 (2007) </vt:lpstr>
      <vt:lpstr>Background</vt:lpstr>
      <vt:lpstr>What does the clear air act §7521(a)(1) require the EPA to issue regulations on? </vt:lpstr>
      <vt:lpstr>What is the definition of pollutant in the act? </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did the petition of October 20, 1999 ask the EPA to do? </vt:lpstr>
      <vt:lpstr>What had the EPA said about its authority over CO2 in the past? </vt:lpstr>
      <vt:lpstr>Did EPA seek public comment on the petition?</vt:lpstr>
      <vt:lpstr>What were EPA's two findings when it finally ruled on the petition in 2003? </vt:lpstr>
      <vt:lpstr>What was the EPA evidence of Congressional intent? </vt:lpstr>
      <vt:lpstr>Was there specific legislation on global atmospheric issues?</vt:lpstr>
      <vt:lpstr>How was this position strengthened by the political history of the Clean Air Act? </vt:lpstr>
      <vt:lpstr>Administrative Policy Rationale for the EPA Position</vt:lpstr>
      <vt:lpstr>Impact of Unilateral EPA Regs on Global Warming Treaties</vt:lpstr>
      <vt:lpstr>Is this a Political Question?</vt:lpstr>
      <vt:lpstr>What could EPA have done differently?</vt:lpstr>
      <vt:lpstr>Application to Private Suits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P Richards</cp:lastModifiedBy>
  <cp:revision>82</cp:revision>
  <dcterms:created xsi:type="dcterms:W3CDTF">2009-10-27T12:28:23Z</dcterms:created>
  <dcterms:modified xsi:type="dcterms:W3CDTF">2012-11-09T17:28:00Z</dcterms:modified>
</cp:coreProperties>
</file>