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notesSlides/notesSlide7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54.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77.xml" ContentType="application/vnd.openxmlformats-officedocument.presentationml.notesSlide+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notesSlides/notesSlide79.xml" ContentType="application/vnd.openxmlformats-officedocument.presentationml.notesSlide+xml"/>
  <Override PartName="/ppt/notesSlides/notesSlide49.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50.xml" ContentType="application/vnd.openxmlformats-officedocument.presentationml.notesSlide+xml"/>
  <Override PartName="/ppt/notesSlides/notesSlide67.xml" ContentType="application/vnd.openxmlformats-officedocument.presentationml.notesSlide+xml"/>
  <Override PartName="/ppt/notesSlides/notesSlide42.xml" ContentType="application/vnd.openxmlformats-officedocument.presentationml.notesSlide+xml"/>
  <Override PartName="/ppt/notesSlides/notesSlide26.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6.xml" ContentType="application/vnd.openxmlformats-officedocument.presentationml.notesSlide+xml"/>
  <Override PartName="/ppt/notesSlides/notesSlide80.xml" ContentType="application/vnd.openxmlformats-officedocument.presentationml.notesSlide+xml"/>
  <Override PartName="/ppt/notesSlides/notesSlide56.xml" ContentType="application/vnd.openxmlformats-officedocument.presentationml.notesSlide+xml"/>
  <Override PartName="/ppt/notesSlides/notesSlide78.xml" ContentType="application/vnd.openxmlformats-officedocument.presentationml.notesSlide+xml"/>
  <Override PartName="/ppt/notesSlides/notesSlide81.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65.xml" ContentType="application/vnd.openxmlformats-officedocument.presentationml.notesSlide+xml"/>
  <Override PartName="/ppt/notesSlides/notesSlide20.xml" ContentType="application/vnd.openxmlformats-officedocument.presentationml.notesSlide+xml"/>
  <Override PartName="/ppt/notesSlides/notesSlide62.xml" ContentType="application/vnd.openxmlformats-officedocument.presentationml.notesSlide+xml"/>
  <Override PartName="/ppt/notesSlides/notesSlide24.xml" ContentType="application/vnd.openxmlformats-officedocument.presentationml.notesSlide+xml"/>
  <Override PartName="/ppt/notesSlides/notesSlide4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47.xml" ContentType="application/vnd.openxmlformats-officedocument.presentationml.notesSlide+xml"/>
  <Override PartName="/ppt/notesSlides/notesSlide59.xml" ContentType="application/vnd.openxmlformats-officedocument.presentationml.notesSlide+xml"/>
  <Override PartName="/ppt/notesSlides/notesSlide32.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58.xml" ContentType="application/vnd.openxmlformats-officedocument.presentationml.notesSlide+xml"/>
  <Override PartName="/ppt/notesSlides/notesSlide63.xml" ContentType="application/vnd.openxmlformats-officedocument.presentationml.notesSlide+xml"/>
  <Override PartName="/ppt/notesSlides/notesSlide52.xml" ContentType="application/vnd.openxmlformats-officedocument.presentationml.notesSlide+xml"/>
  <Override PartName="/ppt/notesSlides/notesSlide75.xml" ContentType="application/vnd.openxmlformats-officedocument.presentationml.notes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71.xml" ContentType="application/vnd.openxmlformats-officedocument.presentationml.notesSlide+xml"/>
  <Override PartName="/ppt/notesSlides/notesSlide45.xml" ContentType="application/vnd.openxmlformats-officedocument.presentationml.notesSlide+xml"/>
  <Override PartName="/ppt/notesSlides/notesSlide66.xml" ContentType="application/vnd.openxmlformats-officedocument.presentationml.notesSlide+xml"/>
  <Override PartName="/ppt/notesSlides/notesSlide55.xml" ContentType="application/vnd.openxmlformats-officedocument.presentationml.notesSlide+xml"/>
  <Override PartName="/ppt/notesSlides/notesSlide44.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notesSlides/notesSlide73.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70.xml" ContentType="application/vnd.openxmlformats-officedocument.presentationml.notesSlide+xml"/>
  <Override PartName="/ppt/notesSlides/notesSlide74.xml" ContentType="application/vnd.openxmlformats-officedocument.presentationml.notesSlide+xml"/>
  <Override PartName="/ppt/notesSlides/notesSlide34.xml" ContentType="application/vnd.openxmlformats-officedocument.presentationml.notesSlide+xml"/>
  <Override PartName="/ppt/notesSlides/notesSlide51.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70.xml" ContentType="application/vnd.openxmlformats-officedocument.presentationml.slide+xml"/>
  <Override PartName="/ppt/slides/slide37.xml" ContentType="application/vnd.openxmlformats-officedocument.presentationml.slide+xml"/>
  <Override PartName="/ppt/slides/slide47.xml" ContentType="application/vnd.openxmlformats-officedocument.presentationml.slide+xml"/>
  <Override PartName="/ppt/slides/slide77.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56.xml" ContentType="application/vnd.openxmlformats-officedocument.presentationml.slide+xml"/>
  <Override PartName="/ppt/slides/slide24.xml" ContentType="application/vnd.openxmlformats-officedocument.presentationml.slide+xml"/>
  <Override PartName="/ppt/slides/slide61.xml" ContentType="application/vnd.openxmlformats-officedocument.presentationml.slide+xml"/>
  <Override PartName="/ppt/slides/slide50.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68.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78.xml" ContentType="application/vnd.openxmlformats-officedocument.presentationml.slide+xml"/>
  <Override PartName="/ppt/slides/slide44.xml" ContentType="application/vnd.openxmlformats-officedocument.presentationml.slide+xml"/>
  <Override PartName="/ppt/slides/slide72.xml" ContentType="application/vnd.openxmlformats-officedocument.presentationml.slide+xml"/>
  <Override PartName="/ppt/slides/slide46.xml" ContentType="application/vnd.openxmlformats-officedocument.presentationml.slide+xml"/>
  <Override PartName="/ppt/slides/slide71.xml" ContentType="application/vnd.openxmlformats-officedocument.presentationml.slide+xml"/>
  <Override PartName="/ppt/slides/slide39.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74.xml" ContentType="application/vnd.openxmlformats-officedocument.presentationml.slide+xml"/>
  <Override PartName="/ppt/slides/slide79.xml" ContentType="application/vnd.openxmlformats-officedocument.presentationml.slide+xml"/>
  <Override PartName="/ppt/slides/slide58.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73.xml" ContentType="application/vnd.openxmlformats-officedocument.presentationml.slide+xml"/>
  <Override PartName="/ppt/slides/slide49.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14.xml" ContentType="application/vnd.openxmlformats-officedocument.presentationml.slide+xml"/>
  <Override PartName="/ppt/slides/slide52.xml" ContentType="application/vnd.openxmlformats-officedocument.presentationml.slide+xml"/>
  <Override PartName="/ppt/slides/slide22.xml" ContentType="application/vnd.openxmlformats-officedocument.presentationml.slide+xml"/>
  <Override PartName="/ppt/slides/slide75.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62.xml" ContentType="application/vnd.openxmlformats-officedocument.presentationml.slide+xml"/>
  <Override PartName="/ppt/slides/slide69.xml" ContentType="application/vnd.openxmlformats-officedocument.presentationml.slide+xml"/>
  <Override PartName="/ppt/slides/slide65.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67.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54.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60.xml" ContentType="application/vnd.openxmlformats-officedocument.presentationml.slide+xml"/>
  <Override PartName="/ppt/slides/slide10.xml" ContentType="application/vnd.openxmlformats-officedocument.presentationml.slide+xml"/>
  <Override PartName="/ppt/slides/slide51.xml" ContentType="application/vnd.openxmlformats-officedocument.presentationml.slide+xml"/>
  <Override PartName="/ppt/slides/slide81.xml" ContentType="application/vnd.openxmlformats-officedocument.presentationml.slide+xml"/>
  <Override PartName="/ppt/slides/slide57.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38.xml" ContentType="application/vnd.openxmlformats-officedocument.presentationml.slide+xml"/>
  <Override PartName="/ppt/slides/slide12.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6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76.xml" ContentType="application/vnd.openxmlformats-officedocument.presentationml.slide+xml"/>
  <Override PartName="/ppt/slides/slide59.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55.xml" ContentType="application/vnd.openxmlformats-officedocument.presentationml.slide+xml"/>
  <Override PartName="/ppt/slides/slide5.xml" ContentType="application/vnd.openxmlformats-officedocument.presentationml.slide+xml"/>
  <Override PartName="/ppt/slides/slide63.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showSpecialPlsOnTitleSld="0" firstSlideNum="0">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3.xml" Type="http://schemas.openxmlformats.org/officeDocument/2006/relationships/slide" Id="rId39"/><Relationship Target="slides/slide32.xml" Type="http://schemas.openxmlformats.org/officeDocument/2006/relationships/slide" Id="rId38"/><Relationship Target="slides/slide31.xml" Type="http://schemas.openxmlformats.org/officeDocument/2006/relationships/slide" Id="rId37"/><Relationship Target="slides/slide30.xml" Type="http://schemas.openxmlformats.org/officeDocument/2006/relationships/slide" Id="rId36"/><Relationship Target="slides/slide24.xml" Type="http://schemas.openxmlformats.org/officeDocument/2006/relationships/slide" Id="rId30"/><Relationship Target="slides/slide25.xml" Type="http://schemas.openxmlformats.org/officeDocument/2006/relationships/slide" Id="rId31"/><Relationship Target="slides/slide65.xml" Type="http://schemas.openxmlformats.org/officeDocument/2006/relationships/slide" Id="rId71"/><Relationship Target="slides/slide28.xml" Type="http://schemas.openxmlformats.org/officeDocument/2006/relationships/slide" Id="rId34"/><Relationship Target="slides/slide64.xml" Type="http://schemas.openxmlformats.org/officeDocument/2006/relationships/slide" Id="rId70"/><Relationship Target="slides/slide29.xml" Type="http://schemas.openxmlformats.org/officeDocument/2006/relationships/slide" Id="rId35"/><Relationship Target="slides/slide26.xml" Type="http://schemas.openxmlformats.org/officeDocument/2006/relationships/slide" Id="rId32"/><Relationship Target="slides/slide27.xml" Type="http://schemas.openxmlformats.org/officeDocument/2006/relationships/slide" Id="rId33"/><Relationship Target="slides/slide69.xml" Type="http://schemas.openxmlformats.org/officeDocument/2006/relationships/slide" Id="rId75"/><Relationship Target="slides/slide68.xml" Type="http://schemas.openxmlformats.org/officeDocument/2006/relationships/slide" Id="rId74"/><Relationship Target="slides/slide67.xml" Type="http://schemas.openxmlformats.org/officeDocument/2006/relationships/slide" Id="rId73"/><Relationship Target="slides/slide66.xml" Type="http://schemas.openxmlformats.org/officeDocument/2006/relationships/slide" Id="rId72"/><Relationship Target="slides/slide73.xml" Type="http://schemas.openxmlformats.org/officeDocument/2006/relationships/slide" Id="rId79"/><Relationship Target="slides/slide72.xml" Type="http://schemas.openxmlformats.org/officeDocument/2006/relationships/slide" Id="rId78"/><Relationship Target="slides/slide71.xml" Type="http://schemas.openxmlformats.org/officeDocument/2006/relationships/slide" Id="rId77"/><Relationship Target="slides/slide70.xml" Type="http://schemas.openxmlformats.org/officeDocument/2006/relationships/slide" Id="rId76"/><Relationship Target="slides/slide42.xml" Type="http://schemas.openxmlformats.org/officeDocument/2006/relationships/slide" Id="rId48"/><Relationship Target="slides/slide41.xml" Type="http://schemas.openxmlformats.org/officeDocument/2006/relationships/slide" Id="rId47"/><Relationship Target="slides/slide43.xml" Type="http://schemas.openxmlformats.org/officeDocument/2006/relationships/slide" Id="rId49"/><Relationship Target="presProps.xml" Type="http://schemas.openxmlformats.org/officeDocument/2006/relationships/presProps" Id="rId2"/><Relationship Target="theme/theme3.xml" Type="http://schemas.openxmlformats.org/officeDocument/2006/relationships/theme" Id="rId1"/><Relationship Target="slides/slide34.xml" Type="http://schemas.openxmlformats.org/officeDocument/2006/relationships/slide" Id="rId40"/><Relationship Target="slideMasters/slideMaster1.xml" Type="http://schemas.openxmlformats.org/officeDocument/2006/relationships/slideMaster" Id="rId4"/><Relationship Target="slides/slide35.xml" Type="http://schemas.openxmlformats.org/officeDocument/2006/relationships/slide" Id="rId41"/><Relationship Target="tableStyles.xml" Type="http://schemas.openxmlformats.org/officeDocument/2006/relationships/tableStyles" Id="rId3"/><Relationship Target="slides/slide36.xml" Type="http://schemas.openxmlformats.org/officeDocument/2006/relationships/slide" Id="rId42"/><Relationship Target="slides/slide74.xml" Type="http://schemas.openxmlformats.org/officeDocument/2006/relationships/slide" Id="rId80"/><Relationship Target="slides/slide37.xml" Type="http://schemas.openxmlformats.org/officeDocument/2006/relationships/slide" Id="rId43"/><Relationship Target="slides/slide38.xml" Type="http://schemas.openxmlformats.org/officeDocument/2006/relationships/slide" Id="rId44"/><Relationship Target="slides/slide76.xml" Type="http://schemas.openxmlformats.org/officeDocument/2006/relationships/slide" Id="rId82"/><Relationship Target="slides/slide39.xml" Type="http://schemas.openxmlformats.org/officeDocument/2006/relationships/slide" Id="rId45"/><Relationship Target="slides/slide75.xml" Type="http://schemas.openxmlformats.org/officeDocument/2006/relationships/slide" Id="rId81"/><Relationship Target="slides/slide40.xml" Type="http://schemas.openxmlformats.org/officeDocument/2006/relationships/slide" Id="rId46"/><Relationship Target="slides/slide78.xml" Type="http://schemas.openxmlformats.org/officeDocument/2006/relationships/slide" Id="rId84"/><Relationship Target="slides/slide77.xml" Type="http://schemas.openxmlformats.org/officeDocument/2006/relationships/slide" Id="rId83"/><Relationship Target="slides/slide3.xml" Type="http://schemas.openxmlformats.org/officeDocument/2006/relationships/slide" Id="rId9"/><Relationship Target="slides/slide80.xml" Type="http://schemas.openxmlformats.org/officeDocument/2006/relationships/slide" Id="rId86"/><Relationship Target="slides/slide79.xml" Type="http://schemas.openxmlformats.org/officeDocument/2006/relationships/slide" Id="rId85"/><Relationship Target="notesMasters/notesMaster1.xml" Type="http://schemas.openxmlformats.org/officeDocument/2006/relationships/notesMaster" Id="rId6"/><Relationship Target="slides/slide81.xml" Type="http://schemas.openxmlformats.org/officeDocument/2006/relationships/slide" Id="rId87"/><Relationship Target="slideMasters/slideMaster2.xml" Type="http://schemas.openxmlformats.org/officeDocument/2006/relationships/slideMaster" Id="rId5"/><Relationship Target="slides/slide2.xml" Type="http://schemas.openxmlformats.org/officeDocument/2006/relationships/slide" Id="rId8"/><Relationship Target="slides/slide1.xml" Type="http://schemas.openxmlformats.org/officeDocument/2006/relationships/slide" Id="rId7"/><Relationship Target="slides/slide52.xml" Type="http://schemas.openxmlformats.org/officeDocument/2006/relationships/slide" Id="rId58"/><Relationship Target="slides/slide53.xml" Type="http://schemas.openxmlformats.org/officeDocument/2006/relationships/slide" Id="rId59"/><Relationship Target="slides/slide13.xml" Type="http://schemas.openxmlformats.org/officeDocument/2006/relationships/slide" Id="rId19"/><Relationship Target="slides/slide12.xml" Type="http://schemas.openxmlformats.org/officeDocument/2006/relationships/slide" Id="rId18"/><Relationship Target="slides/slide11.xml" Type="http://schemas.openxmlformats.org/officeDocument/2006/relationships/slide" Id="rId17"/><Relationship Target="slides/slide10.xml" Type="http://schemas.openxmlformats.org/officeDocument/2006/relationships/slide" Id="rId16"/><Relationship Target="slides/slide9.xml" Type="http://schemas.openxmlformats.org/officeDocument/2006/relationships/slide" Id="rId15"/><Relationship Target="slides/slide8.xml" Type="http://schemas.openxmlformats.org/officeDocument/2006/relationships/slide" Id="rId14"/><Relationship Target="slides/slide6.xml" Type="http://schemas.openxmlformats.org/officeDocument/2006/relationships/slide" Id="rId12"/><Relationship Target="slides/slide7.xml" Type="http://schemas.openxmlformats.org/officeDocument/2006/relationships/slide" Id="rId13"/><Relationship Target="slides/slide4.xml" Type="http://schemas.openxmlformats.org/officeDocument/2006/relationships/slide" Id="rId10"/><Relationship Target="slides/slide5.xml" Type="http://schemas.openxmlformats.org/officeDocument/2006/relationships/slide" Id="rId11"/><Relationship Target="slides/slide51.xml" Type="http://schemas.openxmlformats.org/officeDocument/2006/relationships/slide" Id="rId57"/><Relationship Target="slides/slide50.xml" Type="http://schemas.openxmlformats.org/officeDocument/2006/relationships/slide" Id="rId56"/><Relationship Target="slides/slide49.xml" Type="http://schemas.openxmlformats.org/officeDocument/2006/relationships/slide" Id="rId55"/><Relationship Target="slides/slide48.xml" Type="http://schemas.openxmlformats.org/officeDocument/2006/relationships/slide" Id="rId54"/><Relationship Target="slides/slide47.xml" Type="http://schemas.openxmlformats.org/officeDocument/2006/relationships/slide" Id="rId53"/><Relationship Target="slides/slide46.xml" Type="http://schemas.openxmlformats.org/officeDocument/2006/relationships/slide" Id="rId52"/><Relationship Target="slides/slide45.xml" Type="http://schemas.openxmlformats.org/officeDocument/2006/relationships/slide" Id="rId51"/><Relationship Target="slides/slide44.xml" Type="http://schemas.openxmlformats.org/officeDocument/2006/relationships/slide" Id="rId50"/><Relationship Target="slides/slide63.xml" Type="http://schemas.openxmlformats.org/officeDocument/2006/relationships/slide" Id="rId69"/><Relationship Target="slides/slide23.xml" Type="http://schemas.openxmlformats.org/officeDocument/2006/relationships/slide" Id="rId29"/><Relationship Target="slides/slide20.xml" Type="http://schemas.openxmlformats.org/officeDocument/2006/relationships/slide" Id="rId26"/><Relationship Target="slides/slide19.xml" Type="http://schemas.openxmlformats.org/officeDocument/2006/relationships/slide" Id="rId25"/><Relationship Target="slides/slide22.xml" Type="http://schemas.openxmlformats.org/officeDocument/2006/relationships/slide" Id="rId28"/><Relationship Target="slides/slide21.xml" Type="http://schemas.openxmlformats.org/officeDocument/2006/relationships/slide" Id="rId27"/><Relationship Target="slides/slide15.xml" Type="http://schemas.openxmlformats.org/officeDocument/2006/relationships/slide" Id="rId21"/><Relationship Target="slides/slide16.xml" Type="http://schemas.openxmlformats.org/officeDocument/2006/relationships/slide" Id="rId22"/><Relationship Target="slides/slide54.xml" Type="http://schemas.openxmlformats.org/officeDocument/2006/relationships/slide" Id="rId60"/><Relationship Target="slides/slide17.xml" Type="http://schemas.openxmlformats.org/officeDocument/2006/relationships/slide" Id="rId23"/><Relationship Target="slides/slide18.xml" Type="http://schemas.openxmlformats.org/officeDocument/2006/relationships/slide" Id="rId24"/><Relationship Target="slides/slide14.xml" Type="http://schemas.openxmlformats.org/officeDocument/2006/relationships/slide" Id="rId20"/><Relationship Target="slides/slide60.xml" Type="http://schemas.openxmlformats.org/officeDocument/2006/relationships/slide" Id="rId66"/><Relationship Target="slides/slide59.xml" Type="http://schemas.openxmlformats.org/officeDocument/2006/relationships/slide" Id="rId65"/><Relationship Target="slides/slide62.xml" Type="http://schemas.openxmlformats.org/officeDocument/2006/relationships/slide" Id="rId68"/><Relationship Target="slides/slide61.xml" Type="http://schemas.openxmlformats.org/officeDocument/2006/relationships/slide" Id="rId67"/><Relationship Target="slides/slide56.xml" Type="http://schemas.openxmlformats.org/officeDocument/2006/relationships/slide" Id="rId62"/><Relationship Target="slides/slide55.xml" Type="http://schemas.openxmlformats.org/officeDocument/2006/relationships/slide" Id="rId61"/><Relationship Target="slides/slide58.xml" Type="http://schemas.openxmlformats.org/officeDocument/2006/relationships/slide" Id="rId64"/><Relationship Target="slides/slide57.xml" Type="http://schemas.openxmlformats.org/officeDocument/2006/relationships/slide" Id="rId63"/></Relationships>
</file>

<file path=ppt/notesMasters/_rels/notesMaster1.xml.rels><?xml version="1.0" encoding="UTF-8" standalone="yes"?><Relationships xmlns="http://schemas.openxmlformats.org/package/2006/relationships"><Relationship Target="../theme/theme1.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y="0" x="0"/>
          <a:ext cy="0" cx="0"/>
          <a:chOff y="0" x="0"/>
          <a:chExt cy="0" cx="0"/>
        </a:xfrm>
      </p:grpSpPr>
      <p:sp>
        <p:nvSpPr>
          <p:cNvPr id="2" name="Shape 2"/>
          <p:cNvSpPr txBox="1"/>
          <p:nvPr>
            <p:ph idx="2" type="hdr"/>
          </p:nvPr>
        </p:nvSpPr>
        <p:spPr>
          <a:xfrm>
            <a:off y="0" x="0"/>
            <a:ext cy="457200" cx="297179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3" name="Shape 3"/>
          <p:cNvSpPr txBox="1"/>
          <p:nvPr>
            <p:ph idx="10" type="dt"/>
          </p:nvPr>
        </p:nvSpPr>
        <p:spPr>
          <a:xfrm>
            <a:off y="0" x="3884612"/>
            <a:ext cy="457200" cx="2971799"/>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4" name="Shape 4"/>
          <p:cNvSpPr/>
          <p:nvPr>
            <p:ph idx="3"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5" name="Shape 5"/>
          <p:cNvSpPr txBox="1"/>
          <p:nvPr>
            <p:ph idx="1" type="body"/>
          </p:nvPr>
        </p:nvSpPr>
        <p:spPr>
          <a:xfrm>
            <a:off y="4343400" x="685800"/>
            <a:ext cy="4114800" cx="548639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6" name="Shape 6"/>
          <p:cNvSpPr txBox="1"/>
          <p:nvPr>
            <p:ph idx="11" type="ftr"/>
          </p:nvPr>
        </p:nvSpPr>
        <p:spPr>
          <a:xfrm>
            <a:off y="8685213" x="0"/>
            <a:ext cy="457200" cx="2971799"/>
          </a:xfrm>
          <a:prstGeom prst="rect">
            <a:avLst/>
          </a:prstGeom>
          <a:noFill/>
          <a:ln>
            <a:noFill/>
          </a:ln>
        </p:spPr>
        <p:txBody>
          <a:bodyPr bIns="91425" rIns="91425" lIns="91425" tIns="91425" anchor="b"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 name="Shape 7"/>
          <p:cNvSpPr txBox="1"/>
          <p:nvPr>
            <p:ph idx="12" type="sldNum"/>
          </p:nvPr>
        </p:nvSpPr>
        <p:spPr>
          <a:xfrm>
            <a:off y="8685213" x="3884612"/>
            <a:ext cy="457200" cx="2971799"/>
          </a:xfrm>
          <a:prstGeom prst="rect">
            <a:avLst/>
          </a:prstGeom>
          <a:noFill/>
          <a:ln>
            <a:noFill/>
          </a:ln>
        </p:spPr>
        <p:txBody>
          <a:bodyPr bIns="91425" rIns="91425" lIns="91425" tIns="91425" anchor="b"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 name="Shape 180"/>
        <p:cNvGrpSpPr/>
        <p:nvPr/>
      </p:nvGrpSpPr>
      <p:grpSpPr>
        <a:xfrm>
          <a:off y="0" x="0"/>
          <a:ext cy="0" cx="0"/>
          <a:chOff y="0" x="0"/>
          <a:chExt cy="0" cx="0"/>
        </a:xfrm>
      </p:grpSpPr>
      <p:sp>
        <p:nvSpPr>
          <p:cNvPr id="181" name="Shape 18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82" name="Shape 182"/>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This image fairly well encompasses the jurisdictional area of the South Louisiana Flood Protection Authority – East.  Viewing the City of New Orleans from a perspective several thousand feet above Lake Pontchartrain and looking to the south-southeast the image shows the flood protection levees along the Mississippi River as well as the Intracoastal Waterway, the Industrial Canal, the MRGO, and the outflow canals that drain New Orleans into the Lake.  The image also shows the low-lying coastal marshes that extend seaward from the levee systems.  It is the contention of the plaintiffs in the subject lawsuit that these marshes have provided protection from storm surge flooding to the area around New Orleans for centuries, and that the same marshes have been destroyed by the activities of the oil and gas industry, specifically by the dredging of access canals.  This presentation will examine the assertions of the referenced lawsuit brought by the Board of the Authority against (according to Mark Schelfstein) 92 oil and gas companies.</a:t>
            </a:r>
          </a:p>
        </p:txBody>
      </p:sp>
      <p:sp>
        <p:nvSpPr>
          <p:cNvPr id="183" name="Shape 183"/>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8" name="Shape 248"/>
        <p:cNvGrpSpPr/>
        <p:nvPr/>
      </p:nvGrpSpPr>
      <p:grpSpPr>
        <a:xfrm>
          <a:off y="0" x="0"/>
          <a:ext cy="0" cx="0"/>
          <a:chOff y="0" x="0"/>
          <a:chExt cy="0" cx="0"/>
        </a:xfrm>
      </p:grpSpPr>
      <p:sp>
        <p:nvSpPr>
          <p:cNvPr id="249" name="Shape 249"/>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50" name="Shape 25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9" name="Shape 259"/>
        <p:cNvGrpSpPr/>
        <p:nvPr/>
      </p:nvGrpSpPr>
      <p:grpSpPr>
        <a:xfrm>
          <a:off y="0" x="0"/>
          <a:ext cy="0" cx="0"/>
          <a:chOff y="0" x="0"/>
          <a:chExt cy="0" cx="0"/>
        </a:xfrm>
      </p:grpSpPr>
      <p:sp>
        <p:nvSpPr>
          <p:cNvPr id="260" name="Shape 26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61" name="Shape 2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2" name="Shape 272"/>
        <p:cNvGrpSpPr/>
        <p:nvPr/>
      </p:nvGrpSpPr>
      <p:grpSpPr>
        <a:xfrm>
          <a:off y="0" x="0"/>
          <a:ext cy="0" cx="0"/>
          <a:chOff y="0" x="0"/>
          <a:chExt cy="0" cx="0"/>
        </a:xfrm>
      </p:grpSpPr>
      <p:sp>
        <p:nvSpPr>
          <p:cNvPr id="273" name="Shape 27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274" name="Shape 274"/>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A comparison of the two previous slides shows how the USGS Land Area Change Map was constructed.  Any areas that were marsh in 1932 and open water in 2010 show up as colored patches on the USGS map.  The areas of gray indicate no change.  The color codes are by the time interval in which the change occurred.  The first two intervals are 24 and 17 years respectively and are colored red.  All other intervals are one to two years in length.  This explains the concentration of red color.</a:t>
            </a:r>
          </a:p>
        </p:txBody>
      </p:sp>
      <p:sp>
        <p:nvSpPr>
          <p:cNvPr id="275" name="Shape 275"/>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8" name="Shape 288"/>
        <p:cNvGrpSpPr/>
        <p:nvPr/>
      </p:nvGrpSpPr>
      <p:grpSpPr>
        <a:xfrm>
          <a:off y="0" x="0"/>
          <a:ext cy="0" cx="0"/>
          <a:chOff y="0" x="0"/>
          <a:chExt cy="0" cx="0"/>
        </a:xfrm>
      </p:grpSpPr>
      <p:sp>
        <p:nvSpPr>
          <p:cNvPr id="289" name="Shape 289"/>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90" name="Shape 2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5" name="Shape 295"/>
        <p:cNvGrpSpPr/>
        <p:nvPr/>
      </p:nvGrpSpPr>
      <p:grpSpPr>
        <a:xfrm>
          <a:off y="0" x="0"/>
          <a:ext cy="0" cx="0"/>
          <a:chOff y="0" x="0"/>
          <a:chExt cy="0" cx="0"/>
        </a:xfrm>
      </p:grpSpPr>
      <p:sp>
        <p:nvSpPr>
          <p:cNvPr id="296" name="Shape 29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97" name="Shape 2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1" name="Shape 301"/>
        <p:cNvGrpSpPr/>
        <p:nvPr/>
      </p:nvGrpSpPr>
      <p:grpSpPr>
        <a:xfrm>
          <a:off y="0" x="0"/>
          <a:ext cy="0" cx="0"/>
          <a:chOff y="0" x="0"/>
          <a:chExt cy="0" cx="0"/>
        </a:xfrm>
      </p:grpSpPr>
      <p:sp>
        <p:nvSpPr>
          <p:cNvPr id="302" name="Shape 302"/>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03" name="Shape 30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4" name="Shape 314"/>
        <p:cNvGrpSpPr/>
        <p:nvPr/>
      </p:nvGrpSpPr>
      <p:grpSpPr>
        <a:xfrm>
          <a:off y="0" x="0"/>
          <a:ext cy="0" cx="0"/>
          <a:chOff y="0" x="0"/>
          <a:chExt cy="0" cx="0"/>
        </a:xfrm>
      </p:grpSpPr>
      <p:sp>
        <p:nvSpPr>
          <p:cNvPr id="315" name="Shape 31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316" name="Shape 316"/>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A study by Tweel and Turner in 2012 documented the variation in sediment supply of the Mississippi River since the late 18</a:t>
            </a:r>
            <a:r>
              <a:rPr strike="noStrike" u="none" b="0" cap="none" baseline="30000" sz="1200" lang="en-US" i="0">
                <a:solidFill>
                  <a:schemeClr val="dk1"/>
                </a:solidFill>
                <a:latin typeface="Calibri"/>
                <a:ea typeface="Calibri"/>
                <a:cs typeface="Calibri"/>
                <a:sym typeface="Calibri"/>
              </a:rPr>
              <a:t>th</a:t>
            </a:r>
            <a:r>
              <a:rPr strike="noStrike" u="none" b="0" cap="none" baseline="0" sz="1200" lang="en-US" i="0">
                <a:solidFill>
                  <a:schemeClr val="dk1"/>
                </a:solidFill>
                <a:latin typeface="Calibri"/>
                <a:ea typeface="Calibri"/>
                <a:cs typeface="Calibri"/>
                <a:sym typeface="Calibri"/>
              </a:rPr>
              <a:t> century.  The decrease in the amount of sediment reaching the delta since the beginning of the 20</a:t>
            </a:r>
            <a:r>
              <a:rPr strike="noStrike" u="none" b="0" cap="none" baseline="30000" sz="1200" lang="en-US" i="0">
                <a:solidFill>
                  <a:schemeClr val="dk1"/>
                </a:solidFill>
                <a:latin typeface="Calibri"/>
                <a:ea typeface="Calibri"/>
                <a:cs typeface="Calibri"/>
                <a:sym typeface="Calibri"/>
              </a:rPr>
              <a:t>th</a:t>
            </a:r>
            <a:r>
              <a:rPr strike="noStrike" u="none" b="0" cap="none" baseline="0" sz="1200" lang="en-US" i="0">
                <a:solidFill>
                  <a:schemeClr val="dk1"/>
                </a:solidFill>
                <a:latin typeface="Calibri"/>
                <a:ea typeface="Calibri"/>
                <a:cs typeface="Calibri"/>
                <a:sym typeface="Calibri"/>
              </a:rPr>
              <a:t> century has been well documented, and is due to the construction of locks and dams in the upper reaches of the Mississippi and Ohio Rivers.  What is less well know is that this period of decline was preceded by nearly a century of increasing sediment supply in the river due to the rise agricultural land use in the Mississippi Basin.  The era of sod-busting dramatically increase the amount of suspended sediment being carried in the river, and it reached a maximum in the early 20</a:t>
            </a:r>
            <a:r>
              <a:rPr strike="noStrike" u="none" b="0" cap="none" baseline="30000" sz="1200" lang="en-US" i="0">
                <a:solidFill>
                  <a:schemeClr val="dk1"/>
                </a:solidFill>
                <a:latin typeface="Calibri"/>
                <a:ea typeface="Calibri"/>
                <a:cs typeface="Calibri"/>
                <a:sym typeface="Calibri"/>
              </a:rPr>
              <a:t>th</a:t>
            </a:r>
            <a:r>
              <a:rPr strike="noStrike" u="none" b="0" cap="none" baseline="0" sz="1200" lang="en-US" i="0">
                <a:solidFill>
                  <a:schemeClr val="dk1"/>
                </a:solidFill>
                <a:latin typeface="Calibri"/>
                <a:ea typeface="Calibri"/>
                <a:cs typeface="Calibri"/>
                <a:sym typeface="Calibri"/>
              </a:rPr>
              <a:t> century.  Tweel and Turner estimated that land creation in the delta peaked in about 1932.</a:t>
            </a:r>
          </a:p>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It turns out that the “baseline of normality” inferred from the 1932 photographs was anything but that.  There may have actually been a period of artificially inflated land creation immediately preceding 1932.  The natural reaction to this excess of sediment supply being cut off by the construction of the locks and dams would have been a “deflation” of the marsh surface, which could account for a significant proportion of the land loss measure since 1932.</a:t>
            </a:r>
          </a:p>
        </p:txBody>
      </p:sp>
      <p:sp>
        <p:nvSpPr>
          <p:cNvPr id="317" name="Shape 317"/>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2" name="Shape 322"/>
        <p:cNvGrpSpPr/>
        <p:nvPr/>
      </p:nvGrpSpPr>
      <p:grpSpPr>
        <a:xfrm>
          <a:off y="0" x="0"/>
          <a:ext cy="0" cx="0"/>
          <a:chOff y="0" x="0"/>
          <a:chExt cy="0" cx="0"/>
        </a:xfrm>
      </p:grpSpPr>
      <p:sp>
        <p:nvSpPr>
          <p:cNvPr id="323" name="Shape 323"/>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24" name="Shape 32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9" name="Shape 329"/>
        <p:cNvGrpSpPr/>
        <p:nvPr/>
      </p:nvGrpSpPr>
      <p:grpSpPr>
        <a:xfrm>
          <a:off y="0" x="0"/>
          <a:ext cy="0" cx="0"/>
          <a:chOff y="0" x="0"/>
          <a:chExt cy="0" cx="0"/>
        </a:xfrm>
      </p:grpSpPr>
      <p:sp>
        <p:nvSpPr>
          <p:cNvPr id="330" name="Shape 33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31" name="Shape 33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6" name="Shape 336"/>
        <p:cNvGrpSpPr/>
        <p:nvPr/>
      </p:nvGrpSpPr>
      <p:grpSpPr>
        <a:xfrm>
          <a:off y="0" x="0"/>
          <a:ext cy="0" cx="0"/>
          <a:chOff y="0" x="0"/>
          <a:chExt cy="0" cx="0"/>
        </a:xfrm>
      </p:grpSpPr>
      <p:sp>
        <p:nvSpPr>
          <p:cNvPr id="337" name="Shape 337"/>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38" name="Shape 33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8" name="Shape 188"/>
        <p:cNvGrpSpPr/>
        <p:nvPr/>
      </p:nvGrpSpPr>
      <p:grpSpPr>
        <a:xfrm>
          <a:off y="0" x="0"/>
          <a:ext cy="0" cx="0"/>
          <a:chOff y="0" x="0"/>
          <a:chExt cy="0" cx="0"/>
        </a:xfrm>
      </p:grpSpPr>
      <p:sp>
        <p:nvSpPr>
          <p:cNvPr id="189" name="Shape 189"/>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0" name="Shape 1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43" name="Shape 343"/>
        <p:cNvGrpSpPr/>
        <p:nvPr/>
      </p:nvGrpSpPr>
      <p:grpSpPr>
        <a:xfrm>
          <a:off y="0" x="0"/>
          <a:ext cy="0" cx="0"/>
          <a:chOff y="0" x="0"/>
          <a:chExt cy="0" cx="0"/>
        </a:xfrm>
      </p:grpSpPr>
      <p:sp>
        <p:nvSpPr>
          <p:cNvPr id="344" name="Shape 34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45" name="Shape 34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4" name="Shape 374"/>
        <p:cNvGrpSpPr/>
        <p:nvPr/>
      </p:nvGrpSpPr>
      <p:grpSpPr>
        <a:xfrm>
          <a:off y="0" x="0"/>
          <a:ext cy="0" cx="0"/>
          <a:chOff y="0" x="0"/>
          <a:chExt cy="0" cx="0"/>
        </a:xfrm>
      </p:grpSpPr>
      <p:sp>
        <p:nvSpPr>
          <p:cNvPr id="375" name="Shape 375"/>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76" name="Shape 37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81" name="Shape 381"/>
        <p:cNvGrpSpPr/>
        <p:nvPr/>
      </p:nvGrpSpPr>
      <p:grpSpPr>
        <a:xfrm>
          <a:off y="0" x="0"/>
          <a:ext cy="0" cx="0"/>
          <a:chOff y="0" x="0"/>
          <a:chExt cy="0" cx="0"/>
        </a:xfrm>
      </p:grpSpPr>
      <p:sp>
        <p:nvSpPr>
          <p:cNvPr id="382" name="Shape 382"/>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383" name="Shape 38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0" name="Shape 410"/>
        <p:cNvGrpSpPr/>
        <p:nvPr/>
      </p:nvGrpSpPr>
      <p:grpSpPr>
        <a:xfrm>
          <a:off y="0" x="0"/>
          <a:ext cy="0" cx="0"/>
          <a:chOff y="0" x="0"/>
          <a:chExt cy="0" cx="0"/>
        </a:xfrm>
      </p:grpSpPr>
      <p:sp>
        <p:nvSpPr>
          <p:cNvPr id="411" name="Shape 411"/>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412" name="Shape 41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7" name="Shape 417"/>
        <p:cNvGrpSpPr/>
        <p:nvPr/>
      </p:nvGrpSpPr>
      <p:grpSpPr>
        <a:xfrm>
          <a:off y="0" x="0"/>
          <a:ext cy="0" cx="0"/>
          <a:chOff y="0" x="0"/>
          <a:chExt cy="0" cx="0"/>
        </a:xfrm>
      </p:grpSpPr>
      <p:sp>
        <p:nvSpPr>
          <p:cNvPr id="418" name="Shape 418"/>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419" name="Shape 41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5" name="Shape 425"/>
        <p:cNvGrpSpPr/>
        <p:nvPr/>
      </p:nvGrpSpPr>
      <p:grpSpPr>
        <a:xfrm>
          <a:off y="0" x="0"/>
          <a:ext cy="0" cx="0"/>
          <a:chOff y="0" x="0"/>
          <a:chExt cy="0" cx="0"/>
        </a:xfrm>
      </p:grpSpPr>
      <p:sp>
        <p:nvSpPr>
          <p:cNvPr id="426" name="Shape 42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427" name="Shape 42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0" name="Shape 460"/>
        <p:cNvGrpSpPr/>
        <p:nvPr/>
      </p:nvGrpSpPr>
      <p:grpSpPr>
        <a:xfrm>
          <a:off y="0" x="0"/>
          <a:ext cy="0" cx="0"/>
          <a:chOff y="0" x="0"/>
          <a:chExt cy="0" cx="0"/>
        </a:xfrm>
      </p:grpSpPr>
      <p:sp>
        <p:nvSpPr>
          <p:cNvPr id="461" name="Shape 4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462" name="Shape 462"/>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This study by David Frazier in 1967.  He used hundreds of cores taken across the coastal plain to interpret and age date as set of sixteen deltas that went into the construction of the wetlands.  The graphs shows that each component delta had a distinct live span with a creation, abandonment and eventual subsidence below the surface.</a:t>
            </a:r>
          </a:p>
        </p:txBody>
      </p:sp>
      <p:sp>
        <p:nvSpPr>
          <p:cNvPr id="463" name="Shape 463"/>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3" name="Shape 483"/>
        <p:cNvGrpSpPr/>
        <p:nvPr/>
      </p:nvGrpSpPr>
      <p:grpSpPr>
        <a:xfrm>
          <a:off y="0" x="0"/>
          <a:ext cy="0" cx="0"/>
          <a:chOff y="0" x="0"/>
          <a:chExt cy="0" cx="0"/>
        </a:xfrm>
      </p:grpSpPr>
      <p:sp>
        <p:nvSpPr>
          <p:cNvPr id="484" name="Shape 48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485" name="Shape 485"/>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Blum and Roberts published this diagram of “Delta Cycle”.  It is based on previous work by Roberts, James Coleman and Shea Penland.  The delta cycle shows that each delta that went into constructing the wetlands had a distinct live cycle from active delta, as represented by the modern birdfoot in which sand bars are deposited at the distributary mouths, to Stage 1 abandonment, represented by Grand Isle, in which those sand bars are pushed up onto the marsh creating an erosional headland with the delta marsh beginning to subside behind the newly formed barrier island, to Stage 2 early submergence, represented by the Chandeleur Islands, in which the marshes behind the barrier island are completely submerged, and the island is rolled toward the coastline, to finally Stage 3 submergence, represented by Ship Shoal, in which the barrier island is completely submerged.  Continuation of the cycle is propagated by the reoccupation of the body of open water created by subsidence by a new active delta.</a:t>
            </a:r>
          </a:p>
        </p:txBody>
      </p:sp>
      <p:sp>
        <p:nvSpPr>
          <p:cNvPr id="486" name="Shape 486"/>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38" name="Shape 538"/>
        <p:cNvGrpSpPr/>
        <p:nvPr/>
      </p:nvGrpSpPr>
      <p:grpSpPr>
        <a:xfrm>
          <a:off y="0" x="0"/>
          <a:ext cy="0" cx="0"/>
          <a:chOff y="0" x="0"/>
          <a:chExt cy="0" cx="0"/>
        </a:xfrm>
      </p:grpSpPr>
      <p:sp>
        <p:nvSpPr>
          <p:cNvPr id="539" name="Shape 53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540" name="Shape 540"/>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following set of eight slides shows the same sequence of time increments previously examined, but this time paying attention to progression of the delta cycle, and where new marsh was being created, and where abandoned deltas were subsiding below the surface.  Numbers in the lower right corner show and estimate for number of square miles of new land created and number of square miles of land loss during each time interval.</a:t>
            </a:r>
          </a:p>
        </p:txBody>
      </p:sp>
      <p:sp>
        <p:nvSpPr>
          <p:cNvPr id="541" name="Shape 541"/>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9" name="Shape 609"/>
        <p:cNvGrpSpPr/>
        <p:nvPr/>
      </p:nvGrpSpPr>
      <p:grpSpPr>
        <a:xfrm>
          <a:off y="0" x="0"/>
          <a:ext cy="0" cx="0"/>
          <a:chOff y="0" x="0"/>
          <a:chExt cy="0" cx="0"/>
        </a:xfrm>
      </p:grpSpPr>
      <p:sp>
        <p:nvSpPr>
          <p:cNvPr id="610" name="Shape 61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611" name="Shape 61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5" name="Shape 195"/>
        <p:cNvGrpSpPr/>
        <p:nvPr/>
      </p:nvGrpSpPr>
      <p:grpSpPr>
        <a:xfrm>
          <a:off y="0" x="0"/>
          <a:ext cy="0" cx="0"/>
          <a:chOff y="0" x="0"/>
          <a:chExt cy="0" cx="0"/>
        </a:xfrm>
      </p:grpSpPr>
      <p:sp>
        <p:nvSpPr>
          <p:cNvPr id="196" name="Shape 19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7" name="Shape 1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5" name="Shape 695"/>
        <p:cNvGrpSpPr/>
        <p:nvPr/>
      </p:nvGrpSpPr>
      <p:grpSpPr>
        <a:xfrm>
          <a:off y="0" x="0"/>
          <a:ext cy="0" cx="0"/>
          <a:chOff y="0" x="0"/>
          <a:chExt cy="0" cx="0"/>
        </a:xfrm>
      </p:grpSpPr>
      <p:sp>
        <p:nvSpPr>
          <p:cNvPr id="696" name="Shape 69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697" name="Shape 6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96" name="Shape 796"/>
        <p:cNvGrpSpPr/>
        <p:nvPr/>
      </p:nvGrpSpPr>
      <p:grpSpPr>
        <a:xfrm>
          <a:off y="0" x="0"/>
          <a:ext cy="0" cx="0"/>
          <a:chOff y="0" x="0"/>
          <a:chExt cy="0" cx="0"/>
        </a:xfrm>
      </p:grpSpPr>
      <p:sp>
        <p:nvSpPr>
          <p:cNvPr id="797" name="Shape 7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798" name="Shape 798"/>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A detailed study of the St Bernard Delta system by Rogers, et.al. from UNO mapped the component delta lobes using cores and sparker profiles.  Their configuration of one of the subdeltas is strikingly similar is size and shape to the modern birdfoot delta.</a:t>
            </a:r>
          </a:p>
        </p:txBody>
      </p:sp>
      <p:sp>
        <p:nvSpPr>
          <p:cNvPr id="799" name="Shape 799"/>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3" name="Shape 903"/>
        <p:cNvGrpSpPr/>
        <p:nvPr/>
      </p:nvGrpSpPr>
      <p:grpSpPr>
        <a:xfrm>
          <a:off y="0" x="0"/>
          <a:ext cy="0" cx="0"/>
          <a:chOff y="0" x="0"/>
          <a:chExt cy="0" cx="0"/>
        </a:xfrm>
      </p:grpSpPr>
      <p:sp>
        <p:nvSpPr>
          <p:cNvPr id="904" name="Shape 90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905" name="Shape 905"/>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St. Bernard Delta was very likely inhabited by native people, who’s existence is documented by several archeological sites.  The cypress stump found in Frazier’s core documents that this part of the coastal plain was a complex system of cypress swamps and fresh and saltwater marshes.</a:t>
            </a:r>
          </a:p>
        </p:txBody>
      </p:sp>
      <p:sp>
        <p:nvSpPr>
          <p:cNvPr id="906" name="Shape 906"/>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04" name="Shape 1004"/>
        <p:cNvGrpSpPr/>
        <p:nvPr/>
      </p:nvGrpSpPr>
      <p:grpSpPr>
        <a:xfrm>
          <a:off y="0" x="0"/>
          <a:ext cy="0" cx="0"/>
          <a:chOff y="0" x="0"/>
          <a:chExt cy="0" cx="0"/>
        </a:xfrm>
      </p:grpSpPr>
      <p:sp>
        <p:nvSpPr>
          <p:cNvPr id="1005" name="Shape 100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006" name="Shape 1006"/>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One it was abandoned the St. Bernard Delta began to subside very rapidly.  A rough estimate based on the Rogers et.al. study would suggest that the rate of land loss in this delta was consistent with the rate of land loss being measured in the modern birdfoot delta.</a:t>
            </a:r>
          </a:p>
        </p:txBody>
      </p:sp>
      <p:sp>
        <p:nvSpPr>
          <p:cNvPr id="1007" name="Shape 1007"/>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00" name="Shape 1100"/>
        <p:cNvGrpSpPr/>
        <p:nvPr/>
      </p:nvGrpSpPr>
      <p:grpSpPr>
        <a:xfrm>
          <a:off y="0" x="0"/>
          <a:ext cy="0" cx="0"/>
          <a:chOff y="0" x="0"/>
          <a:chExt cy="0" cx="0"/>
        </a:xfrm>
      </p:grpSpPr>
      <p:sp>
        <p:nvSpPr>
          <p:cNvPr id="1101" name="Shape 110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102" name="Shape 1102"/>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By the time that Europeans had landed in the Americas, the rate of land creation and land loss had come into equilibrium.  During most of this time period sea level was at a relative standstill.  It is logical to assume that without the intervention of humans into the natural patterns of the delta cycle, and the introduction of anthropogenic sea level rise, the coastal plain would have maintained a “no net loss” equilibrium for the foreseeable future in which every acre of wetlands that succumbed to subsidence would be matched by an acre of newly created wetlands at the site of the active delta.</a:t>
            </a:r>
          </a:p>
        </p:txBody>
      </p:sp>
      <p:sp>
        <p:nvSpPr>
          <p:cNvPr id="1103" name="Shape 1103"/>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97" name="Shape 1197"/>
        <p:cNvGrpSpPr/>
        <p:nvPr/>
      </p:nvGrpSpPr>
      <p:grpSpPr>
        <a:xfrm>
          <a:off y="0" x="0"/>
          <a:ext cy="0" cx="0"/>
          <a:chOff y="0" x="0"/>
          <a:chExt cy="0" cx="0"/>
        </a:xfrm>
      </p:grpSpPr>
      <p:sp>
        <p:nvSpPr>
          <p:cNvPr id="1198" name="Shape 119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199" name="Shape 1199"/>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By 1932 the coast of Louisiana had come into the configuration that we recognize as the baseline for assessing change that has occurred since then.  It is obvious from this review that 1932 hold no special place in the history of the development of the coast.  It was simply a point in time during the continuous evolution of the coastal plain at which a set of photographs were taken.</a:t>
            </a:r>
          </a:p>
        </p:txBody>
      </p:sp>
      <p:sp>
        <p:nvSpPr>
          <p:cNvPr id="1200" name="Shape 1200"/>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83" name="Shape 1283"/>
        <p:cNvGrpSpPr/>
        <p:nvPr/>
      </p:nvGrpSpPr>
      <p:grpSpPr>
        <a:xfrm>
          <a:off y="0" x="0"/>
          <a:ext cy="0" cx="0"/>
          <a:chOff y="0" x="0"/>
          <a:chExt cy="0" cx="0"/>
        </a:xfrm>
      </p:grpSpPr>
      <p:sp>
        <p:nvSpPr>
          <p:cNvPr id="1284" name="Shape 128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285" name="Shape 128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18" name="Shape 1318"/>
        <p:cNvGrpSpPr/>
        <p:nvPr/>
      </p:nvGrpSpPr>
      <p:grpSpPr>
        <a:xfrm>
          <a:off y="0" x="0"/>
          <a:ext cy="0" cx="0"/>
          <a:chOff y="0" x="0"/>
          <a:chExt cy="0" cx="0"/>
        </a:xfrm>
      </p:grpSpPr>
      <p:sp>
        <p:nvSpPr>
          <p:cNvPr id="1319" name="Shape 131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320" name="Shape 1320"/>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This cross section extends from the edge of the Ninth Ward across Breton Sound.  Delta 5 has subsided almost entirely to a depth of more than 30 feet below sea level.  Delta 9 which stretched across Breton Sound has also sunk to depths of up to 30 feet.  A detail from Frazier’s section shows that an in situ cypress stump was encountered at 33 feet below sea level and could be age dated to 2100 years old.  This gives a more accurate measurement of subsidence rate.</a:t>
            </a:r>
          </a:p>
        </p:txBody>
      </p:sp>
      <p:sp>
        <p:nvSpPr>
          <p:cNvPr id="1321" name="Shape 1321"/>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26" name="Shape 1326"/>
        <p:cNvGrpSpPr/>
        <p:nvPr/>
      </p:nvGrpSpPr>
      <p:grpSpPr>
        <a:xfrm>
          <a:off y="0" x="0"/>
          <a:ext cy="0" cx="0"/>
          <a:chOff y="0" x="0"/>
          <a:chExt cy="0" cx="0"/>
        </a:xfrm>
      </p:grpSpPr>
      <p:sp>
        <p:nvSpPr>
          <p:cNvPr id="1327" name="Shape 1327"/>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328" name="Shape 132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43" name="Shape 1343"/>
        <p:cNvGrpSpPr/>
        <p:nvPr/>
      </p:nvGrpSpPr>
      <p:grpSpPr>
        <a:xfrm>
          <a:off y="0" x="0"/>
          <a:ext cy="0" cx="0"/>
          <a:chOff y="0" x="0"/>
          <a:chExt cy="0" cx="0"/>
        </a:xfrm>
      </p:grpSpPr>
      <p:sp>
        <p:nvSpPr>
          <p:cNvPr id="1344" name="Shape 134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a:noFill/>
          </a:ln>
        </p:spPr>
      </p:sp>
      <p:sp>
        <p:nvSpPr>
          <p:cNvPr id="1345" name="Shape 1345"/>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p:txBody>
      </p:sp>
      <p:sp>
        <p:nvSpPr>
          <p:cNvPr id="1346" name="Shape 1346"/>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2" name="Shape 202"/>
        <p:cNvGrpSpPr/>
        <p:nvPr/>
      </p:nvGrpSpPr>
      <p:grpSpPr>
        <a:xfrm>
          <a:off y="0" x="0"/>
          <a:ext cy="0" cx="0"/>
          <a:chOff y="0" x="0"/>
          <a:chExt cy="0" cx="0"/>
        </a:xfrm>
      </p:grpSpPr>
      <p:sp>
        <p:nvSpPr>
          <p:cNvPr id="203" name="Shape 203"/>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4" name="Shape 20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54" name="Shape 1354"/>
        <p:cNvGrpSpPr/>
        <p:nvPr/>
      </p:nvGrpSpPr>
      <p:grpSpPr>
        <a:xfrm>
          <a:off y="0" x="0"/>
          <a:ext cy="0" cx="0"/>
          <a:chOff y="0" x="0"/>
          <a:chExt cy="0" cx="0"/>
        </a:xfrm>
      </p:grpSpPr>
      <p:sp>
        <p:nvSpPr>
          <p:cNvPr id="1355" name="Shape 13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a:noFill/>
          </a:ln>
        </p:spPr>
      </p:sp>
      <p:sp>
        <p:nvSpPr>
          <p:cNvPr id="1356" name="Shape 1356"/>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p:txBody>
      </p:sp>
      <p:sp>
        <p:nvSpPr>
          <p:cNvPr id="1357" name="Shape 1357"/>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60" name="Shape 1360"/>
        <p:cNvGrpSpPr/>
        <p:nvPr/>
      </p:nvGrpSpPr>
      <p:grpSpPr>
        <a:xfrm>
          <a:off y="0" x="0"/>
          <a:ext cy="0" cx="0"/>
          <a:chOff y="0" x="0"/>
          <a:chExt cy="0" cx="0"/>
        </a:xfrm>
      </p:grpSpPr>
      <p:sp>
        <p:nvSpPr>
          <p:cNvPr id="1361" name="Shape 13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a:noFill/>
          </a:ln>
        </p:spPr>
      </p:sp>
      <p:sp>
        <p:nvSpPr>
          <p:cNvPr id="1362" name="Shape 1362"/>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p:txBody>
      </p:sp>
      <p:sp>
        <p:nvSpPr>
          <p:cNvPr id="1363" name="Shape 1363"/>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67" name="Shape 1367"/>
        <p:cNvGrpSpPr/>
        <p:nvPr/>
      </p:nvGrpSpPr>
      <p:grpSpPr>
        <a:xfrm>
          <a:off y="0" x="0"/>
          <a:ext cy="0" cx="0"/>
          <a:chOff y="0" x="0"/>
          <a:chExt cy="0" cx="0"/>
        </a:xfrm>
      </p:grpSpPr>
      <p:sp>
        <p:nvSpPr>
          <p:cNvPr id="1368" name="Shape 1368"/>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369" name="Shape 136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3" name="Shape 1373"/>
        <p:cNvGrpSpPr/>
        <p:nvPr/>
      </p:nvGrpSpPr>
      <p:grpSpPr>
        <a:xfrm>
          <a:off y="0" x="0"/>
          <a:ext cy="0" cx="0"/>
          <a:chOff y="0" x="0"/>
          <a:chExt cy="0" cx="0"/>
        </a:xfrm>
      </p:grpSpPr>
      <p:sp>
        <p:nvSpPr>
          <p:cNvPr id="1374" name="Shape 137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375" name="Shape 137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81" name="Shape 1381"/>
        <p:cNvGrpSpPr/>
        <p:nvPr/>
      </p:nvGrpSpPr>
      <p:grpSpPr>
        <a:xfrm>
          <a:off y="0" x="0"/>
          <a:ext cy="0" cx="0"/>
          <a:chOff y="0" x="0"/>
          <a:chExt cy="0" cx="0"/>
        </a:xfrm>
      </p:grpSpPr>
      <p:sp>
        <p:nvSpPr>
          <p:cNvPr id="1382" name="Shape 138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383" name="Shape 1383"/>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most reliable estimates for land loss caused by the direct removal are usually quoted from the early work on the subject independently done by Turner and Penland.  Turner led a research team working for the Minerals Management Service and published this document in 1988.  They made an estimate of 6.3% of the total wetlands loss being due to direct removal, but insisted on a substantially larger percentage based on a “strong statistical relationship”</a:t>
            </a:r>
          </a:p>
        </p:txBody>
      </p:sp>
      <p:sp>
        <p:nvSpPr>
          <p:cNvPr id="1384" name="Shape 1384"/>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91" name="Shape 1391"/>
        <p:cNvGrpSpPr/>
        <p:nvPr/>
      </p:nvGrpSpPr>
      <p:grpSpPr>
        <a:xfrm>
          <a:off y="0" x="0"/>
          <a:ext cy="0" cx="0"/>
          <a:chOff y="0" x="0"/>
          <a:chExt cy="0" cx="0"/>
        </a:xfrm>
      </p:grpSpPr>
      <p:sp>
        <p:nvSpPr>
          <p:cNvPr id="1392" name="Shape 139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393" name="Shape 1393"/>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Two years later Penland, et.al. made a very similar estimate, and they published their finding in map form.  In their estimate direct removal accounted for 11% of the land loss and they attributed an additional 25% to “altered hydrology” caused by the dredged canals.  On the map the direct removal is shown as the dark blue and black that define the canals.  Their estimate appears to be a little high for oil and gas because they include several navigational canals that were used by oil and gas operators, but that would very likely have been dredged if there were no oil and gas industry in the area.</a:t>
            </a:r>
          </a:p>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dark yellow patches define the areas assigned to land loss indirectly caused by the oil and gas canals.  These will be examined in more detail shortly.</a:t>
            </a:r>
          </a:p>
        </p:txBody>
      </p:sp>
      <p:sp>
        <p:nvSpPr>
          <p:cNvPr id="1394" name="Shape 1394"/>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99" name="Shape 1399"/>
        <p:cNvGrpSpPr/>
        <p:nvPr/>
      </p:nvGrpSpPr>
      <p:grpSpPr>
        <a:xfrm>
          <a:off y="0" x="0"/>
          <a:ext cy="0" cx="0"/>
          <a:chOff y="0" x="0"/>
          <a:chExt cy="0" cx="0"/>
        </a:xfrm>
      </p:grpSpPr>
      <p:sp>
        <p:nvSpPr>
          <p:cNvPr id="1400" name="Shape 140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401" name="Shape 140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Penland’s areas of land loss due to altered hydrology and attributed to the oil and gas canals can now be put into context.  Some of these areas of land loss are associated with the location of oil field canals, but most are not.  The much more obvious relationship is with the downthrow sides of the active surface fault traces.</a:t>
            </a:r>
          </a:p>
        </p:txBody>
      </p:sp>
      <p:sp>
        <p:nvSpPr>
          <p:cNvPr id="1402" name="Shape 140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42" name="Shape 1442"/>
        <p:cNvGrpSpPr/>
        <p:nvPr/>
      </p:nvGrpSpPr>
      <p:grpSpPr>
        <a:xfrm>
          <a:off y="0" x="0"/>
          <a:ext cy="0" cx="0"/>
          <a:chOff y="0" x="0"/>
          <a:chExt cy="0" cx="0"/>
        </a:xfrm>
      </p:grpSpPr>
      <p:sp>
        <p:nvSpPr>
          <p:cNvPr id="1443" name="Shape 144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444" name="Shape 1444"/>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same pattern is clear on the satellite photography for the area.  The hot spots of land loss are logically areas of open water.</a:t>
            </a:r>
          </a:p>
        </p:txBody>
      </p:sp>
      <p:sp>
        <p:nvSpPr>
          <p:cNvPr id="1445" name="Shape 1445"/>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02" name="Shape 1502"/>
        <p:cNvGrpSpPr/>
        <p:nvPr/>
      </p:nvGrpSpPr>
      <p:grpSpPr>
        <a:xfrm>
          <a:off y="0" x="0"/>
          <a:ext cy="0" cx="0"/>
          <a:chOff y="0" x="0"/>
          <a:chExt cy="0" cx="0"/>
        </a:xfrm>
      </p:grpSpPr>
      <p:sp>
        <p:nvSpPr>
          <p:cNvPr id="1503" name="Shape 1503"/>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504" name="Shape 150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5" name="Shape 1515"/>
        <p:cNvGrpSpPr/>
        <p:nvPr/>
      </p:nvGrpSpPr>
      <p:grpSpPr>
        <a:xfrm>
          <a:off y="0" x="0"/>
          <a:ext cy="0" cx="0"/>
          <a:chOff y="0" x="0"/>
          <a:chExt cy="0" cx="0"/>
        </a:xfrm>
      </p:grpSpPr>
      <p:sp>
        <p:nvSpPr>
          <p:cNvPr id="1516" name="Shape 151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517" name="Shape 1517"/>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Gagliano examined these same fault systems in his 2003 study.  He showed that the altered hydrology is actually due to a rotation of the marsh surface by the movement of the faults.  Instead of the commonly stated model of the canals opening up the interior marshes to saltwater intrusion, it is actually the slope of the marsh surface that allows the saltwater to flow into the subsided areas.  The juxtaposition of the low areas holding more saline water is what killed the cypress trees.  Gagliano also shows in comparative photographs that the area of continuous unbroken marsh in 1953 is bisected by the fault and only the downthrown side is converted to open water.</a:t>
            </a:r>
          </a:p>
        </p:txBody>
      </p:sp>
      <p:sp>
        <p:nvSpPr>
          <p:cNvPr id="1518" name="Shape 1518"/>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9" name="Shape 209"/>
        <p:cNvGrpSpPr/>
        <p:nvPr/>
      </p:nvGrpSpPr>
      <p:grpSpPr>
        <a:xfrm>
          <a:off y="0" x="0"/>
          <a:ext cy="0" cx="0"/>
          <a:chOff y="0" x="0"/>
          <a:chExt cy="0" cx="0"/>
        </a:xfrm>
      </p:grpSpPr>
      <p:sp>
        <p:nvSpPr>
          <p:cNvPr id="210" name="Shape 21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11" name="Shape 21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27" name="Shape 1527"/>
        <p:cNvGrpSpPr/>
        <p:nvPr/>
      </p:nvGrpSpPr>
      <p:grpSpPr>
        <a:xfrm>
          <a:off y="0" x="0"/>
          <a:ext cy="0" cx="0"/>
          <a:chOff y="0" x="0"/>
          <a:chExt cy="0" cx="0"/>
        </a:xfrm>
      </p:grpSpPr>
      <p:sp>
        <p:nvSpPr>
          <p:cNvPr id="1528" name="Shape 152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529" name="Shape 1529"/>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surface traces of these faults show a clear and repeated relationship with hot spots of land loss in this area.  The fault traces form sharp northern boundaries to the hot spots.  All of these faults are classic Gulf Coast down-to-the-basin faults meaning that their downthrown sides are to the basinward or south side of the trace.  Active subsidence is occurring on the downthrown side of the fault, and the upthrown sides are generally undisturbed marsh that has not experienced land loss since 1932.</a:t>
            </a:r>
          </a:p>
        </p:txBody>
      </p:sp>
      <p:sp>
        <p:nvSpPr>
          <p:cNvPr id="1530" name="Shape 1530"/>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5" name="Shape 1535"/>
        <p:cNvGrpSpPr/>
        <p:nvPr/>
      </p:nvGrpSpPr>
      <p:grpSpPr>
        <a:xfrm>
          <a:off y="0" x="0"/>
          <a:ext cy="0" cx="0"/>
          <a:chOff y="0" x="0"/>
          <a:chExt cy="0" cx="0"/>
        </a:xfrm>
      </p:grpSpPr>
      <p:sp>
        <p:nvSpPr>
          <p:cNvPr id="1536" name="Shape 153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537" name="Shape 153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49" name="Shape 1549"/>
        <p:cNvGrpSpPr/>
        <p:nvPr/>
      </p:nvGrpSpPr>
      <p:grpSpPr>
        <a:xfrm>
          <a:off y="0" x="0"/>
          <a:ext cy="0" cx="0"/>
          <a:chOff y="0" x="0"/>
          <a:chExt cy="0" cx="0"/>
        </a:xfrm>
      </p:grpSpPr>
      <p:sp>
        <p:nvSpPr>
          <p:cNvPr id="1550" name="Shape 155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551" name="Shape 155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Gagliano examined these same fault systems in his 2003 study.  He showed that the altered hydrology is actually due to a rotation of the marsh surface by the movement of the faults.  Instead of the commonly stated model of the canals opening up the interior marshes to saltwater intrusion, it is actually the slope of the marsh surface that allows the saltwater to flow into the subsided areas.  The juxtaposition of the low areas holding more saline water is what killed the cypress trees.  Gagliano also shows in comparative photographs that the area of continuous unbroken marsh in 1953 is bisected by the fault and only the downthrown side is converted to open water.</a:t>
            </a:r>
          </a:p>
        </p:txBody>
      </p:sp>
      <p:sp>
        <p:nvSpPr>
          <p:cNvPr id="1552" name="Shape 155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65" name="Shape 1565"/>
        <p:cNvGrpSpPr/>
        <p:nvPr/>
      </p:nvGrpSpPr>
      <p:grpSpPr>
        <a:xfrm>
          <a:off y="0" x="0"/>
          <a:ext cy="0" cx="0"/>
          <a:chOff y="0" x="0"/>
          <a:chExt cy="0" cx="0"/>
        </a:xfrm>
      </p:grpSpPr>
      <p:sp>
        <p:nvSpPr>
          <p:cNvPr id="1566" name="Shape 156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567" name="Shape 1567"/>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sequence of inset photographs shows the evolution within the area of the white square since 1971.  As can be seen on the land area change map, the upthrown side of the fault shows very little change through the time interval, while the downthrown side is progressively converted to open water by subsidence.  Gagliano show various patterns by which fault may subsided the marsh surface.  The area around Wonder Lake has a multiple fault signature.</a:t>
            </a:r>
          </a:p>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A couple of points of interest on this slide.  The yellow line on the photographs is the proposed alignment of the Morganza to the Gulf Levee, and the lower right corner of the white box on the land area change map is the approximate location of Bayou le Jean Charles, which was the subject of a documentary about people being displaced from their village by coastal erosion caused by oil and gas operations.</a:t>
            </a:r>
          </a:p>
        </p:txBody>
      </p:sp>
      <p:sp>
        <p:nvSpPr>
          <p:cNvPr id="1568" name="Shape 1568"/>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9" name="Shape 1599"/>
        <p:cNvGrpSpPr/>
        <p:nvPr/>
      </p:nvGrpSpPr>
      <p:grpSpPr>
        <a:xfrm>
          <a:off y="0" x="0"/>
          <a:ext cy="0" cx="0"/>
          <a:chOff y="0" x="0"/>
          <a:chExt cy="0" cx="0"/>
        </a:xfrm>
      </p:grpSpPr>
      <p:sp>
        <p:nvSpPr>
          <p:cNvPr id="1600" name="Shape 160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601" name="Shape 160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Penland’s areas of land loss due to altered hydrology and attributed to the oil and gas canals can now be put into context.  Some of these areas of land loss are associated with the location of oil field canals, but most are not.  The much more obvious relationship is with the downthrow sides of the active surface fault traces.</a:t>
            </a:r>
          </a:p>
        </p:txBody>
      </p:sp>
      <p:sp>
        <p:nvSpPr>
          <p:cNvPr id="1602" name="Shape 160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64" name="Shape 1764"/>
        <p:cNvGrpSpPr/>
        <p:nvPr/>
      </p:nvGrpSpPr>
      <p:grpSpPr>
        <a:xfrm>
          <a:off y="0" x="0"/>
          <a:ext cy="0" cx="0"/>
          <a:chOff y="0" x="0"/>
          <a:chExt cy="0" cx="0"/>
        </a:xfrm>
      </p:grpSpPr>
      <p:sp>
        <p:nvSpPr>
          <p:cNvPr id="1765" name="Shape 176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766" name="Shape 1766"/>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Most of the major fault systems have been mapped in detail, and several of them have been continuously active throughout the history of the basin, and they cut to the surface as shown on the cross section.  The surface traces of these shallow cutting faults have also been mapped in some detail as shown by the red dashed lines, but there is much work that can be done to refine the detail of how they cross the marsh.</a:t>
            </a:r>
          </a:p>
        </p:txBody>
      </p:sp>
      <p:sp>
        <p:nvSpPr>
          <p:cNvPr id="1767" name="Shape 1767"/>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1" name="Shape 1801"/>
        <p:cNvGrpSpPr/>
        <p:nvPr/>
      </p:nvGrpSpPr>
      <p:grpSpPr>
        <a:xfrm>
          <a:off y="0" x="0"/>
          <a:ext cy="0" cx="0"/>
          <a:chOff y="0" x="0"/>
          <a:chExt cy="0" cx="0"/>
        </a:xfrm>
      </p:grpSpPr>
      <p:sp>
        <p:nvSpPr>
          <p:cNvPr id="1802" name="Shape 180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803" name="Shape 1803"/>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effect of the activity of the major fault systems at the surface is apparent on a satellite image of the coastal plain</a:t>
            </a:r>
          </a:p>
        </p:txBody>
      </p:sp>
      <p:sp>
        <p:nvSpPr>
          <p:cNvPr id="1804" name="Shape 1804"/>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31" name="Shape 1831"/>
        <p:cNvGrpSpPr/>
        <p:nvPr/>
      </p:nvGrpSpPr>
      <p:grpSpPr>
        <a:xfrm>
          <a:off y="0" x="0"/>
          <a:ext cy="0" cx="0"/>
          <a:chOff y="0" x="0"/>
          <a:chExt cy="0" cx="0"/>
        </a:xfrm>
      </p:grpSpPr>
      <p:sp>
        <p:nvSpPr>
          <p:cNvPr id="1832" name="Shape 183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833" name="Shape 1833"/>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There is also a very clear relationship between the active faults at the surface and the hot spots of land loss.  The examination of this area in detail brings that relationship to light.</a:t>
            </a:r>
          </a:p>
        </p:txBody>
      </p:sp>
      <p:sp>
        <p:nvSpPr>
          <p:cNvPr id="1834" name="Shape 1834"/>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42" name="Shape 1842"/>
        <p:cNvGrpSpPr/>
        <p:nvPr/>
      </p:nvGrpSpPr>
      <p:grpSpPr>
        <a:xfrm>
          <a:off y="0" x="0"/>
          <a:ext cy="0" cx="0"/>
          <a:chOff y="0" x="0"/>
          <a:chExt cy="0" cx="0"/>
        </a:xfrm>
      </p:grpSpPr>
      <p:sp>
        <p:nvSpPr>
          <p:cNvPr id="1843" name="Shape 1843"/>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844" name="Shape 184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74" name="Shape 1874"/>
        <p:cNvGrpSpPr/>
        <p:nvPr/>
      </p:nvGrpSpPr>
      <p:grpSpPr>
        <a:xfrm>
          <a:off y="0" x="0"/>
          <a:ext cy="0" cx="0"/>
          <a:chOff y="0" x="0"/>
          <a:chExt cy="0" cx="0"/>
        </a:xfrm>
      </p:grpSpPr>
      <p:sp>
        <p:nvSpPr>
          <p:cNvPr id="1875" name="Shape 1875"/>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876" name="Shape 187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6" name="Shape 216"/>
        <p:cNvGrpSpPr/>
        <p:nvPr/>
      </p:nvGrpSpPr>
      <p:grpSpPr>
        <a:xfrm>
          <a:off y="0" x="0"/>
          <a:ext cy="0" cx="0"/>
          <a:chOff y="0" x="0"/>
          <a:chExt cy="0" cx="0"/>
        </a:xfrm>
      </p:grpSpPr>
      <p:sp>
        <p:nvSpPr>
          <p:cNvPr id="217" name="Shape 217"/>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18" name="Shape 21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95" name="Shape 1895"/>
        <p:cNvGrpSpPr/>
        <p:nvPr/>
      </p:nvGrpSpPr>
      <p:grpSpPr>
        <a:xfrm>
          <a:off y="0" x="0"/>
          <a:ext cy="0" cx="0"/>
          <a:chOff y="0" x="0"/>
          <a:chExt cy="0" cx="0"/>
        </a:xfrm>
      </p:grpSpPr>
      <p:sp>
        <p:nvSpPr>
          <p:cNvPr id="1896" name="Shape 189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897" name="Shape 18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05" name="Shape 1905"/>
        <p:cNvGrpSpPr/>
        <p:nvPr/>
      </p:nvGrpSpPr>
      <p:grpSpPr>
        <a:xfrm>
          <a:off y="0" x="0"/>
          <a:ext cy="0" cx="0"/>
          <a:chOff y="0" x="0"/>
          <a:chExt cy="0" cx="0"/>
        </a:xfrm>
      </p:grpSpPr>
      <p:sp>
        <p:nvSpPr>
          <p:cNvPr id="1906" name="Shape 190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07" name="Shape 190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12" name="Shape 1912"/>
        <p:cNvGrpSpPr/>
        <p:nvPr/>
      </p:nvGrpSpPr>
      <p:grpSpPr>
        <a:xfrm>
          <a:off y="0" x="0"/>
          <a:ext cy="0" cx="0"/>
          <a:chOff y="0" x="0"/>
          <a:chExt cy="0" cx="0"/>
        </a:xfrm>
      </p:grpSpPr>
      <p:sp>
        <p:nvSpPr>
          <p:cNvPr id="1913" name="Shape 191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14" name="Shape 1914"/>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plaintiffs in the lawsuit make a general claim of wetlands loss having been caused by the extraction of oil and gas, but they offer no details or specific instances.</a:t>
            </a:r>
          </a:p>
        </p:txBody>
      </p:sp>
      <p:sp>
        <p:nvSpPr>
          <p:cNvPr id="1915" name="Shape 1915"/>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19" name="Shape 1919"/>
        <p:cNvGrpSpPr/>
        <p:nvPr/>
      </p:nvGrpSpPr>
      <p:grpSpPr>
        <a:xfrm>
          <a:off y="0" x="0"/>
          <a:ext cy="0" cx="0"/>
          <a:chOff y="0" x="0"/>
          <a:chExt cy="0" cx="0"/>
        </a:xfrm>
      </p:grpSpPr>
      <p:sp>
        <p:nvSpPr>
          <p:cNvPr id="1920" name="Shape 192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21" name="Shape 192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Coastal restoration projects have been operational for about 22 years.  It can easily be estimated that billions of dollars have been spent on the endeavor.  Although every budget of the Coastal Restoration and Protection Authority includes a myriad of types of projects from building bulkhead to beach restoration, there are three principal types of projects that are intended to restore wetlands: freshwater diversions, marsh creation projects, and sediment diversions.  Marsh creation projects are generally accepted to be too expensive to ever be implemented to ever create any meaningful amount of new land.  The other two are based on the premise of reconnecting the river to the marsh to restore the wetlands.  These are all of the major diversions that have been constructed to date, and a review of two of them will serve to evaluate the capabilities of these and all planned diversions.</a:t>
            </a:r>
          </a:p>
        </p:txBody>
      </p:sp>
      <p:sp>
        <p:nvSpPr>
          <p:cNvPr id="1922" name="Shape 192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7" name="Shape 1927"/>
        <p:cNvGrpSpPr/>
        <p:nvPr/>
      </p:nvGrpSpPr>
      <p:grpSpPr>
        <a:xfrm>
          <a:off y="0" x="0"/>
          <a:ext cy="0" cx="0"/>
          <a:chOff y="0" x="0"/>
          <a:chExt cy="0" cx="0"/>
        </a:xfrm>
      </p:grpSpPr>
      <p:sp>
        <p:nvSpPr>
          <p:cNvPr id="1928" name="Shape 192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29" name="Shape 1929"/>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West Bay Sediment Diversion is the only sediment diversion project that has been constructed to date.  As opposed to freshwater diversions, which are designed to only skim off a shallow surface component of the river flow, which contains little or no suspended sediment, these diversions are intended to capture a more significant cross section of the river’s flow with a greater chance for sediments to be redirected into the marsh.  The West Bay project was intended as a demonstration project for planned future sediment diversions.</a:t>
            </a:r>
          </a:p>
        </p:txBody>
      </p:sp>
      <p:sp>
        <p:nvSpPr>
          <p:cNvPr id="1930" name="Shape 1930"/>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39" name="Shape 1939"/>
        <p:cNvGrpSpPr/>
        <p:nvPr/>
      </p:nvGrpSpPr>
      <p:grpSpPr>
        <a:xfrm>
          <a:off y="0" x="0"/>
          <a:ext cy="0" cx="0"/>
          <a:chOff y="0" x="0"/>
          <a:chExt cy="0" cx="0"/>
        </a:xfrm>
      </p:grpSpPr>
      <p:sp>
        <p:nvSpPr>
          <p:cNvPr id="1940" name="Shape 194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41" name="Shape 194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What the project demonstrated was very clear.  The combination of the drastically reduced sediment supply of the river over the past few decades, and the intentional design of the diversions not to redirect the bed load sediments of the river, make it very unlikely that they will be capable of building any new land.  West Bay commenced operations in 2003.  Alex Kolker at Tulane did an exhaustive evaluation of the project in 2012, and concluded that “it would appear unlikely that large areas of new land would develop in West Bay over a time scale of less than a few decades”.  There is no sound reason to think that any future sediment diversions on the lower Mississippi River will perform any differently unless they are allowed to capture a substantial portion of the bed load sediments of the river, which would very likely render the river to be no longer suitable for navigation.</a:t>
            </a:r>
          </a:p>
          <a:p>
            <a:pPr algn="l" rtl="0" lvl="0" marR="0" indent="0" marL="0">
              <a:spcBef>
                <a:spcPts val="0"/>
              </a:spcBef>
              <a:buNone/>
            </a:pPr>
            <a:r>
              <a:t/>
            </a:r>
            <a:endParaRPr strike="noStrike" u="none" b="0" cap="none" baseline="0" sz="1200" i="0">
              <a:solidFill>
                <a:schemeClr val="dk1"/>
              </a:solidFill>
              <a:latin typeface="Calibri"/>
              <a:ea typeface="Calibri"/>
              <a:cs typeface="Calibri"/>
              <a:sym typeface="Calibri"/>
            </a:endParaRPr>
          </a:p>
        </p:txBody>
      </p:sp>
      <p:sp>
        <p:nvSpPr>
          <p:cNvPr id="1942" name="Shape 194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47" name="Shape 1947"/>
        <p:cNvGrpSpPr/>
        <p:nvPr/>
      </p:nvGrpSpPr>
      <p:grpSpPr>
        <a:xfrm>
          <a:off y="0" x="0"/>
          <a:ext cy="0" cx="0"/>
          <a:chOff y="0" x="0"/>
          <a:chExt cy="0" cx="0"/>
        </a:xfrm>
      </p:grpSpPr>
      <p:sp>
        <p:nvSpPr>
          <p:cNvPr id="1948" name="Shape 194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49" name="Shape 1949"/>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original diversion is the Caenarvon Freshwater diversion.  It was constructed in 1992 at the site of the levee breach induced by dynamite in 1927.  The stated intention of the diversion was to manage the salinity of the wetlands by slowing the advance of saltwater intrusion that was being blamed for the bulk of the land loss at the time.</a:t>
            </a:r>
          </a:p>
        </p:txBody>
      </p:sp>
      <p:sp>
        <p:nvSpPr>
          <p:cNvPr id="1950" name="Shape 1950"/>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56" name="Shape 1956"/>
        <p:cNvGrpSpPr/>
        <p:nvPr/>
      </p:nvGrpSpPr>
      <p:grpSpPr>
        <a:xfrm>
          <a:off y="0" x="0"/>
          <a:ext cy="0" cx="0"/>
          <a:chOff y="0" x="0"/>
          <a:chExt cy="0" cx="0"/>
        </a:xfrm>
      </p:grpSpPr>
      <p:sp>
        <p:nvSpPr>
          <p:cNvPr id="1957" name="Shape 195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58" name="Shape 1958"/>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The location of the Caenarvon Diversion is indicated by the red arrow.  There is an immediately obvious relationship between the outflow of this diversion and the concentration of land loss in the Delacroix marsh since 2005.</a:t>
            </a:r>
          </a:p>
        </p:txBody>
      </p:sp>
      <p:sp>
        <p:nvSpPr>
          <p:cNvPr id="1959" name="Shape 1959"/>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65" name="Shape 1965"/>
        <p:cNvGrpSpPr/>
        <p:nvPr/>
      </p:nvGrpSpPr>
      <p:grpSpPr>
        <a:xfrm>
          <a:off y="0" x="0"/>
          <a:ext cy="0" cx="0"/>
          <a:chOff y="0" x="0"/>
          <a:chExt cy="0" cx="0"/>
        </a:xfrm>
      </p:grpSpPr>
      <p:sp>
        <p:nvSpPr>
          <p:cNvPr id="1966" name="Shape 196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1967" name="Shape 1967"/>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As it turns out, there are serious unintended consequences to reconnecting the river to the marsh.  The outflow of the Caenarvon feeds directly into saltwater marshes of the Delacroix.  The same nutrient-loaded waters of the Mississippi River that are deemed to be causing the dead zone in the Gulf of Mexico every year, have been shown to have an equally detrimental effect on the growth of salt marsh grasses.  Several leading scientists including Gene Turner, who is a co-author on the quoted study, have concluded that the excess nutrient load causes a weakening of the root bases of these grasses, and they are easily ripped up during hurricanes.  The concentration of land loss, which has been estimated to be over 40 square miles since 2005, is undoubtedly due to Hurricanes Katrina and Rita, but the area of control marsh outlined in yellow, which the eye of Katrina passed directly over was not effected by the storm, because it was not effected by the outflow the Caenarvon.</a:t>
            </a:r>
          </a:p>
        </p:txBody>
      </p:sp>
      <p:sp>
        <p:nvSpPr>
          <p:cNvPr id="1968" name="Shape 1968"/>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73" name="Shape 1973"/>
        <p:cNvGrpSpPr/>
        <p:nvPr/>
      </p:nvGrpSpPr>
      <p:grpSpPr>
        <a:xfrm>
          <a:off y="0" x="0"/>
          <a:ext cy="0" cx="0"/>
          <a:chOff y="0" x="0"/>
          <a:chExt cy="0" cx="0"/>
        </a:xfrm>
      </p:grpSpPr>
      <p:sp>
        <p:nvSpPr>
          <p:cNvPr id="1974" name="Shape 197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75" name="Shape 197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3" name="Shape 223"/>
        <p:cNvGrpSpPr/>
        <p:nvPr/>
      </p:nvGrpSpPr>
      <p:grpSpPr>
        <a:xfrm>
          <a:off y="0" x="0"/>
          <a:ext cy="0" cx="0"/>
          <a:chOff y="0" x="0"/>
          <a:chExt cy="0" cx="0"/>
        </a:xfrm>
      </p:grpSpPr>
      <p:sp>
        <p:nvSpPr>
          <p:cNvPr id="224" name="Shape 22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25" name="Shape 22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1" name="Shape 1981"/>
        <p:cNvGrpSpPr/>
        <p:nvPr/>
      </p:nvGrpSpPr>
      <p:grpSpPr>
        <a:xfrm>
          <a:off y="0" x="0"/>
          <a:ext cy="0" cx="0"/>
          <a:chOff y="0" x="0"/>
          <a:chExt cy="0" cx="0"/>
        </a:xfrm>
      </p:grpSpPr>
      <p:sp>
        <p:nvSpPr>
          <p:cNvPr id="1982" name="Shape 1982"/>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83" name="Shape 198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8" name="Shape 1988"/>
        <p:cNvGrpSpPr/>
        <p:nvPr/>
      </p:nvGrpSpPr>
      <p:grpSpPr>
        <a:xfrm>
          <a:off y="0" x="0"/>
          <a:ext cy="0" cx="0"/>
          <a:chOff y="0" x="0"/>
          <a:chExt cy="0" cx="0"/>
        </a:xfrm>
      </p:grpSpPr>
      <p:sp>
        <p:nvSpPr>
          <p:cNvPr id="1989" name="Shape 1989"/>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90" name="Shape 19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95" name="Shape 1995"/>
        <p:cNvGrpSpPr/>
        <p:nvPr/>
      </p:nvGrpSpPr>
      <p:grpSpPr>
        <a:xfrm>
          <a:off y="0" x="0"/>
          <a:ext cy="0" cx="0"/>
          <a:chOff y="0" x="0"/>
          <a:chExt cy="0" cx="0"/>
        </a:xfrm>
      </p:grpSpPr>
      <p:sp>
        <p:nvSpPr>
          <p:cNvPr id="1996" name="Shape 1996"/>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1997" name="Shape 199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02" name="Shape 2002"/>
        <p:cNvGrpSpPr/>
        <p:nvPr/>
      </p:nvGrpSpPr>
      <p:grpSpPr>
        <a:xfrm>
          <a:off y="0" x="0"/>
          <a:ext cy="0" cx="0"/>
          <a:chOff y="0" x="0"/>
          <a:chExt cy="0" cx="0"/>
        </a:xfrm>
      </p:grpSpPr>
      <p:sp>
        <p:nvSpPr>
          <p:cNvPr id="2003" name="Shape 2003"/>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04" name="Shape 200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10" name="Shape 2010"/>
        <p:cNvGrpSpPr/>
        <p:nvPr/>
      </p:nvGrpSpPr>
      <p:grpSpPr>
        <a:xfrm>
          <a:off y="0" x="0"/>
          <a:ext cy="0" cx="0"/>
          <a:chOff y="0" x="0"/>
          <a:chExt cy="0" cx="0"/>
        </a:xfrm>
      </p:grpSpPr>
      <p:sp>
        <p:nvSpPr>
          <p:cNvPr id="2011" name="Shape 2011"/>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12" name="Shape 201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16" name="Shape 2016"/>
        <p:cNvGrpSpPr/>
        <p:nvPr/>
      </p:nvGrpSpPr>
      <p:grpSpPr>
        <a:xfrm>
          <a:off y="0" x="0"/>
          <a:ext cy="0" cx="0"/>
          <a:chOff y="0" x="0"/>
          <a:chExt cy="0" cx="0"/>
        </a:xfrm>
      </p:grpSpPr>
      <p:sp>
        <p:nvSpPr>
          <p:cNvPr id="2017" name="Shape 2017"/>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18" name="Shape 201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23" name="Shape 2023"/>
        <p:cNvGrpSpPr/>
        <p:nvPr/>
      </p:nvGrpSpPr>
      <p:grpSpPr>
        <a:xfrm>
          <a:off y="0" x="0"/>
          <a:ext cy="0" cx="0"/>
          <a:chOff y="0" x="0"/>
          <a:chExt cy="0" cx="0"/>
        </a:xfrm>
      </p:grpSpPr>
      <p:sp>
        <p:nvSpPr>
          <p:cNvPr id="2024" name="Shape 202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25" name="Shape 202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0" name="Shape 2030"/>
        <p:cNvGrpSpPr/>
        <p:nvPr/>
      </p:nvGrpSpPr>
      <p:grpSpPr>
        <a:xfrm>
          <a:off y="0" x="0"/>
          <a:ext cy="0" cx="0"/>
          <a:chOff y="0" x="0"/>
          <a:chExt cy="0" cx="0"/>
        </a:xfrm>
      </p:grpSpPr>
      <p:sp>
        <p:nvSpPr>
          <p:cNvPr id="2031" name="Shape 2031"/>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32" name="Shape 203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9" name="Shape 2039"/>
        <p:cNvGrpSpPr/>
        <p:nvPr/>
      </p:nvGrpSpPr>
      <p:grpSpPr>
        <a:xfrm>
          <a:off y="0" x="0"/>
          <a:ext cy="0" cx="0"/>
          <a:chOff y="0" x="0"/>
          <a:chExt cy="0" cx="0"/>
        </a:xfrm>
      </p:grpSpPr>
      <p:sp>
        <p:nvSpPr>
          <p:cNvPr id="2040" name="Shape 204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flat">
            <a:solidFill>
              <a:srgbClr val="000000"/>
            </a:solidFill>
            <a:prstDash val="solid"/>
            <a:round/>
            <a:headEnd w="med" len="med" type="none"/>
            <a:tailEnd w="med" len="med" type="none"/>
          </a:ln>
        </p:spPr>
      </p:sp>
      <p:sp>
        <p:nvSpPr>
          <p:cNvPr id="2041" name="Shape 2041"/>
          <p:cNvSpPr txBox="1"/>
          <p:nvPr>
            <p:ph idx="1" type="body"/>
          </p:nvPr>
        </p:nvSpPr>
        <p:spPr>
          <a:xfrm>
            <a:off y="4343400" x="685800"/>
            <a:ext cy="4114800" cx="54863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Calibri"/>
                <a:ea typeface="Calibri"/>
                <a:cs typeface="Calibri"/>
                <a:sym typeface="Calibri"/>
              </a:rPr>
              <a:t>This is a satellite image of the same area as the previous slide from 2010.  Switching back and forth shows the changes that have occurred in this area of the coast in 78 years.</a:t>
            </a:r>
          </a:p>
        </p:txBody>
      </p:sp>
      <p:sp>
        <p:nvSpPr>
          <p:cNvPr id="2042" name="Shape 2042"/>
          <p:cNvSpPr txBox="1"/>
          <p:nvPr>
            <p:ph idx="12" type="sldNum"/>
          </p:nvPr>
        </p:nvSpPr>
        <p:spPr>
          <a:xfrm>
            <a:off y="8685213" x="3884612"/>
            <a:ext cy="457200" cx="2971799"/>
          </a:xfrm>
          <a:prstGeom prst="rect">
            <a:avLst/>
          </a:prstGeom>
          <a:noFill/>
          <a:ln>
            <a:noFill/>
          </a:ln>
        </p:spPr>
        <p:txBody>
          <a:bodyPr bIns="45700" rIns="91425" lIns="91425" tIns="45700" anchor="b" anchorCtr="0">
            <a:spAutoFit/>
          </a:bodyPr>
          <a:lstStyle/>
          <a:p>
            <a:pPr algn="r" rtl="0" lvl="0" marR="0" indent="0" marL="0">
              <a:spcBef>
                <a:spcPts val="0"/>
              </a:spcBef>
              <a:buSzPct val="25000"/>
              <a:buNone/>
            </a:pPr>
            <a:r>
              <a:rPr lang="en-US"/>
              <a:t>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47" name="Shape 2047"/>
        <p:cNvGrpSpPr/>
        <p:nvPr/>
      </p:nvGrpSpPr>
      <p:grpSpPr>
        <a:xfrm>
          <a:off y="0" x="0"/>
          <a:ext cy="0" cx="0"/>
          <a:chOff y="0" x="0"/>
          <a:chExt cy="0" cx="0"/>
        </a:xfrm>
      </p:grpSpPr>
      <p:sp>
        <p:nvSpPr>
          <p:cNvPr id="2048" name="Shape 2048"/>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49" name="Shape 204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 name="Shape 229"/>
        <p:cNvGrpSpPr/>
        <p:nvPr/>
      </p:nvGrpSpPr>
      <p:grpSpPr>
        <a:xfrm>
          <a:off y="0" x="0"/>
          <a:ext cy="0" cx="0"/>
          <a:chOff y="0" x="0"/>
          <a:chExt cy="0" cx="0"/>
        </a:xfrm>
      </p:grpSpPr>
      <p:sp>
        <p:nvSpPr>
          <p:cNvPr id="230" name="Shape 23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31" name="Shape 23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53" name="Shape 2053"/>
        <p:cNvGrpSpPr/>
        <p:nvPr/>
      </p:nvGrpSpPr>
      <p:grpSpPr>
        <a:xfrm>
          <a:off y="0" x="0"/>
          <a:ext cy="0" cx="0"/>
          <a:chOff y="0" x="0"/>
          <a:chExt cy="0" cx="0"/>
        </a:xfrm>
      </p:grpSpPr>
      <p:sp>
        <p:nvSpPr>
          <p:cNvPr id="2054" name="Shape 2054"/>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55" name="Shape 20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59" name="Shape 2059"/>
        <p:cNvGrpSpPr/>
        <p:nvPr/>
      </p:nvGrpSpPr>
      <p:grpSpPr>
        <a:xfrm>
          <a:off y="0" x="0"/>
          <a:ext cy="0" cx="0"/>
          <a:chOff y="0" x="0"/>
          <a:chExt cy="0" cx="0"/>
        </a:xfrm>
      </p:grpSpPr>
      <p:sp>
        <p:nvSpPr>
          <p:cNvPr id="2060" name="Shape 2060"/>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061" name="Shape 20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7" name="Shape 237"/>
        <p:cNvGrpSpPr/>
        <p:nvPr/>
      </p:nvGrpSpPr>
      <p:grpSpPr>
        <a:xfrm>
          <a:off y="0" x="0"/>
          <a:ext cy="0" cx="0"/>
          <a:chOff y="0" x="0"/>
          <a:chExt cy="0" cx="0"/>
        </a:xfrm>
      </p:grpSpPr>
      <p:sp>
        <p:nvSpPr>
          <p:cNvPr id="238" name="Shape 238"/>
          <p:cNvSpPr txBox="1"/>
          <p:nvPr>
            <p:ph idx="1" type="body"/>
          </p:nvPr>
        </p:nvSpPr>
        <p:spPr>
          <a:xfrm>
            <a:off y="4343400" x="685800"/>
            <a:ext cy="4114800" cx="5486399"/>
          </a:xfrm>
          <a:prstGeom prst="rect">
            <a:avLst/>
          </a:prstGeom>
        </p:spPr>
        <p:txBody>
          <a:bodyPr bIns="91425" rIns="91425" lIns="91425" tIns="91425" anchor="t" anchorCtr="0">
            <a:spAutoFit/>
          </a:bodyPr>
          <a:lstStyle/>
          <a:p>
            <a:pPr>
              <a:spcBef>
                <a:spcPts val="0"/>
              </a:spcBef>
              <a:buNone/>
            </a:pPr>
            <a:r>
              <a:t/>
            </a:r>
            <a:endParaRPr/>
          </a:p>
        </p:txBody>
      </p:sp>
      <p:sp>
        <p:nvSpPr>
          <p:cNvPr id="239" name="Shape 23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5.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6.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y="0" x="0"/>
          <a:ext cy="0" cx="0"/>
          <a:chOff y="0" x="0"/>
          <a:chExt cy="0" cx="0"/>
        </a:xfrm>
      </p:grpSpPr>
      <p:sp>
        <p:nvSpPr>
          <p:cNvPr id="16" name="Shape 16"/>
          <p:cNvSpPr/>
          <p:nvPr/>
        </p:nvSpPr>
        <p:spPr>
          <a:xfrm>
            <a:off y="146304" x="164592"/>
            <a:ext cy="2505455" cx="8814815"/>
          </a:xfrm>
          <a:prstGeom prst="round2DiagRect">
            <a:avLst>
              <a:gd fmla="val 11807"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 name="Shape 17"/>
          <p:cNvSpPr txBox="1"/>
          <p:nvPr>
            <p:ph type="ctrTitle"/>
          </p:nvPr>
        </p:nvSpPr>
        <p:spPr>
          <a:xfrm>
            <a:off y="381001" x="464233"/>
            <a:ext cy="2209799" cx="8229600"/>
          </a:xfrm>
          <a:prstGeom prst="rect">
            <a:avLst/>
          </a:prstGeom>
          <a:noFill/>
          <a:ln>
            <a:noFill/>
          </a:ln>
        </p:spPr>
        <p:txBody>
          <a:bodyPr bIns="91425" rIns="91425" lIns="91425" tIns="91425" anchor="b" anchorCtr="0"/>
          <a:lstStyle>
            <a:lvl1pPr algn="r" rtl="0" marR="0" indent="0" marL="0">
              <a:spcBef>
                <a:spcPts val="0"/>
              </a:spcBef>
              <a:buClr>
                <a:srgbClr val="E8EACA"/>
              </a:buClr>
              <a:buFont typeface="Rokkitt"/>
              <a:buNone/>
              <a:defRPr/>
            </a:lvl1pPr>
            <a:lvl2pPr algn="l" rtl="0" marR="0" indent="0" marL="0">
              <a:spcBef>
                <a:spcPts val="0"/>
              </a:spcBef>
              <a:defRPr/>
            </a:lvl2pPr>
            <a:lvl3pPr algn="l" rtl="0" marR="0" indent="0" marL="0">
              <a:spcBef>
                <a:spcPts val="0"/>
              </a:spcBef>
              <a:defRPr/>
            </a:lvl3pPr>
            <a:lvl4pPr algn="l" rtl="0" marR="0" indent="0" marL="0">
              <a:spcBef>
                <a:spcPts val="0"/>
              </a:spcBef>
              <a:defRPr/>
            </a:lvl4pPr>
            <a:lvl5pPr algn="l" rtl="0" marR="0" indent="0" marL="0">
              <a:spcBef>
                <a:spcPts val="0"/>
              </a:spcBef>
              <a:defRPr/>
            </a:lvl5pPr>
            <a:lvl6pPr algn="l" rtl="0" marR="0" indent="0" marL="0">
              <a:spcBef>
                <a:spcPts val="0"/>
              </a:spcBef>
              <a:defRPr/>
            </a:lvl6pPr>
            <a:lvl7pPr algn="l" rtl="0" marR="0" indent="0" marL="0">
              <a:spcBef>
                <a:spcPts val="0"/>
              </a:spcBef>
              <a:defRPr/>
            </a:lvl7pPr>
            <a:lvl8pPr algn="l" rtl="0" marR="0" indent="0" marL="0">
              <a:spcBef>
                <a:spcPts val="0"/>
              </a:spcBef>
              <a:defRPr/>
            </a:lvl8pPr>
            <a:lvl9pPr algn="l" rtl="0" marR="0" indent="0" marL="0">
              <a:spcBef>
                <a:spcPts val="0"/>
              </a:spcBef>
              <a:defRPr/>
            </a:lvl9pPr>
          </a:lstStyle>
          <a:p/>
        </p:txBody>
      </p:sp>
      <p:sp>
        <p:nvSpPr>
          <p:cNvPr id="18" name="Shape 18"/>
          <p:cNvSpPr txBox="1"/>
          <p:nvPr>
            <p:ph idx="1" type="subTitle"/>
          </p:nvPr>
        </p:nvSpPr>
        <p:spPr>
          <a:xfrm>
            <a:off y="2819400" x="2133600"/>
            <a:ext cy="1752600" cx="6560234"/>
          </a:xfrm>
          <a:prstGeom prst="rect">
            <a:avLst/>
          </a:prstGeom>
          <a:noFill/>
          <a:ln>
            <a:noFill/>
          </a:ln>
        </p:spPr>
        <p:txBody>
          <a:bodyPr bIns="91425" rIns="91425" lIns="91425" tIns="91425" anchor="t" anchorCtr="0"/>
          <a:lstStyle>
            <a:lvl1pPr algn="r" rtl="0" marR="0" indent="0" marL="0">
              <a:spcBef>
                <a:spcPts val="0"/>
              </a:spcBef>
              <a:buClr>
                <a:schemeClr val="accent1"/>
              </a:buClr>
              <a:buFont typeface="Rokkitt"/>
              <a:buNone/>
              <a:defRPr/>
            </a:lvl1pPr>
            <a:lvl2pPr algn="ctr" rtl="0" marR="0" indent="0" marL="457200">
              <a:spcBef>
                <a:spcPts val="400"/>
              </a:spcBef>
              <a:buClr>
                <a:schemeClr val="accent2"/>
              </a:buClr>
              <a:buFont typeface="Rokkitt"/>
              <a:buNone/>
              <a:defRPr/>
            </a:lvl2pPr>
            <a:lvl3pPr algn="ctr" rtl="0" marR="0" indent="0" marL="914400">
              <a:spcBef>
                <a:spcPts val="400"/>
              </a:spcBef>
              <a:buClr>
                <a:schemeClr val="accent3"/>
              </a:buClr>
              <a:buFont typeface="Rokkitt"/>
              <a:buNone/>
              <a:defRPr/>
            </a:lvl3pPr>
            <a:lvl4pPr algn="ctr" rtl="0" marR="0" indent="0" marL="1371600">
              <a:spcBef>
                <a:spcPts val="400"/>
              </a:spcBef>
              <a:buClr>
                <a:schemeClr val="accent3"/>
              </a:buClr>
              <a:buFont typeface="Rokkitt"/>
              <a:buNone/>
              <a:defRPr/>
            </a:lvl4pPr>
            <a:lvl5pPr algn="ctr" rtl="0" marR="0" indent="0" marL="1828800">
              <a:spcBef>
                <a:spcPts val="400"/>
              </a:spcBef>
              <a:buClr>
                <a:schemeClr val="accent3"/>
              </a:buClr>
              <a:buFont typeface="Rokkitt"/>
              <a:buNone/>
              <a:defRPr/>
            </a:lvl5pPr>
            <a:lvl6pPr algn="ctr" rtl="0" marR="0" indent="0" marL="2286000">
              <a:spcBef>
                <a:spcPts val="400"/>
              </a:spcBef>
              <a:buClr>
                <a:schemeClr val="accent4"/>
              </a:buClr>
              <a:buFont typeface="Rokkitt"/>
              <a:buNone/>
              <a:defRPr/>
            </a:lvl6pPr>
            <a:lvl7pPr algn="ctr" rtl="0" marR="0" indent="0" marL="2743200">
              <a:spcBef>
                <a:spcPts val="400"/>
              </a:spcBef>
              <a:buClr>
                <a:schemeClr val="accent4"/>
              </a:buClr>
              <a:buFont typeface="Rokkitt"/>
              <a:buNone/>
              <a:defRPr/>
            </a:lvl7pPr>
            <a:lvl8pPr algn="ctr" rtl="0" marR="0" indent="0" marL="3200400">
              <a:spcBef>
                <a:spcPts val="400"/>
              </a:spcBef>
              <a:buClr>
                <a:schemeClr val="accent4"/>
              </a:buClr>
              <a:buFont typeface="Rokkitt"/>
              <a:buNone/>
              <a:defRPr/>
            </a:lvl8pPr>
            <a:lvl9pPr algn="ctr" rtl="0" marR="0" indent="0" marL="3657600">
              <a:spcBef>
                <a:spcPts val="400"/>
              </a:spcBef>
              <a:buClr>
                <a:schemeClr val="accent4"/>
              </a:buClr>
              <a:buFont typeface="Rokkitt"/>
              <a:buNone/>
              <a:defRPr/>
            </a:lvl9pPr>
          </a:lstStyle>
          <a:p/>
        </p:txBody>
      </p:sp>
      <p:sp>
        <p:nvSpPr>
          <p:cNvPr id="19" name="Shape 19"/>
          <p:cNvSpPr txBox="1"/>
          <p:nvPr>
            <p:ph idx="10" type="dt"/>
          </p:nvPr>
        </p:nvSpPr>
        <p:spPr>
          <a:xfrm>
            <a:off y="6509003"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20" name="Shape 20"/>
          <p:cNvSpPr txBox="1"/>
          <p:nvPr>
            <p:ph idx="12" type="sldNum"/>
          </p:nvPr>
        </p:nvSpPr>
        <p:spPr>
          <a:xfrm>
            <a:off y="6509003"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21" name="Shape 21"/>
          <p:cNvSpPr txBox="1"/>
          <p:nvPr>
            <p:ph idx="11" type="ftr"/>
          </p:nvPr>
        </p:nvSpPr>
        <p:spPr>
          <a:xfrm>
            <a:off y="6509003"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80" name="Shape 80"/>
        <p:cNvGrpSpPr/>
        <p:nvPr/>
      </p:nvGrpSpPr>
      <p:grpSpPr>
        <a:xfrm>
          <a:off y="0" x="0"/>
          <a:ext cy="0" cx="0"/>
          <a:chOff y="0" x="0"/>
          <a:chExt cy="0" cx="0"/>
        </a:xfrm>
      </p:grpSpPr>
      <p:sp>
        <p:nvSpPr>
          <p:cNvPr id="81" name="Shape 81"/>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2" name="Shape 82"/>
          <p:cNvSpPr txBox="1"/>
          <p:nvPr>
            <p:ph idx="1" type="body"/>
          </p:nvPr>
        </p:nvSpPr>
        <p:spPr>
          <a:xfrm rot="5400000">
            <a:off y="-205423" x="2308859"/>
            <a:ext cy="8229600" cx="4526279"/>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83" name="Shape 83"/>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84" name="Shape 84"/>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85" name="Shape 85"/>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86" name="Shape 86"/>
        <p:cNvGrpSpPr/>
        <p:nvPr/>
      </p:nvGrpSpPr>
      <p:grpSpPr>
        <a:xfrm>
          <a:off y="0" x="0"/>
          <a:ext cy="0" cx="0"/>
          <a:chOff y="0" x="0"/>
          <a:chExt cy="0" cx="0"/>
        </a:xfrm>
      </p:grpSpPr>
      <p:sp>
        <p:nvSpPr>
          <p:cNvPr id="87" name="Shape 87"/>
          <p:cNvSpPr txBox="1"/>
          <p:nvPr>
            <p:ph type="title"/>
          </p:nvPr>
        </p:nvSpPr>
        <p:spPr>
          <a:xfrm rot="5400000">
            <a:off y="2171700" x="4732337"/>
            <a:ext cy="2057400" cx="5851525"/>
          </a:xfrm>
          <a:prstGeom prst="rect">
            <a:avLst/>
          </a:prstGeom>
          <a:noFill/>
          <a:ln>
            <a:noFill/>
          </a:ln>
        </p:spPr>
        <p:txBody>
          <a:bodyPr bIns="91425" rIns="91425" lIns="91425" t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8" name="Shape 88"/>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89" name="Shape 89"/>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90" name="Shape 90"/>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91" name="Shape 91"/>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9" name="Shape 99"/>
        <p:cNvGrpSpPr/>
        <p:nvPr/>
      </p:nvGrpSpPr>
      <p:grpSpPr>
        <a:xfrm>
          <a:off y="0" x="0"/>
          <a:ext cy="0" cx="0"/>
          <a:chOff y="0" x="0"/>
          <a:chExt cy="0" cx="0"/>
        </a:xfrm>
      </p:grpSpPr>
      <p:sp>
        <p:nvSpPr>
          <p:cNvPr id="100" name="Shape 100"/>
          <p:cNvSpPr/>
          <p:nvPr/>
        </p:nvSpPr>
        <p:spPr>
          <a:xfrm>
            <a:off y="146304" x="164592"/>
            <a:ext cy="2505455" cx="8814815"/>
          </a:xfrm>
          <a:prstGeom prst="round2DiagRect">
            <a:avLst>
              <a:gd fmla="val 11807"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 name="Shape 101"/>
          <p:cNvSpPr txBox="1"/>
          <p:nvPr>
            <p:ph type="ctrTitle"/>
          </p:nvPr>
        </p:nvSpPr>
        <p:spPr>
          <a:xfrm>
            <a:off y="381001" x="464233"/>
            <a:ext cy="2209799" cx="8229600"/>
          </a:xfrm>
          <a:prstGeom prst="rect">
            <a:avLst/>
          </a:prstGeom>
          <a:noFill/>
          <a:ln>
            <a:noFill/>
          </a:ln>
        </p:spPr>
        <p:txBody>
          <a:bodyPr bIns="91425" rIns="91425" lIns="91425" tIns="91425" anchor="b" anchorCtr="0"/>
          <a:lstStyle>
            <a:lvl1pPr algn="r" rtl="0" marR="0" indent="0" marL="0">
              <a:spcBef>
                <a:spcPts val="0"/>
              </a:spcBef>
              <a:buClr>
                <a:srgbClr val="E8EACA"/>
              </a:buClr>
              <a:buFont typeface="Rokkitt"/>
              <a:buNone/>
              <a:defRPr/>
            </a:lvl1pPr>
            <a:lvl2pPr algn="l" rtl="0" marR="0" indent="0" marL="0">
              <a:spcBef>
                <a:spcPts val="0"/>
              </a:spcBef>
              <a:defRPr/>
            </a:lvl2pPr>
            <a:lvl3pPr algn="l" rtl="0" marR="0" indent="0" marL="0">
              <a:spcBef>
                <a:spcPts val="0"/>
              </a:spcBef>
              <a:defRPr/>
            </a:lvl3pPr>
            <a:lvl4pPr algn="l" rtl="0" marR="0" indent="0" marL="0">
              <a:spcBef>
                <a:spcPts val="0"/>
              </a:spcBef>
              <a:defRPr/>
            </a:lvl4pPr>
            <a:lvl5pPr algn="l" rtl="0" marR="0" indent="0" marL="0">
              <a:spcBef>
                <a:spcPts val="0"/>
              </a:spcBef>
              <a:defRPr/>
            </a:lvl5pPr>
            <a:lvl6pPr algn="l" rtl="0" marR="0" indent="0" marL="0">
              <a:spcBef>
                <a:spcPts val="0"/>
              </a:spcBef>
              <a:defRPr/>
            </a:lvl6pPr>
            <a:lvl7pPr algn="l" rtl="0" marR="0" indent="0" marL="0">
              <a:spcBef>
                <a:spcPts val="0"/>
              </a:spcBef>
              <a:defRPr/>
            </a:lvl7pPr>
            <a:lvl8pPr algn="l" rtl="0" marR="0" indent="0" marL="0">
              <a:spcBef>
                <a:spcPts val="0"/>
              </a:spcBef>
              <a:defRPr/>
            </a:lvl8pPr>
            <a:lvl9pPr algn="l" rtl="0" marR="0" indent="0" marL="0">
              <a:spcBef>
                <a:spcPts val="0"/>
              </a:spcBef>
              <a:defRPr/>
            </a:lvl9pPr>
          </a:lstStyle>
          <a:p/>
        </p:txBody>
      </p:sp>
      <p:sp>
        <p:nvSpPr>
          <p:cNvPr id="102" name="Shape 102"/>
          <p:cNvSpPr txBox="1"/>
          <p:nvPr>
            <p:ph idx="1" type="subTitle"/>
          </p:nvPr>
        </p:nvSpPr>
        <p:spPr>
          <a:xfrm>
            <a:off y="2819400" x="2133600"/>
            <a:ext cy="1752600" cx="6560234"/>
          </a:xfrm>
          <a:prstGeom prst="rect">
            <a:avLst/>
          </a:prstGeom>
          <a:noFill/>
          <a:ln>
            <a:noFill/>
          </a:ln>
        </p:spPr>
        <p:txBody>
          <a:bodyPr bIns="91425" rIns="91425" lIns="91425" tIns="91425" anchor="t" anchorCtr="0"/>
          <a:lstStyle>
            <a:lvl1pPr algn="r" rtl="0" marR="0" indent="0" marL="0">
              <a:spcBef>
                <a:spcPts val="0"/>
              </a:spcBef>
              <a:buClr>
                <a:schemeClr val="accent1"/>
              </a:buClr>
              <a:buFont typeface="Rokkitt"/>
              <a:buNone/>
              <a:defRPr/>
            </a:lvl1pPr>
            <a:lvl2pPr algn="ctr" rtl="0" marR="0" indent="0" marL="457200">
              <a:spcBef>
                <a:spcPts val="400"/>
              </a:spcBef>
              <a:buClr>
                <a:schemeClr val="accent2"/>
              </a:buClr>
              <a:buFont typeface="Rokkitt"/>
              <a:buNone/>
              <a:defRPr/>
            </a:lvl2pPr>
            <a:lvl3pPr algn="ctr" rtl="0" marR="0" indent="0" marL="914400">
              <a:spcBef>
                <a:spcPts val="400"/>
              </a:spcBef>
              <a:buClr>
                <a:schemeClr val="accent3"/>
              </a:buClr>
              <a:buFont typeface="Rokkitt"/>
              <a:buNone/>
              <a:defRPr/>
            </a:lvl3pPr>
            <a:lvl4pPr algn="ctr" rtl="0" marR="0" indent="0" marL="1371600">
              <a:spcBef>
                <a:spcPts val="400"/>
              </a:spcBef>
              <a:buClr>
                <a:schemeClr val="accent3"/>
              </a:buClr>
              <a:buFont typeface="Rokkitt"/>
              <a:buNone/>
              <a:defRPr/>
            </a:lvl4pPr>
            <a:lvl5pPr algn="ctr" rtl="0" marR="0" indent="0" marL="1828800">
              <a:spcBef>
                <a:spcPts val="400"/>
              </a:spcBef>
              <a:buClr>
                <a:schemeClr val="accent3"/>
              </a:buClr>
              <a:buFont typeface="Rokkitt"/>
              <a:buNone/>
              <a:defRPr/>
            </a:lvl5pPr>
            <a:lvl6pPr algn="ctr" rtl="0" marR="0" indent="0" marL="2286000">
              <a:spcBef>
                <a:spcPts val="400"/>
              </a:spcBef>
              <a:buClr>
                <a:schemeClr val="accent4"/>
              </a:buClr>
              <a:buFont typeface="Rokkitt"/>
              <a:buNone/>
              <a:defRPr/>
            </a:lvl6pPr>
            <a:lvl7pPr algn="ctr" rtl="0" marR="0" indent="0" marL="2743200">
              <a:spcBef>
                <a:spcPts val="400"/>
              </a:spcBef>
              <a:buClr>
                <a:schemeClr val="accent4"/>
              </a:buClr>
              <a:buFont typeface="Rokkitt"/>
              <a:buNone/>
              <a:defRPr/>
            </a:lvl7pPr>
            <a:lvl8pPr algn="ctr" rtl="0" marR="0" indent="0" marL="3200400">
              <a:spcBef>
                <a:spcPts val="400"/>
              </a:spcBef>
              <a:buClr>
                <a:schemeClr val="accent4"/>
              </a:buClr>
              <a:buFont typeface="Rokkitt"/>
              <a:buNone/>
              <a:defRPr/>
            </a:lvl8pPr>
            <a:lvl9pPr algn="ctr" rtl="0" marR="0" indent="0" marL="3657600">
              <a:spcBef>
                <a:spcPts val="400"/>
              </a:spcBef>
              <a:buClr>
                <a:schemeClr val="accent4"/>
              </a:buClr>
              <a:buFont typeface="Rokkitt"/>
              <a:buNone/>
              <a:defRPr/>
            </a:lvl9pPr>
          </a:lstStyle>
          <a:p/>
        </p:txBody>
      </p:sp>
      <p:sp>
        <p:nvSpPr>
          <p:cNvPr id="103" name="Shape 103"/>
          <p:cNvSpPr txBox="1"/>
          <p:nvPr>
            <p:ph idx="10" type="dt"/>
          </p:nvPr>
        </p:nvSpPr>
        <p:spPr>
          <a:xfrm>
            <a:off y="6509003"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04" name="Shape 104"/>
          <p:cNvSpPr txBox="1"/>
          <p:nvPr>
            <p:ph idx="12" type="sldNum"/>
          </p:nvPr>
        </p:nvSpPr>
        <p:spPr>
          <a:xfrm>
            <a:off y="6509003"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05" name="Shape 105"/>
          <p:cNvSpPr txBox="1"/>
          <p:nvPr>
            <p:ph idx="11" type="ftr"/>
          </p:nvPr>
        </p:nvSpPr>
        <p:spPr>
          <a:xfrm>
            <a:off y="6509003"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06" name="Shape 106"/>
        <p:cNvGrpSpPr/>
        <p:nvPr/>
      </p:nvGrpSpPr>
      <p:grpSpPr>
        <a:xfrm>
          <a:off y="0" x="0"/>
          <a:ext cy="0" cx="0"/>
          <a:chOff y="0" x="0"/>
          <a:chExt cy="0" cx="0"/>
        </a:xfrm>
      </p:grpSpPr>
      <p:sp>
        <p:nvSpPr>
          <p:cNvPr id="107" name="Shape 107"/>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8" name="Shape 108"/>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09" name="Shape 109"/>
          <p:cNvSpPr txBox="1"/>
          <p:nvPr>
            <p:ph idx="1" type="body"/>
          </p:nvPr>
        </p:nvSpPr>
        <p:spPr>
          <a:xfrm>
            <a:off y="1646236" x="457200"/>
            <a:ext cy="4526279" cx="8229600"/>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110" name="Shape 110"/>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11" name="Shape 111"/>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12" name="Shape 112"/>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2"/>
        </a:solidFill>
      </p:bgPr>
    </p:bg>
    <p:spTree>
      <p:nvGrpSpPr>
        <p:cNvPr id="113" name="Shape 113"/>
        <p:cNvGrpSpPr/>
        <p:nvPr/>
      </p:nvGrpSpPr>
      <p:grpSpPr>
        <a:xfrm>
          <a:off y="0" x="0"/>
          <a:ext cy="0" cx="0"/>
          <a:chOff y="0" x="0"/>
          <a:chExt cy="0" cx="0"/>
        </a:xfrm>
      </p:grpSpPr>
      <p:sp>
        <p:nvSpPr>
          <p:cNvPr id="114" name="Shape 114"/>
          <p:cNvSpPr/>
          <p:nvPr/>
        </p:nvSpPr>
        <p:spPr>
          <a:xfrm>
            <a:off y="3267456" x="1000128"/>
            <a:ext cy="9143" cx="7406639"/>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 name="Shape 115"/>
          <p:cNvSpPr txBox="1"/>
          <p:nvPr>
            <p:ph type="title"/>
          </p:nvPr>
        </p:nvSpPr>
        <p:spPr>
          <a:xfrm>
            <a:off y="498229" x="722375"/>
            <a:ext cy="2731008" cx="7772400"/>
          </a:xfrm>
          <a:prstGeom prst="rect">
            <a:avLst/>
          </a:prstGeom>
          <a:noFill/>
          <a:ln>
            <a:noFill/>
          </a:ln>
        </p:spPr>
        <p:txBody>
          <a:bodyPr bIns="91425" rIns="91425" lIns="91425" tIns="91425" anchor="b" anchorCtr="0"/>
          <a:lstStyle>
            <a:lvl1pPr algn="r" rtl="0">
              <a:spcBef>
                <a:spcPts val="0"/>
              </a:spcBef>
              <a:buClr>
                <a:srgbClr val="84CC89"/>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6" name="Shape 116"/>
          <p:cNvSpPr txBox="1"/>
          <p:nvPr>
            <p:ph idx="1" type="body"/>
          </p:nvPr>
        </p:nvSpPr>
        <p:spPr>
          <a:xfrm>
            <a:off y="3287712" x="722312"/>
            <a:ext cy="1509711" cx="7772400"/>
          </a:xfrm>
          <a:prstGeom prst="rect">
            <a:avLst/>
          </a:prstGeom>
          <a:noFill/>
          <a:ln>
            <a:noFill/>
          </a:ln>
        </p:spPr>
        <p:txBody>
          <a:bodyPr bIns="91425" rIns="91425" lIns="91425" tIns="91425" anchor="t" anchorCtr="0"/>
          <a:lstStyle>
            <a:lvl1pPr algn="r" rtl="0" indent="0" marL="0">
              <a:spcBef>
                <a:spcPts val="0"/>
              </a:spcBef>
              <a:buClr>
                <a:schemeClr val="lt1"/>
              </a:buClr>
              <a:buFont typeface="Rokkitt"/>
              <a:buNone/>
              <a:defRPr/>
            </a:lvl1pPr>
            <a:lvl2pPr rtl="0">
              <a:spcBef>
                <a:spcPts val="0"/>
              </a:spcBef>
              <a:buClr>
                <a:schemeClr val="lt1"/>
              </a:buClr>
              <a:buFont typeface="Rokkitt"/>
              <a:buNone/>
              <a:defRPr/>
            </a:lvl2pPr>
            <a:lvl3pPr rtl="0">
              <a:spcBef>
                <a:spcPts val="0"/>
              </a:spcBef>
              <a:buClr>
                <a:schemeClr val="lt1"/>
              </a:buClr>
              <a:buFont typeface="Rokkitt"/>
              <a:buNone/>
              <a:defRPr/>
            </a:lvl3pPr>
            <a:lvl4pPr rtl="0">
              <a:spcBef>
                <a:spcPts val="0"/>
              </a:spcBef>
              <a:buClr>
                <a:schemeClr val="lt1"/>
              </a:buClr>
              <a:buFont typeface="Rokkitt"/>
              <a:buNone/>
              <a:defRPr/>
            </a:lvl4pPr>
            <a:lvl5pPr rtl="0">
              <a:spcBef>
                <a:spcPts val="0"/>
              </a:spcBef>
              <a:buClr>
                <a:schemeClr val="lt1"/>
              </a:buClr>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7" name="Shape 117"/>
          <p:cNvSpPr txBox="1"/>
          <p:nvPr>
            <p:ph idx="10" type="dt"/>
          </p:nvPr>
        </p:nvSpPr>
        <p:spPr>
          <a:xfrm>
            <a:off y="6513669"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18" name="Shape 118"/>
          <p:cNvSpPr txBox="1"/>
          <p:nvPr>
            <p:ph idx="12" type="sldNum"/>
          </p:nvPr>
        </p:nvSpPr>
        <p:spPr>
          <a:xfrm>
            <a:off y="6513669"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19" name="Shape 119"/>
          <p:cNvSpPr txBox="1"/>
          <p:nvPr>
            <p:ph idx="11" type="ftr"/>
          </p:nvPr>
        </p:nvSpPr>
        <p:spPr>
          <a:xfrm>
            <a:off y="6513669"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20" name="Shape 120"/>
        <p:cNvGrpSpPr/>
        <p:nvPr/>
      </p:nvGrpSpPr>
      <p:grpSpPr>
        <a:xfrm>
          <a:off y="0" x="0"/>
          <a:ext cy="0" cx="0"/>
          <a:chOff y="0" x="0"/>
          <a:chExt cy="0" cx="0"/>
        </a:xfrm>
      </p:grpSpPr>
      <p:sp>
        <p:nvSpPr>
          <p:cNvPr id="121" name="Shape 121"/>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2" name="Shape 122"/>
          <p:cNvSpPr txBox="1"/>
          <p:nvPr>
            <p:ph idx="1" type="body"/>
          </p:nvPr>
        </p:nvSpPr>
        <p:spPr>
          <a:xfrm>
            <a:off y="1645919" x="457200"/>
            <a:ext cy="4526279" cx="4038599"/>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3" name="Shape 123"/>
          <p:cNvSpPr txBox="1"/>
          <p:nvPr>
            <p:ph idx="2" type="body"/>
          </p:nvPr>
        </p:nvSpPr>
        <p:spPr>
          <a:xfrm>
            <a:off y="1645919" x="4648200"/>
            <a:ext cy="4526279" cx="4038599"/>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4" name="Shape 124"/>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25" name="Shape 125"/>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26" name="Shape 126"/>
          <p:cNvSpPr txBox="1"/>
          <p:nvPr>
            <p:ph idx="12" type="sldNum"/>
          </p:nvPr>
        </p:nvSpPr>
        <p:spPr>
          <a:xfrm>
            <a:off y="6514567" x="8641079"/>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27" name="Shape 127"/>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28" name="Shape 128"/>
        <p:cNvGrpSpPr/>
        <p:nvPr/>
      </p:nvGrpSpPr>
      <p:grpSpPr>
        <a:xfrm>
          <a:off y="0" x="0"/>
          <a:ext cy="0" cx="0"/>
          <a:chOff y="0" x="0"/>
          <a:chExt cy="0" cx="0"/>
        </a:xfrm>
      </p:grpSpPr>
      <p:sp>
        <p:nvSpPr>
          <p:cNvPr id="129" name="Shape 129"/>
          <p:cNvSpPr/>
          <p:nvPr/>
        </p:nvSpPr>
        <p:spPr>
          <a:xfrm>
            <a:off y="2165216" x="616743"/>
            <a:ext cy="9143" cx="3749040"/>
          </a:xfrm>
          <a:prstGeom prst="rect">
            <a:avLst/>
          </a:prstGeom>
          <a:solidFill>
            <a:schemeClr val="accent1"/>
          </a:solidFill>
          <a:ln>
            <a:noFill/>
          </a:ln>
        </p:spPr>
        <p:txBody>
          <a:bodyPr bIns="45700" rIns="91425" lIns="91425" tIns="45700" anchor="b"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 name="Shape 130"/>
          <p:cNvSpPr/>
          <p:nvPr/>
        </p:nvSpPr>
        <p:spPr>
          <a:xfrm>
            <a:off y="2165216" x="4800600"/>
            <a:ext cy="9143" cx="3749040"/>
          </a:xfrm>
          <a:prstGeom prst="rect">
            <a:avLst/>
          </a:prstGeom>
          <a:solidFill>
            <a:schemeClr val="accent1"/>
          </a:solidFill>
          <a:ln>
            <a:noFill/>
          </a:ln>
        </p:spPr>
        <p:txBody>
          <a:bodyPr bIns="45700" rIns="91425" lIns="91425" tIns="45700" anchor="b"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1" name="Shape 131"/>
          <p:cNvSpPr txBox="1"/>
          <p:nvPr>
            <p:ph type="title"/>
          </p:nvPr>
        </p:nvSpPr>
        <p:spPr>
          <a:xfrm>
            <a:off y="251947" x="457200"/>
            <a:ext cy="1143000" cx="82296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2" name="Shape 132"/>
          <p:cNvSpPr txBox="1"/>
          <p:nvPr>
            <p:ph idx="1" type="body"/>
          </p:nvPr>
        </p:nvSpPr>
        <p:spPr>
          <a:xfrm>
            <a:off y="1535112" x="457200"/>
            <a:ext cy="639762" cx="4040187"/>
          </a:xfrm>
          <a:prstGeom prst="rect">
            <a:avLst/>
          </a:prstGeom>
          <a:noFill/>
          <a:ln>
            <a:noFill/>
          </a:ln>
        </p:spPr>
        <p:txBody>
          <a:bodyPr bIns="91425" rIns="91425" lIns="91425" tIns="91425" anchor="b" anchorCtr="0"/>
          <a:lstStyle>
            <a:lvl1pPr algn="l" rtl="0" indent="-2539" marL="9144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3" name="Shape 133"/>
          <p:cNvSpPr txBox="1"/>
          <p:nvPr>
            <p:ph idx="2" type="body"/>
          </p:nvPr>
        </p:nvSpPr>
        <p:spPr>
          <a:xfrm>
            <a:off y="1535112" x="4645025"/>
            <a:ext cy="639762" cx="4041774"/>
          </a:xfrm>
          <a:prstGeom prst="rect">
            <a:avLst/>
          </a:prstGeom>
          <a:noFill/>
          <a:ln>
            <a:noFill/>
          </a:ln>
        </p:spPr>
        <p:txBody>
          <a:bodyPr bIns="91425" rIns="91425" lIns="91425" tIns="91425" anchor="b" anchorCtr="0"/>
          <a:lstStyle>
            <a:lvl1pPr algn="l" rtl="0" indent="-2539" marL="9144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4" name="Shape 134"/>
          <p:cNvSpPr txBox="1"/>
          <p:nvPr>
            <p:ph idx="3" type="body"/>
          </p:nvPr>
        </p:nvSpPr>
        <p:spPr>
          <a:xfrm>
            <a:off y="2362200" x="457200"/>
            <a:ext cy="3941762" cx="4040187"/>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5" name="Shape 135"/>
          <p:cNvSpPr txBox="1"/>
          <p:nvPr>
            <p:ph idx="4" type="body"/>
          </p:nvPr>
        </p:nvSpPr>
        <p:spPr>
          <a:xfrm>
            <a:off y="2362200" x="4645025"/>
            <a:ext cy="3941762" cx="4041774"/>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6" name="Shape 136"/>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37" name="Shape 137"/>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38" name="Shape 138"/>
          <p:cNvSpPr txBox="1"/>
          <p:nvPr>
            <p:ph idx="12" type="sldNum"/>
          </p:nvPr>
        </p:nvSpPr>
        <p:spPr>
          <a:xfrm>
            <a:off y="6514567" x="8641079"/>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39" name="Shape 139"/>
        <p:cNvGrpSpPr/>
        <p:nvPr/>
      </p:nvGrpSpPr>
      <p:grpSpPr>
        <a:xfrm>
          <a:off y="0" x="0"/>
          <a:ext cy="0" cx="0"/>
          <a:chOff y="0" x="0"/>
          <a:chExt cy="0" cx="0"/>
        </a:xfrm>
      </p:grpSpPr>
      <p:sp>
        <p:nvSpPr>
          <p:cNvPr id="140" name="Shape 140"/>
          <p:cNvSpPr txBox="1"/>
          <p:nvPr>
            <p:ph type="title"/>
          </p:nvPr>
        </p:nvSpPr>
        <p:spPr>
          <a:xfrm>
            <a:off y="253217"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41" name="Shape 141"/>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42" name="Shape 142"/>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43" name="Shape 143"/>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44" name="Shape 144"/>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5" name="Shape 145"/>
        <p:cNvGrpSpPr/>
        <p:nvPr/>
      </p:nvGrpSpPr>
      <p:grpSpPr>
        <a:xfrm>
          <a:off y="0" x="0"/>
          <a:ext cy="0" cx="0"/>
          <a:chOff y="0" x="0"/>
          <a:chExt cy="0" cx="0"/>
        </a:xfrm>
      </p:grpSpPr>
      <p:sp>
        <p:nvSpPr>
          <p:cNvPr id="146" name="Shape 146"/>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47" name="Shape 147"/>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48" name="Shape 148"/>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solidFill>
          <a:schemeClr val="dk2"/>
        </a:solidFill>
      </p:bgPr>
    </p:bg>
    <p:spTree>
      <p:nvGrpSpPr>
        <p:cNvPr id="149" name="Shape 149"/>
        <p:cNvGrpSpPr/>
        <p:nvPr/>
      </p:nvGrpSpPr>
      <p:grpSpPr>
        <a:xfrm>
          <a:off y="0" x="0"/>
          <a:ext cy="0" cx="0"/>
          <a:chOff y="0" x="0"/>
          <a:chExt cy="0" cx="0"/>
        </a:xfrm>
      </p:grpSpPr>
      <p:sp>
        <p:nvSpPr>
          <p:cNvPr id="150" name="Shape 150"/>
          <p:cNvSpPr/>
          <p:nvPr/>
        </p:nvSpPr>
        <p:spPr>
          <a:xfrm>
            <a:off y="1057655" x="5057551"/>
            <a:ext cy="9143" cx="374904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51" name="Shape 151"/>
          <p:cNvSpPr txBox="1"/>
          <p:nvPr>
            <p:ph type="title"/>
          </p:nvPr>
        </p:nvSpPr>
        <p:spPr>
          <a:xfrm>
            <a:off y="304800" x="4963135"/>
            <a:ext cy="762000" cx="3931919"/>
          </a:xfrm>
          <a:prstGeom prst="rect">
            <a:avLst/>
          </a:prstGeom>
          <a:noFill/>
          <a:ln>
            <a:noFill/>
          </a:ln>
        </p:spPr>
        <p:txBody>
          <a:bodyPr bIns="91425" rIns="91425" lIns="91425" tIns="91425" anchor="b" anchorCtr="0"/>
          <a:lstStyle>
            <a:lvl1pPr algn="r" rtl="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2" name="Shape 152"/>
          <p:cNvSpPr txBox="1"/>
          <p:nvPr>
            <p:ph idx="1" type="body"/>
          </p:nvPr>
        </p:nvSpPr>
        <p:spPr>
          <a:xfrm>
            <a:off y="1107559" x="4963135"/>
            <a:ext cy="1066799" cx="3931919"/>
          </a:xfrm>
          <a:prstGeom prst="rect">
            <a:avLst/>
          </a:prstGeom>
          <a:noFill/>
          <a:ln>
            <a:noFill/>
          </a:ln>
        </p:spPr>
        <p:txBody>
          <a:bodyPr bIns="91425" rIns="91425" lIns="91425" tIns="91425" anchor="t" anchorCtr="0"/>
          <a:lstStyle>
            <a:lvl1pPr algn="r" rtl="0" indent="0" marL="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3" name="Shape 153"/>
          <p:cNvSpPr txBox="1"/>
          <p:nvPr>
            <p:ph idx="2" type="body"/>
          </p:nvPr>
        </p:nvSpPr>
        <p:spPr>
          <a:xfrm>
            <a:off y="2209800" x="228600"/>
            <a:ext cy="3977640" cx="8666456"/>
          </a:xfrm>
          <a:prstGeom prst="rect">
            <a:avLst/>
          </a:prstGeom>
          <a:noFill/>
          <a:ln>
            <a:noFill/>
          </a:ln>
        </p:spPr>
        <p:txBody>
          <a:bodyPr bIns="91425" rIns="91425" lIns="91425" tIns="91425" anchor="t" anchorCtr="0"/>
          <a:lstStyle>
            <a:lvl1pPr rtl="0" marL="292608">
              <a:spcBef>
                <a:spcPts val="0"/>
              </a:spcBef>
              <a:defRPr/>
            </a:lvl1pPr>
            <a:lvl2pPr rtl="0" marL="594360">
              <a:spcBef>
                <a:spcPts val="0"/>
              </a:spcBef>
              <a:defRPr/>
            </a:lvl2pPr>
            <a:lvl3pPr rtl="0" marL="822960">
              <a:spcBef>
                <a:spcPts val="0"/>
              </a:spcBef>
              <a:defRPr/>
            </a:lvl3pPr>
            <a:lvl4pPr rtl="0" marL="1051560">
              <a:spcBef>
                <a:spcPts val="0"/>
              </a:spcBef>
              <a:defRPr/>
            </a:lvl4pPr>
            <a:lvl5pPr rtl="0" marL="1261872">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4" name="Shape 154"/>
          <p:cNvSpPr txBox="1"/>
          <p:nvPr>
            <p:ph idx="10" type="dt"/>
          </p:nvPr>
        </p:nvSpPr>
        <p:spPr>
          <a:xfrm>
            <a:off y="6513669"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55" name="Shape 155"/>
          <p:cNvSpPr txBox="1"/>
          <p:nvPr>
            <p:ph idx="12" type="sldNum"/>
          </p:nvPr>
        </p:nvSpPr>
        <p:spPr>
          <a:xfrm>
            <a:off y="6513669"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56" name="Shape 156"/>
          <p:cNvSpPr txBox="1"/>
          <p:nvPr>
            <p:ph idx="11" type="ftr"/>
          </p:nvPr>
        </p:nvSpPr>
        <p:spPr>
          <a:xfrm>
            <a:off y="6513669"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2" name="Shape 22"/>
        <p:cNvGrpSpPr/>
        <p:nvPr/>
      </p:nvGrpSpPr>
      <p:grpSpPr>
        <a:xfrm>
          <a:off y="0" x="0"/>
          <a:ext cy="0" cx="0"/>
          <a:chOff y="0" x="0"/>
          <a:chExt cy="0" cx="0"/>
        </a:xfrm>
      </p:grpSpPr>
      <p:sp>
        <p:nvSpPr>
          <p:cNvPr id="23" name="Shape 23"/>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24" name="Shape 24"/>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5" name="Shape 25"/>
          <p:cNvSpPr txBox="1"/>
          <p:nvPr>
            <p:ph idx="1" type="body"/>
          </p:nvPr>
        </p:nvSpPr>
        <p:spPr>
          <a:xfrm>
            <a:off y="1646236" x="457200"/>
            <a:ext cy="4526279" cx="8229600"/>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26" name="Shape 26"/>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27" name="Shape 27"/>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28" name="Shape 28"/>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57" name="Shape 157"/>
        <p:cNvGrpSpPr/>
        <p:nvPr/>
      </p:nvGrpSpPr>
      <p:grpSpPr>
        <a:xfrm>
          <a:off y="0" x="0"/>
          <a:ext cy="0" cx="0"/>
          <a:chOff y="0" x="0"/>
          <a:chExt cy="0" cx="0"/>
        </a:xfrm>
      </p:grpSpPr>
      <p:sp>
        <p:nvSpPr>
          <p:cNvPr id="158" name="Shape 158"/>
          <p:cNvSpPr txBox="1"/>
          <p:nvPr>
            <p:ph type="title"/>
          </p:nvPr>
        </p:nvSpPr>
        <p:spPr>
          <a:xfrm>
            <a:off y="4724400" x="3040442"/>
            <a:ext cy="664536" cx="5486399"/>
          </a:xfrm>
          <a:prstGeom prst="rect">
            <a:avLst/>
          </a:prstGeom>
          <a:noFill/>
          <a:ln>
            <a:noFill/>
          </a:ln>
        </p:spPr>
        <p:txBody>
          <a:bodyPr bIns="91425" rIns="91425" lIns="91425" tIns="91425" anchor="b" anchorCtr="0"/>
          <a:lstStyle>
            <a:lvl1pPr algn="r" rtl="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9" name="Shape 159"/>
          <p:cNvSpPr txBox="1"/>
          <p:nvPr>
            <p:ph idx="1" type="body"/>
          </p:nvPr>
        </p:nvSpPr>
        <p:spPr>
          <a:xfrm>
            <a:off y="5388935" x="3040442"/>
            <a:ext cy="912254" cx="5486399"/>
          </a:xfrm>
          <a:prstGeom prst="rect">
            <a:avLst/>
          </a:prstGeom>
          <a:noFill/>
          <a:ln>
            <a:noFill/>
          </a:ln>
        </p:spPr>
        <p:txBody>
          <a:bodyPr bIns="91425" rIns="91425" lIns="91425" tIns="91425" anchor="t" anchorCtr="0"/>
          <a:lstStyle>
            <a:lvl1pPr algn="r" rtl="0" indent="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0" name="Shape 160"/>
          <p:cNvSpPr/>
          <p:nvPr>
            <p:ph idx="2" type="pic"/>
          </p:nvPr>
        </p:nvSpPr>
        <p:spPr>
          <a:xfrm>
            <a:off y="249863" x="304800"/>
            <a:ext cy="4343400" cx="8534399"/>
          </a:xfrm>
          <a:prstGeom prst="round2DiagRect">
            <a:avLst>
              <a:gd fmla="val 11403"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91425" rIns="91425" lIns="91425" tIns="91425" anchor="t" anchorCtr="0"/>
          <a:lstStyle>
            <a:lvl1pPr algn="r" rtl="0" marR="0" indent="0" marL="0">
              <a:spcBef>
                <a:spcPts val="0"/>
              </a:spcBef>
              <a:buClr>
                <a:srgbClr val="CCCDC3"/>
              </a:buClr>
              <a:buFont typeface="Rokkitt"/>
              <a:buNone/>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61" name="Shape 161"/>
          <p:cNvSpPr txBox="1"/>
          <p:nvPr>
            <p:ph idx="10" type="dt"/>
          </p:nvPr>
        </p:nvSpPr>
        <p:spPr>
          <a:xfrm>
            <a:off y="6509003"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62" name="Shape 162"/>
          <p:cNvSpPr txBox="1"/>
          <p:nvPr>
            <p:ph idx="12" type="sldNum"/>
          </p:nvPr>
        </p:nvSpPr>
        <p:spPr>
          <a:xfrm>
            <a:off y="6509003"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63" name="Shape 163"/>
          <p:cNvSpPr txBox="1"/>
          <p:nvPr>
            <p:ph idx="11" type="ftr"/>
          </p:nvPr>
        </p:nvSpPr>
        <p:spPr>
          <a:xfrm>
            <a:off y="6509003"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64" name="Shape 164"/>
        <p:cNvGrpSpPr/>
        <p:nvPr/>
      </p:nvGrpSpPr>
      <p:grpSpPr>
        <a:xfrm>
          <a:off y="0" x="0"/>
          <a:ext cy="0" cx="0"/>
          <a:chOff y="0" x="0"/>
          <a:chExt cy="0" cx="0"/>
        </a:xfrm>
      </p:grpSpPr>
      <p:sp>
        <p:nvSpPr>
          <p:cNvPr id="165" name="Shape 165"/>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6" name="Shape 166"/>
          <p:cNvSpPr txBox="1"/>
          <p:nvPr>
            <p:ph idx="1" type="body"/>
          </p:nvPr>
        </p:nvSpPr>
        <p:spPr>
          <a:xfrm rot="5400000">
            <a:off y="-205423" x="2308859"/>
            <a:ext cy="8229600" cx="4526279"/>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167" name="Shape 167"/>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68" name="Shape 168"/>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69" name="Shape 169"/>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70" name="Shape 170"/>
        <p:cNvGrpSpPr/>
        <p:nvPr/>
      </p:nvGrpSpPr>
      <p:grpSpPr>
        <a:xfrm>
          <a:off y="0" x="0"/>
          <a:ext cy="0" cx="0"/>
          <a:chOff y="0" x="0"/>
          <a:chExt cy="0" cx="0"/>
        </a:xfrm>
      </p:grpSpPr>
      <p:sp>
        <p:nvSpPr>
          <p:cNvPr id="171" name="Shape 171"/>
          <p:cNvSpPr txBox="1"/>
          <p:nvPr>
            <p:ph type="title"/>
          </p:nvPr>
        </p:nvSpPr>
        <p:spPr>
          <a:xfrm rot="5400000">
            <a:off y="2171700" x="4732337"/>
            <a:ext cy="2057400" cx="5851525"/>
          </a:xfrm>
          <a:prstGeom prst="rect">
            <a:avLst/>
          </a:prstGeom>
          <a:noFill/>
          <a:ln>
            <a:noFill/>
          </a:ln>
        </p:spPr>
        <p:txBody>
          <a:bodyPr bIns="91425" rIns="91425" lIns="91425" t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72" name="Shape 172"/>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49860" marL="292100">
              <a:spcBef>
                <a:spcPts val="0"/>
              </a:spcBef>
              <a:buClr>
                <a:schemeClr val="accent1"/>
              </a:buClr>
              <a:buFont typeface="Rokkitt"/>
              <a:buChar char="⦿"/>
              <a:defRPr/>
            </a:lvl1pPr>
            <a:lvl2pPr algn="l" rtl="0" indent="-85090" marL="640080">
              <a:spcBef>
                <a:spcPts val="400"/>
              </a:spcBef>
              <a:buClr>
                <a:schemeClr val="accent2"/>
              </a:buClr>
              <a:buFont typeface="Rokkitt"/>
              <a:buChar char="•"/>
              <a:defRPr/>
            </a:lvl2pPr>
            <a:lvl3pPr algn="l" rtl="0" indent="-54610" marL="822960">
              <a:spcBef>
                <a:spcPts val="400"/>
              </a:spcBef>
              <a:buClr>
                <a:schemeClr val="accent3"/>
              </a:buClr>
              <a:buFont typeface="Rokkitt"/>
              <a:buChar char="⚫"/>
              <a:defRPr/>
            </a:lvl3pPr>
            <a:lvl4pPr algn="l" rtl="0" indent="-66039" marL="1005839">
              <a:spcBef>
                <a:spcPts val="400"/>
              </a:spcBef>
              <a:buClr>
                <a:schemeClr val="accent3"/>
              </a:buClr>
              <a:buFont typeface="Rokkitt"/>
              <a:buChar char="⚫"/>
              <a:defRPr/>
            </a:lvl4pPr>
            <a:lvl5pPr algn="l" rtl="0" indent="-64769" marL="1188720">
              <a:spcBef>
                <a:spcPts val="400"/>
              </a:spcBef>
              <a:buClr>
                <a:schemeClr val="accent3"/>
              </a:buClr>
              <a:buFont typeface="Rokkitt"/>
              <a:buChar char="⚫"/>
              <a:defRPr/>
            </a:lvl5pPr>
            <a:lvl6pPr algn="l" rtl="0" indent="-63500" marL="1371600">
              <a:spcBef>
                <a:spcPts val="400"/>
              </a:spcBef>
              <a:buClr>
                <a:schemeClr val="accent4"/>
              </a:buClr>
              <a:buFont typeface="Rokkitt"/>
              <a:buChar char="⚫"/>
              <a:defRPr/>
            </a:lvl6pPr>
            <a:lvl7pPr algn="l" rtl="0" indent="-81280" marL="1554480">
              <a:spcBef>
                <a:spcPts val="400"/>
              </a:spcBef>
              <a:buClr>
                <a:schemeClr val="accent4"/>
              </a:buClr>
              <a:buFont typeface="Rokkitt"/>
              <a:buChar char="⚫"/>
              <a:defRPr/>
            </a:lvl7pPr>
            <a:lvl8pPr algn="l" rtl="0" indent="-73660" marL="1737360">
              <a:spcBef>
                <a:spcPts val="400"/>
              </a:spcBef>
              <a:buClr>
                <a:schemeClr val="accent4"/>
              </a:buClr>
              <a:buFont typeface="Rokkitt"/>
              <a:buChar char="⚫"/>
              <a:defRPr/>
            </a:lvl8pPr>
            <a:lvl9pPr algn="l" rtl="0" indent="-78739" marL="1920240">
              <a:spcBef>
                <a:spcPts val="400"/>
              </a:spcBef>
              <a:buClr>
                <a:schemeClr val="accent4"/>
              </a:buClr>
              <a:buFont typeface="Rokkitt"/>
              <a:buChar char="⚫"/>
              <a:defRPr/>
            </a:lvl9pPr>
          </a:lstStyle>
          <a:p/>
        </p:txBody>
      </p:sp>
      <p:sp>
        <p:nvSpPr>
          <p:cNvPr id="173" name="Shape 173"/>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74" name="Shape 174"/>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75" name="Shape 175"/>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2"/>
        </a:solidFill>
      </p:bgPr>
    </p:bg>
    <p:spTree>
      <p:nvGrpSpPr>
        <p:cNvPr id="29" name="Shape 29"/>
        <p:cNvGrpSpPr/>
        <p:nvPr/>
      </p:nvGrpSpPr>
      <p:grpSpPr>
        <a:xfrm>
          <a:off y="0" x="0"/>
          <a:ext cy="0" cx="0"/>
          <a:chOff y="0" x="0"/>
          <a:chExt cy="0" cx="0"/>
        </a:xfrm>
      </p:grpSpPr>
      <p:sp>
        <p:nvSpPr>
          <p:cNvPr id="30" name="Shape 30"/>
          <p:cNvSpPr/>
          <p:nvPr/>
        </p:nvSpPr>
        <p:spPr>
          <a:xfrm>
            <a:off y="3267456" x="1000128"/>
            <a:ext cy="9143" cx="7406639"/>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1" name="Shape 31"/>
          <p:cNvSpPr txBox="1"/>
          <p:nvPr>
            <p:ph type="title"/>
          </p:nvPr>
        </p:nvSpPr>
        <p:spPr>
          <a:xfrm>
            <a:off y="498229" x="722375"/>
            <a:ext cy="2731008" cx="7772400"/>
          </a:xfrm>
          <a:prstGeom prst="rect">
            <a:avLst/>
          </a:prstGeom>
          <a:noFill/>
          <a:ln>
            <a:noFill/>
          </a:ln>
        </p:spPr>
        <p:txBody>
          <a:bodyPr bIns="91425" rIns="91425" lIns="91425" tIns="91425" anchor="b" anchorCtr="0"/>
          <a:lstStyle>
            <a:lvl1pPr algn="r" rtl="0">
              <a:spcBef>
                <a:spcPts val="0"/>
              </a:spcBef>
              <a:buClr>
                <a:srgbClr val="84CC89"/>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 name="Shape 32"/>
          <p:cNvSpPr txBox="1"/>
          <p:nvPr>
            <p:ph idx="1" type="body"/>
          </p:nvPr>
        </p:nvSpPr>
        <p:spPr>
          <a:xfrm>
            <a:off y="3287712" x="722312"/>
            <a:ext cy="1509711" cx="7772400"/>
          </a:xfrm>
          <a:prstGeom prst="rect">
            <a:avLst/>
          </a:prstGeom>
          <a:noFill/>
          <a:ln>
            <a:noFill/>
          </a:ln>
        </p:spPr>
        <p:txBody>
          <a:bodyPr bIns="91425" rIns="91425" lIns="91425" tIns="91425" anchor="t" anchorCtr="0"/>
          <a:lstStyle>
            <a:lvl1pPr algn="r" rtl="0" indent="0" marL="0">
              <a:spcBef>
                <a:spcPts val="0"/>
              </a:spcBef>
              <a:buClr>
                <a:schemeClr val="lt1"/>
              </a:buClr>
              <a:buFont typeface="Rokkitt"/>
              <a:buNone/>
              <a:defRPr/>
            </a:lvl1pPr>
            <a:lvl2pPr rtl="0">
              <a:spcBef>
                <a:spcPts val="0"/>
              </a:spcBef>
              <a:buClr>
                <a:schemeClr val="lt1"/>
              </a:buClr>
              <a:buFont typeface="Rokkitt"/>
              <a:buNone/>
              <a:defRPr/>
            </a:lvl2pPr>
            <a:lvl3pPr rtl="0">
              <a:spcBef>
                <a:spcPts val="0"/>
              </a:spcBef>
              <a:buClr>
                <a:schemeClr val="lt1"/>
              </a:buClr>
              <a:buFont typeface="Rokkitt"/>
              <a:buNone/>
              <a:defRPr/>
            </a:lvl3pPr>
            <a:lvl4pPr rtl="0">
              <a:spcBef>
                <a:spcPts val="0"/>
              </a:spcBef>
              <a:buClr>
                <a:schemeClr val="lt1"/>
              </a:buClr>
              <a:buFont typeface="Rokkitt"/>
              <a:buNone/>
              <a:defRPr/>
            </a:lvl4pPr>
            <a:lvl5pPr rtl="0">
              <a:spcBef>
                <a:spcPts val="0"/>
              </a:spcBef>
              <a:buClr>
                <a:schemeClr val="lt1"/>
              </a:buClr>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3" name="Shape 33"/>
          <p:cNvSpPr txBox="1"/>
          <p:nvPr>
            <p:ph idx="10" type="dt"/>
          </p:nvPr>
        </p:nvSpPr>
        <p:spPr>
          <a:xfrm>
            <a:off y="6513669"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34" name="Shape 34"/>
          <p:cNvSpPr txBox="1"/>
          <p:nvPr>
            <p:ph idx="12" type="sldNum"/>
          </p:nvPr>
        </p:nvSpPr>
        <p:spPr>
          <a:xfrm>
            <a:off y="6513669"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35" name="Shape 35"/>
          <p:cNvSpPr txBox="1"/>
          <p:nvPr>
            <p:ph idx="11" type="ftr"/>
          </p:nvPr>
        </p:nvSpPr>
        <p:spPr>
          <a:xfrm>
            <a:off y="6513669"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6" name="Shape 36"/>
        <p:cNvGrpSpPr/>
        <p:nvPr/>
      </p:nvGrpSpPr>
      <p:grpSpPr>
        <a:xfrm>
          <a:off y="0" x="0"/>
          <a:ext cy="0" cx="0"/>
          <a:chOff y="0" x="0"/>
          <a:chExt cy="0" cx="0"/>
        </a:xfrm>
      </p:grpSpPr>
      <p:sp>
        <p:nvSpPr>
          <p:cNvPr id="37" name="Shape 37"/>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8" name="Shape 38"/>
          <p:cNvSpPr txBox="1"/>
          <p:nvPr>
            <p:ph idx="1" type="body"/>
          </p:nvPr>
        </p:nvSpPr>
        <p:spPr>
          <a:xfrm>
            <a:off y="1645919" x="457200"/>
            <a:ext cy="4526279" cx="4038599"/>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9" name="Shape 39"/>
          <p:cNvSpPr txBox="1"/>
          <p:nvPr>
            <p:ph idx="2" type="body"/>
          </p:nvPr>
        </p:nvSpPr>
        <p:spPr>
          <a:xfrm>
            <a:off y="1645919" x="4648200"/>
            <a:ext cy="4526279" cx="4038599"/>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0" name="Shape 40"/>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41" name="Shape 41"/>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42" name="Shape 42"/>
          <p:cNvSpPr txBox="1"/>
          <p:nvPr>
            <p:ph idx="12" type="sldNum"/>
          </p:nvPr>
        </p:nvSpPr>
        <p:spPr>
          <a:xfrm>
            <a:off y="6514567" x="8641079"/>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43" name="Shape 43"/>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4" name="Shape 44"/>
        <p:cNvGrpSpPr/>
        <p:nvPr/>
      </p:nvGrpSpPr>
      <p:grpSpPr>
        <a:xfrm>
          <a:off y="0" x="0"/>
          <a:ext cy="0" cx="0"/>
          <a:chOff y="0" x="0"/>
          <a:chExt cy="0" cx="0"/>
        </a:xfrm>
      </p:grpSpPr>
      <p:sp>
        <p:nvSpPr>
          <p:cNvPr id="45" name="Shape 45"/>
          <p:cNvSpPr/>
          <p:nvPr/>
        </p:nvSpPr>
        <p:spPr>
          <a:xfrm>
            <a:off y="2165216" x="616743"/>
            <a:ext cy="9143" cx="3749040"/>
          </a:xfrm>
          <a:prstGeom prst="rect">
            <a:avLst/>
          </a:prstGeom>
          <a:solidFill>
            <a:schemeClr val="accent1"/>
          </a:solidFill>
          <a:ln>
            <a:noFill/>
          </a:ln>
        </p:spPr>
        <p:txBody>
          <a:bodyPr bIns="45700" rIns="91425" lIns="91425" tIns="45700" anchor="b"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46" name="Shape 46"/>
          <p:cNvSpPr/>
          <p:nvPr/>
        </p:nvSpPr>
        <p:spPr>
          <a:xfrm>
            <a:off y="2165216" x="4800600"/>
            <a:ext cy="9143" cx="3749040"/>
          </a:xfrm>
          <a:prstGeom prst="rect">
            <a:avLst/>
          </a:prstGeom>
          <a:solidFill>
            <a:schemeClr val="accent1"/>
          </a:solidFill>
          <a:ln>
            <a:noFill/>
          </a:ln>
        </p:spPr>
        <p:txBody>
          <a:bodyPr bIns="45700" rIns="91425" lIns="91425" tIns="45700" anchor="b"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47" name="Shape 47"/>
          <p:cNvSpPr txBox="1"/>
          <p:nvPr>
            <p:ph type="title"/>
          </p:nvPr>
        </p:nvSpPr>
        <p:spPr>
          <a:xfrm>
            <a:off y="251947" x="457200"/>
            <a:ext cy="1143000" cx="8229600"/>
          </a:xfrm>
          <a:prstGeom prst="rect">
            <a:avLst/>
          </a:prstGeom>
          <a:noFill/>
          <a:ln>
            <a:noFill/>
          </a:ln>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8" name="Shape 48"/>
          <p:cNvSpPr txBox="1"/>
          <p:nvPr>
            <p:ph idx="1" type="body"/>
          </p:nvPr>
        </p:nvSpPr>
        <p:spPr>
          <a:xfrm>
            <a:off y="1535112" x="457200"/>
            <a:ext cy="639762" cx="4040187"/>
          </a:xfrm>
          <a:prstGeom prst="rect">
            <a:avLst/>
          </a:prstGeom>
          <a:noFill/>
          <a:ln>
            <a:noFill/>
          </a:ln>
        </p:spPr>
        <p:txBody>
          <a:bodyPr bIns="91425" rIns="91425" lIns="91425" tIns="91425" anchor="b" anchorCtr="0"/>
          <a:lstStyle>
            <a:lvl1pPr algn="l" rtl="0" indent="-2539" marL="9144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2" type="body"/>
          </p:nvPr>
        </p:nvSpPr>
        <p:spPr>
          <a:xfrm>
            <a:off y="1535112" x="4645025"/>
            <a:ext cy="639762" cx="4041774"/>
          </a:xfrm>
          <a:prstGeom prst="rect">
            <a:avLst/>
          </a:prstGeom>
          <a:noFill/>
          <a:ln>
            <a:noFill/>
          </a:ln>
        </p:spPr>
        <p:txBody>
          <a:bodyPr bIns="91425" rIns="91425" lIns="91425" tIns="91425" anchor="b" anchorCtr="0"/>
          <a:lstStyle>
            <a:lvl1pPr algn="l" rtl="0" indent="-2539" marL="9144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3" type="body"/>
          </p:nvPr>
        </p:nvSpPr>
        <p:spPr>
          <a:xfrm>
            <a:off y="2362200" x="457200"/>
            <a:ext cy="3941762" cx="4040187"/>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1" name="Shape 51"/>
          <p:cNvSpPr txBox="1"/>
          <p:nvPr>
            <p:ph idx="4" type="body"/>
          </p:nvPr>
        </p:nvSpPr>
        <p:spPr>
          <a:xfrm>
            <a:off y="2362200" x="4645025"/>
            <a:ext cy="3941762" cx="4041774"/>
          </a:xfrm>
          <a:prstGeom prst="rect">
            <a:avLst/>
          </a:prstGeom>
          <a:noFill/>
          <a:ln>
            <a:noFill/>
          </a:ln>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2" name="Shape 52"/>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53" name="Shape 53"/>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54" name="Shape 54"/>
          <p:cNvSpPr txBox="1"/>
          <p:nvPr>
            <p:ph idx="12" type="sldNum"/>
          </p:nvPr>
        </p:nvSpPr>
        <p:spPr>
          <a:xfrm>
            <a:off y="6514567" x="8641079"/>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5" name="Shape 55"/>
        <p:cNvGrpSpPr/>
        <p:nvPr/>
      </p:nvGrpSpPr>
      <p:grpSpPr>
        <a:xfrm>
          <a:off y="0" x="0"/>
          <a:ext cy="0" cx="0"/>
          <a:chOff y="0" x="0"/>
          <a:chExt cy="0" cx="0"/>
        </a:xfrm>
      </p:grpSpPr>
      <p:sp>
        <p:nvSpPr>
          <p:cNvPr id="56" name="Shape 56"/>
          <p:cNvSpPr txBox="1"/>
          <p:nvPr>
            <p:ph type="title"/>
          </p:nvPr>
        </p:nvSpPr>
        <p:spPr>
          <a:xfrm>
            <a:off y="253217" x="457200"/>
            <a:ext cy="1143000" cx="8229600"/>
          </a:xfrm>
          <a:prstGeom prst="rect">
            <a:avLst/>
          </a:prstGeom>
          <a:noFill/>
          <a:ln>
            <a:noFill/>
          </a:ln>
        </p:spPr>
        <p:txBody>
          <a:bodyPr bIns="91425" rIns="91425" lIns="91425" tIns="91425" anchor="b" anchorCtr="0"/>
          <a:lstStyle>
            <a:lvl1pPr algn="r" rtl="0" marL="54864">
              <a:spcBef>
                <a:spcPts val="0"/>
              </a:spcBef>
              <a:buClr>
                <a:srgbClr val="E8EACA"/>
              </a:buClr>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7" name="Shape 57"/>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58" name="Shape 58"/>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59" name="Shape 59"/>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60" name="Shape 60"/>
          <p:cNvSpPr/>
          <p:nvPr/>
        </p:nvSpPr>
        <p:spPr>
          <a:xfrm>
            <a:off y="1424587" x="588391"/>
            <a:ext cy="9143" cx="800100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1" name="Shape 61"/>
        <p:cNvGrpSpPr/>
        <p:nvPr/>
      </p:nvGrpSpPr>
      <p:grpSpPr>
        <a:xfrm>
          <a:off y="0" x="0"/>
          <a:ext cy="0" cx="0"/>
          <a:chOff y="0" x="0"/>
          <a:chExt cy="0" cx="0"/>
        </a:xfrm>
      </p:grpSpPr>
      <p:sp>
        <p:nvSpPr>
          <p:cNvPr id="62" name="Shape 62"/>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63" name="Shape 63"/>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64" name="Shape 64"/>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solidFill>
          <a:schemeClr val="dk2"/>
        </a:solidFill>
      </p:bgPr>
    </p:bg>
    <p:spTree>
      <p:nvGrpSpPr>
        <p:cNvPr id="65" name="Shape 65"/>
        <p:cNvGrpSpPr/>
        <p:nvPr/>
      </p:nvGrpSpPr>
      <p:grpSpPr>
        <a:xfrm>
          <a:off y="0" x="0"/>
          <a:ext cy="0" cx="0"/>
          <a:chOff y="0" x="0"/>
          <a:chExt cy="0" cx="0"/>
        </a:xfrm>
      </p:grpSpPr>
      <p:sp>
        <p:nvSpPr>
          <p:cNvPr id="66" name="Shape 66"/>
          <p:cNvSpPr/>
          <p:nvPr/>
        </p:nvSpPr>
        <p:spPr>
          <a:xfrm>
            <a:off y="1057655" x="5057551"/>
            <a:ext cy="9143" cx="3749040"/>
          </a:xfrm>
          <a:prstGeom prst="rect">
            <a:avLst/>
          </a:prstGeom>
          <a:solidFill>
            <a:schemeClr val="accen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7" name="Shape 67"/>
          <p:cNvSpPr txBox="1"/>
          <p:nvPr>
            <p:ph type="title"/>
          </p:nvPr>
        </p:nvSpPr>
        <p:spPr>
          <a:xfrm>
            <a:off y="304800" x="4963135"/>
            <a:ext cy="762000" cx="3931919"/>
          </a:xfrm>
          <a:prstGeom prst="rect">
            <a:avLst/>
          </a:prstGeom>
          <a:noFill/>
          <a:ln>
            <a:noFill/>
          </a:ln>
        </p:spPr>
        <p:txBody>
          <a:bodyPr bIns="91425" rIns="91425" lIns="91425" tIns="91425" anchor="b" anchorCtr="0"/>
          <a:lstStyle>
            <a:lvl1pPr algn="r" rtl="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8" name="Shape 68"/>
          <p:cNvSpPr txBox="1"/>
          <p:nvPr>
            <p:ph idx="1" type="body"/>
          </p:nvPr>
        </p:nvSpPr>
        <p:spPr>
          <a:xfrm>
            <a:off y="1107559" x="4963135"/>
            <a:ext cy="1066799" cx="3931919"/>
          </a:xfrm>
          <a:prstGeom prst="rect">
            <a:avLst/>
          </a:prstGeom>
          <a:noFill/>
          <a:ln>
            <a:noFill/>
          </a:ln>
        </p:spPr>
        <p:txBody>
          <a:bodyPr bIns="91425" rIns="91425" lIns="91425" tIns="91425" anchor="t" anchorCtr="0"/>
          <a:lstStyle>
            <a:lvl1pPr algn="r" rtl="0" indent="0" marL="0">
              <a:spcBef>
                <a:spcPts val="0"/>
              </a:spcBef>
              <a:buFont typeface="Rokkitt"/>
              <a:buNone/>
              <a:defRPr/>
            </a:lvl1pPr>
            <a:lvl2pPr rtl="0">
              <a:spcBef>
                <a:spcPts val="0"/>
              </a:spcBef>
              <a:buFont typeface="Rokkitt"/>
              <a:buNone/>
              <a:defRPr/>
            </a:lvl2pPr>
            <a:lvl3pPr rtl="0">
              <a:spcBef>
                <a:spcPts val="0"/>
              </a:spcBef>
              <a:buFont typeface="Rokkitt"/>
              <a:buNone/>
              <a:defRPr/>
            </a:lvl3pPr>
            <a:lvl4pPr rtl="0">
              <a:spcBef>
                <a:spcPts val="0"/>
              </a:spcBef>
              <a:buFont typeface="Rokkitt"/>
              <a:buNone/>
              <a:defRPr/>
            </a:lvl4pPr>
            <a:lvl5pPr rtl="0">
              <a:spcBef>
                <a:spcPts val="0"/>
              </a:spcBef>
              <a:buFont typeface="Rokkitt"/>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9" name="Shape 69"/>
          <p:cNvSpPr txBox="1"/>
          <p:nvPr>
            <p:ph idx="2" type="body"/>
          </p:nvPr>
        </p:nvSpPr>
        <p:spPr>
          <a:xfrm>
            <a:off y="2209800" x="228600"/>
            <a:ext cy="3977640" cx="8666456"/>
          </a:xfrm>
          <a:prstGeom prst="rect">
            <a:avLst/>
          </a:prstGeom>
          <a:noFill/>
          <a:ln>
            <a:noFill/>
          </a:ln>
        </p:spPr>
        <p:txBody>
          <a:bodyPr bIns="91425" rIns="91425" lIns="91425" tIns="91425" anchor="t" anchorCtr="0"/>
          <a:lstStyle>
            <a:lvl1pPr rtl="0" marL="292608">
              <a:spcBef>
                <a:spcPts val="0"/>
              </a:spcBef>
              <a:defRPr/>
            </a:lvl1pPr>
            <a:lvl2pPr rtl="0" marL="594360">
              <a:spcBef>
                <a:spcPts val="0"/>
              </a:spcBef>
              <a:defRPr/>
            </a:lvl2pPr>
            <a:lvl3pPr rtl="0" marL="822960">
              <a:spcBef>
                <a:spcPts val="0"/>
              </a:spcBef>
              <a:defRPr/>
            </a:lvl3pPr>
            <a:lvl4pPr rtl="0" marL="1051560">
              <a:spcBef>
                <a:spcPts val="0"/>
              </a:spcBef>
              <a:defRPr/>
            </a:lvl4pPr>
            <a:lvl5pPr rtl="0" marL="1261872">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0" name="Shape 70"/>
          <p:cNvSpPr txBox="1"/>
          <p:nvPr>
            <p:ph idx="10" type="dt"/>
          </p:nvPr>
        </p:nvSpPr>
        <p:spPr>
          <a:xfrm>
            <a:off y="6513669"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1" name="Shape 71"/>
          <p:cNvSpPr txBox="1"/>
          <p:nvPr>
            <p:ph idx="12" type="sldNum"/>
          </p:nvPr>
        </p:nvSpPr>
        <p:spPr>
          <a:xfrm>
            <a:off y="6513669"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2" name="Shape 72"/>
          <p:cNvSpPr txBox="1"/>
          <p:nvPr>
            <p:ph idx="11" type="ftr"/>
          </p:nvPr>
        </p:nvSpPr>
        <p:spPr>
          <a:xfrm>
            <a:off y="6513669"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73" name="Shape 73"/>
        <p:cNvGrpSpPr/>
        <p:nvPr/>
      </p:nvGrpSpPr>
      <p:grpSpPr>
        <a:xfrm>
          <a:off y="0" x="0"/>
          <a:ext cy="0" cx="0"/>
          <a:chOff y="0" x="0"/>
          <a:chExt cy="0" cx="0"/>
        </a:xfrm>
      </p:grpSpPr>
      <p:sp>
        <p:nvSpPr>
          <p:cNvPr id="74" name="Shape 74"/>
          <p:cNvSpPr txBox="1"/>
          <p:nvPr>
            <p:ph type="title"/>
          </p:nvPr>
        </p:nvSpPr>
        <p:spPr>
          <a:xfrm>
            <a:off y="4724400" x="3040442"/>
            <a:ext cy="664536" cx="5486399"/>
          </a:xfrm>
          <a:prstGeom prst="rect">
            <a:avLst/>
          </a:prstGeom>
          <a:noFill/>
          <a:ln>
            <a:noFill/>
          </a:ln>
        </p:spPr>
        <p:txBody>
          <a:bodyPr bIns="91425" rIns="91425" lIns="91425" tIns="91425" anchor="b" anchorCtr="0"/>
          <a:lstStyle>
            <a:lvl1pPr algn="r" rtl="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5" name="Shape 75"/>
          <p:cNvSpPr txBox="1"/>
          <p:nvPr>
            <p:ph idx="1" type="body"/>
          </p:nvPr>
        </p:nvSpPr>
        <p:spPr>
          <a:xfrm>
            <a:off y="5388935" x="3040442"/>
            <a:ext cy="912254" cx="5486399"/>
          </a:xfrm>
          <a:prstGeom prst="rect">
            <a:avLst/>
          </a:prstGeom>
          <a:noFill/>
          <a:ln>
            <a:noFill/>
          </a:ln>
        </p:spPr>
        <p:txBody>
          <a:bodyPr bIns="91425" rIns="91425" lIns="91425" tIns="91425" anchor="t" anchorCtr="0"/>
          <a:lstStyle>
            <a:lvl1pPr algn="r" rtl="0" indent="0" marL="0">
              <a:spcBef>
                <a:spcPts val="0"/>
              </a:spcBef>
              <a:buFont typeface="Rokkit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6" name="Shape 76"/>
          <p:cNvSpPr/>
          <p:nvPr>
            <p:ph idx="2" type="pic"/>
          </p:nvPr>
        </p:nvSpPr>
        <p:spPr>
          <a:xfrm>
            <a:off y="249863" x="304800"/>
            <a:ext cy="4343400" cx="8534399"/>
          </a:xfrm>
          <a:prstGeom prst="round2DiagRect">
            <a:avLst>
              <a:gd fmla="val 11403"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91425" rIns="91425" lIns="91425" tIns="91425" anchor="t" anchorCtr="0"/>
          <a:lstStyle>
            <a:lvl1pPr algn="r" rtl="0" marR="0" indent="0" marL="0">
              <a:spcBef>
                <a:spcPts val="0"/>
              </a:spcBef>
              <a:buClr>
                <a:srgbClr val="CCCDC3"/>
              </a:buClr>
              <a:buFont typeface="Rokkitt"/>
              <a:buNone/>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7" name="Shape 77"/>
          <p:cNvSpPr txBox="1"/>
          <p:nvPr>
            <p:ph idx="10" type="dt"/>
          </p:nvPr>
        </p:nvSpPr>
        <p:spPr>
          <a:xfrm>
            <a:off y="6509003"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8" name="Shape 78"/>
          <p:cNvSpPr txBox="1"/>
          <p:nvPr>
            <p:ph idx="12" type="sldNum"/>
          </p:nvPr>
        </p:nvSpPr>
        <p:spPr>
          <a:xfrm>
            <a:off y="6509003"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79" name="Shape 79"/>
          <p:cNvSpPr txBox="1"/>
          <p:nvPr>
            <p:ph idx="11" type="ftr"/>
          </p:nvPr>
        </p:nvSpPr>
        <p:spPr>
          <a:xfrm>
            <a:off y="6509003" x="1600200"/>
            <a:ext cy="274319" cx="3907463"/>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1.xml" Type="http://schemas.openxmlformats.org/officeDocument/2006/relationships/slideLayout" Id="rId2"/><Relationship Target="../slideLayouts/slideLayout11.xml" Type="http://schemas.openxmlformats.org/officeDocument/2006/relationships/slideLayout" Id="rId12"/><Relationship Target="../theme/theme2.xml" Type="http://schemas.openxmlformats.org/officeDocument/2006/relationships/theme" Id="rId13"/><Relationship Target="../media/image00.png" Type="http://schemas.openxmlformats.org/officeDocument/2006/relationships/image" Id="rId1"/><Relationship Target="../slideLayouts/slideLayout3.xml" Type="http://schemas.openxmlformats.org/officeDocument/2006/relationships/slideLayout" Id="rId4"/><Relationship Target="../slideLayouts/slideLayout9.xml" Type="http://schemas.openxmlformats.org/officeDocument/2006/relationships/slideLayout" Id="rId10"/><Relationship Target="../slideLayouts/slideLayout2.xml" Type="http://schemas.openxmlformats.org/officeDocument/2006/relationships/slideLayout" Id="rId3"/><Relationship Target="../slideLayouts/slideLayout10.xml" Type="http://schemas.openxmlformats.org/officeDocument/2006/relationships/slideLayout" Id="rId11"/><Relationship Target="../slideLayouts/slideLayout8.xml" Type="http://schemas.openxmlformats.org/officeDocument/2006/relationships/slideLayout" Id="rId9"/><Relationship Target="../slideLayouts/slideLayout5.xml" Type="http://schemas.openxmlformats.org/officeDocument/2006/relationships/slideLayout" Id="rId6"/><Relationship Target="../slideLayouts/slideLayout4.xml" Type="http://schemas.openxmlformats.org/officeDocument/2006/relationships/slideLayout" Id="rId5"/><Relationship Target="../slideLayouts/slideLayout7.xml" Type="http://schemas.openxmlformats.org/officeDocument/2006/relationships/slideLayout" Id="rId8"/><Relationship Target="../slideLayouts/slideLayout6.xml" Type="http://schemas.openxmlformats.org/officeDocument/2006/relationships/slideLayout" Id="rId7"/></Relationships>
</file>

<file path=ppt/slideMasters/_rels/slideMaster2.xml.rels><?xml version="1.0" encoding="UTF-8" standalone="yes"?><Relationships xmlns="http://schemas.openxmlformats.org/package/2006/relationships"><Relationship Target="../slideLayouts/slideLayout22.xml" Type="http://schemas.openxmlformats.org/officeDocument/2006/relationships/slideLayout" Id="rId12"/><Relationship Target="../slideLayouts/slideLayout12.xml" Type="http://schemas.openxmlformats.org/officeDocument/2006/relationships/slideLayout" Id="rId2"/><Relationship Target="../theme/theme4.xml" Type="http://schemas.openxmlformats.org/officeDocument/2006/relationships/theme" Id="rId13"/><Relationship Target="../media/image00.png" Type="http://schemas.openxmlformats.org/officeDocument/2006/relationships/image" Id="rId1"/><Relationship Target="../slideLayouts/slideLayout20.xml" Type="http://schemas.openxmlformats.org/officeDocument/2006/relationships/slideLayout" Id="rId10"/><Relationship Target="../slideLayouts/slideLayout14.xml" Type="http://schemas.openxmlformats.org/officeDocument/2006/relationships/slideLayout" Id="rId4"/><Relationship Target="../slideLayouts/slideLayout21.xml" Type="http://schemas.openxmlformats.org/officeDocument/2006/relationships/slideLayout" Id="rId11"/><Relationship Target="../slideLayouts/slideLayout13.xml" Type="http://schemas.openxmlformats.org/officeDocument/2006/relationships/slideLayout" Id="rId3"/><Relationship Target="../slideLayouts/slideLayout19.xml" Type="http://schemas.openxmlformats.org/officeDocument/2006/relationships/slideLayout" Id="rId9"/><Relationship Target="../slideLayouts/slideLayout16.xml" Type="http://schemas.openxmlformats.org/officeDocument/2006/relationships/slideLayout" Id="rId6"/><Relationship Target="../slideLayouts/slideLayout15.xml" Type="http://schemas.openxmlformats.org/officeDocument/2006/relationships/slideLayout" Id="rId5"/><Relationship Target="../slideLayouts/slideLayout18.xml" Type="http://schemas.openxmlformats.org/officeDocument/2006/relationships/slideLayout" Id="rId8"/><Relationship Target="../slideLayouts/slideLayout17.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tile ty="0" tx="0" algn="t" sy="50000" flip="none" sx="50000"/>
        </a:blipFill>
      </p:bgPr>
    </p:bg>
    <p:spTree>
      <p:nvGrpSpPr>
        <p:cNvPr id="8" name="Shape 8"/>
        <p:cNvGrpSpPr/>
        <p:nvPr/>
      </p:nvGrpSpPr>
      <p:grpSpPr>
        <a:xfrm>
          <a:off y="0" x="0"/>
          <a:ext cy="0" cx="0"/>
          <a:chOff y="0" x="0"/>
          <a:chExt cy="0" cx="0"/>
        </a:xfrm>
      </p:grpSpPr>
      <p:sp>
        <p:nvSpPr>
          <p:cNvPr id="9" name="Shape 9"/>
          <p:cNvSpPr/>
          <p:nvPr/>
        </p:nvSpPr>
        <p:spPr>
          <a:xfrm>
            <a:off y="147084" x="164592"/>
            <a:ext cy="6565391" cx="8810846"/>
          </a:xfrm>
          <a:prstGeom prst="round2DiagRect">
            <a:avLst>
              <a:gd fmla="val 11807"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0" name="Shape 10"/>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1" name="Shape 11"/>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2" name="Shape 12"/>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13" name="Shape 13"/>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R="0" indent="-4064" marL="54864">
              <a:spcBef>
                <a:spcPts val="0"/>
              </a:spcBef>
              <a:buClr>
                <a:srgbClr val="E8EACA"/>
              </a:buClr>
              <a:buFont typeface="Rokkitt"/>
              <a:buNone/>
              <a:defRPr/>
            </a:lvl1pPr>
            <a:lvl2pPr algn="l" rtl="0" marR="0" indent="0" marL="0">
              <a:spcBef>
                <a:spcPts val="0"/>
              </a:spcBef>
              <a:defRPr/>
            </a:lvl2pPr>
            <a:lvl3pPr algn="l" rtl="0" marR="0" indent="0" marL="0">
              <a:spcBef>
                <a:spcPts val="0"/>
              </a:spcBef>
              <a:defRPr/>
            </a:lvl3pPr>
            <a:lvl4pPr algn="l" rtl="0" marR="0" indent="0" marL="0">
              <a:spcBef>
                <a:spcPts val="0"/>
              </a:spcBef>
              <a:defRPr/>
            </a:lvl4pPr>
            <a:lvl5pPr algn="l" rtl="0" marR="0" indent="0" marL="0">
              <a:spcBef>
                <a:spcPts val="0"/>
              </a:spcBef>
              <a:defRPr/>
            </a:lvl5pPr>
            <a:lvl6pPr algn="l" rtl="0" marR="0" indent="0" marL="0">
              <a:spcBef>
                <a:spcPts val="0"/>
              </a:spcBef>
              <a:defRPr/>
            </a:lvl6pPr>
            <a:lvl7pPr algn="l" rtl="0" marR="0" indent="0" marL="0">
              <a:spcBef>
                <a:spcPts val="0"/>
              </a:spcBef>
              <a:defRPr/>
            </a:lvl7pPr>
            <a:lvl8pPr algn="l" rtl="0" marR="0" indent="0" marL="0">
              <a:spcBef>
                <a:spcPts val="0"/>
              </a:spcBef>
              <a:defRPr/>
            </a:lvl8pPr>
            <a:lvl9pPr algn="l" rtl="0" marR="0" indent="0" marL="0">
              <a:spcBef>
                <a:spcPts val="0"/>
              </a:spcBef>
              <a:defRPr/>
            </a:lvl9pPr>
          </a:lstStyle>
          <a:p/>
        </p:txBody>
      </p:sp>
      <p:sp>
        <p:nvSpPr>
          <p:cNvPr id="14" name="Shape 14"/>
          <p:cNvSpPr txBox="1"/>
          <p:nvPr>
            <p:ph idx="1" type="body"/>
          </p:nvPr>
        </p:nvSpPr>
        <p:spPr>
          <a:xfrm>
            <a:off y="1646236" x="457200"/>
            <a:ext cy="4526279" cx="8229600"/>
          </a:xfrm>
          <a:prstGeom prst="rect">
            <a:avLst/>
          </a:prstGeom>
          <a:noFill/>
          <a:ln>
            <a:noFill/>
          </a:ln>
        </p:spPr>
        <p:txBody>
          <a:bodyPr bIns="91425" rIns="91425" lIns="91425" tIns="91425" anchor="t" anchorCtr="0"/>
          <a:lstStyle>
            <a:lvl1pPr algn="l" rtl="0" marR="0" indent="-149860" marL="292100">
              <a:spcBef>
                <a:spcPts val="0"/>
              </a:spcBef>
              <a:buClr>
                <a:schemeClr val="accent1"/>
              </a:buClr>
              <a:buFont typeface="Rokkitt"/>
              <a:buChar char="⦿"/>
              <a:defRPr/>
            </a:lvl1pPr>
            <a:lvl2pPr algn="l" rtl="0" marR="0" indent="-85090" marL="640080">
              <a:spcBef>
                <a:spcPts val="400"/>
              </a:spcBef>
              <a:buClr>
                <a:schemeClr val="accent2"/>
              </a:buClr>
              <a:buFont typeface="Rokkitt"/>
              <a:buChar char="•"/>
              <a:defRPr/>
            </a:lvl2pPr>
            <a:lvl3pPr algn="l" rtl="0" marR="0" indent="-54610" marL="822960">
              <a:spcBef>
                <a:spcPts val="400"/>
              </a:spcBef>
              <a:buClr>
                <a:schemeClr val="accent3"/>
              </a:buClr>
              <a:buFont typeface="Rokkitt"/>
              <a:buChar char="⚫"/>
              <a:defRPr/>
            </a:lvl3pPr>
            <a:lvl4pPr algn="l" rtl="0" marR="0" indent="-66039" marL="1005839">
              <a:spcBef>
                <a:spcPts val="400"/>
              </a:spcBef>
              <a:buClr>
                <a:schemeClr val="accent3"/>
              </a:buClr>
              <a:buFont typeface="Rokkitt"/>
              <a:buChar char="⚫"/>
              <a:defRPr/>
            </a:lvl4pPr>
            <a:lvl5pPr algn="l" rtl="0" marR="0" indent="-64769" marL="1188720">
              <a:spcBef>
                <a:spcPts val="400"/>
              </a:spcBef>
              <a:buClr>
                <a:schemeClr val="accent3"/>
              </a:buClr>
              <a:buFont typeface="Rokkitt"/>
              <a:buChar char="⚫"/>
              <a:defRPr/>
            </a:lvl5pPr>
            <a:lvl6pPr algn="l" rtl="0" marR="0" indent="-63500" marL="1371600">
              <a:spcBef>
                <a:spcPts val="400"/>
              </a:spcBef>
              <a:buClr>
                <a:schemeClr val="accent4"/>
              </a:buClr>
              <a:buFont typeface="Rokkitt"/>
              <a:buChar char="⚫"/>
              <a:defRPr/>
            </a:lvl6pPr>
            <a:lvl7pPr algn="l" rtl="0" marR="0" indent="-81280" marL="1554480">
              <a:spcBef>
                <a:spcPts val="400"/>
              </a:spcBef>
              <a:buClr>
                <a:schemeClr val="accent4"/>
              </a:buClr>
              <a:buFont typeface="Rokkitt"/>
              <a:buChar char="⚫"/>
              <a:defRPr/>
            </a:lvl7pPr>
            <a:lvl8pPr algn="l" rtl="0" marR="0" indent="-73660" marL="1737360">
              <a:spcBef>
                <a:spcPts val="400"/>
              </a:spcBef>
              <a:buClr>
                <a:schemeClr val="accent4"/>
              </a:buClr>
              <a:buFont typeface="Rokkitt"/>
              <a:buChar char="⚫"/>
              <a:defRPr/>
            </a:lvl8pPr>
            <a:lvl9pPr algn="l" rtl="0" marR="0" indent="-78739" marL="1920240">
              <a:spcBef>
                <a:spcPts val="400"/>
              </a:spcBef>
              <a:buClr>
                <a:schemeClr val="accent4"/>
              </a:buClr>
              <a:buFont typeface="Rokkitt"/>
              <a:buChar char="⚫"/>
              <a:defRPr/>
            </a:lvl9pPr>
          </a:lstStyle>
          <a:p/>
        </p:txBody>
      </p:sp>
    </p:spTree>
  </p:cSld>
  <p:clrMap accent2="accent2" accent3="accent3" accent4="accent4" accent5="accent5" accent6="accent6" hlink="hlink" tx2="lt2" tx1="dk1" bg2="dk2" bg1="lt1" folHlink="folHlink" accent1="accent1"/>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tile ty="0" tx="0" algn="t" sy="50000" flip="none" sx="50000"/>
        </a:blipFill>
      </p:bgPr>
    </p:bg>
    <p:spTree>
      <p:nvGrpSpPr>
        <p:cNvPr id="92" name="Shape 92"/>
        <p:cNvGrpSpPr/>
        <p:nvPr/>
      </p:nvGrpSpPr>
      <p:grpSpPr>
        <a:xfrm>
          <a:off y="0" x="0"/>
          <a:ext cy="0" cx="0"/>
          <a:chOff y="0" x="0"/>
          <a:chExt cy="0" cx="0"/>
        </a:xfrm>
      </p:grpSpPr>
      <p:sp>
        <p:nvSpPr>
          <p:cNvPr id="93" name="Shape 93"/>
          <p:cNvSpPr/>
          <p:nvPr/>
        </p:nvSpPr>
        <p:spPr>
          <a:xfrm>
            <a:off y="147084" x="164592"/>
            <a:ext cy="6565391" cx="8810846"/>
          </a:xfrm>
          <a:prstGeom prst="round2DiagRect">
            <a:avLst>
              <a:gd fmla="val 11807" name="adj1"/>
              <a:gd fmla="val 0" name="adj2"/>
            </a:avLst>
          </a:prstGeom>
          <a:solidFill>
            <a:srgbClr val="A2A593">
              <a:alpha val="64705"/>
            </a:srgbClr>
          </a:solidFill>
          <a:ln w="11000" cap="rnd">
            <a:solidFill>
              <a:srgbClr val="B5B9A5">
                <a:alpha val="8784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 name="Shape 94"/>
          <p:cNvSpPr txBox="1"/>
          <p:nvPr>
            <p:ph idx="11" type="ftr"/>
          </p:nvPr>
        </p:nvSpPr>
        <p:spPr>
          <a:xfrm>
            <a:off y="6400800" x="1295400"/>
            <a:ext cy="274319" cx="4212264"/>
          </a:xfrm>
          <a:prstGeom prst="rect">
            <a:avLst/>
          </a:prstGeom>
          <a:noFill/>
          <a:ln>
            <a:noFill/>
          </a:ln>
        </p:spPr>
        <p:txBody>
          <a:bodyPr bIns="91425" rIns="91425" lIns="91425" tIns="91425" anchor="t"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95" name="Shape 95"/>
          <p:cNvSpPr txBox="1"/>
          <p:nvPr>
            <p:ph idx="10" type="dt"/>
          </p:nvPr>
        </p:nvSpPr>
        <p:spPr>
          <a:xfrm>
            <a:off y="6400800" x="5562600"/>
            <a:ext cy="274319" cx="3002279"/>
          </a:xfrm>
          <a:prstGeom prst="rect">
            <a:avLst/>
          </a:prstGeom>
          <a:noFill/>
          <a:ln>
            <a:noFill/>
          </a:ln>
        </p:spPr>
        <p:txBody>
          <a:bodyPr bIns="91425" rIns="91425" lIns="91425" tIns="91425" anchor="t" anchorCtr="0"/>
          <a:lstStyle>
            <a:lvl1pPr algn="l"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96" name="Shape 96"/>
          <p:cNvSpPr txBox="1"/>
          <p:nvPr>
            <p:ph idx="12" type="sldNum"/>
          </p:nvPr>
        </p:nvSpPr>
        <p:spPr>
          <a:xfrm>
            <a:off y="6514567" x="8638952"/>
            <a:ext cy="274319" cx="464288"/>
          </a:xfrm>
          <a:prstGeom prst="rect">
            <a:avLst/>
          </a:prstGeom>
          <a:noFill/>
          <a:ln>
            <a:noFill/>
          </a:ln>
        </p:spPr>
        <p:txBody>
          <a:bodyPr bIns="91425" rIns="91425" lIns="91425" tIns="91425" anchor="ctr" anchorCtr="0"/>
          <a:lstStyle>
            <a:lvl1pPr algn="r" rtl="0" marR="0" indent="0" marL="0">
              <a:spcBef>
                <a:spcPts val="0"/>
              </a:spcBef>
              <a:defRPr/>
            </a:lvl1pPr>
            <a:lvl2pPr algn="l" rtl="0" marR="0" indent="0" marL="457200">
              <a:spcBef>
                <a:spcPts val="0"/>
              </a:spcBef>
              <a:defRPr/>
            </a:lvl2pPr>
            <a:lvl3pPr algn="l" rtl="0" marR="0" indent="0" marL="914400">
              <a:spcBef>
                <a:spcPts val="0"/>
              </a:spcBef>
              <a:defRPr/>
            </a:lvl3pPr>
            <a:lvl4pPr algn="l" rtl="0" marR="0" indent="0" marL="1371600">
              <a:spcBef>
                <a:spcPts val="0"/>
              </a:spcBef>
              <a:defRPr/>
            </a:lvl4pPr>
            <a:lvl5pPr algn="l" rtl="0" marR="0" indent="0" marL="1828800">
              <a:spcBef>
                <a:spcPts val="0"/>
              </a:spcBef>
              <a:defRPr/>
            </a:lvl5pPr>
            <a:lvl6pPr algn="l" rtl="0" marR="0" indent="0" marL="2286000">
              <a:spcBef>
                <a:spcPts val="0"/>
              </a:spcBef>
              <a:defRPr/>
            </a:lvl6pPr>
            <a:lvl7pPr algn="l" rtl="0" marR="0" indent="0" marL="2743200">
              <a:spcBef>
                <a:spcPts val="0"/>
              </a:spcBef>
              <a:defRPr/>
            </a:lvl7pPr>
            <a:lvl8pPr algn="l" rtl="0" marR="0" indent="0" marL="3200400">
              <a:spcBef>
                <a:spcPts val="0"/>
              </a:spcBef>
              <a:defRPr/>
            </a:lvl8pPr>
            <a:lvl9pPr algn="l" rtl="0" marR="0" indent="0" marL="3657600">
              <a:spcBef>
                <a:spcPts val="0"/>
              </a:spcBef>
              <a:defRPr/>
            </a:lvl9pPr>
          </a:lstStyle>
          <a:p/>
        </p:txBody>
      </p:sp>
      <p:sp>
        <p:nvSpPr>
          <p:cNvPr id="97" name="Shape 97"/>
          <p:cNvSpPr txBox="1"/>
          <p:nvPr>
            <p:ph type="title"/>
          </p:nvPr>
        </p:nvSpPr>
        <p:spPr>
          <a:xfrm>
            <a:off y="253536" x="457200"/>
            <a:ext cy="1143000" cx="8229600"/>
          </a:xfrm>
          <a:prstGeom prst="rect">
            <a:avLst/>
          </a:prstGeom>
          <a:noFill/>
          <a:ln>
            <a:noFill/>
          </a:ln>
        </p:spPr>
        <p:txBody>
          <a:bodyPr bIns="91425" rIns="91425" lIns="91425" tIns="91425" anchor="b" anchorCtr="0"/>
          <a:lstStyle>
            <a:lvl1pPr algn="r" rtl="0" marR="0" indent="-4064" marL="54864">
              <a:spcBef>
                <a:spcPts val="0"/>
              </a:spcBef>
              <a:buClr>
                <a:srgbClr val="E8EACA"/>
              </a:buClr>
              <a:buFont typeface="Rokkitt"/>
              <a:buNone/>
              <a:defRPr/>
            </a:lvl1pPr>
            <a:lvl2pPr algn="l" rtl="0" marR="0" indent="0" marL="0">
              <a:spcBef>
                <a:spcPts val="0"/>
              </a:spcBef>
              <a:defRPr/>
            </a:lvl2pPr>
            <a:lvl3pPr algn="l" rtl="0" marR="0" indent="0" marL="0">
              <a:spcBef>
                <a:spcPts val="0"/>
              </a:spcBef>
              <a:defRPr/>
            </a:lvl3pPr>
            <a:lvl4pPr algn="l" rtl="0" marR="0" indent="0" marL="0">
              <a:spcBef>
                <a:spcPts val="0"/>
              </a:spcBef>
              <a:defRPr/>
            </a:lvl4pPr>
            <a:lvl5pPr algn="l" rtl="0" marR="0" indent="0" marL="0">
              <a:spcBef>
                <a:spcPts val="0"/>
              </a:spcBef>
              <a:defRPr/>
            </a:lvl5pPr>
            <a:lvl6pPr algn="l" rtl="0" marR="0" indent="0" marL="0">
              <a:spcBef>
                <a:spcPts val="0"/>
              </a:spcBef>
              <a:defRPr/>
            </a:lvl6pPr>
            <a:lvl7pPr algn="l" rtl="0" marR="0" indent="0" marL="0">
              <a:spcBef>
                <a:spcPts val="0"/>
              </a:spcBef>
              <a:defRPr/>
            </a:lvl7pPr>
            <a:lvl8pPr algn="l" rtl="0" marR="0" indent="0" marL="0">
              <a:spcBef>
                <a:spcPts val="0"/>
              </a:spcBef>
              <a:defRPr/>
            </a:lvl8pPr>
            <a:lvl9pPr algn="l" rtl="0" marR="0" indent="0" marL="0">
              <a:spcBef>
                <a:spcPts val="0"/>
              </a:spcBef>
              <a:defRPr/>
            </a:lvl9pPr>
          </a:lstStyle>
          <a:p/>
        </p:txBody>
      </p:sp>
      <p:sp>
        <p:nvSpPr>
          <p:cNvPr id="98" name="Shape 98"/>
          <p:cNvSpPr txBox="1"/>
          <p:nvPr>
            <p:ph idx="1" type="body"/>
          </p:nvPr>
        </p:nvSpPr>
        <p:spPr>
          <a:xfrm>
            <a:off y="1646236" x="457200"/>
            <a:ext cy="4526279" cx="8229600"/>
          </a:xfrm>
          <a:prstGeom prst="rect">
            <a:avLst/>
          </a:prstGeom>
          <a:noFill/>
          <a:ln>
            <a:noFill/>
          </a:ln>
        </p:spPr>
        <p:txBody>
          <a:bodyPr bIns="91425" rIns="91425" lIns="91425" tIns="91425" anchor="t" anchorCtr="0"/>
          <a:lstStyle>
            <a:lvl1pPr algn="l" rtl="0" marR="0" indent="-149860" marL="292100">
              <a:spcBef>
                <a:spcPts val="0"/>
              </a:spcBef>
              <a:buClr>
                <a:schemeClr val="accent1"/>
              </a:buClr>
              <a:buFont typeface="Rokkitt"/>
              <a:buChar char="⦿"/>
              <a:defRPr/>
            </a:lvl1pPr>
            <a:lvl2pPr algn="l" rtl="0" marR="0" indent="-85090" marL="640080">
              <a:spcBef>
                <a:spcPts val="400"/>
              </a:spcBef>
              <a:buClr>
                <a:schemeClr val="accent2"/>
              </a:buClr>
              <a:buFont typeface="Rokkitt"/>
              <a:buChar char="•"/>
              <a:defRPr/>
            </a:lvl2pPr>
            <a:lvl3pPr algn="l" rtl="0" marR="0" indent="-54610" marL="822960">
              <a:spcBef>
                <a:spcPts val="400"/>
              </a:spcBef>
              <a:buClr>
                <a:schemeClr val="accent3"/>
              </a:buClr>
              <a:buFont typeface="Rokkitt"/>
              <a:buChar char="⚫"/>
              <a:defRPr/>
            </a:lvl3pPr>
            <a:lvl4pPr algn="l" rtl="0" marR="0" indent="-66039" marL="1005839">
              <a:spcBef>
                <a:spcPts val="400"/>
              </a:spcBef>
              <a:buClr>
                <a:schemeClr val="accent3"/>
              </a:buClr>
              <a:buFont typeface="Rokkitt"/>
              <a:buChar char="⚫"/>
              <a:defRPr/>
            </a:lvl4pPr>
            <a:lvl5pPr algn="l" rtl="0" marR="0" indent="-64769" marL="1188720">
              <a:spcBef>
                <a:spcPts val="400"/>
              </a:spcBef>
              <a:buClr>
                <a:schemeClr val="accent3"/>
              </a:buClr>
              <a:buFont typeface="Rokkitt"/>
              <a:buChar char="⚫"/>
              <a:defRPr/>
            </a:lvl5pPr>
            <a:lvl6pPr algn="l" rtl="0" marR="0" indent="-63500" marL="1371600">
              <a:spcBef>
                <a:spcPts val="400"/>
              </a:spcBef>
              <a:buClr>
                <a:schemeClr val="accent4"/>
              </a:buClr>
              <a:buFont typeface="Rokkitt"/>
              <a:buChar char="⚫"/>
              <a:defRPr/>
            </a:lvl6pPr>
            <a:lvl7pPr algn="l" rtl="0" marR="0" indent="-81280" marL="1554480">
              <a:spcBef>
                <a:spcPts val="400"/>
              </a:spcBef>
              <a:buClr>
                <a:schemeClr val="accent4"/>
              </a:buClr>
              <a:buFont typeface="Rokkitt"/>
              <a:buChar char="⚫"/>
              <a:defRPr/>
            </a:lvl7pPr>
            <a:lvl8pPr algn="l" rtl="0" marR="0" indent="-73660" marL="1737360">
              <a:spcBef>
                <a:spcPts val="400"/>
              </a:spcBef>
              <a:buClr>
                <a:schemeClr val="accent4"/>
              </a:buClr>
              <a:buFont typeface="Rokkitt"/>
              <a:buChar char="⚫"/>
              <a:defRPr/>
            </a:lvl8pPr>
            <a:lvl9pPr algn="l" rtl="0" marR="0" indent="-78739" marL="1920240">
              <a:spcBef>
                <a:spcPts val="400"/>
              </a:spcBef>
              <a:buClr>
                <a:schemeClr val="accent4"/>
              </a:buClr>
              <a:buFont typeface="Rokkitt"/>
              <a:buChar char="⚫"/>
              <a:defRPr/>
            </a:lvl9pPr>
          </a:lstStyle>
          <a:p/>
        </p:txBody>
      </p:sp>
    </p:spTree>
  </p:cSld>
  <p:clrMap accent2="accent2" accent3="accent3" accent4="accent4" accent5="accent5" accent6="accent6" hlink="hlink" tx2="lt2" tx1="dk1" bg2="dk2" bg1="lt1" folHlink="folHlink" accent1="accent1"/>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7.xml" Type="http://schemas.openxmlformats.org/officeDocument/2006/relationships/slideLayout" Id="rId1"/><Relationship Target="../media/image05.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7.xml" Type="http://schemas.openxmlformats.org/officeDocument/2006/relationships/slideLayout" Id="rId1"/><Relationship Target="../media/image06.png" Type="http://schemas.openxmlformats.org/officeDocument/2006/relationships/image" Id="rId4"/><Relationship Target="../media/image03.jp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7.xml" Type="http://schemas.openxmlformats.org/officeDocument/2006/relationships/slideLayout" Id="rId1"/><Relationship Target="../media/image06.png" Type="http://schemas.openxmlformats.org/officeDocument/2006/relationships/image" Id="rId4"/><Relationship Target="../media/image02.jp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7.xml" Type="http://schemas.openxmlformats.org/officeDocument/2006/relationships/slideLayout" Id="rId1"/><Relationship Target="../media/image16.png" Type="http://schemas.openxmlformats.org/officeDocument/2006/relationships/image" Id="rId4"/><Relationship Target="../media/image01.png" Type="http://schemas.openxmlformats.org/officeDocument/2006/relationships/image" Id="rId3"/><Relationship Target="../media/image10.png" Type="http://schemas.openxmlformats.org/officeDocument/2006/relationships/image" Id="rId6"/><Relationship Target="../media/image06.png" Type="http://schemas.openxmlformats.org/officeDocument/2006/relationships/image" Id="rId5"/></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7.xml" Type="http://schemas.openxmlformats.org/officeDocument/2006/relationships/slideLayout" Id="rId1"/><Relationship Target="../media/image07.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3.xml" Type="http://schemas.openxmlformats.org/officeDocument/2006/relationships/slideLayout" Id="rId1"/></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7.xml" Type="http://schemas.openxmlformats.org/officeDocument/2006/relationships/slideLayout" Id="rId1"/><Relationship Target="../media/image23.png" Type="http://schemas.openxmlformats.org/officeDocument/2006/relationships/image" Id="rId4"/><Relationship Target="../media/image14.pn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3.xml" Type="http://schemas.openxmlformats.org/officeDocument/2006/relationships/slideLayout" Id="rId1"/></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3.xml" Type="http://schemas.openxmlformats.org/officeDocument/2006/relationships/slideLayout" Id="rId1"/></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7.xml" Type="http://schemas.openxmlformats.org/officeDocument/2006/relationships/slideLayout" Id="rId1"/><Relationship Target="../media/image11.png" Type="http://schemas.openxmlformats.org/officeDocument/2006/relationships/image" Id="rId4"/><Relationship Target="../media/image17.png" Type="http://schemas.openxmlformats.org/officeDocument/2006/relationships/image" Id="rId3"/><Relationship Target="../media/image09.png" Type="http://schemas.openxmlformats.org/officeDocument/2006/relationships/image" Id="rId5"/></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7.xml" Type="http://schemas.openxmlformats.org/officeDocument/2006/relationships/slideLayout" Id="rId1"/><Relationship Target="../media/image11.png" Type="http://schemas.openxmlformats.org/officeDocument/2006/relationships/image" Id="rId4"/><Relationship Target="../media/image17.png" Type="http://schemas.openxmlformats.org/officeDocument/2006/relationships/image" Id="rId3"/><Relationship Target="../media/image09.png" Type="http://schemas.openxmlformats.org/officeDocument/2006/relationships/image" Id="rId6"/><Relationship Target="../media/image08.jpg" Type="http://schemas.openxmlformats.org/officeDocument/2006/relationships/image" Id="rId5"/></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7.xml" Type="http://schemas.openxmlformats.org/officeDocument/2006/relationships/slideLayout" Id="rId1"/><Relationship Target="../media/image12.pn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7.xml" Type="http://schemas.openxmlformats.org/officeDocument/2006/relationships/slideLayout" Id="rId1"/><Relationship Target="../media/image20.png" Type="http://schemas.openxmlformats.org/officeDocument/2006/relationships/image" Id="rId4"/><Relationship Target="../media/image28.pn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7.xml" Type="http://schemas.openxmlformats.org/officeDocument/2006/relationships/slideLayout" Id="rId1"/><Relationship Target="../media/image18.png" Type="http://schemas.openxmlformats.org/officeDocument/2006/relationships/image" Id="rId4"/><Relationship Target="../media/image15.png" Type="http://schemas.openxmlformats.org/officeDocument/2006/relationships/image" Id="rId3"/><Relationship Target="../media/image19.jpg" Type="http://schemas.openxmlformats.org/officeDocument/2006/relationships/image" Id="rId6"/><Relationship Target="../media/image13.jpg" Type="http://schemas.openxmlformats.org/officeDocument/2006/relationships/image" Id="rId5"/><Relationship Target="../media/image25.jpg" Type="http://schemas.openxmlformats.org/officeDocument/2006/relationships/image" Id="rId7"/></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7.xml" Type="http://schemas.openxmlformats.org/officeDocument/2006/relationships/slideLayout" Id="rId1"/><Relationship Target="../media/image24.jpg" Type="http://schemas.openxmlformats.org/officeDocument/2006/relationships/image" Id="rId4"/><Relationship Target="../media/image27.png" Type="http://schemas.openxmlformats.org/officeDocument/2006/relationships/image" Id="rId3"/><Relationship Target="../media/image22.jpg" Type="http://schemas.openxmlformats.org/officeDocument/2006/relationships/image" Id="rId6"/><Relationship Target="../media/image21.jpg" Type="http://schemas.openxmlformats.org/officeDocument/2006/relationships/image" Id="rId5"/></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 Target="../media/image26.jpg" Type="http://schemas.openxmlformats.org/officeDocument/2006/relationships/image" Id="rId5"/></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7.xml" Type="http://schemas.openxmlformats.org/officeDocument/2006/relationships/slideLayout" Id="rId1"/><Relationship Target="../media/image15.png" Type="http://schemas.openxmlformats.org/officeDocument/2006/relationships/image" Id="rId4"/><Relationship Target="../media/image27.pn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7.xml" Type="http://schemas.openxmlformats.org/officeDocument/2006/relationships/slideLayout" Id="rId1"/><Relationship Target="../media/image27.png" Type="http://schemas.openxmlformats.org/officeDocument/2006/relationships/image" Id="rId4"/><Relationship Target="../media/image30.png" Type="http://schemas.openxmlformats.org/officeDocument/2006/relationships/image" Id="rId3"/><Relationship Target="../media/image42.png" Type="http://schemas.openxmlformats.org/officeDocument/2006/relationships/image" Id="rId5"/></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7.xml" Type="http://schemas.openxmlformats.org/officeDocument/2006/relationships/slideLayout" Id="rId1"/><Relationship Target="../media/image35.png" Type="http://schemas.openxmlformats.org/officeDocument/2006/relationships/image" Id="rId4"/><Relationship Target="../media/image28.png" Type="http://schemas.openxmlformats.org/officeDocument/2006/relationships/image" Id="rId3"/><Relationship Target="../media/image29.png" Type="http://schemas.openxmlformats.org/officeDocument/2006/relationships/image" Id="rId5"/></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2.xml" Type="http://schemas.openxmlformats.org/officeDocument/2006/relationships/slideLayout" Id="rId1"/></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7.xml" Type="http://schemas.openxmlformats.org/officeDocument/2006/relationships/slideLayout" Id="rId1"/><Relationship Target="../media/image32.jp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7.xml" Type="http://schemas.openxmlformats.org/officeDocument/2006/relationships/slideLayout" Id="rId1"/><Relationship Target="../media/image31.png" Type="http://schemas.openxmlformats.org/officeDocument/2006/relationships/image"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2.xml" Type="http://schemas.openxmlformats.org/officeDocument/2006/relationships/slideLayout" Id="rId1"/><Relationship Target="../media/image37.pn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7.xml" Type="http://schemas.openxmlformats.org/officeDocument/2006/relationships/slideLayout" Id="rId1"/><Relationship Target="../media/image36.png" Type="http://schemas.openxmlformats.org/officeDocument/2006/relationships/image" Id="rId3"/></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3.xml" Type="http://schemas.openxmlformats.org/officeDocument/2006/relationships/slideLayout" Id="rId1"/></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7.xml" Type="http://schemas.openxmlformats.org/officeDocument/2006/relationships/slideLayout" Id="rId1"/><Relationship Target="../media/image34.png" Type="http://schemas.openxmlformats.org/officeDocument/2006/relationships/image" Id="rId3"/></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7.xml" Type="http://schemas.openxmlformats.org/officeDocument/2006/relationships/slideLayout" Id="rId1"/><Relationship Target="../media/image33.png" Type="http://schemas.openxmlformats.org/officeDocument/2006/relationships/image" Id="rId4"/><Relationship Target="../media/image44.png" Type="http://schemas.openxmlformats.org/officeDocument/2006/relationships/image" Id="rId3"/><Relationship Target="../media/image46.png" Type="http://schemas.openxmlformats.org/officeDocument/2006/relationships/image" Id="rId5"/></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7.xml" Type="http://schemas.openxmlformats.org/officeDocument/2006/relationships/slideLayout" Id="rId1"/><Relationship Target="../media/image33.png" Type="http://schemas.openxmlformats.org/officeDocument/2006/relationships/image" Id="rId4"/><Relationship Target="../media/image39.png" Type="http://schemas.openxmlformats.org/officeDocument/2006/relationships/image" Id="rId3"/></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18.xml" Type="http://schemas.openxmlformats.org/officeDocument/2006/relationships/slideLayout" Id="rId1"/><Relationship Target="../media/image57.png" Type="http://schemas.openxmlformats.org/officeDocument/2006/relationships/image" Id="rId3"/></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18.xml" Type="http://schemas.openxmlformats.org/officeDocument/2006/relationships/slideLayout" Id="rId1"/><Relationship Target="../media/image38.png" Type="http://schemas.openxmlformats.org/officeDocument/2006/relationships/image" Id="rId4"/><Relationship Target="../media/image55.png" Type="http://schemas.openxmlformats.org/officeDocument/2006/relationships/image" Id="rId3"/><Relationship Target="../media/image40.png" Type="http://schemas.openxmlformats.org/officeDocument/2006/relationships/image" Id="rId5"/></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7.xml" Type="http://schemas.openxmlformats.org/officeDocument/2006/relationships/slideLayout" Id="rId1"/><Relationship Target="../media/image43.jpg" Type="http://schemas.openxmlformats.org/officeDocument/2006/relationships/image" Id="rId4"/><Relationship Target="../media/image57.pn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7.xml" Type="http://schemas.openxmlformats.org/officeDocument/2006/relationships/slideLayout" Id="rId1"/><Relationship Target="../media/image41.png" Type="http://schemas.openxmlformats.org/officeDocument/2006/relationships/image" Id="rId4"/><Relationship Target="../media/image49.png" Type="http://schemas.openxmlformats.org/officeDocument/2006/relationships/image" Id="rId3"/></Relationships>
</file>

<file path=ppt/slides/_rels/slide51.xml.rels><?xml version="1.0" encoding="UTF-8" standalone="yes"?><Relationships xmlns="http://schemas.openxmlformats.org/package/2006/relationships"><Relationship Target="../notesSlides/notesSlide51.xml" Type="http://schemas.openxmlformats.org/officeDocument/2006/relationships/notesSlide" Id="rId2"/><Relationship Target="../slideLayouts/slideLayout7.xml" Type="http://schemas.openxmlformats.org/officeDocument/2006/relationships/slideLayout" Id="rId1"/><Relationship Target="../media/image56.png" Type="http://schemas.openxmlformats.org/officeDocument/2006/relationships/image" Id="rId4"/><Relationship Target="../media/image45.png" Type="http://schemas.openxmlformats.org/officeDocument/2006/relationships/image" Id="rId3"/></Relationships>
</file>

<file path=ppt/slides/_rels/slide52.xml.rels><?xml version="1.0" encoding="UTF-8" standalone="yes"?><Relationships xmlns="http://schemas.openxmlformats.org/package/2006/relationships"><Relationship Target="../notesSlides/notesSlide52.xml" Type="http://schemas.openxmlformats.org/officeDocument/2006/relationships/notesSlide" Id="rId2"/><Relationship Target="../slideLayouts/slideLayout7.xml" Type="http://schemas.openxmlformats.org/officeDocument/2006/relationships/slideLayout" Id="rId1"/><Relationship Target="../media/image56.png" Type="http://schemas.openxmlformats.org/officeDocument/2006/relationships/image" Id="rId4"/><Relationship Target="../media/image57.png" Type="http://schemas.openxmlformats.org/officeDocument/2006/relationships/image" Id="rId3"/></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7.xml" Type="http://schemas.openxmlformats.org/officeDocument/2006/relationships/slideLayout" Id="rId1"/><Relationship Target="../media/image41.png" Type="http://schemas.openxmlformats.org/officeDocument/2006/relationships/image" Id="rId4"/><Relationship Target="../media/image49.png" Type="http://schemas.openxmlformats.org/officeDocument/2006/relationships/image" Id="rId3"/></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7.xml" Type="http://schemas.openxmlformats.org/officeDocument/2006/relationships/slideLayout" Id="rId1"/><Relationship Target="../media/image48.png" Type="http://schemas.openxmlformats.org/officeDocument/2006/relationships/image" Id="rId4"/><Relationship Target="../media/image39.png" Type="http://schemas.openxmlformats.org/officeDocument/2006/relationships/image" Id="rId3"/><Relationship Target="../media/image47.png" Type="http://schemas.openxmlformats.org/officeDocument/2006/relationships/image" Id="rId5"/></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7.xml" Type="http://schemas.openxmlformats.org/officeDocument/2006/relationships/slideLayout" Id="rId1"/><Relationship Target="../media/image52.png" Type="http://schemas.openxmlformats.org/officeDocument/2006/relationships/image" Id="rId4"/><Relationship Target="../media/image71.png" Type="http://schemas.openxmlformats.org/officeDocument/2006/relationships/image" Id="rId3"/></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7.xml" Type="http://schemas.openxmlformats.org/officeDocument/2006/relationships/slideLayout" Id="rId1"/><Relationship Target="../media/image51.png" Type="http://schemas.openxmlformats.org/officeDocument/2006/relationships/image" Id="rId4"/><Relationship Target="../media/image50.png" Type="http://schemas.openxmlformats.org/officeDocument/2006/relationships/image" Id="rId3"/></Relationships>
</file>

<file path=ppt/slides/_rels/slide57.xml.rels><?xml version="1.0" encoding="UTF-8" standalone="yes"?><Relationships xmlns="http://schemas.openxmlformats.org/package/2006/relationships"><Relationship Target="../notesSlides/notesSlide57.xml" Type="http://schemas.openxmlformats.org/officeDocument/2006/relationships/notesSlide" Id="rId2"/><Relationship Target="../slideLayouts/slideLayout7.xml" Type="http://schemas.openxmlformats.org/officeDocument/2006/relationships/slideLayout" Id="rId1"/><Relationship Target="../media/image50.png" Type="http://schemas.openxmlformats.org/officeDocument/2006/relationships/image" Id="rId4"/><Relationship Target="../media/image77.png" Type="http://schemas.openxmlformats.org/officeDocument/2006/relationships/image" Id="rId3"/><Relationship Target="../media/image41.png" Type="http://schemas.openxmlformats.org/officeDocument/2006/relationships/image" Id="rId5"/></Relationships>
</file>

<file path=ppt/slides/_rels/slide58.xml.rels><?xml version="1.0" encoding="UTF-8" standalone="yes"?><Relationships xmlns="http://schemas.openxmlformats.org/package/2006/relationships"><Relationship Target="../notesSlides/notesSlide58.xml" Type="http://schemas.openxmlformats.org/officeDocument/2006/relationships/notesSlide" Id="rId2"/><Relationship Target="../slideLayouts/slideLayout7.xml" Type="http://schemas.openxmlformats.org/officeDocument/2006/relationships/slideLayout" Id="rId1"/><Relationship Target="../media/image53.jpg" Type="http://schemas.openxmlformats.org/officeDocument/2006/relationships/image" Id="rId4"/><Relationship Target="../media/image60.png" Type="http://schemas.openxmlformats.org/officeDocument/2006/relationships/image" Id="rId3"/><Relationship Target="../media/image54.jpg" Type="http://schemas.openxmlformats.org/officeDocument/2006/relationships/image" Id="rId5"/></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7.xml" Type="http://schemas.openxmlformats.org/officeDocument/2006/relationships/slideLayout" Id="rId1"/><Relationship Target="../media/image02.jpg" Type="http://schemas.openxmlformats.org/officeDocument/2006/relationships/image" Id="rId4"/><Relationship Target="../media/image03.jpg" Type="http://schemas.openxmlformats.org/officeDocument/2006/relationships/image" Id="rId3"/><Relationship Target="../media/image64.png" Type="http://schemas.openxmlformats.org/officeDocument/2006/relationships/image" Id="rId6"/><Relationship Target="../media/image06.png" Type="http://schemas.openxmlformats.org/officeDocument/2006/relationships/image" Id="rId5"/><Relationship Target="../media/image58.png" Type="http://schemas.openxmlformats.org/officeDocument/2006/relationships/image" Id="rId7"/></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s>
</file>

<file path=ppt/slides/_rels/slide60.xml.rels><?xml version="1.0" encoding="UTF-8" standalone="yes"?><Relationships xmlns="http://schemas.openxmlformats.org/package/2006/relationships"><Relationship Target="../notesSlides/notesSlide60.xml" Type="http://schemas.openxmlformats.org/officeDocument/2006/relationships/notesSlide" Id="rId2"/><Relationship Target="../slideLayouts/slideLayout7.xml" Type="http://schemas.openxmlformats.org/officeDocument/2006/relationships/slideLayout" Id="rId1"/><Relationship Target="../media/image29.png" Type="http://schemas.openxmlformats.org/officeDocument/2006/relationships/image" Id="rId4"/><Relationship Target="../media/image59.png" Type="http://schemas.openxmlformats.org/officeDocument/2006/relationships/image" Id="rId3"/><Relationship Target="../media/image66.jpg" Type="http://schemas.openxmlformats.org/officeDocument/2006/relationships/image" Id="rId6"/><Relationship Target="../media/image60.png" Type="http://schemas.openxmlformats.org/officeDocument/2006/relationships/image" Id="rId5"/></Relationships>
</file>

<file path=ppt/slides/_rels/slide61.xml.rels><?xml version="1.0" encoding="UTF-8" standalone="yes"?><Relationships xmlns="http://schemas.openxmlformats.org/package/2006/relationships"><Relationship Target="../notesSlides/notesSlide61.xml" Type="http://schemas.openxmlformats.org/officeDocument/2006/relationships/notesSlide" Id="rId2"/><Relationship Target="../slideLayouts/slideLayout7.xml" Type="http://schemas.openxmlformats.org/officeDocument/2006/relationships/slideLayout" Id="rId1"/><Relationship Target="../media/image65.jpg" Type="http://schemas.openxmlformats.org/officeDocument/2006/relationships/image" Id="rId4"/><Relationship Target="../media/image59.png" Type="http://schemas.openxmlformats.org/officeDocument/2006/relationships/image" Id="rId3"/></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7.xml" Type="http://schemas.openxmlformats.org/officeDocument/2006/relationships/slideLayout" Id="rId1"/></Relationships>
</file>

<file path=ppt/slides/_rels/slide63.xml.rels><?xml version="1.0" encoding="UTF-8" standalone="yes"?><Relationships xmlns="http://schemas.openxmlformats.org/package/2006/relationships"><Relationship Target="../notesSlides/notesSlide63.xml" Type="http://schemas.openxmlformats.org/officeDocument/2006/relationships/notesSlide" Id="rId2"/><Relationship Target="../slideLayouts/slideLayout7.xml" Type="http://schemas.openxmlformats.org/officeDocument/2006/relationships/slideLayout" Id="rId1"/><Relationship Target="../media/image62.jpg" Type="http://schemas.openxmlformats.org/officeDocument/2006/relationships/image" Id="rId3"/></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7.xml" Type="http://schemas.openxmlformats.org/officeDocument/2006/relationships/slideLayout" Id="rId1"/><Relationship Target="../media/image62.jpg" Type="http://schemas.openxmlformats.org/officeDocument/2006/relationships/image" Id="rId3"/></Relationships>
</file>

<file path=ppt/slides/_rels/slide65.xml.rels><?xml version="1.0" encoding="UTF-8" standalone="yes"?><Relationships xmlns="http://schemas.openxmlformats.org/package/2006/relationships"><Relationship Target="../notesSlides/notesSlide65.xml" Type="http://schemas.openxmlformats.org/officeDocument/2006/relationships/notesSlide" Id="rId2"/><Relationship Target="../slideLayouts/slideLayout7.xml" Type="http://schemas.openxmlformats.org/officeDocument/2006/relationships/slideLayout" Id="rId1"/><Relationship Target="../media/image61.jpg" Type="http://schemas.openxmlformats.org/officeDocument/2006/relationships/image" Id="rId4"/><Relationship Target="../media/image70.png" Type="http://schemas.openxmlformats.org/officeDocument/2006/relationships/image" Id="rId3"/></Relationships>
</file>

<file path=ppt/slides/_rels/slide66.xml.rels><?xml version="1.0" encoding="UTF-8" standalone="yes"?><Relationships xmlns="http://schemas.openxmlformats.org/package/2006/relationships"><Relationship Target="../notesSlides/notesSlide66.xml" Type="http://schemas.openxmlformats.org/officeDocument/2006/relationships/notesSlide" Id="rId2"/><Relationship Target="../slideLayouts/slideLayout7.xml" Type="http://schemas.openxmlformats.org/officeDocument/2006/relationships/slideLayout" Id="rId1"/><Relationship Target="../media/image62.jpg" Type="http://schemas.openxmlformats.org/officeDocument/2006/relationships/image" Id="rId3"/></Relationships>
</file>

<file path=ppt/slides/_rels/slide67.xml.rels><?xml version="1.0" encoding="UTF-8" standalone="yes"?><Relationships xmlns="http://schemas.openxmlformats.org/package/2006/relationships"><Relationship Target="../notesSlides/notesSlide67.xml" Type="http://schemas.openxmlformats.org/officeDocument/2006/relationships/notesSlide" Id="rId2"/><Relationship Target="../slideLayouts/slideLayout7.xml" Type="http://schemas.openxmlformats.org/officeDocument/2006/relationships/slideLayout" Id="rId1"/><Relationship Target="../media/image72.png" Type="http://schemas.openxmlformats.org/officeDocument/2006/relationships/image" Id="rId4"/><Relationship Target="../media/image75.png" Type="http://schemas.openxmlformats.org/officeDocument/2006/relationships/image" Id="rId3"/></Relationships>
</file>

<file path=ppt/slides/_rels/slide68.xml.rels><?xml version="1.0" encoding="UTF-8" standalone="yes"?><Relationships xmlns="http://schemas.openxmlformats.org/package/2006/relationships"><Relationship Target="../notesSlides/notesSlide68.xml" Type="http://schemas.openxmlformats.org/officeDocument/2006/relationships/notesSlide" Id="rId2"/><Relationship Target="../slideLayouts/slideLayout7.xml" Type="http://schemas.openxmlformats.org/officeDocument/2006/relationships/slideLayout" Id="rId1"/><Relationship Target="../media/image63.jpg" Type="http://schemas.openxmlformats.org/officeDocument/2006/relationships/image" Id="rId4"/><Relationship Target="../media/image67.png" Type="http://schemas.openxmlformats.org/officeDocument/2006/relationships/image" Id="rId3"/></Relationships>
</file>

<file path=ppt/slides/_rels/slide69.xml.rels><?xml version="1.0" encoding="UTF-8" standalone="yes"?><Relationships xmlns="http://schemas.openxmlformats.org/package/2006/relationships"><Relationship Target="../notesSlides/notesSlide69.xml" Type="http://schemas.openxmlformats.org/officeDocument/2006/relationships/notesSlide" Id="rId2"/><Relationship Target="../slideLayouts/slideLayout3.xml" Type="http://schemas.openxmlformats.org/officeDocument/2006/relationships/slideLayout" Id="rId1"/></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s>
</file>

<file path=ppt/slides/_rels/slide70.xml.rels><?xml version="1.0" encoding="UTF-8" standalone="yes"?><Relationships xmlns="http://schemas.openxmlformats.org/package/2006/relationships"><Relationship Target="../notesSlides/notesSlide70.xml" Type="http://schemas.openxmlformats.org/officeDocument/2006/relationships/notesSlide" Id="rId2"/><Relationship Target="../slideLayouts/slideLayout2.xml" Type="http://schemas.openxmlformats.org/officeDocument/2006/relationships/slideLayout" Id="rId1"/><Relationship Target="../media/image76.png" Type="http://schemas.openxmlformats.org/officeDocument/2006/relationships/image" Id="rId3"/></Relationships>
</file>

<file path=ppt/slides/_rels/slide71.xml.rels><?xml version="1.0" encoding="UTF-8" standalone="yes"?><Relationships xmlns="http://schemas.openxmlformats.org/package/2006/relationships"><Relationship Target="../notesSlides/notesSlide71.xml" Type="http://schemas.openxmlformats.org/officeDocument/2006/relationships/notesSlide" Id="rId2"/><Relationship Target="../slideLayouts/slideLayout2.xml" Type="http://schemas.openxmlformats.org/officeDocument/2006/relationships/slideLayout" Id="rId1"/></Relationships>
</file>

<file path=ppt/slides/_rels/slide72.xml.rels><?xml version="1.0" encoding="UTF-8" standalone="yes"?><Relationships xmlns="http://schemas.openxmlformats.org/package/2006/relationships"><Relationship Target="../notesSlides/notesSlide72.xml" Type="http://schemas.openxmlformats.org/officeDocument/2006/relationships/notesSlide" Id="rId2"/><Relationship Target="../slideLayouts/slideLayout2.xml" Type="http://schemas.openxmlformats.org/officeDocument/2006/relationships/slideLayout" Id="rId1"/><Relationship Target="../media/image68.png" Type="http://schemas.openxmlformats.org/officeDocument/2006/relationships/image" Id="rId3"/></Relationships>
</file>

<file path=ppt/slides/_rels/slide73.xml.rels><?xml version="1.0" encoding="UTF-8" standalone="yes"?><Relationships xmlns="http://schemas.openxmlformats.org/package/2006/relationships"><Relationship Target="../notesSlides/notesSlide73.xml" Type="http://schemas.openxmlformats.org/officeDocument/2006/relationships/notesSlide" Id="rId2"/><Relationship Target="../slideLayouts/slideLayout2.xml" Type="http://schemas.openxmlformats.org/officeDocument/2006/relationships/slideLayout" Id="rId1"/></Relationships>
</file>

<file path=ppt/slides/_rels/slide74.xml.rels><?xml version="1.0" encoding="UTF-8" standalone="yes"?><Relationships xmlns="http://schemas.openxmlformats.org/package/2006/relationships"><Relationship Target="../notesSlides/notesSlide74.xml" Type="http://schemas.openxmlformats.org/officeDocument/2006/relationships/notesSlide" Id="rId2"/><Relationship Target="../slideLayouts/slideLayout2.xml" Type="http://schemas.openxmlformats.org/officeDocument/2006/relationships/slideLayout" Id="rId1"/><Relationship Target="../media/image74.png" Type="http://schemas.openxmlformats.org/officeDocument/2006/relationships/image" Id="rId3"/></Relationships>
</file>

<file path=ppt/slides/_rels/slide75.xml.rels><?xml version="1.0" encoding="UTF-8" standalone="yes"?><Relationships xmlns="http://schemas.openxmlformats.org/package/2006/relationships"><Relationship Target="../notesSlides/notesSlide75.xml" Type="http://schemas.openxmlformats.org/officeDocument/2006/relationships/notesSlide" Id="rId2"/><Relationship Target="../slideLayouts/slideLayout2.xml" Type="http://schemas.openxmlformats.org/officeDocument/2006/relationships/slideLayout" Id="rId1"/></Relationships>
</file>

<file path=ppt/slides/_rels/slide76.xml.rels><?xml version="1.0" encoding="UTF-8" standalone="yes"?><Relationships xmlns="http://schemas.openxmlformats.org/package/2006/relationships"><Relationship Target="../notesSlides/notesSlide76.xml" Type="http://schemas.openxmlformats.org/officeDocument/2006/relationships/notesSlide" Id="rId2"/><Relationship Target="../slideLayouts/slideLayout3.xml" Type="http://schemas.openxmlformats.org/officeDocument/2006/relationships/slideLayout" Id="rId1"/></Relationships>
</file>

<file path=ppt/slides/_rels/slide77.xml.rels><?xml version="1.0" encoding="UTF-8" standalone="yes"?><Relationships xmlns="http://schemas.openxmlformats.org/package/2006/relationships"><Relationship Target="../notesSlides/notesSlide77.xml" Type="http://schemas.openxmlformats.org/officeDocument/2006/relationships/notesSlide" Id="rId2"/><Relationship Target="../slideLayouts/slideLayout2.xml" Type="http://schemas.openxmlformats.org/officeDocument/2006/relationships/slideLayout" Id="rId1"/></Relationships>
</file>

<file path=ppt/slides/_rels/slide78.xml.rels><?xml version="1.0" encoding="UTF-8" standalone="yes"?><Relationships xmlns="http://schemas.openxmlformats.org/package/2006/relationships"><Relationship Target="../notesSlides/notesSlide78.xml" Type="http://schemas.openxmlformats.org/officeDocument/2006/relationships/notesSlide" Id="rId2"/><Relationship Target="../slideLayouts/slideLayout7.xml" Type="http://schemas.openxmlformats.org/officeDocument/2006/relationships/slideLayout" Id="rId1"/><Relationship Target="../media/image69.jpg" Type="http://schemas.openxmlformats.org/officeDocument/2006/relationships/image" Id="rId4"/><Relationship Target="../media/image02.jpg" Type="http://schemas.openxmlformats.org/officeDocument/2006/relationships/image" Id="rId3"/><Relationship Target="../media/image73.png" Type="http://schemas.openxmlformats.org/officeDocument/2006/relationships/image" Id="rId5"/></Relationships>
</file>

<file path=ppt/slides/_rels/slide79.xml.rels><?xml version="1.0" encoding="UTF-8" standalone="yes"?><Relationships xmlns="http://schemas.openxmlformats.org/package/2006/relationships"><Relationship Target="../notesSlides/notesSlide79.xml" Type="http://schemas.openxmlformats.org/officeDocument/2006/relationships/notesSlide" Id="rId2"/><Relationship Target="../slideLayouts/slideLayout2.xml" Type="http://schemas.openxmlformats.org/officeDocument/2006/relationships/slideLayout" Id="rId1"/></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3.xml" Type="http://schemas.openxmlformats.org/officeDocument/2006/relationships/slideLayout" Id="rId1"/></Relationships>
</file>

<file path=ppt/slides/_rels/slide80.xml.rels><?xml version="1.0" encoding="UTF-8" standalone="yes"?><Relationships xmlns="http://schemas.openxmlformats.org/package/2006/relationships"><Relationship Target="../notesSlides/notesSlide80.xml" Type="http://schemas.openxmlformats.org/officeDocument/2006/relationships/notesSlide" Id="rId2"/><Relationship Target="../slideLayouts/slideLayout2.xml" Type="http://schemas.openxmlformats.org/officeDocument/2006/relationships/slideLayout" Id="rId1"/></Relationships>
</file>

<file path=ppt/slides/_rels/slide81.xml.rels><?xml version="1.0" encoding="UTF-8" standalone="yes"?><Relationships xmlns="http://schemas.openxmlformats.org/package/2006/relationships"><Relationship Target="../notesSlides/notesSlide81.xml" Type="http://schemas.openxmlformats.org/officeDocument/2006/relationships/notesSlide" Id="rId2"/><Relationship Target="../slideLayouts/slideLayout3.xml" Type="http://schemas.openxmlformats.org/officeDocument/2006/relationships/slideLayout" Id="rId1"/></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7.xml" Type="http://schemas.openxmlformats.org/officeDocument/2006/relationships/slideLayout" Id="rId1"/><Relationship Target="../media/image04.jp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y="0" x="0"/>
          <a:ext cy="0" cx="0"/>
          <a:chOff y="0" x="0"/>
          <a:chExt cy="0" cx="0"/>
        </a:xfrm>
      </p:grpSpPr>
      <p:pic>
        <p:nvPicPr>
          <p:cNvPr id="177" name="Shape 177"/>
          <p:cNvPicPr preferRelativeResize="0"/>
          <p:nvPr/>
        </p:nvPicPr>
        <p:blipFill rotWithShape="1">
          <a:blip r:embed="rId3">
            <a:alphaModFix/>
          </a:blip>
          <a:srcRect t="21052" b="0" r="0" l="0"/>
          <a:stretch/>
        </p:blipFill>
        <p:spPr>
          <a:xfrm>
            <a:off y="1295400" x="1489753"/>
            <a:ext cy="5013703" cx="6350646"/>
          </a:xfrm>
          <a:prstGeom prst="rect">
            <a:avLst/>
          </a:prstGeom>
          <a:noFill/>
          <a:ln>
            <a:noFill/>
          </a:ln>
        </p:spPr>
      </p:pic>
      <p:sp>
        <p:nvSpPr>
          <p:cNvPr id="178" name="Shape 178"/>
          <p:cNvSpPr txBox="1"/>
          <p:nvPr/>
        </p:nvSpPr>
        <p:spPr>
          <a:xfrm>
            <a:off y="304800" x="762000"/>
            <a:ext cy="923329" cx="7696199"/>
          </a:xfrm>
          <a:prstGeom prst="rect">
            <a:avLst/>
          </a:prstGeom>
          <a:solidFill>
            <a:srgbClr val="C4C6B6"/>
          </a:solid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Board of Commissioners of SLFPA-E </a:t>
            </a:r>
          </a:p>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vs.</a:t>
            </a:r>
          </a:p>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Tennessee Gas Pipeline Co., et.al.</a:t>
            </a:r>
          </a:p>
        </p:txBody>
      </p:sp>
      <p:sp>
        <p:nvSpPr>
          <p:cNvPr id="179" name="Shape 179"/>
          <p:cNvSpPr txBox="1"/>
          <p:nvPr/>
        </p:nvSpPr>
        <p:spPr>
          <a:xfrm>
            <a:off y="1230361" x="1861102"/>
            <a:ext cy="523219" cx="5607945"/>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sng" b="0" cap="none" baseline="0" sz="2800" lang="en-US" i="0">
                <a:solidFill>
                  <a:schemeClr val="lt1"/>
                </a:solidFill>
                <a:latin typeface="Rokkitt"/>
                <a:ea typeface="Rokkitt"/>
                <a:cs typeface="Rokkitt"/>
                <a:sym typeface="Rokkitt"/>
              </a:rPr>
              <a:t>Legal and Geological Evaluaton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y="0" x="0"/>
          <a:ext cy="0" cx="0"/>
          <a:chOff y="0" x="0"/>
          <a:chExt cy="0" cx="0"/>
        </a:xfrm>
      </p:grpSpPr>
      <p:pic>
        <p:nvPicPr>
          <p:cNvPr id="241" name="Shape 241"/>
          <p:cNvPicPr preferRelativeResize="0"/>
          <p:nvPr/>
        </p:nvPicPr>
        <p:blipFill rotWithShape="1">
          <a:blip r:embed="rId3">
            <a:alphaModFix/>
          </a:blip>
          <a:srcRect t="0" b="0" r="0" l="0"/>
          <a:stretch/>
        </p:blipFill>
        <p:spPr>
          <a:xfrm>
            <a:off y="1231900" x="731520"/>
            <a:ext cy="5397500" cx="7746999"/>
          </a:xfrm>
          <a:prstGeom prst="rect">
            <a:avLst/>
          </a:prstGeom>
          <a:noFill/>
          <a:ln>
            <a:noFill/>
          </a:ln>
        </p:spPr>
      </p:pic>
      <p:grpSp>
        <p:nvGrpSpPr>
          <p:cNvPr id="242" name="Shape 242"/>
          <p:cNvGrpSpPr/>
          <p:nvPr/>
        </p:nvGrpSpPr>
        <p:grpSpPr>
          <a:xfrm>
            <a:off y="236170" x="637699"/>
            <a:ext cy="1457801" cx="2638901"/>
            <a:chOff y="533400" x="-6629400"/>
            <a:chExt cy="4859338" cx="8796338"/>
          </a:xfrm>
        </p:grpSpPr>
        <p:pic>
          <p:nvPicPr>
            <p:cNvPr id="243" name="Shape 243"/>
            <p:cNvPicPr preferRelativeResize="0"/>
            <p:nvPr/>
          </p:nvPicPr>
          <p:blipFill rotWithShape="1">
            <a:blip r:embed="rId4">
              <a:alphaModFix/>
            </a:blip>
            <a:srcRect t="0" b="0" r="0" l="0"/>
            <a:stretch/>
          </p:blipFill>
          <p:spPr>
            <a:xfrm>
              <a:off y="533400" x="-6629400"/>
              <a:ext cy="4859338" cx="8796338"/>
            </a:xfrm>
            <a:prstGeom prst="rect">
              <a:avLst/>
            </a:prstGeom>
            <a:noFill/>
            <a:ln>
              <a:noFill/>
            </a:ln>
          </p:spPr>
        </p:pic>
        <p:sp>
          <p:nvSpPr>
            <p:cNvPr id="244" name="Shape 244"/>
            <p:cNvSpPr/>
            <p:nvPr/>
          </p:nvSpPr>
          <p:spPr>
            <a:xfrm>
              <a:off y="3581400" x="-2438400"/>
              <a:ext cy="1371599" cx="1295400"/>
            </a:xfrm>
            <a:prstGeom prst="rect">
              <a:avLst/>
            </a:prstGeom>
            <a:no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245" name="Shape 245"/>
          <p:cNvSpPr txBox="1"/>
          <p:nvPr/>
        </p:nvSpPr>
        <p:spPr>
          <a:xfrm>
            <a:off y="685800" x="7315200"/>
            <a:ext cy="646331" cx="118494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3600" lang="en-US" i="0">
                <a:solidFill>
                  <a:srgbClr val="FFFF00"/>
                </a:solidFill>
                <a:latin typeface="Rokkitt"/>
                <a:ea typeface="Rokkitt"/>
                <a:cs typeface="Rokkitt"/>
                <a:sym typeface="Rokkitt"/>
              </a:rPr>
              <a:t>1932</a:t>
            </a:r>
          </a:p>
        </p:txBody>
      </p:sp>
      <p:sp>
        <p:nvSpPr>
          <p:cNvPr id="246" name="Shape 246"/>
          <p:cNvSpPr txBox="1"/>
          <p:nvPr/>
        </p:nvSpPr>
        <p:spPr>
          <a:xfrm>
            <a:off y="6383178" x="7671889"/>
            <a:ext cy="246220" cx="806630"/>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GILL, 2013</a:t>
            </a:r>
          </a:p>
        </p:txBody>
      </p:sp>
      <p:sp>
        <p:nvSpPr>
          <p:cNvPr id="247" name="Shape 247"/>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y="0" x="0"/>
          <a:ext cy="0" cx="0"/>
          <a:chOff y="0" x="0"/>
          <a:chExt cy="0" cx="0"/>
        </a:xfrm>
      </p:grpSpPr>
      <p:pic>
        <p:nvPicPr>
          <p:cNvPr id="252" name="Shape 252"/>
          <p:cNvPicPr preferRelativeResize="0"/>
          <p:nvPr/>
        </p:nvPicPr>
        <p:blipFill rotWithShape="1">
          <a:blip r:embed="rId3">
            <a:alphaModFix/>
          </a:blip>
          <a:srcRect t="0" b="0" r="0" l="0"/>
          <a:stretch/>
        </p:blipFill>
        <p:spPr>
          <a:xfrm>
            <a:off y="1234440" x="731520"/>
            <a:ext cy="5397500" cx="7746999"/>
          </a:xfrm>
          <a:prstGeom prst="rect">
            <a:avLst/>
          </a:prstGeom>
          <a:noFill/>
          <a:ln>
            <a:noFill/>
          </a:ln>
        </p:spPr>
      </p:pic>
      <p:grpSp>
        <p:nvGrpSpPr>
          <p:cNvPr id="253" name="Shape 253"/>
          <p:cNvGrpSpPr/>
          <p:nvPr/>
        </p:nvGrpSpPr>
        <p:grpSpPr>
          <a:xfrm>
            <a:off y="236170" x="637699"/>
            <a:ext cy="1457801" cx="2638901"/>
            <a:chOff y="533400" x="-6629400"/>
            <a:chExt cy="4859338" cx="8796338"/>
          </a:xfrm>
        </p:grpSpPr>
        <p:pic>
          <p:nvPicPr>
            <p:cNvPr id="254" name="Shape 254"/>
            <p:cNvPicPr preferRelativeResize="0"/>
            <p:nvPr/>
          </p:nvPicPr>
          <p:blipFill rotWithShape="1">
            <a:blip r:embed="rId4">
              <a:alphaModFix/>
            </a:blip>
            <a:srcRect t="0" b="0" r="0" l="0"/>
            <a:stretch/>
          </p:blipFill>
          <p:spPr>
            <a:xfrm>
              <a:off y="533400" x="-6629400"/>
              <a:ext cy="4859338" cx="8796338"/>
            </a:xfrm>
            <a:prstGeom prst="rect">
              <a:avLst/>
            </a:prstGeom>
            <a:noFill/>
            <a:ln>
              <a:noFill/>
            </a:ln>
          </p:spPr>
        </p:pic>
        <p:sp>
          <p:nvSpPr>
            <p:cNvPr id="255" name="Shape 255"/>
            <p:cNvSpPr/>
            <p:nvPr/>
          </p:nvSpPr>
          <p:spPr>
            <a:xfrm>
              <a:off y="3581400" x="-2438400"/>
              <a:ext cy="1371599" cx="1295400"/>
            </a:xfrm>
            <a:prstGeom prst="rect">
              <a:avLst/>
            </a:prstGeom>
            <a:no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256" name="Shape 256"/>
          <p:cNvSpPr txBox="1"/>
          <p:nvPr/>
        </p:nvSpPr>
        <p:spPr>
          <a:xfrm>
            <a:off y="685800" x="7315200"/>
            <a:ext cy="646331" cx="118494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3600" lang="en-US" i="0">
                <a:solidFill>
                  <a:srgbClr val="FFFF00"/>
                </a:solidFill>
                <a:latin typeface="Rokkitt"/>
                <a:ea typeface="Rokkitt"/>
                <a:cs typeface="Rokkitt"/>
                <a:sym typeface="Rokkitt"/>
              </a:rPr>
              <a:t>2010</a:t>
            </a:r>
          </a:p>
        </p:txBody>
      </p:sp>
      <p:sp>
        <p:nvSpPr>
          <p:cNvPr id="257" name="Shape 257"/>
          <p:cNvSpPr txBox="1"/>
          <p:nvPr/>
        </p:nvSpPr>
        <p:spPr>
          <a:xfrm>
            <a:off y="6383178" x="7671889"/>
            <a:ext cy="246220" cx="806630"/>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GILL, 2013</a:t>
            </a:r>
          </a:p>
        </p:txBody>
      </p:sp>
      <p:sp>
        <p:nvSpPr>
          <p:cNvPr id="258" name="Shape 258"/>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y="0" x="0"/>
          <a:ext cy="0" cx="0"/>
          <a:chOff y="0" x="0"/>
          <a:chExt cy="0" cx="0"/>
        </a:xfrm>
      </p:grpSpPr>
      <p:pic>
        <p:nvPicPr>
          <p:cNvPr id="263" name="Shape 263"/>
          <p:cNvPicPr preferRelativeResize="0"/>
          <p:nvPr/>
        </p:nvPicPr>
        <p:blipFill rotWithShape="1">
          <a:blip r:embed="rId3">
            <a:alphaModFix/>
          </a:blip>
          <a:srcRect t="0" b="0" r="0" l="0"/>
          <a:stretch/>
        </p:blipFill>
        <p:spPr>
          <a:xfrm>
            <a:off y="1066800" x="679343"/>
            <a:ext cy="731838" cx="7717228"/>
          </a:xfrm>
          <a:prstGeom prst="rect">
            <a:avLst/>
          </a:prstGeom>
          <a:noFill/>
          <a:ln>
            <a:noFill/>
          </a:ln>
        </p:spPr>
      </p:pic>
      <p:pic>
        <p:nvPicPr>
          <p:cNvPr id="264" name="Shape 264"/>
          <p:cNvPicPr preferRelativeResize="0"/>
          <p:nvPr/>
        </p:nvPicPr>
        <p:blipFill rotWithShape="1">
          <a:blip r:embed="rId4">
            <a:alphaModFix/>
          </a:blip>
          <a:srcRect t="0" b="0" r="0" l="0"/>
          <a:stretch/>
        </p:blipFill>
        <p:spPr>
          <a:xfrm rot="-119999">
            <a:off y="1344167" x="768096"/>
            <a:ext cy="5221224" cx="7739226"/>
          </a:xfrm>
          <a:prstGeom prst="rect">
            <a:avLst/>
          </a:prstGeom>
          <a:noFill/>
          <a:ln>
            <a:noFill/>
          </a:ln>
        </p:spPr>
      </p:pic>
      <p:sp>
        <p:nvSpPr>
          <p:cNvPr id="265" name="Shape 265"/>
          <p:cNvSpPr txBox="1"/>
          <p:nvPr/>
        </p:nvSpPr>
        <p:spPr>
          <a:xfrm>
            <a:off y="228600" x="4201357"/>
            <a:ext cy="707886" cx="350519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U.S.G.S - Land Area Change in Louisiana 1932-2010</a:t>
            </a:r>
            <a:r>
              <a:rPr strike="noStrike" u="none" b="0" cap="none" baseline="0" sz="1800" lang="en-US" i="0">
                <a:solidFill>
                  <a:schemeClr val="lt1"/>
                </a:solidFill>
                <a:latin typeface="Rokkitt"/>
                <a:ea typeface="Rokkitt"/>
                <a:cs typeface="Rokkitt"/>
                <a:sym typeface="Rokkitt"/>
              </a:rPr>
              <a:t> </a:t>
            </a:r>
          </a:p>
        </p:txBody>
      </p:sp>
      <p:pic>
        <p:nvPicPr>
          <p:cNvPr id="266" name="Shape 266"/>
          <p:cNvPicPr preferRelativeResize="0"/>
          <p:nvPr/>
        </p:nvPicPr>
        <p:blipFill rotWithShape="1">
          <a:blip r:embed="rId3">
            <a:alphaModFix/>
          </a:blip>
          <a:srcRect t="0" b="0" r="0" l="0"/>
          <a:stretch/>
        </p:blipFill>
        <p:spPr>
          <a:xfrm>
            <a:off y="3276600" x="7696199"/>
            <a:ext cy="1015623" cx="813816"/>
          </a:xfrm>
          <a:prstGeom prst="rect">
            <a:avLst/>
          </a:prstGeom>
          <a:noFill/>
          <a:ln>
            <a:noFill/>
          </a:ln>
        </p:spPr>
      </p:pic>
      <p:pic>
        <p:nvPicPr>
          <p:cNvPr id="267" name="Shape 267"/>
          <p:cNvPicPr preferRelativeResize="0"/>
          <p:nvPr/>
        </p:nvPicPr>
        <p:blipFill rotWithShape="1">
          <a:blip r:embed="rId3">
            <a:alphaModFix/>
          </a:blip>
          <a:srcRect t="0" b="0" r="0" l="0"/>
          <a:stretch/>
        </p:blipFill>
        <p:spPr>
          <a:xfrm>
            <a:off y="6390344" x="838200"/>
            <a:ext cy="277942" cx="1444752"/>
          </a:xfrm>
          <a:prstGeom prst="rect">
            <a:avLst/>
          </a:prstGeom>
          <a:noFill/>
          <a:ln>
            <a:noFill/>
          </a:ln>
        </p:spPr>
      </p:pic>
      <p:grpSp>
        <p:nvGrpSpPr>
          <p:cNvPr id="268" name="Shape 268"/>
          <p:cNvGrpSpPr/>
          <p:nvPr/>
        </p:nvGrpSpPr>
        <p:grpSpPr>
          <a:xfrm>
            <a:off y="236170" x="637699"/>
            <a:ext cy="1457801" cx="2638901"/>
            <a:chOff y="533400" x="-6629400"/>
            <a:chExt cy="4859338" cx="8796338"/>
          </a:xfrm>
        </p:grpSpPr>
        <p:pic>
          <p:nvPicPr>
            <p:cNvPr id="269" name="Shape 269"/>
            <p:cNvPicPr preferRelativeResize="0"/>
            <p:nvPr/>
          </p:nvPicPr>
          <p:blipFill rotWithShape="1">
            <a:blip r:embed="rId5">
              <a:alphaModFix/>
            </a:blip>
            <a:srcRect t="0" b="0" r="0" l="0"/>
            <a:stretch/>
          </p:blipFill>
          <p:spPr>
            <a:xfrm>
              <a:off y="533400" x="-6629400"/>
              <a:ext cy="4859338" cx="8796338"/>
            </a:xfrm>
            <a:prstGeom prst="rect">
              <a:avLst/>
            </a:prstGeom>
            <a:noFill/>
            <a:ln>
              <a:noFill/>
            </a:ln>
          </p:spPr>
        </p:pic>
        <p:sp>
          <p:nvSpPr>
            <p:cNvPr id="270" name="Shape 270"/>
            <p:cNvSpPr/>
            <p:nvPr/>
          </p:nvSpPr>
          <p:spPr>
            <a:xfrm>
              <a:off y="3581400" x="-2438400"/>
              <a:ext cy="1371599" cx="1295400"/>
            </a:xfrm>
            <a:prstGeom prst="rect">
              <a:avLst/>
            </a:prstGeom>
            <a:no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pic>
        <p:nvPicPr>
          <p:cNvPr id="271" name="Shape 271"/>
          <p:cNvPicPr preferRelativeResize="0"/>
          <p:nvPr/>
        </p:nvPicPr>
        <p:blipFill rotWithShape="1">
          <a:blip r:embed="rId6">
            <a:alphaModFix/>
          </a:blip>
          <a:srcRect t="35321" b="33098" r="0" l="0"/>
          <a:stretch/>
        </p:blipFill>
        <p:spPr>
          <a:xfrm>
            <a:off y="1066800" x="7291440"/>
            <a:ext cy="2514651" cx="1623332"/>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 name="Shape 276"/>
        <p:cNvGrpSpPr/>
        <p:nvPr/>
      </p:nvGrpSpPr>
      <p:grpSpPr>
        <a:xfrm>
          <a:off y="0" x="0"/>
          <a:ext cy="0" cx="0"/>
          <a:chOff y="0" x="0"/>
          <a:chExt cy="0" cx="0"/>
        </a:xfrm>
      </p:grpSpPr>
      <p:pic>
        <p:nvPicPr>
          <p:cNvPr id="277" name="Shape 277"/>
          <p:cNvPicPr preferRelativeResize="0"/>
          <p:nvPr/>
        </p:nvPicPr>
        <p:blipFill rotWithShape="1">
          <a:blip r:embed="rId3">
            <a:alphaModFix/>
          </a:blip>
          <a:srcRect t="0" b="0" r="0" l="0"/>
          <a:stretch/>
        </p:blipFill>
        <p:spPr>
          <a:xfrm>
            <a:off y="1024095" x="609600"/>
            <a:ext cy="5181600" cx="7878034"/>
          </a:xfrm>
          <a:prstGeom prst="rect">
            <a:avLst/>
          </a:prstGeom>
          <a:noFill/>
          <a:ln>
            <a:noFill/>
          </a:ln>
        </p:spPr>
      </p:pic>
      <p:sp>
        <p:nvSpPr>
          <p:cNvPr id="278" name="Shape 278"/>
          <p:cNvSpPr txBox="1"/>
          <p:nvPr/>
        </p:nvSpPr>
        <p:spPr>
          <a:xfrm>
            <a:off y="228600" x="2458781"/>
            <a:ext cy="369332" cx="418249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Coastal Land Area Change since 1932</a:t>
            </a:r>
          </a:p>
        </p:txBody>
      </p:sp>
      <p:grpSp>
        <p:nvGrpSpPr>
          <p:cNvPr id="279" name="Shape 279"/>
          <p:cNvGrpSpPr/>
          <p:nvPr/>
        </p:nvGrpSpPr>
        <p:grpSpPr>
          <a:xfrm>
            <a:off y="1544715" x="2272683"/>
            <a:ext cy="3266981" cx="5560033"/>
            <a:chOff y="1544715" x="2272683"/>
            <a:chExt cy="3266981" cx="5560033"/>
          </a:xfrm>
        </p:grpSpPr>
        <p:sp>
          <p:nvSpPr>
            <p:cNvPr id="280" name="Shape 280"/>
            <p:cNvSpPr/>
            <p:nvPr/>
          </p:nvSpPr>
          <p:spPr>
            <a:xfrm>
              <a:off y="1544715" x="2272683"/>
              <a:ext cy="3266981" cx="5086904"/>
            </a:xfrm>
            <a:custGeom>
              <a:pathLst>
                <a:path w="5086905" extrusionOk="0" h="3266982">
                  <a:moveTo>
                    <a:pt y="0" x="0"/>
                  </a:moveTo>
                  <a:lnTo>
                    <a:pt y="3266982" x="5086905"/>
                  </a:lnTo>
                </a:path>
              </a:pathLst>
            </a:custGeom>
            <a:no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281" name="Shape 281"/>
            <p:cNvSpPr txBox="1"/>
            <p:nvPr/>
          </p:nvSpPr>
          <p:spPr>
            <a:xfrm>
              <a:off y="2287360" x="5216807"/>
              <a:ext cy="338554" cx="2615908"/>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Arial"/>
                  <a:ea typeface="Arial"/>
                  <a:cs typeface="Arial"/>
                  <a:sym typeface="Arial"/>
                </a:rPr>
                <a:t>Average rate =  ~20  mi /yr</a:t>
              </a:r>
            </a:p>
          </p:txBody>
        </p:sp>
        <p:sp>
          <p:nvSpPr>
            <p:cNvPr id="282" name="Shape 282"/>
            <p:cNvSpPr txBox="1"/>
            <p:nvPr/>
          </p:nvSpPr>
          <p:spPr>
            <a:xfrm>
              <a:off y="2282922" x="7104888"/>
              <a:ext cy="172354" cx="88998"/>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rgbClr val="FF0000"/>
                  </a:solidFill>
                  <a:latin typeface="Arial"/>
                  <a:ea typeface="Arial"/>
                  <a:cs typeface="Arial"/>
                  <a:sym typeface="Arial"/>
                </a:rPr>
                <a:t>2</a:t>
              </a:r>
            </a:p>
          </p:txBody>
        </p:sp>
      </p:grpSp>
      <p:grpSp>
        <p:nvGrpSpPr>
          <p:cNvPr id="283" name="Shape 283"/>
          <p:cNvGrpSpPr/>
          <p:nvPr/>
        </p:nvGrpSpPr>
        <p:grpSpPr>
          <a:xfrm>
            <a:off y="1676400" x="2272683"/>
            <a:ext cy="3135297" cx="2097098"/>
            <a:chOff y="1676400" x="2272683"/>
            <a:chExt cy="3135297" cx="2097098"/>
          </a:xfrm>
        </p:grpSpPr>
        <p:cxnSp>
          <p:nvCxnSpPr>
            <p:cNvPr id="284" name="Shape 284"/>
            <p:cNvCxnSpPr/>
            <p:nvPr/>
          </p:nvCxnSpPr>
          <p:spPr>
            <a:xfrm>
              <a:off y="1676400" x="2272683"/>
              <a:ext cy="3135297" cx="0"/>
            </a:xfrm>
            <a:prstGeom prst="straightConnector1">
              <a:avLst/>
            </a:prstGeom>
            <a:noFill/>
            <a:ln w="25400" cap="flat">
              <a:solidFill>
                <a:srgbClr val="0000FF"/>
              </a:solidFill>
              <a:prstDash val="solid"/>
              <a:round/>
              <a:headEnd w="lg" len="lg" type="stealth"/>
              <a:tailEnd w="lg" len="lg" type="stealth"/>
            </a:ln>
          </p:spPr>
        </p:cxnSp>
        <p:sp>
          <p:nvSpPr>
            <p:cNvPr id="285" name="Shape 285"/>
            <p:cNvSpPr txBox="1"/>
            <p:nvPr/>
          </p:nvSpPr>
          <p:spPr>
            <a:xfrm>
              <a:off y="3699301" x="2458781"/>
              <a:ext cy="738664" cx="1911000"/>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400" lang="en-US" i="0">
                  <a:solidFill>
                    <a:srgbClr val="0000FF"/>
                  </a:solidFill>
                  <a:latin typeface="Arial"/>
                  <a:ea typeface="Arial"/>
                  <a:cs typeface="Arial"/>
                  <a:sym typeface="Arial"/>
                </a:rPr>
                <a:t>1880 sq. mi decrease in wetlands coverage in 78 years</a:t>
              </a:r>
            </a:p>
          </p:txBody>
        </p:sp>
      </p:grpSp>
      <p:sp>
        <p:nvSpPr>
          <p:cNvPr id="286" name="Shape 286"/>
          <p:cNvSpPr txBox="1"/>
          <p:nvPr/>
        </p:nvSpPr>
        <p:spPr>
          <a:xfrm>
            <a:off y="5941853" x="609600"/>
            <a:ext cy="246220" cx="2034530"/>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USGS, ALEXANDER, et.al., 2012</a:t>
            </a:r>
          </a:p>
        </p:txBody>
      </p:sp>
      <p:sp>
        <p:nvSpPr>
          <p:cNvPr id="287" name="Shape 287"/>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83"/>
                                        </p:tgtEl>
                                        <p:attrNameLst>
                                          <p:attrName>style.visibility</p:attrName>
                                        </p:attrNameLst>
                                      </p:cBhvr>
                                      <p:to>
                                        <p:strVal val="visible"/>
                                      </p:to>
                                    </p:set>
                                    <p:animEffect transition="in" filter="fade">
                                      <p:cBhvr>
                                        <p:cTn dur="1"/>
                                        <p:tgtEl>
                                          <p:spTgt spid="283"/>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79"/>
                                        </p:tgtEl>
                                        <p:attrNameLst>
                                          <p:attrName>style.visibility</p:attrName>
                                        </p:attrNameLst>
                                      </p:cBhvr>
                                      <p:to>
                                        <p:strVal val="visible"/>
                                      </p:to>
                                    </p:set>
                                    <p:animEffect transition="in" filter="fade">
                                      <p:cBhvr>
                                        <p:cTn dur="1"/>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y="0" x="0"/>
          <a:ext cy="0" cx="0"/>
          <a:chOff y="0" x="0"/>
          <a:chExt cy="0" cx="0"/>
        </a:xfrm>
      </p:grpSpPr>
      <p:sp>
        <p:nvSpPr>
          <p:cNvPr id="292" name="Shape 292"/>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Why 1932?</a:t>
            </a:r>
          </a:p>
        </p:txBody>
      </p:sp>
      <p:sp>
        <p:nvSpPr>
          <p:cNvPr id="293" name="Shape 293"/>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plaintiffs and their supporters would say that oil exploration began in earnest in the 1930s.</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While that is true, the reason that the coastal wetlands loss begin with 1932 is that was the year when aerial photography of the coast began.</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missing information is what happened before 1932.</a:t>
            </a:r>
          </a:p>
        </p:txBody>
      </p:sp>
      <p:sp>
        <p:nvSpPr>
          <p:cNvPr id="294" name="Shape 294"/>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y="0" x="0"/>
          <a:ext cy="0" cx="0"/>
          <a:chOff y="0" x="0"/>
          <a:chExt cy="0" cx="0"/>
        </a:xfrm>
      </p:grpSpPr>
      <p:sp>
        <p:nvSpPr>
          <p:cNvPr id="299" name="Shape 299"/>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000" lang="en-US" i="0">
                <a:solidFill>
                  <a:srgbClr val="84CC89"/>
                </a:solidFill>
                <a:latin typeface="Rokkitt"/>
                <a:ea typeface="Rokkitt"/>
                <a:cs typeface="Rokkitt"/>
                <a:sym typeface="Rokkitt"/>
              </a:rPr>
              <a:t>Determining the Effect of Oil and Gas Production post 1932</a:t>
            </a:r>
          </a:p>
        </p:txBody>
      </p:sp>
      <p:sp>
        <p:nvSpPr>
          <p:cNvPr id="300" name="Shape 300"/>
          <p:cNvSpPr txBox="1"/>
          <p:nvPr>
            <p:ph idx="1" type="body"/>
          </p:nvPr>
        </p:nvSpPr>
        <p:spPr>
          <a:xfrm>
            <a:off y="3287712" x="722312"/>
            <a:ext cy="2198687" cx="7772400"/>
          </a:xfrm>
          <a:prstGeom prst="rect">
            <a:avLst/>
          </a:prstGeom>
          <a:noFill/>
          <a:ln>
            <a:noFill/>
          </a:ln>
        </p:spPr>
        <p:txBody>
          <a:bodyPr bIns="45700" rIns="128000" lIns="91425" tIns="45700" anchor="t" anchorCtr="0">
            <a:spAutoFit/>
          </a:bodyPr>
          <a:lstStyle/>
          <a:p>
            <a:pPr algn="r" rtl="0" lvl="0" marR="0" indent="0" marL="0">
              <a:lnSpc>
                <a:spcPct val="90000"/>
              </a:lnSpc>
              <a:spcBef>
                <a:spcPts val="0"/>
              </a:spcBef>
              <a:buClr>
                <a:schemeClr val="accent1"/>
              </a:buClr>
              <a:buSzPct val="25000"/>
              <a:buFont typeface="Rokkitt"/>
              <a:buNone/>
            </a:pPr>
            <a:r>
              <a:rPr strike="noStrike" u="none" b="0" cap="none" baseline="0" sz="3600" lang="en-US" i="0">
                <a:solidFill>
                  <a:schemeClr val="lt1"/>
                </a:solidFill>
                <a:latin typeface="Rokkitt"/>
                <a:ea typeface="Rokkitt"/>
                <a:cs typeface="Rokkitt"/>
                <a:sym typeface="Rokkitt"/>
              </a:rPr>
              <a:t>This requires determining what other human factors have affected the delta since 1932 and the effect of longer term natural processes.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y="0" x="0"/>
          <a:ext cy="0" cx="0"/>
          <a:chOff y="0" x="0"/>
          <a:chExt cy="0" cx="0"/>
        </a:xfrm>
      </p:grpSpPr>
      <p:pic>
        <p:nvPicPr>
          <p:cNvPr id="305" name="Shape 305"/>
          <p:cNvPicPr preferRelativeResize="0"/>
          <p:nvPr/>
        </p:nvPicPr>
        <p:blipFill rotWithShape="1">
          <a:blip r:embed="rId3">
            <a:alphaModFix/>
          </a:blip>
          <a:srcRect t="0" b="18386" r="0" l="0"/>
          <a:stretch/>
        </p:blipFill>
        <p:spPr>
          <a:xfrm>
            <a:off y="990600" x="2028047"/>
            <a:ext cy="1937656" cx="4855879"/>
          </a:xfrm>
          <a:prstGeom prst="rect">
            <a:avLst/>
          </a:prstGeom>
          <a:noFill/>
          <a:ln>
            <a:noFill/>
          </a:ln>
        </p:spPr>
      </p:pic>
      <p:grpSp>
        <p:nvGrpSpPr>
          <p:cNvPr id="306" name="Shape 306"/>
          <p:cNvGrpSpPr/>
          <p:nvPr/>
        </p:nvGrpSpPr>
        <p:grpSpPr>
          <a:xfrm>
            <a:off y="2981886" x="2028047"/>
            <a:ext cy="3487705" cx="5029200"/>
            <a:chOff y="2450419" x="1600200"/>
            <a:chExt cy="3699082" cx="5333999"/>
          </a:xfrm>
        </p:grpSpPr>
        <p:pic>
          <p:nvPicPr>
            <p:cNvPr id="307" name="Shape 307"/>
            <p:cNvPicPr preferRelativeResize="0"/>
            <p:nvPr/>
          </p:nvPicPr>
          <p:blipFill rotWithShape="1">
            <a:blip r:embed="rId4">
              <a:alphaModFix/>
            </a:blip>
            <a:srcRect t="0" b="20055" r="0" l="0"/>
            <a:stretch/>
          </p:blipFill>
          <p:spPr>
            <a:xfrm>
              <a:off y="2450419" x="1600200"/>
              <a:ext cy="3699082" cx="5333999"/>
            </a:xfrm>
            <a:prstGeom prst="rect">
              <a:avLst/>
            </a:prstGeom>
            <a:noFill/>
            <a:ln>
              <a:noFill/>
            </a:ln>
          </p:spPr>
        </p:pic>
        <p:grpSp>
          <p:nvGrpSpPr>
            <p:cNvPr id="308" name="Shape 308"/>
            <p:cNvGrpSpPr/>
            <p:nvPr/>
          </p:nvGrpSpPr>
          <p:grpSpPr>
            <a:xfrm>
              <a:off y="4936166" x="4347392"/>
              <a:ext cy="982737" cx="533994"/>
              <a:chOff y="3505199" x="4307025"/>
              <a:chExt cy="1295400" cx="703887"/>
            </a:xfrm>
          </p:grpSpPr>
          <p:cxnSp>
            <p:nvCxnSpPr>
              <p:cNvPr id="309" name="Shape 309"/>
              <p:cNvCxnSpPr/>
              <p:nvPr/>
            </p:nvCxnSpPr>
            <p:spPr>
              <a:xfrm rot="10800000">
                <a:off y="3505199" x="5010912"/>
                <a:ext cy="1295400" cx="0"/>
              </a:xfrm>
              <a:prstGeom prst="straightConnector1">
                <a:avLst/>
              </a:prstGeom>
              <a:noFill/>
              <a:ln w="19050" cap="flat">
                <a:solidFill>
                  <a:srgbClr val="FF0000"/>
                </a:solidFill>
                <a:prstDash val="solid"/>
                <a:round/>
                <a:headEnd w="med" len="med" type="none"/>
                <a:tailEnd w="lg" len="lg" type="stealth"/>
              </a:ln>
            </p:spPr>
          </p:cxnSp>
          <p:sp>
            <p:nvSpPr>
              <p:cNvPr id="310" name="Shape 310"/>
              <p:cNvSpPr txBox="1"/>
              <p:nvPr/>
            </p:nvSpPr>
            <p:spPr>
              <a:xfrm>
                <a:off y="3945817" x="4307025"/>
                <a:ext cy="276998" cx="49244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Times New Roman"/>
                    <a:ea typeface="Times New Roman"/>
                    <a:cs typeface="Times New Roman"/>
                    <a:sym typeface="Times New Roman"/>
                  </a:rPr>
                  <a:t>1932</a:t>
                </a:r>
              </a:p>
            </p:txBody>
          </p:sp>
        </p:grpSp>
        <p:cxnSp>
          <p:nvCxnSpPr>
            <p:cNvPr id="311" name="Shape 311"/>
            <p:cNvCxnSpPr/>
            <p:nvPr/>
          </p:nvCxnSpPr>
          <p:spPr>
            <a:xfrm rot="10800000" flipH="1">
              <a:off y="3028501" x="2756361"/>
              <a:ext cy="809313" cx="1676433"/>
            </a:xfrm>
            <a:prstGeom prst="straightConnector1">
              <a:avLst/>
            </a:prstGeom>
            <a:noFill/>
            <a:ln w="19050" cap="flat">
              <a:solidFill>
                <a:srgbClr val="FF0000"/>
              </a:solidFill>
              <a:prstDash val="solid"/>
              <a:round/>
              <a:headEnd w="med" len="med" type="none"/>
              <a:tailEnd w="lg" len="lg" type="stealth"/>
            </a:ln>
          </p:spPr>
        </p:cxnSp>
      </p:grpSp>
      <p:sp>
        <p:nvSpPr>
          <p:cNvPr id="312" name="Shape 312"/>
          <p:cNvSpPr txBox="1"/>
          <p:nvPr/>
        </p:nvSpPr>
        <p:spPr>
          <a:xfrm>
            <a:off y="6264521" x="914400"/>
            <a:ext cy="246220" cx="1668779"/>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TWEEL &amp; TURNER, 2012</a:t>
            </a:r>
          </a:p>
        </p:txBody>
      </p:sp>
      <p:sp>
        <p:nvSpPr>
          <p:cNvPr id="313" name="Shape 313"/>
          <p:cNvSpPr txBox="1"/>
          <p:nvPr/>
        </p:nvSpPr>
        <p:spPr>
          <a:xfrm>
            <a:off y="201223" x="878057"/>
            <a:ext cy="461664" cx="7578165"/>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Why 1932 Might Be the Modern Sediment High Point</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y="0" x="0"/>
          <a:ext cy="0" cx="0"/>
          <a:chOff y="0" x="0"/>
          <a:chExt cy="0" cx="0"/>
        </a:xfrm>
      </p:grpSpPr>
      <p:sp>
        <p:nvSpPr>
          <p:cNvPr id="319" name="Shape 319"/>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3600" lang="en-US" i="0">
                <a:solidFill>
                  <a:srgbClr val="E8EACA"/>
                </a:solidFill>
                <a:latin typeface="Rokkitt"/>
                <a:ea typeface="Rokkitt"/>
                <a:cs typeface="Rokkitt"/>
                <a:sym typeface="Rokkitt"/>
              </a:rPr>
              <a:t>Anthropogenic Changes Since 1932</a:t>
            </a:r>
          </a:p>
        </p:txBody>
      </p:sp>
      <p:sp>
        <p:nvSpPr>
          <p:cNvPr id="320" name="Shape 320"/>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Sediment in the river peaked in 1932, then declined due to modern farming practices and levees.</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Dams have been built, trapping sediment.</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Levees have been built, preventing upstream sediment from entering the river and downstream sediment from flooding the delta.</a:t>
            </a:r>
          </a:p>
        </p:txBody>
      </p:sp>
      <p:sp>
        <p:nvSpPr>
          <p:cNvPr id="321" name="Shape 321"/>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y="0" x="0"/>
          <a:ext cy="0" cx="0"/>
          <a:chOff y="0" x="0"/>
          <a:chExt cy="0" cx="0"/>
        </a:xfrm>
      </p:grpSpPr>
      <p:sp>
        <p:nvSpPr>
          <p:cNvPr id="326" name="Shape 326"/>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000" lang="en-US" i="0">
                <a:solidFill>
                  <a:srgbClr val="84CC89"/>
                </a:solidFill>
                <a:latin typeface="Rokkitt"/>
                <a:ea typeface="Rokkitt"/>
                <a:cs typeface="Rokkitt"/>
                <a:sym typeface="Rokkitt"/>
              </a:rPr>
              <a:t>Long Term Natural Processes</a:t>
            </a:r>
          </a:p>
        </p:txBody>
      </p:sp>
      <p:sp>
        <p:nvSpPr>
          <p:cNvPr id="327" name="Shape 327"/>
          <p:cNvSpPr txBox="1"/>
          <p:nvPr>
            <p:ph idx="1" type="body"/>
          </p:nvPr>
        </p:nvSpPr>
        <p:spPr>
          <a:xfrm>
            <a:off y="3287712" x="722312"/>
            <a:ext cy="2351086"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SzPct val="25000"/>
              <a:buFont typeface="Rokkitt"/>
              <a:buNone/>
            </a:pPr>
            <a:r>
              <a:rPr strike="noStrike" u="none" b="0" cap="none" baseline="0" sz="3600" lang="en-US" i="0">
                <a:solidFill>
                  <a:schemeClr val="lt1"/>
                </a:solidFill>
                <a:latin typeface="Rokkitt"/>
                <a:ea typeface="Rokkitt"/>
                <a:cs typeface="Rokkitt"/>
                <a:sym typeface="Rokkitt"/>
              </a:rPr>
              <a:t>The Mississippi Delta from the Holocene to 1932</a:t>
            </a:r>
          </a:p>
          <a:p>
            <a:pPr algn="r" rtl="0" lvl="0" marR="0" indent="0" marL="0">
              <a:spcBef>
                <a:spcPts val="0"/>
              </a:spcBef>
              <a:buClr>
                <a:schemeClr val="accent1"/>
              </a:buClr>
              <a:buFont typeface="Rokkitt"/>
              <a:buNone/>
            </a:pPr>
            <a:r>
              <a:t/>
            </a:r>
            <a:endParaRPr strike="noStrike" u="none" b="0" cap="none" baseline="0" sz="2000" i="0">
              <a:solidFill>
                <a:schemeClr val="lt1"/>
              </a:solidFill>
              <a:latin typeface="Rokkitt"/>
              <a:ea typeface="Rokkitt"/>
              <a:cs typeface="Rokkitt"/>
              <a:sym typeface="Rokkitt"/>
            </a:endParaRPr>
          </a:p>
        </p:txBody>
      </p:sp>
      <p:sp>
        <p:nvSpPr>
          <p:cNvPr id="328" name="Shape 328"/>
          <p:cNvSpPr txBox="1"/>
          <p:nvPr>
            <p:ph idx="12" type="sldNum"/>
          </p:nvPr>
        </p:nvSpPr>
        <p:spPr>
          <a:xfrm>
            <a:off y="6513669"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y="0" x="0"/>
          <a:ext cy="0" cx="0"/>
          <a:chOff y="0" x="0"/>
          <a:chExt cy="0" cx="0"/>
        </a:xfrm>
      </p:grpSpPr>
      <p:sp>
        <p:nvSpPr>
          <p:cNvPr id="333" name="Shape 333"/>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Why do Plaintiff’s Claim the Wetlands Built over 6000 Years?</a:t>
            </a:r>
          </a:p>
        </p:txBody>
      </p:sp>
      <p:sp>
        <p:nvSpPr>
          <p:cNvPr id="334" name="Shape 334"/>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This in the end of the Holocene, which began about 12,000 years ago.</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glaciers were melting and sea level was rising until about 6,000 years ago.</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modern Mississippi Delta started 6,000 years ago.</a:t>
            </a: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p:txBody>
      </p:sp>
      <p:sp>
        <p:nvSpPr>
          <p:cNvPr id="335" name="Shape 335"/>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y="0" x="0"/>
          <a:ext cy="0" cx="0"/>
          <a:chOff y="0" x="0"/>
          <a:chExt cy="0" cx="0"/>
        </a:xfrm>
      </p:grpSpPr>
      <p:sp>
        <p:nvSpPr>
          <p:cNvPr id="185" name="Shape 185"/>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3250" lang="en-US" i="0">
                <a:solidFill>
                  <a:srgbClr val="84CC89"/>
                </a:solidFill>
                <a:latin typeface="Rokkitt"/>
                <a:ea typeface="Rokkitt"/>
                <a:cs typeface="Rokkitt"/>
                <a:sym typeface="Rokkitt"/>
              </a:rPr>
              <a:t>Bd. of Comm'rs of the S.E. La. Flood Prot. Auth. E. v. Tn. Gas Pipeline Co., LLC., et al., No. 13-6911 (D. Ct. Orleans Parish, La. Jul 24, 2013).</a:t>
            </a:r>
          </a:p>
        </p:txBody>
      </p:sp>
      <p:sp>
        <p:nvSpPr>
          <p:cNvPr id="186" name="Shape 186"/>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Font typeface="Rokkitt"/>
              <a:buNone/>
            </a:pPr>
            <a:r>
              <a:t/>
            </a:r>
            <a:endParaRPr strike="noStrike" u="none" b="0" cap="none" baseline="0" sz="1850" i="0">
              <a:solidFill>
                <a:schemeClr val="lt1"/>
              </a:solidFill>
              <a:latin typeface="Rokkitt"/>
              <a:ea typeface="Rokkitt"/>
              <a:cs typeface="Rokkitt"/>
              <a:sym typeface="Rokkitt"/>
            </a:endParaRPr>
          </a:p>
          <a:p>
            <a:pPr algn="r" rtl="0" lvl="0" marR="0" indent="0" marL="0">
              <a:spcBef>
                <a:spcPts val="0"/>
              </a:spcBef>
              <a:buClr>
                <a:schemeClr val="accent1"/>
              </a:buClr>
              <a:buSzPct val="25000"/>
              <a:buFont typeface="Rokkitt"/>
              <a:buNone/>
            </a:pPr>
            <a:r>
              <a:rPr strike="noStrike" u="none" b="0" cap="none" baseline="0" sz="4050" lang="en-US" i="0">
                <a:solidFill>
                  <a:schemeClr val="lt1"/>
                </a:solidFill>
                <a:latin typeface="Rokkitt"/>
                <a:ea typeface="Rokkitt"/>
                <a:cs typeface="Rokkitt"/>
                <a:sym typeface="Rokkitt"/>
              </a:rPr>
              <a:t>The Coastal “Erosion” Lawsuit</a:t>
            </a:r>
          </a:p>
        </p:txBody>
      </p:sp>
      <p:sp>
        <p:nvSpPr>
          <p:cNvPr id="187" name="Shape 187"/>
          <p:cNvSpPr txBox="1"/>
          <p:nvPr>
            <p:ph idx="12" type="sldNum"/>
          </p:nvPr>
        </p:nvSpPr>
        <p:spPr>
          <a:xfrm>
            <a:off y="6513669"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y="0" x="0"/>
          <a:ext cy="0" cx="0"/>
          <a:chOff y="0" x="0"/>
          <a:chExt cy="0" cx="0"/>
        </a:xfrm>
      </p:grpSpPr>
      <p:sp>
        <p:nvSpPr>
          <p:cNvPr id="340" name="Shape 340"/>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What was here before the Modern Delta?</a:t>
            </a:r>
          </a:p>
        </p:txBody>
      </p:sp>
      <p:sp>
        <p:nvSpPr>
          <p:cNvPr id="341" name="Shape 341"/>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ice cap from the last ice age was at the maximum about 20-25,000 years ago.</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So much water was tied up in the ice that the sea level was about 120 meters (nearly 400 feet) lower than today.</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Mississippi River was more than 100 miles out into the Gulf of Mexico, in a huge canyon.</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What is seen as the delta did not exist.</a:t>
            </a: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p:txBody>
      </p:sp>
      <p:sp>
        <p:nvSpPr>
          <p:cNvPr id="342" name="Shape 342"/>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6" name="Shape 346"/>
        <p:cNvGrpSpPr/>
        <p:nvPr/>
      </p:nvGrpSpPr>
      <p:grpSpPr>
        <a:xfrm>
          <a:off y="0" x="0"/>
          <a:ext cy="0" cx="0"/>
          <a:chOff y="0" x="0"/>
          <a:chExt cy="0" cx="0"/>
        </a:xfrm>
      </p:grpSpPr>
      <p:pic>
        <p:nvPicPr>
          <p:cNvPr id="347" name="Shape 347"/>
          <p:cNvPicPr preferRelativeResize="0"/>
          <p:nvPr/>
        </p:nvPicPr>
        <p:blipFill rotWithShape="1">
          <a:blip r:embed="rId3">
            <a:alphaModFix/>
          </a:blip>
          <a:srcRect t="0" b="0" r="0" l="0"/>
          <a:stretch/>
        </p:blipFill>
        <p:spPr>
          <a:xfrm>
            <a:off y="298375" x="685800"/>
            <a:ext cy="6275997" cx="4267199"/>
          </a:xfrm>
          <a:prstGeom prst="rect">
            <a:avLst/>
          </a:prstGeom>
          <a:noFill/>
          <a:ln>
            <a:noFill/>
          </a:ln>
        </p:spPr>
      </p:pic>
      <p:sp>
        <p:nvSpPr>
          <p:cNvPr id="348" name="Shape 348"/>
          <p:cNvSpPr/>
          <p:nvPr/>
        </p:nvSpPr>
        <p:spPr>
          <a:xfrm>
            <a:off y="3274938" x="752475"/>
            <a:ext cy="2752724" cx="4133849"/>
          </a:xfrm>
          <a:custGeom>
            <a:pathLst>
              <a:path w="4133850" extrusionOk="0" h="2752725">
                <a:moveTo>
                  <a:pt y="0" x="4133850"/>
                </a:moveTo>
                <a:lnTo>
                  <a:pt y="14287" x="4048125"/>
                </a:lnTo>
                <a:lnTo>
                  <a:pt y="0" x="3986213"/>
                </a:lnTo>
                <a:lnTo>
                  <a:pt y="0" x="3962400"/>
                </a:lnTo>
                <a:lnTo>
                  <a:pt y="42862" x="3905250"/>
                </a:lnTo>
                <a:lnTo>
                  <a:pt y="133350" x="3833813"/>
                </a:lnTo>
                <a:lnTo>
                  <a:pt y="185737" x="3790950"/>
                </a:lnTo>
                <a:lnTo>
                  <a:pt y="223837" x="3733800"/>
                </a:lnTo>
                <a:lnTo>
                  <a:pt y="285750" x="3619500"/>
                </a:lnTo>
                <a:lnTo>
                  <a:pt y="319087" x="3519488"/>
                </a:lnTo>
                <a:lnTo>
                  <a:pt y="381000" x="3443288"/>
                </a:lnTo>
                <a:lnTo>
                  <a:pt y="409575" x="3381375"/>
                </a:lnTo>
                <a:lnTo>
                  <a:pt y="447675" x="3281363"/>
                </a:lnTo>
                <a:lnTo>
                  <a:pt y="457200" x="3209925"/>
                </a:lnTo>
                <a:lnTo>
                  <a:pt y="500062" x="3119438"/>
                </a:lnTo>
                <a:lnTo>
                  <a:pt y="523875" x="3038475"/>
                </a:lnTo>
                <a:lnTo>
                  <a:pt y="557212" x="2943225"/>
                </a:lnTo>
                <a:lnTo>
                  <a:pt y="581025" x="2905125"/>
                </a:lnTo>
                <a:lnTo>
                  <a:pt y="581025" x="2905125"/>
                </a:lnTo>
                <a:lnTo>
                  <a:pt y="614362" x="2828925"/>
                </a:lnTo>
                <a:lnTo>
                  <a:pt y="585787" x="2814638"/>
                </a:lnTo>
                <a:lnTo>
                  <a:pt y="561975" x="2809875"/>
                </a:lnTo>
                <a:lnTo>
                  <a:pt y="595312" x="2762250"/>
                </a:lnTo>
                <a:lnTo>
                  <a:pt y="623887" x="2667000"/>
                </a:lnTo>
                <a:lnTo>
                  <a:pt y="609600" x="2619375"/>
                </a:lnTo>
                <a:lnTo>
                  <a:pt y="623887" x="2557463"/>
                </a:lnTo>
                <a:lnTo>
                  <a:pt y="652462" x="2524125"/>
                </a:lnTo>
                <a:lnTo>
                  <a:pt y="685800" x="2605088"/>
                </a:lnTo>
                <a:lnTo>
                  <a:pt y="723900" x="2671763"/>
                </a:lnTo>
                <a:lnTo>
                  <a:pt y="823912" x="2657475"/>
                </a:lnTo>
                <a:lnTo>
                  <a:pt y="947737" x="2647950"/>
                </a:lnTo>
                <a:lnTo>
                  <a:pt y="1047750" x="2576513"/>
                </a:lnTo>
                <a:lnTo>
                  <a:pt y="1095375" x="2505075"/>
                </a:lnTo>
                <a:lnTo>
                  <a:pt y="1133475" x="2443163"/>
                </a:lnTo>
                <a:lnTo>
                  <a:pt y="1176337" x="2333625"/>
                </a:lnTo>
                <a:lnTo>
                  <a:pt y="1209675" x="2252663"/>
                </a:lnTo>
                <a:lnTo>
                  <a:pt y="1252537" x="2162175"/>
                </a:lnTo>
                <a:lnTo>
                  <a:pt y="1285875" x="2052638"/>
                </a:lnTo>
                <a:lnTo>
                  <a:pt y="1290637" x="1976438"/>
                </a:lnTo>
                <a:lnTo>
                  <a:pt y="1281112" x="1885950"/>
                </a:lnTo>
                <a:lnTo>
                  <a:pt y="1295400" x="1747838"/>
                </a:lnTo>
                <a:lnTo>
                  <a:pt y="1323975" x="1624013"/>
                </a:lnTo>
                <a:lnTo>
                  <a:pt y="1323975" x="1528763"/>
                </a:lnTo>
                <a:lnTo>
                  <a:pt y="1319212" x="1447800"/>
                </a:lnTo>
                <a:lnTo>
                  <a:pt y="1319212" x="1347788"/>
                </a:lnTo>
                <a:lnTo>
                  <a:pt y="1328737" x="1247775"/>
                </a:lnTo>
                <a:lnTo>
                  <a:pt y="1323975" x="1147763"/>
                </a:lnTo>
                <a:lnTo>
                  <a:pt y="1323975" x="1038225"/>
                </a:lnTo>
                <a:lnTo>
                  <a:pt y="1328737" x="981075"/>
                </a:lnTo>
                <a:lnTo>
                  <a:pt y="1343025" x="890588"/>
                </a:lnTo>
                <a:lnTo>
                  <a:pt y="1371600" x="790575"/>
                </a:lnTo>
                <a:lnTo>
                  <a:pt y="1385887" x="690563"/>
                </a:lnTo>
                <a:lnTo>
                  <a:pt y="1419225" x="623888"/>
                </a:lnTo>
                <a:lnTo>
                  <a:pt y="1466850" x="585788"/>
                </a:lnTo>
                <a:lnTo>
                  <a:pt y="1476375" x="504825"/>
                </a:lnTo>
                <a:lnTo>
                  <a:pt y="1485900" x="404813"/>
                </a:lnTo>
                <a:lnTo>
                  <a:pt y="1462087" x="342900"/>
                </a:lnTo>
                <a:lnTo>
                  <a:pt y="1433512" x="300038"/>
                </a:lnTo>
                <a:lnTo>
                  <a:pt y="1428750" x="252413"/>
                </a:lnTo>
                <a:lnTo>
                  <a:pt y="1466850" x="185738"/>
                </a:lnTo>
                <a:lnTo>
                  <a:pt y="1466850" x="109538"/>
                </a:lnTo>
                <a:lnTo>
                  <a:pt y="1443037" x="57150"/>
                </a:lnTo>
                <a:lnTo>
                  <a:pt y="1438275" x="0"/>
                </a:lnTo>
                <a:lnTo>
                  <a:pt y="2752725" x="0"/>
                </a:lnTo>
                <a:lnTo>
                  <a:pt y="2738437" x="2709863"/>
                </a:lnTo>
                <a:lnTo>
                  <a:pt y="2100262" x="2709863"/>
                </a:lnTo>
                <a:lnTo>
                  <a:pt y="2100262" x="4133850"/>
                </a:lnTo>
                <a:lnTo>
                  <a:pt y="0" x="4133850"/>
                </a:lnTo>
                <a:close/>
              </a:path>
            </a:pathLst>
          </a:custGeom>
          <a:solidFill>
            <a:srgbClr val="00B0F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49" name="Shape 349"/>
          <p:cNvSpPr/>
          <p:nvPr/>
        </p:nvSpPr>
        <p:spPr>
          <a:xfrm>
            <a:off y="346000" x="722833"/>
            <a:ext cy="4414837" cx="4158729"/>
          </a:xfrm>
          <a:custGeom>
            <a:pathLst>
              <a:path w="4158730" extrusionOk="0" h="4414838">
                <a:moveTo>
                  <a:pt y="2928938" x="4158730"/>
                </a:moveTo>
                <a:lnTo>
                  <a:pt y="2938463" x="4096817"/>
                </a:lnTo>
                <a:lnTo>
                  <a:pt y="2928938" x="4025380"/>
                </a:lnTo>
                <a:lnTo>
                  <a:pt y="2933700" x="3982517"/>
                </a:lnTo>
                <a:lnTo>
                  <a:pt y="2981325" x="3939655"/>
                </a:lnTo>
                <a:lnTo>
                  <a:pt y="3043238" x="3877742"/>
                </a:lnTo>
                <a:lnTo>
                  <a:pt y="3114675" x="3825355"/>
                </a:lnTo>
                <a:lnTo>
                  <a:pt y="3167063" x="3744392"/>
                </a:lnTo>
                <a:lnTo>
                  <a:pt y="3214688" x="3639617"/>
                </a:lnTo>
                <a:lnTo>
                  <a:pt y="3243263" x="3558655"/>
                </a:lnTo>
                <a:lnTo>
                  <a:pt y="3300413" x="3482455"/>
                </a:lnTo>
                <a:lnTo>
                  <a:pt y="3352800" x="3377680"/>
                </a:lnTo>
                <a:lnTo>
                  <a:pt y="3381375" x="3320530"/>
                </a:lnTo>
                <a:lnTo>
                  <a:pt y="3386138" x="3253855"/>
                </a:lnTo>
                <a:lnTo>
                  <a:pt y="3400425" x="3215755"/>
                </a:lnTo>
                <a:lnTo>
                  <a:pt y="3429000" x="3130030"/>
                </a:lnTo>
                <a:lnTo>
                  <a:pt y="3476625" x="3025255"/>
                </a:lnTo>
                <a:lnTo>
                  <a:pt y="3505200" x="2949055"/>
                </a:lnTo>
                <a:lnTo>
                  <a:pt y="3529013" x="2901430"/>
                </a:lnTo>
                <a:lnTo>
                  <a:pt y="3533775" x="2849042"/>
                </a:lnTo>
                <a:lnTo>
                  <a:pt y="3505200" x="2849042"/>
                </a:lnTo>
                <a:lnTo>
                  <a:pt y="3500438" x="2829992"/>
                </a:lnTo>
                <a:lnTo>
                  <a:pt y="3524250" x="2758555"/>
                </a:lnTo>
                <a:lnTo>
                  <a:pt y="3543300" x="2691880"/>
                </a:lnTo>
                <a:lnTo>
                  <a:pt y="3543300" x="2639492"/>
                </a:lnTo>
                <a:lnTo>
                  <a:pt y="3562350" x="2577580"/>
                </a:lnTo>
                <a:lnTo>
                  <a:pt y="3590925" x="2577580"/>
                </a:lnTo>
                <a:lnTo>
                  <a:pt y="3614738" x="2625205"/>
                </a:lnTo>
                <a:lnTo>
                  <a:pt y="3624263" x="2691880"/>
                </a:lnTo>
                <a:lnTo>
                  <a:pt y="3624263" x="2691880"/>
                </a:lnTo>
                <a:lnTo>
                  <a:pt y="3700463" x="2682355"/>
                </a:lnTo>
                <a:lnTo>
                  <a:pt y="3790950" x="2691880"/>
                </a:lnTo>
                <a:lnTo>
                  <a:pt y="3876675" x="2687117"/>
                </a:lnTo>
                <a:lnTo>
                  <a:pt y="3948113" x="2625205"/>
                </a:lnTo>
                <a:lnTo>
                  <a:pt y="4010025" x="2568055"/>
                </a:lnTo>
                <a:lnTo>
                  <a:pt y="4081463" x="2420417"/>
                </a:lnTo>
                <a:lnTo>
                  <a:pt y="4138613" x="2296592"/>
                </a:lnTo>
                <a:lnTo>
                  <a:pt y="4191000" x="2163242"/>
                </a:lnTo>
                <a:lnTo>
                  <a:pt y="4219575" x="2077517"/>
                </a:lnTo>
                <a:lnTo>
                  <a:pt y="4224338" x="2063230"/>
                </a:lnTo>
                <a:lnTo>
                  <a:pt y="4214813" x="1934642"/>
                </a:lnTo>
                <a:lnTo>
                  <a:pt y="4219575" x="1848917"/>
                </a:lnTo>
                <a:lnTo>
                  <a:pt y="4229100" x="1758430"/>
                </a:lnTo>
                <a:lnTo>
                  <a:pt y="4248150" x="1682230"/>
                </a:lnTo>
                <a:lnTo>
                  <a:pt y="4248150" x="1582217"/>
                </a:lnTo>
                <a:lnTo>
                  <a:pt y="4248150" x="1510780"/>
                </a:lnTo>
                <a:lnTo>
                  <a:pt y="4248150" x="1415530"/>
                </a:lnTo>
                <a:lnTo>
                  <a:pt y="4252913" x="1286942"/>
                </a:lnTo>
                <a:lnTo>
                  <a:pt y="4252913" x="1196455"/>
                </a:lnTo>
                <a:lnTo>
                  <a:pt y="4252913" x="1110730"/>
                </a:lnTo>
                <a:lnTo>
                  <a:pt y="4257675" x="1015480"/>
                </a:lnTo>
                <a:lnTo>
                  <a:pt y="4271963" x="920230"/>
                </a:lnTo>
                <a:lnTo>
                  <a:pt y="4295775" x="839267"/>
                </a:lnTo>
                <a:lnTo>
                  <a:pt y="4310063" x="763067"/>
                </a:lnTo>
                <a:lnTo>
                  <a:pt y="4319588" x="720205"/>
                </a:lnTo>
                <a:lnTo>
                  <a:pt y="4348163" x="644005"/>
                </a:lnTo>
                <a:lnTo>
                  <a:pt y="4395788" x="615430"/>
                </a:lnTo>
                <a:lnTo>
                  <a:pt y="4405313" x="543992"/>
                </a:lnTo>
                <a:lnTo>
                  <a:pt y="4414838" x="439217"/>
                </a:lnTo>
                <a:lnTo>
                  <a:pt y="4395788" x="382067"/>
                </a:lnTo>
                <a:lnTo>
                  <a:pt y="4376738" x="339205"/>
                </a:lnTo>
                <a:lnTo>
                  <a:pt y="4367213" x="320155"/>
                </a:lnTo>
                <a:lnTo>
                  <a:pt y="4367213" x="286817"/>
                </a:lnTo>
                <a:lnTo>
                  <a:pt y="4386263" x="243955"/>
                </a:lnTo>
                <a:lnTo>
                  <a:pt y="4395788" x="201092"/>
                </a:lnTo>
                <a:lnTo>
                  <a:pt y="4381500" x="120130"/>
                </a:lnTo>
                <a:lnTo>
                  <a:pt y="4371975" x="77267"/>
                </a:lnTo>
                <a:lnTo>
                  <a:pt y="4376738" x="15355"/>
                </a:lnTo>
                <a:cubicBezTo>
                  <a:pt y="3594100" x="10592"/>
                  <a:pt y="2811463" x="5830"/>
                  <a:pt y="2028825" x="1067"/>
                </a:cubicBezTo>
                <a:lnTo>
                  <a:pt y="1985963" x="62980"/>
                </a:lnTo>
                <a:lnTo>
                  <a:pt y="1966913" x="162992"/>
                </a:lnTo>
                <a:lnTo>
                  <a:pt y="2009775" x="186805"/>
                </a:lnTo>
                <a:lnTo>
                  <a:pt y="2024063" x="205855"/>
                </a:lnTo>
                <a:lnTo>
                  <a:pt y="2090738" x="215380"/>
                </a:lnTo>
                <a:lnTo>
                  <a:pt y="2000250" x="248717"/>
                </a:lnTo>
                <a:lnTo>
                  <a:pt y="2000250" x="248717"/>
                </a:lnTo>
                <a:lnTo>
                  <a:pt y="2005013" x="282055"/>
                </a:lnTo>
                <a:lnTo>
                  <a:pt y="1966913" x="291580"/>
                </a:lnTo>
                <a:lnTo>
                  <a:pt y="1971675" x="367780"/>
                </a:lnTo>
                <a:lnTo>
                  <a:pt y="1890713" x="372542"/>
                </a:lnTo>
                <a:lnTo>
                  <a:pt y="1847850" x="386830"/>
                </a:lnTo>
                <a:lnTo>
                  <a:pt y="1876425" x="548755"/>
                </a:lnTo>
                <a:lnTo>
                  <a:pt y="1924050" x="705917"/>
                </a:lnTo>
                <a:lnTo>
                  <a:pt y="1928813" x="758305"/>
                </a:lnTo>
                <a:lnTo>
                  <a:pt y="1990725" x="844030"/>
                </a:lnTo>
                <a:lnTo>
                  <a:pt y="1919288" x="782117"/>
                </a:lnTo>
                <a:lnTo>
                  <a:pt y="1804988" x="634480"/>
                </a:lnTo>
                <a:lnTo>
                  <a:pt y="1709738" x="524942"/>
                </a:lnTo>
                <a:lnTo>
                  <a:pt y="1690688" x="505892"/>
                </a:lnTo>
                <a:lnTo>
                  <a:pt y="1624013" x="491605"/>
                </a:lnTo>
                <a:lnTo>
                  <a:pt y="1547813" x="463030"/>
                </a:lnTo>
                <a:lnTo>
                  <a:pt y="1547813" x="463030"/>
                </a:lnTo>
                <a:lnTo>
                  <a:pt y="1519238" x="382067"/>
                </a:lnTo>
                <a:lnTo>
                  <a:pt y="1509713" x="358255"/>
                </a:lnTo>
                <a:lnTo>
                  <a:pt y="1581150" x="305867"/>
                </a:lnTo>
                <a:lnTo>
                  <a:pt y="1595438" x="253480"/>
                </a:lnTo>
                <a:lnTo>
                  <a:pt y="1533525" x="286817"/>
                </a:lnTo>
                <a:lnTo>
                  <a:pt y="1462088" x="358255"/>
                </a:lnTo>
                <a:lnTo>
                  <a:pt y="1414463" x="377305"/>
                </a:lnTo>
                <a:lnTo>
                  <a:pt y="1314450" x="372542"/>
                </a:lnTo>
                <a:lnTo>
                  <a:pt y="1228725" x="363017"/>
                </a:lnTo>
                <a:lnTo>
                  <a:pt y="1185863" x="305867"/>
                </a:lnTo>
                <a:lnTo>
                  <a:pt y="1162050" x="282055"/>
                </a:lnTo>
                <a:lnTo>
                  <a:pt y="1109663" x="286817"/>
                </a:lnTo>
                <a:lnTo>
                  <a:pt y="1090613" x="310630"/>
                </a:lnTo>
                <a:lnTo>
                  <a:pt y="633412" x="20117"/>
                </a:lnTo>
                <a:cubicBezTo>
                  <a:pt y="507999" x="26467"/>
                  <a:pt y="177800" x="-14807"/>
                  <a:pt y="19050" x="5830"/>
                </a:cubicBezTo>
                <a:lnTo>
                  <a:pt y="0" x="1067867"/>
                </a:lnTo>
                <a:cubicBezTo>
                  <a:pt y="47625" x="1075805"/>
                  <a:pt y="71438" x="1026592"/>
                  <a:pt y="119063" x="1034530"/>
                </a:cubicBezTo>
                <a:cubicBezTo>
                  <a:pt y="158750" x="1044055"/>
                  <a:pt y="193676" x="939280"/>
                  <a:pt y="233363" x="948805"/>
                </a:cubicBezTo>
                <a:cubicBezTo>
                  <a:pt y="271463" x="959917"/>
                  <a:pt y="295275" x="890068"/>
                  <a:pt y="333375" x="901180"/>
                </a:cubicBezTo>
                <a:cubicBezTo>
                  <a:pt y="357188" x="910705"/>
                  <a:pt y="404812" x="863080"/>
                  <a:pt y="428625" x="872605"/>
                </a:cubicBezTo>
                <a:cubicBezTo>
                  <a:pt y="450850" x="886892"/>
                  <a:pt y="496888" x="848793"/>
                  <a:pt y="519113" x="863080"/>
                </a:cubicBezTo>
                <a:cubicBezTo>
                  <a:pt y="554038" x="885305"/>
                  <a:pt y="588963" x="936105"/>
                  <a:pt y="623888" x="958330"/>
                </a:cubicBezTo>
                <a:cubicBezTo>
                  <a:pt y="663575" x="977380"/>
                  <a:pt y="688976" x="982142"/>
                  <a:pt y="728663" x="1001192"/>
                </a:cubicBezTo>
                <a:cubicBezTo>
                  <a:pt y="755650" x="1018655"/>
                  <a:pt y="739776" x="1064692"/>
                  <a:pt y="766763" x="1082155"/>
                </a:cubicBezTo>
                <a:cubicBezTo>
                  <a:pt y="790575" x="1093267"/>
                  <a:pt y="804863" x="1123430"/>
                  <a:pt y="828675" x="1134542"/>
                </a:cubicBezTo>
                <a:cubicBezTo>
                  <a:pt y="842963" x="1137717"/>
                  <a:pt y="738187" x="1183755"/>
                  <a:pt y="752475" x="1186930"/>
                </a:cubicBezTo>
                <a:cubicBezTo>
                  <a:pt y="768350" x="1186930"/>
                  <a:pt y="593725" x="1239317"/>
                  <a:pt y="609600" x="1239317"/>
                </a:cubicBezTo>
                <a:cubicBezTo>
                  <a:pt y="638175" x="1239317"/>
                  <a:pt y="638175" x="1253605"/>
                  <a:pt y="666750" x="1253605"/>
                </a:cubicBezTo>
                <a:cubicBezTo>
                  <a:pt y="695325" x="1250430"/>
                  <a:pt y="714375" x="1228205"/>
                  <a:pt y="742950" x="1225030"/>
                </a:cubicBezTo>
                <a:cubicBezTo>
                  <a:pt y="766763" x="1225030"/>
                  <a:pt y="800100" x="1177405"/>
                  <a:pt y="823913" x="1177405"/>
                </a:cubicBezTo>
                <a:cubicBezTo>
                  <a:pt y="842963" x="1180580"/>
                  <a:pt y="852488" x="1169467"/>
                  <a:pt y="871538" x="1172642"/>
                </a:cubicBezTo>
                <a:cubicBezTo>
                  <a:pt y="917575" x="1175817"/>
                  <a:pt y="935038" x="1217092"/>
                  <a:pt y="981075" x="1220267"/>
                </a:cubicBezTo>
                <a:lnTo>
                  <a:pt y="1047750" x="1267892"/>
                </a:lnTo>
                <a:lnTo>
                  <a:pt y="1090613" x="1253605"/>
                </a:lnTo>
                <a:lnTo>
                  <a:pt y="1095375" x="1296467"/>
                </a:lnTo>
                <a:lnTo>
                  <a:pt y="1176338" x="1301230"/>
                </a:lnTo>
                <a:lnTo>
                  <a:pt y="1223963" x="1329805"/>
                </a:lnTo>
                <a:lnTo>
                  <a:pt y="1281113" x="1396480"/>
                </a:lnTo>
                <a:lnTo>
                  <a:pt y="1309688" x="1448867"/>
                </a:lnTo>
                <a:lnTo>
                  <a:pt y="1281113" x="1529830"/>
                </a:lnTo>
                <a:lnTo>
                  <a:pt y="1314450" x="1534592"/>
                </a:lnTo>
                <a:lnTo>
                  <a:pt y="1366838" x="1496492"/>
                </a:lnTo>
                <a:lnTo>
                  <a:pt y="1428750" x="1510780"/>
                </a:lnTo>
                <a:lnTo>
                  <a:pt y="1428750" x="1553642"/>
                </a:lnTo>
                <a:lnTo>
                  <a:pt y="1462088" x="1506017"/>
                </a:lnTo>
                <a:lnTo>
                  <a:pt y="1528763" x="1520305"/>
                </a:lnTo>
                <a:lnTo>
                  <a:pt y="1576388" x="1544117"/>
                </a:lnTo>
                <a:lnTo>
                  <a:pt y="1571625" x="1601267"/>
                </a:lnTo>
                <a:lnTo>
                  <a:pt y="1590675" x="1653655"/>
                </a:lnTo>
                <a:lnTo>
                  <a:pt y="1552575" x="1696517"/>
                </a:lnTo>
                <a:lnTo>
                  <a:pt y="1533525" x="1720330"/>
                </a:lnTo>
                <a:lnTo>
                  <a:pt y="1490663" x="1706042"/>
                </a:lnTo>
                <a:lnTo>
                  <a:pt y="1476375" x="1691755"/>
                </a:lnTo>
                <a:lnTo>
                  <a:pt y="1452563" x="1691755"/>
                </a:lnTo>
                <a:lnTo>
                  <a:pt y="1466850" x="1729855"/>
                </a:lnTo>
                <a:lnTo>
                  <a:pt y="1495425" x="1758430"/>
                </a:lnTo>
                <a:lnTo>
                  <a:pt y="1447800" x="1767955"/>
                </a:lnTo>
                <a:lnTo>
                  <a:pt y="1414463" x="1772717"/>
                </a:lnTo>
                <a:lnTo>
                  <a:pt y="1400175" x="1767955"/>
                </a:lnTo>
                <a:lnTo>
                  <a:pt y="1385888" x="1725092"/>
                </a:lnTo>
                <a:lnTo>
                  <a:pt y="1362075" x="1691755"/>
                </a:lnTo>
                <a:lnTo>
                  <a:pt y="1319213" x="1658417"/>
                </a:lnTo>
                <a:lnTo>
                  <a:pt y="1309688" x="1629842"/>
                </a:lnTo>
                <a:lnTo>
                  <a:pt y="1309688" x="1591742"/>
                </a:lnTo>
                <a:lnTo>
                  <a:pt y="1304925" x="1572692"/>
                </a:lnTo>
                <a:lnTo>
                  <a:pt y="1271588" x="1558405"/>
                </a:lnTo>
                <a:lnTo>
                  <a:pt y="1233488" x="1539355"/>
                </a:lnTo>
                <a:lnTo>
                  <a:pt y="1219200" x="1558405"/>
                </a:lnTo>
                <a:lnTo>
                  <a:pt y="1281113" x="1615555"/>
                </a:lnTo>
                <a:lnTo>
                  <a:pt y="1281113" x="1615555"/>
                </a:lnTo>
                <a:lnTo>
                  <a:pt y="1252538" x="1634605"/>
                </a:lnTo>
                <a:lnTo>
                  <a:pt y="1214438" x="1615555"/>
                </a:lnTo>
                <a:lnTo>
                  <a:pt y="1223963" x="1658417"/>
                </a:lnTo>
                <a:lnTo>
                  <a:pt y="1285875" x="1677467"/>
                </a:lnTo>
                <a:lnTo>
                  <a:pt y="1290638" x="1696517"/>
                </a:lnTo>
                <a:lnTo>
                  <a:pt y="1252538" x="1691755"/>
                </a:lnTo>
                <a:lnTo>
                  <a:pt y="1223963" x="1682230"/>
                </a:lnTo>
                <a:lnTo>
                  <a:pt y="1204913" x="1691755"/>
                </a:lnTo>
                <a:lnTo>
                  <a:pt y="1204913" x="1691755"/>
                </a:lnTo>
                <a:lnTo>
                  <a:pt y="1204913" x="1758430"/>
                </a:lnTo>
                <a:lnTo>
                  <a:pt y="1204913" x="1758430"/>
                </a:lnTo>
                <a:lnTo>
                  <a:pt y="1300163" x="1729855"/>
                </a:lnTo>
                <a:lnTo>
                  <a:pt y="1338263" x="1734617"/>
                </a:lnTo>
                <a:lnTo>
                  <a:pt y="1338263" x="1734617"/>
                </a:lnTo>
                <a:lnTo>
                  <a:pt y="1352550" x="1801292"/>
                </a:lnTo>
                <a:lnTo>
                  <a:pt y="1319213" x="1839392"/>
                </a:lnTo>
                <a:lnTo>
                  <a:pt y="1319213" x="1901305"/>
                </a:lnTo>
                <a:lnTo>
                  <a:pt y="1328738" x="1948930"/>
                </a:lnTo>
                <a:lnTo>
                  <a:pt y="1300163" x="1967980"/>
                </a:lnTo>
                <a:lnTo>
                  <a:pt y="1281113" x="1972742"/>
                </a:lnTo>
                <a:lnTo>
                  <a:pt y="1266825" x="1929880"/>
                </a:lnTo>
                <a:lnTo>
                  <a:pt y="1257300" x="1882255"/>
                </a:lnTo>
                <a:lnTo>
                  <a:pt y="1238250" x="1867967"/>
                </a:lnTo>
                <a:lnTo>
                  <a:pt y="1233488" x="1939405"/>
                </a:lnTo>
                <a:lnTo>
                  <a:pt y="1247775" x="1963217"/>
                </a:lnTo>
                <a:lnTo>
                  <a:pt y="1247775" x="1963217"/>
                </a:lnTo>
                <a:lnTo>
                  <a:pt y="1214438" x="1915592"/>
                </a:lnTo>
                <a:lnTo>
                  <a:pt y="1190625" x="1929880"/>
                </a:lnTo>
                <a:lnTo>
                  <a:pt y="1190625" x="1929880"/>
                </a:lnTo>
                <a:lnTo>
                  <a:pt y="1166813" x="1948930"/>
                </a:lnTo>
                <a:lnTo>
                  <a:pt y="1152525" x="1953692"/>
                </a:lnTo>
                <a:lnTo>
                  <a:pt y="1223963" x="2025130"/>
                </a:lnTo>
                <a:lnTo>
                  <a:pt y="1204913" x="2020367"/>
                </a:lnTo>
                <a:lnTo>
                  <a:pt y="1152525" x="1996555"/>
                </a:lnTo>
                <a:lnTo>
                  <a:pt y="1090613" x="1996555"/>
                </a:lnTo>
                <a:lnTo>
                  <a:pt y="1090613" x="2015605"/>
                </a:lnTo>
                <a:lnTo>
                  <a:pt y="1152525" x="2020367"/>
                </a:lnTo>
                <a:lnTo>
                  <a:pt y="1171575" x="2053705"/>
                </a:lnTo>
                <a:lnTo>
                  <a:pt y="1171575" x="2053705"/>
                </a:lnTo>
                <a:lnTo>
                  <a:pt y="1081088" x="2044180"/>
                </a:lnTo>
                <a:lnTo>
                  <a:pt y="1076325" x="2072755"/>
                </a:lnTo>
                <a:lnTo>
                  <a:pt y="1128713" x="2072755"/>
                </a:lnTo>
                <a:lnTo>
                  <a:pt y="1143000" x="2082280"/>
                </a:lnTo>
                <a:lnTo>
                  <a:pt y="1090613" x="2110855"/>
                </a:lnTo>
                <a:lnTo>
                  <a:pt y="1066800" x="2153717"/>
                </a:lnTo>
                <a:lnTo>
                  <a:pt y="1090613" x="2158480"/>
                </a:lnTo>
                <a:lnTo>
                  <a:pt y="1133475" x="2125142"/>
                </a:lnTo>
                <a:lnTo>
                  <a:pt y="1166813" x="2096567"/>
                </a:lnTo>
                <a:lnTo>
                  <a:pt y="1190625" x="2196580"/>
                </a:lnTo>
                <a:lnTo>
                  <a:pt y="1190625" x="2234680"/>
                </a:lnTo>
                <a:lnTo>
                  <a:pt y="1152525" x="2229917"/>
                </a:lnTo>
                <a:lnTo>
                  <a:pt y="1152525" x="2229917"/>
                </a:lnTo>
                <a:lnTo>
                  <a:pt y="1119188" x="2263255"/>
                </a:lnTo>
                <a:lnTo>
                  <a:pt y="1195388" x="2277542"/>
                </a:lnTo>
                <a:lnTo>
                  <a:pt y="1214438" x="2301355"/>
                </a:lnTo>
                <a:lnTo>
                  <a:pt y="1176338" x="2310880"/>
                </a:lnTo>
                <a:lnTo>
                  <a:pt y="1176338" x="2310880"/>
                </a:lnTo>
                <a:lnTo>
                  <a:pt y="1109663" x="2339455"/>
                </a:lnTo>
                <a:lnTo>
                  <a:pt y="1147763" x="2344217"/>
                </a:lnTo>
                <a:lnTo>
                  <a:pt y="1181100" x="2348980"/>
                </a:lnTo>
                <a:lnTo>
                  <a:pt y="1200150" x="2410892"/>
                </a:lnTo>
                <a:lnTo>
                  <a:pt y="1204913" x="2439467"/>
                </a:lnTo>
                <a:lnTo>
                  <a:pt y="1190625" x="2448992"/>
                </a:lnTo>
                <a:lnTo>
                  <a:pt y="1171575" x="2468042"/>
                </a:lnTo>
                <a:lnTo>
                  <a:pt y="1166813" x="2510905"/>
                </a:lnTo>
                <a:lnTo>
                  <a:pt y="1204913" x="2482330"/>
                </a:lnTo>
                <a:lnTo>
                  <a:pt y="1233488" x="2482330"/>
                </a:lnTo>
                <a:lnTo>
                  <a:pt y="1233488" x="2482330"/>
                </a:lnTo>
                <a:lnTo>
                  <a:pt y="1271588" x="2549005"/>
                </a:lnTo>
                <a:lnTo>
                  <a:pt y="1309688" x="2610917"/>
                </a:lnTo>
                <a:lnTo>
                  <a:pt y="1347788" x="2663305"/>
                </a:lnTo>
                <a:lnTo>
                  <a:pt y="1362075" x="2682355"/>
                </a:lnTo>
                <a:lnTo>
                  <a:pt y="1328738" x="2706167"/>
                </a:lnTo>
                <a:lnTo>
                  <a:pt y="1300163" x="2701405"/>
                </a:lnTo>
                <a:lnTo>
                  <a:pt y="1281113" x="2701405"/>
                </a:lnTo>
                <a:lnTo>
                  <a:pt y="1319213" x="2729980"/>
                </a:lnTo>
                <a:lnTo>
                  <a:pt y="1357313" x="2706167"/>
                </a:lnTo>
                <a:lnTo>
                  <a:pt y="1404938" x="2749030"/>
                </a:lnTo>
                <a:lnTo>
                  <a:pt y="1390650" x="2796655"/>
                </a:lnTo>
                <a:lnTo>
                  <a:pt y="1390650" x="2796655"/>
                </a:lnTo>
                <a:lnTo>
                  <a:pt y="1333500" x="2815705"/>
                </a:lnTo>
                <a:lnTo>
                  <a:pt y="1333500" x="2815705"/>
                </a:lnTo>
                <a:lnTo>
                  <a:pt y="1381125" x="2825230"/>
                </a:lnTo>
                <a:lnTo>
                  <a:pt y="1419225" x="2849042"/>
                </a:lnTo>
                <a:lnTo>
                  <a:pt y="1443038" x="2930005"/>
                </a:lnTo>
                <a:lnTo>
                  <a:pt y="1452563" x="2987155"/>
                </a:lnTo>
                <a:lnTo>
                  <a:pt y="1452563" x="2987155"/>
                </a:lnTo>
                <a:lnTo>
                  <a:pt y="1309688" x="2949055"/>
                </a:lnTo>
                <a:lnTo>
                  <a:pt y="1157288" x="2887142"/>
                </a:lnTo>
                <a:lnTo>
                  <a:pt y="923925" x="2777605"/>
                </a:lnTo>
                <a:cubicBezTo>
                  <a:pt y="885031" x="2766493"/>
                  <a:pt y="739776" x="2787924"/>
                  <a:pt y="738188" x="2806180"/>
                </a:cubicBezTo>
                <a:cubicBezTo>
                  <a:pt y="686594" x="2822849"/>
                  <a:pt y="568325" x="2835549"/>
                  <a:pt y="542925" x="2853805"/>
                </a:cubicBezTo>
                <a:cubicBezTo>
                  <a:pt y="511175" x="2868886"/>
                  <a:pt y="411956" x="2929211"/>
                  <a:pt y="419100" x="2939530"/>
                </a:cubicBezTo>
                <a:cubicBezTo>
                  <a:pt y="426244" x="2949849"/>
                  <a:pt y="541338" x="2922067"/>
                  <a:pt y="585788" x="2915717"/>
                </a:cubicBezTo>
                <a:cubicBezTo>
                  <a:pt y="630238" x="2909367"/>
                  <a:pt y="658019" x="2870474"/>
                  <a:pt y="695325" x="2863330"/>
                </a:cubicBezTo>
                <a:cubicBezTo>
                  <a:pt y="732631" x="2856186"/>
                  <a:pt y="806451" x="2859361"/>
                  <a:pt y="842963" x="2863330"/>
                </a:cubicBezTo>
                <a:cubicBezTo>
                  <a:pt y="879476" x="2867299"/>
                  <a:pt y="892175" x="2876823"/>
                  <a:pt y="914400" x="2887142"/>
                </a:cubicBezTo>
                <a:cubicBezTo>
                  <a:pt y="935038" x="2899842"/>
                  <a:pt y="979487" x="2912542"/>
                  <a:pt y="1000125" x="2925242"/>
                </a:cubicBezTo>
                <a:cubicBezTo>
                  <a:pt y="1017588" x="2936355"/>
                  <a:pt y="977900" x="2961754"/>
                  <a:pt y="995363" x="2972867"/>
                </a:cubicBezTo>
                <a:cubicBezTo>
                  <a:pt y="1003300" x="2976042"/>
                  <a:pt y="935038" x="3041130"/>
                  <a:pt y="942975" x="3044305"/>
                </a:cubicBezTo>
                <a:cubicBezTo>
                  <a:pt y="941387" x="3052243"/>
                  <a:pt y="976313" x="3081611"/>
                  <a:pt y="990600" x="3072880"/>
                </a:cubicBezTo>
                <a:cubicBezTo>
                  <a:pt y="1004887" x="3064149"/>
                  <a:pt y="1012031" x="2995886"/>
                  <a:pt y="1028700" x="2991917"/>
                </a:cubicBezTo>
                <a:lnTo>
                  <a:pt y="1085851" x="2996679"/>
                </a:lnTo>
                <a:lnTo>
                  <a:pt y="1171575" x="3053830"/>
                </a:lnTo>
                <a:lnTo>
                  <a:pt y="1257300" x="3077642"/>
                </a:lnTo>
                <a:lnTo>
                  <a:pt y="1347788" x="3082405"/>
                </a:lnTo>
                <a:lnTo>
                  <a:pt y="1419225" x="3096692"/>
                </a:lnTo>
                <a:lnTo>
                  <a:pt y="1452563" x="3144317"/>
                </a:lnTo>
                <a:lnTo>
                  <a:pt y="1414463" x="3244330"/>
                </a:lnTo>
                <a:lnTo>
                  <a:pt y="1371600" x="3334817"/>
                </a:lnTo>
                <a:lnTo>
                  <a:pt y="1333500" x="3401492"/>
                </a:lnTo>
                <a:lnTo>
                  <a:pt y="1276350" x="3401492"/>
                </a:lnTo>
                <a:lnTo>
                  <a:pt y="1271588" x="3353867"/>
                </a:lnTo>
                <a:lnTo>
                  <a:pt y="1300163" x="3296717"/>
                </a:lnTo>
                <a:lnTo>
                  <a:pt y="1309688" x="3239567"/>
                </a:lnTo>
                <a:lnTo>
                  <a:pt y="1300163" x="3201467"/>
                </a:lnTo>
                <a:lnTo>
                  <a:pt y="1271588" x="3249092"/>
                </a:lnTo>
                <a:lnTo>
                  <a:pt y="1233488" x="3272905"/>
                </a:lnTo>
                <a:lnTo>
                  <a:pt y="1223963" x="3230042"/>
                </a:lnTo>
                <a:lnTo>
                  <a:pt y="1200150" x="3163367"/>
                </a:lnTo>
                <a:lnTo>
                  <a:pt y="1123950" x="3144317"/>
                </a:lnTo>
                <a:cubicBezTo>
                  <a:pt y="1119981" x="3160986"/>
                  <a:pt y="1162845" x="3188768"/>
                  <a:pt y="1181101" x="3225280"/>
                </a:cubicBezTo>
                <a:cubicBezTo>
                  <a:pt y="1199357" x="3261792"/>
                  <a:pt y="1221583" x="3330054"/>
                  <a:pt y="1233489" x="3363392"/>
                </a:cubicBezTo>
                <a:cubicBezTo>
                  <a:pt y="1245395" x="3396730"/>
                  <a:pt y="1227932" x="3443561"/>
                  <a:pt y="1247776" x="3463405"/>
                </a:cubicBezTo>
                <a:cubicBezTo>
                  <a:pt y="1267620" x="3483249"/>
                  <a:pt y="1317626" x="3448324"/>
                  <a:pt y="1314451" x="3472930"/>
                </a:cubicBezTo>
                <a:cubicBezTo>
                  <a:pt y="1311276" x="3497536"/>
                  <a:pt y="1273970" x="3543574"/>
                  <a:pt y="1271589" x="3587230"/>
                </a:cubicBezTo>
                <a:cubicBezTo>
                  <a:pt y="1269208" x="3630886"/>
                  <a:pt y="1218408" x="3658667"/>
                  <a:pt y="1214439" x="3696767"/>
                </a:cubicBezTo>
                <a:cubicBezTo>
                  <a:pt y="1210470" x="3734867"/>
                  <a:pt y="1171577" x="3735661"/>
                  <a:pt y="1166814" x="3763442"/>
                </a:cubicBezTo>
                <a:cubicBezTo>
                  <a:pt y="1162052" x="3791223"/>
                  <a:pt y="1128714" x="3712643"/>
                  <a:pt y="1123951" x="3749155"/>
                </a:cubicBezTo>
                <a:cubicBezTo>
                  <a:pt y="1119189" x="3785668"/>
                  <a:pt y="1092201" x="3745980"/>
                  <a:pt y="1095376" x="3787255"/>
                </a:cubicBezTo>
                <a:cubicBezTo>
                  <a:pt y="1098551" x="3828530"/>
                  <a:pt y="1109664" x="3807099"/>
                  <a:pt y="1114426" x="3872980"/>
                </a:cubicBezTo>
                <a:cubicBezTo>
                  <a:pt y="1119188" x="3938861"/>
                  <a:pt y="1135856" x="4011886"/>
                  <a:pt y="1143000" x="4063480"/>
                </a:cubicBezTo>
                <a:cubicBezTo>
                  <a:pt y="1150144" x="4115074"/>
                  <a:pt y="1143001" x="4065068"/>
                  <a:pt y="1176338" x="4139680"/>
                </a:cubicBezTo>
                <a:lnTo>
                  <a:pt y="2924175" x="4153967"/>
                </a:lnTo>
              </a:path>
            </a:pathLst>
          </a:custGeom>
          <a:solidFill>
            <a:srgbClr val="FF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50" name="Shape 350"/>
          <p:cNvSpPr/>
          <p:nvPr/>
        </p:nvSpPr>
        <p:spPr>
          <a:xfrm>
            <a:off y="3282950" x="773633"/>
            <a:ext cy="1473199" cx="4114799"/>
          </a:xfrm>
          <a:custGeom>
            <a:pathLst>
              <a:path w="4114800" extrusionOk="0" h="1473200">
                <a:moveTo>
                  <a:pt y="0" x="4114800"/>
                </a:moveTo>
                <a:lnTo>
                  <a:pt y="0" x="4019550"/>
                </a:lnTo>
                <a:lnTo>
                  <a:pt y="0" x="3924300"/>
                </a:lnTo>
                <a:lnTo>
                  <a:pt y="69850" x="3867150"/>
                </a:lnTo>
                <a:lnTo>
                  <a:pt y="196850" x="3752850"/>
                </a:lnTo>
                <a:lnTo>
                  <a:pt y="285750" x="3556000"/>
                </a:lnTo>
                <a:lnTo>
                  <a:pt y="374650" x="3422650"/>
                </a:lnTo>
                <a:lnTo>
                  <a:pt y="438150" x="3200400"/>
                </a:lnTo>
                <a:lnTo>
                  <a:pt y="501650" x="3060700"/>
                </a:lnTo>
                <a:lnTo>
                  <a:pt y="558800" x="2921000"/>
                </a:lnTo>
                <a:lnTo>
                  <a:pt y="584200" x="2851150"/>
                </a:lnTo>
                <a:lnTo>
                  <a:pt y="584200" x="2774950"/>
                </a:lnTo>
                <a:lnTo>
                  <a:pt y="596900" x="2660650"/>
                </a:lnTo>
                <a:lnTo>
                  <a:pt y="603250" x="2578100"/>
                </a:lnTo>
                <a:lnTo>
                  <a:pt y="641350" x="2514600"/>
                </a:lnTo>
                <a:lnTo>
                  <a:pt y="673100" x="2578100"/>
                </a:lnTo>
                <a:lnTo>
                  <a:pt y="762000" x="2641600"/>
                </a:lnTo>
                <a:lnTo>
                  <a:pt y="901700" x="2628900"/>
                </a:lnTo>
                <a:lnTo>
                  <a:pt y="1016000" x="2578100"/>
                </a:lnTo>
                <a:lnTo>
                  <a:pt y="1123950" x="2419350"/>
                </a:lnTo>
                <a:lnTo>
                  <a:pt y="1231900" x="2165350"/>
                </a:lnTo>
                <a:lnTo>
                  <a:pt y="1276350" x="2044700"/>
                </a:lnTo>
                <a:lnTo>
                  <a:pt y="1276350" x="1943100"/>
                </a:lnTo>
                <a:lnTo>
                  <a:pt y="1282700" x="1746250"/>
                </a:lnTo>
                <a:lnTo>
                  <a:pt y="1308100" x="1606550"/>
                </a:lnTo>
                <a:lnTo>
                  <a:pt y="1308100" x="1416050"/>
                </a:lnTo>
                <a:lnTo>
                  <a:pt y="1308100" x="1174750"/>
                </a:lnTo>
                <a:lnTo>
                  <a:pt y="1308100" x="1041400"/>
                </a:lnTo>
                <a:lnTo>
                  <a:pt y="1333500" x="882650"/>
                </a:lnTo>
                <a:lnTo>
                  <a:pt y="1358900" x="742950"/>
                </a:lnTo>
                <a:lnTo>
                  <a:pt y="1416050" x="603250"/>
                </a:lnTo>
                <a:lnTo>
                  <a:pt y="1447800" x="552450"/>
                </a:lnTo>
                <a:lnTo>
                  <a:pt y="1473200" x="419100"/>
                </a:lnTo>
                <a:lnTo>
                  <a:pt y="1435100" x="304800"/>
                </a:lnTo>
                <a:lnTo>
                  <a:pt y="1435100" x="241300"/>
                </a:lnTo>
                <a:lnTo>
                  <a:pt y="1454150" x="165100"/>
                </a:lnTo>
                <a:lnTo>
                  <a:pt y="1460500" x="120650"/>
                </a:lnTo>
                <a:lnTo>
                  <a:pt y="1454150" x="0"/>
                </a:lnTo>
              </a:path>
            </a:pathLst>
          </a:custGeom>
          <a:noFill/>
          <a:ln w="76200" cap="flat">
            <a:solidFill>
              <a:srgbClr val="3399FF">
                <a:alpha val="60000"/>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51" name="Shape 351"/>
          <p:cNvSpPr txBox="1"/>
          <p:nvPr/>
        </p:nvSpPr>
        <p:spPr>
          <a:xfrm>
            <a:off y="1275445" x="2094433"/>
            <a:ext cy="172354" cx="94981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Pleistocene Terrace</a:t>
            </a:r>
          </a:p>
        </p:txBody>
      </p:sp>
      <p:sp>
        <p:nvSpPr>
          <p:cNvPr id="352" name="Shape 352"/>
          <p:cNvSpPr txBox="1"/>
          <p:nvPr/>
        </p:nvSpPr>
        <p:spPr>
          <a:xfrm>
            <a:off y="838200" x="2042017"/>
            <a:ext cy="172354" cx="738214"/>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Higher Uplands</a:t>
            </a:r>
          </a:p>
        </p:txBody>
      </p:sp>
      <p:sp>
        <p:nvSpPr>
          <p:cNvPr id="353" name="Shape 353"/>
          <p:cNvSpPr txBox="1"/>
          <p:nvPr/>
        </p:nvSpPr>
        <p:spPr>
          <a:xfrm>
            <a:off y="3173371" x="752475"/>
            <a:ext cy="203133" cx="834395"/>
          </a:xfrm>
          <a:prstGeom prst="rect">
            <a:avLst/>
          </a:prstGeom>
          <a:no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200" lang="en-US" i="0">
                <a:solidFill>
                  <a:srgbClr val="796E39"/>
                </a:solidFill>
                <a:latin typeface="Arial Narrow"/>
                <a:ea typeface="Arial Narrow"/>
                <a:cs typeface="Arial Narrow"/>
                <a:sym typeface="Arial Narrow"/>
              </a:rPr>
              <a:t>Exposed Shelf</a:t>
            </a:r>
          </a:p>
        </p:txBody>
      </p:sp>
      <p:grpSp>
        <p:nvGrpSpPr>
          <p:cNvPr id="354" name="Shape 354"/>
          <p:cNvGrpSpPr/>
          <p:nvPr/>
        </p:nvGrpSpPr>
        <p:grpSpPr>
          <a:xfrm>
            <a:off y="2546991" x="2122098"/>
            <a:ext cy="1906126" cx="1744778"/>
            <a:chOff y="2546991" x="2542265"/>
            <a:chExt cy="1906126" cx="1744778"/>
          </a:xfrm>
        </p:grpSpPr>
        <p:sp>
          <p:nvSpPr>
            <p:cNvPr id="355" name="Shape 355"/>
            <p:cNvSpPr/>
            <p:nvPr/>
          </p:nvSpPr>
          <p:spPr>
            <a:xfrm>
              <a:off y="2546991" x="2645782"/>
              <a:ext cy="1112806" cx="1439758"/>
            </a:xfrm>
            <a:custGeom>
              <a:pathLst>
                <a:path w="1439759" extrusionOk="0" h="1112807">
                  <a:moveTo>
                    <a:pt y="0" x="0"/>
                  </a:moveTo>
                  <a:lnTo>
                    <a:pt y="284672" x="189781"/>
                  </a:lnTo>
                  <a:lnTo>
                    <a:pt y="543464" x="336430"/>
                  </a:lnTo>
                  <a:lnTo>
                    <a:pt y="776377" x="534838"/>
                  </a:lnTo>
                  <a:lnTo>
                    <a:pt y="966158" x="707366"/>
                  </a:lnTo>
                  <a:lnTo>
                    <a:pt y="1112807" x="940279"/>
                  </a:lnTo>
                  <a:lnTo>
                    <a:pt y="1109168" x="1116626"/>
                  </a:lnTo>
                  <a:lnTo>
                    <a:pt y="1099868" x="1261165"/>
                  </a:lnTo>
                  <a:lnTo>
                    <a:pt y="1099867" x="1439759"/>
                  </a:lnTo>
                </a:path>
              </a:pathLst>
            </a:custGeom>
            <a:noFill/>
            <a:ln w="19050" cap="flat">
              <a:solidFill>
                <a:srgbClr val="0033CC"/>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56" name="Shape 356"/>
            <p:cNvSpPr/>
            <p:nvPr/>
          </p:nvSpPr>
          <p:spPr>
            <a:xfrm>
              <a:off y="2616006" x="2542265"/>
              <a:ext cy="1837111" cx="891846"/>
            </a:xfrm>
            <a:custGeom>
              <a:pathLst>
                <a:path w="891847" extrusionOk="0" h="1837112">
                  <a:moveTo>
                    <a:pt y="0" x="0"/>
                  </a:moveTo>
                  <a:lnTo>
                    <a:pt y="0" x="0"/>
                  </a:lnTo>
                  <a:lnTo>
                    <a:pt y="327804" x="189781"/>
                  </a:lnTo>
                  <a:lnTo>
                    <a:pt y="776378" x="336430"/>
                  </a:lnTo>
                  <a:lnTo>
                    <a:pt y="974785" x="422694"/>
                  </a:lnTo>
                  <a:lnTo>
                    <a:pt y="1086928" x="526211"/>
                  </a:lnTo>
                  <a:lnTo>
                    <a:pt y="1216325" x="715993"/>
                  </a:lnTo>
                  <a:lnTo>
                    <a:pt y="1346349" x="846827"/>
                  </a:lnTo>
                  <a:cubicBezTo>
                    <a:pt y="1502793" x="923746"/>
                    <a:pt y="1706863" x="869698"/>
                    <a:pt y="1837112" x="891847"/>
                  </a:cubicBezTo>
                </a:path>
              </a:pathLst>
            </a:custGeom>
            <a:noFill/>
            <a:ln w="19050" cap="flat">
              <a:solidFill>
                <a:srgbClr val="0033CC"/>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57" name="Shape 357"/>
            <p:cNvSpPr/>
            <p:nvPr/>
          </p:nvSpPr>
          <p:spPr>
            <a:xfrm>
              <a:off y="3638550" x="3429000"/>
              <a:ext cy="804861" cx="858043"/>
            </a:xfrm>
            <a:custGeom>
              <a:pathLst>
                <a:path w="858044" extrusionOk="0" h="804862">
                  <a:moveTo>
                    <a:pt y="92869" x="858044"/>
                  </a:moveTo>
                  <a:lnTo>
                    <a:pt y="38100" x="768350"/>
                  </a:lnTo>
                  <a:lnTo>
                    <a:pt y="0" x="641350"/>
                  </a:lnTo>
                  <a:lnTo>
                    <a:pt y="6350" x="450850"/>
                  </a:lnTo>
                  <a:lnTo>
                    <a:pt y="25400" x="292100"/>
                  </a:lnTo>
                  <a:lnTo>
                    <a:pt y="101600" x="196850"/>
                  </a:lnTo>
                  <a:lnTo>
                    <a:pt y="298450" x="76200"/>
                  </a:lnTo>
                  <a:lnTo>
                    <a:pt y="476250" x="63500"/>
                  </a:lnTo>
                  <a:lnTo>
                    <a:pt y="596900" x="0"/>
                  </a:lnTo>
                  <a:lnTo>
                    <a:pt y="804862" x="20638"/>
                  </a:lnTo>
                  <a:lnTo>
                    <a:pt y="766762" x="99219"/>
                  </a:lnTo>
                  <a:lnTo>
                    <a:pt y="730250" x="190500"/>
                  </a:lnTo>
                  <a:lnTo>
                    <a:pt y="654050" x="292100"/>
                  </a:lnTo>
                  <a:cubicBezTo>
                    <a:pt y="633677" x="303477"/>
                    <a:pt y="629973" x="317236"/>
                    <a:pt y="609600" x="328613"/>
                  </a:cubicBezTo>
                  <a:lnTo>
                    <a:pt y="529431" x="361157"/>
                  </a:lnTo>
                  <a:lnTo>
                    <a:pt y="425450" x="368300"/>
                  </a:lnTo>
                  <a:lnTo>
                    <a:pt y="384175" x="350838"/>
                  </a:lnTo>
                  <a:lnTo>
                    <a:pt y="334169" x="315119"/>
                  </a:lnTo>
                  <a:lnTo>
                    <a:pt y="310356" x="238125"/>
                  </a:lnTo>
                  <a:cubicBezTo>
                    <a:pt y="302683" x="228468"/>
                    <a:pt y="297789" x="221059"/>
                    <a:pt y="290513" x="221456"/>
                  </a:cubicBezTo>
                  <a:cubicBezTo>
                    <a:pt y="283237" x="221853"/>
                    <a:pt y="276622" x="230849"/>
                    <a:pt y="266700" x="240506"/>
                  </a:cubicBezTo>
                  <a:lnTo>
                    <a:pt y="228600" x="298450"/>
                  </a:lnTo>
                  <a:cubicBezTo>
                    <a:pt y="227013" x="350573"/>
                    <a:pt y="206375" x="374121"/>
                    <a:pt y="204788" x="426244"/>
                  </a:cubicBezTo>
                  <a:lnTo>
                    <a:pt y="191294" x="550862"/>
                  </a:lnTo>
                  <a:cubicBezTo>
                    <a:pt y="186267" x="572029"/>
                    <a:pt y="193146" x="590814"/>
                    <a:pt y="188119" x="611981"/>
                  </a:cubicBezTo>
                  <a:lnTo>
                    <a:pt y="165100" x="673100"/>
                  </a:lnTo>
                  <a:lnTo>
                    <a:pt y="121444" x="785812"/>
                  </a:lnTo>
                  <a:lnTo>
                    <a:pt y="92869" x="858044"/>
                  </a:lnTo>
                  <a:close/>
                </a:path>
              </a:pathLst>
            </a:custGeom>
            <a:solidFill>
              <a:srgbClr val="33CC33">
                <a:alpha val="6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58" name="Shape 358"/>
            <p:cNvSpPr txBox="1"/>
            <p:nvPr/>
          </p:nvSpPr>
          <p:spPr>
            <a:xfrm rot="-2994583">
              <a:off y="3817384" x="3416308"/>
              <a:ext cy="326243" cx="523413"/>
            </a:xfrm>
            <a:prstGeom prst="rect">
              <a:avLst/>
            </a:prstGeom>
            <a:noFill/>
            <a:ln>
              <a:noFill/>
            </a:ln>
          </p:spPr>
          <p:txBody>
            <a:bodyPr bIns="9125" rIns="9125" lIns="9125" tIns="9125" anchor="t" anchorCtr="0">
              <a:spAutoFit/>
            </a:bodyPr>
            <a:lstStyle/>
            <a:p>
              <a:pPr algn="ctr"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Shelf-edge</a:t>
              </a:r>
            </a:p>
            <a:p>
              <a:pPr algn="ctr"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Delta</a:t>
              </a:r>
            </a:p>
          </p:txBody>
        </p:sp>
      </p:grpSp>
      <p:sp>
        <p:nvSpPr>
          <p:cNvPr id="359" name="Shape 359"/>
          <p:cNvSpPr txBox="1"/>
          <p:nvPr/>
        </p:nvSpPr>
        <p:spPr>
          <a:xfrm>
            <a:off y="267668" x="5373167"/>
            <a:ext cy="707886" cx="352848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Exposed Continental Shelf During the last Ice Age</a:t>
            </a:r>
          </a:p>
        </p:txBody>
      </p:sp>
      <p:sp>
        <p:nvSpPr>
          <p:cNvPr id="360" name="Shape 360"/>
          <p:cNvSpPr txBox="1"/>
          <p:nvPr/>
        </p:nvSpPr>
        <p:spPr>
          <a:xfrm>
            <a:off y="6241832" x="3999432"/>
            <a:ext cy="246220" cx="787395"/>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FISK, 1944</a:t>
            </a:r>
          </a:p>
        </p:txBody>
      </p:sp>
      <p:grpSp>
        <p:nvGrpSpPr>
          <p:cNvPr id="361" name="Shape 361"/>
          <p:cNvGrpSpPr/>
          <p:nvPr/>
        </p:nvGrpSpPr>
        <p:grpSpPr>
          <a:xfrm>
            <a:off y="2052044" x="5426239"/>
            <a:ext cy="1749022" cx="3340414"/>
            <a:chOff y="1627482" x="5732371"/>
            <a:chExt cy="1583746" cx="3024757"/>
          </a:xfrm>
        </p:grpSpPr>
        <p:pic>
          <p:nvPicPr>
            <p:cNvPr id="362" name="Shape 362"/>
            <p:cNvPicPr preferRelativeResize="0"/>
            <p:nvPr/>
          </p:nvPicPr>
          <p:blipFill rotWithShape="1">
            <a:blip r:embed="rId4">
              <a:alphaModFix/>
            </a:blip>
            <a:srcRect t="0" b="50000" r="0" l="0"/>
            <a:stretch/>
          </p:blipFill>
          <p:spPr>
            <a:xfrm>
              <a:off y="1627482" x="5732371"/>
              <a:ext cy="1583746" cx="3024757"/>
            </a:xfrm>
            <a:prstGeom prst="rect">
              <a:avLst/>
            </a:prstGeom>
            <a:noFill/>
            <a:ln>
              <a:noFill/>
            </a:ln>
          </p:spPr>
        </p:pic>
        <p:sp>
          <p:nvSpPr>
            <p:cNvPr id="363" name="Shape 363"/>
            <p:cNvSpPr/>
            <p:nvPr/>
          </p:nvSpPr>
          <p:spPr>
            <a:xfrm>
              <a:off y="1674018" x="6112669"/>
              <a:ext cy="1150143" cx="2233611"/>
            </a:xfrm>
            <a:custGeom>
              <a:pathLst>
                <a:path w="2233612" extrusionOk="0" h="1150144">
                  <a:moveTo>
                    <a:pt y="150019" x="2228850"/>
                  </a:moveTo>
                  <a:lnTo>
                    <a:pt y="173831" x="2119312"/>
                  </a:lnTo>
                  <a:lnTo>
                    <a:pt y="197644" x="2035969"/>
                  </a:lnTo>
                  <a:lnTo>
                    <a:pt y="195262" x="1995487"/>
                  </a:lnTo>
                  <a:lnTo>
                    <a:pt y="178594" x="1957387"/>
                  </a:lnTo>
                  <a:lnTo>
                    <a:pt y="176212" x="1883569"/>
                  </a:lnTo>
                  <a:lnTo>
                    <a:pt y="171450" x="1778794"/>
                  </a:lnTo>
                  <a:lnTo>
                    <a:pt y="178594" x="1707356"/>
                  </a:lnTo>
                  <a:lnTo>
                    <a:pt y="176212" x="1624012"/>
                  </a:lnTo>
                  <a:lnTo>
                    <a:pt y="173831" x="1574006"/>
                  </a:lnTo>
                  <a:lnTo>
                    <a:pt y="197644" x="1512094"/>
                  </a:lnTo>
                  <a:lnTo>
                    <a:pt y="247650" x="1428750"/>
                  </a:lnTo>
                  <a:lnTo>
                    <a:pt y="261937" x="1393031"/>
                  </a:lnTo>
                  <a:lnTo>
                    <a:pt y="226219" x="1307306"/>
                  </a:lnTo>
                  <a:lnTo>
                    <a:pt y="169069" x="1197769"/>
                  </a:lnTo>
                  <a:lnTo>
                    <a:pt y="147637" x="1143000"/>
                  </a:lnTo>
                  <a:lnTo>
                    <a:pt y="154781" x="1095375"/>
                  </a:lnTo>
                  <a:lnTo>
                    <a:pt y="169069" x="1021556"/>
                  </a:lnTo>
                  <a:lnTo>
                    <a:pt y="173831" x="997744"/>
                  </a:lnTo>
                  <a:lnTo>
                    <a:pt y="152400" x="954881"/>
                  </a:lnTo>
                  <a:lnTo>
                    <a:pt y="140494" x="912019"/>
                  </a:lnTo>
                  <a:lnTo>
                    <a:pt y="140494" x="876300"/>
                  </a:lnTo>
                  <a:lnTo>
                    <a:pt y="180975" x="833437"/>
                  </a:lnTo>
                  <a:lnTo>
                    <a:pt y="100012" x="814387"/>
                  </a:lnTo>
                  <a:lnTo>
                    <a:pt y="0" x="802481"/>
                  </a:lnTo>
                  <a:lnTo>
                    <a:pt y="0" x="802481"/>
                  </a:lnTo>
                  <a:lnTo>
                    <a:pt y="23812" x="735806"/>
                  </a:lnTo>
                  <a:lnTo>
                    <a:pt y="45244" x="678656"/>
                  </a:lnTo>
                  <a:lnTo>
                    <a:pt y="69056" x="623887"/>
                  </a:lnTo>
                  <a:lnTo>
                    <a:pt y="78581" x="569119"/>
                  </a:lnTo>
                  <a:lnTo>
                    <a:pt y="85725" x="540544"/>
                  </a:lnTo>
                  <a:lnTo>
                    <a:pt y="102394" x="535781"/>
                  </a:lnTo>
                  <a:lnTo>
                    <a:pt y="119062" x="559594"/>
                  </a:lnTo>
                  <a:lnTo>
                    <a:pt y="147637" x="514350"/>
                  </a:lnTo>
                  <a:lnTo>
                    <a:pt y="171450" x="452437"/>
                  </a:lnTo>
                  <a:lnTo>
                    <a:pt y="204787" x="366712"/>
                  </a:lnTo>
                  <a:lnTo>
                    <a:pt y="219075" x="316706"/>
                  </a:lnTo>
                  <a:lnTo>
                    <a:pt y="240506" x="269081"/>
                  </a:lnTo>
                  <a:lnTo>
                    <a:pt y="250031" x="221456"/>
                  </a:lnTo>
                  <a:lnTo>
                    <a:pt y="252412" x="185737"/>
                  </a:lnTo>
                  <a:lnTo>
                    <a:pt y="235744" x="145256"/>
                  </a:lnTo>
                  <a:lnTo>
                    <a:pt y="242887" x="128587"/>
                  </a:lnTo>
                  <a:lnTo>
                    <a:pt y="273844" x="185737"/>
                  </a:lnTo>
                  <a:lnTo>
                    <a:pt y="328612" x="195262"/>
                  </a:lnTo>
                  <a:lnTo>
                    <a:pt y="366712" x="145256"/>
                  </a:lnTo>
                  <a:lnTo>
                    <a:pt y="397669" x="97631"/>
                  </a:lnTo>
                  <a:lnTo>
                    <a:pt y="404812" x="64294"/>
                  </a:lnTo>
                  <a:lnTo>
                    <a:pt y="400050" x="30956"/>
                  </a:lnTo>
                  <a:lnTo>
                    <a:pt y="433387" x="47625"/>
                  </a:lnTo>
                  <a:lnTo>
                    <a:pt y="466725" x="35719"/>
                  </a:lnTo>
                  <a:lnTo>
                    <a:pt y="483394" x="0"/>
                  </a:lnTo>
                  <a:lnTo>
                    <a:pt y="554831" x="16669"/>
                  </a:lnTo>
                  <a:lnTo>
                    <a:pt y="645319" x="26194"/>
                  </a:lnTo>
                  <a:lnTo>
                    <a:pt y="714375" x="35719"/>
                  </a:lnTo>
                  <a:lnTo>
                    <a:pt y="795337" x="30956"/>
                  </a:lnTo>
                  <a:lnTo>
                    <a:pt y="850106" x="57150"/>
                  </a:lnTo>
                  <a:lnTo>
                    <a:pt y="788194" x="88106"/>
                  </a:lnTo>
                  <a:lnTo>
                    <a:pt y="745331" x="111919"/>
                  </a:lnTo>
                  <a:lnTo>
                    <a:pt y="738187" x="142875"/>
                  </a:lnTo>
                  <a:lnTo>
                    <a:pt y="792956" x="154781"/>
                  </a:lnTo>
                  <a:lnTo>
                    <a:pt y="857250" x="169069"/>
                  </a:lnTo>
                  <a:lnTo>
                    <a:pt y="902494" x="192881"/>
                  </a:lnTo>
                  <a:lnTo>
                    <a:pt y="902494" x="216694"/>
                  </a:lnTo>
                  <a:lnTo>
                    <a:pt y="840581" x="259556"/>
                  </a:lnTo>
                  <a:lnTo>
                    <a:pt y="781050" x="314325"/>
                  </a:lnTo>
                  <a:lnTo>
                    <a:pt y="762000" x="352425"/>
                  </a:lnTo>
                  <a:lnTo>
                    <a:pt y="771525" x="388144"/>
                  </a:lnTo>
                  <a:lnTo>
                    <a:pt y="797719" x="411956"/>
                  </a:lnTo>
                  <a:lnTo>
                    <a:pt y="771525" x="445294"/>
                  </a:lnTo>
                  <a:lnTo>
                    <a:pt y="747712" x="469106"/>
                  </a:lnTo>
                  <a:lnTo>
                    <a:pt y="766762" x="507206"/>
                  </a:lnTo>
                  <a:lnTo>
                    <a:pt y="823912" x="550069"/>
                  </a:lnTo>
                  <a:lnTo>
                    <a:pt y="895350" x="595312"/>
                  </a:lnTo>
                  <a:lnTo>
                    <a:pt y="995362" x="638175"/>
                  </a:lnTo>
                  <a:lnTo>
                    <a:pt y="1073944" x="666750"/>
                  </a:lnTo>
                  <a:lnTo>
                    <a:pt y="1126331" x="688181"/>
                  </a:lnTo>
                  <a:lnTo>
                    <a:pt y="1150144" x="707231"/>
                  </a:lnTo>
                  <a:lnTo>
                    <a:pt y="1076325" x="778669"/>
                  </a:lnTo>
                  <a:lnTo>
                    <a:pt y="992981" x="852487"/>
                  </a:lnTo>
                  <a:lnTo>
                    <a:pt y="919162" x="926306"/>
                  </a:lnTo>
                  <a:lnTo>
                    <a:pt y="878681" x="990600"/>
                  </a:lnTo>
                  <a:lnTo>
                    <a:pt y="842962" x="1064419"/>
                  </a:lnTo>
                  <a:lnTo>
                    <a:pt y="835819" x="1164431"/>
                  </a:lnTo>
                  <a:lnTo>
                    <a:pt y="847725" x="1254919"/>
                  </a:lnTo>
                  <a:lnTo>
                    <a:pt y="845344" x="1297781"/>
                  </a:lnTo>
                  <a:lnTo>
                    <a:pt y="866775" x="1345406"/>
                  </a:lnTo>
                  <a:lnTo>
                    <a:pt y="873919" x="1364456"/>
                  </a:lnTo>
                  <a:lnTo>
                    <a:pt y="859631" x="1385887"/>
                  </a:lnTo>
                  <a:lnTo>
                    <a:pt y="895350" x="1419225"/>
                  </a:lnTo>
                  <a:lnTo>
                    <a:pt y="916781" x="1440656"/>
                  </a:lnTo>
                  <a:lnTo>
                    <a:pt y="871537" x="1478756"/>
                  </a:lnTo>
                  <a:lnTo>
                    <a:pt y="840581" x="1504950"/>
                  </a:lnTo>
                  <a:lnTo>
                    <a:pt y="854869" x="1533525"/>
                  </a:lnTo>
                  <a:lnTo>
                    <a:pt y="919162" x="1545431"/>
                  </a:lnTo>
                  <a:lnTo>
                    <a:pt y="962025" x="1581150"/>
                  </a:lnTo>
                  <a:lnTo>
                    <a:pt y="945356" x="1607344"/>
                  </a:lnTo>
                  <a:lnTo>
                    <a:pt y="890587" x="1638300"/>
                  </a:lnTo>
                  <a:lnTo>
                    <a:pt y="866775" x="1657350"/>
                  </a:lnTo>
                  <a:lnTo>
                    <a:pt y="888206" x="1688306"/>
                  </a:lnTo>
                  <a:lnTo>
                    <a:pt y="931069" x="1714500"/>
                  </a:lnTo>
                  <a:lnTo>
                    <a:pt y="931069" x="1714500"/>
                  </a:lnTo>
                  <a:lnTo>
                    <a:pt y="871537" x="1743075"/>
                  </a:lnTo>
                  <a:lnTo>
                    <a:pt y="766762" x="1759744"/>
                  </a:lnTo>
                  <a:lnTo>
                    <a:pt y="695325" x="1783556"/>
                  </a:lnTo>
                  <a:lnTo>
                    <a:pt y="581025" x="1788319"/>
                  </a:lnTo>
                  <a:lnTo>
                    <a:pt y="526256" x="1795462"/>
                  </a:lnTo>
                  <a:lnTo>
                    <a:pt y="476250" x="1821656"/>
                  </a:lnTo>
                  <a:lnTo>
                    <a:pt y="428625" x="1876425"/>
                  </a:lnTo>
                  <a:lnTo>
                    <a:pt y="361951" x="1952625"/>
                  </a:lnTo>
                  <a:lnTo>
                    <a:pt y="304800" x="2040731"/>
                  </a:lnTo>
                  <a:cubicBezTo>
                    <a:pt y="296069" x="2062162"/>
                    <a:pt y="289718" x="2045494"/>
                    <a:pt y="280987" x="2066925"/>
                  </a:cubicBezTo>
                  <a:cubicBezTo>
                    <a:pt y="258762" x="2070100"/>
                    <a:pt y="267493" x="2058988"/>
                    <a:pt y="250031" x="2076450"/>
                  </a:cubicBezTo>
                  <a:cubicBezTo>
                    <a:pt y="242887" x="2105025"/>
                    <a:pt y="226219" x="2133600"/>
                    <a:pt y="219075" x="2162175"/>
                  </a:cubicBezTo>
                  <a:lnTo>
                    <a:pt y="192880" x="2212181"/>
                  </a:lnTo>
                  <a:lnTo>
                    <a:pt y="169069" x="2233612"/>
                  </a:lnTo>
                  <a:lnTo>
                    <a:pt y="150019" x="2228850"/>
                  </a:lnTo>
                  <a:close/>
                </a:path>
              </a:pathLst>
            </a:custGeom>
            <a:solidFill>
              <a:srgbClr val="FF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grpSp>
        <p:nvGrpSpPr>
          <p:cNvPr id="364" name="Shape 364"/>
          <p:cNvGrpSpPr/>
          <p:nvPr/>
        </p:nvGrpSpPr>
        <p:grpSpPr>
          <a:xfrm>
            <a:off y="1170800" x="2780233"/>
            <a:ext cy="2467749" cx="3925366"/>
            <a:chOff y="1170800" x="2780233"/>
            <a:chExt cy="2467749" cx="3925366"/>
          </a:xfrm>
        </p:grpSpPr>
        <p:sp>
          <p:nvSpPr>
            <p:cNvPr id="365" name="Shape 365"/>
            <p:cNvSpPr txBox="1"/>
            <p:nvPr/>
          </p:nvSpPr>
          <p:spPr>
            <a:xfrm>
              <a:off y="1170800" x="4288992"/>
              <a:ext cy="276998" cx="2186816"/>
            </a:xfrm>
            <a:prstGeom prst="rect">
              <a:avLst/>
            </a:prstGeom>
            <a:solidFill>
              <a:schemeClr val="lt1"/>
            </a:solidFill>
            <a:ln w="19050" cap="flat">
              <a:solidFill>
                <a:srgbClr val="FF0000"/>
              </a:solidFill>
              <a:prstDash val="solid"/>
              <a:round/>
              <a:headEnd w="med" len="med" type="none"/>
              <a:tailEnd w="med" len="med" type="none"/>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Arial"/>
                  <a:ea typeface="Arial"/>
                  <a:cs typeface="Arial"/>
                  <a:sym typeface="Arial"/>
                </a:rPr>
                <a:t>Pleistocene erosional surface</a:t>
              </a:r>
            </a:p>
          </p:txBody>
        </p:sp>
        <p:cxnSp>
          <p:nvCxnSpPr>
            <p:cNvPr id="366" name="Shape 366"/>
            <p:cNvCxnSpPr/>
            <p:nvPr/>
          </p:nvCxnSpPr>
          <p:spPr>
            <a:xfrm flipH="1">
              <a:off y="1447800" x="2780233"/>
              <a:ext cy="2190750" cx="2602167"/>
            </a:xfrm>
            <a:prstGeom prst="straightConnector1">
              <a:avLst/>
            </a:prstGeom>
            <a:noFill/>
            <a:ln w="19050" cap="flat">
              <a:solidFill>
                <a:srgbClr val="FF0000"/>
              </a:solidFill>
              <a:prstDash val="solid"/>
              <a:round/>
              <a:headEnd w="med" len="med" type="none"/>
              <a:tailEnd w="lg" len="lg" type="stealth"/>
            </a:ln>
          </p:spPr>
        </p:cxnSp>
        <p:cxnSp>
          <p:nvCxnSpPr>
            <p:cNvPr id="367" name="Shape 367"/>
            <p:cNvCxnSpPr/>
            <p:nvPr/>
          </p:nvCxnSpPr>
          <p:spPr>
            <a:xfrm>
              <a:off y="1447800" x="5382401"/>
              <a:ext cy="1478756" cx="1323198"/>
            </a:xfrm>
            <a:prstGeom prst="straightConnector1">
              <a:avLst/>
            </a:prstGeom>
            <a:noFill/>
            <a:ln w="19050" cap="flat">
              <a:solidFill>
                <a:srgbClr val="FF0000"/>
              </a:solidFill>
              <a:prstDash val="solid"/>
              <a:round/>
              <a:headEnd w="med" len="med" type="none"/>
              <a:tailEnd w="lg" len="lg" type="stealth"/>
            </a:ln>
          </p:spPr>
        </p:cxnSp>
      </p:grpSp>
      <p:sp>
        <p:nvSpPr>
          <p:cNvPr id="368" name="Shape 368"/>
          <p:cNvSpPr txBox="1"/>
          <p:nvPr/>
        </p:nvSpPr>
        <p:spPr>
          <a:xfrm rot="-251070">
            <a:off y="4442448" x="1518241"/>
            <a:ext cy="172355" cx="460896"/>
          </a:xfrm>
          <a:prstGeom prst="rect">
            <a:avLst/>
          </a:prstGeom>
          <a:noFill/>
          <a:ln>
            <a:noFill/>
          </a:ln>
        </p:spPr>
        <p:txBody>
          <a:bodyPr bIns="9125" rIns="9125" lIns="9125" tIns="9125" anchor="t" anchorCtr="0">
            <a:spAutoFit/>
          </a:bodyPr>
          <a:lstStyle/>
          <a:p>
            <a:pPr algn="ctr"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Shoreline</a:t>
            </a:r>
          </a:p>
        </p:txBody>
      </p:sp>
      <p:grpSp>
        <p:nvGrpSpPr>
          <p:cNvPr id="369" name="Shape 369"/>
          <p:cNvGrpSpPr/>
          <p:nvPr/>
        </p:nvGrpSpPr>
        <p:grpSpPr>
          <a:xfrm>
            <a:off y="4419600" x="5105400"/>
            <a:ext cy="1945342" cx="3739981"/>
            <a:chOff y="4419600" x="5105400"/>
            <a:chExt cy="1945342" cx="3739981"/>
          </a:xfrm>
        </p:grpSpPr>
        <p:pic>
          <p:nvPicPr>
            <p:cNvPr id="370" name="Shape 370"/>
            <p:cNvPicPr preferRelativeResize="0"/>
            <p:nvPr/>
          </p:nvPicPr>
          <p:blipFill rotWithShape="1">
            <a:blip r:embed="rId5">
              <a:alphaModFix/>
            </a:blip>
            <a:srcRect t="0" b="0" r="0" l="0"/>
            <a:stretch/>
          </p:blipFill>
          <p:spPr>
            <a:xfrm>
              <a:off y="4419600" x="5105400"/>
              <a:ext cy="1290293" cx="3739981"/>
            </a:xfrm>
            <a:prstGeom prst="rect">
              <a:avLst/>
            </a:prstGeom>
            <a:noFill/>
            <a:ln>
              <a:noFill/>
            </a:ln>
          </p:spPr>
        </p:pic>
        <p:cxnSp>
          <p:nvCxnSpPr>
            <p:cNvPr id="371" name="Shape 371"/>
            <p:cNvCxnSpPr/>
            <p:nvPr/>
          </p:nvCxnSpPr>
          <p:spPr>
            <a:xfrm rot="10800000">
              <a:off y="5231522" x="5948039"/>
              <a:ext cy="1133419" cx="0"/>
            </a:xfrm>
            <a:prstGeom prst="straightConnector1">
              <a:avLst/>
            </a:prstGeom>
            <a:noFill/>
            <a:ln w="38100" cap="flat">
              <a:solidFill>
                <a:srgbClr val="FF0000"/>
              </a:solidFill>
              <a:prstDash val="solid"/>
              <a:round/>
              <a:headEnd w="med" len="med" type="none"/>
              <a:tailEnd w="lg" len="lg" type="stealth"/>
            </a:ln>
          </p:spPr>
        </p:cxnSp>
        <p:sp>
          <p:nvSpPr>
            <p:cNvPr id="372" name="Shape 372"/>
            <p:cNvSpPr txBox="1"/>
            <p:nvPr/>
          </p:nvSpPr>
          <p:spPr>
            <a:xfrm>
              <a:off y="5463673" x="7545025"/>
              <a:ext cy="215443" cx="1300356"/>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BLUM &amp; ROBERTS, 2011</a:t>
              </a:r>
            </a:p>
          </p:txBody>
        </p:sp>
      </p:grpSp>
      <p:sp>
        <p:nvSpPr>
          <p:cNvPr id="373" name="Shape 373"/>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364"/>
                                        </p:tgtEl>
                                        <p:attrNameLst>
                                          <p:attrName>style.visibility</p:attrName>
                                        </p:attrNameLst>
                                      </p:cBhvr>
                                      <p:to>
                                        <p:strVal val="visible"/>
                                      </p:to>
                                    </p:set>
                                    <p:animEffect transition="in" filter="fade">
                                      <p:cBhvr>
                                        <p:cTn dur="1"/>
                                        <p:tgtEl>
                                          <p:spTgt spid="364"/>
                                        </p:tgtEl>
                                      </p:cBhvr>
                                    </p:animEffect>
                                  </p:childTnLst>
                                </p:cTn>
                              </p:par>
                              <p:par>
                                <p:cTn presetID="10" fill="hold" presetSubtype="0" presetClass="entr" nodeType="withEffect">
                                  <p:stCondLst>
                                    <p:cond delay="0"/>
                                  </p:stCondLst>
                                  <p:childTnLst>
                                    <p:set>
                                      <p:cBhvr>
                                        <p:cTn dur="1" fill="hold">
                                          <p:stCondLst>
                                            <p:cond delay="0"/>
                                          </p:stCondLst>
                                        </p:cTn>
                                        <p:tgtEl>
                                          <p:spTgt spid="361"/>
                                        </p:tgtEl>
                                        <p:attrNameLst>
                                          <p:attrName>style.visibility</p:attrName>
                                        </p:attrNameLst>
                                      </p:cBhvr>
                                      <p:to>
                                        <p:strVal val="visible"/>
                                      </p:to>
                                    </p:set>
                                    <p:animEffect transition="in" filter="fade">
                                      <p:cBhvr>
                                        <p:cTn dur="1"/>
                                        <p:tgtEl>
                                          <p:spTgt spid="361"/>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354"/>
                                        </p:tgtEl>
                                        <p:attrNameLst>
                                          <p:attrName>style.visibility</p:attrName>
                                        </p:attrNameLst>
                                      </p:cBhvr>
                                      <p:to>
                                        <p:strVal val="visible"/>
                                      </p:to>
                                    </p:set>
                                    <p:animEffect transition="in" filter="fade">
                                      <p:cBhvr>
                                        <p:cTn dur="1"/>
                                        <p:tgtEl>
                                          <p:spTgt spid="354"/>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369"/>
                                        </p:tgtEl>
                                        <p:attrNameLst>
                                          <p:attrName>style.visibility</p:attrName>
                                        </p:attrNameLst>
                                      </p:cBhvr>
                                      <p:to>
                                        <p:strVal val="visible"/>
                                      </p:to>
                                    </p:set>
                                    <p:animEffect transition="in" filter="fade">
                                      <p:cBhvr>
                                        <p:cTn dur="1"/>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y="0" x="0"/>
          <a:ext cy="0" cx="0"/>
          <a:chOff y="0" x="0"/>
          <a:chExt cy="0" cx="0"/>
        </a:xfrm>
      </p:grpSpPr>
      <p:sp>
        <p:nvSpPr>
          <p:cNvPr id="378" name="Shape 378"/>
          <p:cNvSpPr txBox="1"/>
          <p:nvPr>
            <p:ph type="title"/>
          </p:nvPr>
        </p:nvSpPr>
        <p:spPr>
          <a:xfrm>
            <a:off y="228600" x="304800"/>
            <a:ext cy="1143000" cx="84582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3600" lang="en-US" i="0">
                <a:solidFill>
                  <a:srgbClr val="E8EACA"/>
                </a:solidFill>
                <a:latin typeface="Rokkitt"/>
                <a:ea typeface="Rokkitt"/>
                <a:cs typeface="Rokkitt"/>
                <a:sym typeface="Rokkitt"/>
              </a:rPr>
              <a:t>What Happened When the Ice Melted?</a:t>
            </a:r>
          </a:p>
        </p:txBody>
      </p:sp>
      <p:sp>
        <p:nvSpPr>
          <p:cNvPr id="379" name="Shape 379"/>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Mississippi was a flooding torrent for thousands of years and carried much more sediment at that time than since. </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Despite this mountain of sediment, coastal edge – what we call the delta today – retreated inland more than 100 miles.</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Lesson for sea level rise from climate change: sea level rise trumps sediment.</a:t>
            </a:r>
          </a:p>
        </p:txBody>
      </p:sp>
      <p:sp>
        <p:nvSpPr>
          <p:cNvPr id="380" name="Shape 380"/>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y="0" x="0"/>
          <a:ext cy="0" cx="0"/>
          <a:chOff y="0" x="0"/>
          <a:chExt cy="0" cx="0"/>
        </a:xfrm>
      </p:grpSpPr>
      <p:pic>
        <p:nvPicPr>
          <p:cNvPr id="385" name="Shape 385"/>
          <p:cNvPicPr preferRelativeResize="0"/>
          <p:nvPr/>
        </p:nvPicPr>
        <p:blipFill rotWithShape="1">
          <a:blip r:embed="rId3">
            <a:alphaModFix/>
          </a:blip>
          <a:srcRect t="0" b="0" r="0" l="0"/>
          <a:stretch/>
        </p:blipFill>
        <p:spPr>
          <a:xfrm>
            <a:off y="298375" x="685800"/>
            <a:ext cy="6275997" cx="4267199"/>
          </a:xfrm>
          <a:prstGeom prst="rect">
            <a:avLst/>
          </a:prstGeom>
          <a:noFill/>
          <a:ln>
            <a:noFill/>
          </a:ln>
        </p:spPr>
      </p:pic>
      <p:sp>
        <p:nvSpPr>
          <p:cNvPr id="386" name="Shape 386"/>
          <p:cNvSpPr/>
          <p:nvPr/>
        </p:nvSpPr>
        <p:spPr>
          <a:xfrm>
            <a:off y="1484234" x="742949"/>
            <a:ext cy="4543424" cx="4143374"/>
          </a:xfrm>
          <a:custGeom>
            <a:pathLst>
              <a:path w="4143375" extrusionOk="0" h="4543425">
                <a:moveTo>
                  <a:pt y="142875" x="4133850"/>
                </a:moveTo>
                <a:lnTo>
                  <a:pt y="0" x="3995738"/>
                </a:lnTo>
                <a:lnTo>
                  <a:pt y="66675" x="3810000"/>
                </a:lnTo>
                <a:lnTo>
                  <a:pt y="90487" x="3700463"/>
                </a:lnTo>
                <a:lnTo>
                  <a:pt y="190500" x="3533775"/>
                </a:lnTo>
                <a:lnTo>
                  <a:pt y="295275" x="3348038"/>
                </a:lnTo>
                <a:lnTo>
                  <a:pt y="361950" x="3128963"/>
                </a:lnTo>
                <a:lnTo>
                  <a:pt y="390525" x="2947988"/>
                </a:lnTo>
                <a:lnTo>
                  <a:pt y="338137" x="2771775"/>
                </a:lnTo>
                <a:lnTo>
                  <a:pt y="271462" x="2595563"/>
                </a:lnTo>
                <a:lnTo>
                  <a:pt y="128587" x="2381250"/>
                </a:lnTo>
                <a:lnTo>
                  <a:pt y="114300" x="2166938"/>
                </a:lnTo>
                <a:lnTo>
                  <a:pt y="352425" x="1857375"/>
                </a:lnTo>
                <a:lnTo>
                  <a:pt y="519112" x="1600200"/>
                </a:lnTo>
                <a:lnTo>
                  <a:pt y="409575" x="1385888"/>
                </a:lnTo>
                <a:lnTo>
                  <a:pt y="314325" x="1085850"/>
                </a:lnTo>
                <a:lnTo>
                  <a:pt y="395287" x="900113"/>
                </a:lnTo>
                <a:lnTo>
                  <a:pt y="485775" x="700088"/>
                </a:lnTo>
                <a:lnTo>
                  <a:pt y="581025" x="557213"/>
                </a:lnTo>
                <a:lnTo>
                  <a:pt y="666750" x="666750"/>
                </a:lnTo>
                <a:lnTo>
                  <a:pt y="704850" x="766763"/>
                </a:lnTo>
                <a:lnTo>
                  <a:pt y="804862" x="876300"/>
                </a:lnTo>
                <a:lnTo>
                  <a:pt y="833437" x="776288"/>
                </a:lnTo>
                <a:lnTo>
                  <a:pt y="800100" x="566738"/>
                </a:lnTo>
                <a:lnTo>
                  <a:pt y="704850" x="404813"/>
                </a:lnTo>
                <a:lnTo>
                  <a:pt y="819150" x="376238"/>
                </a:lnTo>
                <a:lnTo>
                  <a:pt y="881062" x="190500"/>
                </a:lnTo>
                <a:lnTo>
                  <a:pt y="885825" x="0"/>
                </a:lnTo>
                <a:lnTo>
                  <a:pt y="4543425" x="9525"/>
                </a:lnTo>
                <a:lnTo>
                  <a:pt y="4529137" x="2719388"/>
                </a:lnTo>
                <a:lnTo>
                  <a:pt y="3890962" x="2719388"/>
                </a:lnTo>
                <a:lnTo>
                  <a:pt y="3890962" x="4143375"/>
                </a:lnTo>
                <a:lnTo>
                  <a:pt y="142875" x="4133850"/>
                </a:lnTo>
                <a:close/>
              </a:path>
            </a:pathLst>
          </a:custGeom>
          <a:solidFill>
            <a:srgbClr val="0066FF">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87" name="Shape 387"/>
          <p:cNvSpPr/>
          <p:nvPr/>
        </p:nvSpPr>
        <p:spPr>
          <a:xfrm>
            <a:off y="346000" x="722833"/>
            <a:ext cy="4414837" cx="4158729"/>
          </a:xfrm>
          <a:custGeom>
            <a:pathLst>
              <a:path w="4158730" extrusionOk="0" h="4414838">
                <a:moveTo>
                  <a:pt y="2928938" x="4158730"/>
                </a:moveTo>
                <a:lnTo>
                  <a:pt y="2938463" x="4096817"/>
                </a:lnTo>
                <a:lnTo>
                  <a:pt y="2928938" x="4025380"/>
                </a:lnTo>
                <a:lnTo>
                  <a:pt y="2933700" x="3982517"/>
                </a:lnTo>
                <a:lnTo>
                  <a:pt y="2981325" x="3939655"/>
                </a:lnTo>
                <a:lnTo>
                  <a:pt y="3043238" x="3877742"/>
                </a:lnTo>
                <a:lnTo>
                  <a:pt y="3114675" x="3825355"/>
                </a:lnTo>
                <a:lnTo>
                  <a:pt y="3167063" x="3744392"/>
                </a:lnTo>
                <a:lnTo>
                  <a:pt y="3214688" x="3639617"/>
                </a:lnTo>
                <a:lnTo>
                  <a:pt y="3243263" x="3558655"/>
                </a:lnTo>
                <a:lnTo>
                  <a:pt y="3300413" x="3482455"/>
                </a:lnTo>
                <a:lnTo>
                  <a:pt y="3352800" x="3377680"/>
                </a:lnTo>
                <a:lnTo>
                  <a:pt y="3381375" x="3320530"/>
                </a:lnTo>
                <a:lnTo>
                  <a:pt y="3386138" x="3253855"/>
                </a:lnTo>
                <a:lnTo>
                  <a:pt y="3400425" x="3215755"/>
                </a:lnTo>
                <a:lnTo>
                  <a:pt y="3429000" x="3130030"/>
                </a:lnTo>
                <a:lnTo>
                  <a:pt y="3476625" x="3025255"/>
                </a:lnTo>
                <a:lnTo>
                  <a:pt y="3505200" x="2949055"/>
                </a:lnTo>
                <a:lnTo>
                  <a:pt y="3529013" x="2901430"/>
                </a:lnTo>
                <a:lnTo>
                  <a:pt y="3533775" x="2849042"/>
                </a:lnTo>
                <a:lnTo>
                  <a:pt y="3505200" x="2849042"/>
                </a:lnTo>
                <a:lnTo>
                  <a:pt y="3500438" x="2829992"/>
                </a:lnTo>
                <a:lnTo>
                  <a:pt y="3524250" x="2758555"/>
                </a:lnTo>
                <a:lnTo>
                  <a:pt y="3543300" x="2691880"/>
                </a:lnTo>
                <a:lnTo>
                  <a:pt y="3543300" x="2639492"/>
                </a:lnTo>
                <a:lnTo>
                  <a:pt y="3562350" x="2577580"/>
                </a:lnTo>
                <a:lnTo>
                  <a:pt y="3590925" x="2577580"/>
                </a:lnTo>
                <a:lnTo>
                  <a:pt y="3614738" x="2625205"/>
                </a:lnTo>
                <a:lnTo>
                  <a:pt y="3624263" x="2691880"/>
                </a:lnTo>
                <a:lnTo>
                  <a:pt y="3624263" x="2691880"/>
                </a:lnTo>
                <a:lnTo>
                  <a:pt y="3700463" x="2682355"/>
                </a:lnTo>
                <a:lnTo>
                  <a:pt y="3790950" x="2691880"/>
                </a:lnTo>
                <a:lnTo>
                  <a:pt y="3876675" x="2687117"/>
                </a:lnTo>
                <a:lnTo>
                  <a:pt y="3948113" x="2625205"/>
                </a:lnTo>
                <a:lnTo>
                  <a:pt y="4010025" x="2568055"/>
                </a:lnTo>
                <a:lnTo>
                  <a:pt y="4081463" x="2420417"/>
                </a:lnTo>
                <a:lnTo>
                  <a:pt y="4138613" x="2296592"/>
                </a:lnTo>
                <a:lnTo>
                  <a:pt y="4191000" x="2163242"/>
                </a:lnTo>
                <a:lnTo>
                  <a:pt y="4219575" x="2077517"/>
                </a:lnTo>
                <a:lnTo>
                  <a:pt y="4224338" x="2063230"/>
                </a:lnTo>
                <a:lnTo>
                  <a:pt y="4214813" x="1934642"/>
                </a:lnTo>
                <a:lnTo>
                  <a:pt y="4219575" x="1848917"/>
                </a:lnTo>
                <a:lnTo>
                  <a:pt y="4229100" x="1758430"/>
                </a:lnTo>
                <a:lnTo>
                  <a:pt y="4248150" x="1682230"/>
                </a:lnTo>
                <a:lnTo>
                  <a:pt y="4248150" x="1582217"/>
                </a:lnTo>
                <a:lnTo>
                  <a:pt y="4248150" x="1510780"/>
                </a:lnTo>
                <a:lnTo>
                  <a:pt y="4248150" x="1415530"/>
                </a:lnTo>
                <a:lnTo>
                  <a:pt y="4252913" x="1286942"/>
                </a:lnTo>
                <a:lnTo>
                  <a:pt y="4252913" x="1196455"/>
                </a:lnTo>
                <a:lnTo>
                  <a:pt y="4252913" x="1110730"/>
                </a:lnTo>
                <a:lnTo>
                  <a:pt y="4257675" x="1015480"/>
                </a:lnTo>
                <a:lnTo>
                  <a:pt y="4271963" x="920230"/>
                </a:lnTo>
                <a:lnTo>
                  <a:pt y="4295775" x="839267"/>
                </a:lnTo>
                <a:lnTo>
                  <a:pt y="4310063" x="763067"/>
                </a:lnTo>
                <a:lnTo>
                  <a:pt y="4319588" x="720205"/>
                </a:lnTo>
                <a:lnTo>
                  <a:pt y="4348163" x="644005"/>
                </a:lnTo>
                <a:lnTo>
                  <a:pt y="4395788" x="615430"/>
                </a:lnTo>
                <a:lnTo>
                  <a:pt y="4405313" x="543992"/>
                </a:lnTo>
                <a:lnTo>
                  <a:pt y="4414838" x="439217"/>
                </a:lnTo>
                <a:lnTo>
                  <a:pt y="4395788" x="382067"/>
                </a:lnTo>
                <a:lnTo>
                  <a:pt y="4376738" x="339205"/>
                </a:lnTo>
                <a:lnTo>
                  <a:pt y="4367213" x="320155"/>
                </a:lnTo>
                <a:lnTo>
                  <a:pt y="4367213" x="286817"/>
                </a:lnTo>
                <a:lnTo>
                  <a:pt y="4386263" x="243955"/>
                </a:lnTo>
                <a:lnTo>
                  <a:pt y="4395788" x="201092"/>
                </a:lnTo>
                <a:lnTo>
                  <a:pt y="4381500" x="120130"/>
                </a:lnTo>
                <a:lnTo>
                  <a:pt y="4371975" x="77267"/>
                </a:lnTo>
                <a:lnTo>
                  <a:pt y="4376738" x="15355"/>
                </a:lnTo>
                <a:cubicBezTo>
                  <a:pt y="3594100" x="10592"/>
                  <a:pt y="2811463" x="5830"/>
                  <a:pt y="2028825" x="1067"/>
                </a:cubicBezTo>
                <a:lnTo>
                  <a:pt y="1985963" x="62980"/>
                </a:lnTo>
                <a:lnTo>
                  <a:pt y="1966913" x="162992"/>
                </a:lnTo>
                <a:lnTo>
                  <a:pt y="2009775" x="186805"/>
                </a:lnTo>
                <a:lnTo>
                  <a:pt y="2024063" x="205855"/>
                </a:lnTo>
                <a:lnTo>
                  <a:pt y="2090738" x="215380"/>
                </a:lnTo>
                <a:lnTo>
                  <a:pt y="2000250" x="248717"/>
                </a:lnTo>
                <a:lnTo>
                  <a:pt y="2000250" x="248717"/>
                </a:lnTo>
                <a:lnTo>
                  <a:pt y="2005013" x="282055"/>
                </a:lnTo>
                <a:lnTo>
                  <a:pt y="1966913" x="291580"/>
                </a:lnTo>
                <a:lnTo>
                  <a:pt y="1971675" x="367780"/>
                </a:lnTo>
                <a:lnTo>
                  <a:pt y="1890713" x="372542"/>
                </a:lnTo>
                <a:lnTo>
                  <a:pt y="1847850" x="386830"/>
                </a:lnTo>
                <a:lnTo>
                  <a:pt y="1876425" x="548755"/>
                </a:lnTo>
                <a:lnTo>
                  <a:pt y="1924050" x="705917"/>
                </a:lnTo>
                <a:lnTo>
                  <a:pt y="1928813" x="758305"/>
                </a:lnTo>
                <a:lnTo>
                  <a:pt y="1990725" x="844030"/>
                </a:lnTo>
                <a:lnTo>
                  <a:pt y="1919288" x="782117"/>
                </a:lnTo>
                <a:lnTo>
                  <a:pt y="1804988" x="634480"/>
                </a:lnTo>
                <a:lnTo>
                  <a:pt y="1709738" x="524942"/>
                </a:lnTo>
                <a:lnTo>
                  <a:pt y="1690688" x="505892"/>
                </a:lnTo>
                <a:lnTo>
                  <a:pt y="1624013" x="491605"/>
                </a:lnTo>
                <a:lnTo>
                  <a:pt y="1547813" x="463030"/>
                </a:lnTo>
                <a:lnTo>
                  <a:pt y="1547813" x="463030"/>
                </a:lnTo>
                <a:lnTo>
                  <a:pt y="1519238" x="382067"/>
                </a:lnTo>
                <a:lnTo>
                  <a:pt y="1509713" x="358255"/>
                </a:lnTo>
                <a:lnTo>
                  <a:pt y="1581150" x="305867"/>
                </a:lnTo>
                <a:lnTo>
                  <a:pt y="1595438" x="253480"/>
                </a:lnTo>
                <a:lnTo>
                  <a:pt y="1533525" x="286817"/>
                </a:lnTo>
                <a:lnTo>
                  <a:pt y="1462088" x="358255"/>
                </a:lnTo>
                <a:lnTo>
                  <a:pt y="1414463" x="377305"/>
                </a:lnTo>
                <a:lnTo>
                  <a:pt y="1314450" x="372542"/>
                </a:lnTo>
                <a:lnTo>
                  <a:pt y="1228725" x="363017"/>
                </a:lnTo>
                <a:lnTo>
                  <a:pt y="1185863" x="305867"/>
                </a:lnTo>
                <a:lnTo>
                  <a:pt y="1162050" x="282055"/>
                </a:lnTo>
                <a:lnTo>
                  <a:pt y="1109663" x="286817"/>
                </a:lnTo>
                <a:lnTo>
                  <a:pt y="1090613" x="310630"/>
                </a:lnTo>
                <a:lnTo>
                  <a:pt y="633412" x="20117"/>
                </a:lnTo>
                <a:cubicBezTo>
                  <a:pt y="507999" x="26467"/>
                  <a:pt y="177800" x="-14807"/>
                  <a:pt y="19050" x="5830"/>
                </a:cubicBezTo>
                <a:lnTo>
                  <a:pt y="0" x="1067867"/>
                </a:lnTo>
                <a:cubicBezTo>
                  <a:pt y="47625" x="1075805"/>
                  <a:pt y="71438" x="1026592"/>
                  <a:pt y="119063" x="1034530"/>
                </a:cubicBezTo>
                <a:cubicBezTo>
                  <a:pt y="158750" x="1044055"/>
                  <a:pt y="193676" x="939280"/>
                  <a:pt y="233363" x="948805"/>
                </a:cubicBezTo>
                <a:cubicBezTo>
                  <a:pt y="271463" x="959917"/>
                  <a:pt y="295275" x="890068"/>
                  <a:pt y="333375" x="901180"/>
                </a:cubicBezTo>
                <a:cubicBezTo>
                  <a:pt y="357188" x="910705"/>
                  <a:pt y="404812" x="863080"/>
                  <a:pt y="428625" x="872605"/>
                </a:cubicBezTo>
                <a:cubicBezTo>
                  <a:pt y="450850" x="886892"/>
                  <a:pt y="496888" x="848793"/>
                  <a:pt y="519113" x="863080"/>
                </a:cubicBezTo>
                <a:cubicBezTo>
                  <a:pt y="554038" x="885305"/>
                  <a:pt y="588963" x="936105"/>
                  <a:pt y="623888" x="958330"/>
                </a:cubicBezTo>
                <a:cubicBezTo>
                  <a:pt y="663575" x="977380"/>
                  <a:pt y="688976" x="982142"/>
                  <a:pt y="728663" x="1001192"/>
                </a:cubicBezTo>
                <a:cubicBezTo>
                  <a:pt y="755650" x="1018655"/>
                  <a:pt y="739776" x="1064692"/>
                  <a:pt y="766763" x="1082155"/>
                </a:cubicBezTo>
                <a:cubicBezTo>
                  <a:pt y="790575" x="1093267"/>
                  <a:pt y="804863" x="1123430"/>
                  <a:pt y="828675" x="1134542"/>
                </a:cubicBezTo>
                <a:cubicBezTo>
                  <a:pt y="842963" x="1137717"/>
                  <a:pt y="738187" x="1183755"/>
                  <a:pt y="752475" x="1186930"/>
                </a:cubicBezTo>
                <a:cubicBezTo>
                  <a:pt y="768350" x="1186930"/>
                  <a:pt y="593725" x="1239317"/>
                  <a:pt y="609600" x="1239317"/>
                </a:cubicBezTo>
                <a:cubicBezTo>
                  <a:pt y="638175" x="1239317"/>
                  <a:pt y="638175" x="1253605"/>
                  <a:pt y="666750" x="1253605"/>
                </a:cubicBezTo>
                <a:cubicBezTo>
                  <a:pt y="695325" x="1250430"/>
                  <a:pt y="714375" x="1228205"/>
                  <a:pt y="742950" x="1225030"/>
                </a:cubicBezTo>
                <a:cubicBezTo>
                  <a:pt y="766763" x="1225030"/>
                  <a:pt y="800100" x="1177405"/>
                  <a:pt y="823913" x="1177405"/>
                </a:cubicBezTo>
                <a:cubicBezTo>
                  <a:pt y="842963" x="1180580"/>
                  <a:pt y="852488" x="1169467"/>
                  <a:pt y="871538" x="1172642"/>
                </a:cubicBezTo>
                <a:cubicBezTo>
                  <a:pt y="917575" x="1175817"/>
                  <a:pt y="935038" x="1217092"/>
                  <a:pt y="981075" x="1220267"/>
                </a:cubicBezTo>
                <a:lnTo>
                  <a:pt y="1047750" x="1267892"/>
                </a:lnTo>
                <a:lnTo>
                  <a:pt y="1090613" x="1253605"/>
                </a:lnTo>
                <a:lnTo>
                  <a:pt y="1095375" x="1296467"/>
                </a:lnTo>
                <a:lnTo>
                  <a:pt y="1176338" x="1301230"/>
                </a:lnTo>
                <a:lnTo>
                  <a:pt y="1223963" x="1329805"/>
                </a:lnTo>
                <a:lnTo>
                  <a:pt y="1281113" x="1396480"/>
                </a:lnTo>
                <a:lnTo>
                  <a:pt y="1309688" x="1448867"/>
                </a:lnTo>
                <a:lnTo>
                  <a:pt y="1281113" x="1529830"/>
                </a:lnTo>
                <a:lnTo>
                  <a:pt y="1314450" x="1534592"/>
                </a:lnTo>
                <a:lnTo>
                  <a:pt y="1366838" x="1496492"/>
                </a:lnTo>
                <a:lnTo>
                  <a:pt y="1428750" x="1510780"/>
                </a:lnTo>
                <a:lnTo>
                  <a:pt y="1428750" x="1553642"/>
                </a:lnTo>
                <a:lnTo>
                  <a:pt y="1462088" x="1506017"/>
                </a:lnTo>
                <a:lnTo>
                  <a:pt y="1528763" x="1520305"/>
                </a:lnTo>
                <a:lnTo>
                  <a:pt y="1576388" x="1544117"/>
                </a:lnTo>
                <a:lnTo>
                  <a:pt y="1571625" x="1601267"/>
                </a:lnTo>
                <a:lnTo>
                  <a:pt y="1590675" x="1653655"/>
                </a:lnTo>
                <a:lnTo>
                  <a:pt y="1552575" x="1696517"/>
                </a:lnTo>
                <a:lnTo>
                  <a:pt y="1533525" x="1720330"/>
                </a:lnTo>
                <a:lnTo>
                  <a:pt y="1490663" x="1706042"/>
                </a:lnTo>
                <a:lnTo>
                  <a:pt y="1476375" x="1691755"/>
                </a:lnTo>
                <a:lnTo>
                  <a:pt y="1452563" x="1691755"/>
                </a:lnTo>
                <a:lnTo>
                  <a:pt y="1466850" x="1729855"/>
                </a:lnTo>
                <a:lnTo>
                  <a:pt y="1495425" x="1758430"/>
                </a:lnTo>
                <a:lnTo>
                  <a:pt y="1447800" x="1767955"/>
                </a:lnTo>
                <a:lnTo>
                  <a:pt y="1414463" x="1772717"/>
                </a:lnTo>
                <a:lnTo>
                  <a:pt y="1400175" x="1767955"/>
                </a:lnTo>
                <a:lnTo>
                  <a:pt y="1385888" x="1725092"/>
                </a:lnTo>
                <a:lnTo>
                  <a:pt y="1362075" x="1691755"/>
                </a:lnTo>
                <a:lnTo>
                  <a:pt y="1319213" x="1658417"/>
                </a:lnTo>
                <a:lnTo>
                  <a:pt y="1309688" x="1629842"/>
                </a:lnTo>
                <a:lnTo>
                  <a:pt y="1309688" x="1591742"/>
                </a:lnTo>
                <a:lnTo>
                  <a:pt y="1304925" x="1572692"/>
                </a:lnTo>
                <a:lnTo>
                  <a:pt y="1271588" x="1558405"/>
                </a:lnTo>
                <a:lnTo>
                  <a:pt y="1233488" x="1539355"/>
                </a:lnTo>
                <a:lnTo>
                  <a:pt y="1219200" x="1558405"/>
                </a:lnTo>
                <a:lnTo>
                  <a:pt y="1281113" x="1615555"/>
                </a:lnTo>
                <a:lnTo>
                  <a:pt y="1281113" x="1615555"/>
                </a:lnTo>
                <a:lnTo>
                  <a:pt y="1252538" x="1634605"/>
                </a:lnTo>
                <a:lnTo>
                  <a:pt y="1214438" x="1615555"/>
                </a:lnTo>
                <a:lnTo>
                  <a:pt y="1223963" x="1658417"/>
                </a:lnTo>
                <a:lnTo>
                  <a:pt y="1285875" x="1677467"/>
                </a:lnTo>
                <a:lnTo>
                  <a:pt y="1290638" x="1696517"/>
                </a:lnTo>
                <a:lnTo>
                  <a:pt y="1252538" x="1691755"/>
                </a:lnTo>
                <a:lnTo>
                  <a:pt y="1223963" x="1682230"/>
                </a:lnTo>
                <a:lnTo>
                  <a:pt y="1204913" x="1691755"/>
                </a:lnTo>
                <a:lnTo>
                  <a:pt y="1204913" x="1691755"/>
                </a:lnTo>
                <a:lnTo>
                  <a:pt y="1204913" x="1758430"/>
                </a:lnTo>
                <a:lnTo>
                  <a:pt y="1204913" x="1758430"/>
                </a:lnTo>
                <a:lnTo>
                  <a:pt y="1300163" x="1729855"/>
                </a:lnTo>
                <a:lnTo>
                  <a:pt y="1338263" x="1734617"/>
                </a:lnTo>
                <a:lnTo>
                  <a:pt y="1338263" x="1734617"/>
                </a:lnTo>
                <a:lnTo>
                  <a:pt y="1352550" x="1801292"/>
                </a:lnTo>
                <a:lnTo>
                  <a:pt y="1319213" x="1839392"/>
                </a:lnTo>
                <a:lnTo>
                  <a:pt y="1319213" x="1901305"/>
                </a:lnTo>
                <a:lnTo>
                  <a:pt y="1328738" x="1948930"/>
                </a:lnTo>
                <a:lnTo>
                  <a:pt y="1300163" x="1967980"/>
                </a:lnTo>
                <a:lnTo>
                  <a:pt y="1281113" x="1972742"/>
                </a:lnTo>
                <a:lnTo>
                  <a:pt y="1266825" x="1929880"/>
                </a:lnTo>
                <a:lnTo>
                  <a:pt y="1257300" x="1882255"/>
                </a:lnTo>
                <a:lnTo>
                  <a:pt y="1238250" x="1867967"/>
                </a:lnTo>
                <a:lnTo>
                  <a:pt y="1233488" x="1939405"/>
                </a:lnTo>
                <a:lnTo>
                  <a:pt y="1247775" x="1963217"/>
                </a:lnTo>
                <a:lnTo>
                  <a:pt y="1247775" x="1963217"/>
                </a:lnTo>
                <a:lnTo>
                  <a:pt y="1214438" x="1915592"/>
                </a:lnTo>
                <a:lnTo>
                  <a:pt y="1190625" x="1929880"/>
                </a:lnTo>
                <a:lnTo>
                  <a:pt y="1190625" x="1929880"/>
                </a:lnTo>
                <a:lnTo>
                  <a:pt y="1166813" x="1948930"/>
                </a:lnTo>
                <a:lnTo>
                  <a:pt y="1152525" x="1953692"/>
                </a:lnTo>
                <a:lnTo>
                  <a:pt y="1223963" x="2025130"/>
                </a:lnTo>
                <a:lnTo>
                  <a:pt y="1204913" x="2020367"/>
                </a:lnTo>
                <a:lnTo>
                  <a:pt y="1152525" x="1996555"/>
                </a:lnTo>
                <a:lnTo>
                  <a:pt y="1090613" x="1996555"/>
                </a:lnTo>
                <a:lnTo>
                  <a:pt y="1090613" x="2015605"/>
                </a:lnTo>
                <a:lnTo>
                  <a:pt y="1152525" x="2020367"/>
                </a:lnTo>
                <a:lnTo>
                  <a:pt y="1171575" x="2053705"/>
                </a:lnTo>
                <a:lnTo>
                  <a:pt y="1171575" x="2053705"/>
                </a:lnTo>
                <a:lnTo>
                  <a:pt y="1081088" x="2044180"/>
                </a:lnTo>
                <a:lnTo>
                  <a:pt y="1076325" x="2072755"/>
                </a:lnTo>
                <a:lnTo>
                  <a:pt y="1128713" x="2072755"/>
                </a:lnTo>
                <a:lnTo>
                  <a:pt y="1143000" x="2082280"/>
                </a:lnTo>
                <a:lnTo>
                  <a:pt y="1090613" x="2110855"/>
                </a:lnTo>
                <a:lnTo>
                  <a:pt y="1066800" x="2153717"/>
                </a:lnTo>
                <a:lnTo>
                  <a:pt y="1090613" x="2158480"/>
                </a:lnTo>
                <a:lnTo>
                  <a:pt y="1133475" x="2125142"/>
                </a:lnTo>
                <a:lnTo>
                  <a:pt y="1166813" x="2096567"/>
                </a:lnTo>
                <a:lnTo>
                  <a:pt y="1190625" x="2196580"/>
                </a:lnTo>
                <a:lnTo>
                  <a:pt y="1190625" x="2234680"/>
                </a:lnTo>
                <a:lnTo>
                  <a:pt y="1152525" x="2229917"/>
                </a:lnTo>
                <a:lnTo>
                  <a:pt y="1152525" x="2229917"/>
                </a:lnTo>
                <a:lnTo>
                  <a:pt y="1119188" x="2263255"/>
                </a:lnTo>
                <a:lnTo>
                  <a:pt y="1195388" x="2277542"/>
                </a:lnTo>
                <a:lnTo>
                  <a:pt y="1214438" x="2301355"/>
                </a:lnTo>
                <a:lnTo>
                  <a:pt y="1176338" x="2310880"/>
                </a:lnTo>
                <a:lnTo>
                  <a:pt y="1176338" x="2310880"/>
                </a:lnTo>
                <a:lnTo>
                  <a:pt y="1109663" x="2339455"/>
                </a:lnTo>
                <a:lnTo>
                  <a:pt y="1147763" x="2344217"/>
                </a:lnTo>
                <a:lnTo>
                  <a:pt y="1181100" x="2348980"/>
                </a:lnTo>
                <a:lnTo>
                  <a:pt y="1200150" x="2410892"/>
                </a:lnTo>
                <a:lnTo>
                  <a:pt y="1204913" x="2439467"/>
                </a:lnTo>
                <a:lnTo>
                  <a:pt y="1190625" x="2448992"/>
                </a:lnTo>
                <a:lnTo>
                  <a:pt y="1171575" x="2468042"/>
                </a:lnTo>
                <a:lnTo>
                  <a:pt y="1166813" x="2510905"/>
                </a:lnTo>
                <a:lnTo>
                  <a:pt y="1204913" x="2482330"/>
                </a:lnTo>
                <a:lnTo>
                  <a:pt y="1233488" x="2482330"/>
                </a:lnTo>
                <a:lnTo>
                  <a:pt y="1233488" x="2482330"/>
                </a:lnTo>
                <a:lnTo>
                  <a:pt y="1271588" x="2549005"/>
                </a:lnTo>
                <a:lnTo>
                  <a:pt y="1309688" x="2610917"/>
                </a:lnTo>
                <a:lnTo>
                  <a:pt y="1347788" x="2663305"/>
                </a:lnTo>
                <a:lnTo>
                  <a:pt y="1362075" x="2682355"/>
                </a:lnTo>
                <a:lnTo>
                  <a:pt y="1328738" x="2706167"/>
                </a:lnTo>
                <a:lnTo>
                  <a:pt y="1300163" x="2701405"/>
                </a:lnTo>
                <a:lnTo>
                  <a:pt y="1281113" x="2701405"/>
                </a:lnTo>
                <a:lnTo>
                  <a:pt y="1319213" x="2729980"/>
                </a:lnTo>
                <a:lnTo>
                  <a:pt y="1357313" x="2706167"/>
                </a:lnTo>
                <a:lnTo>
                  <a:pt y="1404938" x="2749030"/>
                </a:lnTo>
                <a:lnTo>
                  <a:pt y="1390650" x="2796655"/>
                </a:lnTo>
                <a:lnTo>
                  <a:pt y="1390650" x="2796655"/>
                </a:lnTo>
                <a:lnTo>
                  <a:pt y="1333500" x="2815705"/>
                </a:lnTo>
                <a:lnTo>
                  <a:pt y="1333500" x="2815705"/>
                </a:lnTo>
                <a:lnTo>
                  <a:pt y="1381125" x="2825230"/>
                </a:lnTo>
                <a:lnTo>
                  <a:pt y="1419225" x="2849042"/>
                </a:lnTo>
                <a:lnTo>
                  <a:pt y="1443038" x="2930005"/>
                </a:lnTo>
                <a:lnTo>
                  <a:pt y="1452563" x="2987155"/>
                </a:lnTo>
                <a:lnTo>
                  <a:pt y="1452563" x="2987155"/>
                </a:lnTo>
                <a:lnTo>
                  <a:pt y="1309688" x="2949055"/>
                </a:lnTo>
                <a:lnTo>
                  <a:pt y="1157288" x="2887142"/>
                </a:lnTo>
                <a:lnTo>
                  <a:pt y="923925" x="2777605"/>
                </a:lnTo>
                <a:cubicBezTo>
                  <a:pt y="885031" x="2766493"/>
                  <a:pt y="739776" x="2787924"/>
                  <a:pt y="738188" x="2806180"/>
                </a:cubicBezTo>
                <a:cubicBezTo>
                  <a:pt y="686594" x="2822849"/>
                  <a:pt y="568325" x="2835549"/>
                  <a:pt y="542925" x="2853805"/>
                </a:cubicBezTo>
                <a:cubicBezTo>
                  <a:pt y="511175" x="2868886"/>
                  <a:pt y="411956" x="2929211"/>
                  <a:pt y="419100" x="2939530"/>
                </a:cubicBezTo>
                <a:cubicBezTo>
                  <a:pt y="426244" x="2949849"/>
                  <a:pt y="541338" x="2922067"/>
                  <a:pt y="585788" x="2915717"/>
                </a:cubicBezTo>
                <a:cubicBezTo>
                  <a:pt y="630238" x="2909367"/>
                  <a:pt y="658019" x="2870474"/>
                  <a:pt y="695325" x="2863330"/>
                </a:cubicBezTo>
                <a:cubicBezTo>
                  <a:pt y="732631" x="2856186"/>
                  <a:pt y="806451" x="2859361"/>
                  <a:pt y="842963" x="2863330"/>
                </a:cubicBezTo>
                <a:cubicBezTo>
                  <a:pt y="879476" x="2867299"/>
                  <a:pt y="892175" x="2876823"/>
                  <a:pt y="914400" x="2887142"/>
                </a:cubicBezTo>
                <a:cubicBezTo>
                  <a:pt y="935038" x="2899842"/>
                  <a:pt y="979487" x="2912542"/>
                  <a:pt y="1000125" x="2925242"/>
                </a:cubicBezTo>
                <a:cubicBezTo>
                  <a:pt y="1017588" x="2936355"/>
                  <a:pt y="977900" x="2961754"/>
                  <a:pt y="995363" x="2972867"/>
                </a:cubicBezTo>
                <a:cubicBezTo>
                  <a:pt y="1003300" x="2976042"/>
                  <a:pt y="935038" x="3041130"/>
                  <a:pt y="942975" x="3044305"/>
                </a:cubicBezTo>
                <a:cubicBezTo>
                  <a:pt y="941387" x="3052243"/>
                  <a:pt y="976313" x="3081611"/>
                  <a:pt y="990600" x="3072880"/>
                </a:cubicBezTo>
                <a:cubicBezTo>
                  <a:pt y="1004887" x="3064149"/>
                  <a:pt y="1012031" x="2995886"/>
                  <a:pt y="1028700" x="2991917"/>
                </a:cubicBezTo>
                <a:lnTo>
                  <a:pt y="1085851" x="2996679"/>
                </a:lnTo>
                <a:lnTo>
                  <a:pt y="1171575" x="3053830"/>
                </a:lnTo>
                <a:lnTo>
                  <a:pt y="1257300" x="3077642"/>
                </a:lnTo>
                <a:lnTo>
                  <a:pt y="1347788" x="3082405"/>
                </a:lnTo>
                <a:lnTo>
                  <a:pt y="1419225" x="3096692"/>
                </a:lnTo>
                <a:lnTo>
                  <a:pt y="1452563" x="3144317"/>
                </a:lnTo>
                <a:lnTo>
                  <a:pt y="1414463" x="3244330"/>
                </a:lnTo>
                <a:lnTo>
                  <a:pt y="1371600" x="3334817"/>
                </a:lnTo>
                <a:lnTo>
                  <a:pt y="1333500" x="3401492"/>
                </a:lnTo>
                <a:lnTo>
                  <a:pt y="1276350" x="3401492"/>
                </a:lnTo>
                <a:lnTo>
                  <a:pt y="1271588" x="3353867"/>
                </a:lnTo>
                <a:lnTo>
                  <a:pt y="1300163" x="3296717"/>
                </a:lnTo>
                <a:lnTo>
                  <a:pt y="1309688" x="3239567"/>
                </a:lnTo>
                <a:lnTo>
                  <a:pt y="1300163" x="3201467"/>
                </a:lnTo>
                <a:lnTo>
                  <a:pt y="1271588" x="3249092"/>
                </a:lnTo>
                <a:lnTo>
                  <a:pt y="1233488" x="3272905"/>
                </a:lnTo>
                <a:lnTo>
                  <a:pt y="1223963" x="3230042"/>
                </a:lnTo>
                <a:lnTo>
                  <a:pt y="1200150" x="3163367"/>
                </a:lnTo>
                <a:lnTo>
                  <a:pt y="1123950" x="3144317"/>
                </a:lnTo>
                <a:cubicBezTo>
                  <a:pt y="1119981" x="3160986"/>
                  <a:pt y="1162845" x="3188768"/>
                  <a:pt y="1181101" x="3225280"/>
                </a:cubicBezTo>
                <a:cubicBezTo>
                  <a:pt y="1199357" x="3261792"/>
                  <a:pt y="1221583" x="3330054"/>
                  <a:pt y="1233489" x="3363392"/>
                </a:cubicBezTo>
                <a:cubicBezTo>
                  <a:pt y="1245395" x="3396730"/>
                  <a:pt y="1227932" x="3443561"/>
                  <a:pt y="1247776" x="3463405"/>
                </a:cubicBezTo>
                <a:cubicBezTo>
                  <a:pt y="1267620" x="3483249"/>
                  <a:pt y="1317626" x="3448324"/>
                  <a:pt y="1314451" x="3472930"/>
                </a:cubicBezTo>
                <a:cubicBezTo>
                  <a:pt y="1311276" x="3497536"/>
                  <a:pt y="1273970" x="3543574"/>
                  <a:pt y="1271589" x="3587230"/>
                </a:cubicBezTo>
                <a:cubicBezTo>
                  <a:pt y="1269208" x="3630886"/>
                  <a:pt y="1218408" x="3658667"/>
                  <a:pt y="1214439" x="3696767"/>
                </a:cubicBezTo>
                <a:cubicBezTo>
                  <a:pt y="1210470" x="3734867"/>
                  <a:pt y="1171577" x="3735661"/>
                  <a:pt y="1166814" x="3763442"/>
                </a:cubicBezTo>
                <a:cubicBezTo>
                  <a:pt y="1162052" x="3791223"/>
                  <a:pt y="1128714" x="3712643"/>
                  <a:pt y="1123951" x="3749155"/>
                </a:cubicBezTo>
                <a:cubicBezTo>
                  <a:pt y="1119189" x="3785668"/>
                  <a:pt y="1092201" x="3745980"/>
                  <a:pt y="1095376" x="3787255"/>
                </a:cubicBezTo>
                <a:cubicBezTo>
                  <a:pt y="1098551" x="3828530"/>
                  <a:pt y="1109664" x="3807099"/>
                  <a:pt y="1114426" x="3872980"/>
                </a:cubicBezTo>
                <a:cubicBezTo>
                  <a:pt y="1119188" x="3938861"/>
                  <a:pt y="1135856" x="4011886"/>
                  <a:pt y="1143000" x="4063480"/>
                </a:cubicBezTo>
                <a:cubicBezTo>
                  <a:pt y="1150144" x="4115074"/>
                  <a:pt y="1143001" x="4065068"/>
                  <a:pt y="1176338" x="4139680"/>
                </a:cubicBezTo>
                <a:lnTo>
                  <a:pt y="2924175" x="4153967"/>
                </a:lnTo>
              </a:path>
            </a:pathLst>
          </a:custGeom>
          <a:solidFill>
            <a:srgbClr val="FF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88" name="Shape 388"/>
          <p:cNvSpPr/>
          <p:nvPr/>
        </p:nvSpPr>
        <p:spPr>
          <a:xfrm>
            <a:off y="1472801" x="733425"/>
            <a:ext cy="879474" cx="4210049"/>
          </a:xfrm>
          <a:custGeom>
            <a:pathLst>
              <a:path w="4210050" extrusionOk="0" h="879475">
                <a:moveTo>
                  <a:pt y="130175" x="4210050"/>
                </a:moveTo>
                <a:lnTo>
                  <a:pt y="130175" x="4114800"/>
                </a:lnTo>
                <a:lnTo>
                  <a:pt y="44450" x="4105275"/>
                </a:lnTo>
                <a:lnTo>
                  <a:pt y="0" x="4029075"/>
                </a:lnTo>
                <a:lnTo>
                  <a:pt y="41275" x="3924300"/>
                </a:lnTo>
                <a:lnTo>
                  <a:pt y="53975" x="3803650"/>
                </a:lnTo>
                <a:lnTo>
                  <a:pt y="142875" x="3708400"/>
                </a:lnTo>
                <a:lnTo>
                  <a:pt y="155575" x="3546475"/>
                </a:lnTo>
                <a:lnTo>
                  <a:pt y="269875" x="3406775"/>
                </a:lnTo>
                <a:lnTo>
                  <a:pt y="333375" x="3194050"/>
                </a:lnTo>
                <a:lnTo>
                  <a:pt y="333375" x="3022600"/>
                </a:lnTo>
                <a:lnTo>
                  <a:pt y="365125" x="2889250"/>
                </a:lnTo>
                <a:lnTo>
                  <a:pt y="333375" x="2778125"/>
                </a:lnTo>
                <a:lnTo>
                  <a:pt y="228600" x="2581275"/>
                </a:lnTo>
                <a:lnTo>
                  <a:pt y="146050" x="2311400"/>
                </a:lnTo>
                <a:lnTo>
                  <a:pt y="149225" x="2127250"/>
                </a:lnTo>
                <a:lnTo>
                  <a:pt y="212725" x="2000250"/>
                </a:lnTo>
                <a:lnTo>
                  <a:pt y="346075" x="1854200"/>
                </a:lnTo>
                <a:lnTo>
                  <a:pt y="492125" x="1600200"/>
                </a:lnTo>
                <a:lnTo>
                  <a:pt y="409575" x="1384300"/>
                </a:lnTo>
                <a:lnTo>
                  <a:pt y="320675" x="1082675"/>
                </a:lnTo>
                <a:lnTo>
                  <a:pt y="396875" x="866775"/>
                </a:lnTo>
                <a:lnTo>
                  <a:pt y="479425" x="698500"/>
                </a:lnTo>
                <a:lnTo>
                  <a:pt y="552450" x="520700"/>
                </a:lnTo>
                <a:lnTo>
                  <a:pt y="819150" x="854075"/>
                </a:lnTo>
                <a:lnTo>
                  <a:pt y="828675" x="708025"/>
                </a:lnTo>
                <a:lnTo>
                  <a:pt y="771525" x="546100"/>
                </a:lnTo>
                <a:lnTo>
                  <a:pt y="711200" x="377825"/>
                </a:lnTo>
                <a:lnTo>
                  <a:pt y="841375" x="342900"/>
                </a:lnTo>
                <a:lnTo>
                  <a:pt y="869950" x="269875"/>
                </a:lnTo>
                <a:lnTo>
                  <a:pt y="873125" x="104775"/>
                </a:lnTo>
                <a:lnTo>
                  <a:pt y="879475" x="0"/>
                </a:lnTo>
              </a:path>
            </a:pathLst>
          </a:custGeom>
          <a:noFill/>
          <a:ln w="76200" cap="flat">
            <a:solidFill>
              <a:srgbClr val="3399FF">
                <a:alpha val="60000"/>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89" name="Shape 389"/>
          <p:cNvSpPr txBox="1"/>
          <p:nvPr/>
        </p:nvSpPr>
        <p:spPr>
          <a:xfrm>
            <a:off y="1275445" x="2094433"/>
            <a:ext cy="172354" cx="94981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Pleistocene Terrace</a:t>
            </a:r>
          </a:p>
        </p:txBody>
      </p:sp>
      <p:sp>
        <p:nvSpPr>
          <p:cNvPr id="390" name="Shape 390"/>
          <p:cNvSpPr txBox="1"/>
          <p:nvPr/>
        </p:nvSpPr>
        <p:spPr>
          <a:xfrm>
            <a:off y="838200" x="2042017"/>
            <a:ext cy="172354" cx="738214"/>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Narrow"/>
                <a:ea typeface="Arial Narrow"/>
                <a:cs typeface="Arial Narrow"/>
                <a:sym typeface="Arial Narrow"/>
              </a:rPr>
              <a:t>Higher Uplands</a:t>
            </a:r>
          </a:p>
        </p:txBody>
      </p:sp>
      <p:sp>
        <p:nvSpPr>
          <p:cNvPr id="391" name="Shape 391"/>
          <p:cNvSpPr txBox="1"/>
          <p:nvPr/>
        </p:nvSpPr>
        <p:spPr>
          <a:xfrm>
            <a:off y="267668" x="5373167"/>
            <a:ext cy="707886" cx="352848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Rising Sea Level </a:t>
            </a:r>
          </a:p>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as  Ice Cap Melted</a:t>
            </a:r>
          </a:p>
        </p:txBody>
      </p:sp>
      <p:sp>
        <p:nvSpPr>
          <p:cNvPr id="392" name="Shape 392"/>
          <p:cNvSpPr txBox="1"/>
          <p:nvPr/>
        </p:nvSpPr>
        <p:spPr>
          <a:xfrm>
            <a:off y="6241832" x="3999432"/>
            <a:ext cy="246220" cx="787395"/>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FISK, 1944</a:t>
            </a:r>
          </a:p>
        </p:txBody>
      </p:sp>
      <p:grpSp>
        <p:nvGrpSpPr>
          <p:cNvPr id="393" name="Shape 393"/>
          <p:cNvGrpSpPr/>
          <p:nvPr/>
        </p:nvGrpSpPr>
        <p:grpSpPr>
          <a:xfrm>
            <a:off y="2303099" x="5451295"/>
            <a:ext cy="1818844" cx="3311705"/>
            <a:chOff y="3133725" x="5732371"/>
            <a:chExt cy="1661249" cx="3024757"/>
          </a:xfrm>
        </p:grpSpPr>
        <p:pic>
          <p:nvPicPr>
            <p:cNvPr id="394" name="Shape 394"/>
            <p:cNvPicPr preferRelativeResize="0"/>
            <p:nvPr/>
          </p:nvPicPr>
          <p:blipFill rotWithShape="1">
            <a:blip r:embed="rId4">
              <a:alphaModFix/>
            </a:blip>
            <a:srcRect t="47553" b="0" r="0" l="0"/>
            <a:stretch/>
          </p:blipFill>
          <p:spPr>
            <a:xfrm>
              <a:off y="3133725" x="5732371"/>
              <a:ext cy="1661249" cx="3024757"/>
            </a:xfrm>
            <a:prstGeom prst="rect">
              <a:avLst/>
            </a:prstGeom>
            <a:noFill/>
            <a:ln>
              <a:noFill/>
            </a:ln>
          </p:spPr>
        </p:pic>
        <p:sp>
          <p:nvSpPr>
            <p:cNvPr id="395" name="Shape 395"/>
            <p:cNvSpPr/>
            <p:nvPr/>
          </p:nvSpPr>
          <p:spPr>
            <a:xfrm>
              <a:off y="3312603" x="5843016"/>
              <a:ext cy="1197768" cx="2712242"/>
            </a:xfrm>
            <a:custGeom>
              <a:pathLst>
                <a:path w="2712243" extrusionOk="0" h="1197769">
                  <a:moveTo>
                    <a:pt y="0" x="2709861"/>
                  </a:moveTo>
                  <a:lnTo>
                    <a:pt y="585788" x="2712243"/>
                  </a:lnTo>
                  <a:lnTo>
                    <a:pt y="1185863" x="2195512"/>
                  </a:lnTo>
                  <a:lnTo>
                    <a:pt y="1197769" x="0"/>
                  </a:lnTo>
                  <a:lnTo>
                    <a:pt y="419101" x="9525"/>
                  </a:lnTo>
                  <a:lnTo>
                    <a:pt y="445294" x="207168"/>
                  </a:lnTo>
                  <a:lnTo>
                    <a:pt y="550069" x="228600"/>
                  </a:lnTo>
                  <a:lnTo>
                    <a:pt y="690563" x="242887"/>
                  </a:lnTo>
                  <a:lnTo>
                    <a:pt y="766763" x="252413"/>
                  </a:lnTo>
                  <a:lnTo>
                    <a:pt y="795339" x="269081"/>
                  </a:lnTo>
                  <a:lnTo>
                    <a:pt y="745331" x="302419"/>
                  </a:lnTo>
                  <a:lnTo>
                    <a:pt y="697706" x="328613"/>
                  </a:lnTo>
                  <a:cubicBezTo>
                    <a:pt y="703961" x="334360"/>
                    <a:pt y="695930" x="349631"/>
                    <a:pt y="702185" x="355378"/>
                  </a:cubicBezTo>
                  <a:lnTo>
                    <a:pt y="750094" x="364331"/>
                  </a:lnTo>
                  <a:lnTo>
                    <a:pt y="816770" x="380999"/>
                  </a:lnTo>
                  <a:lnTo>
                    <a:pt y="852489" x="388143"/>
                  </a:lnTo>
                  <a:lnTo>
                    <a:pt y="854869" x="431006"/>
                  </a:lnTo>
                  <a:lnTo>
                    <a:pt y="800101" x="469106"/>
                  </a:lnTo>
                  <a:lnTo>
                    <a:pt y="747713" x="516731"/>
                  </a:lnTo>
                  <a:lnTo>
                    <a:pt y="723901" x="540543"/>
                  </a:lnTo>
                  <a:lnTo>
                    <a:pt y="719138" x="573881"/>
                  </a:lnTo>
                  <a:lnTo>
                    <a:pt y="738188" x="600074"/>
                  </a:lnTo>
                  <a:lnTo>
                    <a:pt y="747713" x="633412"/>
                  </a:lnTo>
                  <a:lnTo>
                    <a:pt y="719139" x="654844"/>
                  </a:lnTo>
                  <a:cubicBezTo>
                    <a:pt y="722219" x="661385"/>
                    <a:pt y="703867" x="677449"/>
                    <a:pt y="706947" x="683990"/>
                  </a:cubicBezTo>
                  <a:lnTo>
                    <a:pt y="750095" x="738187"/>
                  </a:lnTo>
                  <a:lnTo>
                    <a:pt y="814388" x="781050"/>
                  </a:lnTo>
                  <a:lnTo>
                    <a:pt y="883444" x="831056"/>
                  </a:lnTo>
                  <a:lnTo>
                    <a:pt y="971550" x="864393"/>
                  </a:lnTo>
                  <a:lnTo>
                    <a:pt y="1033463" x="883443"/>
                  </a:lnTo>
                  <a:lnTo>
                    <a:pt y="1073944" x="895351"/>
                  </a:lnTo>
                  <a:lnTo>
                    <a:pt y="1100138" x="912019"/>
                  </a:lnTo>
                  <a:lnTo>
                    <a:pt y="1083469" x="945356"/>
                  </a:lnTo>
                  <a:lnTo>
                    <a:pt y="1002507" x="1012031"/>
                  </a:lnTo>
                  <a:lnTo>
                    <a:pt y="916782" x="1095375"/>
                  </a:lnTo>
                  <a:lnTo>
                    <a:pt y="842964" x="1162050"/>
                  </a:lnTo>
                  <a:lnTo>
                    <a:pt y="800100" x="1254918"/>
                  </a:lnTo>
                  <a:lnTo>
                    <a:pt y="783432" x="1347787"/>
                  </a:lnTo>
                  <a:lnTo>
                    <a:pt y="795338" x="1431130"/>
                  </a:lnTo>
                  <a:lnTo>
                    <a:pt y="792956" x="1516855"/>
                  </a:lnTo>
                  <a:lnTo>
                    <a:pt y="816769" x="1569243"/>
                  </a:lnTo>
                  <a:lnTo>
                    <a:pt y="812006" x="1609724"/>
                  </a:lnTo>
                  <a:lnTo>
                    <a:pt y="847725" x="1633537"/>
                  </a:lnTo>
                  <a:lnTo>
                    <a:pt y="852489" x="1654969"/>
                  </a:lnTo>
                  <a:lnTo>
                    <a:pt y="792957" x="1690686"/>
                  </a:lnTo>
                  <a:lnTo>
                    <a:pt y="773906" x="1721644"/>
                  </a:lnTo>
                  <a:lnTo>
                    <a:pt y="831056" x="1740693"/>
                  </a:lnTo>
                  <a:lnTo>
                    <a:pt y="873920" x="1762125"/>
                  </a:lnTo>
                  <a:lnTo>
                    <a:pt y="897732" x="1781174"/>
                  </a:lnTo>
                  <a:lnTo>
                    <a:pt y="885826" x="1807368"/>
                  </a:lnTo>
                  <a:lnTo>
                    <a:pt y="847725" x="1838325"/>
                  </a:lnTo>
                  <a:lnTo>
                    <a:pt y="804864" x="1859757"/>
                  </a:lnTo>
                  <a:lnTo>
                    <a:pt y="809626" x="1888331"/>
                  </a:lnTo>
                  <a:lnTo>
                    <a:pt y="850107" x="1909762"/>
                  </a:lnTo>
                  <a:lnTo>
                    <a:pt y="862013" x="1935956"/>
                  </a:lnTo>
                  <a:lnTo>
                    <a:pt y="781051" x="1959769"/>
                  </a:lnTo>
                  <a:lnTo>
                    <a:pt y="664370" x="1976437"/>
                  </a:lnTo>
                  <a:lnTo>
                    <a:pt y="597694" x="1983581"/>
                  </a:lnTo>
                  <a:cubicBezTo>
                    <a:pt y="575469" x="1984375"/>
                    <a:pt y="553244" x="1985168"/>
                    <a:pt y="531019" x="1985962"/>
                  </a:cubicBezTo>
                  <a:cubicBezTo>
                    <a:pt y="507207" x="1992312"/>
                    <a:pt y="478235" x="1997472"/>
                    <a:pt y="459582" x="2005012"/>
                  </a:cubicBezTo>
                  <a:cubicBezTo>
                    <a:pt y="440929" x="2012553"/>
                    <a:pt y="432595" x="2022474"/>
                    <a:pt y="419101" x="2031205"/>
                  </a:cubicBezTo>
                  <a:lnTo>
                    <a:pt y="419101" x="2062161"/>
                  </a:lnTo>
                  <a:lnTo>
                    <a:pt y="419101" x="2135981"/>
                  </a:lnTo>
                  <a:lnTo>
                    <a:pt y="433388" x="2207418"/>
                  </a:lnTo>
                  <a:lnTo>
                    <a:pt y="0" x="2709861"/>
                  </a:lnTo>
                  <a:close/>
                </a:path>
              </a:pathLst>
            </a:custGeom>
            <a:solidFill>
              <a:srgbClr val="A5A5A5">
                <a:alpha val="4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96" name="Shape 396"/>
            <p:cNvSpPr/>
            <p:nvPr/>
          </p:nvSpPr>
          <p:spPr>
            <a:xfrm>
              <a:off y="3248025" x="6050755"/>
              <a:ext cy="576262" cx="850106"/>
            </a:xfrm>
            <a:custGeom>
              <a:pathLst>
                <a:path w="850107" extrusionOk="0" h="576263">
                  <a:moveTo>
                    <a:pt y="100013" x="850107"/>
                  </a:moveTo>
                  <a:lnTo>
                    <a:pt y="138113" x="809625"/>
                  </a:lnTo>
                  <a:lnTo>
                    <a:pt y="154781" x="757238"/>
                  </a:lnTo>
                  <a:lnTo>
                    <a:pt y="173831" x="721519"/>
                  </a:lnTo>
                  <a:lnTo>
                    <a:pt y="200025" x="692944"/>
                  </a:lnTo>
                  <a:lnTo>
                    <a:pt y="214313" x="626269"/>
                  </a:lnTo>
                  <a:lnTo>
                    <a:pt y="221456" x="590550"/>
                  </a:lnTo>
                  <a:lnTo>
                    <a:pt y="261938" x="604838"/>
                  </a:lnTo>
                  <a:lnTo>
                    <a:pt y="295275" x="564357"/>
                  </a:lnTo>
                  <a:lnTo>
                    <a:pt y="333375" x="478632"/>
                  </a:lnTo>
                  <a:lnTo>
                    <a:pt y="366713" x="385763"/>
                  </a:lnTo>
                  <a:lnTo>
                    <a:pt y="400050" x="311944"/>
                  </a:lnTo>
                  <a:lnTo>
                    <a:pt y="421481" x="276225"/>
                  </a:lnTo>
                  <a:lnTo>
                    <a:pt y="423863" x="221457"/>
                  </a:lnTo>
                  <a:lnTo>
                    <a:pt y="454819" x="250032"/>
                  </a:lnTo>
                  <a:lnTo>
                    <a:pt y="516731" x="188119"/>
                  </a:lnTo>
                  <a:lnTo>
                    <a:pt y="561975" x="121444"/>
                  </a:lnTo>
                  <a:lnTo>
                    <a:pt y="576263" x="92869"/>
                  </a:lnTo>
                  <a:lnTo>
                    <a:pt y="557213" x="64294"/>
                  </a:lnTo>
                  <a:lnTo>
                    <a:pt y="557213" x="28575"/>
                  </a:lnTo>
                  <a:lnTo>
                    <a:pt y="561975" x="11907"/>
                  </a:lnTo>
                  <a:lnTo>
                    <a:pt y="504825" x="0"/>
                  </a:lnTo>
                  <a:lnTo>
                    <a:pt y="473869" x="40482"/>
                  </a:lnTo>
                  <a:lnTo>
                    <a:pt y="438150" x="21432"/>
                  </a:lnTo>
                  <a:lnTo>
                    <a:pt y="414338" x="14288"/>
                  </a:lnTo>
                  <a:lnTo>
                    <a:pt y="428625" x="54769"/>
                  </a:lnTo>
                  <a:lnTo>
                    <a:pt y="421481" x="104775"/>
                  </a:lnTo>
                  <a:lnTo>
                    <a:pt y="369094" x="169069"/>
                  </a:lnTo>
                  <a:lnTo>
                    <a:pt y="347663" x="195263"/>
                  </a:lnTo>
                  <a:lnTo>
                    <a:pt y="295275" x="183357"/>
                  </a:lnTo>
                  <a:lnTo>
                    <a:pt y="276225" x="183357"/>
                  </a:lnTo>
                  <a:lnTo>
                    <a:pt y="266700" x="247650"/>
                  </a:lnTo>
                  <a:lnTo>
                    <a:pt y="252413" x="295275"/>
                  </a:lnTo>
                  <a:lnTo>
                    <a:pt y="211931" x="383382"/>
                  </a:lnTo>
                  <a:lnTo>
                    <a:pt y="180975" x="471488"/>
                  </a:lnTo>
                  <a:lnTo>
                    <a:pt y="150019" x="540544"/>
                  </a:lnTo>
                  <a:lnTo>
                    <a:pt y="126206" x="545307"/>
                  </a:lnTo>
                  <a:lnTo>
                    <a:pt y="116681" x="526257"/>
                  </a:lnTo>
                  <a:lnTo>
                    <a:pt y="92869" x="540544"/>
                  </a:lnTo>
                  <a:lnTo>
                    <a:pt y="88106" x="607219"/>
                  </a:lnTo>
                  <a:lnTo>
                    <a:pt y="69056" x="664369"/>
                  </a:lnTo>
                  <a:lnTo>
                    <a:pt y="40481" x="683419"/>
                  </a:lnTo>
                  <a:lnTo>
                    <a:pt y="30956" x="740569"/>
                  </a:lnTo>
                  <a:lnTo>
                    <a:pt y="0" x="781050"/>
                  </a:lnTo>
                  <a:lnTo>
                    <a:pt y="2381" x="788194"/>
                  </a:lnTo>
                  <a:lnTo>
                    <a:pt y="54769" x="781050"/>
                  </a:lnTo>
                  <a:lnTo>
                    <a:pt y="85725" x="785813"/>
                  </a:lnTo>
                  <a:lnTo>
                    <a:pt y="100013" x="850107"/>
                  </a:lnTo>
                  <a:close/>
                </a:path>
              </a:pathLst>
            </a:custGeom>
            <a:solidFill>
              <a:srgbClr val="FF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97" name="Shape 397"/>
            <p:cNvSpPr/>
            <p:nvPr/>
          </p:nvSpPr>
          <p:spPr>
            <a:xfrm>
              <a:off y="3829050" x="6079330"/>
              <a:ext cy="585787" cx="1754981"/>
            </a:xfrm>
            <a:custGeom>
              <a:pathLst>
                <a:path w="1754982" extrusionOk="0" h="585788">
                  <a:moveTo>
                    <a:pt y="0" x="1754982"/>
                  </a:moveTo>
                  <a:lnTo>
                    <a:pt y="52388" x="1707357"/>
                  </a:lnTo>
                  <a:lnTo>
                    <a:pt y="69056" x="1669257"/>
                  </a:lnTo>
                  <a:lnTo>
                    <a:pt y="66675" x="1643063"/>
                  </a:lnTo>
                  <a:lnTo>
                    <a:pt y="116681" x="1595438"/>
                  </a:lnTo>
                  <a:lnTo>
                    <a:pt y="140494" x="1554957"/>
                  </a:lnTo>
                  <a:lnTo>
                    <a:pt y="188119" x="1545432"/>
                  </a:lnTo>
                  <a:lnTo>
                    <a:pt y="150019" x="1535907"/>
                  </a:lnTo>
                  <a:lnTo>
                    <a:pt y="176213" x="1481138"/>
                  </a:lnTo>
                  <a:lnTo>
                    <a:pt y="190500" x="1381125"/>
                  </a:lnTo>
                  <a:lnTo>
                    <a:pt y="183356" x="1252538"/>
                  </a:lnTo>
                  <a:lnTo>
                    <a:pt y="166688" x="1140619"/>
                  </a:lnTo>
                  <a:lnTo>
                    <a:pt y="157163" x="1057275"/>
                  </a:lnTo>
                  <a:lnTo>
                    <a:pt y="161925" x="959644"/>
                  </a:lnTo>
                  <a:lnTo>
                    <a:pt y="157163" x="871538"/>
                  </a:lnTo>
                  <a:lnTo>
                    <a:pt y="154781" x="847725"/>
                  </a:lnTo>
                  <a:lnTo>
                    <a:pt y="147638" x="821532"/>
                  </a:lnTo>
                  <a:lnTo>
                    <a:pt y="138113" x="785813"/>
                  </a:lnTo>
                  <a:lnTo>
                    <a:pt y="169069" x="776288"/>
                  </a:lnTo>
                  <a:lnTo>
                    <a:pt y="176213" x="764382"/>
                  </a:lnTo>
                  <a:lnTo>
                    <a:pt y="150019" x="750094"/>
                  </a:lnTo>
                  <a:lnTo>
                    <a:pt y="135731" x="742950"/>
                  </a:lnTo>
                  <a:lnTo>
                    <a:pt y="123825" x="671513"/>
                  </a:lnTo>
                  <a:lnTo>
                    <a:pt y="121444" x="597694"/>
                  </a:lnTo>
                  <a:lnTo>
                    <a:pt y="130969" x="476250"/>
                  </a:lnTo>
                  <a:lnTo>
                    <a:pt y="123825" x="364332"/>
                  </a:lnTo>
                  <a:lnTo>
                    <a:pt y="116681" x="226219"/>
                  </a:lnTo>
                  <a:lnTo>
                    <a:pt y="97631" x="92869"/>
                  </a:lnTo>
                  <a:lnTo>
                    <a:pt y="85725" x="0"/>
                  </a:lnTo>
                  <a:lnTo>
                    <a:pt y="164306" x="2382"/>
                  </a:lnTo>
                  <a:lnTo>
                    <a:pt y="261938" x="14288"/>
                  </a:lnTo>
                  <a:lnTo>
                    <a:pt y="288131" x="33338"/>
                  </a:lnTo>
                  <a:lnTo>
                    <a:pt y="233363" x="59532"/>
                  </a:lnTo>
                  <a:lnTo>
                    <a:pt y="188119" x="88107"/>
                  </a:lnTo>
                  <a:lnTo>
                    <a:pt y="176213" x="111919"/>
                  </a:lnTo>
                  <a:lnTo>
                    <a:pt y="221456" x="126207"/>
                  </a:lnTo>
                  <a:lnTo>
                    <a:pt y="311944" x="147638"/>
                  </a:lnTo>
                  <a:lnTo>
                    <a:pt y="338138" x="169069"/>
                  </a:lnTo>
                  <a:lnTo>
                    <a:pt y="319088" x="209550"/>
                  </a:lnTo>
                  <a:lnTo>
                    <a:pt y="269081" x="238125"/>
                  </a:lnTo>
                  <a:lnTo>
                    <a:pt y="219075" x="290513"/>
                  </a:lnTo>
                  <a:lnTo>
                    <a:pt y="200025" x="321469"/>
                  </a:lnTo>
                  <a:lnTo>
                    <a:pt y="214313" x="364332"/>
                  </a:lnTo>
                  <a:lnTo>
                    <a:pt y="235744" x="385763"/>
                  </a:lnTo>
                  <a:lnTo>
                    <a:pt y="216694" x="411957"/>
                  </a:lnTo>
                  <a:lnTo>
                    <a:pt y="190500" x="433388"/>
                  </a:lnTo>
                  <a:lnTo>
                    <a:pt y="190500" x="464344"/>
                  </a:lnTo>
                  <a:lnTo>
                    <a:pt y="245269" x="514350"/>
                  </a:lnTo>
                  <a:lnTo>
                    <a:pt y="314325" x="559594"/>
                  </a:lnTo>
                  <a:lnTo>
                    <a:pt y="381000" x="600075"/>
                  </a:lnTo>
                  <a:lnTo>
                    <a:pt y="478631" x="633413"/>
                  </a:lnTo>
                  <a:lnTo>
                    <a:pt y="585788" x="671513"/>
                  </a:lnTo>
                  <a:lnTo>
                    <a:pt y="576263" x="697707"/>
                  </a:lnTo>
                  <a:lnTo>
                    <a:pt y="478631" x="781050"/>
                  </a:lnTo>
                  <a:lnTo>
                    <a:pt y="392906" x="857250"/>
                  </a:lnTo>
                  <a:lnTo>
                    <a:pt y="335756" x="916782"/>
                  </a:lnTo>
                  <a:lnTo>
                    <a:pt y="295275" x="992982"/>
                  </a:lnTo>
                  <a:lnTo>
                    <a:pt y="269081" x="1057275"/>
                  </a:lnTo>
                  <a:lnTo>
                    <a:pt y="269081" x="1150144"/>
                  </a:lnTo>
                  <a:lnTo>
                    <a:pt y="278606" x="1252538"/>
                  </a:lnTo>
                  <a:lnTo>
                    <a:pt y="273844" x="1273969"/>
                  </a:lnTo>
                  <a:lnTo>
                    <a:pt y="297656" x="1323975"/>
                  </a:lnTo>
                  <a:lnTo>
                    <a:pt y="288131" x="1371600"/>
                  </a:lnTo>
                  <a:lnTo>
                    <a:pt y="335756" x="1404938"/>
                  </a:lnTo>
                  <a:lnTo>
                    <a:pt y="350044" x="1416844"/>
                  </a:lnTo>
                  <a:lnTo>
                    <a:pt y="285750" x="1445419"/>
                  </a:lnTo>
                  <a:lnTo>
                    <a:pt y="261938" x="1473994"/>
                  </a:lnTo>
                  <a:lnTo>
                    <a:pt y="273844" x="1495425"/>
                  </a:lnTo>
                  <a:lnTo>
                    <a:pt y="354806" x="1519238"/>
                  </a:lnTo>
                  <a:lnTo>
                    <a:pt y="378619" x="1543050"/>
                  </a:lnTo>
                  <a:lnTo>
                    <a:pt y="373856" x="1564482"/>
                  </a:lnTo>
                  <a:lnTo>
                    <a:pt y="326231" x="1597819"/>
                  </a:lnTo>
                  <a:lnTo>
                    <a:pt y="295275" x="1616869"/>
                  </a:lnTo>
                  <a:lnTo>
                    <a:pt y="283369" x="1631157"/>
                  </a:lnTo>
                  <a:lnTo>
                    <a:pt y="316706" x="1666875"/>
                  </a:lnTo>
                  <a:lnTo>
                    <a:pt y="352425" x="1688307"/>
                  </a:lnTo>
                  <a:lnTo>
                    <a:pt y="335756" x="1704975"/>
                  </a:lnTo>
                  <a:lnTo>
                    <a:pt y="238125" x="1726407"/>
                  </a:lnTo>
                  <a:lnTo>
                    <a:pt y="150019" x="1733550"/>
                  </a:lnTo>
                  <a:lnTo>
                    <a:pt y="100013" x="1743075"/>
                  </a:lnTo>
                  <a:lnTo>
                    <a:pt y="0" x="1754982"/>
                  </a:lnTo>
                  <a:close/>
                </a:path>
              </a:pathLst>
            </a:custGeom>
            <a:blipFill rotWithShape="1">
              <a:blip r:embed="rId5">
                <a:alphaModFix/>
              </a:blip>
              <a:tile ty="0" tx="0" algn="tl" sy="96000" flip="none" sx="96000"/>
            </a:blip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398" name="Shape 398"/>
            <p:cNvSpPr/>
            <p:nvPr/>
          </p:nvSpPr>
          <p:spPr>
            <a:xfrm>
              <a:off y="3314700" x="6065044"/>
              <a:ext cy="700087" cx="2326480"/>
            </a:xfrm>
            <a:custGeom>
              <a:pathLst>
                <a:path w="2326481" extrusionOk="0" h="700088">
                  <a:moveTo>
                    <a:pt y="28575" x="2326481"/>
                  </a:moveTo>
                  <a:lnTo>
                    <a:pt y="4763" x="2166937"/>
                  </a:lnTo>
                  <a:lnTo>
                    <a:pt y="7144" x="2052637"/>
                  </a:lnTo>
                  <a:lnTo>
                    <a:pt y="16669" x="1895475"/>
                  </a:lnTo>
                  <a:lnTo>
                    <a:pt y="21431" x="1747837"/>
                  </a:lnTo>
                  <a:lnTo>
                    <a:pt y="16669" x="1643062"/>
                  </a:lnTo>
                  <a:lnTo>
                    <a:pt y="4763" x="1521619"/>
                  </a:lnTo>
                  <a:lnTo>
                    <a:pt y="2381" x="1414462"/>
                  </a:lnTo>
                  <a:lnTo>
                    <a:pt y="0" x="1354931"/>
                  </a:lnTo>
                  <a:lnTo>
                    <a:pt y="9525" x="1285875"/>
                  </a:lnTo>
                  <a:lnTo>
                    <a:pt y="9525" x="1231106"/>
                  </a:lnTo>
                  <a:lnTo>
                    <a:pt y="19050" x="1169194"/>
                  </a:lnTo>
                  <a:lnTo>
                    <a:pt y="26194" x="1088231"/>
                  </a:lnTo>
                  <a:lnTo>
                    <a:pt y="28575" x="1002506"/>
                  </a:lnTo>
                  <a:lnTo>
                    <a:pt y="28575" x="928687"/>
                  </a:lnTo>
                  <a:lnTo>
                    <a:pt y="30956" x="862012"/>
                  </a:lnTo>
                  <a:lnTo>
                    <a:pt y="33338" x="831056"/>
                  </a:lnTo>
                  <a:lnTo>
                    <a:pt y="66675" x="809625"/>
                  </a:lnTo>
                  <a:lnTo>
                    <a:pt y="90488" x="762000"/>
                  </a:lnTo>
                  <a:lnTo>
                    <a:pt y="102394" x="726281"/>
                  </a:lnTo>
                  <a:lnTo>
                    <a:pt y="138113" x="666750"/>
                  </a:lnTo>
                  <a:lnTo>
                    <a:pt y="150019" x="623887"/>
                  </a:lnTo>
                  <a:lnTo>
                    <a:pt y="157163" x="576262"/>
                  </a:lnTo>
                  <a:lnTo>
                    <a:pt y="180975" x="592931"/>
                  </a:lnTo>
                  <a:lnTo>
                    <a:pt y="221456" x="569119"/>
                  </a:lnTo>
                  <a:lnTo>
                    <a:pt y="257175" x="488156"/>
                  </a:lnTo>
                  <a:lnTo>
                    <a:pt y="288131" x="400050"/>
                  </a:lnTo>
                  <a:lnTo>
                    <a:pt y="311944" x="345281"/>
                  </a:lnTo>
                  <a:lnTo>
                    <a:pt y="347663" x="261937"/>
                  </a:lnTo>
                  <a:lnTo>
                    <a:pt y="359569" x="230981"/>
                  </a:lnTo>
                  <a:lnTo>
                    <a:pt y="354806" x="219075"/>
                  </a:lnTo>
                  <a:lnTo>
                    <a:pt y="400050" x="233362"/>
                  </a:lnTo>
                  <a:lnTo>
                    <a:pt y="450056" x="178594"/>
                  </a:lnTo>
                  <a:lnTo>
                    <a:pt y="497681" x="111919"/>
                  </a:lnTo>
                  <a:lnTo>
                    <a:pt y="514350" x="80962"/>
                  </a:lnTo>
                  <a:lnTo>
                    <a:pt y="500063" x="50006"/>
                  </a:lnTo>
                  <a:lnTo>
                    <a:pt y="488156" x="35719"/>
                  </a:lnTo>
                  <a:lnTo>
                    <a:pt y="495300" x="0"/>
                  </a:lnTo>
                  <a:lnTo>
                    <a:pt y="509588" x="2381"/>
                  </a:lnTo>
                  <a:lnTo>
                    <a:pt y="597694" x="14287"/>
                  </a:lnTo>
                  <a:lnTo>
                    <a:pt y="614363" x="138112"/>
                  </a:lnTo>
                  <a:lnTo>
                    <a:pt y="631031" x="283369"/>
                  </a:lnTo>
                  <a:lnTo>
                    <a:pt y="640556" x="416719"/>
                  </a:lnTo>
                  <a:lnTo>
                    <a:pt y="642938" x="509587"/>
                  </a:lnTo>
                  <a:lnTo>
                    <a:pt y="635794" x="628650"/>
                  </a:lnTo>
                  <a:lnTo>
                    <a:pt y="633413" x="692944"/>
                  </a:lnTo>
                  <a:lnTo>
                    <a:pt y="647700" x="750094"/>
                  </a:lnTo>
                  <a:lnTo>
                    <a:pt y="661988" x="771525"/>
                  </a:lnTo>
                  <a:lnTo>
                    <a:pt y="685800" x="783431"/>
                  </a:lnTo>
                  <a:lnTo>
                    <a:pt y="659606" x="797719"/>
                  </a:lnTo>
                  <a:lnTo>
                    <a:pt y="669131" x="864394"/>
                  </a:lnTo>
                  <a:lnTo>
                    <a:pt y="669131" x="954881"/>
                  </a:lnTo>
                  <a:lnTo>
                    <a:pt y="666750" x="1059656"/>
                  </a:lnTo>
                  <a:lnTo>
                    <a:pt y="678656" x="1166812"/>
                  </a:lnTo>
                  <a:lnTo>
                    <a:pt y="695325" x="1278731"/>
                  </a:lnTo>
                  <a:lnTo>
                    <a:pt y="700088" x="1383506"/>
                  </a:lnTo>
                  <a:lnTo>
                    <a:pt y="685800" x="1490662"/>
                  </a:lnTo>
                  <a:lnTo>
                    <a:pt y="678656" x="1509712"/>
                  </a:lnTo>
                  <a:lnTo>
                    <a:pt y="642938" x="1590675"/>
                  </a:lnTo>
                  <a:lnTo>
                    <a:pt y="581025" x="1654969"/>
                  </a:lnTo>
                  <a:lnTo>
                    <a:pt y="576263" x="1695450"/>
                  </a:lnTo>
                  <a:lnTo>
                    <a:pt y="550069" x="1728787"/>
                  </a:lnTo>
                  <a:lnTo>
                    <a:pt y="504825" x="1776412"/>
                  </a:lnTo>
                  <a:lnTo>
                    <a:pt y="438150" x="1783556"/>
                  </a:lnTo>
                  <a:lnTo>
                    <a:pt y="371475" x="1833562"/>
                  </a:lnTo>
                  <a:lnTo>
                    <a:pt y="309563" x="1916906"/>
                  </a:lnTo>
                  <a:lnTo>
                    <a:pt y="259556" x="1981200"/>
                  </a:lnTo>
                  <a:lnTo>
                    <a:pt y="219075" x="2038350"/>
                  </a:lnTo>
                  <a:lnTo>
                    <a:pt y="185738" x="2040731"/>
                  </a:lnTo>
                  <a:lnTo>
                    <a:pt y="154781" x="2112169"/>
                  </a:lnTo>
                  <a:lnTo>
                    <a:pt y="119063" x="2200275"/>
                  </a:lnTo>
                  <a:lnTo>
                    <a:pt y="85725" x="2209800"/>
                  </a:lnTo>
                  <a:lnTo>
                    <a:pt y="61913" x="2250281"/>
                  </a:lnTo>
                  <a:lnTo>
                    <a:pt y="28575" x="2326481"/>
                  </a:lnTo>
                  <a:close/>
                </a:path>
              </a:pathLst>
            </a:custGeom>
            <a:solidFill>
              <a:srgbClr val="527D55">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grpSp>
        <p:nvGrpSpPr>
          <p:cNvPr id="399" name="Shape 399"/>
          <p:cNvGrpSpPr/>
          <p:nvPr/>
        </p:nvGrpSpPr>
        <p:grpSpPr>
          <a:xfrm>
            <a:off y="1125760" x="5572434"/>
            <a:ext cy="2259306" cx="1246999"/>
            <a:chOff y="4222996" x="5491005"/>
            <a:chExt cy="2259306" cx="1246999"/>
          </a:xfrm>
        </p:grpSpPr>
        <p:sp>
          <p:nvSpPr>
            <p:cNvPr id="400" name="Shape 400"/>
            <p:cNvSpPr txBox="1"/>
            <p:nvPr/>
          </p:nvSpPr>
          <p:spPr>
            <a:xfrm>
              <a:off y="4222996" x="5491005"/>
              <a:ext cy="461664" cx="1246999"/>
            </a:xfrm>
            <a:prstGeom prst="rect">
              <a:avLst/>
            </a:prstGeom>
            <a:solidFill>
              <a:schemeClr val="lt1"/>
            </a:solidFill>
            <a:ln w="19050" cap="flat">
              <a:solidFill>
                <a:srgbClr val="FF0000"/>
              </a:solidFill>
              <a:prstDash val="solid"/>
              <a:round/>
              <a:headEnd w="med" len="med" type="none"/>
              <a:tailEnd w="med" len="med" type="none"/>
            </a:ln>
          </p:spPr>
          <p:txBody>
            <a:bodyPr bIns="45700" rIns="91425" lIns="91425" tIns="45700" anchor="t" anchorCtr="0">
              <a:spAutoFit/>
            </a:bodyPr>
            <a:lstStyle/>
            <a:p>
              <a:pPr algn="ctr" rtl="0" lvl="0" marR="0" indent="0" marL="0">
                <a:spcBef>
                  <a:spcPts val="0"/>
                </a:spcBef>
                <a:buSzPct val="25000"/>
                <a:buNone/>
              </a:pPr>
              <a:r>
                <a:rPr strike="noStrike" u="none" b="0" cap="none" baseline="0" sz="1200" lang="en-US" i="0">
                  <a:solidFill>
                    <a:schemeClr val="dk1"/>
                  </a:solidFill>
                  <a:latin typeface="Arial"/>
                  <a:ea typeface="Arial"/>
                  <a:cs typeface="Arial"/>
                  <a:sym typeface="Arial"/>
                </a:rPr>
                <a:t>Braided stream aggradation</a:t>
              </a:r>
            </a:p>
          </p:txBody>
        </p:sp>
        <p:cxnSp>
          <p:nvCxnSpPr>
            <p:cNvPr id="401" name="Shape 401"/>
            <p:cNvCxnSpPr/>
            <p:nvPr/>
          </p:nvCxnSpPr>
          <p:spPr>
            <a:xfrm>
              <a:off y="4684662" x="6114505"/>
              <a:ext cy="1797640" cx="357265"/>
            </a:xfrm>
            <a:prstGeom prst="straightConnector1">
              <a:avLst/>
            </a:prstGeom>
            <a:noFill/>
            <a:ln w="19050" cap="flat">
              <a:solidFill>
                <a:srgbClr val="FF0000"/>
              </a:solidFill>
              <a:prstDash val="solid"/>
              <a:round/>
              <a:headEnd w="med" len="med" type="none"/>
              <a:tailEnd w="lg" len="lg" type="stealth"/>
            </a:ln>
          </p:spPr>
        </p:cxnSp>
      </p:grpSp>
      <p:grpSp>
        <p:nvGrpSpPr>
          <p:cNvPr id="402" name="Shape 402"/>
          <p:cNvGrpSpPr/>
          <p:nvPr/>
        </p:nvGrpSpPr>
        <p:grpSpPr>
          <a:xfrm>
            <a:off y="1721995" x="6943271"/>
            <a:ext cy="1432649" cx="1819728"/>
            <a:chOff y="5632412" x="6900863"/>
            <a:chExt cy="1432649" cx="1819728"/>
          </a:xfrm>
        </p:grpSpPr>
        <p:sp>
          <p:nvSpPr>
            <p:cNvPr id="403" name="Shape 403"/>
            <p:cNvSpPr txBox="1"/>
            <p:nvPr/>
          </p:nvSpPr>
          <p:spPr>
            <a:xfrm>
              <a:off y="5632412" x="6900863"/>
              <a:ext cy="276998" cx="1819728"/>
            </a:xfrm>
            <a:prstGeom prst="rect">
              <a:avLst/>
            </a:prstGeom>
            <a:solidFill>
              <a:schemeClr val="lt1"/>
            </a:solidFill>
            <a:ln w="19050" cap="flat">
              <a:solidFill>
                <a:srgbClr val="FF0000"/>
              </a:solidFill>
              <a:prstDash val="solid"/>
              <a:round/>
              <a:headEnd w="med" len="med" type="none"/>
              <a:tailEnd w="med" len="med" type="none"/>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Arial"/>
                  <a:ea typeface="Arial"/>
                  <a:cs typeface="Arial"/>
                  <a:sym typeface="Arial"/>
                </a:rPr>
                <a:t>Holocene delta deposits</a:t>
              </a:r>
            </a:p>
          </p:txBody>
        </p:sp>
        <p:cxnSp>
          <p:nvCxnSpPr>
            <p:cNvPr id="404" name="Shape 404"/>
            <p:cNvCxnSpPr/>
            <p:nvPr/>
          </p:nvCxnSpPr>
          <p:spPr>
            <a:xfrm flipH="1">
              <a:off y="5909412" x="7095004"/>
              <a:ext cy="1155649" cx="715724"/>
            </a:xfrm>
            <a:prstGeom prst="straightConnector1">
              <a:avLst/>
            </a:prstGeom>
            <a:noFill/>
            <a:ln w="19050" cap="flat">
              <a:solidFill>
                <a:srgbClr val="FF0000"/>
              </a:solidFill>
              <a:prstDash val="solid"/>
              <a:round/>
              <a:headEnd w="med" len="med" type="none"/>
              <a:tailEnd w="lg" len="lg" type="stealth"/>
            </a:ln>
          </p:spPr>
        </p:cxnSp>
      </p:grpSp>
      <p:grpSp>
        <p:nvGrpSpPr>
          <p:cNvPr id="405" name="Shape 405"/>
          <p:cNvGrpSpPr/>
          <p:nvPr/>
        </p:nvGrpSpPr>
        <p:grpSpPr>
          <a:xfrm>
            <a:off y="4419600" x="5105400"/>
            <a:ext cy="1608060" cx="3739981"/>
            <a:chOff y="4419600" x="5105400"/>
            <a:chExt cy="1608060" cx="3739981"/>
          </a:xfrm>
        </p:grpSpPr>
        <p:pic>
          <p:nvPicPr>
            <p:cNvPr id="406" name="Shape 406"/>
            <p:cNvPicPr preferRelativeResize="0"/>
            <p:nvPr/>
          </p:nvPicPr>
          <p:blipFill rotWithShape="1">
            <a:blip r:embed="rId6">
              <a:alphaModFix/>
            </a:blip>
            <a:srcRect t="0" b="0" r="0" l="0"/>
            <a:stretch/>
          </p:blipFill>
          <p:spPr>
            <a:xfrm>
              <a:off y="4419600" x="5105400"/>
              <a:ext cy="1290293" cx="3739981"/>
            </a:xfrm>
            <a:prstGeom prst="rect">
              <a:avLst/>
            </a:prstGeom>
            <a:noFill/>
            <a:ln>
              <a:noFill/>
            </a:ln>
          </p:spPr>
        </p:pic>
        <p:cxnSp>
          <p:nvCxnSpPr>
            <p:cNvPr id="407" name="Shape 407"/>
            <p:cNvCxnSpPr/>
            <p:nvPr/>
          </p:nvCxnSpPr>
          <p:spPr>
            <a:xfrm rot="10800000">
              <a:off y="4514838" x="5638800"/>
              <a:ext cy="1512822" cx="0"/>
            </a:xfrm>
            <a:prstGeom prst="straightConnector1">
              <a:avLst/>
            </a:prstGeom>
            <a:noFill/>
            <a:ln w="38100" cap="flat">
              <a:solidFill>
                <a:srgbClr val="FF0000"/>
              </a:solidFill>
              <a:prstDash val="solid"/>
              <a:round/>
              <a:headEnd w="med" len="med" type="none"/>
              <a:tailEnd w="lg" len="lg" type="stealth"/>
            </a:ln>
          </p:spPr>
        </p:cxnSp>
        <p:sp>
          <p:nvSpPr>
            <p:cNvPr id="408" name="Shape 408"/>
            <p:cNvSpPr txBox="1"/>
            <p:nvPr/>
          </p:nvSpPr>
          <p:spPr>
            <a:xfrm>
              <a:off y="5463673" x="7545025"/>
              <a:ext cy="215443" cx="1300356"/>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BLUM &amp; ROBERTS, 2011</a:t>
              </a:r>
            </a:p>
          </p:txBody>
        </p:sp>
      </p:grpSp>
      <p:sp>
        <p:nvSpPr>
          <p:cNvPr id="409" name="Shape 409"/>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399"/>
                                        </p:tgtEl>
                                        <p:attrNameLst>
                                          <p:attrName>style.visibility</p:attrName>
                                        </p:attrNameLst>
                                      </p:cBhvr>
                                      <p:to>
                                        <p:strVal val="visible"/>
                                      </p:to>
                                    </p:set>
                                    <p:animEffect transition="in" filter="fade">
                                      <p:cBhvr>
                                        <p:cTn dur="1"/>
                                        <p:tgtEl>
                                          <p:spTgt spid="399"/>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02"/>
                                        </p:tgtEl>
                                        <p:attrNameLst>
                                          <p:attrName>style.visibility</p:attrName>
                                        </p:attrNameLst>
                                      </p:cBhvr>
                                      <p:to>
                                        <p:strVal val="visible"/>
                                      </p:to>
                                    </p:set>
                                    <p:animEffect transition="in" filter="fade">
                                      <p:cBhvr>
                                        <p:cTn dur="1"/>
                                        <p:tgtEl>
                                          <p:spTgt spid="402"/>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05"/>
                                        </p:tgtEl>
                                        <p:attrNameLst>
                                          <p:attrName>style.visibility</p:attrName>
                                        </p:attrNameLst>
                                      </p:cBhvr>
                                      <p:to>
                                        <p:strVal val="visible"/>
                                      </p:to>
                                    </p:set>
                                    <p:animEffect transition="in" filter="fade">
                                      <p:cBhvr>
                                        <p:cTn dur="1"/>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y="0" x="0"/>
          <a:ext cy="0" cx="0"/>
          <a:chOff y="0" x="0"/>
          <a:chExt cy="0" cx="0"/>
        </a:xfrm>
      </p:grpSpPr>
      <p:sp>
        <p:nvSpPr>
          <p:cNvPr id="414" name="Shape 414"/>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Building the Modern Delta</a:t>
            </a:r>
          </a:p>
        </p:txBody>
      </p:sp>
      <p:sp>
        <p:nvSpPr>
          <p:cNvPr id="415" name="Shape 415"/>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0" marL="0">
              <a:spcBef>
                <a:spcPts val="0"/>
              </a:spcBef>
              <a:buClr>
                <a:schemeClr val="accent1"/>
              </a:buClr>
              <a:buSzPct val="25000"/>
              <a:buFont typeface="Rokkitt"/>
              <a:buNone/>
            </a:pPr>
            <a:r>
              <a:rPr strike="noStrike" u="none" b="0" cap="none" baseline="0" sz="3200" lang="en-US" i="0">
                <a:solidFill>
                  <a:schemeClr val="lt1"/>
                </a:solidFill>
                <a:latin typeface="Rokkitt"/>
                <a:ea typeface="Rokkitt"/>
                <a:cs typeface="Rokkitt"/>
                <a:sym typeface="Rokkitt"/>
              </a:rPr>
              <a:t>All of the modern river deltas started to build when sea level stabilized about 6,000 years ago.</a:t>
            </a:r>
          </a:p>
          <a:p>
            <a:pPr algn="l" rtl="0" lvl="0" marR="0" indent="0" marL="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0" marL="0">
              <a:spcBef>
                <a:spcPts val="0"/>
              </a:spcBef>
              <a:buClr>
                <a:schemeClr val="accent1"/>
              </a:buClr>
              <a:buSzPct val="25000"/>
              <a:buFont typeface="Rokkitt"/>
              <a:buNone/>
            </a:pPr>
            <a:r>
              <a:rPr strike="noStrike" u="none" b="0" cap="none" baseline="0" sz="3200" lang="en-US" i="0">
                <a:solidFill>
                  <a:schemeClr val="lt1"/>
                </a:solidFill>
                <a:latin typeface="Rokkitt"/>
                <a:ea typeface="Rokkitt"/>
                <a:cs typeface="Rokkitt"/>
                <a:sym typeface="Rokkitt"/>
              </a:rPr>
              <a:t>As long as sea level was rising at a significant rate, the coast line retreats inland because the river cannot build a delta uphill.</a:t>
            </a:r>
          </a:p>
        </p:txBody>
      </p:sp>
      <p:sp>
        <p:nvSpPr>
          <p:cNvPr id="416" name="Shape 416"/>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y="0" x="0"/>
          <a:ext cy="0" cx="0"/>
          <a:chOff y="0" x="0"/>
          <a:chExt cy="0" cx="0"/>
        </a:xfrm>
      </p:grpSpPr>
      <p:pic>
        <p:nvPicPr>
          <p:cNvPr id="421" name="Shape 421"/>
          <p:cNvPicPr preferRelativeResize="0"/>
          <p:nvPr/>
        </p:nvPicPr>
        <p:blipFill rotWithShape="1">
          <a:blip r:embed="rId3">
            <a:alphaModFix/>
          </a:blip>
          <a:srcRect t="0" b="0" r="0" l="0"/>
          <a:stretch/>
        </p:blipFill>
        <p:spPr>
          <a:xfrm>
            <a:off y="2286000" x="1581150"/>
            <a:ext cy="4152899" cx="6086475"/>
          </a:xfrm>
          <a:prstGeom prst="rect">
            <a:avLst/>
          </a:prstGeom>
          <a:noFill/>
          <a:ln>
            <a:noFill/>
          </a:ln>
        </p:spPr>
      </p:pic>
      <p:sp>
        <p:nvSpPr>
          <p:cNvPr id="422" name="Shape 422"/>
          <p:cNvSpPr txBox="1"/>
          <p:nvPr>
            <p:ph type="title"/>
          </p:nvPr>
        </p:nvSpPr>
        <p:spPr>
          <a:xfrm>
            <a:off y="254000" x="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Post-Glacial Maximum Sea Level</a:t>
            </a:r>
          </a:p>
        </p:txBody>
      </p:sp>
      <p:sp>
        <p:nvSpPr>
          <p:cNvPr id="423" name="Shape 423"/>
          <p:cNvSpPr txBox="1"/>
          <p:nvPr>
            <p:ph idx="1" type="body"/>
          </p:nvPr>
        </p:nvSpPr>
        <p:spPr>
          <a:xfrm>
            <a:off y="1646238" x="0"/>
            <a:ext cy="4525961"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160000"/>
              <a:buFont typeface="Rokkitt"/>
              <a:buChar char="⦿"/>
            </a:pPr>
            <a:r>
              <a:rPr strike="noStrike" u="none" b="0" cap="none" baseline="0" sz="1400" lang="en-US" i="0">
                <a:solidFill>
                  <a:schemeClr val="lt1"/>
                </a:solidFill>
                <a:latin typeface="Rokkitt"/>
                <a:ea typeface="Rokkitt"/>
                <a:cs typeface="Rokkitt"/>
                <a:sym typeface="Rokkitt"/>
              </a:rPr>
              <a:t>Donoghue, Joseph F. “Sea Level History of the Northern Gulf of Mexico Coast and Sea Level Rise Scenarios for the near Future.” </a:t>
            </a:r>
            <a:r>
              <a:rPr strike="noStrike" u="none" b="0" cap="none" baseline="0" sz="1400" lang="en-US" i="1">
                <a:solidFill>
                  <a:schemeClr val="lt1"/>
                </a:solidFill>
                <a:latin typeface="Rokkitt"/>
                <a:ea typeface="Rokkitt"/>
                <a:cs typeface="Rokkitt"/>
                <a:sym typeface="Rokkitt"/>
              </a:rPr>
              <a:t>Climatic Change</a:t>
            </a:r>
            <a:r>
              <a:rPr strike="noStrike" u="none" b="0" cap="none" baseline="0" sz="1400" lang="en-US" i="0">
                <a:solidFill>
                  <a:schemeClr val="lt1"/>
                </a:solidFill>
                <a:latin typeface="Rokkitt"/>
                <a:ea typeface="Rokkitt"/>
                <a:cs typeface="Rokkitt"/>
                <a:sym typeface="Rokkitt"/>
              </a:rPr>
              <a:t> 107, no. 1–2 (2011): 17–33.</a:t>
            </a:r>
          </a:p>
        </p:txBody>
      </p:sp>
      <p:sp>
        <p:nvSpPr>
          <p:cNvPr id="424" name="Shape 424"/>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8" name="Shape 428"/>
        <p:cNvGrpSpPr/>
        <p:nvPr/>
      </p:nvGrpSpPr>
      <p:grpSpPr>
        <a:xfrm>
          <a:off y="0" x="0"/>
          <a:ext cy="0" cx="0"/>
          <a:chOff y="0" x="0"/>
          <a:chExt cy="0" cx="0"/>
        </a:xfrm>
      </p:grpSpPr>
      <p:sp>
        <p:nvSpPr>
          <p:cNvPr id="429" name="Shape 429"/>
          <p:cNvSpPr/>
          <p:nvPr/>
        </p:nvSpPr>
        <p:spPr>
          <a:xfrm>
            <a:off y="1219200" x="388464"/>
            <a:ext cy="4038599" cx="7536334"/>
          </a:xfrm>
          <a:prstGeom prst="rect">
            <a:avLst/>
          </a:prstGeom>
          <a:solidFill>
            <a:schemeClr val="l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430" name="Shape 430"/>
          <p:cNvPicPr preferRelativeResize="0"/>
          <p:nvPr/>
        </p:nvPicPr>
        <p:blipFill rotWithShape="1">
          <a:blip r:embed="rId3">
            <a:alphaModFix/>
          </a:blip>
          <a:srcRect t="0" b="0" r="0" l="0"/>
          <a:stretch/>
        </p:blipFill>
        <p:spPr>
          <a:xfrm rot="5400000">
            <a:off y="-594360" x="2304288"/>
            <a:ext cy="7167787" cx="3336140"/>
          </a:xfrm>
          <a:prstGeom prst="rect">
            <a:avLst/>
          </a:prstGeom>
          <a:noFill/>
          <a:ln>
            <a:noFill/>
          </a:ln>
        </p:spPr>
      </p:pic>
      <p:sp>
        <p:nvSpPr>
          <p:cNvPr id="431" name="Shape 431"/>
          <p:cNvSpPr/>
          <p:nvPr/>
        </p:nvSpPr>
        <p:spPr>
          <a:xfrm>
            <a:off y="1783080" x="3690746"/>
            <a:ext cy="1165859" cx="2205989"/>
          </a:xfrm>
          <a:custGeom>
            <a:pathLst>
              <a:path w="2451100" extrusionOk="0" h="1295400">
                <a:moveTo>
                  <a:pt y="368300" x="0"/>
                </a:moveTo>
                <a:lnTo>
                  <a:pt y="336550" x="76200"/>
                </a:lnTo>
                <a:lnTo>
                  <a:pt y="285750" x="82550"/>
                </a:lnTo>
                <a:lnTo>
                  <a:pt y="228600" x="114300"/>
                </a:lnTo>
                <a:lnTo>
                  <a:pt y="254000" x="247650"/>
                </a:lnTo>
                <a:lnTo>
                  <a:pt y="266700" x="463550"/>
                </a:lnTo>
                <a:lnTo>
                  <a:pt y="196850" x="527050"/>
                </a:lnTo>
                <a:lnTo>
                  <a:pt y="203200" x="673100"/>
                </a:lnTo>
                <a:lnTo>
                  <a:pt y="120650" x="812800"/>
                </a:lnTo>
                <a:lnTo>
                  <a:pt y="38100" x="908050"/>
                </a:lnTo>
                <a:lnTo>
                  <a:pt y="0" x="1066800"/>
                </a:lnTo>
                <a:lnTo>
                  <a:pt y="50800" x="1149350"/>
                </a:lnTo>
                <a:lnTo>
                  <a:pt y="146050" x="1104900"/>
                </a:lnTo>
                <a:lnTo>
                  <a:pt y="234950" x="1003300"/>
                </a:lnTo>
                <a:lnTo>
                  <a:pt y="355600" x="971550"/>
                </a:lnTo>
                <a:lnTo>
                  <a:pt y="482600" x="1041400"/>
                </a:lnTo>
                <a:lnTo>
                  <a:pt y="508000" x="1308100"/>
                </a:lnTo>
                <a:lnTo>
                  <a:pt y="527050" x="1530350"/>
                </a:lnTo>
                <a:lnTo>
                  <a:pt y="476250" x="1746250"/>
                </a:lnTo>
                <a:lnTo>
                  <a:pt y="342900" x="1917700"/>
                </a:lnTo>
                <a:lnTo>
                  <a:pt y="285750" x="1955800"/>
                </a:lnTo>
                <a:lnTo>
                  <a:pt y="330200" x="2044700"/>
                </a:lnTo>
                <a:lnTo>
                  <a:pt y="361950" x="2108200"/>
                </a:lnTo>
                <a:lnTo>
                  <a:pt y="254000" x="2209800"/>
                </a:lnTo>
                <a:lnTo>
                  <a:pt y="254000" x="2343150"/>
                </a:lnTo>
                <a:lnTo>
                  <a:pt y="323850" x="2451100"/>
                </a:lnTo>
                <a:lnTo>
                  <a:pt y="444500" x="2432050"/>
                </a:lnTo>
                <a:lnTo>
                  <a:pt y="552450" x="2374900"/>
                </a:lnTo>
                <a:lnTo>
                  <a:pt y="584200" x="2260600"/>
                </a:lnTo>
                <a:lnTo>
                  <a:pt y="596900" x="2165350"/>
                </a:lnTo>
                <a:lnTo>
                  <a:pt y="603250" x="2127250"/>
                </a:lnTo>
                <a:lnTo>
                  <a:pt y="666750" x="1936750"/>
                </a:lnTo>
                <a:lnTo>
                  <a:pt y="774700" x="1771650"/>
                </a:lnTo>
                <a:lnTo>
                  <a:pt y="857250" x="1638300"/>
                </a:lnTo>
                <a:lnTo>
                  <a:pt y="1028700" x="1428750"/>
                </a:lnTo>
                <a:lnTo>
                  <a:pt y="1130300" x="1295400"/>
                </a:lnTo>
                <a:lnTo>
                  <a:pt y="1270000" x="1200150"/>
                </a:lnTo>
                <a:lnTo>
                  <a:pt y="1295400" x="1130300"/>
                </a:lnTo>
                <a:lnTo>
                  <a:pt y="1295400" x="1092200"/>
                </a:lnTo>
                <a:lnTo>
                  <a:pt y="1225550" x="958850"/>
                </a:lnTo>
                <a:lnTo>
                  <a:pt y="1130300" x="838200"/>
                </a:lnTo>
                <a:lnTo>
                  <a:pt y="965200" x="762000"/>
                </a:lnTo>
                <a:lnTo>
                  <a:pt y="901700" x="711200"/>
                </a:lnTo>
                <a:lnTo>
                  <a:pt y="876300" x="495300"/>
                </a:lnTo>
                <a:lnTo>
                  <a:pt y="825500" x="304800"/>
                </a:lnTo>
                <a:lnTo>
                  <a:pt y="698500" x="114300"/>
                </a:lnTo>
                <a:lnTo>
                  <a:pt y="431800" x="69850"/>
                </a:lnTo>
                <a:lnTo>
                  <a:pt y="368300" x="0"/>
                </a:lnTo>
                <a:close/>
              </a:path>
            </a:pathLst>
          </a:custGeom>
          <a:solidFill>
            <a:srgbClr val="FFFF00">
              <a:alpha val="29803"/>
            </a:srgbClr>
          </a:solidFill>
          <a:ln w="9525"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2" name="Shape 432"/>
          <p:cNvSpPr/>
          <p:nvPr/>
        </p:nvSpPr>
        <p:spPr>
          <a:xfrm>
            <a:off y="2543175" x="4965192"/>
            <a:ext cy="1343024" cx="1388744"/>
          </a:xfrm>
          <a:custGeom>
            <a:pathLst>
              <a:path w="1543050" extrusionOk="0" h="1492250">
                <a:moveTo>
                  <a:pt y="0" x="317500"/>
                </a:moveTo>
                <a:lnTo>
                  <a:pt y="139700" x="692150"/>
                </a:lnTo>
                <a:lnTo>
                  <a:pt y="317500" x="1022350"/>
                </a:lnTo>
                <a:lnTo>
                  <a:pt y="520700" x="1352550"/>
                </a:lnTo>
                <a:lnTo>
                  <a:pt y="749300" x="1504950"/>
                </a:lnTo>
                <a:lnTo>
                  <a:pt y="971550" x="1543050"/>
                </a:lnTo>
                <a:lnTo>
                  <a:pt y="1187450" x="1530350"/>
                </a:lnTo>
                <a:lnTo>
                  <a:pt y="1397000" x="1435100"/>
                </a:lnTo>
                <a:lnTo>
                  <a:pt y="1492250" x="1295400"/>
                </a:lnTo>
                <a:lnTo>
                  <a:pt y="1492250" x="1111250"/>
                </a:lnTo>
                <a:lnTo>
                  <a:pt y="1466850" x="977900"/>
                </a:lnTo>
                <a:lnTo>
                  <a:pt y="1377950" x="793750"/>
                </a:lnTo>
                <a:lnTo>
                  <a:pt y="1314450" x="692150"/>
                </a:lnTo>
                <a:lnTo>
                  <a:pt y="1225550" x="533400"/>
                </a:lnTo>
                <a:lnTo>
                  <a:pt y="1092200" x="361950"/>
                </a:lnTo>
                <a:lnTo>
                  <a:pt y="952500" x="190500"/>
                </a:lnTo>
                <a:lnTo>
                  <a:pt y="736600" x="57150"/>
                </a:lnTo>
                <a:lnTo>
                  <a:pt y="406400" x="0"/>
                </a:lnTo>
                <a:lnTo>
                  <a:pt y="247650" x="25400"/>
                </a:lnTo>
                <a:lnTo>
                  <a:pt y="114300" x="133350"/>
                </a:lnTo>
                <a:lnTo>
                  <a:pt y="95250" x="165100"/>
                </a:lnTo>
                <a:lnTo>
                  <a:pt y="0" x="304800"/>
                </a:lnTo>
              </a:path>
            </a:pathLst>
          </a:custGeom>
          <a:solidFill>
            <a:srgbClr val="990099">
              <a:alpha val="29803"/>
            </a:srgbClr>
          </a:solidFill>
          <a:ln w="9525" cap="flat">
            <a:solidFill>
              <a:srgbClr val="990099"/>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3" name="Shape 433"/>
          <p:cNvSpPr/>
          <p:nvPr/>
        </p:nvSpPr>
        <p:spPr>
          <a:xfrm>
            <a:off y="3000375" x="2827782"/>
            <a:ext cy="1325879" cx="1994534"/>
          </a:xfrm>
          <a:custGeom>
            <a:pathLst>
              <a:path w="2216150" extrusionOk="0" h="1473200">
                <a:moveTo>
                  <a:pt y="0" x="1098550"/>
                </a:moveTo>
                <a:lnTo>
                  <a:pt y="127000" x="1003300"/>
                </a:lnTo>
                <a:lnTo>
                  <a:pt y="247650" x="933450"/>
                </a:lnTo>
                <a:lnTo>
                  <a:pt y="469900" x="857250"/>
                </a:lnTo>
                <a:lnTo>
                  <a:pt y="603250" x="730250"/>
                </a:lnTo>
                <a:lnTo>
                  <a:pt y="584200" x="508000"/>
                </a:lnTo>
                <a:lnTo>
                  <a:pt y="552450" x="323850"/>
                </a:lnTo>
                <a:lnTo>
                  <a:pt y="565150" x="158750"/>
                </a:lnTo>
                <a:lnTo>
                  <a:pt y="628650" x="57150"/>
                </a:lnTo>
                <a:lnTo>
                  <a:pt y="749300" x="0"/>
                </a:lnTo>
                <a:lnTo>
                  <a:pt y="908050" x="63500"/>
                </a:lnTo>
                <a:lnTo>
                  <a:pt y="1047750" x="330200"/>
                </a:lnTo>
                <a:lnTo>
                  <a:pt y="1244600" x="609600"/>
                </a:lnTo>
                <a:lnTo>
                  <a:pt y="1409700" x="749300"/>
                </a:lnTo>
                <a:lnTo>
                  <a:pt y="1473200" x="908050"/>
                </a:lnTo>
                <a:lnTo>
                  <a:pt y="1473200" x="1155700"/>
                </a:lnTo>
                <a:lnTo>
                  <a:pt y="1473200" x="1422400"/>
                </a:lnTo>
                <a:lnTo>
                  <a:pt y="1371600" x="1866900"/>
                </a:lnTo>
                <a:lnTo>
                  <a:pt y="1282700" x="2076450"/>
                </a:lnTo>
                <a:lnTo>
                  <a:pt y="1047750" x="2197100"/>
                </a:lnTo>
                <a:lnTo>
                  <a:pt y="781050" x="2216150"/>
                </a:lnTo>
                <a:lnTo>
                  <a:pt y="552450" x="2095500"/>
                </a:lnTo>
                <a:lnTo>
                  <a:pt y="444500" x="1943100"/>
                </a:lnTo>
                <a:lnTo>
                  <a:pt y="381000" x="1822450"/>
                </a:lnTo>
                <a:lnTo>
                  <a:pt y="323850" x="1701800"/>
                </a:lnTo>
                <a:lnTo>
                  <a:pt y="139700" x="1403350"/>
                </a:lnTo>
                <a:lnTo>
                  <a:pt y="6350" x="1282700"/>
                </a:lnTo>
                <a:lnTo>
                  <a:pt y="0" x="1098550"/>
                </a:lnTo>
                <a:close/>
              </a:path>
            </a:pathLst>
          </a:custGeom>
          <a:solidFill>
            <a:srgbClr val="00CC66">
              <a:alpha val="29803"/>
            </a:srgbClr>
          </a:solidFill>
          <a:ln w="9525" cap="flat">
            <a:solidFill>
              <a:srgbClr val="00CC66"/>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4" name="Shape 434"/>
          <p:cNvSpPr/>
          <p:nvPr/>
        </p:nvSpPr>
        <p:spPr>
          <a:xfrm>
            <a:off y="1354454" x="2330576"/>
            <a:ext cy="1508759" cx="3783329"/>
          </a:xfrm>
          <a:custGeom>
            <a:pathLst>
              <a:path w="4203700" extrusionOk="0" h="1676400">
                <a:moveTo>
                  <a:pt y="31750" x="946150"/>
                </a:moveTo>
                <a:lnTo>
                  <a:pt y="196850" x="958850"/>
                </a:lnTo>
                <a:lnTo>
                  <a:pt y="342900" x="1028700"/>
                </a:lnTo>
                <a:lnTo>
                  <a:pt y="374650" x="1143000"/>
                </a:lnTo>
                <a:lnTo>
                  <a:pt y="406400" x="1238250"/>
                </a:lnTo>
                <a:lnTo>
                  <a:pt y="508000" x="1301750"/>
                </a:lnTo>
                <a:lnTo>
                  <a:pt y="628650" x="1289050"/>
                </a:lnTo>
                <a:lnTo>
                  <a:pt y="781050" x="1333500"/>
                </a:lnTo>
                <a:lnTo>
                  <a:pt y="831850" x="1384300"/>
                </a:lnTo>
                <a:lnTo>
                  <a:pt y="793750" x="1454150"/>
                </a:lnTo>
                <a:lnTo>
                  <a:pt y="825500" x="1524000"/>
                </a:lnTo>
                <a:lnTo>
                  <a:pt y="977900" x="1574800"/>
                </a:lnTo>
                <a:lnTo>
                  <a:pt y="1016000" x="1676400"/>
                </a:lnTo>
                <a:lnTo>
                  <a:pt y="1028700" x="1809750"/>
                </a:lnTo>
                <a:lnTo>
                  <a:pt y="996950" x="2000250"/>
                </a:lnTo>
                <a:lnTo>
                  <a:pt y="946150" x="2197100"/>
                </a:lnTo>
                <a:lnTo>
                  <a:pt y="977900" x="2311400"/>
                </a:lnTo>
                <a:lnTo>
                  <a:pt y="1079500" x="2444750"/>
                </a:lnTo>
                <a:lnTo>
                  <a:pt y="1168400" x="2622550"/>
                </a:lnTo>
                <a:lnTo>
                  <a:pt y="1181100" x="2825750"/>
                </a:lnTo>
                <a:lnTo>
                  <a:pt y="1187450" x="3009900"/>
                </a:lnTo>
                <a:lnTo>
                  <a:pt y="1174750" x="3238500"/>
                </a:lnTo>
                <a:lnTo>
                  <a:pt y="1123950" x="3346450"/>
                </a:lnTo>
                <a:lnTo>
                  <a:pt y="1104900" x="3416300"/>
                </a:lnTo>
                <a:lnTo>
                  <a:pt y="1123950" x="3479800"/>
                </a:lnTo>
                <a:lnTo>
                  <a:pt y="1219200" x="3549650"/>
                </a:lnTo>
                <a:lnTo>
                  <a:pt y="1282700" x="3644900"/>
                </a:lnTo>
                <a:lnTo>
                  <a:pt y="1352550" x="3759200"/>
                </a:lnTo>
                <a:lnTo>
                  <a:pt y="1397000" x="3924300"/>
                </a:lnTo>
                <a:lnTo>
                  <a:pt y="1403350" x="4032250"/>
                </a:lnTo>
                <a:lnTo>
                  <a:pt y="1352550" x="4121150"/>
                </a:lnTo>
                <a:lnTo>
                  <a:pt y="1352550" x="4197350"/>
                </a:lnTo>
                <a:lnTo>
                  <a:pt y="1403350" x="4203700"/>
                </a:lnTo>
                <a:lnTo>
                  <a:pt y="1517650" x="4102100"/>
                </a:lnTo>
                <a:lnTo>
                  <a:pt y="1574800" x="4006850"/>
                </a:lnTo>
                <a:lnTo>
                  <a:pt y="1574800" x="3949700"/>
                </a:lnTo>
                <a:lnTo>
                  <a:pt y="1536700" x="3829050"/>
                </a:lnTo>
                <a:lnTo>
                  <a:pt y="1485900" x="3702050"/>
                </a:lnTo>
                <a:lnTo>
                  <a:pt y="1441450" x="3594100"/>
                </a:lnTo>
                <a:lnTo>
                  <a:pt y="1435100" x="3505200"/>
                </a:lnTo>
                <a:lnTo>
                  <a:pt y="1384300" x="3441700"/>
                </a:lnTo>
                <a:lnTo>
                  <a:pt y="1320800" x="3333750"/>
                </a:lnTo>
                <a:lnTo>
                  <a:pt y="1314450" x="3232150"/>
                </a:lnTo>
                <a:lnTo>
                  <a:pt y="1314450" x="3016250"/>
                </a:lnTo>
                <a:lnTo>
                  <a:pt y="1314450" x="2857500"/>
                </a:lnTo>
                <a:lnTo>
                  <a:pt y="1301750" x="2628900"/>
                </a:lnTo>
                <a:lnTo>
                  <a:pt y="1295400" x="2597150"/>
                </a:lnTo>
                <a:lnTo>
                  <a:pt y="1225550" x="2432050"/>
                </a:lnTo>
                <a:lnTo>
                  <a:pt y="1155700" x="2324100"/>
                </a:lnTo>
                <a:lnTo>
                  <a:pt y="1117600" x="2254250"/>
                </a:lnTo>
                <a:lnTo>
                  <a:pt y="1098550" x="2114550"/>
                </a:lnTo>
                <a:lnTo>
                  <a:pt y="1104900" x="1993900"/>
                </a:lnTo>
                <a:lnTo>
                  <a:pt y="1155700" x="1828800"/>
                </a:lnTo>
                <a:lnTo>
                  <a:pt y="1162050" x="1727200"/>
                </a:lnTo>
                <a:lnTo>
                  <a:pt y="1162050" x="1638300"/>
                </a:lnTo>
                <a:lnTo>
                  <a:pt y="1168400" x="1536700"/>
                </a:lnTo>
                <a:lnTo>
                  <a:pt y="1225550" x="1473200"/>
                </a:lnTo>
                <a:lnTo>
                  <a:pt y="1320800" x="1473200"/>
                </a:lnTo>
                <a:lnTo>
                  <a:pt y="1416050" x="1530350"/>
                </a:lnTo>
                <a:lnTo>
                  <a:pt y="1441450" x="1562100"/>
                </a:lnTo>
                <a:lnTo>
                  <a:pt y="1416050" x="1676400"/>
                </a:lnTo>
                <a:lnTo>
                  <a:pt y="1492250" x="1670050"/>
                </a:lnTo>
                <a:lnTo>
                  <a:pt y="1543050" x="1600200"/>
                </a:lnTo>
                <a:lnTo>
                  <a:pt y="1549400" x="1517650"/>
                </a:lnTo>
                <a:lnTo>
                  <a:pt y="1511300" x="1460500"/>
                </a:lnTo>
                <a:lnTo>
                  <a:pt y="1485900" x="1384300"/>
                </a:lnTo>
                <a:lnTo>
                  <a:pt y="1485900" x="1346200"/>
                </a:lnTo>
                <a:lnTo>
                  <a:pt y="1504950" x="1339850"/>
                </a:lnTo>
                <a:lnTo>
                  <a:pt y="1555750" x="1358900"/>
                </a:lnTo>
                <a:lnTo>
                  <a:pt y="1631950" x="1371600"/>
                </a:lnTo>
                <a:lnTo>
                  <a:pt y="1676400" x="1333500"/>
                </a:lnTo>
                <a:lnTo>
                  <a:pt y="1663700" x="1289050"/>
                </a:lnTo>
                <a:lnTo>
                  <a:pt y="1581150" x="1244600"/>
                </a:lnTo>
                <a:lnTo>
                  <a:pt y="1466850" x="1225550"/>
                </a:lnTo>
                <a:lnTo>
                  <a:pt y="1358900" x="1225550"/>
                </a:lnTo>
                <a:lnTo>
                  <a:pt y="1301750" x="1193800"/>
                </a:lnTo>
                <a:lnTo>
                  <a:pt y="1263650" x="1130300"/>
                </a:lnTo>
                <a:lnTo>
                  <a:pt y="1263650" x="1022350"/>
                </a:lnTo>
                <a:lnTo>
                  <a:pt y="1295400" x="939800"/>
                </a:lnTo>
                <a:lnTo>
                  <a:pt y="1327150" x="876300"/>
                </a:lnTo>
                <a:lnTo>
                  <a:pt y="1327150" x="781050"/>
                </a:lnTo>
                <a:lnTo>
                  <a:pt y="1282700" x="704850"/>
                </a:lnTo>
                <a:lnTo>
                  <a:pt y="1263650" x="628650"/>
                </a:lnTo>
                <a:lnTo>
                  <a:pt y="1174750" x="533400"/>
                </a:lnTo>
                <a:lnTo>
                  <a:pt y="1123950" x="495300"/>
                </a:lnTo>
                <a:lnTo>
                  <a:pt y="1016000" x="361950"/>
                </a:lnTo>
                <a:lnTo>
                  <a:pt y="908050" x="266700"/>
                </a:lnTo>
                <a:lnTo>
                  <a:pt y="755650" x="241300"/>
                </a:lnTo>
                <a:lnTo>
                  <a:pt y="577850" x="228600"/>
                </a:lnTo>
                <a:lnTo>
                  <a:pt y="444500" x="203200"/>
                </a:lnTo>
                <a:lnTo>
                  <a:pt y="215900" x="120650"/>
                </a:lnTo>
                <a:cubicBezTo>
                  <a:pt y="137583" x="93133"/>
                  <a:pt y="122767" x="27517"/>
                  <a:pt y="0" x="0"/>
                </a:cubicBezTo>
                <a:lnTo>
                  <a:pt y="0" x="736600"/>
                </a:lnTo>
                <a:lnTo>
                  <a:pt y="31750" x="946150"/>
                </a:lnTo>
                <a:close/>
              </a:path>
            </a:pathLst>
          </a:custGeom>
          <a:solidFill>
            <a:srgbClr val="00B050">
              <a:alpha val="29803"/>
            </a:srgbClr>
          </a:solidFill>
          <a:ln w="9525" cap="flat">
            <a:solidFill>
              <a:srgbClr val="00B05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5" name="Shape 435"/>
          <p:cNvSpPr/>
          <p:nvPr/>
        </p:nvSpPr>
        <p:spPr>
          <a:xfrm>
            <a:off y="1354454" x="1707641"/>
            <a:ext cy="2148839" cx="1971674"/>
          </a:xfrm>
          <a:custGeom>
            <a:pathLst>
              <a:path w="2190750" extrusionOk="0" h="2387600">
                <a:moveTo>
                  <a:pt y="0" x="679450"/>
                </a:moveTo>
                <a:lnTo>
                  <a:pt y="190500" x="800100"/>
                </a:lnTo>
                <a:lnTo>
                  <a:pt y="393700" x="863600"/>
                </a:lnTo>
                <a:lnTo>
                  <a:pt y="533400" x="895350"/>
                </a:lnTo>
                <a:lnTo>
                  <a:pt y="685800" x="869950"/>
                </a:lnTo>
                <a:lnTo>
                  <a:pt y="819150" x="793750"/>
                </a:lnTo>
                <a:lnTo>
                  <a:pt y="946150" x="774700"/>
                </a:lnTo>
                <a:lnTo>
                  <a:pt y="1060450" x="850900"/>
                </a:lnTo>
                <a:lnTo>
                  <a:pt y="1162050" x="1035050"/>
                </a:lnTo>
                <a:lnTo>
                  <a:pt y="1187450" x="1206500"/>
                </a:lnTo>
                <a:lnTo>
                  <a:pt y="1301750" x="1409700"/>
                </a:lnTo>
                <a:lnTo>
                  <a:pt y="1435100" x="1562100"/>
                </a:lnTo>
                <a:lnTo>
                  <a:pt y="1555750" x="1809750"/>
                </a:lnTo>
                <a:lnTo>
                  <a:pt y="1720850" x="1949450"/>
                </a:lnTo>
                <a:lnTo>
                  <a:pt y="1917700" x="2025650"/>
                </a:lnTo>
                <a:lnTo>
                  <a:pt y="2095500" x="2095500"/>
                </a:lnTo>
                <a:lnTo>
                  <a:pt y="2254250" x="2190750"/>
                </a:lnTo>
                <a:lnTo>
                  <a:pt y="2336800" x="2184400"/>
                </a:lnTo>
                <a:lnTo>
                  <a:pt y="2374900" x="2089150"/>
                </a:lnTo>
                <a:cubicBezTo>
                  <a:pt y="2374900" x="2048933"/>
                  <a:pt y="2387600" x="1964267"/>
                  <a:pt y="2387600" x="1924050"/>
                </a:cubicBezTo>
                <a:lnTo>
                  <a:pt y="2374900" x="1803400"/>
                </a:lnTo>
                <a:lnTo>
                  <a:pt y="2324100" x="1682750"/>
                </a:lnTo>
                <a:lnTo>
                  <a:pt y="2139950" x="1543050"/>
                </a:lnTo>
                <a:lnTo>
                  <a:pt y="1993900" x="1416050"/>
                </a:lnTo>
                <a:lnTo>
                  <a:pt y="1873250" x="1270000"/>
                </a:lnTo>
                <a:lnTo>
                  <a:pt y="1822450" x="1123950"/>
                </a:lnTo>
                <a:lnTo>
                  <a:pt y="1670050" x="1028700"/>
                </a:lnTo>
                <a:lnTo>
                  <a:pt y="1638300" x="965200"/>
                </a:lnTo>
                <a:lnTo>
                  <a:pt y="1612900" x="825500"/>
                </a:lnTo>
                <a:lnTo>
                  <a:pt y="1568450" x="717550"/>
                </a:lnTo>
                <a:lnTo>
                  <a:pt y="1492250" x="679450"/>
                </a:lnTo>
                <a:lnTo>
                  <a:pt y="1384300" x="641350"/>
                </a:lnTo>
                <a:lnTo>
                  <a:pt y="1460500" x="800100"/>
                </a:lnTo>
                <a:lnTo>
                  <a:pt y="1460500" x="863600"/>
                </a:lnTo>
                <a:lnTo>
                  <a:pt y="1397000" x="850900"/>
                </a:lnTo>
                <a:lnTo>
                  <a:pt y="1308100" x="730250"/>
                </a:lnTo>
                <a:cubicBezTo>
                  <a:pt y="1274233" x="692150"/>
                  <a:pt y="1246717" x="647700"/>
                  <a:pt y="1212850" x="609600"/>
                </a:cubicBezTo>
                <a:lnTo>
                  <a:pt y="1155700" x="501650"/>
                </a:lnTo>
                <a:lnTo>
                  <a:pt y="1079500" x="425450"/>
                </a:lnTo>
                <a:lnTo>
                  <a:pt y="895350" x="361950"/>
                </a:lnTo>
                <a:lnTo>
                  <a:pt y="825500" x="330200"/>
                </a:lnTo>
                <a:lnTo>
                  <a:pt y="768350" x="279400"/>
                </a:lnTo>
                <a:lnTo>
                  <a:pt y="711200" x="146050"/>
                </a:lnTo>
                <a:lnTo>
                  <a:pt y="609600" x="146050"/>
                </a:lnTo>
                <a:lnTo>
                  <a:pt y="463550" x="101600"/>
                </a:lnTo>
                <a:lnTo>
                  <a:pt y="285750" x="95250"/>
                </a:lnTo>
                <a:lnTo>
                  <a:pt y="171450" x="69850"/>
                </a:lnTo>
                <a:lnTo>
                  <a:pt y="127000" x="6350"/>
                </a:lnTo>
                <a:lnTo>
                  <a:pt y="69850" x="0"/>
                </a:lnTo>
                <a:lnTo>
                  <a:pt y="6350" x="88900"/>
                </a:lnTo>
                <a:lnTo>
                  <a:pt y="0" x="679450"/>
                </a:lnTo>
                <a:close/>
              </a:path>
            </a:pathLst>
          </a:custGeom>
          <a:solidFill>
            <a:srgbClr val="0070C0">
              <a:alpha val="29803"/>
            </a:srgbClr>
          </a:solidFill>
          <a:ln w="9525" cap="flat">
            <a:solidFill>
              <a:srgbClr val="0070C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6" name="Shape 436"/>
          <p:cNvSpPr/>
          <p:nvPr/>
        </p:nvSpPr>
        <p:spPr>
          <a:xfrm>
            <a:off y="2777490" x="1799082"/>
            <a:ext cy="965834" cx="1594484"/>
          </a:xfrm>
          <a:custGeom>
            <a:pathLst>
              <a:path w="1771650" extrusionOk="0" h="1073150">
                <a:moveTo>
                  <a:pt y="368300" x="1358900"/>
                </a:moveTo>
                <a:lnTo>
                  <a:pt y="501650" x="1593850"/>
                </a:lnTo>
                <a:lnTo>
                  <a:pt y="628650" x="1746250"/>
                </a:lnTo>
                <a:lnTo>
                  <a:pt y="781050" x="1771650"/>
                </a:lnTo>
                <a:lnTo>
                  <a:pt y="946150" x="1695450"/>
                </a:lnTo>
                <a:lnTo>
                  <a:pt y="1022350" x="1555750"/>
                </a:lnTo>
                <a:lnTo>
                  <a:pt y="1041400" x="1416050"/>
                </a:lnTo>
                <a:lnTo>
                  <a:pt y="1035050" x="1289050"/>
                </a:lnTo>
                <a:lnTo>
                  <a:pt y="946150" x="1155700"/>
                </a:lnTo>
                <a:lnTo>
                  <a:pt y="914400" x="1073150"/>
                </a:lnTo>
                <a:lnTo>
                  <a:pt y="965200" x="958850"/>
                </a:lnTo>
                <a:lnTo>
                  <a:pt y="1054100" x="793750"/>
                </a:lnTo>
                <a:lnTo>
                  <a:pt y="1073150" x="622300"/>
                </a:lnTo>
                <a:lnTo>
                  <a:pt y="1066800" x="520700"/>
                </a:lnTo>
                <a:lnTo>
                  <a:pt y="933450" x="292100"/>
                </a:lnTo>
                <a:lnTo>
                  <a:pt y="800100" x="127000"/>
                </a:lnTo>
                <a:lnTo>
                  <a:pt y="666750" x="0"/>
                </a:lnTo>
                <a:lnTo>
                  <a:pt y="571500" x="25400"/>
                </a:lnTo>
                <a:lnTo>
                  <a:pt y="457200" x="63500"/>
                </a:lnTo>
                <a:lnTo>
                  <a:pt y="368300" x="146050"/>
                </a:lnTo>
                <a:lnTo>
                  <a:pt y="317500" x="317500"/>
                </a:lnTo>
                <a:lnTo>
                  <a:pt y="298450" x="406400"/>
                </a:lnTo>
                <a:lnTo>
                  <a:pt y="165100" x="609600"/>
                </a:lnTo>
                <a:lnTo>
                  <a:pt y="0" x="711200"/>
                </a:lnTo>
                <a:lnTo>
                  <a:pt y="76200" x="901700"/>
                </a:lnTo>
                <a:lnTo>
                  <a:pt y="241300" x="1054100"/>
                </a:lnTo>
                <a:lnTo>
                  <a:pt y="323850" x="1187450"/>
                </a:lnTo>
                <a:lnTo>
                  <a:pt y="406400" x="1416050"/>
                </a:lnTo>
              </a:path>
            </a:pathLst>
          </a:custGeom>
          <a:solidFill>
            <a:srgbClr val="76A676">
              <a:alpha val="40000"/>
            </a:srgbClr>
          </a:solidFill>
          <a:ln w="9525" cap="flat">
            <a:solidFill>
              <a:srgbClr val="76A676"/>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7" name="Shape 437"/>
          <p:cNvSpPr/>
          <p:nvPr/>
        </p:nvSpPr>
        <p:spPr>
          <a:xfrm>
            <a:off y="2520315" x="1319021"/>
            <a:ext cy="1011554" cx="1194434"/>
          </a:xfrm>
          <a:custGeom>
            <a:pathLst>
              <a:path w="1327150" extrusionOk="0" h="1123950">
                <a:moveTo>
                  <a:pt y="133350" x="1111250"/>
                </a:moveTo>
                <a:lnTo>
                  <a:pt y="88900" x="1028700"/>
                </a:lnTo>
                <a:lnTo>
                  <a:pt y="50800" x="946150"/>
                </a:lnTo>
                <a:lnTo>
                  <a:pt y="69850" x="901700"/>
                </a:lnTo>
                <a:lnTo>
                  <a:pt y="25400" x="863600"/>
                </a:lnTo>
                <a:lnTo>
                  <a:pt y="0" x="819150"/>
                </a:lnTo>
                <a:lnTo>
                  <a:pt y="0" x="742950"/>
                </a:lnTo>
                <a:lnTo>
                  <a:pt y="12700" x="660400"/>
                </a:lnTo>
                <a:lnTo>
                  <a:pt y="50800" x="577850"/>
                </a:lnTo>
                <a:lnTo>
                  <a:pt y="101600" x="565150"/>
                </a:lnTo>
                <a:lnTo>
                  <a:pt y="133350" x="520700"/>
                </a:lnTo>
                <a:lnTo>
                  <a:pt y="101600" x="463550"/>
                </a:lnTo>
                <a:lnTo>
                  <a:pt y="133350" x="412750"/>
                </a:lnTo>
                <a:lnTo>
                  <a:pt y="171450" x="400050"/>
                </a:lnTo>
                <a:lnTo>
                  <a:pt y="304800" x="285750"/>
                </a:lnTo>
                <a:lnTo>
                  <a:pt y="450850" x="88900"/>
                </a:lnTo>
                <a:lnTo>
                  <a:pt y="539750" x="0"/>
                </a:lnTo>
                <a:lnTo>
                  <a:pt y="679450" x="82550"/>
                </a:lnTo>
                <a:lnTo>
                  <a:pt y="857250" x="184150"/>
                </a:lnTo>
                <a:lnTo>
                  <a:pt y="1066800" x="387350"/>
                </a:lnTo>
                <a:lnTo>
                  <a:pt y="1123950" x="495300"/>
                </a:lnTo>
                <a:lnTo>
                  <a:pt y="1092200" x="565150"/>
                </a:lnTo>
                <a:lnTo>
                  <a:pt y="965200" x="577850"/>
                </a:lnTo>
                <a:lnTo>
                  <a:pt y="768350" x="698500"/>
                </a:lnTo>
                <a:lnTo>
                  <a:pt y="711200" x="869950"/>
                </a:lnTo>
                <a:lnTo>
                  <a:pt y="622300" x="984250"/>
                </a:lnTo>
                <a:lnTo>
                  <a:pt y="469900" x="1162050"/>
                </a:lnTo>
                <a:lnTo>
                  <a:pt y="336550" x="1301750"/>
                </a:lnTo>
                <a:lnTo>
                  <a:pt y="260350" x="1327150"/>
                </a:lnTo>
                <a:lnTo>
                  <a:pt y="139700" x="1295400"/>
                </a:lnTo>
              </a:path>
            </a:pathLst>
          </a:custGeom>
          <a:solidFill>
            <a:srgbClr val="CE6868">
              <a:alpha val="29803"/>
            </a:srgbClr>
          </a:solidFill>
          <a:ln w="9525" cap="flat">
            <a:solidFill>
              <a:srgbClr val="CE6868"/>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8" name="Shape 438"/>
          <p:cNvSpPr/>
          <p:nvPr/>
        </p:nvSpPr>
        <p:spPr>
          <a:xfrm>
            <a:off y="2428875" x="5119496"/>
            <a:ext cy="691514" cx="1040129"/>
          </a:xfrm>
          <a:custGeom>
            <a:pathLst>
              <a:path w="1155700" extrusionOk="0" h="768350">
                <a:moveTo>
                  <a:pt y="0" x="222250"/>
                </a:moveTo>
                <a:lnTo>
                  <a:pt y="38100" x="438150"/>
                </a:lnTo>
                <a:lnTo>
                  <a:pt y="44450" x="558800"/>
                </a:lnTo>
                <a:lnTo>
                  <a:pt y="120650" x="704850"/>
                </a:lnTo>
                <a:lnTo>
                  <a:pt y="234950" x="762000"/>
                </a:lnTo>
                <a:lnTo>
                  <a:pt y="387350" x="749300"/>
                </a:lnTo>
                <a:lnTo>
                  <a:pt y="469900" x="781050"/>
                </a:lnTo>
                <a:lnTo>
                  <a:pt y="533400" x="927100"/>
                </a:lnTo>
                <a:lnTo>
                  <a:pt y="660400" x="1123950"/>
                </a:lnTo>
                <a:lnTo>
                  <a:pt y="768350" x="1155700"/>
                </a:lnTo>
                <a:lnTo>
                  <a:pt y="768350" x="1003300"/>
                </a:lnTo>
                <a:lnTo>
                  <a:pt y="723900" x="806450"/>
                </a:lnTo>
                <a:lnTo>
                  <a:pt y="679450" x="615950"/>
                </a:lnTo>
                <a:lnTo>
                  <a:pt y="622300" x="539750"/>
                </a:lnTo>
                <a:lnTo>
                  <a:pt y="476250" x="431800"/>
                </a:lnTo>
                <a:lnTo>
                  <a:pt y="355600" x="323850"/>
                </a:lnTo>
                <a:lnTo>
                  <a:pt y="298450" x="254000"/>
                </a:lnTo>
                <a:lnTo>
                  <a:pt y="254000" x="120650"/>
                </a:lnTo>
                <a:lnTo>
                  <a:pt y="196850" x="57150"/>
                </a:lnTo>
                <a:lnTo>
                  <a:pt y="127000" x="0"/>
                </a:lnTo>
                <a:lnTo>
                  <a:pt y="0" x="222250"/>
                </a:lnTo>
                <a:close/>
              </a:path>
            </a:pathLst>
          </a:custGeom>
          <a:solidFill>
            <a:srgbClr val="9933FF">
              <a:alpha val="29803"/>
            </a:srgbClr>
          </a:solidFill>
          <a:ln w="9525" cap="flat">
            <a:solidFill>
              <a:srgbClr val="9933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39" name="Shape 439"/>
          <p:cNvSpPr/>
          <p:nvPr/>
        </p:nvSpPr>
        <p:spPr>
          <a:xfrm>
            <a:off y="2091690" x="2879216"/>
            <a:ext cy="1508759" cx="1405889"/>
          </a:xfrm>
          <a:custGeom>
            <a:pathLst>
              <a:path w="1562100" extrusionOk="0" h="1676400">
                <a:moveTo>
                  <a:pt y="698500" x="1041400"/>
                </a:moveTo>
                <a:lnTo>
                  <a:pt y="933450" x="1085850"/>
                </a:lnTo>
                <a:lnTo>
                  <a:pt y="1066800" x="1200150"/>
                </a:lnTo>
                <a:lnTo>
                  <a:pt y="1174750" x="1333500"/>
                </a:lnTo>
                <a:lnTo>
                  <a:pt y="1301750" x="1460500"/>
                </a:lnTo>
                <a:lnTo>
                  <a:pt y="1466850" x="1530350"/>
                </a:lnTo>
                <a:lnTo>
                  <a:pt y="1631950" x="1562100"/>
                </a:lnTo>
                <a:lnTo>
                  <a:pt y="1676400" x="1460500"/>
                </a:lnTo>
                <a:lnTo>
                  <a:pt y="1581150" x="1339850"/>
                </a:lnTo>
                <a:lnTo>
                  <a:pt y="1416050" x="1231900"/>
                </a:lnTo>
                <a:lnTo>
                  <a:pt y="1308100" x="1104900"/>
                </a:lnTo>
                <a:lnTo>
                  <a:pt y="1238250" x="946150"/>
                </a:lnTo>
                <a:lnTo>
                  <a:pt y="1130300" x="863600"/>
                </a:lnTo>
                <a:lnTo>
                  <a:pt y="1041400" x="838200"/>
                </a:lnTo>
                <a:lnTo>
                  <a:pt y="971550" x="787400"/>
                </a:lnTo>
                <a:lnTo>
                  <a:pt y="889000" x="685800"/>
                </a:lnTo>
                <a:lnTo>
                  <a:pt y="850900" x="527050"/>
                </a:lnTo>
                <a:lnTo>
                  <a:pt y="844550" x="342900"/>
                </a:lnTo>
                <a:lnTo>
                  <a:pt y="850900" x="152400"/>
                </a:lnTo>
                <a:lnTo>
                  <a:pt y="831850" x="50800"/>
                </a:lnTo>
                <a:lnTo>
                  <a:pt y="717550" x="0"/>
                </a:lnTo>
                <a:lnTo>
                  <a:pt y="533400" x="0"/>
                </a:lnTo>
                <a:lnTo>
                  <a:pt y="285750" x="82550"/>
                </a:lnTo>
                <a:lnTo>
                  <a:pt y="222250" x="171450"/>
                </a:lnTo>
                <a:lnTo>
                  <a:pt y="158750" x="349250"/>
                </a:lnTo>
                <a:lnTo>
                  <a:pt y="0" x="463550"/>
                </a:lnTo>
                <a:lnTo>
                  <a:pt y="158750" x="609600"/>
                </a:lnTo>
                <a:lnTo>
                  <a:pt y="349250" x="736600"/>
                </a:lnTo>
                <a:lnTo>
                  <a:pt y="552450" x="914400"/>
                </a:lnTo>
                <a:lnTo>
                  <a:pt y="755650" x="1066800"/>
                </a:lnTo>
              </a:path>
            </a:pathLst>
          </a:custGeom>
          <a:solidFill>
            <a:srgbClr val="99CC00">
              <a:alpha val="29803"/>
            </a:srgbClr>
          </a:solidFill>
          <a:ln w="9525" cap="flat">
            <a:solidFill>
              <a:srgbClr val="99CC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0" name="Shape 440"/>
          <p:cNvSpPr/>
          <p:nvPr/>
        </p:nvSpPr>
        <p:spPr>
          <a:xfrm>
            <a:off y="2526030" x="4839462"/>
            <a:ext cy="1497329" cx="834389"/>
          </a:xfrm>
          <a:custGeom>
            <a:pathLst>
              <a:path w="927100" extrusionOk="0" h="1663700">
                <a:moveTo>
                  <a:pt y="50800" x="488950"/>
                </a:moveTo>
                <a:lnTo>
                  <a:pt y="215900" x="400050"/>
                </a:lnTo>
                <a:lnTo>
                  <a:pt y="368300" x="368300"/>
                </a:lnTo>
                <a:lnTo>
                  <a:pt y="596900" x="425450"/>
                </a:lnTo>
                <a:lnTo>
                  <a:pt y="806450" x="546100"/>
                </a:lnTo>
                <a:lnTo>
                  <a:pt y="990600" x="819150"/>
                </a:lnTo>
                <a:lnTo>
                  <a:pt y="1162050" x="927100"/>
                </a:lnTo>
                <a:lnTo>
                  <a:pt y="1314450" x="914400"/>
                </a:lnTo>
                <a:lnTo>
                  <a:pt y="1403350" x="863600"/>
                </a:lnTo>
                <a:lnTo>
                  <a:pt y="1517650" x="768350"/>
                </a:lnTo>
                <a:lnTo>
                  <a:pt y="1606550" x="698500"/>
                </a:lnTo>
                <a:lnTo>
                  <a:pt y="1651000" x="609600"/>
                </a:lnTo>
                <a:lnTo>
                  <a:pt y="1663700" x="558800"/>
                </a:lnTo>
                <a:lnTo>
                  <a:pt y="1619250" x="438150"/>
                </a:lnTo>
                <a:lnTo>
                  <a:pt y="1562100" x="368300"/>
                </a:lnTo>
                <a:lnTo>
                  <a:pt y="1428750" x="273050"/>
                </a:lnTo>
                <a:lnTo>
                  <a:pt y="1181100" x="196850"/>
                </a:lnTo>
                <a:lnTo>
                  <a:pt y="914400" x="76200"/>
                </a:lnTo>
                <a:lnTo>
                  <a:pt y="768350" x="38100"/>
                </a:lnTo>
                <a:lnTo>
                  <a:pt y="520700" x="25400"/>
                </a:lnTo>
                <a:lnTo>
                  <a:pt y="342900" x="114300"/>
                </a:lnTo>
                <a:lnTo>
                  <a:pt y="279400" x="127000"/>
                </a:lnTo>
                <a:lnTo>
                  <a:pt y="279400" x="127000"/>
                </a:lnTo>
                <a:lnTo>
                  <a:pt y="285750" x="25400"/>
                </a:lnTo>
                <a:lnTo>
                  <a:pt y="254000" x="0"/>
                </a:lnTo>
                <a:lnTo>
                  <a:pt y="158750" x="44450"/>
                </a:lnTo>
                <a:lnTo>
                  <a:pt y="31750" x="44450"/>
                </a:lnTo>
                <a:lnTo>
                  <a:pt y="0" x="44450"/>
                </a:lnTo>
                <a:lnTo>
                  <a:pt y="6350" x="298450"/>
                </a:lnTo>
                <a:lnTo>
                  <a:pt y="50800" x="488950"/>
                </a:lnTo>
                <a:close/>
              </a:path>
            </a:pathLst>
          </a:custGeom>
          <a:solidFill>
            <a:srgbClr val="FF66CC">
              <a:alpha val="29803"/>
            </a:srgbClr>
          </a:solidFill>
          <a:ln w="9525" cap="flat">
            <a:solidFill>
              <a:srgbClr val="FF66CC"/>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1" name="Shape 441"/>
          <p:cNvSpPr/>
          <p:nvPr/>
        </p:nvSpPr>
        <p:spPr>
          <a:xfrm>
            <a:off y="1891665" x="5530976"/>
            <a:ext cy="1280159" cx="2171699"/>
          </a:xfrm>
          <a:custGeom>
            <a:pathLst>
              <a:path w="2413000" extrusionOk="0" h="1422400">
                <a:moveTo>
                  <a:pt y="571500" x="0"/>
                </a:moveTo>
                <a:lnTo>
                  <a:pt y="584200" x="228600"/>
                </a:lnTo>
                <a:lnTo>
                  <a:pt y="692150" x="279400"/>
                </a:lnTo>
                <a:lnTo>
                  <a:pt y="711200" x="342900"/>
                </a:lnTo>
                <a:lnTo>
                  <a:pt y="615950" x="431800"/>
                </a:lnTo>
                <a:lnTo>
                  <a:pt y="457200" x="501650"/>
                </a:lnTo>
                <a:lnTo>
                  <a:pt y="355600" x="565150"/>
                </a:lnTo>
                <a:lnTo>
                  <a:pt y="292100" x="762000"/>
                </a:lnTo>
                <a:lnTo>
                  <a:pt y="222250" x="971550"/>
                </a:lnTo>
                <a:lnTo>
                  <a:pt y="120650" x="1111250"/>
                </a:lnTo>
                <a:lnTo>
                  <a:pt y="31750" x="1238250"/>
                </a:lnTo>
                <a:lnTo>
                  <a:pt y="0" x="1397000"/>
                </a:lnTo>
                <a:lnTo>
                  <a:pt y="57150" x="1593850"/>
                </a:lnTo>
                <a:lnTo>
                  <a:pt y="190500" x="1689100"/>
                </a:lnTo>
                <a:lnTo>
                  <a:pt y="254000" x="1758950"/>
                </a:lnTo>
                <a:lnTo>
                  <a:pt y="241300" x="1974850"/>
                </a:lnTo>
                <a:lnTo>
                  <a:pt y="292100" x="2203450"/>
                </a:lnTo>
                <a:lnTo>
                  <a:pt y="387350" x="2400300"/>
                </a:lnTo>
                <a:lnTo>
                  <a:pt y="520700" x="2413000"/>
                </a:lnTo>
                <a:lnTo>
                  <a:pt y="685800" x="2393950"/>
                </a:lnTo>
                <a:lnTo>
                  <a:pt y="819150" x="2292350"/>
                </a:lnTo>
                <a:lnTo>
                  <a:pt y="946150" x="2114550"/>
                </a:lnTo>
                <a:lnTo>
                  <a:pt y="1098550" x="2000250"/>
                </a:lnTo>
                <a:lnTo>
                  <a:pt y="1149350" x="1879600"/>
                </a:lnTo>
                <a:lnTo>
                  <a:pt y="1155700" x="1765300"/>
                </a:lnTo>
                <a:lnTo>
                  <a:pt y="1168400" x="1511300"/>
                </a:lnTo>
                <a:lnTo>
                  <a:pt y="1238250" x="1365250"/>
                </a:lnTo>
                <a:lnTo>
                  <a:pt y="1295400" x="1308100"/>
                </a:lnTo>
                <a:lnTo>
                  <a:pt y="1320800" x="1136650"/>
                </a:lnTo>
                <a:lnTo>
                  <a:pt y="1377950" x="939800"/>
                </a:lnTo>
                <a:lnTo>
                  <a:pt y="1416050" x="781050"/>
                </a:lnTo>
                <a:lnTo>
                  <a:pt y="1422400" x="742950"/>
                </a:lnTo>
                <a:lnTo>
                  <a:pt y="1339850" x="596900"/>
                </a:lnTo>
                <a:lnTo>
                  <a:pt y="1174750" x="501650"/>
                </a:lnTo>
                <a:lnTo>
                  <a:pt y="1085850" x="393700"/>
                </a:lnTo>
                <a:lnTo>
                  <a:pt y="1047750" x="298450"/>
                </a:lnTo>
                <a:lnTo>
                  <a:pt y="920750" x="127000"/>
                </a:lnTo>
                <a:lnTo>
                  <a:pt y="857250" x="38100"/>
                </a:lnTo>
                <a:lnTo>
                  <a:pt y="704850" x="0"/>
                </a:lnTo>
                <a:lnTo>
                  <a:pt y="571500" x="0"/>
                </a:lnTo>
                <a:close/>
              </a:path>
            </a:pathLst>
          </a:custGeom>
          <a:solidFill>
            <a:srgbClr val="FF6600">
              <a:alpha val="29803"/>
            </a:srgbClr>
          </a:solidFill>
          <a:ln w="9525" cap="flat">
            <a:solidFill>
              <a:srgbClr val="FF66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2" name="Shape 442"/>
          <p:cNvSpPr/>
          <p:nvPr/>
        </p:nvSpPr>
        <p:spPr>
          <a:xfrm>
            <a:off y="2480309" x="5771007"/>
            <a:ext cy="1137284" cx="1931669"/>
          </a:xfrm>
          <a:custGeom>
            <a:pathLst>
              <a:path w="2146300" extrusionOk="0" h="1263650">
                <a:moveTo>
                  <a:pt y="107950" x="0"/>
                </a:moveTo>
                <a:lnTo>
                  <a:pt y="152400" x="171450"/>
                </a:lnTo>
                <a:lnTo>
                  <a:pt y="146050" x="298450"/>
                </a:lnTo>
                <a:lnTo>
                  <a:pt y="76200" x="495300"/>
                </a:lnTo>
                <a:lnTo>
                  <a:pt y="88900" x="717550"/>
                </a:lnTo>
                <a:lnTo>
                  <a:pt y="63500" x="901700"/>
                </a:lnTo>
                <a:lnTo>
                  <a:pt y="0" x="1092200"/>
                </a:lnTo>
                <a:lnTo>
                  <a:pt y="6350" x="1238250"/>
                </a:lnTo>
                <a:lnTo>
                  <a:pt y="95250" x="1384300"/>
                </a:lnTo>
                <a:lnTo>
                  <a:pt y="298450" x="1562100"/>
                </a:lnTo>
                <a:lnTo>
                  <a:pt y="393700" x="1739900"/>
                </a:lnTo>
                <a:lnTo>
                  <a:pt y="387350" x="1898650"/>
                </a:lnTo>
                <a:lnTo>
                  <a:pt y="527050" x="2127250"/>
                </a:lnTo>
                <a:lnTo>
                  <a:pt y="749300" x="2146300"/>
                </a:lnTo>
                <a:lnTo>
                  <a:pt y="1016000" x="2070100"/>
                </a:lnTo>
                <a:lnTo>
                  <a:pt y="1143000" x="1873250"/>
                </a:lnTo>
                <a:lnTo>
                  <a:pt y="1225550" x="1682750"/>
                </a:lnTo>
                <a:lnTo>
                  <a:pt y="1257300" x="1574800"/>
                </a:lnTo>
                <a:lnTo>
                  <a:pt y="1263650" x="1422400"/>
                </a:lnTo>
                <a:lnTo>
                  <a:pt y="1263650" x="1257300"/>
                </a:lnTo>
                <a:lnTo>
                  <a:pt y="1212850" x="1022350"/>
                </a:lnTo>
                <a:lnTo>
                  <a:pt y="1117600" x="863600"/>
                </a:lnTo>
                <a:lnTo>
                  <a:pt y="1009650" x="730250"/>
                </a:lnTo>
                <a:lnTo>
                  <a:pt y="920750" x="635000"/>
                </a:lnTo>
                <a:lnTo>
                  <a:pt y="850900" x="520700"/>
                </a:lnTo>
                <a:lnTo>
                  <a:pt y="774700" x="425450"/>
                </a:lnTo>
                <a:lnTo>
                  <a:pt y="660400" x="317500"/>
                </a:lnTo>
                <a:cubicBezTo>
                  <a:pt y="656167" x="311150"/>
                  <a:pt y="683683" x="328083"/>
                  <a:pt y="647700" x="298450"/>
                </a:cubicBezTo>
                <a:cubicBezTo>
                  <a:pt y="611717" x="268817"/>
                  <a:pt y="512233" x="192617"/>
                  <a:pt y="444500" x="139700"/>
                </a:cubicBezTo>
                <a:lnTo>
                  <a:pt y="330200" x="19050"/>
                </a:lnTo>
                <a:lnTo>
                  <a:pt y="107950" x="0"/>
                </a:lnTo>
                <a:close/>
              </a:path>
            </a:pathLst>
          </a:custGeom>
          <a:solidFill>
            <a:srgbClr val="00FFFF">
              <a:alpha val="29803"/>
            </a:srgbClr>
          </a:solidFill>
          <a:ln w="9525" cap="flat">
            <a:solidFill>
              <a:srgbClr val="00FF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3" name="Shape 443"/>
          <p:cNvSpPr/>
          <p:nvPr/>
        </p:nvSpPr>
        <p:spPr>
          <a:xfrm>
            <a:off y="2594609" x="2724911"/>
            <a:ext cy="1440179" cx="1188719"/>
          </a:xfrm>
          <a:custGeom>
            <a:pathLst>
              <a:path w="1320800" extrusionOk="0" h="1600200">
                <a:moveTo>
                  <a:pt y="0" x="336550"/>
                </a:moveTo>
                <a:lnTo>
                  <a:pt y="139700" x="247650"/>
                </a:lnTo>
                <a:lnTo>
                  <a:pt y="279400" x="247650"/>
                </a:lnTo>
                <a:lnTo>
                  <a:pt y="406400" x="190500"/>
                </a:lnTo>
                <a:lnTo>
                  <a:pt y="533400" x="95250"/>
                </a:lnTo>
                <a:lnTo>
                  <a:pt y="641350" x="50800"/>
                </a:lnTo>
                <a:lnTo>
                  <a:pt y="781050" x="6350"/>
                </a:lnTo>
                <a:lnTo>
                  <a:pt y="952500" x="0"/>
                </a:lnTo>
                <a:lnTo>
                  <a:pt y="1130300" x="44450"/>
                </a:lnTo>
                <a:lnTo>
                  <a:pt y="1397000" x="165100"/>
                </a:lnTo>
                <a:lnTo>
                  <a:pt y="1536700" x="323850"/>
                </a:lnTo>
                <a:lnTo>
                  <a:pt y="1574800" x="514350"/>
                </a:lnTo>
                <a:lnTo>
                  <a:pt y="1600200" x="704850"/>
                </a:lnTo>
                <a:lnTo>
                  <a:pt y="1562100" x="768350"/>
                </a:lnTo>
                <a:lnTo>
                  <a:pt y="1403350" x="812800"/>
                </a:lnTo>
                <a:lnTo>
                  <a:pt y="1314450" x="863600"/>
                </a:lnTo>
                <a:lnTo>
                  <a:pt y="1162050" x="1066800"/>
                </a:lnTo>
                <a:lnTo>
                  <a:pt y="863600" x="1295400"/>
                </a:lnTo>
                <a:lnTo>
                  <a:pt y="793750" x="1320800"/>
                </a:lnTo>
                <a:lnTo>
                  <a:pt y="615950" x="1155700"/>
                </a:lnTo>
                <a:lnTo>
                  <a:pt y="368300" x="927100"/>
                </a:lnTo>
                <a:lnTo>
                  <a:pt y="234950" x="774700"/>
                </a:lnTo>
                <a:lnTo>
                  <a:pt y="63500" x="615950"/>
                </a:lnTo>
                <a:lnTo>
                  <a:pt y="0" x="336550"/>
                </a:lnTo>
                <a:close/>
              </a:path>
            </a:pathLst>
          </a:custGeom>
          <a:solidFill>
            <a:srgbClr val="FF00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4" name="Shape 444"/>
          <p:cNvSpPr/>
          <p:nvPr/>
        </p:nvSpPr>
        <p:spPr>
          <a:xfrm>
            <a:off y="2411730" x="3679317"/>
            <a:ext cy="2017394" cx="1565909"/>
          </a:xfrm>
          <a:custGeom>
            <a:pathLst>
              <a:path w="1739900" extrusionOk="0" h="2241550">
                <a:moveTo>
                  <a:pt y="6350" x="38100"/>
                </a:moveTo>
                <a:lnTo>
                  <a:pt y="139700" x="361950"/>
                </a:lnTo>
                <a:lnTo>
                  <a:pt y="177800" x="673100"/>
                </a:lnTo>
                <a:lnTo>
                  <a:pt y="330200" x="876300"/>
                </a:lnTo>
                <a:lnTo>
                  <a:pt y="463550" x="1073150"/>
                </a:lnTo>
                <a:lnTo>
                  <a:pt y="419100" x="1301750"/>
                </a:lnTo>
                <a:lnTo>
                  <a:pt y="463550" x="1397000"/>
                </a:lnTo>
                <a:lnTo>
                  <a:pt y="654050" x="1466850"/>
                </a:lnTo>
                <a:lnTo>
                  <a:pt y="984250" x="1543050"/>
                </a:lnTo>
                <a:lnTo>
                  <a:pt y="1447800" x="1657350"/>
                </a:lnTo>
                <a:lnTo>
                  <a:pt y="1778000" x="1701800"/>
                </a:lnTo>
                <a:lnTo>
                  <a:pt y="1968500" x="1739900"/>
                </a:lnTo>
                <a:lnTo>
                  <a:pt y="2108200" x="1720850"/>
                </a:lnTo>
                <a:lnTo>
                  <a:pt y="2209800" x="1606550"/>
                </a:lnTo>
                <a:lnTo>
                  <a:pt y="2228850" x="1473200"/>
                </a:lnTo>
                <a:lnTo>
                  <a:pt y="2241550" x="1212850"/>
                </a:lnTo>
                <a:lnTo>
                  <a:pt y="2241550" x="1016000"/>
                </a:lnTo>
                <a:lnTo>
                  <a:pt y="2165350" x="863600"/>
                </a:lnTo>
                <a:lnTo>
                  <a:pt y="2057400" x="806450"/>
                </a:lnTo>
                <a:lnTo>
                  <a:pt y="1943100" x="844550"/>
                </a:lnTo>
                <a:lnTo>
                  <a:pt y="1841500" x="1130300"/>
                </a:lnTo>
                <a:lnTo>
                  <a:pt y="1651000" x="1270000"/>
                </a:lnTo>
                <a:lnTo>
                  <a:pt y="1352550" x="1263650"/>
                </a:lnTo>
                <a:lnTo>
                  <a:pt y="1174750" x="1168400"/>
                </a:lnTo>
                <a:lnTo>
                  <a:pt y="1022350" x="939800"/>
                </a:lnTo>
                <a:lnTo>
                  <a:pt y="914400" x="641350"/>
                </a:lnTo>
                <a:lnTo>
                  <a:pt y="787400" x="431800"/>
                </a:lnTo>
                <a:lnTo>
                  <a:pt y="609600" x="266700"/>
                </a:lnTo>
                <a:lnTo>
                  <a:pt y="463550" x="203200"/>
                </a:lnTo>
                <a:lnTo>
                  <a:pt y="292100" x="133350"/>
                </a:lnTo>
                <a:lnTo>
                  <a:pt y="196850" x="12700"/>
                </a:lnTo>
                <a:lnTo>
                  <a:pt y="63500" x="0"/>
                </a:lnTo>
                <a:lnTo>
                  <a:pt y="0" x="88900"/>
                </a:lnTo>
              </a:path>
            </a:pathLst>
          </a:custGeom>
          <a:solidFill>
            <a:srgbClr val="FFCC00">
              <a:alpha val="29803"/>
            </a:srgbClr>
          </a:solidFill>
          <a:ln w="9525" cap="flat">
            <a:solidFill>
              <a:srgbClr val="FFCC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5" name="Shape 445"/>
          <p:cNvSpPr/>
          <p:nvPr/>
        </p:nvSpPr>
        <p:spPr>
          <a:xfrm>
            <a:off y="3474719" x="6142482"/>
            <a:ext cy="1074419" cx="840104"/>
          </a:xfrm>
          <a:custGeom>
            <a:pathLst>
              <a:path w="933450" extrusionOk="0" h="1193800">
                <a:moveTo>
                  <a:pt y="6350" x="222250"/>
                </a:moveTo>
                <a:lnTo>
                  <a:pt y="152400" x="469900"/>
                </a:lnTo>
                <a:lnTo>
                  <a:pt y="311150" x="730250"/>
                </a:lnTo>
                <a:lnTo>
                  <a:pt y="501650" x="933450"/>
                </a:lnTo>
                <a:lnTo>
                  <a:pt y="692150" x="933450"/>
                </a:lnTo>
                <a:lnTo>
                  <a:pt y="876300" x="825500"/>
                </a:lnTo>
                <a:lnTo>
                  <a:pt y="990600" x="685800"/>
                </a:lnTo>
                <a:lnTo>
                  <a:pt y="1098550" x="431800"/>
                </a:lnTo>
                <a:lnTo>
                  <a:pt y="1193800" x="158750"/>
                </a:lnTo>
                <a:lnTo>
                  <a:pt y="1111250" x="76200"/>
                </a:lnTo>
                <a:lnTo>
                  <a:pt y="869950" x="196850"/>
                </a:lnTo>
                <a:lnTo>
                  <a:pt y="717550" x="158750"/>
                </a:lnTo>
                <a:lnTo>
                  <a:pt y="539750" x="82550"/>
                </a:lnTo>
                <a:lnTo>
                  <a:pt y="476250" x="0"/>
                </a:lnTo>
                <a:lnTo>
                  <a:pt y="158750" x="57150"/>
                </a:lnTo>
                <a:lnTo>
                  <a:pt y="0" x="158750"/>
                </a:lnTo>
                <a:lnTo>
                  <a:pt y="50800" x="260350"/>
                </a:lnTo>
              </a:path>
            </a:pathLst>
          </a:custGeom>
          <a:solidFill>
            <a:srgbClr val="0033CC">
              <a:alpha val="29803"/>
            </a:srgbClr>
          </a:solidFill>
          <a:ln w="9525" cap="flat">
            <a:solidFill>
              <a:srgbClr val="0033CC"/>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6" name="Shape 446"/>
          <p:cNvSpPr/>
          <p:nvPr/>
        </p:nvSpPr>
        <p:spPr>
          <a:xfrm>
            <a:off y="3251834" x="964691"/>
            <a:ext cy="1731644" cx="3554729"/>
          </a:xfrm>
          <a:custGeom>
            <a:pathLst>
              <a:path w="3949700" extrusionOk="0" h="1924050">
                <a:moveTo>
                  <a:pt y="0" x="552450"/>
                </a:moveTo>
                <a:lnTo>
                  <a:pt y="196850" x="412750"/>
                </a:lnTo>
                <a:lnTo>
                  <a:pt y="323850" x="279400"/>
                </a:lnTo>
                <a:lnTo>
                  <a:pt y="457200" x="139700"/>
                </a:lnTo>
                <a:lnTo>
                  <a:pt y="552450" x="57150"/>
                </a:lnTo>
                <a:lnTo>
                  <a:pt y="736600" x="0"/>
                </a:lnTo>
                <a:lnTo>
                  <a:pt y="977900" x="63500"/>
                </a:lnTo>
                <a:lnTo>
                  <a:pt y="1136650" x="285750"/>
                </a:lnTo>
                <a:lnTo>
                  <a:pt y="1263650" x="647700"/>
                </a:lnTo>
                <a:lnTo>
                  <a:pt y="1384300" x="1047750"/>
                </a:lnTo>
                <a:lnTo>
                  <a:pt y="1555750" x="1574800"/>
                </a:lnTo>
                <a:lnTo>
                  <a:pt y="1822450" x="2514600"/>
                </a:lnTo>
                <a:lnTo>
                  <a:pt y="1924050" x="3149600"/>
                </a:lnTo>
                <a:lnTo>
                  <a:pt y="1892300" x="3492500"/>
                </a:lnTo>
                <a:lnTo>
                  <a:pt y="1784350" x="3676650"/>
                </a:lnTo>
                <a:lnTo>
                  <a:pt y="1606550" x="3841750"/>
                </a:lnTo>
                <a:lnTo>
                  <a:pt y="1377950" x="3924300"/>
                </a:lnTo>
                <a:lnTo>
                  <a:pt y="1206500" x="3949700"/>
                </a:lnTo>
                <a:lnTo>
                  <a:pt y="1092200" x="3937000"/>
                </a:lnTo>
                <a:lnTo>
                  <a:pt y="952500" x="3759200"/>
                </a:lnTo>
                <a:lnTo>
                  <a:pt y="933450" x="3422650"/>
                </a:lnTo>
                <a:lnTo>
                  <a:pt y="857250" x="3130550"/>
                </a:lnTo>
                <a:lnTo>
                  <a:pt y="787400" x="2819400"/>
                </a:lnTo>
                <a:lnTo>
                  <a:pt y="723900" x="2470150"/>
                </a:lnTo>
                <a:lnTo>
                  <a:pt y="622300" x="2089150"/>
                </a:lnTo>
                <a:lnTo>
                  <a:pt y="412750" x="1676400"/>
                </a:lnTo>
                <a:lnTo>
                  <a:pt y="241300" x="1409700"/>
                </a:lnTo>
                <a:lnTo>
                  <a:pt y="196850" x="1104900"/>
                </a:lnTo>
                <a:lnTo>
                  <a:pt y="82550" x="869950"/>
                </a:lnTo>
                <a:lnTo>
                  <a:pt y="31750" x="692150"/>
                </a:lnTo>
                <a:lnTo>
                  <a:pt y="0" x="552450"/>
                </a:lnTo>
                <a:close/>
              </a:path>
            </a:pathLst>
          </a:custGeom>
          <a:solidFill>
            <a:srgbClr val="33352A">
              <a:alpha val="29803"/>
            </a:srgbClr>
          </a:solidFill>
          <a:ln w="9525" cap="flat">
            <a:solidFill>
              <a:srgbClr val="33352A"/>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47" name="Shape 447"/>
          <p:cNvSpPr txBox="1"/>
          <p:nvPr/>
        </p:nvSpPr>
        <p:spPr>
          <a:xfrm>
            <a:off y="152400" x="860100"/>
            <a:ext cy="584774" cx="775049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Recent Deltatic Deposits of the Mississippi River:</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Their development and chronology – David E. Frazier, 1967 </a:t>
            </a:r>
          </a:p>
        </p:txBody>
      </p:sp>
      <p:sp>
        <p:nvSpPr>
          <p:cNvPr id="448" name="Shape 448"/>
          <p:cNvSpPr/>
          <p:nvPr/>
        </p:nvSpPr>
        <p:spPr>
          <a:xfrm>
            <a:off y="3029799" x="4347975"/>
            <a:ext cy="1793886" cx="1765815"/>
          </a:xfrm>
          <a:custGeom>
            <a:pathLst>
              <a:path w="1962019" extrusionOk="0" h="1993208">
                <a:moveTo>
                  <a:pt y="183207" x="63500"/>
                </a:moveTo>
                <a:lnTo>
                  <a:pt y="0" x="203138"/>
                </a:lnTo>
                <a:cubicBezTo>
                  <a:pt y="38037" x="251929"/>
                  <a:pt y="-14460" x="411374"/>
                  <a:pt y="23577" x="460165"/>
                </a:cubicBezTo>
                <a:lnTo>
                  <a:pt y="187419" x="506428"/>
                </a:lnTo>
                <a:lnTo>
                  <a:pt y="166169" x="677879"/>
                </a:lnTo>
                <a:lnTo>
                  <a:pt y="403319" x="821792"/>
                </a:lnTo>
                <a:lnTo>
                  <a:pt y="443557" x="971550"/>
                </a:lnTo>
                <a:lnTo>
                  <a:pt y="564207" x="1162050"/>
                </a:lnTo>
                <a:lnTo>
                  <a:pt y="799157" x="1257300"/>
                </a:lnTo>
                <a:lnTo>
                  <a:pt y="970607" x="1441450"/>
                </a:lnTo>
                <a:lnTo>
                  <a:pt y="1173807" x="1568450"/>
                </a:lnTo>
                <a:lnTo>
                  <a:pt y="1229323" x="1764860"/>
                </a:lnTo>
                <a:cubicBezTo>
                  <a:pt y="1262278" x="1789717"/>
                  <a:pt y="1292507" x="1879714"/>
                  <a:pt y="1311180" x="1928839"/>
                </a:cubicBezTo>
                <a:cubicBezTo>
                  <a:pt y="1329853" x="1977964"/>
                  <a:pt y="1405069" x="1850040"/>
                  <a:pt y="1431894" x="1888601"/>
                </a:cubicBezTo>
                <a:cubicBezTo>
                  <a:pt y="1458719" x="1927162"/>
                  <a:pt y="1488897" x="1912074"/>
                  <a:pt y="1532488" x="1948958"/>
                </a:cubicBezTo>
                <a:cubicBezTo>
                  <a:pt y="1576079" x="1985842"/>
                  <a:pt y="1621346" x="1932192"/>
                  <a:pt y="1663260" x="1938898"/>
                </a:cubicBezTo>
                <a:cubicBezTo>
                  <a:pt y="1705174" x="1945604"/>
                  <a:pt y="1685055" x="1777949"/>
                  <a:pt y="1743735" x="1788008"/>
                </a:cubicBezTo>
                <a:cubicBezTo>
                  <a:pt y="1802415" x="1798067"/>
                  <a:pt y="1827563" x="1741064"/>
                  <a:pt y="1874507" x="1737711"/>
                </a:cubicBezTo>
                <a:cubicBezTo>
                  <a:pt y="1921451" x="1734358"/>
                  <a:pt y="1862132" x="1651738"/>
                  <a:pt y="1884567" x="1637118"/>
                </a:cubicBezTo>
                <a:lnTo>
                  <a:pt y="1737512" x="1519222"/>
                </a:lnTo>
                <a:lnTo>
                  <a:pt y="1878846" x="1369966"/>
                </a:lnTo>
                <a:lnTo>
                  <a:pt y="1993208" x="1305962"/>
                </a:lnTo>
                <a:cubicBezTo>
                  <a:pt y="1879747" x="1306696"/>
                  <a:pt y="1846759" x="1237013"/>
                  <a:pt y="1733298" x="1237747"/>
                </a:cubicBezTo>
                <a:cubicBezTo>
                  <a:pt y="1666361" x="1196507"/>
                  <a:pt y="1740256" x="1165325"/>
                  <a:pt y="1673319" x="1124085"/>
                </a:cubicBezTo>
                <a:cubicBezTo>
                  <a:pt y="1619669" x="1103967"/>
                  <a:pt y="1706850" x="1033550"/>
                  <a:pt y="1653200" x="1013432"/>
                </a:cubicBezTo>
                <a:lnTo>
                  <a:pt y="1440066" x="902705"/>
                </a:lnTo>
                <a:lnTo>
                  <a:pt y="1299864" x="780987"/>
                </a:lnTo>
                <a:cubicBezTo>
                  <a:pt y="1162595" x="783125"/>
                  <a:pt y="1317049" x="604193"/>
                  <a:pt y="1179780" x="606331"/>
                </a:cubicBezTo>
                <a:lnTo>
                  <a:pt y="998836" x="523278"/>
                </a:lnTo>
                <a:lnTo>
                  <a:pt y="682846" x="473044"/>
                </a:lnTo>
                <a:lnTo>
                  <a:pt y="551570" x="422244"/>
                </a:lnTo>
                <a:lnTo>
                  <a:pt y="497060" x="325422"/>
                </a:lnTo>
                <a:lnTo>
                  <a:pt y="380057" x="222250"/>
                </a:lnTo>
                <a:lnTo>
                  <a:pt y="348307" x="95250"/>
                </a:lnTo>
                <a:lnTo>
                  <a:pt y="303857" x="0"/>
                </a:lnTo>
                <a:lnTo>
                  <a:pt y="183207" x="63500"/>
                </a:lnTo>
                <a:close/>
              </a:path>
            </a:pathLst>
          </a:custGeom>
          <a:solidFill>
            <a:srgbClr val="66FF33">
              <a:alpha val="29803"/>
            </a:srgbClr>
          </a:solidFill>
          <a:ln w="9525" cap="flat">
            <a:solidFill>
              <a:srgbClr val="66FF33"/>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449" name="Shape 449"/>
          <p:cNvGrpSpPr/>
          <p:nvPr/>
        </p:nvGrpSpPr>
        <p:grpSpPr>
          <a:xfrm>
            <a:off y="4507991" x="201167"/>
            <a:ext cy="2199197" cx="3154528"/>
            <a:chOff y="4448823" x="5348346"/>
            <a:chExt cy="2199197" cx="3154528"/>
          </a:xfrm>
        </p:grpSpPr>
        <p:pic>
          <p:nvPicPr>
            <p:cNvPr id="450" name="Shape 450"/>
            <p:cNvPicPr preferRelativeResize="0"/>
            <p:nvPr/>
          </p:nvPicPr>
          <p:blipFill rotWithShape="1">
            <a:blip r:embed="rId4">
              <a:alphaModFix/>
            </a:blip>
            <a:srcRect t="0" b="0" r="0" l="0"/>
            <a:stretch/>
          </p:blipFill>
          <p:spPr>
            <a:xfrm>
              <a:off y="4494017" x="5348346"/>
              <a:ext cy="2154003" cx="3154528"/>
            </a:xfrm>
            <a:prstGeom prst="rect">
              <a:avLst/>
            </a:prstGeom>
            <a:noFill/>
            <a:ln>
              <a:noFill/>
            </a:ln>
          </p:spPr>
        </p:pic>
        <p:sp>
          <p:nvSpPr>
            <p:cNvPr id="451" name="Shape 451"/>
            <p:cNvSpPr txBox="1"/>
            <p:nvPr/>
          </p:nvSpPr>
          <p:spPr>
            <a:xfrm>
              <a:off y="4553712" x="5357871"/>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6</a:t>
              </a:r>
            </a:p>
          </p:txBody>
        </p:sp>
        <p:sp>
          <p:nvSpPr>
            <p:cNvPr id="452" name="Shape 452"/>
            <p:cNvSpPr txBox="1"/>
            <p:nvPr/>
          </p:nvSpPr>
          <p:spPr>
            <a:xfrm>
              <a:off y="4553712" x="7123175"/>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2</a:t>
              </a:r>
            </a:p>
          </p:txBody>
        </p:sp>
        <p:sp>
          <p:nvSpPr>
            <p:cNvPr id="453" name="Shape 453"/>
            <p:cNvSpPr txBox="1"/>
            <p:nvPr/>
          </p:nvSpPr>
          <p:spPr>
            <a:xfrm>
              <a:off y="4553712" x="7571232"/>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1</a:t>
              </a:r>
            </a:p>
          </p:txBody>
        </p:sp>
        <p:sp>
          <p:nvSpPr>
            <p:cNvPr id="454" name="Shape 454"/>
            <p:cNvSpPr txBox="1"/>
            <p:nvPr/>
          </p:nvSpPr>
          <p:spPr>
            <a:xfrm>
              <a:off y="4553712" x="8019288"/>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0</a:t>
              </a:r>
            </a:p>
          </p:txBody>
        </p:sp>
        <p:sp>
          <p:nvSpPr>
            <p:cNvPr id="455" name="Shape 455"/>
            <p:cNvSpPr/>
            <p:nvPr/>
          </p:nvSpPr>
          <p:spPr>
            <a:xfrm>
              <a:off y="4494017" x="5664457"/>
              <a:ext cy="120630" cx="1237654"/>
            </a:xfrm>
            <a:prstGeom prst="rect">
              <a:avLst/>
            </a:prstGeom>
            <a:solidFill>
              <a:schemeClr val="l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56" name="Shape 456"/>
            <p:cNvSpPr txBox="1"/>
            <p:nvPr/>
          </p:nvSpPr>
          <p:spPr>
            <a:xfrm>
              <a:off y="4553712" x="5797296"/>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5</a:t>
              </a:r>
            </a:p>
          </p:txBody>
        </p:sp>
        <p:sp>
          <p:nvSpPr>
            <p:cNvPr id="457" name="Shape 457"/>
            <p:cNvSpPr txBox="1"/>
            <p:nvPr/>
          </p:nvSpPr>
          <p:spPr>
            <a:xfrm>
              <a:off y="4448823" x="6273657"/>
              <a:ext cy="110799" cx="1127744"/>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600" lang="en-US" i="0">
                  <a:solidFill>
                    <a:schemeClr val="dk1"/>
                  </a:solidFill>
                  <a:latin typeface="Rokkitt"/>
                  <a:ea typeface="Rokkitt"/>
                  <a:cs typeface="Rokkitt"/>
                  <a:sym typeface="Rokkitt"/>
                </a:rPr>
                <a:t>Thousand Years Before Present</a:t>
              </a:r>
            </a:p>
          </p:txBody>
        </p:sp>
        <p:sp>
          <p:nvSpPr>
            <p:cNvPr id="458" name="Shape 458"/>
            <p:cNvSpPr txBox="1"/>
            <p:nvPr/>
          </p:nvSpPr>
          <p:spPr>
            <a:xfrm>
              <a:off y="4553712" x="6245351"/>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4</a:t>
              </a:r>
            </a:p>
          </p:txBody>
        </p:sp>
        <p:sp>
          <p:nvSpPr>
            <p:cNvPr id="459" name="Shape 459"/>
            <p:cNvSpPr txBox="1"/>
            <p:nvPr/>
          </p:nvSpPr>
          <p:spPr>
            <a:xfrm>
              <a:off y="4553712" x="6684264"/>
              <a:ext cy="141577" cx="7457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800" lang="en-US" i="0">
                  <a:solidFill>
                    <a:schemeClr val="dk1"/>
                  </a:solidFill>
                  <a:latin typeface="Rokkitt"/>
                  <a:ea typeface="Rokkitt"/>
                  <a:cs typeface="Rokkitt"/>
                  <a:sym typeface="Rokkitt"/>
                </a:rPr>
                <a:t>3</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6"/>
                                        </p:tgtEl>
                                        <p:attrNameLst>
                                          <p:attrName>style.visibility</p:attrName>
                                        </p:attrNameLst>
                                      </p:cBhvr>
                                      <p:to>
                                        <p:strVal val="visible"/>
                                      </p:to>
                                    </p:set>
                                    <p:animEffect transition="in" filter="fade">
                                      <p:cBhvr>
                                        <p:cTn dur="1"/>
                                        <p:tgtEl>
                                          <p:spTgt spid="44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5"/>
                                        </p:tgtEl>
                                        <p:attrNameLst>
                                          <p:attrName>style.visibility</p:attrName>
                                        </p:attrNameLst>
                                      </p:cBhvr>
                                      <p:to>
                                        <p:strVal val="visible"/>
                                      </p:to>
                                    </p:set>
                                    <p:animEffect transition="in" filter="fade">
                                      <p:cBhvr>
                                        <p:cTn dur="1"/>
                                        <p:tgtEl>
                                          <p:spTgt spid="435"/>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6"/>
                                        </p:tgtEl>
                                        <p:attrNameLst>
                                          <p:attrName>style.visibility</p:attrName>
                                        </p:attrNameLst>
                                      </p:cBhvr>
                                      <p:to>
                                        <p:strVal val="visible"/>
                                      </p:to>
                                    </p:set>
                                    <p:animEffect transition="in" filter="fade">
                                      <p:cBhvr>
                                        <p:cTn dur="1"/>
                                        <p:tgtEl>
                                          <p:spTgt spid="43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4"/>
                                        </p:tgtEl>
                                        <p:attrNameLst>
                                          <p:attrName>style.visibility</p:attrName>
                                        </p:attrNameLst>
                                      </p:cBhvr>
                                      <p:to>
                                        <p:strVal val="visible"/>
                                      </p:to>
                                    </p:set>
                                    <p:animEffect transition="in" filter="fade">
                                      <p:cBhvr>
                                        <p:cTn dur="1"/>
                                        <p:tgtEl>
                                          <p:spTgt spid="434"/>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7"/>
                                        </p:tgtEl>
                                        <p:attrNameLst>
                                          <p:attrName>style.visibility</p:attrName>
                                        </p:attrNameLst>
                                      </p:cBhvr>
                                      <p:to>
                                        <p:strVal val="visible"/>
                                      </p:to>
                                    </p:set>
                                    <p:animEffect transition="in" filter="fade">
                                      <p:cBhvr>
                                        <p:cTn dur="1"/>
                                        <p:tgtEl>
                                          <p:spTgt spid="437"/>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8"/>
                                        </p:tgtEl>
                                        <p:attrNameLst>
                                          <p:attrName>style.visibility</p:attrName>
                                        </p:attrNameLst>
                                      </p:cBhvr>
                                      <p:to>
                                        <p:strVal val="visible"/>
                                      </p:to>
                                    </p:set>
                                    <p:animEffect transition="in" filter="fade">
                                      <p:cBhvr>
                                        <p:cTn dur="1"/>
                                        <p:tgtEl>
                                          <p:spTgt spid="43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9"/>
                                        </p:tgtEl>
                                        <p:attrNameLst>
                                          <p:attrName>style.visibility</p:attrName>
                                        </p:attrNameLst>
                                      </p:cBhvr>
                                      <p:to>
                                        <p:strVal val="visible"/>
                                      </p:to>
                                    </p:set>
                                    <p:animEffect transition="in" filter="fade">
                                      <p:cBhvr>
                                        <p:cTn dur="1"/>
                                        <p:tgtEl>
                                          <p:spTgt spid="439"/>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0"/>
                                        </p:tgtEl>
                                        <p:attrNameLst>
                                          <p:attrName>style.visibility</p:attrName>
                                        </p:attrNameLst>
                                      </p:cBhvr>
                                      <p:to>
                                        <p:strVal val="visible"/>
                                      </p:to>
                                    </p:set>
                                    <p:animEffect transition="in" filter="fade">
                                      <p:cBhvr>
                                        <p:cTn dur="1"/>
                                        <p:tgtEl>
                                          <p:spTgt spid="440"/>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1"/>
                                        </p:tgtEl>
                                        <p:attrNameLst>
                                          <p:attrName>style.visibility</p:attrName>
                                        </p:attrNameLst>
                                      </p:cBhvr>
                                      <p:to>
                                        <p:strVal val="visible"/>
                                      </p:to>
                                    </p:set>
                                    <p:animEffect transition="in" filter="fade">
                                      <p:cBhvr>
                                        <p:cTn dur="1"/>
                                        <p:tgtEl>
                                          <p:spTgt spid="441"/>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2"/>
                                        </p:tgtEl>
                                        <p:attrNameLst>
                                          <p:attrName>style.visibility</p:attrName>
                                        </p:attrNameLst>
                                      </p:cBhvr>
                                      <p:to>
                                        <p:strVal val="visible"/>
                                      </p:to>
                                    </p:set>
                                    <p:animEffect transition="in" filter="fade">
                                      <p:cBhvr>
                                        <p:cTn dur="1"/>
                                        <p:tgtEl>
                                          <p:spTgt spid="442"/>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8"/>
                                        </p:tgtEl>
                                        <p:attrNameLst>
                                          <p:attrName>style.visibility</p:attrName>
                                        </p:attrNameLst>
                                      </p:cBhvr>
                                      <p:to>
                                        <p:strVal val="visible"/>
                                      </p:to>
                                    </p:set>
                                    <p:animEffect transition="in" filter="fade">
                                      <p:cBhvr>
                                        <p:cTn dur="1"/>
                                        <p:tgtEl>
                                          <p:spTgt spid="44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1"/>
                                        </p:tgtEl>
                                        <p:attrNameLst>
                                          <p:attrName>style.visibility</p:attrName>
                                        </p:attrNameLst>
                                      </p:cBhvr>
                                      <p:to>
                                        <p:strVal val="visible"/>
                                      </p:to>
                                    </p:set>
                                    <p:animEffect transition="in" filter="fade">
                                      <p:cBhvr>
                                        <p:cTn dur="1"/>
                                        <p:tgtEl>
                                          <p:spTgt spid="431"/>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3"/>
                                        </p:tgtEl>
                                        <p:attrNameLst>
                                          <p:attrName>style.visibility</p:attrName>
                                        </p:attrNameLst>
                                      </p:cBhvr>
                                      <p:to>
                                        <p:strVal val="visible"/>
                                      </p:to>
                                    </p:set>
                                    <p:animEffect transition="in" filter="fade">
                                      <p:cBhvr>
                                        <p:cTn dur="1"/>
                                        <p:tgtEl>
                                          <p:spTgt spid="443"/>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2"/>
                                        </p:tgtEl>
                                        <p:attrNameLst>
                                          <p:attrName>style.visibility</p:attrName>
                                        </p:attrNameLst>
                                      </p:cBhvr>
                                      <p:to>
                                        <p:strVal val="visible"/>
                                      </p:to>
                                    </p:set>
                                    <p:animEffect transition="in" filter="fade">
                                      <p:cBhvr>
                                        <p:cTn dur="1"/>
                                        <p:tgtEl>
                                          <p:spTgt spid="432"/>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33"/>
                                        </p:tgtEl>
                                        <p:attrNameLst>
                                          <p:attrName>style.visibility</p:attrName>
                                        </p:attrNameLst>
                                      </p:cBhvr>
                                      <p:to>
                                        <p:strVal val="visible"/>
                                      </p:to>
                                    </p:set>
                                    <p:animEffect transition="in" filter="fade">
                                      <p:cBhvr>
                                        <p:cTn dur="1"/>
                                        <p:tgtEl>
                                          <p:spTgt spid="433"/>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4"/>
                                        </p:tgtEl>
                                        <p:attrNameLst>
                                          <p:attrName>style.visibility</p:attrName>
                                        </p:attrNameLst>
                                      </p:cBhvr>
                                      <p:to>
                                        <p:strVal val="visible"/>
                                      </p:to>
                                    </p:set>
                                    <p:animEffect transition="in" filter="fade">
                                      <p:cBhvr>
                                        <p:cTn dur="1"/>
                                        <p:tgtEl>
                                          <p:spTgt spid="444"/>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5"/>
                                        </p:tgtEl>
                                        <p:attrNameLst>
                                          <p:attrName>style.visibility</p:attrName>
                                        </p:attrNameLst>
                                      </p:cBhvr>
                                      <p:to>
                                        <p:strVal val="visible"/>
                                      </p:to>
                                    </p:set>
                                    <p:animEffect transition="in" filter="fade">
                                      <p:cBhvr>
                                        <p:cTn dur="1"/>
                                        <p:tgtEl>
                                          <p:spTgt spid="445"/>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49"/>
                                        </p:tgtEl>
                                        <p:attrNameLst>
                                          <p:attrName>style.visibility</p:attrName>
                                        </p:attrNameLst>
                                      </p:cBhvr>
                                      <p:to>
                                        <p:strVal val="visible"/>
                                      </p:to>
                                    </p:set>
                                    <p:animEffect transition="in" filter="fade">
                                      <p:cBhvr>
                                        <p:cTn dur="1"/>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y="0" x="0"/>
          <a:ext cy="0" cx="0"/>
          <a:chOff y="0" x="0"/>
          <a:chExt cy="0" cx="0"/>
        </a:xfrm>
      </p:grpSpPr>
      <p:pic>
        <p:nvPicPr>
          <p:cNvPr id="465" name="Shape 465"/>
          <p:cNvPicPr preferRelativeResize="0"/>
          <p:nvPr/>
        </p:nvPicPr>
        <p:blipFill rotWithShape="1">
          <a:blip r:embed="rId3">
            <a:alphaModFix/>
          </a:blip>
          <a:srcRect t="0" b="0" r="0" l="0"/>
          <a:stretch/>
        </p:blipFill>
        <p:spPr>
          <a:xfrm>
            <a:off y="1872465" x="2722242"/>
            <a:ext cy="3613935" cx="3573945"/>
          </a:xfrm>
          <a:prstGeom prst="rect">
            <a:avLst/>
          </a:prstGeom>
          <a:noFill/>
          <a:ln>
            <a:noFill/>
          </a:ln>
        </p:spPr>
      </p:pic>
      <p:sp>
        <p:nvSpPr>
          <p:cNvPr id="466" name="Shape 466"/>
          <p:cNvSpPr/>
          <p:nvPr/>
        </p:nvSpPr>
        <p:spPr>
          <a:xfrm>
            <a:off y="1892808" x="2722242"/>
            <a:ext cy="1600199" cx="1600199"/>
          </a:xfrm>
          <a:prstGeom prst="rect">
            <a:avLst/>
          </a:prstGeom>
          <a:noFill/>
          <a:ln w="254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67" name="Shape 467"/>
          <p:cNvSpPr/>
          <p:nvPr/>
        </p:nvSpPr>
        <p:spPr>
          <a:xfrm>
            <a:off y="1892807" x="4654296"/>
            <a:ext cy="1600199" cx="1600199"/>
          </a:xfrm>
          <a:prstGeom prst="rect">
            <a:avLst/>
          </a:prstGeom>
          <a:noFill/>
          <a:ln w="254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68" name="Shape 468"/>
          <p:cNvSpPr/>
          <p:nvPr/>
        </p:nvSpPr>
        <p:spPr>
          <a:xfrm>
            <a:off y="3884892" x="4695989"/>
            <a:ext cy="1581911" cx="1572767"/>
          </a:xfrm>
          <a:prstGeom prst="rect">
            <a:avLst/>
          </a:prstGeom>
          <a:noFill/>
          <a:ln w="254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69" name="Shape 469"/>
          <p:cNvSpPr/>
          <p:nvPr/>
        </p:nvSpPr>
        <p:spPr>
          <a:xfrm>
            <a:off y="3886200" x="2743200"/>
            <a:ext cy="1600199" cx="1600199"/>
          </a:xfrm>
          <a:prstGeom prst="rect">
            <a:avLst/>
          </a:prstGeom>
          <a:noFill/>
          <a:ln w="254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70" name="Shape 470"/>
          <p:cNvSpPr txBox="1"/>
          <p:nvPr/>
        </p:nvSpPr>
        <p:spPr>
          <a:xfrm>
            <a:off y="228600" x="3048000"/>
            <a:ext cy="584774" cx="3212546"/>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The Delta Cycle</a:t>
            </a:r>
          </a:p>
        </p:txBody>
      </p:sp>
      <p:grpSp>
        <p:nvGrpSpPr>
          <p:cNvPr id="471" name="Shape 471"/>
          <p:cNvGrpSpPr/>
          <p:nvPr/>
        </p:nvGrpSpPr>
        <p:grpSpPr>
          <a:xfrm>
            <a:off y="3276600" x="4343400"/>
            <a:ext cy="3237276" cx="4316118"/>
            <a:chOff y="3276600" x="4343400"/>
            <a:chExt cy="3237276" cx="4316118"/>
          </a:xfrm>
        </p:grpSpPr>
        <p:pic>
          <p:nvPicPr>
            <p:cNvPr id="472" name="Shape 472"/>
            <p:cNvPicPr preferRelativeResize="0"/>
            <p:nvPr/>
          </p:nvPicPr>
          <p:blipFill rotWithShape="1">
            <a:blip r:embed="rId4">
              <a:alphaModFix/>
            </a:blip>
            <a:srcRect t="0" b="0" r="0" l="0"/>
            <a:stretch/>
          </p:blipFill>
          <p:spPr>
            <a:xfrm>
              <a:off y="3276600" x="4343400"/>
              <a:ext cy="3237276" cx="4316118"/>
            </a:xfrm>
            <a:prstGeom prst="rect">
              <a:avLst/>
            </a:prstGeom>
            <a:noFill/>
            <a:ln>
              <a:noFill/>
            </a:ln>
          </p:spPr>
        </p:pic>
        <p:sp>
          <p:nvSpPr>
            <p:cNvPr id="473" name="Shape 473"/>
            <p:cNvSpPr txBox="1"/>
            <p:nvPr/>
          </p:nvSpPr>
          <p:spPr>
            <a:xfrm>
              <a:off y="6084332" x="4654273"/>
              <a:ext cy="369332" cx="259320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Mississippi River Delta</a:t>
              </a:r>
            </a:p>
          </p:txBody>
        </p:sp>
      </p:grpSp>
      <p:grpSp>
        <p:nvGrpSpPr>
          <p:cNvPr id="474" name="Shape 474"/>
          <p:cNvGrpSpPr/>
          <p:nvPr/>
        </p:nvGrpSpPr>
        <p:grpSpPr>
          <a:xfrm>
            <a:off y="3546325" x="304799"/>
            <a:ext cy="2918224" cx="4217854"/>
            <a:chOff y="3416550" x="304800"/>
            <a:chExt cy="3048000" cx="4513598"/>
          </a:xfrm>
        </p:grpSpPr>
        <p:pic>
          <p:nvPicPr>
            <p:cNvPr id="475" name="Shape 475"/>
            <p:cNvPicPr preferRelativeResize="0"/>
            <p:nvPr/>
          </p:nvPicPr>
          <p:blipFill rotWithShape="1">
            <a:blip r:embed="rId5">
              <a:alphaModFix/>
            </a:blip>
            <a:srcRect t="0" b="4718" r="8929" l="0"/>
            <a:stretch/>
          </p:blipFill>
          <p:spPr>
            <a:xfrm>
              <a:off y="3416550" x="304800"/>
              <a:ext cy="3048000" cx="4513598"/>
            </a:xfrm>
            <a:prstGeom prst="rect">
              <a:avLst/>
            </a:prstGeom>
            <a:noFill/>
            <a:ln>
              <a:noFill/>
            </a:ln>
          </p:spPr>
        </p:pic>
        <p:sp>
          <p:nvSpPr>
            <p:cNvPr id="476" name="Shape 476"/>
            <p:cNvSpPr txBox="1"/>
            <p:nvPr/>
          </p:nvSpPr>
          <p:spPr>
            <a:xfrm>
              <a:off y="6038237" x="304800"/>
              <a:ext cy="369332" cx="1294584"/>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Grand Isle</a:t>
              </a:r>
            </a:p>
          </p:txBody>
        </p:sp>
      </p:grpSp>
      <p:grpSp>
        <p:nvGrpSpPr>
          <p:cNvPr id="477" name="Shape 477"/>
          <p:cNvGrpSpPr/>
          <p:nvPr/>
        </p:nvGrpSpPr>
        <p:grpSpPr>
          <a:xfrm>
            <a:off y="781293" x="304800"/>
            <a:ext cy="3004457" cx="4217854"/>
            <a:chOff y="914400" x="4527380"/>
            <a:chExt cy="3004457" cx="4217854"/>
          </a:xfrm>
        </p:grpSpPr>
        <p:pic>
          <p:nvPicPr>
            <p:cNvPr id="478" name="Shape 478"/>
            <p:cNvPicPr preferRelativeResize="0"/>
            <p:nvPr/>
          </p:nvPicPr>
          <p:blipFill rotWithShape="1">
            <a:blip r:embed="rId6">
              <a:alphaModFix/>
            </a:blip>
            <a:srcRect t="0" b="10960" r="0" l="0"/>
            <a:stretch/>
          </p:blipFill>
          <p:spPr>
            <a:xfrm>
              <a:off y="914400" x="4527380"/>
              <a:ext cy="3004457" cx="4217854"/>
            </a:xfrm>
            <a:prstGeom prst="rect">
              <a:avLst/>
            </a:prstGeom>
            <a:noFill/>
            <a:ln>
              <a:noFill/>
            </a:ln>
          </p:spPr>
        </p:pic>
        <p:sp>
          <p:nvSpPr>
            <p:cNvPr id="479" name="Shape 479"/>
            <p:cNvSpPr txBox="1"/>
            <p:nvPr/>
          </p:nvSpPr>
          <p:spPr>
            <a:xfrm>
              <a:off y="3494766" x="6400566"/>
              <a:ext cy="369332" cx="225895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Chandeleur Islands</a:t>
              </a:r>
            </a:p>
          </p:txBody>
        </p:sp>
      </p:grpSp>
      <p:grpSp>
        <p:nvGrpSpPr>
          <p:cNvPr id="480" name="Shape 480"/>
          <p:cNvGrpSpPr/>
          <p:nvPr/>
        </p:nvGrpSpPr>
        <p:grpSpPr>
          <a:xfrm>
            <a:off y="868474" x="4736149"/>
            <a:ext cy="2949695" cx="3989944"/>
            <a:chOff y="836054" x="353231"/>
            <a:chExt cy="3161144" cx="4174149"/>
          </a:xfrm>
        </p:grpSpPr>
        <p:pic>
          <p:nvPicPr>
            <p:cNvPr id="481" name="Shape 481"/>
            <p:cNvPicPr preferRelativeResize="0"/>
            <p:nvPr/>
          </p:nvPicPr>
          <p:blipFill rotWithShape="1">
            <a:blip r:embed="rId7">
              <a:alphaModFix/>
            </a:blip>
            <a:srcRect t="11579" b="7548" r="9243" l="8239"/>
            <a:stretch/>
          </p:blipFill>
          <p:spPr>
            <a:xfrm>
              <a:off y="836054" x="353231"/>
              <a:ext cy="3161144" cx="4174149"/>
            </a:xfrm>
            <a:prstGeom prst="rect">
              <a:avLst/>
            </a:prstGeom>
            <a:noFill/>
            <a:ln>
              <a:noFill/>
            </a:ln>
          </p:spPr>
        </p:pic>
        <p:sp>
          <p:nvSpPr>
            <p:cNvPr id="482" name="Shape 482"/>
            <p:cNvSpPr txBox="1"/>
            <p:nvPr/>
          </p:nvSpPr>
          <p:spPr>
            <a:xfrm>
              <a:off y="3613648" x="1599384"/>
              <a:ext cy="369332" cx="128592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Ship Shoal</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71"/>
                                        </p:tgtEl>
                                        <p:attrNameLst>
                                          <p:attrName>style.visibility</p:attrName>
                                        </p:attrNameLst>
                                      </p:cBhvr>
                                      <p:to>
                                        <p:strVal val="visible"/>
                                      </p:to>
                                    </p:set>
                                    <p:animEffect transition="in" filter="fade">
                                      <p:cBhvr>
                                        <p:cTn dur="1"/>
                                        <p:tgtEl>
                                          <p:spTgt spid="471"/>
                                        </p:tgtEl>
                                      </p:cBhvr>
                                    </p:animEffect>
                                  </p:childTnLst>
                                </p:cTn>
                              </p:par>
                              <p:par>
                                <p:cTn presetID="10" fill="hold" presetSubtype="0" presetClass="entr" nodeType="withEffect">
                                  <p:stCondLst>
                                    <p:cond delay="0"/>
                                  </p:stCondLst>
                                  <p:childTnLst>
                                    <p:set>
                                      <p:cBhvr>
                                        <p:cTn dur="1" fill="hold">
                                          <p:stCondLst>
                                            <p:cond delay="0"/>
                                          </p:stCondLst>
                                        </p:cTn>
                                        <p:tgtEl>
                                          <p:spTgt spid="466"/>
                                        </p:tgtEl>
                                        <p:attrNameLst>
                                          <p:attrName>style.visibility</p:attrName>
                                        </p:attrNameLst>
                                      </p:cBhvr>
                                      <p:to>
                                        <p:strVal val="visible"/>
                                      </p:to>
                                    </p:set>
                                    <p:animEffect transition="in" filter="fade">
                                      <p:cBhvr>
                                        <p:cTn dur="1"/>
                                        <p:tgtEl>
                                          <p:spTgt spid="46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74"/>
                                        </p:tgtEl>
                                        <p:attrNameLst>
                                          <p:attrName>style.visibility</p:attrName>
                                        </p:attrNameLst>
                                      </p:cBhvr>
                                      <p:to>
                                        <p:strVal val="visible"/>
                                      </p:to>
                                    </p:set>
                                    <p:animEffect transition="in" filter="fade">
                                      <p:cBhvr>
                                        <p:cTn dur="1"/>
                                        <p:tgtEl>
                                          <p:spTgt spid="474"/>
                                        </p:tgtEl>
                                      </p:cBhvr>
                                    </p:animEffect>
                                  </p:childTnLst>
                                </p:cTn>
                              </p:par>
                              <p:par>
                                <p:cTn presetID="10" fill="hold" presetSubtype="0" presetClass="entr" nodeType="withEffect">
                                  <p:stCondLst>
                                    <p:cond delay="0"/>
                                  </p:stCondLst>
                                  <p:childTnLst>
                                    <p:set>
                                      <p:cBhvr>
                                        <p:cTn dur="1" fill="hold">
                                          <p:stCondLst>
                                            <p:cond delay="0"/>
                                          </p:stCondLst>
                                        </p:cTn>
                                        <p:tgtEl>
                                          <p:spTgt spid="467"/>
                                        </p:tgtEl>
                                        <p:attrNameLst>
                                          <p:attrName>style.visibility</p:attrName>
                                        </p:attrNameLst>
                                      </p:cBhvr>
                                      <p:to>
                                        <p:strVal val="visible"/>
                                      </p:to>
                                    </p:set>
                                    <p:animEffect transition="in" filter="fade">
                                      <p:cBhvr>
                                        <p:cTn dur="1"/>
                                        <p:tgtEl>
                                          <p:spTgt spid="467"/>
                                        </p:tgtEl>
                                      </p:cBhvr>
                                    </p:animEffect>
                                  </p:childTnLst>
                                </p:cTn>
                              </p:par>
                              <p:par>
                                <p:cTn presetID="10" fill="hold" presetSubtype="0" presetClass="exit" nodeType="withEffect">
                                  <p:stCondLst>
                                    <p:cond delay="0"/>
                                  </p:stCondLst>
                                  <p:childTnLst>
                                    <p:animEffect transition="out" filter="fade">
                                      <p:cBhvr>
                                        <p:cTn dur="1"/>
                                        <p:tgtEl>
                                          <p:spTgt spid="471"/>
                                        </p:tgtEl>
                                      </p:cBhvr>
                                    </p:animEffect>
                                    <p:set>
                                      <p:cBhvr>
                                        <p:cTn dur="1" fill="hold">
                                          <p:stCondLst>
                                            <p:cond delay="1"/>
                                          </p:stCondLst>
                                        </p:cTn>
                                        <p:tgtEl>
                                          <p:spTgt spid="471"/>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466"/>
                                        </p:tgtEl>
                                      </p:cBhvr>
                                    </p:animEffect>
                                    <p:set>
                                      <p:cBhvr>
                                        <p:cTn dur="1" fill="hold">
                                          <p:stCondLst>
                                            <p:cond delay="1"/>
                                          </p:stCondLst>
                                        </p:cTn>
                                        <p:tgtEl>
                                          <p:spTgt spid="4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77"/>
                                        </p:tgtEl>
                                        <p:attrNameLst>
                                          <p:attrName>style.visibility</p:attrName>
                                        </p:attrNameLst>
                                      </p:cBhvr>
                                      <p:to>
                                        <p:strVal val="visible"/>
                                      </p:to>
                                    </p:set>
                                    <p:animEffect transition="in" filter="fade">
                                      <p:cBhvr>
                                        <p:cTn dur="1"/>
                                        <p:tgtEl>
                                          <p:spTgt spid="477"/>
                                        </p:tgtEl>
                                      </p:cBhvr>
                                    </p:animEffect>
                                  </p:childTnLst>
                                </p:cTn>
                              </p:par>
                              <p:par>
                                <p:cTn presetID="10" fill="hold" presetSubtype="0" presetClass="entr" nodeType="withEffect">
                                  <p:stCondLst>
                                    <p:cond delay="0"/>
                                  </p:stCondLst>
                                  <p:childTnLst>
                                    <p:set>
                                      <p:cBhvr>
                                        <p:cTn dur="1" fill="hold">
                                          <p:stCondLst>
                                            <p:cond delay="0"/>
                                          </p:stCondLst>
                                        </p:cTn>
                                        <p:tgtEl>
                                          <p:spTgt spid="468"/>
                                        </p:tgtEl>
                                        <p:attrNameLst>
                                          <p:attrName>style.visibility</p:attrName>
                                        </p:attrNameLst>
                                      </p:cBhvr>
                                      <p:to>
                                        <p:strVal val="visible"/>
                                      </p:to>
                                    </p:set>
                                    <p:animEffect transition="in" filter="fade">
                                      <p:cBhvr>
                                        <p:cTn dur="1"/>
                                        <p:tgtEl>
                                          <p:spTgt spid="468"/>
                                        </p:tgtEl>
                                      </p:cBhvr>
                                    </p:animEffect>
                                  </p:childTnLst>
                                </p:cTn>
                              </p:par>
                              <p:par>
                                <p:cTn presetID="10" fill="hold" presetSubtype="0" presetClass="exit" nodeType="withEffect">
                                  <p:stCondLst>
                                    <p:cond delay="0"/>
                                  </p:stCondLst>
                                  <p:childTnLst>
                                    <p:animEffect transition="out" filter="fade">
                                      <p:cBhvr>
                                        <p:cTn dur="1"/>
                                        <p:tgtEl>
                                          <p:spTgt spid="474"/>
                                        </p:tgtEl>
                                      </p:cBhvr>
                                    </p:animEffect>
                                    <p:set>
                                      <p:cBhvr>
                                        <p:cTn dur="1" fill="hold">
                                          <p:stCondLst>
                                            <p:cond delay="1"/>
                                          </p:stCondLst>
                                        </p:cTn>
                                        <p:tgtEl>
                                          <p:spTgt spid="474"/>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467"/>
                                        </p:tgtEl>
                                      </p:cBhvr>
                                    </p:animEffect>
                                    <p:set>
                                      <p:cBhvr>
                                        <p:cTn dur="1" fill="hold">
                                          <p:stCondLst>
                                            <p:cond delay="1"/>
                                          </p:stCondLst>
                                        </p:cTn>
                                        <p:tgtEl>
                                          <p:spTgt spid="4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480"/>
                                        </p:tgtEl>
                                        <p:attrNameLst>
                                          <p:attrName>style.visibility</p:attrName>
                                        </p:attrNameLst>
                                      </p:cBhvr>
                                      <p:to>
                                        <p:strVal val="visible"/>
                                      </p:to>
                                    </p:set>
                                    <p:animEffect transition="in" filter="fade">
                                      <p:cBhvr>
                                        <p:cTn dur="1"/>
                                        <p:tgtEl>
                                          <p:spTgt spid="480"/>
                                        </p:tgtEl>
                                      </p:cBhvr>
                                    </p:animEffect>
                                  </p:childTnLst>
                                </p:cTn>
                              </p:par>
                              <p:par>
                                <p:cTn presetID="10" fill="hold" presetSubtype="0" presetClass="entr" nodeType="withEffect">
                                  <p:stCondLst>
                                    <p:cond delay="0"/>
                                  </p:stCondLst>
                                  <p:childTnLst>
                                    <p:set>
                                      <p:cBhvr>
                                        <p:cTn dur="1" fill="hold">
                                          <p:stCondLst>
                                            <p:cond delay="0"/>
                                          </p:stCondLst>
                                        </p:cTn>
                                        <p:tgtEl>
                                          <p:spTgt spid="469"/>
                                        </p:tgtEl>
                                        <p:attrNameLst>
                                          <p:attrName>style.visibility</p:attrName>
                                        </p:attrNameLst>
                                      </p:cBhvr>
                                      <p:to>
                                        <p:strVal val="visible"/>
                                      </p:to>
                                    </p:set>
                                    <p:animEffect transition="in" filter="fade">
                                      <p:cBhvr>
                                        <p:cTn dur="1"/>
                                        <p:tgtEl>
                                          <p:spTgt spid="469"/>
                                        </p:tgtEl>
                                      </p:cBhvr>
                                    </p:animEffect>
                                  </p:childTnLst>
                                </p:cTn>
                              </p:par>
                              <p:par>
                                <p:cTn presetID="10" fill="hold" presetSubtype="0" presetClass="exit" nodeType="withEffect">
                                  <p:stCondLst>
                                    <p:cond delay="0"/>
                                  </p:stCondLst>
                                  <p:childTnLst>
                                    <p:animEffect transition="out" filter="fade">
                                      <p:cBhvr>
                                        <p:cTn dur="1"/>
                                        <p:tgtEl>
                                          <p:spTgt spid="477"/>
                                        </p:tgtEl>
                                      </p:cBhvr>
                                    </p:animEffect>
                                    <p:set>
                                      <p:cBhvr>
                                        <p:cTn dur="1" fill="hold">
                                          <p:stCondLst>
                                            <p:cond delay="1"/>
                                          </p:stCondLst>
                                        </p:cTn>
                                        <p:tgtEl>
                                          <p:spTgt spid="477"/>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468"/>
                                        </p:tgtEl>
                                      </p:cBhvr>
                                    </p:animEffect>
                                    <p:set>
                                      <p:cBhvr>
                                        <p:cTn dur="1" fill="hold">
                                          <p:stCondLst>
                                            <p:cond delay="1"/>
                                          </p:stCondLst>
                                        </p:cTn>
                                        <p:tgtEl>
                                          <p:spTgt spid="4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presetID="10" fill="hold" presetSubtype="0" presetClass="exit" nodeType="clickEffect">
                                  <p:stCondLst>
                                    <p:cond delay="0"/>
                                  </p:stCondLst>
                                  <p:childTnLst>
                                    <p:animEffect transition="out" filter="fade">
                                      <p:cBhvr>
                                        <p:cTn dur="1"/>
                                        <p:tgtEl>
                                          <p:spTgt spid="480"/>
                                        </p:tgtEl>
                                      </p:cBhvr>
                                    </p:animEffect>
                                    <p:set>
                                      <p:cBhvr>
                                        <p:cTn dur="1" fill="hold">
                                          <p:stCondLst>
                                            <p:cond delay="1"/>
                                          </p:stCondLst>
                                        </p:cTn>
                                        <p:tgtEl>
                                          <p:spTgt spid="480"/>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469"/>
                                        </p:tgtEl>
                                      </p:cBhvr>
                                    </p:animEffect>
                                    <p:set>
                                      <p:cBhvr>
                                        <p:cTn dur="1" fill="hold">
                                          <p:stCondLst>
                                            <p:cond delay="1"/>
                                          </p:stCondLst>
                                        </p:cTn>
                                        <p:tgtEl>
                                          <p:spTgt spid="4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y="0" x="0"/>
          <a:ext cy="0" cx="0"/>
          <a:chOff y="0" x="0"/>
          <a:chExt cy="0" cx="0"/>
        </a:xfrm>
      </p:grpSpPr>
      <p:pic>
        <p:nvPicPr>
          <p:cNvPr id="488" name="Shape 488"/>
          <p:cNvPicPr preferRelativeResize="0"/>
          <p:nvPr/>
        </p:nvPicPr>
        <p:blipFill rotWithShape="1">
          <a:blip r:embed="rId3">
            <a:alphaModFix/>
          </a:blip>
          <a:srcRect t="0" b="0" r="0" l="0"/>
          <a:stretch/>
        </p:blipFill>
        <p:spPr>
          <a:xfrm>
            <a:off y="773858" x="393191"/>
            <a:ext cy="5052801" cx="8229600"/>
          </a:xfrm>
          <a:prstGeom prst="rect">
            <a:avLst/>
          </a:prstGeom>
          <a:solidFill>
            <a:srgbClr val="3399FF">
              <a:alpha val="60000"/>
            </a:srgbClr>
          </a:solidFill>
          <a:ln>
            <a:noFill/>
          </a:ln>
        </p:spPr>
      </p:pic>
      <p:sp>
        <p:nvSpPr>
          <p:cNvPr id="489" name="Shape 489"/>
          <p:cNvSpPr/>
          <p:nvPr/>
        </p:nvSpPr>
        <p:spPr>
          <a:xfrm>
            <a:off y="1789484" x="1135282"/>
            <a:ext cy="2521432" cx="2946241"/>
          </a:xfrm>
          <a:custGeom>
            <a:pathLst>
              <a:path w="3273605" extrusionOk="0" h="2801594">
                <a:moveTo>
                  <a:pt y="102933" x="1562868"/>
                </a:moveTo>
                <a:lnTo>
                  <a:pt y="309068" x="1481367"/>
                </a:lnTo>
                <a:lnTo>
                  <a:pt y="464344" x="1455488"/>
                </a:lnTo>
                <a:lnTo>
                  <a:pt y="610993" x="1610763"/>
                </a:lnTo>
                <a:lnTo>
                  <a:pt y="831616" x="1984455"/>
                </a:lnTo>
                <a:lnTo>
                  <a:pt y="1027377" x="2243137"/>
                </a:lnTo>
                <a:lnTo>
                  <a:pt y="1214403" x="2490657"/>
                </a:lnTo>
                <a:lnTo>
                  <a:pt y="1421546" x="2663874"/>
                </a:lnTo>
                <a:cubicBezTo>
                  <a:pt y="1473812" x="2714979"/>
                  <a:pt y="1535833" x="2728308"/>
                  <a:pt y="1572977" x="2778766"/>
                </a:cubicBezTo>
                <a:cubicBezTo>
                  <a:pt y="1610122" x="2829224"/>
                  <a:pt y="1625892" x="2913262"/>
                  <a:pt y="1644413" x="2966620"/>
                </a:cubicBezTo>
                <a:cubicBezTo>
                  <a:pt y="1662934" x="3019978"/>
                  <a:pt y="1588852" x="3075981"/>
                  <a:pt y="1639122" x="3117433"/>
                </a:cubicBezTo>
                <a:cubicBezTo>
                  <a:pt y="1689392" x="3158885"/>
                  <a:pt y="1809777" x="3169028"/>
                  <a:pt y="1848141" x="3186226"/>
                </a:cubicBezTo>
                <a:cubicBezTo>
                  <a:pt y="1862252" x="3192400"/>
                  <a:pt y="1942508" x="3137718"/>
                  <a:pt y="1956619" x="3143892"/>
                </a:cubicBezTo>
                <a:cubicBezTo>
                  <a:pt y="1974699" x="3143010"/>
                  <a:pt y="2013065" x="3248403"/>
                  <a:pt y="2038642" x="3268246"/>
                </a:cubicBezTo>
                <a:cubicBezTo>
                  <a:pt y="2064219" x="3288089"/>
                  <a:pt y="2092493" x="3245119"/>
                  <a:pt y="2110079" x="3262952"/>
                </a:cubicBezTo>
                <a:lnTo>
                  <a:pt y="2128282" x="3221787"/>
                </a:lnTo>
                <a:cubicBezTo>
                  <a:pt y="2138971" x="3215225"/>
                  <a:pt y="2094099" x="3171619"/>
                  <a:pt y="2104788" x="3165057"/>
                </a:cubicBezTo>
                <a:cubicBezTo>
                  <a:pt y="2123309" x="3145655"/>
                  <a:pt y="2099496" x="3126253"/>
                  <a:pt y="2118017" x="3106851"/>
                </a:cubicBezTo>
                <a:lnTo>
                  <a:pt y="2193242" x="3139077"/>
                </a:lnTo>
                <a:cubicBezTo>
                  <a:pt y="2228521" x="3106005"/>
                  <a:pt y="2183030" x="3080913"/>
                  <a:pt y="2231788" x="3101558"/>
                </a:cubicBezTo>
                <a:cubicBezTo>
                  <a:pt y="2238211" x="3161892"/>
                  <a:pt y="2261775" x="3166819"/>
                  <a:pt y="2297935" x="3186222"/>
                </a:cubicBezTo>
                <a:cubicBezTo>
                  <a:pt y="2334095" x="3205625"/>
                  <a:pt y="2286027" x="3105084"/>
                  <a:pt y="2311162" x="3085682"/>
                </a:cubicBezTo>
                <a:cubicBezTo>
                  <a:pt y="2336297" x="3066280"/>
                  <a:pt y="2361433" x="3068926"/>
                  <a:pt y="2401121" x="3080391"/>
                </a:cubicBezTo>
                <a:cubicBezTo>
                  <a:pt y="2440809" x="3091856"/>
                  <a:pt y="2520184" x="3165058"/>
                  <a:pt y="2557226" x="3162412"/>
                </a:cubicBezTo>
                <a:cubicBezTo>
                  <a:pt y="2579275" x="3129780"/>
                  <a:pt y="2532530" x="3068043"/>
                  <a:pt y="2554579" x="3035411"/>
                </a:cubicBezTo>
                <a:lnTo>
                  <a:pt y="2652898" x="3024399"/>
                </a:lnTo>
                <a:cubicBezTo>
                  <a:pt y="2666868" x="3000730"/>
                  <a:pt y="2786672" x="3037914"/>
                  <a:pt y="2800642" x="3014245"/>
                </a:cubicBezTo>
                <a:cubicBezTo>
                  <a:pt y="2813360" x="2977716"/>
                  <a:pt y="2694810" x="2974558"/>
                  <a:pt y="2678935" x="2924287"/>
                </a:cubicBezTo>
                <a:cubicBezTo>
                  <a:pt y="2663060" x="2874016"/>
                  <a:pt y="2720386" x="2760245"/>
                  <a:pt y="2705393" x="2712620"/>
                </a:cubicBezTo>
                <a:cubicBezTo>
                  <a:pt y="2690400" x="2664995"/>
                  <a:pt y="2644098" x="2751425"/>
                  <a:pt y="2607497" x="2728495"/>
                </a:cubicBezTo>
                <a:cubicBezTo>
                  <a:pt y="2570896" x="2705565"/>
                  <a:pt y="2518390" x="2624148"/>
                  <a:pt y="2472558" x="2604141"/>
                </a:cubicBezTo>
                <a:cubicBezTo>
                  <a:pt y="2426726" x="2584134"/>
                  <a:pt y="2368663" x="2543187"/>
                  <a:pt y="2313982" x="2518492"/>
                </a:cubicBezTo>
                <a:cubicBezTo>
                  <a:pt y="2329346" x="2478876"/>
                  <a:pt y="2080121" x="2487559"/>
                  <a:pt y="2062453" x="2458618"/>
                </a:cubicBezTo>
                <a:cubicBezTo>
                  <a:pt y="2047872" x="2425708"/>
                  <a:pt y="1979992" x="2402175"/>
                  <a:pt y="1967204" x="2366015"/>
                </a:cubicBezTo>
                <a:cubicBezTo>
                  <a:pt y="1954416" x="2329855"/>
                  <a:pt y="2017476" x="2254891"/>
                  <a:pt y="2033351" x="2246953"/>
                </a:cubicBezTo>
                <a:cubicBezTo>
                  <a:pt y="2055399" x="2236370"/>
                  <a:pt y="2130364" x="2310451"/>
                  <a:pt y="2152412" x="2299868"/>
                </a:cubicBezTo>
                <a:lnTo>
                  <a:pt y="2241385" x="2266371"/>
                </a:lnTo>
                <a:cubicBezTo>
                  <a:pt y="2250646" x="2253583"/>
                  <a:pt y="2217512" x="2223730"/>
                  <a:pt y="2197392" x="2204619"/>
                </a:cubicBezTo>
                <a:cubicBezTo>
                  <a:pt y="2177272" x="2185508"/>
                  <a:pt y="2141589" x="2179905"/>
                  <a:pt y="2120662" x="2151703"/>
                </a:cubicBezTo>
                <a:lnTo>
                  <a:pt y="2061249" x="2051285"/>
                </a:lnTo>
                <a:lnTo>
                  <a:pt y="1987056" x="1917540"/>
                </a:lnTo>
                <a:cubicBezTo>
                  <a:pt y="1994215" x="1904511"/>
                  <a:pt y="1874647" x="1789652"/>
                  <a:pt y="1881806" x="1776623"/>
                </a:cubicBezTo>
                <a:cubicBezTo>
                  <a:pt y="1884586" x="1741866"/>
                  <a:pt y="1876830" x="1687613"/>
                  <a:pt y="1845283" x="1654086"/>
                </a:cubicBezTo>
                <a:cubicBezTo>
                  <a:pt y="1813736" x="1620559"/>
                  <a:pt y="1738604" x="1598259"/>
                  <a:pt y="1692523" x="1575460"/>
                </a:cubicBezTo>
                <a:cubicBezTo>
                  <a:pt y="1646442" x="1552662"/>
                  <a:pt y="1576070" x="1551172"/>
                  <a:pt y="1568795" x="1517295"/>
                </a:cubicBezTo>
                <a:cubicBezTo>
                  <a:pt y="1532283" x="1513592"/>
                  <a:pt y="1644458" x="1343518"/>
                  <a:pt y="1656260" x="1310640"/>
                </a:cubicBezTo>
                <a:cubicBezTo>
                  <a:pt y="1687052" x="1280337"/>
                  <a:pt y="1789282" x="1144202"/>
                  <a:pt y="1820074" x="1113899"/>
                </a:cubicBezTo>
                <a:cubicBezTo>
                  <a:pt y="1806131" x="1032442"/>
                  <a:pt y="1785959" x="980850"/>
                  <a:pt y="1810116" x="906537"/>
                </a:cubicBezTo>
                <a:cubicBezTo>
                  <a:pt y="1858707" x="874937"/>
                  <a:pt y="1741864" x="694990"/>
                  <a:pt y="1776392" x="675146"/>
                </a:cubicBezTo>
                <a:cubicBezTo>
                  <a:pt y="1827589" x="683877"/>
                  <a:pt y="1822733" x="624819"/>
                  <a:pt y="1879681" x="634621"/>
                </a:cubicBezTo>
                <a:cubicBezTo>
                  <a:pt y="1908256" x="642558"/>
                  <a:pt y="1920691" x="572204"/>
                  <a:pt y="1949266" x="580141"/>
                </a:cubicBezTo>
                <a:lnTo>
                  <a:pt y="2093574" x="587360"/>
                </a:lnTo>
                <a:cubicBezTo>
                  <a:pt y="2123347" x="578075"/>
                  <a:pt y="2146241" x="565084"/>
                  <a:pt y="2176014" x="555799"/>
                </a:cubicBezTo>
                <a:lnTo>
                  <a:pt y="2172327" x="490502"/>
                </a:lnTo>
                <a:cubicBezTo>
                  <a:pt y="2221251" x="493902"/>
                  <a:pt y="2032050" x="439092"/>
                  <a:pt y="2080974" x="442492"/>
                </a:cubicBezTo>
                <a:lnTo>
                  <a:pt y="2029409" x="420068"/>
                </a:lnTo>
                <a:lnTo>
                  <a:pt y="2096823" x="339705"/>
                </a:lnTo>
                <a:lnTo>
                  <a:pt y="2045064" x="327663"/>
                </a:lnTo>
                <a:cubicBezTo>
                  <a:pt y="2034926" x="323628"/>
                  <a:pt y="2027805" x="343538"/>
                  <a:pt y="2022766" x="336659"/>
                </a:cubicBezTo>
                <a:cubicBezTo>
                  <a:pt y="2017727" x="329780"/>
                  <a:pt y="2026294" x="281978"/>
                  <a:pt y="2014828" x="286388"/>
                </a:cubicBezTo>
                <a:cubicBezTo>
                  <a:pt y="2003362" x="290798"/>
                  <a:pt y="1987045" x="322548"/>
                  <a:pt y="1967201" x="341951"/>
                </a:cubicBezTo>
                <a:cubicBezTo>
                  <a:pt y="1947357" x="361354"/>
                  <a:pt y="1925617" x="415421"/>
                  <a:pt y="1898411" x="429264"/>
                </a:cubicBezTo>
                <a:cubicBezTo>
                  <a:pt y="1871205" x="443107"/>
                  <a:pt y="1777252" x="496964"/>
                  <a:pt y="1751048" x="454115"/>
                </a:cubicBezTo>
                <a:lnTo>
                  <a:pt y="1735891" x="407648"/>
                </a:lnTo>
                <a:lnTo>
                  <a:pt y="1651944" x="427547"/>
                </a:lnTo>
                <a:lnTo>
                  <a:pt y="1636099" x="394748"/>
                </a:lnTo>
                <a:lnTo>
                  <a:pt y="1599996" x="323170"/>
                </a:lnTo>
                <a:cubicBezTo>
                  <a:pt y="1628761" x="248085"/>
                  <a:pt y="1580797" x="191519"/>
                  <a:pt y="1553999" x="89976"/>
                </a:cubicBezTo>
                <a:cubicBezTo>
                  <a:pt y="1463555" x="27358"/>
                  <a:pt y="1463068" x="-862"/>
                  <a:pt y="1404374" x="20"/>
                </a:cubicBezTo>
                <a:lnTo>
                  <a:pt y="1387370" x="135646"/>
                </a:lnTo>
                <a:lnTo>
                  <a:pt y="1292480" x="256416"/>
                </a:lnTo>
                <a:lnTo>
                  <a:pt y="1275227" x="403065"/>
                </a:lnTo>
                <a:lnTo>
                  <a:pt y="1092590" x="522038"/>
                </a:lnTo>
                <a:cubicBezTo>
                  <a:pt y="1068762" x="527295"/>
                  <a:pt y="1044935" x="523026"/>
                  <a:pt y="1021107" x="528283"/>
                </a:cubicBezTo>
                <a:lnTo>
                  <a:pt y="960812" x="537808"/>
                </a:lnTo>
                <a:cubicBezTo>
                  <a:pt y="964242" x="547333"/>
                  <a:pt y="948621" x="564002"/>
                  <a:pt y="952051" x="573527"/>
                </a:cubicBezTo>
                <a:lnTo>
                  <a:pt y="983142" x="602955"/>
                </a:lnTo>
                <a:cubicBezTo>
                  <a:pt y="971191" x="602671"/>
                  <a:pt y="978289" x="621436"/>
                  <a:pt y="966338" x="621152"/>
                </a:cubicBezTo>
                <a:cubicBezTo>
                  <a:pt y="946255" x="620643"/>
                  <a:pt y="926171" x="620133"/>
                  <a:pt y="906088" x="619624"/>
                </a:cubicBezTo>
                <a:lnTo>
                  <a:pt y="885556" x="671069"/>
                </a:lnTo>
                <a:cubicBezTo>
                  <a:pt y="895815" x="688561"/>
                  <a:pt y="920361" x="696528"/>
                  <a:pt y="930620" x="714020"/>
                </a:cubicBezTo>
                <a:cubicBezTo>
                  <a:pt y="931414" x="719576"/>
                  <a:pt y="951257" x="725133"/>
                  <a:pt y="952051" x="730689"/>
                </a:cubicBezTo>
                <a:lnTo>
                  <a:pt y="939380" x="759714"/>
                </a:lnTo>
                <a:cubicBezTo>
                  <a:pt y="916616" x="766708"/>
                  <a:pt y="903377" x="761795"/>
                  <a:pt y="880613" x="768789"/>
                </a:cubicBezTo>
                <a:cubicBezTo>
                  <a:pt y="869471" x="769134"/>
                  <a:pt y="858328" x="769478"/>
                  <a:pt y="847186" x="769823"/>
                </a:cubicBezTo>
                <a:cubicBezTo>
                  <a:pt y="842453" x="780591"/>
                  <a:pt y="828196" x="779452"/>
                  <a:pt y="823463" x="790220"/>
                </a:cubicBezTo>
                <a:lnTo>
                  <a:pt y="804952" x="845978"/>
                </a:lnTo>
                <a:cubicBezTo>
                  <a:pt y="798422" x="858348"/>
                  <a:pt y="806181" x="865957"/>
                  <a:pt y="799651" x="878327"/>
                </a:cubicBezTo>
                <a:lnTo>
                  <a:pt y="767167" x="896523"/>
                </a:lnTo>
                <a:cubicBezTo>
                  <a:pt y="770851" x="906333"/>
                  <a:pt y="755486" x="911379"/>
                  <a:pt y="759170" x="921189"/>
                </a:cubicBezTo>
                <a:cubicBezTo>
                  <a:pt y="761551" x="927539"/>
                  <a:pt y="732976" x="931508"/>
                  <a:pt y="735357" x="937858"/>
                </a:cubicBezTo>
                <a:cubicBezTo>
                  <a:pt y="740913" x="946589"/>
                  <a:pt y="782189" x="952939"/>
                  <a:pt y="787745" x="961670"/>
                </a:cubicBezTo>
                <a:cubicBezTo>
                  <a:pt y="794095" x="973576"/>
                  <a:pt y="788539" x="983102"/>
                  <a:pt y="785364" x="1004533"/>
                </a:cubicBezTo>
                <a:cubicBezTo>
                  <a:pt y="795683" x="1022789"/>
                  <a:pt y="786951" x="1024377"/>
                  <a:pt y="797270" x="1042633"/>
                </a:cubicBezTo>
                <a:cubicBezTo>
                  <a:pt y="799651" x="1046602"/>
                  <a:pt y="785364" x="1062476"/>
                  <a:pt y="787745" x="1066445"/>
                </a:cubicBezTo>
                <a:cubicBezTo>
                  <a:pt y="799651" x="1074383"/>
                  <a:pt y="847276" x="1087082"/>
                  <a:pt y="859182" x="1095020"/>
                </a:cubicBezTo>
                <a:lnTo>
                  <a:pt y="846872" x="1119956"/>
                </a:lnTo>
                <a:lnTo>
                  <a:pt y="852532" x="1163088"/>
                </a:lnTo>
                <a:cubicBezTo>
                  <a:pt y="857130" x="1177705"/>
                  <a:pt y="854584" x="1182797"/>
                  <a:pt y="859182" x="1197414"/>
                </a:cubicBezTo>
                <a:lnTo>
                  <a:pt y="914715" x="1256765"/>
                </a:lnTo>
                <a:cubicBezTo>
                  <a:pt y="916842" x="1267938"/>
                  <a:pt y="897536" x="1274347"/>
                  <a:pt y="899663" x="1285520"/>
                </a:cubicBezTo>
                <a:cubicBezTo>
                  <a:pt y="903632" x="1297426"/>
                  <a:pt y="919507" x="1309333"/>
                  <a:pt y="923476" x="1321239"/>
                </a:cubicBezTo>
                <a:cubicBezTo>
                  <a:pt y="930620" x="1345052"/>
                  <a:pt y="944907" x="1349814"/>
                  <a:pt y="952051" x="1373627"/>
                </a:cubicBezTo>
                <a:lnTo>
                  <a:pt y="956633" x="1454589"/>
                </a:lnTo>
                <a:lnTo>
                  <a:pt y="917680" x="1478086"/>
                </a:lnTo>
                <a:cubicBezTo>
                  <a:pt y="909293" x="1469460"/>
                  <a:pt y="884238" x="1451309"/>
                  <a:pt y="875851" x="1442683"/>
                </a:cubicBezTo>
                <a:lnTo>
                  <a:pt y="823687" x="1367740"/>
                </a:lnTo>
                <a:cubicBezTo>
                  <a:pt y="805431" x="1341149"/>
                  <a:pt y="801269" x="1309460"/>
                  <a:pt y="778220" x="1280758"/>
                </a:cubicBezTo>
                <a:cubicBezTo>
                  <a:pt y="755172" x="1252056"/>
                  <a:pt y="704446" x="1216164"/>
                  <a:pt y="685396" x="1195527"/>
                </a:cubicBezTo>
                <a:cubicBezTo>
                  <a:pt y="666346" x="1174890"/>
                  <a:pt y="689260" x="1179742"/>
                  <a:pt y="663920" x="1156933"/>
                </a:cubicBezTo>
                <a:cubicBezTo>
                  <a:pt y="638580" x="1134124"/>
                  <a:pt y="615905" x="1092407"/>
                  <a:pt y="588124" x="1075341"/>
                </a:cubicBezTo>
                <a:cubicBezTo>
                  <a:pt y="557827" x="1068407"/>
                  <a:pt y="551342" x="1051948"/>
                  <a:pt y="521045" x="1045014"/>
                </a:cubicBezTo>
                <a:cubicBezTo>
                  <a:pt y="505170" x="1043427"/>
                  <a:pt y="486913" x="1015645"/>
                  <a:pt y="471038" x="1014058"/>
                </a:cubicBezTo>
                <a:lnTo>
                  <a:pt y="455134" x="997074"/>
                </a:lnTo>
                <a:cubicBezTo>
                  <a:pt y="439004" x="997973"/>
                  <a:pt y="434781" x="1001252"/>
                  <a:pt y="418651" x="1002151"/>
                </a:cubicBezTo>
                <a:lnTo>
                  <a:pt y="378394" x="1023583"/>
                </a:lnTo>
                <a:cubicBezTo>
                  <a:pt y="371969" x="1008502"/>
                  <a:pt y="384595" x="995801"/>
                  <a:pt y="378170" x="980720"/>
                </a:cubicBezTo>
                <a:lnTo>
                  <a:pt y="353099" x="938801"/>
                </a:lnTo>
                <a:cubicBezTo>
                  <a:pt y="342406" x="933724"/>
                  <a:pt y="300756" x="935791"/>
                  <a:pt y="290063" x="930714"/>
                </a:cubicBezTo>
                <a:cubicBezTo>
                  <a:pt y="278951" x="919602"/>
                  <a:pt y="286888" x="910870"/>
                  <a:pt y="275776" x="899758"/>
                </a:cubicBezTo>
                <a:lnTo>
                  <a:pt y="252862" x="894186"/>
                </a:lnTo>
                <a:cubicBezTo>
                  <a:pt y="248594" x="882550"/>
                  <a:pt y="260994" x="854244"/>
                  <a:pt y="256726" x="842608"/>
                </a:cubicBezTo>
                <a:cubicBezTo>
                  <a:pt y="256576" x="830043"/>
                  <a:pt y="241645" x="841021"/>
                  <a:pt y="240057" x="830702"/>
                </a:cubicBezTo>
                <a:cubicBezTo>
                  <a:pt y="238470" x="820383"/>
                  <a:pt y="249979" x="791807"/>
                  <a:pt y="247201" x="780695"/>
                </a:cubicBezTo>
                <a:cubicBezTo>
                  <a:pt y="244423" x="769583"/>
                  <a:pt y="242237" x="766131"/>
                  <a:pt y="235295" x="759264"/>
                </a:cubicBezTo>
                <a:cubicBezTo>
                  <a:pt y="228353" x="752397"/>
                  <a:pt y="197014" x="761047"/>
                  <a:pt y="193644" x="746639"/>
                </a:cubicBezTo>
                <a:cubicBezTo>
                  <a:pt y="190274" x="732231"/>
                  <a:pt y="217658" x="681033"/>
                  <a:pt y="215075" x="672819"/>
                </a:cubicBezTo>
                <a:cubicBezTo>
                  <a:pt y="212492" x="664605"/>
                  <a:pt y="187475" x="686516"/>
                  <a:pt y="178145" x="697352"/>
                </a:cubicBezTo>
                <a:cubicBezTo>
                  <a:pt y="168815" x="708188"/>
                  <a:pt y="158301" x="733865"/>
                  <a:pt y="154332" x="744977"/>
                </a:cubicBezTo>
                <a:cubicBezTo>
                  <a:pt y="150363" x="756089"/>
                  <a:pt y="153935" x="769187"/>
                  <a:pt y="142426" x="780696"/>
                </a:cubicBezTo>
                <a:cubicBezTo>
                  <a:pt y="133695" x="792602"/>
                  <a:pt y="101150" x="783076"/>
                  <a:pt y="92419" x="794982"/>
                </a:cubicBezTo>
                <a:cubicBezTo>
                  <a:pt y="83688" x="818001"/>
                  <a:pt y="105913" x="814826"/>
                  <a:pt y="97182" x="837845"/>
                </a:cubicBezTo>
                <a:lnTo>
                  <a:pt y="41649" x="941182"/>
                </a:lnTo>
                <a:lnTo>
                  <a:pt y="0" x="1174994"/>
                </a:lnTo>
                <a:lnTo>
                  <a:pt y="27677" x="1273704"/>
                </a:lnTo>
                <a:cubicBezTo>
                  <a:pt y="31002" x="1290343"/>
                  <a:pt y="58138" x="1321269"/>
                  <a:pt y="61463" x="1337908"/>
                </a:cubicBezTo>
                <a:cubicBezTo>
                  <a:pt y="62257" x="1351402"/>
                  <a:pt y="89244" x="1367276"/>
                  <a:pt y="90038" x="1380770"/>
                </a:cubicBezTo>
                <a:lnTo>
                  <a:pt y="102933" x="1562868"/>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0" name="Shape 490"/>
          <p:cNvSpPr/>
          <p:nvPr/>
        </p:nvSpPr>
        <p:spPr>
          <a:xfrm>
            <a:off y="762000"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1" name="Shape 491"/>
          <p:cNvSpPr/>
          <p:nvPr/>
        </p:nvSpPr>
        <p:spPr>
          <a:xfrm>
            <a:off y="768952"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2" name="Shape 492"/>
          <p:cNvSpPr/>
          <p:nvPr/>
        </p:nvSpPr>
        <p:spPr>
          <a:xfrm>
            <a:off y="1701215"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3" name="Shape 493"/>
          <p:cNvSpPr/>
          <p:nvPr/>
        </p:nvSpPr>
        <p:spPr>
          <a:xfrm>
            <a:off y="768956"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4" name="Shape 494"/>
          <p:cNvSpPr/>
          <p:nvPr/>
        </p:nvSpPr>
        <p:spPr>
          <a:xfrm>
            <a:off y="768952"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5" name="Shape 495"/>
          <p:cNvSpPr/>
          <p:nvPr/>
        </p:nvSpPr>
        <p:spPr>
          <a:xfrm>
            <a:off y="2362673"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6" name="Shape 496"/>
          <p:cNvSpPr/>
          <p:nvPr/>
        </p:nvSpPr>
        <p:spPr>
          <a:xfrm>
            <a:off y="1341169"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7" name="Shape 497"/>
          <p:cNvSpPr/>
          <p:nvPr/>
        </p:nvSpPr>
        <p:spPr>
          <a:xfrm>
            <a:off y="2605613" x="1788616"/>
            <a:ext cy="505778" cx="728662"/>
          </a:xfrm>
          <a:custGeom>
            <a:pathLst>
              <a:path w="809625" extrusionOk="0" h="561975">
                <a:moveTo>
                  <a:pt y="0" x="809625"/>
                </a:moveTo>
                <a:lnTo>
                  <a:pt y="76200" x="752475"/>
                </a:lnTo>
                <a:lnTo>
                  <a:pt y="166688" x="676275"/>
                </a:lnTo>
                <a:lnTo>
                  <a:pt y="190500" x="604837"/>
                </a:lnTo>
                <a:lnTo>
                  <a:pt y="200025" x="519112"/>
                </a:lnTo>
                <a:lnTo>
                  <a:pt y="276225" x="409575"/>
                </a:lnTo>
                <a:lnTo>
                  <a:pt y="347663" x="261937"/>
                </a:lnTo>
                <a:lnTo>
                  <a:pt y="414338" x="204787"/>
                </a:lnTo>
                <a:lnTo>
                  <a:pt y="481013" x="142875"/>
                </a:lnTo>
                <a:lnTo>
                  <a:pt y="5619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8" name="Shape 498"/>
          <p:cNvSpPr/>
          <p:nvPr/>
        </p:nvSpPr>
        <p:spPr>
          <a:xfrm>
            <a:off y="2845642" x="2830174"/>
            <a:ext cy="192881" cx="462914"/>
          </a:xfrm>
          <a:custGeom>
            <a:pathLst>
              <a:path w="514350" extrusionOk="0" h="214313">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lnTo>
                  <a:pt y="152400" x="457200"/>
                </a:lnTo>
                <a:lnTo>
                  <a:pt y="214313" x="5143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499" name="Shape 499"/>
          <p:cNvSpPr/>
          <p:nvPr/>
        </p:nvSpPr>
        <p:spPr>
          <a:xfrm>
            <a:off y="766812"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1000124" x="1809750"/>
                  <a:pt y="1004887" x="1824038"/>
                </a:cubicBezTo>
                <a:lnTo>
                  <a:pt y="1007269" x="1859756"/>
                </a:lnTo>
                <a:cubicBezTo>
                  <a:pt y="1013619" x="1881187"/>
                  <a:pt y="1010443" x="1924050"/>
                  <a:pt y="1016793" x="1945481"/>
                </a:cubicBezTo>
                <a:lnTo>
                  <a:pt y="1042987" x="1976438"/>
                </a:lnTo>
                <a:lnTo>
                  <a:pt y="1104900" x="1981200"/>
                </a:lnTo>
                <a:lnTo>
                  <a:pt y="1152525" x="1947863"/>
                </a:lnTo>
                <a:lnTo>
                  <a:pt y="1162050" x="1866900"/>
                </a:lnTo>
                <a:lnTo>
                  <a:pt y="1200150" x="1766888"/>
                </a:lnTo>
                <a:lnTo>
                  <a:pt y="1243012" x="1714500"/>
                </a:lnTo>
                <a:lnTo>
                  <a:pt y="1276350" x="1576388"/>
                </a:lnTo>
                <a:lnTo>
                  <a:pt y="1290637" x="1381125"/>
                </a:lnTo>
                <a:lnTo>
                  <a:pt y="1243012" x="1190625"/>
                </a:ln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0" name="Shape 500"/>
          <p:cNvSpPr/>
          <p:nvPr/>
        </p:nvSpPr>
        <p:spPr>
          <a:xfrm>
            <a:off y="768954"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1" name="Shape 501"/>
          <p:cNvSpPr/>
          <p:nvPr/>
        </p:nvSpPr>
        <p:spPr>
          <a:xfrm>
            <a:off y="1823373"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2" name="Shape 502"/>
          <p:cNvSpPr/>
          <p:nvPr/>
        </p:nvSpPr>
        <p:spPr>
          <a:xfrm>
            <a:off y="1797655" x="5348346"/>
            <a:ext cy="94298" cx="315040"/>
          </a:xfrm>
          <a:custGeom>
            <a:pathLst>
              <a:path w="350044" extrusionOk="0" h="104775">
                <a:moveTo>
                  <a:pt y="102394" x="350044"/>
                </a:moveTo>
                <a:lnTo>
                  <a:pt y="42862" x="280987"/>
                </a:lnTo>
                <a:lnTo>
                  <a:pt y="35719" x="209550"/>
                </a:lnTo>
                <a:lnTo>
                  <a:pt y="21431" x="157162"/>
                </a:lnTo>
                <a:lnTo>
                  <a:pt y="14287" x="92869"/>
                </a:lnTo>
                <a:lnTo>
                  <a:pt y="0" x="30956"/>
                </a:lnTo>
                <a:lnTo>
                  <a:pt y="7144" x="0"/>
                </a:lnTo>
                <a:lnTo>
                  <a:pt y="38100" x="23812"/>
                </a:lnTo>
                <a:lnTo>
                  <a:pt y="45244" x="83344"/>
                </a:lnTo>
                <a:lnTo>
                  <a:pt y="54769" x="145256"/>
                </a:lnTo>
                <a:lnTo>
                  <a:pt y="59531" x="190500"/>
                </a:lnTo>
                <a:lnTo>
                  <a:pt y="76200" x="245269"/>
                </a:lnTo>
                <a:lnTo>
                  <a:pt y="104775" x="290512"/>
                </a:lnTo>
                <a:lnTo>
                  <a:pt y="102394" x="35004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3" name="Shape 503"/>
          <p:cNvSpPr/>
          <p:nvPr/>
        </p:nvSpPr>
        <p:spPr>
          <a:xfrm>
            <a:off y="1660494" x="4913292"/>
            <a:ext cy="169307" cx="407194"/>
          </a:xfrm>
          <a:custGeom>
            <a:pathLst>
              <a:path w="452438" extrusionOk="0" h="188119">
                <a:moveTo>
                  <a:pt y="147637" x="452438"/>
                </a:moveTo>
                <a:cubicBezTo>
                  <a:pt y="146050" x="440532"/>
                  <a:pt y="134937" x="445294"/>
                  <a:pt y="133350" x="433388"/>
                </a:cubicBezTo>
                <a:lnTo>
                  <a:pt y="140494" x="385763"/>
                </a:ln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lnTo>
                  <a:pt y="176212" x="378619"/>
                </a:lnTo>
                <a:cubicBezTo>
                  <a:pt y="169862" x="395288"/>
                  <a:pt y="168275" x="433387"/>
                  <a:pt y="161925" x="450056"/>
                </a:cubicBezTo>
                <a:lnTo>
                  <a:pt y="147637" x="452438"/>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4" name="Shape 504"/>
          <p:cNvSpPr/>
          <p:nvPr/>
        </p:nvSpPr>
        <p:spPr>
          <a:xfrm>
            <a:off y="1549053" x="4844712"/>
            <a:ext cy="87867" cx="75008"/>
          </a:xfrm>
          <a:custGeom>
            <a:pathLst>
              <a:path w="83343" extrusionOk="0" h="97631">
                <a:moveTo>
                  <a:pt y="80962" x="83343"/>
                </a:moveTo>
                <a:lnTo>
                  <a:pt y="30956" x="66675"/>
                </a:lnTo>
                <a:lnTo>
                  <a:pt y="7144" x="47625"/>
                </a:lnTo>
                <a:lnTo>
                  <a:pt y="0" x="11906"/>
                </a:lnTo>
                <a:lnTo>
                  <a:pt y="19050" x="0"/>
                </a:lnTo>
                <a:lnTo>
                  <a:pt y="38100" x="26194"/>
                </a:lnTo>
                <a:cubicBezTo>
                  <a:pt y="44450" x="35719"/>
                  <a:pt y="69850" x="38100"/>
                  <a:pt y="76200" x="47625"/>
                </a:cubicBezTo>
                <a:cubicBezTo>
                  <a:pt y="77787" x="56356"/>
                  <a:pt y="96044" x="53182"/>
                  <a:pt y="97631" x="61913"/>
                </a:cubicBezTo>
                <a:lnTo>
                  <a:pt y="80962" x="833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5" name="Shape 505"/>
          <p:cNvSpPr/>
          <p:nvPr/>
        </p:nvSpPr>
        <p:spPr>
          <a:xfrm>
            <a:off y="1555482" x="4585394"/>
            <a:ext cy="60008" cx="257174"/>
          </a:xfrm>
          <a:custGeom>
            <a:pathLst>
              <a:path w="285750" extrusionOk="0" h="66675">
                <a:moveTo>
                  <a:pt y="19050" x="276225"/>
                </a:moveTo>
                <a:lnTo>
                  <a:pt y="0" x="207169"/>
                </a:lnTo>
                <a:lnTo>
                  <a:pt y="7143" x="145256"/>
                </a:lnTo>
                <a:lnTo>
                  <a:pt y="23812" x="95250"/>
                </a:lnTo>
                <a:lnTo>
                  <a:pt y="23812" x="50006"/>
                </a:lnTo>
                <a:lnTo>
                  <a:pt y="14287" x="14287"/>
                </a:lnTo>
                <a:lnTo>
                  <a:pt y="28575" x="0"/>
                </a:lnTo>
                <a:lnTo>
                  <a:pt y="66675" x="30956"/>
                </a:lnTo>
                <a:lnTo>
                  <a:pt y="66675" x="92869"/>
                </a:lnTo>
                <a:lnTo>
                  <a:pt y="35718" x="135731"/>
                </a:lnTo>
                <a:lnTo>
                  <a:pt y="30956" x="200025"/>
                </a:lnTo>
                <a:cubicBezTo>
                  <a:pt y="30956" x="211931"/>
                  <a:pt y="24209" x="211931"/>
                  <a:pt y="26193" x="226218"/>
                </a:cubicBezTo>
                <a:cubicBezTo>
                  <a:pt y="28177" x="240505"/>
                  <a:pt y="46037" x="277416"/>
                  <a:pt y="42862" x="285750"/>
                </a:cubicBezTo>
                <a:lnTo>
                  <a:pt y="19050" x="2762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6" name="Shape 506"/>
          <p:cNvSpPr/>
          <p:nvPr/>
        </p:nvSpPr>
        <p:spPr>
          <a:xfrm>
            <a:off y="2029113" x="5736251"/>
            <a:ext cy="102869" cx="186451"/>
          </a:xfrm>
          <a:custGeom>
            <a:pathLst>
              <a:path w="207169" extrusionOk="0" h="114300">
                <a:moveTo>
                  <a:pt y="0" x="207169"/>
                </a:moveTo>
                <a:lnTo>
                  <a:pt y="7144" x="142875"/>
                </a:lnTo>
                <a:lnTo>
                  <a:pt y="26194" x="85725"/>
                </a:lnTo>
                <a:lnTo>
                  <a:pt y="64294" x="30956"/>
                </a:lnTo>
                <a:lnTo>
                  <a:pt y="104775" x="0"/>
                </a:lnTo>
                <a:lnTo>
                  <a:pt y="114300" x="21431"/>
                </a:lnTo>
                <a:lnTo>
                  <a:pt y="80962" x="80963"/>
                </a:lnTo>
                <a:lnTo>
                  <a:pt y="52387" x="1500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7" name="Shape 507"/>
          <p:cNvSpPr/>
          <p:nvPr/>
        </p:nvSpPr>
        <p:spPr>
          <a:xfrm>
            <a:off y="2256283" x="5009732"/>
            <a:ext cy="124302" cx="282891"/>
          </a:xfrm>
          <a:custGeom>
            <a:pathLst>
              <a:path w="314325" extrusionOk="0" h="138113">
                <a:moveTo>
                  <a:pt y="11907" x="314325"/>
                </a:moveTo>
                <a:cubicBezTo>
                  <a:pt y="9526" x="305594"/>
                  <a:pt y="2381" x="284956"/>
                  <a:pt y="0" x="276225"/>
                </a:cubicBezTo>
                <a:lnTo>
                  <a:pt y="4763" x="252413"/>
                </a:lnTo>
                <a:lnTo>
                  <a:pt y="35719" x="214313"/>
                </a:lnTo>
                <a:lnTo>
                  <a:pt y="66675" x="159544"/>
                </a:lnTo>
                <a:lnTo>
                  <a:pt y="80963" x="104775"/>
                </a:lnTo>
                <a:lnTo>
                  <a:pt y="100013" x="38100"/>
                </a:lnTo>
                <a:lnTo>
                  <a:pt y="121444" x="0"/>
                </a:lnTo>
                <a:lnTo>
                  <a:pt y="138113" x="11907"/>
                </a:lnTo>
                <a:lnTo>
                  <a:pt y="123825" x="116682"/>
                </a:lnTo>
                <a:lnTo>
                  <a:pt y="92869" x="183357"/>
                </a:lnTo>
                <a:lnTo>
                  <a:pt y="78582" x="245269"/>
                </a:lnTo>
                <a:lnTo>
                  <a:pt y="66675" x="278607"/>
                </a:lnTo>
                <a:cubicBezTo>
                  <a:pt y="57944" x="284957"/>
                  <a:pt y="49213" x="307975"/>
                  <a:pt y="40482" x="314325"/>
                </a:cubicBezTo>
                <a:lnTo>
                  <a:pt y="11907" x="3143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8" name="Shape 508"/>
          <p:cNvSpPr/>
          <p:nvPr/>
        </p:nvSpPr>
        <p:spPr>
          <a:xfrm>
            <a:off y="2136569" x="5404066"/>
            <a:ext cy="143288" cx="120015"/>
          </a:xfrm>
          <a:custGeom>
            <a:pathLst>
              <a:path w="133351" extrusionOk="0" h="159210">
                <a:moveTo>
                  <a:pt y="4429" x="133351"/>
                </a:moveTo>
                <a:cubicBezTo>
                  <a:pt y="12367" x="115888"/>
                  <a:pt y="-5890" x="112713"/>
                  <a:pt y="2048" x="95250"/>
                </a:cubicBezTo>
                <a:lnTo>
                  <a:pt y="28241" x="66675"/>
                </a:lnTo>
                <a:lnTo>
                  <a:pt y="49673" x="40482"/>
                </a:lnTo>
                <a:lnTo>
                  <a:pt y="90154" x="23813"/>
                </a:lnTo>
                <a:lnTo>
                  <a:pt y="123491" x="0"/>
                </a:lnTo>
                <a:lnTo>
                  <a:pt y="159210" x="0"/>
                </a:lnTo>
                <a:lnTo>
                  <a:pt y="144923" x="28575"/>
                </a:lnTo>
                <a:lnTo>
                  <a:pt y="87773" x="61913"/>
                </a:lnTo>
                <a:lnTo>
                  <a:pt y="47291" x="109538"/>
                </a:lnTo>
                <a:lnTo>
                  <a:pt y="4429" x="13335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09" name="Shape 509"/>
          <p:cNvSpPr/>
          <p:nvPr/>
        </p:nvSpPr>
        <p:spPr>
          <a:xfrm>
            <a:off y="2196275" x="5311912"/>
            <a:ext cy="72866" cx="72866"/>
          </a:xfrm>
          <a:custGeom>
            <a:pathLst>
              <a:path w="80962" extrusionOk="0" h="80963">
                <a:moveTo>
                  <a:pt y="0" x="80962"/>
                </a:moveTo>
                <a:lnTo>
                  <a:pt y="19050" x="47625"/>
                </a:lnTo>
                <a:lnTo>
                  <a:pt y="45244" x="21431"/>
                </a:lnTo>
                <a:lnTo>
                  <a:pt y="69057" x="0"/>
                </a:lnTo>
                <a:lnTo>
                  <a:pt y="80963" x="19050"/>
                </a:lnTo>
                <a:lnTo>
                  <a:pt y="78582" x="47625"/>
                </a:lnTo>
                <a:cubicBezTo>
                  <a:pt y="74216" x="54769"/>
                  <a:pt y="67072" x="42466"/>
                  <a:pt y="57150" x="47625"/>
                </a:cubicBezTo>
                <a:cubicBezTo>
                  <a:pt y="47228" x="52784"/>
                  <a:pt y="28178" x="75406"/>
                  <a:pt y="19050" x="78581"/>
                </a:cubicBezTo>
                <a:lnTo>
                  <a:pt y="0" x="80962"/>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0" name="Shape 510"/>
          <p:cNvSpPr/>
          <p:nvPr/>
        </p:nvSpPr>
        <p:spPr>
          <a:xfrm>
            <a:off y="2161985" x="5629096"/>
            <a:ext cy="51434" cx="70722"/>
          </a:xfrm>
          <a:custGeom>
            <a:pathLst>
              <a:path w="78581" extrusionOk="0" h="57150">
                <a:moveTo>
                  <a:pt y="0" x="78581"/>
                </a:moveTo>
                <a:lnTo>
                  <a:pt y="11907" x="40481"/>
                </a:lnTo>
                <a:lnTo>
                  <a:pt y="33338" x="4762"/>
                </a:lnTo>
                <a:lnTo>
                  <a:pt y="57150" x="0"/>
                </a:lnTo>
                <a:lnTo>
                  <a:pt y="54769" x="28575"/>
                </a:lnTo>
                <a:cubicBezTo>
                  <a:pt y="46038" x="36512"/>
                  <a:pt y="30163" x="65881"/>
                  <a:pt y="21432" x="73818"/>
                </a:cubicBezTo>
                <a:lnTo>
                  <a:pt y="0" x="7858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1" name="Shape 511"/>
          <p:cNvSpPr/>
          <p:nvPr/>
        </p:nvSpPr>
        <p:spPr>
          <a:xfrm>
            <a:off y="1831947" x="5978423"/>
            <a:ext cy="207881" cx="319325"/>
          </a:xfrm>
          <a:custGeom>
            <a:pathLst>
              <a:path w="354807" extrusionOk="0" h="230980">
                <a:moveTo>
                  <a:pt y="0" x="342901"/>
                </a:moveTo>
                <a:cubicBezTo>
                  <a:pt y="3968" x="331788"/>
                  <a:pt y="3968" x="329010"/>
                  <a:pt y="11905" x="309563"/>
                </a:cubicBezTo>
                <a:cubicBezTo>
                  <a:pt y="19842" x="290116"/>
                  <a:pt y="35718" x="254000"/>
                  <a:pt y="47624" x="226219"/>
                </a:cubicBezTo>
                <a:lnTo>
                  <a:pt y="69055" x="180975"/>
                </a:lnTo>
                <a:lnTo>
                  <a:pt y="102393" x="150019"/>
                </a:lnTo>
                <a:lnTo>
                  <a:pt y="128586" x="100013"/>
                </a:lnTo>
                <a:lnTo>
                  <a:pt y="159543" x="42863"/>
                </a:lnTo>
                <a:lnTo>
                  <a:pt y="190499" x="2382"/>
                </a:lnTo>
                <a:lnTo>
                  <a:pt y="216693" x="0"/>
                </a:lnTo>
                <a:lnTo>
                  <a:pt y="230980" x="23813"/>
                </a:lnTo>
                <a:lnTo>
                  <a:pt y="183355" x="78582"/>
                </a:lnTo>
                <a:lnTo>
                  <a:pt y="142874" x="152400"/>
                </a:lnTo>
                <a:lnTo>
                  <a:pt y="100011" x="192882"/>
                </a:lnTo>
                <a:lnTo>
                  <a:pt y="61911" x="250032"/>
                </a:lnTo>
                <a:lnTo>
                  <a:pt y="45243" x="311944"/>
                </a:lnTo>
                <a:cubicBezTo>
                  <a:pt y="35718" x="319882"/>
                  <a:pt y="19049" x="346869"/>
                  <a:pt y="9524" x="354807"/>
                </a:cubicBezTo>
                <a:lnTo>
                  <a:pt y="0" x="34290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2" name="Shape 512"/>
          <p:cNvSpPr/>
          <p:nvPr/>
        </p:nvSpPr>
        <p:spPr>
          <a:xfrm>
            <a:off y="3110661" x="1451458"/>
            <a:ext cy="486447" cx="340271"/>
          </a:xfrm>
          <a:custGeom>
            <a:pathLst>
              <a:path w="378080" extrusionOk="0" h="540497">
                <a:moveTo>
                  <a:pt y="0" x="378080"/>
                </a:moveTo>
                <a:lnTo>
                  <a:pt y="66045" x="293299"/>
                </a:lnTo>
                <a:lnTo>
                  <a:pt y="160936" x="224287"/>
                </a:lnTo>
                <a:lnTo>
                  <a:pt y="290332" x="207034"/>
                </a:lnTo>
                <a:lnTo>
                  <a:pt y="445608" x="112144"/>
                </a:lnTo>
                <a:lnTo>
                  <a:pt y="540498"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3" name="Shape 513"/>
          <p:cNvSpPr/>
          <p:nvPr/>
        </p:nvSpPr>
        <p:spPr>
          <a:xfrm>
            <a:off y="3376246" x="1598969"/>
            <a:ext cy="290737" cx="40679"/>
          </a:xfrm>
          <a:custGeom>
            <a:pathLst>
              <a:path w="45199" extrusionOk="0" h="323042">
                <a:moveTo>
                  <a:pt y="0" x="45199"/>
                </a:moveTo>
                <a:lnTo>
                  <a:pt y="150514" x="0"/>
                </a:lnTo>
                <a:lnTo>
                  <a:pt y="323042"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4" name="Shape 514"/>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5,500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515" name="Shape 515"/>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6" name="Shape 516"/>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7" name="Shape 517"/>
          <p:cNvSpPr/>
          <p:nvPr/>
        </p:nvSpPr>
        <p:spPr>
          <a:xfrm>
            <a:off y="2295525" x="392906"/>
            <a:ext cy="754855" cx="1212056"/>
          </a:xfrm>
          <a:custGeom>
            <a:pathLst>
              <a:path w="1212057" extrusionOk="0" h="754856">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0556" x="1090613"/>
                </a:lnTo>
                <a:lnTo>
                  <a:pt y="647700" x="1040607"/>
                </a:lnTo>
                <a:lnTo>
                  <a:pt y="652463" x="997744"/>
                </a:lnTo>
                <a:lnTo>
                  <a:pt y="664369" x="957263"/>
                </a:lnTo>
                <a:lnTo>
                  <a:pt y="700088" x="916782"/>
                </a:lnTo>
                <a:lnTo>
                  <a:pt y="728663" x="878682"/>
                </a:lnTo>
                <a:lnTo>
                  <a:pt y="747713" x="850107"/>
                </a:lnTo>
                <a:lnTo>
                  <a:pt y="754856" x="795338"/>
                </a:lnTo>
                <a:lnTo>
                  <a:pt y="754856" x="597694"/>
                </a:lnTo>
                <a:lnTo>
                  <a:pt y="721519" x="473869"/>
                </a:lnTo>
                <a:lnTo>
                  <a:pt y="676275" x="292894"/>
                </a:lnTo>
                <a:lnTo>
                  <a:pt y="650081" x="150019"/>
                </a:lnTo>
                <a:lnTo>
                  <a:pt y="642938" x="95250"/>
                </a:lnTo>
                <a:lnTo>
                  <a:pt y="626269" x="0"/>
                </a:lnTo>
                <a:lnTo>
                  <a:pt y="38100" x="0"/>
                </a:lnTo>
                <a:lnTo>
                  <a:pt y="38100" x="42863"/>
                </a:lnTo>
                <a:lnTo>
                  <a:pt y="30956" x="66675"/>
                </a:lnTo>
                <a:lnTo>
                  <a:pt y="0" x="97632"/>
                </a:lnTo>
                <a:lnTo>
                  <a:pt y="0" x="123825"/>
                </a:lnTo>
                <a:lnTo>
                  <a:pt y="26194" x="128588"/>
                </a:lnTo>
                <a:lnTo>
                  <a:pt y="54769" x="92869"/>
                </a:lnTo>
                <a:lnTo>
                  <a:pt y="80963" x="59532"/>
                </a:lnTo>
                <a:lnTo>
                  <a:pt y="95250" x="50007"/>
                </a:lnTo>
                <a:lnTo>
                  <a:pt y="123825" x="59532"/>
                </a:lnTo>
                <a:lnTo>
                  <a:pt y="128587" x="126206"/>
                </a:lnTo>
                <a:lnTo>
                  <a:pt y="119063" x="166688"/>
                </a:lnTo>
                <a:lnTo>
                  <a:pt y="107156" x="214313"/>
                </a:lnTo>
                <a:lnTo>
                  <a:pt y="100013" x="242888"/>
                </a:ln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9544" x="557213"/>
                </a:lnTo>
                <a:lnTo>
                  <a:pt y="150019" x="585788"/>
                </a:lnTo>
                <a:lnTo>
                  <a:pt y="161925" x="623888"/>
                </a:lnTo>
                <a:lnTo>
                  <a:pt y="180975" x="647700"/>
                </a:lnTo>
                <a:lnTo>
                  <a:pt y="207169" x="633413"/>
                </a:lnTo>
                <a:lnTo>
                  <a:pt y="238125" x="621507"/>
                </a:lnTo>
                <a:lnTo>
                  <a:pt y="228600" x="654844"/>
                </a:lnTo>
                <a:lnTo>
                  <a:pt y="223838" x="676275"/>
                </a:lnTo>
                <a:lnTo>
                  <a:pt y="242888" x="704850"/>
                </a:lnTo>
                <a:lnTo>
                  <a:pt y="269081" x="714375"/>
                </a:lnTo>
                <a:lnTo>
                  <a:pt y="292894" x="745332"/>
                </a:lnTo>
                <a:lnTo>
                  <a:pt y="302419" x="716757"/>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11956" x="1031082"/>
                </a:lnTo>
                <a:cubicBezTo>
                  <a:pt y="407987" x="1045369"/>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18" name="Shape 518"/>
          <p:cNvSpPr/>
          <p:nvPr/>
        </p:nvSpPr>
        <p:spPr>
          <a:xfrm>
            <a:off y="3286125" x="3257550"/>
            <a:ext cy="61912" cx="278605"/>
          </a:xfrm>
          <a:custGeom>
            <a:pathLst>
              <a:path w="278606" extrusionOk="0" h="61913">
                <a:moveTo>
                  <a:pt y="0" x="0"/>
                </a:moveTo>
                <a:lnTo>
                  <a:pt y="26194" x="73819"/>
                </a:lnTo>
                <a:lnTo>
                  <a:pt y="26194" x="142875"/>
                </a:lnTo>
                <a:lnTo>
                  <a:pt y="28575" x="233363"/>
                </a:lnTo>
                <a:lnTo>
                  <a:pt y="61913" x="2786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19" name="Shape 519"/>
          <p:cNvSpPr/>
          <p:nvPr/>
        </p:nvSpPr>
        <p:spPr>
          <a:xfrm>
            <a:off y="2993155" x="3024835"/>
            <a:ext cy="1061578" cx="914014"/>
          </a:xfrm>
          <a:custGeom>
            <a:pathLst>
              <a:path w="1015570" extrusionOk="0" h="1179533">
                <a:moveTo>
                  <a:pt y="0" x="0"/>
                </a:moveTo>
                <a:lnTo>
                  <a:pt y="196610" x="80603"/>
                </a:lnTo>
                <a:lnTo>
                  <a:pt y="265622" x="210000"/>
                </a:lnTo>
                <a:lnTo>
                  <a:pt y="369139" x="279011"/>
                </a:lnTo>
                <a:lnTo>
                  <a:pt y="500491" x="307535"/>
                </a:lnTo>
                <a:cubicBezTo>
                  <a:pt y="565100" x="352635"/>
                  <a:pt y="702171" x="485895"/>
                  <a:pt y="764732" x="544321"/>
                </a:cubicBezTo>
                <a:cubicBezTo>
                  <a:pt y="827293" x="602747"/>
                  <a:pt y="831759" x="609585"/>
                  <a:pt y="865273" x="655446"/>
                </a:cubicBezTo>
                <a:cubicBezTo>
                  <a:pt y="898787" x="701307"/>
                  <a:pt y="923039" x="798761"/>
                  <a:pt y="957876" x="824778"/>
                </a:cubicBezTo>
                <a:cubicBezTo>
                  <a:pt y="992713" x="850795"/>
                  <a:pt y="1046171" x="826054"/>
                  <a:pt y="1071648" x="859175"/>
                </a:cubicBezTo>
                <a:cubicBezTo>
                  <a:pt y="1186585" x="977622"/>
                  <a:pt y="1153615" x="989504"/>
                  <a:pt y="1179533" x="1015570"/>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20" name="Shape 520"/>
          <p:cNvSpPr/>
          <p:nvPr/>
        </p:nvSpPr>
        <p:spPr>
          <a:xfrm>
            <a:off y="3286126" x="3257550"/>
            <a:ext cy="352425" cx="745330"/>
          </a:xfrm>
          <a:custGeom>
            <a:pathLst>
              <a:path w="745331" extrusionOk="0" h="352426">
                <a:moveTo>
                  <a:pt y="0" x="0"/>
                </a:moveTo>
                <a:lnTo>
                  <a:pt y="26194" x="73819"/>
                </a:lnTo>
                <a:lnTo>
                  <a:pt y="26194" x="142875"/>
                </a:lnTo>
                <a:lnTo>
                  <a:pt y="28575" x="233363"/>
                </a:lnTo>
                <a:cubicBezTo>
                  <a:pt y="42069" x="263922"/>
                  <a:pt y="97631" x="298053"/>
                  <a:pt y="130968" x="333375"/>
                </a:cubicBezTo>
                <a:cubicBezTo>
                  <a:pt y="164305" x="368697"/>
                  <a:pt y="200421" x="405210"/>
                  <a:pt y="228599" x="445294"/>
                </a:cubicBezTo>
                <a:cubicBezTo>
                  <a:pt y="256777" x="485378"/>
                  <a:pt y="249633" x="517129"/>
                  <a:pt y="276224" x="566738"/>
                </a:cubicBezTo>
                <a:cubicBezTo>
                  <a:pt y="330199" x="652066"/>
                  <a:pt y="330995" x="712391"/>
                  <a:pt y="352426" x="745331"/>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21" name="Shape 521"/>
          <p:cNvSpPr/>
          <p:nvPr/>
        </p:nvSpPr>
        <p:spPr>
          <a:xfrm>
            <a:off y="3162865" x="3074085"/>
            <a:ext cy="473063" cx="54346"/>
          </a:xfrm>
          <a:custGeom>
            <a:pathLst>
              <a:path w="60385" extrusionOk="0" h="525627">
                <a:moveTo>
                  <a:pt y="0" x="30642"/>
                </a:moveTo>
                <a:lnTo>
                  <a:pt y="171944" x="34506"/>
                </a:lnTo>
                <a:lnTo>
                  <a:pt y="301340" x="0"/>
                </a:lnTo>
                <a:lnTo>
                  <a:pt y="422110" x="17253"/>
                </a:lnTo>
                <a:lnTo>
                  <a:pt y="525627" x="6038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22" name="Shape 522"/>
          <p:cNvSpPr/>
          <p:nvPr/>
        </p:nvSpPr>
        <p:spPr>
          <a:xfrm>
            <a:off y="2845642" x="2830174"/>
            <a:ext cy="192881" cx="462914"/>
          </a:xfrm>
          <a:custGeom>
            <a:pathLst>
              <a:path w="514350" extrusionOk="0" h="214313">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lnTo>
                  <a:pt y="152400" x="457200"/>
                </a:lnTo>
                <a:lnTo>
                  <a:pt y="214313" x="5143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23" name="Shape 523"/>
          <p:cNvSpPr/>
          <p:nvPr/>
        </p:nvSpPr>
        <p:spPr>
          <a:xfrm>
            <a:off y="3774280" x="3617119"/>
            <a:ext cy="457199" cx="204786"/>
          </a:xfrm>
          <a:custGeom>
            <a:pathLst>
              <a:path w="204787" extrusionOk="0" h="457200">
                <a:moveTo>
                  <a:pt y="0" x="0"/>
                </a:moveTo>
                <a:lnTo>
                  <a:pt y="90488" x="21431"/>
                </a:lnTo>
                <a:lnTo>
                  <a:pt y="188119" x="57150"/>
                </a:lnTo>
                <a:lnTo>
                  <a:pt y="309563" x="166687"/>
                </a:lnTo>
                <a:lnTo>
                  <a:pt y="361950" x="185737"/>
                </a:lnTo>
                <a:lnTo>
                  <a:pt y="457200" x="2047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24" name="Shape 524"/>
          <p:cNvSpPr/>
          <p:nvPr/>
        </p:nvSpPr>
        <p:spPr>
          <a:xfrm>
            <a:off y="3964780" x="3636169"/>
            <a:ext cy="211931" cx="45243"/>
          </a:xfrm>
          <a:custGeom>
            <a:pathLst>
              <a:path w="45244" extrusionOk="0" h="211932">
                <a:moveTo>
                  <a:pt y="0" x="42862"/>
                </a:moveTo>
                <a:lnTo>
                  <a:pt y="0" x="42862"/>
                </a:lnTo>
                <a:lnTo>
                  <a:pt y="121444" x="45244"/>
                </a:lnTo>
                <a:lnTo>
                  <a:pt y="161925" x="19050"/>
                </a:lnTo>
                <a:lnTo>
                  <a:pt y="211932"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25" name="Shape 525"/>
          <p:cNvSpPr/>
          <p:nvPr/>
        </p:nvSpPr>
        <p:spPr>
          <a:xfrm>
            <a:off y="3317080" x="3636169"/>
            <a:ext cy="159543" cx="280986"/>
          </a:xfrm>
          <a:custGeom>
            <a:pathLst>
              <a:path w="280987" extrusionOk="0" h="159544">
                <a:moveTo>
                  <a:pt y="133350" x="0"/>
                </a:moveTo>
                <a:lnTo>
                  <a:pt y="159544" x="114300"/>
                </a:lnTo>
                <a:lnTo>
                  <a:pt y="114300" x="202406"/>
                </a:lnTo>
                <a:lnTo>
                  <a:pt y="80963" x="245269"/>
                </a:lnTo>
                <a:lnTo>
                  <a:pt y="0" x="2809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26" name="Shape 526"/>
          <p:cNvSpPr/>
          <p:nvPr/>
        </p:nvSpPr>
        <p:spPr>
          <a:xfrm>
            <a:off y="3550444" x="3781425"/>
            <a:ext cy="269080" cx="145255"/>
          </a:xfrm>
          <a:custGeom>
            <a:pathLst>
              <a:path w="145256" extrusionOk="0" h="269081">
                <a:moveTo>
                  <a:pt y="0" x="0"/>
                </a:moveTo>
                <a:lnTo>
                  <a:pt y="107156" x="38100"/>
                </a:lnTo>
                <a:lnTo>
                  <a:pt y="202406" x="88106"/>
                </a:lnTo>
                <a:lnTo>
                  <a:pt y="269081" x="14525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nvGrpSpPr>
          <p:cNvPr id="527" name="Shape 527"/>
          <p:cNvGrpSpPr/>
          <p:nvPr/>
        </p:nvGrpSpPr>
        <p:grpSpPr>
          <a:xfrm>
            <a:off y="3971876" x="338846"/>
            <a:ext cy="2669084" cx="2436981"/>
            <a:chOff y="3971876" x="338846"/>
            <a:chExt cy="2669084" cx="2436981"/>
          </a:xfrm>
        </p:grpSpPr>
        <p:sp>
          <p:nvSpPr>
            <p:cNvPr id="528" name="Shape 528"/>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pic>
          <p:nvPicPr>
            <p:cNvPr id="529" name="Shape 529"/>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530" name="Shape 530"/>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531" name="Shape 531"/>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532" name="Shape 532"/>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533" name="Shape 533"/>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534" name="Shape 534"/>
          <p:cNvSpPr txBox="1"/>
          <p:nvPr/>
        </p:nvSpPr>
        <p:spPr>
          <a:xfrm>
            <a:off y="3297375" x="333592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535" name="Shape 535"/>
          <p:cNvSpPr txBox="1"/>
          <p:nvPr/>
        </p:nvSpPr>
        <p:spPr>
          <a:xfrm>
            <a:off y="3388123" x="1104882"/>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536" name="Shape 536"/>
          <p:cNvSpPr txBox="1"/>
          <p:nvPr/>
        </p:nvSpPr>
        <p:spPr>
          <a:xfrm>
            <a:off y="3825951" x="1833758"/>
            <a:ext cy="261609" cx="105509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Islands</a:t>
            </a:r>
          </a:p>
        </p:txBody>
      </p:sp>
      <p:sp>
        <p:nvSpPr>
          <p:cNvPr id="537" name="Shape 537"/>
          <p:cNvSpPr txBox="1"/>
          <p:nvPr/>
        </p:nvSpPr>
        <p:spPr>
          <a:xfrm>
            <a:off y="1926797" x="4674123"/>
            <a:ext cy="261609" cx="95410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Pine Islands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537"/>
                                        </p:tgtEl>
                                        <p:attrNameLst>
                                          <p:attrName>style.visibility</p:attrName>
                                        </p:attrNameLst>
                                      </p:cBhvr>
                                      <p:to>
                                        <p:strVal val="visible"/>
                                      </p:to>
                                    </p:set>
                                    <p:animEffect transition="in" filter="fade">
                                      <p:cBhvr>
                                        <p:cTn dur="1"/>
                                        <p:tgtEl>
                                          <p:spTgt spid="537"/>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536"/>
                                        </p:tgtEl>
                                        <p:attrNameLst>
                                          <p:attrName>style.visibility</p:attrName>
                                        </p:attrNameLst>
                                      </p:cBhvr>
                                      <p:to>
                                        <p:strVal val="visible"/>
                                      </p:to>
                                    </p:set>
                                    <p:animEffect transition="in" filter="fade">
                                      <p:cBhvr>
                                        <p:cTn dur="1"/>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y="0" x="0"/>
          <a:ext cy="0" cx="0"/>
          <a:chOff y="0" x="0"/>
          <a:chExt cy="0" cx="0"/>
        </a:xfrm>
      </p:grpSpPr>
      <p:pic>
        <p:nvPicPr>
          <p:cNvPr id="543" name="Shape 543"/>
          <p:cNvPicPr preferRelativeResize="0"/>
          <p:nvPr/>
        </p:nvPicPr>
        <p:blipFill rotWithShape="1">
          <a:blip r:embed="rId3">
            <a:alphaModFix/>
          </a:blip>
          <a:srcRect t="0" b="0" r="0" l="0"/>
          <a:stretch/>
        </p:blipFill>
        <p:spPr>
          <a:xfrm>
            <a:off y="770810" x="393191"/>
            <a:ext cy="5052801" cx="8229600"/>
          </a:xfrm>
          <a:prstGeom prst="rect">
            <a:avLst/>
          </a:prstGeom>
          <a:solidFill>
            <a:srgbClr val="3399FF">
              <a:alpha val="60000"/>
            </a:srgbClr>
          </a:solidFill>
          <a:ln>
            <a:noFill/>
          </a:ln>
        </p:spPr>
      </p:pic>
      <p:sp>
        <p:nvSpPr>
          <p:cNvPr id="544" name="Shape 544"/>
          <p:cNvSpPr/>
          <p:nvPr/>
        </p:nvSpPr>
        <p:spPr>
          <a:xfrm>
            <a:off y="1786436" x="1257362"/>
            <a:ext cy="2017245" cx="2290315"/>
          </a:xfrm>
          <a:custGeom>
            <a:pathLst>
              <a:path w="2544793" extrusionOk="0" h="2241385">
                <a:moveTo>
                  <a:pt y="102933" x="1427222"/>
                </a:moveTo>
                <a:lnTo>
                  <a:pt y="309068" x="1345721"/>
                </a:lnTo>
                <a:lnTo>
                  <a:pt y="464344" x="1319842"/>
                </a:lnTo>
                <a:lnTo>
                  <a:pt y="610993" x="1475117"/>
                </a:lnTo>
                <a:lnTo>
                  <a:pt y="723136" x="1880559"/>
                </a:lnTo>
                <a:lnTo>
                  <a:pt y="863335" x="2030762"/>
                </a:lnTo>
                <a:cubicBezTo>
                  <a:pt y="891990" x="2039088"/>
                  <a:pt y="965624" x="2052707"/>
                  <a:pt y="994279" x="2061033"/>
                </a:cubicBezTo>
                <a:cubicBezTo>
                  <a:pt y="1013682" x="2068970"/>
                  <a:pt y="1115105" x="2002825"/>
                  <a:pt y="1134508" x="2010762"/>
                </a:cubicBezTo>
                <a:cubicBezTo>
                  <a:pt y="1187425" x="2054859"/>
                  <a:pt y="1280029" x="2064561"/>
                  <a:pt y="1332946" x="2108658"/>
                </a:cubicBezTo>
                <a:lnTo>
                  <a:pt y="1378445" x="2201553"/>
                </a:lnTo>
                <a:lnTo>
                  <a:pt y="1527379" x="2350959"/>
                </a:lnTo>
                <a:lnTo>
                  <a:pt y="1723470" x="2419390"/>
                </a:lnTo>
                <a:lnTo>
                  <a:pt y="1928658" x="2455742"/>
                </a:lnTo>
                <a:lnTo>
                  <a:pt y="2060231" x="2544793"/>
                </a:lnTo>
                <a:lnTo>
                  <a:pt y="2189627" x="2372264"/>
                </a:lnTo>
                <a:lnTo>
                  <a:pt y="2241385" x="2130725"/>
                </a:lnTo>
                <a:lnTo>
                  <a:pt y="2114166" x="1934159"/>
                </a:lnTo>
                <a:cubicBezTo>
                  <a:pt y="2093648" x="1891784"/>
                  <a:pt y="2049317" x="1793846"/>
                  <a:pt y="2028799" x="1751471"/>
                </a:cubicBezTo>
                <a:lnTo>
                  <a:pt y="2079661" x="1631082"/>
                </a:lnTo>
                <a:cubicBezTo>
                  <a:pt y="2056614" x="1566679"/>
                  <a:pt y="2093351" x="1559812"/>
                  <a:pt y="2079071" x="1531866"/>
                </a:cubicBezTo>
                <a:cubicBezTo>
                  <a:pt y="2064791" x="1503920"/>
                  <a:pt y="2072032" x="1485895"/>
                  <a:pt y="2052188" x="1471343"/>
                </a:cubicBezTo>
                <a:cubicBezTo>
                  <a:pt y="2035774" x="1440255"/>
                  <a:pt y="1972285" x="1456515"/>
                  <a:pt y="1962654" x="1436616"/>
                </a:cubicBezTo>
                <a:cubicBezTo>
                  <a:pt y="1953023" x="1416717"/>
                  <a:pt y="2015068" x="1379632"/>
                  <a:pt y="1994404" x="1351950"/>
                </a:cubicBezTo>
                <a:cubicBezTo>
                  <a:pt y="1973740" x="1324268"/>
                  <a:pt y="1903935" x="1306245"/>
                  <a:pt y="1915400" x="1286401"/>
                </a:cubicBezTo>
                <a:cubicBezTo>
                  <a:pt y="1905769" x="1244013"/>
                  <a:pt y="2017397" x="1282375"/>
                  <a:pt y="2047321" x="1267283"/>
                </a:cubicBezTo>
                <a:cubicBezTo>
                  <a:pt y="2077245" x="1252191"/>
                  <a:pt y="2115094" x="1185375"/>
                  <a:pt y="2129342" x="1164095"/>
                </a:cubicBezTo>
                <a:cubicBezTo>
                  <a:pt y="2143591" x="1142815"/>
                  <a:pt y="2076809" x="1120079"/>
                  <a:pt y="2079895" x="1089330"/>
                </a:cubicBezTo>
                <a:lnTo>
                  <a:pt y="1994400" x="992832"/>
                </a:lnTo>
                <a:cubicBezTo>
                  <a:pt y="1980457" x="911375"/>
                  <a:pt y="2120680" x="928573"/>
                  <a:pt y="2144837" x="854260"/>
                </a:cubicBezTo>
                <a:cubicBezTo>
                  <a:pt y="2193428" x="822660"/>
                  <a:pt y="2081580" x="777702"/>
                  <a:pt y="2116108" x="757858"/>
                </a:cubicBezTo>
                <a:cubicBezTo>
                  <a:pt y="2167305" x="766589"/>
                  <a:pt y="1984127" x="733939"/>
                  <a:pt y="2070180" x="725220"/>
                </a:cubicBezTo>
                <a:cubicBezTo>
                  <a:pt y="2067817" x="708183"/>
                  <a:pt y="2067267" x="664443"/>
                  <a:pt y="2038431" x="674153"/>
                </a:cubicBezTo>
                <a:lnTo>
                  <a:pt y="1984474" x="693523"/>
                </a:lnTo>
                <a:lnTo>
                  <a:pt y="1950033" x="773901"/>
                </a:lnTo>
                <a:lnTo>
                  <a:pt y="1893095" x="764975"/>
                </a:lnTo>
                <a:lnTo>
                  <a:pt y="1804294" x="837601"/>
                </a:lnTo>
                <a:lnTo>
                  <a:pt y="1777506" x="770906"/>
                </a:lnTo>
                <a:cubicBezTo>
                  <a:pt y="1736294" x="735131"/>
                  <a:pt y="1836634" x="648610"/>
                  <a:pt y="1844370" x="602730"/>
                </a:cubicBezTo>
                <a:cubicBezTo>
                  <a:pt y="1852106" x="556850"/>
                  <a:pt y="1887182" x="489877"/>
                  <a:pt y="1823922" x="495628"/>
                </a:cubicBezTo>
                <a:lnTo>
                  <a:pt y="1691663" x="589831"/>
                </a:lnTo>
                <a:lnTo>
                  <a:pt y="1687309" x="483859"/>
                </a:lnTo>
                <a:cubicBezTo>
                  <a:pt y="1625632" x="561556"/>
                  <a:pt y="1725351" x="311170"/>
                  <a:pt y="1663674" x="388867"/>
                </a:cubicBezTo>
                <a:lnTo>
                  <a:pt y="1551351" x="343271"/>
                </a:lnTo>
                <a:cubicBezTo>
                  <a:pt y="1491850" x="397994"/>
                  <a:pt y="1502519" x="326586"/>
                  <a:pt y="1470528" x="328012"/>
                </a:cubicBezTo>
                <a:cubicBezTo>
                  <a:pt y="1438537" x="329438"/>
                  <a:pt y="1429519" x="273435"/>
                  <a:pt y="1407028" x="256575"/>
                </a:cubicBezTo>
                <a:lnTo>
                  <a:pt y="1388499" x="144833"/>
                </a:lnTo>
                <a:lnTo>
                  <a:pt y="1387370" x="0"/>
                </a:lnTo>
                <a:lnTo>
                  <a:pt y="1292480" x="120770"/>
                </a:lnTo>
                <a:lnTo>
                  <a:pt y="1275227" x="267419"/>
                </a:lnTo>
                <a:lnTo>
                  <a:pt y="1092590" x="386392"/>
                </a:lnTo>
                <a:cubicBezTo>
                  <a:pt y="1068762" x="391649"/>
                  <a:pt y="1044935" x="387380"/>
                  <a:pt y="1021107" x="392637"/>
                </a:cubicBezTo>
                <a:lnTo>
                  <a:pt y="960812" x="402162"/>
                </a:lnTo>
                <a:cubicBezTo>
                  <a:pt y="964242" x="411687"/>
                  <a:pt y="948621" x="428356"/>
                  <a:pt y="952051" x="437881"/>
                </a:cubicBezTo>
                <a:lnTo>
                  <a:pt y="983142" x="467309"/>
                </a:lnTo>
                <a:cubicBezTo>
                  <a:pt y="971191" x="467025"/>
                  <a:pt y="978289" x="485790"/>
                  <a:pt y="966338" x="485506"/>
                </a:cubicBezTo>
                <a:cubicBezTo>
                  <a:pt y="946255" x="484997"/>
                  <a:pt y="926171" x="484487"/>
                  <a:pt y="906088" x="483978"/>
                </a:cubicBezTo>
                <a:lnTo>
                  <a:pt y="885556" x="535423"/>
                </a:lnTo>
                <a:cubicBezTo>
                  <a:pt y="895815" x="552915"/>
                  <a:pt y="920361" x="560882"/>
                  <a:pt y="930620" x="578374"/>
                </a:cubicBezTo>
                <a:cubicBezTo>
                  <a:pt y="931414" x="583930"/>
                  <a:pt y="951257" x="589487"/>
                  <a:pt y="952051" x="595043"/>
                </a:cubicBezTo>
                <a:lnTo>
                  <a:pt y="939380" x="624068"/>
                </a:lnTo>
                <a:cubicBezTo>
                  <a:pt y="916616" x="631062"/>
                  <a:pt y="903377" x="626149"/>
                  <a:pt y="880613" x="633143"/>
                </a:cubicBezTo>
                <a:cubicBezTo>
                  <a:pt y="869471" x="633488"/>
                  <a:pt y="858328" x="633832"/>
                  <a:pt y="847186" x="634177"/>
                </a:cubicBezTo>
                <a:cubicBezTo>
                  <a:pt y="842453" x="644945"/>
                  <a:pt y="828196" x="643806"/>
                  <a:pt y="823463" x="654574"/>
                </a:cubicBezTo>
                <a:lnTo>
                  <a:pt y="804952" x="710332"/>
                </a:lnTo>
                <a:cubicBezTo>
                  <a:pt y="798422" x="722702"/>
                  <a:pt y="806181" x="730311"/>
                  <a:pt y="799651" x="742681"/>
                </a:cubicBezTo>
                <a:lnTo>
                  <a:pt y="767167" x="760877"/>
                </a:lnTo>
                <a:cubicBezTo>
                  <a:pt y="770851" x="770687"/>
                  <a:pt y="755486" x="775733"/>
                  <a:pt y="759170" x="785543"/>
                </a:cubicBezTo>
                <a:cubicBezTo>
                  <a:pt y="761551" x="791893"/>
                  <a:pt y="732976" x="795862"/>
                  <a:pt y="735357" x="802212"/>
                </a:cubicBezTo>
                <a:cubicBezTo>
                  <a:pt y="740913" x="810943"/>
                  <a:pt y="782189" x="817293"/>
                  <a:pt y="787745" x="826024"/>
                </a:cubicBezTo>
                <a:cubicBezTo>
                  <a:pt y="794095" x="837930"/>
                  <a:pt y="788539" x="847456"/>
                  <a:pt y="785364" x="868887"/>
                </a:cubicBezTo>
                <a:cubicBezTo>
                  <a:pt y="795683" x="887143"/>
                  <a:pt y="786951" x="888731"/>
                  <a:pt y="797270" x="906987"/>
                </a:cubicBezTo>
                <a:cubicBezTo>
                  <a:pt y="799651" x="910956"/>
                  <a:pt y="785364" x="926830"/>
                  <a:pt y="787745" x="930799"/>
                </a:cubicBezTo>
                <a:cubicBezTo>
                  <a:pt y="799651" x="938737"/>
                  <a:pt y="847276" x="951436"/>
                  <a:pt y="859182" x="959374"/>
                </a:cubicBezTo>
                <a:lnTo>
                  <a:pt y="846872" x="984310"/>
                </a:lnTo>
                <a:lnTo>
                  <a:pt y="852532" x="1027442"/>
                </a:lnTo>
                <a:cubicBezTo>
                  <a:pt y="857130" x="1042059"/>
                  <a:pt y="854584" x="1047151"/>
                  <a:pt y="859182" x="1061768"/>
                </a:cubicBezTo>
                <a:lnTo>
                  <a:pt y="914715" x="1121119"/>
                </a:lnTo>
                <a:cubicBezTo>
                  <a:pt y="916842" x="1132292"/>
                  <a:pt y="897536" x="1138701"/>
                  <a:pt y="899663" x="1149874"/>
                </a:cubicBezTo>
                <a:cubicBezTo>
                  <a:pt y="903632" x="1161780"/>
                  <a:pt y="919507" x="1173687"/>
                  <a:pt y="923476" x="1185593"/>
                </a:cubicBezTo>
                <a:cubicBezTo>
                  <a:pt y="930620" x="1209406"/>
                  <a:pt y="944907" x="1214168"/>
                  <a:pt y="952051" x="1237981"/>
                </a:cubicBezTo>
                <a:lnTo>
                  <a:pt y="956633" x="1318943"/>
                </a:lnTo>
                <a:lnTo>
                  <a:pt y="917680" x="1342440"/>
                </a:lnTo>
                <a:cubicBezTo>
                  <a:pt y="909293" x="1333814"/>
                  <a:pt y="884238" x="1315663"/>
                  <a:pt y="875851" x="1307037"/>
                </a:cubicBezTo>
                <a:lnTo>
                  <a:pt y="823687" x="1232094"/>
                </a:lnTo>
                <a:cubicBezTo>
                  <a:pt y="805431" x="1205503"/>
                  <a:pt y="801269" x="1173814"/>
                  <a:pt y="778220" x="1145112"/>
                </a:cubicBezTo>
                <a:cubicBezTo>
                  <a:pt y="755172" x="1116410"/>
                  <a:pt y="704446" x="1080518"/>
                  <a:pt y="685396" x="1059881"/>
                </a:cubicBezTo>
                <a:cubicBezTo>
                  <a:pt y="666346" x="1039244"/>
                  <a:pt y="689260" x="1044096"/>
                  <a:pt y="663920" x="1021287"/>
                </a:cubicBezTo>
                <a:cubicBezTo>
                  <a:pt y="638580" x="998478"/>
                  <a:pt y="615905" x="956761"/>
                  <a:pt y="588124" x="939695"/>
                </a:cubicBezTo>
                <a:cubicBezTo>
                  <a:pt y="557827" x="932761"/>
                  <a:pt y="551342" x="916302"/>
                  <a:pt y="521045" x="909368"/>
                </a:cubicBezTo>
                <a:cubicBezTo>
                  <a:pt y="505170" x="907781"/>
                  <a:pt y="486913" x="879999"/>
                  <a:pt y="471038" x="878412"/>
                </a:cubicBezTo>
                <a:lnTo>
                  <a:pt y="455134" x="861428"/>
                </a:lnTo>
                <a:cubicBezTo>
                  <a:pt y="439004" x="862327"/>
                  <a:pt y="434781" x="865606"/>
                  <a:pt y="418651" x="866505"/>
                </a:cubicBezTo>
                <a:lnTo>
                  <a:pt y="378394" x="887937"/>
                </a:lnTo>
                <a:cubicBezTo>
                  <a:pt y="371969" x="872856"/>
                  <a:pt y="384595" x="860155"/>
                  <a:pt y="378170" x="845074"/>
                </a:cubicBezTo>
                <a:lnTo>
                  <a:pt y="353099" x="803155"/>
                </a:lnTo>
                <a:cubicBezTo>
                  <a:pt y="342406" x="798078"/>
                  <a:pt y="300756" x="800145"/>
                  <a:pt y="290063" x="795068"/>
                </a:cubicBezTo>
                <a:cubicBezTo>
                  <a:pt y="278951" x="783956"/>
                  <a:pt y="286888" x="775224"/>
                  <a:pt y="275776" x="764112"/>
                </a:cubicBezTo>
                <a:lnTo>
                  <a:pt y="252862" x="758540"/>
                </a:lnTo>
                <a:cubicBezTo>
                  <a:pt y="248594" x="746904"/>
                  <a:pt y="260994" x="718598"/>
                  <a:pt y="256726" x="706962"/>
                </a:cubicBezTo>
                <a:cubicBezTo>
                  <a:pt y="256576" x="694397"/>
                  <a:pt y="241645" x="705375"/>
                  <a:pt y="240057" x="695056"/>
                </a:cubicBezTo>
                <a:cubicBezTo>
                  <a:pt y="238470" x="684737"/>
                  <a:pt y="249979" x="656161"/>
                  <a:pt y="247201" x="645049"/>
                </a:cubicBezTo>
                <a:cubicBezTo>
                  <a:pt y="244423" x="633937"/>
                  <a:pt y="242237" x="630485"/>
                  <a:pt y="235295" x="623618"/>
                </a:cubicBezTo>
                <a:cubicBezTo>
                  <a:pt y="228353" x="616751"/>
                  <a:pt y="197014" x="625401"/>
                  <a:pt y="193644" x="610993"/>
                </a:cubicBezTo>
                <a:cubicBezTo>
                  <a:pt y="190274" x="596585"/>
                  <a:pt y="217658" x="545387"/>
                  <a:pt y="215075" x="537173"/>
                </a:cubicBezTo>
                <a:cubicBezTo>
                  <a:pt y="212492" x="528959"/>
                  <a:pt y="187475" x="550870"/>
                  <a:pt y="178145" x="561706"/>
                </a:cubicBezTo>
                <a:cubicBezTo>
                  <a:pt y="168815" x="572542"/>
                  <a:pt y="158301" x="598219"/>
                  <a:pt y="154332" x="609331"/>
                </a:cubicBezTo>
                <a:cubicBezTo>
                  <a:pt y="150363" x="620443"/>
                  <a:pt y="153935" x="633541"/>
                  <a:pt y="142426" x="645050"/>
                </a:cubicBezTo>
                <a:cubicBezTo>
                  <a:pt y="133695" x="656956"/>
                  <a:pt y="101150" x="647430"/>
                  <a:pt y="92419" x="659336"/>
                </a:cubicBezTo>
                <a:cubicBezTo>
                  <a:pt y="83688" x="682355"/>
                  <a:pt y="105913" x="679180"/>
                  <a:pt y="97182" x="702199"/>
                </a:cubicBezTo>
                <a:lnTo>
                  <a:pt y="41649" x="805536"/>
                </a:lnTo>
                <a:lnTo>
                  <a:pt y="0" x="1039348"/>
                </a:lnTo>
                <a:lnTo>
                  <a:pt y="27677" x="1138058"/>
                </a:lnTo>
                <a:cubicBezTo>
                  <a:pt y="31002" x="1154697"/>
                  <a:pt y="58138" x="1185623"/>
                  <a:pt y="61463" x="1202262"/>
                </a:cubicBezTo>
                <a:cubicBezTo>
                  <a:pt y="62257" x="1215756"/>
                  <a:pt y="89244" x="1231630"/>
                  <a:pt y="90038" x="1245124"/>
                </a:cubicBezTo>
                <a:lnTo>
                  <a:pt y="102933" x="1427222"/>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45" name="Shape 545"/>
          <p:cNvSpPr/>
          <p:nvPr/>
        </p:nvSpPr>
        <p:spPr>
          <a:xfrm>
            <a:off y="758952"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46" name="Shape 546"/>
          <p:cNvSpPr/>
          <p:nvPr/>
        </p:nvSpPr>
        <p:spPr>
          <a:xfrm>
            <a:off y="765904"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47" name="Shape 547"/>
          <p:cNvSpPr/>
          <p:nvPr/>
        </p:nvSpPr>
        <p:spPr>
          <a:xfrm>
            <a:off y="1698166"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48" name="Shape 548"/>
          <p:cNvSpPr/>
          <p:nvPr/>
        </p:nvSpPr>
        <p:spPr>
          <a:xfrm>
            <a:off y="765908"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49" name="Shape 549"/>
          <p:cNvSpPr/>
          <p:nvPr/>
        </p:nvSpPr>
        <p:spPr>
          <a:xfrm>
            <a:off y="765904"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0" name="Shape 550"/>
          <p:cNvSpPr/>
          <p:nvPr/>
        </p:nvSpPr>
        <p:spPr>
          <a:xfrm>
            <a:off y="2359625"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1" name="Shape 551"/>
          <p:cNvSpPr/>
          <p:nvPr/>
        </p:nvSpPr>
        <p:spPr>
          <a:xfrm>
            <a:off y="1338120"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2" name="Shape 552"/>
          <p:cNvSpPr/>
          <p:nvPr/>
        </p:nvSpPr>
        <p:spPr>
          <a:xfrm>
            <a:off y="2602566" x="1964828"/>
            <a:ext cy="998696" cx="552448"/>
          </a:xfrm>
          <a:custGeom>
            <a:pathLst>
              <a:path w="613833" extrusionOk="0" h="1109663">
                <a:moveTo>
                  <a:pt y="0" x="613833"/>
                </a:moveTo>
                <a:lnTo>
                  <a:pt y="76200" x="556683"/>
                </a:lnTo>
                <a:lnTo>
                  <a:pt y="269875" x="591607"/>
                </a:lnTo>
                <a:lnTo>
                  <a:pt y="336020" x="501650"/>
                </a:lnTo>
                <a:lnTo>
                  <a:pt y="451380" x="423862"/>
                </a:lnTo>
                <a:lnTo>
                  <a:pt y="591078" x="385762"/>
                </a:lnTo>
                <a:lnTo>
                  <a:pt y="731308" x="275166"/>
                </a:lnTo>
                <a:lnTo>
                  <a:pt y="848255" x="247119"/>
                </a:lnTo>
                <a:lnTo>
                  <a:pt y="930804" x="203728"/>
                </a:lnTo>
                <a:lnTo>
                  <a:pt y="1109663"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3" name="Shape 553"/>
          <p:cNvSpPr/>
          <p:nvPr/>
        </p:nvSpPr>
        <p:spPr>
          <a:xfrm>
            <a:off y="2840451" x="2478702"/>
            <a:ext cy="619363" cx="321468"/>
          </a:xfrm>
          <a:custGeom>
            <a:pathLst>
              <a:path w="357188" extrusionOk="0" h="688181">
                <a:moveTo>
                  <a:pt y="0" x="357188"/>
                </a:moveTo>
                <a:lnTo>
                  <a:pt y="83344" x="323850"/>
                </a:lnTo>
                <a:lnTo>
                  <a:pt y="102394" x="285750"/>
                </a:lnTo>
                <a:lnTo>
                  <a:pt y="164306" x="266700"/>
                </a:lnTo>
                <a:lnTo>
                  <a:pt y="245269" x="214313"/>
                </a:lnTo>
                <a:lnTo>
                  <a:pt y="278606" x="152400"/>
                </a:lnTo>
                <a:lnTo>
                  <a:pt y="326231" x="133350"/>
                </a:lnTo>
                <a:lnTo>
                  <a:pt y="383381" x="161925"/>
                </a:lnTo>
                <a:lnTo>
                  <a:pt y="411956" x="138113"/>
                </a:lnTo>
                <a:lnTo>
                  <a:pt y="454819" x="152400"/>
                </a:lnTo>
                <a:lnTo>
                  <a:pt y="502444" x="119063"/>
                </a:lnTo>
                <a:lnTo>
                  <a:pt y="688181"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4" name="Shape 554"/>
          <p:cNvSpPr/>
          <p:nvPr/>
        </p:nvSpPr>
        <p:spPr>
          <a:xfrm>
            <a:off y="763764"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5" name="Shape 555"/>
          <p:cNvSpPr/>
          <p:nvPr/>
        </p:nvSpPr>
        <p:spPr>
          <a:xfrm>
            <a:off y="765906"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6" name="Shape 556"/>
          <p:cNvSpPr/>
          <p:nvPr/>
        </p:nvSpPr>
        <p:spPr>
          <a:xfrm>
            <a:off y="1820325"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7" name="Shape 557"/>
          <p:cNvSpPr/>
          <p:nvPr/>
        </p:nvSpPr>
        <p:spPr>
          <a:xfrm>
            <a:off y="1794607" x="5348346"/>
            <a:ext cy="94298" cx="315040"/>
          </a:xfrm>
          <a:custGeom>
            <a:pathLst>
              <a:path w="350044" extrusionOk="0" h="104775">
                <a:moveTo>
                  <a:pt y="102394" x="350044"/>
                </a:moveTo>
                <a:lnTo>
                  <a:pt y="42862" x="280987"/>
                </a:lnTo>
                <a:lnTo>
                  <a:pt y="35719" x="209550"/>
                </a:lnTo>
                <a:lnTo>
                  <a:pt y="21431" x="157162"/>
                </a:lnTo>
                <a:lnTo>
                  <a:pt y="14287" x="92869"/>
                </a:lnTo>
                <a:lnTo>
                  <a:pt y="0" x="30956"/>
                </a:lnTo>
                <a:lnTo>
                  <a:pt y="7144" x="0"/>
                </a:lnTo>
                <a:lnTo>
                  <a:pt y="38100" x="23812"/>
                </a:lnTo>
                <a:lnTo>
                  <a:pt y="45244" x="83344"/>
                </a:lnTo>
                <a:lnTo>
                  <a:pt y="54769" x="145256"/>
                </a:lnTo>
                <a:lnTo>
                  <a:pt y="59531" x="190500"/>
                </a:lnTo>
                <a:lnTo>
                  <a:pt y="76200" x="245269"/>
                </a:lnTo>
                <a:lnTo>
                  <a:pt y="104775" x="290512"/>
                </a:lnTo>
                <a:lnTo>
                  <a:pt y="102394" x="35004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8" name="Shape 558"/>
          <p:cNvSpPr/>
          <p:nvPr/>
        </p:nvSpPr>
        <p:spPr>
          <a:xfrm>
            <a:off y="1657447" x="4913292"/>
            <a:ext cy="169307" cx="407194"/>
          </a:xfrm>
          <a:custGeom>
            <a:pathLst>
              <a:path w="452438" extrusionOk="0" h="188119">
                <a:moveTo>
                  <a:pt y="147637" x="452438"/>
                </a:moveTo>
                <a:cubicBezTo>
                  <a:pt y="146050" x="440532"/>
                  <a:pt y="134937" x="445294"/>
                  <a:pt y="133350" x="433388"/>
                </a:cubicBezTo>
                <a:lnTo>
                  <a:pt y="140494" x="385763"/>
                </a:ln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lnTo>
                  <a:pt y="176212" x="378619"/>
                </a:lnTo>
                <a:cubicBezTo>
                  <a:pt y="169862" x="395288"/>
                  <a:pt y="168275" x="433387"/>
                  <a:pt y="161925" x="450056"/>
                </a:cubicBezTo>
                <a:lnTo>
                  <a:pt y="147637" x="452438"/>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59" name="Shape 559"/>
          <p:cNvSpPr/>
          <p:nvPr/>
        </p:nvSpPr>
        <p:spPr>
          <a:xfrm>
            <a:off y="1546004" x="4844712"/>
            <a:ext cy="87867" cx="75008"/>
          </a:xfrm>
          <a:custGeom>
            <a:pathLst>
              <a:path w="83343" extrusionOk="0" h="97631">
                <a:moveTo>
                  <a:pt y="80962" x="83343"/>
                </a:moveTo>
                <a:lnTo>
                  <a:pt y="30956" x="66675"/>
                </a:lnTo>
                <a:lnTo>
                  <a:pt y="7144" x="47625"/>
                </a:lnTo>
                <a:lnTo>
                  <a:pt y="0" x="11906"/>
                </a:lnTo>
                <a:lnTo>
                  <a:pt y="19050" x="0"/>
                </a:lnTo>
                <a:lnTo>
                  <a:pt y="38100" x="26194"/>
                </a:lnTo>
                <a:cubicBezTo>
                  <a:pt y="44450" x="35719"/>
                  <a:pt y="69850" x="38100"/>
                  <a:pt y="76200" x="47625"/>
                </a:cubicBezTo>
                <a:cubicBezTo>
                  <a:pt y="77787" x="56356"/>
                  <a:pt y="96044" x="53182"/>
                  <a:pt y="97631" x="61913"/>
                </a:cubicBezTo>
                <a:lnTo>
                  <a:pt y="80962" x="833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0" name="Shape 560"/>
          <p:cNvSpPr/>
          <p:nvPr/>
        </p:nvSpPr>
        <p:spPr>
          <a:xfrm>
            <a:off y="1552433" x="4585394"/>
            <a:ext cy="60008" cx="257174"/>
          </a:xfrm>
          <a:custGeom>
            <a:pathLst>
              <a:path w="285750" extrusionOk="0" h="66675">
                <a:moveTo>
                  <a:pt y="19050" x="276225"/>
                </a:moveTo>
                <a:lnTo>
                  <a:pt y="0" x="207169"/>
                </a:lnTo>
                <a:lnTo>
                  <a:pt y="7143" x="145256"/>
                </a:lnTo>
                <a:lnTo>
                  <a:pt y="23812" x="95250"/>
                </a:lnTo>
                <a:lnTo>
                  <a:pt y="23812" x="50006"/>
                </a:lnTo>
                <a:lnTo>
                  <a:pt y="14287" x="14287"/>
                </a:lnTo>
                <a:lnTo>
                  <a:pt y="28575" x="0"/>
                </a:lnTo>
                <a:lnTo>
                  <a:pt y="66675" x="30956"/>
                </a:lnTo>
                <a:lnTo>
                  <a:pt y="66675" x="92869"/>
                </a:lnTo>
                <a:lnTo>
                  <a:pt y="35718" x="135731"/>
                </a:lnTo>
                <a:lnTo>
                  <a:pt y="30956" x="200025"/>
                </a:lnTo>
                <a:cubicBezTo>
                  <a:pt y="30956" x="211931"/>
                  <a:pt y="24209" x="211931"/>
                  <a:pt y="26193" x="226218"/>
                </a:cubicBezTo>
                <a:cubicBezTo>
                  <a:pt y="28177" x="240505"/>
                  <a:pt y="46037" x="277416"/>
                  <a:pt y="42862" x="285750"/>
                </a:cubicBezTo>
                <a:lnTo>
                  <a:pt y="19050" x="2762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1" name="Shape 561"/>
          <p:cNvSpPr/>
          <p:nvPr/>
        </p:nvSpPr>
        <p:spPr>
          <a:xfrm>
            <a:off y="2026065" x="5736251"/>
            <a:ext cy="102869" cx="186451"/>
          </a:xfrm>
          <a:custGeom>
            <a:pathLst>
              <a:path w="207169" extrusionOk="0" h="114300">
                <a:moveTo>
                  <a:pt y="0" x="207169"/>
                </a:moveTo>
                <a:lnTo>
                  <a:pt y="7144" x="142875"/>
                </a:lnTo>
                <a:lnTo>
                  <a:pt y="26194" x="85725"/>
                </a:lnTo>
                <a:lnTo>
                  <a:pt y="64294" x="30956"/>
                </a:lnTo>
                <a:lnTo>
                  <a:pt y="104775" x="0"/>
                </a:lnTo>
                <a:lnTo>
                  <a:pt y="114300" x="21431"/>
                </a:lnTo>
                <a:lnTo>
                  <a:pt y="80962" x="80963"/>
                </a:lnTo>
                <a:lnTo>
                  <a:pt y="52387" x="1500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2" name="Shape 562"/>
          <p:cNvSpPr/>
          <p:nvPr/>
        </p:nvSpPr>
        <p:spPr>
          <a:xfrm>
            <a:off y="2253234" x="5009732"/>
            <a:ext cy="124302" cx="282891"/>
          </a:xfrm>
          <a:custGeom>
            <a:pathLst>
              <a:path w="314325" extrusionOk="0" h="138113">
                <a:moveTo>
                  <a:pt y="11907" x="314325"/>
                </a:moveTo>
                <a:cubicBezTo>
                  <a:pt y="9526" x="305594"/>
                  <a:pt y="2381" x="284956"/>
                  <a:pt y="0" x="276225"/>
                </a:cubicBezTo>
                <a:lnTo>
                  <a:pt y="4763" x="252413"/>
                </a:lnTo>
                <a:lnTo>
                  <a:pt y="35719" x="214313"/>
                </a:lnTo>
                <a:lnTo>
                  <a:pt y="66675" x="159544"/>
                </a:lnTo>
                <a:lnTo>
                  <a:pt y="80963" x="104775"/>
                </a:lnTo>
                <a:lnTo>
                  <a:pt y="100013" x="38100"/>
                </a:lnTo>
                <a:lnTo>
                  <a:pt y="121444" x="0"/>
                </a:lnTo>
                <a:lnTo>
                  <a:pt y="138113" x="11907"/>
                </a:lnTo>
                <a:lnTo>
                  <a:pt y="123825" x="116682"/>
                </a:lnTo>
                <a:lnTo>
                  <a:pt y="92869" x="183357"/>
                </a:lnTo>
                <a:lnTo>
                  <a:pt y="78582" x="245269"/>
                </a:lnTo>
                <a:lnTo>
                  <a:pt y="66675" x="278607"/>
                </a:lnTo>
                <a:cubicBezTo>
                  <a:pt y="57944" x="284957"/>
                  <a:pt y="49213" x="307975"/>
                  <a:pt y="40482" x="314325"/>
                </a:cubicBezTo>
                <a:lnTo>
                  <a:pt y="11907" x="3143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3" name="Shape 563"/>
          <p:cNvSpPr/>
          <p:nvPr/>
        </p:nvSpPr>
        <p:spPr>
          <a:xfrm>
            <a:off y="2133522" x="5404066"/>
            <a:ext cy="143288" cx="120015"/>
          </a:xfrm>
          <a:custGeom>
            <a:pathLst>
              <a:path w="133351" extrusionOk="0" h="159210">
                <a:moveTo>
                  <a:pt y="4429" x="133351"/>
                </a:moveTo>
                <a:cubicBezTo>
                  <a:pt y="12367" x="115888"/>
                  <a:pt y="-5890" x="112713"/>
                  <a:pt y="2048" x="95250"/>
                </a:cubicBezTo>
                <a:lnTo>
                  <a:pt y="28241" x="66675"/>
                </a:lnTo>
                <a:lnTo>
                  <a:pt y="49673" x="40482"/>
                </a:lnTo>
                <a:lnTo>
                  <a:pt y="90154" x="23813"/>
                </a:lnTo>
                <a:lnTo>
                  <a:pt y="123491" x="0"/>
                </a:lnTo>
                <a:lnTo>
                  <a:pt y="159210" x="0"/>
                </a:lnTo>
                <a:lnTo>
                  <a:pt y="144923" x="28575"/>
                </a:lnTo>
                <a:lnTo>
                  <a:pt y="87773" x="61913"/>
                </a:lnTo>
                <a:lnTo>
                  <a:pt y="47291" x="109538"/>
                </a:lnTo>
                <a:lnTo>
                  <a:pt y="4429" x="13335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4" name="Shape 564"/>
          <p:cNvSpPr/>
          <p:nvPr/>
        </p:nvSpPr>
        <p:spPr>
          <a:xfrm>
            <a:off y="2193227" x="5311912"/>
            <a:ext cy="72866" cx="72866"/>
          </a:xfrm>
          <a:custGeom>
            <a:pathLst>
              <a:path w="80962" extrusionOk="0" h="80963">
                <a:moveTo>
                  <a:pt y="0" x="80962"/>
                </a:moveTo>
                <a:lnTo>
                  <a:pt y="19050" x="47625"/>
                </a:lnTo>
                <a:lnTo>
                  <a:pt y="45244" x="21431"/>
                </a:lnTo>
                <a:lnTo>
                  <a:pt y="69057" x="0"/>
                </a:lnTo>
                <a:lnTo>
                  <a:pt y="80963" x="19050"/>
                </a:lnTo>
                <a:lnTo>
                  <a:pt y="78582" x="47625"/>
                </a:lnTo>
                <a:cubicBezTo>
                  <a:pt y="74216" x="54769"/>
                  <a:pt y="67072" x="42466"/>
                  <a:pt y="57150" x="47625"/>
                </a:cubicBezTo>
                <a:cubicBezTo>
                  <a:pt y="47228" x="52784"/>
                  <a:pt y="28178" x="75406"/>
                  <a:pt y="19050" x="78581"/>
                </a:cubicBezTo>
                <a:lnTo>
                  <a:pt y="0" x="80962"/>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5" name="Shape 565"/>
          <p:cNvSpPr/>
          <p:nvPr/>
        </p:nvSpPr>
        <p:spPr>
          <a:xfrm>
            <a:off y="2158938" x="5629096"/>
            <a:ext cy="51434" cx="70722"/>
          </a:xfrm>
          <a:custGeom>
            <a:pathLst>
              <a:path w="78581" extrusionOk="0" h="57150">
                <a:moveTo>
                  <a:pt y="0" x="78581"/>
                </a:moveTo>
                <a:lnTo>
                  <a:pt y="11907" x="40481"/>
                </a:lnTo>
                <a:lnTo>
                  <a:pt y="33338" x="4762"/>
                </a:lnTo>
                <a:lnTo>
                  <a:pt y="57150" x="0"/>
                </a:lnTo>
                <a:lnTo>
                  <a:pt y="54769" x="28575"/>
                </a:lnTo>
                <a:cubicBezTo>
                  <a:pt y="46038" x="36512"/>
                  <a:pt y="30163" x="65881"/>
                  <a:pt y="21432" x="73818"/>
                </a:cubicBezTo>
                <a:lnTo>
                  <a:pt y="0" x="7858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6" name="Shape 566"/>
          <p:cNvSpPr/>
          <p:nvPr/>
        </p:nvSpPr>
        <p:spPr>
          <a:xfrm>
            <a:off y="1828899" x="5978423"/>
            <a:ext cy="207881" cx="319325"/>
          </a:xfrm>
          <a:custGeom>
            <a:pathLst>
              <a:path w="354807" extrusionOk="0" h="230980">
                <a:moveTo>
                  <a:pt y="0" x="342901"/>
                </a:moveTo>
                <a:cubicBezTo>
                  <a:pt y="3968" x="331788"/>
                  <a:pt y="3968" x="329010"/>
                  <a:pt y="11905" x="309563"/>
                </a:cubicBezTo>
                <a:cubicBezTo>
                  <a:pt y="19842" x="290116"/>
                  <a:pt y="35718" x="254000"/>
                  <a:pt y="47624" x="226219"/>
                </a:cubicBezTo>
                <a:lnTo>
                  <a:pt y="69055" x="180975"/>
                </a:lnTo>
                <a:lnTo>
                  <a:pt y="102393" x="150019"/>
                </a:lnTo>
                <a:lnTo>
                  <a:pt y="128586" x="100013"/>
                </a:lnTo>
                <a:lnTo>
                  <a:pt y="159543" x="42863"/>
                </a:lnTo>
                <a:lnTo>
                  <a:pt y="190499" x="2382"/>
                </a:lnTo>
                <a:lnTo>
                  <a:pt y="216693" x="0"/>
                </a:lnTo>
                <a:lnTo>
                  <a:pt y="230980" x="23813"/>
                </a:lnTo>
                <a:lnTo>
                  <a:pt y="183355" x="78582"/>
                </a:lnTo>
                <a:lnTo>
                  <a:pt y="142874" x="152400"/>
                </a:lnTo>
                <a:lnTo>
                  <a:pt y="100011" x="192882"/>
                </a:lnTo>
                <a:lnTo>
                  <a:pt y="61911" x="250032"/>
                </a:lnTo>
                <a:lnTo>
                  <a:pt y="45243" x="311944"/>
                </a:lnTo>
                <a:cubicBezTo>
                  <a:pt y="35718" x="319882"/>
                  <a:pt y="19049" x="346869"/>
                  <a:pt y="9524" x="354807"/>
                </a:cubicBezTo>
                <a:lnTo>
                  <a:pt y="0" x="34290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7" name="Shape 567"/>
          <p:cNvSpPr/>
          <p:nvPr/>
        </p:nvSpPr>
        <p:spPr>
          <a:xfrm>
            <a:off y="3184441" x="2622977"/>
            <a:ext cy="417385" cx="125028"/>
          </a:xfrm>
          <a:custGeom>
            <a:pathLst>
              <a:path w="138921" extrusionOk="0" h="463761">
                <a:moveTo>
                  <a:pt y="0" x="0"/>
                </a:moveTo>
                <a:lnTo>
                  <a:pt y="170462" x="78536"/>
                </a:lnTo>
                <a:lnTo>
                  <a:pt y="282606" x="138921"/>
                </a:lnTo>
                <a:lnTo>
                  <a:pt y="394749" x="113042"/>
                </a:lnTo>
                <a:lnTo>
                  <a:pt y="463761" x="13029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8" name="Shape 568"/>
          <p:cNvSpPr/>
          <p:nvPr/>
        </p:nvSpPr>
        <p:spPr>
          <a:xfrm>
            <a:off y="2842468" x="2831952"/>
            <a:ext cy="697247" cx="544921"/>
          </a:xfrm>
          <a:custGeom>
            <a:pathLst>
              <a:path w="605467" extrusionOk="0" h="774720">
                <a:moveTo>
                  <a:pt y="0" x="0"/>
                </a:moveTo>
                <a:cubicBezTo>
                  <a:pt y="56720" x="49149"/>
                  <a:pt y="124023" x="61258"/>
                  <a:pt y="180743" x="110407"/>
                </a:cubicBezTo>
                <a:lnTo>
                  <a:pt y="360652" x="294916"/>
                </a:lnTo>
                <a:lnTo>
                  <a:pt y="429664" x="424313"/>
                </a:lnTo>
                <a:lnTo>
                  <a:pt y="533181" x="493324"/>
                </a:lnTo>
                <a:lnTo>
                  <a:pt y="653950" x="519203"/>
                </a:lnTo>
                <a:lnTo>
                  <a:pt y="774720" x="60546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69" name="Shape 569"/>
          <p:cNvSpPr/>
          <p:nvPr/>
        </p:nvSpPr>
        <p:spPr>
          <a:xfrm>
            <a:off y="3159816" x="3074085"/>
            <a:ext cy="473063" cx="54346"/>
          </a:xfrm>
          <a:custGeom>
            <a:pathLst>
              <a:path w="60385" extrusionOk="0" h="525627">
                <a:moveTo>
                  <a:pt y="0" x="30642"/>
                </a:moveTo>
                <a:lnTo>
                  <a:pt y="171944" x="34506"/>
                </a:lnTo>
                <a:lnTo>
                  <a:pt y="301340" x="0"/>
                </a:lnTo>
                <a:lnTo>
                  <a:pt y="422110" x="17253"/>
                </a:lnTo>
                <a:lnTo>
                  <a:pt y="525627" x="6038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0" name="Shape 570"/>
          <p:cNvSpPr/>
          <p:nvPr/>
        </p:nvSpPr>
        <p:spPr>
          <a:xfrm>
            <a:off y="1697116" x="2450591"/>
            <a:ext cy="1284925" cx="3719511"/>
          </a:xfrm>
          <a:custGeom>
            <a:pathLst>
              <a:path w="4132792" extrusionOk="0" h="1427695">
                <a:moveTo>
                  <a:pt y="231247" x="442385"/>
                </a:moveTo>
                <a:cubicBezTo>
                  <a:pt y="241336" x="498335"/>
                  <a:pt y="250826" x="512234"/>
                  <a:pt y="249450" x="544725"/>
                </a:cubicBezTo>
                <a:cubicBezTo>
                  <a:pt y="248074" x="577216"/>
                  <a:pt y="250332" x="629390"/>
                  <a:pt y="244158" x="674369"/>
                </a:cubicBezTo>
                <a:cubicBezTo>
                  <a:pt y="235727" x="731113"/>
                  <a:pt y="222321" x="791175"/>
                  <a:pt y="207116" x="841058"/>
                </a:cubicBezTo>
                <a:cubicBezTo>
                  <a:pt y="196092" x="880745"/>
                  <a:pt y="178224" x="889512"/>
                  <a:pt y="167429" x="917787"/>
                </a:cubicBezTo>
                <a:cubicBezTo>
                  <a:pt y="156634" x="946063"/>
                  <a:pt y="148520" x="962204"/>
                  <a:pt y="142346" x="984253"/>
                </a:cubicBezTo>
                <a:cubicBezTo>
                  <a:pt y="138360" x="1006195"/>
                  <a:pt y="129082" x="1014907"/>
                  <a:pt y="125096" x="1036849"/>
                </a:cubicBezTo>
                <a:lnTo>
                  <a:pt y="119062" x="1099081"/>
                </a:lnTo>
                <a:lnTo>
                  <a:pt y="68791" x="1126067"/>
                </a:lnTo>
                <a:lnTo>
                  <a:pt y="0" x="1118129"/>
                </a:lnTo>
                <a:lnTo>
                  <a:pt y="77788" x="1181629"/>
                </a:lnTo>
                <a:cubicBezTo>
                  <a:pt y="90029" x="1178348"/>
                  <a:pt y="112853" x="1180360"/>
                  <a:pt y="125094" x="1177079"/>
                </a:cubicBezTo>
                <a:cubicBezTo>
                  <a:pt y="150671" x="1175315"/>
                  <a:pt y="165664" x="1181489"/>
                  <a:pt y="191241" x="1179725"/>
                </a:cubicBezTo>
                <a:cubicBezTo>
                  <a:pt y="205987" x="1179654"/>
                  <a:pt y="220734" x="1179584"/>
                  <a:pt y="235480" x="1179513"/>
                </a:cubicBezTo>
                <a:cubicBezTo>
                  <a:pt y="247192" x="1182230"/>
                  <a:pt y="261550" x="1169070"/>
                  <a:pt y="273262" x="1171787"/>
                </a:cubicBezTo>
                <a:cubicBezTo>
                  <a:pt y="295311" x="1177079"/>
                  <a:pt y="298838" x="1190307"/>
                  <a:pt y="320887" x="1195599"/>
                </a:cubicBezTo>
                <a:lnTo>
                  <a:pt y="387879" x="1237193"/>
                </a:lnTo>
                <a:lnTo>
                  <a:pt y="412221" x="1256242"/>
                </a:lnTo>
                <a:lnTo>
                  <a:pt y="384704" x="1289051"/>
                </a:lnTo>
                <a:cubicBezTo>
                  <a:pt y="380506" x="1298788"/>
                  <a:pt y="379148" x="1295401"/>
                  <a:pt y="379095" x="1304079"/>
                </a:cubicBezTo>
                <a:cubicBezTo>
                  <a:pt y="379042" x="1312757"/>
                  <a:pt y="379977" x="1331861"/>
                  <a:pt y="384387" x="1341121"/>
                </a:cubicBezTo>
                <a:cubicBezTo>
                  <a:pt y="391442" x="1347295"/>
                  <a:pt y="401145" x="1371989"/>
                  <a:pt y="408200" x="1378163"/>
                </a:cubicBezTo>
                <a:lnTo>
                  <a:pt y="437621" x="1390651"/>
                </a:lnTo>
                <a:cubicBezTo>
                  <a:pt y="441590" x="1399470"/>
                  <a:pt y="447940" x="1411112"/>
                  <a:pt y="445241" x="1423142"/>
                </a:cubicBezTo>
                <a:cubicBezTo>
                  <a:pt y="442542" x="1435172"/>
                  <a:pt y="406119" x="1447871"/>
                  <a:pt y="421429" x="1462829"/>
                </a:cubicBezTo>
                <a:cubicBezTo>
                  <a:pt y="467925" x="1507739"/>
                  <a:pt y="474732" x="1481209"/>
                  <a:pt y="523875" x="1520826"/>
                </a:cubicBezTo>
                <a:lnTo>
                  <a:pt y="569912" x="1582738"/>
                </a:lnTo>
                <a:lnTo>
                  <a:pt y="622300" x="1655235"/>
                </a:lnTo>
                <a:lnTo>
                  <a:pt y="537633" x="1790173"/>
                </a:lnTo>
                <a:cubicBezTo>
                  <a:pt y="540367" x="1849510"/>
                  <a:pt y="482247" x="1940596"/>
                  <a:pt y="484981" x="1999933"/>
                </a:cubicBezTo>
                <a:lnTo>
                  <a:pt y="505354" x="2098148"/>
                </a:lnTo>
                <a:lnTo>
                  <a:pt y="526521" x="2217738"/>
                </a:lnTo>
                <a:lnTo>
                  <a:pt y="691621" x="2311401"/>
                </a:lnTo>
                <a:lnTo>
                  <a:pt y="780521" x="2489201"/>
                </a:lnTo>
                <a:cubicBezTo>
                  <a:pt y="781667" x="2536015"/>
                  <a:pt y="735189" x="2564307"/>
                  <a:pt y="736335" x="2611121"/>
                </a:cubicBezTo>
                <a:lnTo>
                  <a:pt y="774700" x="2708275"/>
                </a:lnTo>
                <a:lnTo>
                  <a:pt y="799571" x="2876551"/>
                </a:lnTo>
                <a:lnTo>
                  <a:pt y="786871" x="3105151"/>
                </a:lnTo>
                <a:lnTo>
                  <a:pt y="736071" x="3213101"/>
                </a:lnTo>
                <a:lnTo>
                  <a:pt y="717021" x="3282951"/>
                </a:lnTo>
                <a:lnTo>
                  <a:pt y="736071" x="3346451"/>
                </a:lnTo>
                <a:lnTo>
                  <a:pt y="831321" x="3416301"/>
                </a:lnTo>
                <a:lnTo>
                  <a:pt y="894821" x="3511551"/>
                </a:lnTo>
                <a:lnTo>
                  <a:pt y="964671" x="3625851"/>
                </a:lnTo>
                <a:lnTo>
                  <a:pt y="1009121" x="3790951"/>
                </a:lnTo>
                <a:lnTo>
                  <a:pt y="1015471" x="3898901"/>
                </a:lnTo>
                <a:lnTo>
                  <a:pt y="964671" x="3987801"/>
                </a:lnTo>
                <a:lnTo>
                  <a:pt y="964671" x="4064001"/>
                </a:lnTo>
                <a:lnTo>
                  <a:pt y="1015471" x="4070351"/>
                </a:lnTo>
                <a:cubicBezTo>
                  <a:pt y="1031769" x="4076066"/>
                  <a:pt y="1071881" x="4042094"/>
                  <a:pt y="1088179" x="4047809"/>
                </a:cubicBezTo>
                <a:lnTo>
                  <a:pt y="1243542" x="4132792"/>
                </a:lnTo>
                <a:cubicBezTo>
                  <a:pt y="1290532" x="4132686"/>
                  <a:pt y="1231688" x="3989707"/>
                  <a:pt y="1278678" x="3989601"/>
                </a:cubicBezTo>
                <a:cubicBezTo>
                  <a:pt y="1306018" x="3986073"/>
                  <a:pt y="1333358" x="3964024"/>
                  <a:pt y="1360698" x="3960496"/>
                </a:cubicBezTo>
                <a:lnTo>
                  <a:pt y="1419754" x="3968751"/>
                </a:lnTo>
                <a:cubicBezTo>
                  <a:pt y="1415062" x="3947478"/>
                  <a:pt y="1431537" x="3931498"/>
                  <a:pt y="1426845" x="3910225"/>
                </a:cubicBezTo>
                <a:lnTo>
                  <a:pt y="1390650" x="3842810"/>
                </a:lnTo>
                <a:cubicBezTo>
                  <a:pt y="1342743" x="3819421"/>
                  <a:pt y="1281607" x="3827781"/>
                  <a:pt y="1233700" x="3804392"/>
                </a:cubicBezTo>
                <a:lnTo>
                  <a:pt y="1180573" x="3711576"/>
                </a:lnTo>
                <a:lnTo>
                  <a:pt y="1217084" x="3608389"/>
                </a:lnTo>
                <a:lnTo>
                  <a:pt y="1207028" x="3524251"/>
                </a:lnTo>
                <a:lnTo>
                  <a:pt y="1179513" x="3448580"/>
                </a:lnTo>
                <a:lnTo>
                  <a:pt y="1173692" x="3385081"/>
                </a:lnTo>
                <a:lnTo>
                  <a:pt y="1147233" x="3303588"/>
                </a:lnTo>
                <a:lnTo>
                  <a:pt y="1193800" x="3180822"/>
                </a:lnTo>
                <a:lnTo>
                  <a:pt y="1172633" x="3046944"/>
                </a:lnTo>
                <a:lnTo>
                  <a:pt y="1122363" x="2800881"/>
                </a:lnTo>
                <a:lnTo>
                  <a:pt y="1080558" x="2654302"/>
                </a:lnTo>
                <a:lnTo>
                  <a:pt y="1047750" x="2469094"/>
                </a:lnTo>
                <a:lnTo>
                  <a:pt y="1004358" x="2335743"/>
                </a:lnTo>
                <a:lnTo>
                  <a:pt y="955675" x="2278064"/>
                </a:lnTo>
                <a:lnTo>
                  <a:pt y="936095" x="2208214"/>
                </a:lnTo>
                <a:cubicBezTo>
                  <a:pt y="940946" x="2206697"/>
                  <a:pt y="919339" x="2128450"/>
                  <a:pt y="924190" x="2126933"/>
                </a:cubicBezTo>
                <a:lnTo>
                  <a:pt y="909109" x="2039410"/>
                </a:lnTo>
                <a:lnTo>
                  <a:pt y="902230" x="1879073"/>
                </a:lnTo>
                <a:lnTo>
                  <a:pt y="918634" x="1666347"/>
                </a:lnTo>
                <a:lnTo>
                  <a:pt y="866774" x="1538289"/>
                </a:lnTo>
                <a:lnTo>
                  <a:pt y="797983" x="1483785"/>
                </a:lnTo>
                <a:lnTo>
                  <a:pt y="780521" x="1403351"/>
                </a:lnTo>
                <a:lnTo>
                  <a:pt y="837671" x="1339851"/>
                </a:lnTo>
                <a:lnTo>
                  <a:pt y="932921" x="1339851"/>
                </a:lnTo>
                <a:lnTo>
                  <a:pt y="1028171" x="1397001"/>
                </a:lnTo>
                <a:lnTo>
                  <a:pt y="1053571" x="1428751"/>
                </a:lnTo>
                <a:lnTo>
                  <a:pt y="1028171" x="1543051"/>
                </a:lnTo>
                <a:lnTo>
                  <a:pt y="1104371" x="1536701"/>
                </a:lnTo>
                <a:lnTo>
                  <a:pt y="1155171" x="1466851"/>
                </a:lnTo>
                <a:lnTo>
                  <a:pt y="1161521" x="1384301"/>
                </a:lnTo>
                <a:lnTo>
                  <a:pt y="1123421" x="1327151"/>
                </a:lnTo>
                <a:lnTo>
                  <a:pt y="1098021" x="1250951"/>
                </a:lnTo>
                <a:lnTo>
                  <a:pt y="1098021" x="1212851"/>
                </a:lnTo>
                <a:lnTo>
                  <a:pt y="1117071" x="1206501"/>
                </a:lnTo>
                <a:lnTo>
                  <a:pt y="1167871" x="1225551"/>
                </a:lnTo>
                <a:lnTo>
                  <a:pt y="1244071" x="1238251"/>
                </a:lnTo>
                <a:lnTo>
                  <a:pt y="1288521" x="1200151"/>
                </a:lnTo>
                <a:lnTo>
                  <a:pt y="1275821" x="1155701"/>
                </a:lnTo>
                <a:lnTo>
                  <a:pt y="1193271" x="1111251"/>
                </a:lnTo>
                <a:lnTo>
                  <a:pt y="1078971" x="1092201"/>
                </a:lnTo>
                <a:lnTo>
                  <a:pt y="971021" x="1092201"/>
                </a:lnTo>
                <a:lnTo>
                  <a:pt y="913871" x="1060451"/>
                </a:lnTo>
                <a:lnTo>
                  <a:pt y="875771" x="996951"/>
                </a:lnTo>
                <a:lnTo>
                  <a:pt y="875771" x="889001"/>
                </a:lnTo>
                <a:lnTo>
                  <a:pt y="907521" x="806451"/>
                </a:lnTo>
                <a:lnTo>
                  <a:pt y="939271" x="742951"/>
                </a:lnTo>
                <a:lnTo>
                  <a:pt y="912812" x="655639"/>
                </a:lnTo>
                <a:lnTo>
                  <a:pt y="836613" x="566210"/>
                </a:lnTo>
                <a:lnTo>
                  <a:pt y="806980" x="511177"/>
                </a:lnTo>
                <a:lnTo>
                  <a:pt y="784225" x="415926"/>
                </a:lnTo>
                <a:lnTo>
                  <a:pt y="759883" x="335494"/>
                </a:lnTo>
                <a:cubicBezTo>
                  <a:pt y="747924" x="309777"/>
                  <a:pt y="735806" x="244388"/>
                  <a:pt y="728345" x="203413"/>
                </a:cubicBezTo>
                <a:cubicBezTo>
                  <a:pt y="720884" x="162438"/>
                  <a:pt y="705802" x="144533"/>
                  <a:pt y="691303" x="116099"/>
                </a:cubicBezTo>
                <a:lnTo>
                  <a:pt y="625475" x="61914"/>
                </a:lnTo>
                <a:lnTo>
                  <a:pt y="575733" x="6350"/>
                </a:lnTo>
                <a:lnTo>
                  <a:pt y="537104" x="2117"/>
                </a:lnTo>
                <a:cubicBezTo>
                  <a:pt y="513115" x="1411"/>
                  <a:pt y="489127" x="706"/>
                  <a:pt y="465138" x="0"/>
                </a:cubicBezTo>
                <a:cubicBezTo>
                  <a:pt y="441749" x="6950"/>
                  <a:pt y="418359" x="16546"/>
                  <a:pt y="394970" x="23496"/>
                </a:cubicBezTo>
                <a:lnTo>
                  <a:pt y="321204" x="51331"/>
                </a:lnTo>
                <a:lnTo>
                  <a:pt y="272520" x="77257"/>
                </a:lnTo>
                <a:cubicBezTo>
                  <a:pt y="204787" x="100011"/>
                  <a:pt y="234949" x="84668"/>
                  <a:pt y="194203" x="104776"/>
                </a:cubicBezTo>
                <a:cubicBezTo>
                  <a:pt y="192334" x="129717"/>
                  <a:pt y="185172" x="162596"/>
                  <a:pt y="183303" x="187537"/>
                </a:cubicBezTo>
                <a:lnTo>
                  <a:pt y="186268" x="238127"/>
                </a:lnTo>
                <a:cubicBezTo>
                  <a:pt y="188808" x="257424"/>
                  <a:pt y="188701" x="287303"/>
                  <a:pt y="191241" x="306600"/>
                </a:cubicBezTo>
                <a:lnTo>
                  <a:pt y="212408" x="354225"/>
                </a:lnTo>
                <a:lnTo>
                  <a:pt y="231247"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1" name="Shape 571"/>
          <p:cNvSpPr/>
          <p:nvPr/>
        </p:nvSpPr>
        <p:spPr>
          <a:xfrm>
            <a:off y="1400126" x="3107531"/>
            <a:ext cy="1133474" cx="2371724"/>
          </a:xfrm>
          <a:custGeom>
            <a:pathLst>
              <a:path w="2371725"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lnTo>
                  <a:pt y="1045369" x="2331244"/>
                </a:lnTo>
                <a:lnTo>
                  <a:pt y="1026319" x="23717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2" name="Shape 572"/>
          <p:cNvSpPr/>
          <p:nvPr/>
        </p:nvSpPr>
        <p:spPr>
          <a:xfrm>
            <a:off y="2485976" x="5379244"/>
            <a:ext cy="223836" cx="642936"/>
          </a:xfrm>
          <a:custGeom>
            <a:pathLst>
              <a:path w="642937" extrusionOk="0" h="223837">
                <a:moveTo>
                  <a:pt y="0" x="0"/>
                </a:moveTo>
                <a:lnTo>
                  <a:pt y="57150" x="88106"/>
                </a:lnTo>
                <a:lnTo>
                  <a:pt y="104775" x="161925"/>
                </a:lnTo>
                <a:lnTo>
                  <a:pt y="107156" x="254794"/>
                </a:lnTo>
                <a:lnTo>
                  <a:pt y="183356" x="361950"/>
                </a:lnTo>
                <a:lnTo>
                  <a:pt y="223837" x="478631"/>
                </a:lnTo>
                <a:lnTo>
                  <a:pt y="130969" x="64293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3" name="Shape 573"/>
          <p:cNvSpPr/>
          <p:nvPr/>
        </p:nvSpPr>
        <p:spPr>
          <a:xfrm>
            <a:off y="2712196" x="5862637"/>
            <a:ext cy="195261" cx="119061"/>
          </a:xfrm>
          <a:custGeom>
            <a:pathLst>
              <a:path w="119062" extrusionOk="0" h="195262">
                <a:moveTo>
                  <a:pt y="0" x="0"/>
                </a:moveTo>
                <a:lnTo>
                  <a:pt y="54768" x="61912"/>
                </a:lnTo>
                <a:lnTo>
                  <a:pt y="119062" x="97631"/>
                </a:lnTo>
                <a:lnTo>
                  <a:pt y="195262" x="11906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4" name="Shape 574"/>
          <p:cNvSpPr/>
          <p:nvPr/>
        </p:nvSpPr>
        <p:spPr>
          <a:xfrm>
            <a:off y="2759821" x="5924550"/>
            <a:ext cy="33336" cx="204787"/>
          </a:xfrm>
          <a:custGeom>
            <a:pathLst>
              <a:path w="204788" extrusionOk="0" h="33337">
                <a:moveTo>
                  <a:pt y="0" x="0"/>
                </a:moveTo>
                <a:lnTo>
                  <a:pt y="21431" x="88106"/>
                </a:lnTo>
                <a:lnTo>
                  <a:pt y="19050" x="145256"/>
                </a:lnTo>
                <a:lnTo>
                  <a:pt y="33337" x="20478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5" name="Shape 575"/>
          <p:cNvSpPr/>
          <p:nvPr/>
        </p:nvSpPr>
        <p:spPr>
          <a:xfrm>
            <a:off y="2131171" x="3467100"/>
            <a:ext cy="642936" cx="50005"/>
          </a:xfrm>
          <a:custGeom>
            <a:pathLst>
              <a:path w="50006" extrusionOk="0" h="642937">
                <a:moveTo>
                  <a:pt y="0" x="7144"/>
                </a:moveTo>
                <a:lnTo>
                  <a:pt y="88106" x="16669"/>
                </a:lnTo>
                <a:lnTo>
                  <a:pt y="173831" x="0"/>
                </a:lnTo>
                <a:lnTo>
                  <a:pt y="195262" x="2381"/>
                </a:lnTo>
                <a:lnTo>
                  <a:pt y="245268" x="14288"/>
                </a:lnTo>
                <a:lnTo>
                  <a:pt y="321468" x="21431"/>
                </a:lnTo>
                <a:lnTo>
                  <a:pt y="397668" x="9525"/>
                </a:lnTo>
                <a:cubicBezTo>
                  <a:pt y="423068" x="10319"/>
                  <a:pt y="448468" x="11112"/>
                  <a:pt y="473868" x="11906"/>
                </a:cubicBezTo>
                <a:lnTo>
                  <a:pt y="540543" x="11906"/>
                </a:lnTo>
                <a:lnTo>
                  <a:pt y="642937" x="50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6" name="Shape 576"/>
          <p:cNvSpPr/>
          <p:nvPr/>
        </p:nvSpPr>
        <p:spPr>
          <a:xfrm>
            <a:off y="2352626" x="3481387"/>
            <a:ext cy="330993" cx="319086"/>
          </a:xfrm>
          <a:custGeom>
            <a:pathLst>
              <a:path w="319087" extrusionOk="0" h="330994">
                <a:moveTo>
                  <a:pt y="0" x="0"/>
                </a:moveTo>
                <a:lnTo>
                  <a:pt y="133350" x="28575"/>
                </a:lnTo>
                <a:lnTo>
                  <a:pt y="183356" x="85725"/>
                </a:lnTo>
                <a:lnTo>
                  <a:pt y="261937" x="135731"/>
                </a:lnTo>
                <a:lnTo>
                  <a:pt y="311944" x="183356"/>
                </a:lnTo>
                <a:lnTo>
                  <a:pt y="330994" x="242887"/>
                </a:lnTo>
                <a:lnTo>
                  <a:pt y="326231" x="3190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77" name="Shape 577"/>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4,500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578" name="Shape 578"/>
          <p:cNvSpPr/>
          <p:nvPr/>
        </p:nvSpPr>
        <p:spPr>
          <a:xfrm>
            <a:off y="3071813" x="1740693"/>
            <a:ext cy="142874" cx="585786"/>
          </a:xfrm>
          <a:custGeom>
            <a:pathLst>
              <a:path w="585787" extrusionOk="0" h="142875">
                <a:moveTo>
                  <a:pt y="0" x="585787"/>
                </a:moveTo>
                <a:lnTo>
                  <a:pt y="33337" x="533400"/>
                </a:lnTo>
                <a:lnTo>
                  <a:pt y="26193" x="461962"/>
                </a:lnTo>
                <a:lnTo>
                  <a:pt y="19050" x="371475"/>
                </a:lnTo>
                <a:lnTo>
                  <a:pt y="28575" x="257175"/>
                </a:lnTo>
                <a:lnTo>
                  <a:pt y="35718" x="235744"/>
                </a:lnTo>
                <a:lnTo>
                  <a:pt y="78581" x="147637"/>
                </a:lnTo>
                <a:lnTo>
                  <a:pt y="126206" x="78581"/>
                </a:lnTo>
                <a:lnTo>
                  <a:pt y="1428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79" name="Shape 579"/>
          <p:cNvSpPr/>
          <p:nvPr/>
        </p:nvSpPr>
        <p:spPr>
          <a:xfrm>
            <a:off y="3105150" x="1812131"/>
            <a:ext cy="261937" cx="188118"/>
          </a:xfrm>
          <a:custGeom>
            <a:pathLst>
              <a:path w="188119" extrusionOk="0" h="261938">
                <a:moveTo>
                  <a:pt y="0" x="188119"/>
                </a:moveTo>
                <a:lnTo>
                  <a:pt y="80963" x="116682"/>
                </a:lnTo>
                <a:lnTo>
                  <a:pt y="202406" x="90488"/>
                </a:lnTo>
                <a:lnTo>
                  <a:pt y="238125" x="42863"/>
                </a:lnTo>
                <a:lnTo>
                  <a:pt y="261938"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80" name="Shape 580"/>
          <p:cNvSpPr/>
          <p:nvPr/>
        </p:nvSpPr>
        <p:spPr>
          <a:xfrm>
            <a:off y="3167063" x="2269331"/>
            <a:ext cy="440530" cx="69056"/>
          </a:xfrm>
          <a:custGeom>
            <a:pathLst>
              <a:path w="69057" extrusionOk="0" h="440531">
                <a:moveTo>
                  <a:pt y="0" x="21432"/>
                </a:moveTo>
                <a:lnTo>
                  <a:pt y="133350" x="14288"/>
                </a:lnTo>
                <a:lnTo>
                  <a:pt y="245268" x="0"/>
                </a:lnTo>
                <a:lnTo>
                  <a:pt y="366712" x="42863"/>
                </a:lnTo>
                <a:lnTo>
                  <a:pt y="440531" x="6905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581" name="Shape 581"/>
          <p:cNvSpPr/>
          <p:nvPr/>
        </p:nvSpPr>
        <p:spPr>
          <a:xfrm>
            <a:off y="2295525" x="392906"/>
            <a:ext cy="808121" cx="1212056"/>
          </a:xfrm>
          <a:custGeom>
            <a:pathLst>
              <a:path w="1212057" extrusionOk="0" h="808122">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0556" x="1090613"/>
                </a:lnTo>
                <a:lnTo>
                  <a:pt y="647700" x="1040607"/>
                </a:lnTo>
                <a:lnTo>
                  <a:pt y="652463" x="997744"/>
                </a:lnTo>
                <a:lnTo>
                  <a:pt y="664369" x="957263"/>
                </a:lnTo>
                <a:lnTo>
                  <a:pt y="700088" x="916782"/>
                </a:lnTo>
                <a:lnTo>
                  <a:pt y="728663" x="878682"/>
                </a:lnTo>
                <a:lnTo>
                  <a:pt y="747713" x="850107"/>
                </a:lnTo>
                <a:lnTo>
                  <a:pt y="754856" x="795338"/>
                </a:lnTo>
                <a:lnTo>
                  <a:pt y="808122" x="668715"/>
                </a:lnTo>
                <a:cubicBezTo>
                  <a:pt y="779254" x="603766"/>
                  <a:pt y="790841" x="558700"/>
                  <a:pt y="783663" x="500502"/>
                </a:cubicBezTo>
                <a:cubicBezTo>
                  <a:pt y="776485" x="442304"/>
                  <a:pt y="780133" x="379852"/>
                  <a:pt y="765052" x="319527"/>
                </a:cubicBezTo>
                <a:lnTo>
                  <a:pt y="729980" x="167774"/>
                </a:lnTo>
                <a:lnTo>
                  <a:pt y="705082" x="95250"/>
                </a:lnTo>
                <a:lnTo>
                  <a:pt y="679535" x="0"/>
                </a:lnTo>
                <a:lnTo>
                  <a:pt y="38100" x="0"/>
                </a:lnTo>
                <a:lnTo>
                  <a:pt y="38100" x="42863"/>
                </a:lnTo>
                <a:lnTo>
                  <a:pt y="30956" x="66675"/>
                </a:lnTo>
                <a:lnTo>
                  <a:pt y="0" x="97632"/>
                </a:lnTo>
                <a:lnTo>
                  <a:pt y="0" x="123825"/>
                </a:lnTo>
                <a:lnTo>
                  <a:pt y="26194" x="128588"/>
                </a:lnTo>
                <a:lnTo>
                  <a:pt y="54769" x="92869"/>
                </a:lnTo>
                <a:lnTo>
                  <a:pt y="80963" x="59532"/>
                </a:lnTo>
                <a:lnTo>
                  <a:pt y="95250" x="50007"/>
                </a:lnTo>
                <a:lnTo>
                  <a:pt y="123825" x="59532"/>
                </a:lnTo>
                <a:lnTo>
                  <a:pt y="128587" x="126206"/>
                </a:lnTo>
                <a:lnTo>
                  <a:pt y="119063" x="166688"/>
                </a:lnTo>
                <a:lnTo>
                  <a:pt y="107156" x="214313"/>
                </a:lnTo>
                <a:lnTo>
                  <a:pt y="100013" x="242888"/>
                </a:ln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9544" x="557213"/>
                </a:lnTo>
                <a:lnTo>
                  <a:pt y="150019" x="585788"/>
                </a:lnTo>
                <a:lnTo>
                  <a:pt y="161925" x="623888"/>
                </a:lnTo>
                <a:lnTo>
                  <a:pt y="180975" x="647700"/>
                </a:lnTo>
                <a:lnTo>
                  <a:pt y="207169" x="633413"/>
                </a:lnTo>
                <a:lnTo>
                  <a:pt y="238125" x="621507"/>
                </a:lnTo>
                <a:lnTo>
                  <a:pt y="228600" x="654844"/>
                </a:lnTo>
                <a:lnTo>
                  <a:pt y="223838" x="676275"/>
                </a:lnTo>
                <a:lnTo>
                  <a:pt y="242888" x="704850"/>
                </a:lnTo>
                <a:lnTo>
                  <a:pt y="269081" x="714375"/>
                </a:lnTo>
                <a:lnTo>
                  <a:pt y="292894" x="745332"/>
                </a:lnTo>
                <a:lnTo>
                  <a:pt y="302419" x="716757"/>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11956" x="1031082"/>
                </a:lnTo>
                <a:cubicBezTo>
                  <a:pt y="407987" x="1045369"/>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2" name="Shape 582"/>
          <p:cNvSpPr/>
          <p:nvPr/>
        </p:nvSpPr>
        <p:spPr>
          <a:xfrm>
            <a:off y="1700783" x="2450591"/>
            <a:ext cy="1284925" cx="3719511"/>
          </a:xfrm>
          <a:custGeom>
            <a:pathLst>
              <a:path w="4132792" extrusionOk="0" h="1427695">
                <a:moveTo>
                  <a:pt y="231247" x="442385"/>
                </a:moveTo>
                <a:cubicBezTo>
                  <a:pt y="241336" x="498335"/>
                  <a:pt y="250826" x="512234"/>
                  <a:pt y="249450" x="544725"/>
                </a:cubicBezTo>
                <a:cubicBezTo>
                  <a:pt y="248074" x="577216"/>
                  <a:pt y="250332" x="629390"/>
                  <a:pt y="244158" x="674369"/>
                </a:cubicBezTo>
                <a:cubicBezTo>
                  <a:pt y="235727" x="731113"/>
                  <a:pt y="222321" x="791175"/>
                  <a:pt y="207116" x="841058"/>
                </a:cubicBezTo>
                <a:cubicBezTo>
                  <a:pt y="196092" x="880745"/>
                  <a:pt y="178224" x="889512"/>
                  <a:pt y="167429" x="917787"/>
                </a:cubicBezTo>
                <a:cubicBezTo>
                  <a:pt y="156634" x="946063"/>
                  <a:pt y="148520" x="962204"/>
                  <a:pt y="142346" x="984253"/>
                </a:cubicBezTo>
                <a:cubicBezTo>
                  <a:pt y="138360" x="1006195"/>
                  <a:pt y="129082" x="1014907"/>
                  <a:pt y="125096" x="1036849"/>
                </a:cubicBezTo>
                <a:lnTo>
                  <a:pt y="119062" x="1099081"/>
                </a:lnTo>
                <a:lnTo>
                  <a:pt y="68791" x="1126067"/>
                </a:lnTo>
                <a:lnTo>
                  <a:pt y="0" x="1118129"/>
                </a:lnTo>
                <a:lnTo>
                  <a:pt y="77788" x="1181629"/>
                </a:lnTo>
                <a:cubicBezTo>
                  <a:pt y="90029" x="1178348"/>
                  <a:pt y="112853" x="1180360"/>
                  <a:pt y="125094" x="1177079"/>
                </a:cubicBezTo>
                <a:cubicBezTo>
                  <a:pt y="150671" x="1175315"/>
                  <a:pt y="165664" x="1181489"/>
                  <a:pt y="191241" x="1179725"/>
                </a:cubicBezTo>
                <a:cubicBezTo>
                  <a:pt y="205987" x="1179654"/>
                  <a:pt y="220734" x="1179584"/>
                  <a:pt y="235480" x="1179513"/>
                </a:cubicBezTo>
                <a:cubicBezTo>
                  <a:pt y="247192" x="1182230"/>
                  <a:pt y="261550" x="1169070"/>
                  <a:pt y="273262" x="1171787"/>
                </a:cubicBezTo>
                <a:cubicBezTo>
                  <a:pt y="295311" x="1177079"/>
                  <a:pt y="298838" x="1190307"/>
                  <a:pt y="320887" x="1195599"/>
                </a:cubicBezTo>
                <a:lnTo>
                  <a:pt y="387879" x="1237193"/>
                </a:lnTo>
                <a:lnTo>
                  <a:pt y="412221" x="1256242"/>
                </a:lnTo>
                <a:lnTo>
                  <a:pt y="384704" x="1289051"/>
                </a:lnTo>
                <a:cubicBezTo>
                  <a:pt y="380506" x="1298788"/>
                  <a:pt y="379148" x="1295401"/>
                  <a:pt y="379095" x="1304079"/>
                </a:cubicBezTo>
                <a:cubicBezTo>
                  <a:pt y="379042" x="1312757"/>
                  <a:pt y="379977" x="1331861"/>
                  <a:pt y="384387" x="1341121"/>
                </a:cubicBezTo>
                <a:cubicBezTo>
                  <a:pt y="391442" x="1347295"/>
                  <a:pt y="401145" x="1371989"/>
                  <a:pt y="408200" x="1378163"/>
                </a:cubicBezTo>
                <a:lnTo>
                  <a:pt y="437621" x="1390651"/>
                </a:lnTo>
                <a:cubicBezTo>
                  <a:pt y="441590" x="1399470"/>
                  <a:pt y="447940" x="1411112"/>
                  <a:pt y="445241" x="1423142"/>
                </a:cubicBezTo>
                <a:cubicBezTo>
                  <a:pt y="442542" x="1435172"/>
                  <a:pt y="406119" x="1447871"/>
                  <a:pt y="421429" x="1462829"/>
                </a:cubicBezTo>
                <a:cubicBezTo>
                  <a:pt y="467925" x="1507739"/>
                  <a:pt y="474732" x="1481209"/>
                  <a:pt y="523875" x="1520826"/>
                </a:cubicBezTo>
                <a:lnTo>
                  <a:pt y="569912" x="1582738"/>
                </a:lnTo>
                <a:lnTo>
                  <a:pt y="622300" x="1655235"/>
                </a:lnTo>
                <a:lnTo>
                  <a:pt y="537633" x="1790173"/>
                </a:lnTo>
                <a:cubicBezTo>
                  <a:pt y="540367" x="1849510"/>
                  <a:pt y="482247" x="1940596"/>
                  <a:pt y="484981" x="1999933"/>
                </a:cubicBezTo>
                <a:lnTo>
                  <a:pt y="505354" x="2098148"/>
                </a:lnTo>
                <a:lnTo>
                  <a:pt y="526521" x="2217738"/>
                </a:lnTo>
                <a:lnTo>
                  <a:pt y="691621" x="2311401"/>
                </a:lnTo>
                <a:lnTo>
                  <a:pt y="780521" x="2489201"/>
                </a:lnTo>
                <a:cubicBezTo>
                  <a:pt y="781667" x="2536015"/>
                  <a:pt y="735189" x="2564307"/>
                  <a:pt y="736335" x="2611121"/>
                </a:cubicBezTo>
                <a:lnTo>
                  <a:pt y="774700" x="2708275"/>
                </a:lnTo>
                <a:lnTo>
                  <a:pt y="799571" x="2876551"/>
                </a:lnTo>
                <a:lnTo>
                  <a:pt y="786871" x="3105151"/>
                </a:lnTo>
                <a:lnTo>
                  <a:pt y="736071" x="3213101"/>
                </a:lnTo>
                <a:lnTo>
                  <a:pt y="717021" x="3282951"/>
                </a:lnTo>
                <a:lnTo>
                  <a:pt y="736071" x="3346451"/>
                </a:lnTo>
                <a:lnTo>
                  <a:pt y="831321" x="3416301"/>
                </a:lnTo>
                <a:lnTo>
                  <a:pt y="894821" x="3511551"/>
                </a:lnTo>
                <a:lnTo>
                  <a:pt y="964671" x="3625851"/>
                </a:lnTo>
                <a:lnTo>
                  <a:pt y="1009121" x="3790951"/>
                </a:lnTo>
                <a:lnTo>
                  <a:pt y="1015471" x="3898901"/>
                </a:lnTo>
                <a:lnTo>
                  <a:pt y="964671" x="3987801"/>
                </a:lnTo>
                <a:lnTo>
                  <a:pt y="964671" x="4064001"/>
                </a:lnTo>
                <a:lnTo>
                  <a:pt y="1015471" x="4070351"/>
                </a:lnTo>
                <a:cubicBezTo>
                  <a:pt y="1031769" x="4076066"/>
                  <a:pt y="1071881" x="4042094"/>
                  <a:pt y="1088179" x="4047809"/>
                </a:cubicBezTo>
                <a:lnTo>
                  <a:pt y="1243542" x="4132792"/>
                </a:lnTo>
                <a:cubicBezTo>
                  <a:pt y="1290532" x="4132686"/>
                  <a:pt y="1231688" x="3989707"/>
                  <a:pt y="1278678" x="3989601"/>
                </a:cubicBezTo>
                <a:cubicBezTo>
                  <a:pt y="1306018" x="3986073"/>
                  <a:pt y="1333358" x="3964024"/>
                  <a:pt y="1360698" x="3960496"/>
                </a:cubicBezTo>
                <a:lnTo>
                  <a:pt y="1419754" x="3968751"/>
                </a:lnTo>
                <a:cubicBezTo>
                  <a:pt y="1415062" x="3947478"/>
                  <a:pt y="1431537" x="3931498"/>
                  <a:pt y="1426845" x="3910225"/>
                </a:cubicBezTo>
                <a:lnTo>
                  <a:pt y="1390650" x="3842810"/>
                </a:lnTo>
                <a:cubicBezTo>
                  <a:pt y="1342743" x="3819421"/>
                  <a:pt y="1281607" x="3827781"/>
                  <a:pt y="1233700" x="3804392"/>
                </a:cubicBezTo>
                <a:lnTo>
                  <a:pt y="1180573" x="3711576"/>
                </a:lnTo>
                <a:lnTo>
                  <a:pt y="1217084" x="3608389"/>
                </a:lnTo>
                <a:lnTo>
                  <a:pt y="1207028" x="3524251"/>
                </a:lnTo>
                <a:lnTo>
                  <a:pt y="1179513" x="3448580"/>
                </a:lnTo>
                <a:lnTo>
                  <a:pt y="1173692" x="3385081"/>
                </a:lnTo>
                <a:lnTo>
                  <a:pt y="1147233" x="3303588"/>
                </a:lnTo>
                <a:lnTo>
                  <a:pt y="1193800" x="3180822"/>
                </a:lnTo>
                <a:lnTo>
                  <a:pt y="1172633" x="3046944"/>
                </a:lnTo>
                <a:lnTo>
                  <a:pt y="1122363" x="2800881"/>
                </a:lnTo>
                <a:lnTo>
                  <a:pt y="1080558" x="2654302"/>
                </a:lnTo>
                <a:lnTo>
                  <a:pt y="1047750" x="2469094"/>
                </a:lnTo>
                <a:lnTo>
                  <a:pt y="1004358" x="2335743"/>
                </a:lnTo>
                <a:lnTo>
                  <a:pt y="955675" x="2278064"/>
                </a:lnTo>
                <a:lnTo>
                  <a:pt y="936095" x="2208214"/>
                </a:lnTo>
                <a:cubicBezTo>
                  <a:pt y="940946" x="2206697"/>
                  <a:pt y="919339" x="2128450"/>
                  <a:pt y="924190" x="2126933"/>
                </a:cubicBezTo>
                <a:lnTo>
                  <a:pt y="909109" x="2039410"/>
                </a:lnTo>
                <a:lnTo>
                  <a:pt y="902230" x="1879073"/>
                </a:lnTo>
                <a:lnTo>
                  <a:pt y="918634" x="1666347"/>
                </a:lnTo>
                <a:lnTo>
                  <a:pt y="866774" x="1538289"/>
                </a:lnTo>
                <a:lnTo>
                  <a:pt y="797983" x="1483785"/>
                </a:lnTo>
                <a:lnTo>
                  <a:pt y="780521" x="1403351"/>
                </a:lnTo>
                <a:lnTo>
                  <a:pt y="837671" x="1339851"/>
                </a:lnTo>
                <a:lnTo>
                  <a:pt y="932921" x="1339851"/>
                </a:lnTo>
                <a:lnTo>
                  <a:pt y="1028171" x="1397001"/>
                </a:lnTo>
                <a:lnTo>
                  <a:pt y="1053571" x="1428751"/>
                </a:lnTo>
                <a:lnTo>
                  <a:pt y="1028171" x="1543051"/>
                </a:lnTo>
                <a:lnTo>
                  <a:pt y="1104371" x="1536701"/>
                </a:lnTo>
                <a:lnTo>
                  <a:pt y="1155171" x="1466851"/>
                </a:lnTo>
                <a:lnTo>
                  <a:pt y="1161521" x="1384301"/>
                </a:lnTo>
                <a:lnTo>
                  <a:pt y="1123421" x="1327151"/>
                </a:lnTo>
                <a:lnTo>
                  <a:pt y="1098021" x="1250951"/>
                </a:lnTo>
                <a:lnTo>
                  <a:pt y="1098021" x="1212851"/>
                </a:lnTo>
                <a:lnTo>
                  <a:pt y="1117071" x="1206501"/>
                </a:lnTo>
                <a:lnTo>
                  <a:pt y="1167871" x="1225551"/>
                </a:lnTo>
                <a:lnTo>
                  <a:pt y="1244071" x="1238251"/>
                </a:lnTo>
                <a:lnTo>
                  <a:pt y="1288521" x="1200151"/>
                </a:lnTo>
                <a:lnTo>
                  <a:pt y="1275821" x="1155701"/>
                </a:lnTo>
                <a:lnTo>
                  <a:pt y="1193271" x="1111251"/>
                </a:lnTo>
                <a:lnTo>
                  <a:pt y="1078971" x="1092201"/>
                </a:lnTo>
                <a:lnTo>
                  <a:pt y="971021" x="1092201"/>
                </a:lnTo>
                <a:lnTo>
                  <a:pt y="913871" x="1060451"/>
                </a:lnTo>
                <a:lnTo>
                  <a:pt y="875771" x="996951"/>
                </a:lnTo>
                <a:lnTo>
                  <a:pt y="875771" x="889001"/>
                </a:lnTo>
                <a:lnTo>
                  <a:pt y="907521" x="806451"/>
                </a:lnTo>
                <a:lnTo>
                  <a:pt y="918104" x="679451"/>
                </a:lnTo>
                <a:cubicBezTo>
                  <a:pt y="929358" x="663646"/>
                  <a:pt y="1059673" x="719280"/>
                  <a:pt y="1070927" x="703475"/>
                </a:cubicBezTo>
                <a:lnTo>
                  <a:pt y="1018645" x="652993"/>
                </a:lnTo>
                <a:lnTo>
                  <a:pt y="960967" x="555627"/>
                </a:lnTo>
                <a:lnTo>
                  <a:pt y="918104" x="505886"/>
                </a:lnTo>
                <a:lnTo>
                  <a:pt y="863600" x="429155"/>
                </a:lnTo>
                <a:cubicBezTo>
                  <a:pt y="855486" x="402344"/>
                  <a:pt y="812976" x="333201"/>
                  <a:pt y="804862" x="306390"/>
                </a:cubicBezTo>
                <a:cubicBezTo>
                  <a:pt y="792903" x="280673"/>
                  <a:pt y="757855" x="240421"/>
                  <a:pt y="738929" x="208706"/>
                </a:cubicBezTo>
                <a:cubicBezTo>
                  <a:pt y="720003" x="176991"/>
                  <a:pt y="705802" x="144533"/>
                  <a:pt y="691303" x="116099"/>
                </a:cubicBezTo>
                <a:lnTo>
                  <a:pt y="625475" x="61914"/>
                </a:lnTo>
                <a:lnTo>
                  <a:pt y="575733" x="6350"/>
                </a:lnTo>
                <a:lnTo>
                  <a:pt y="537104" x="2117"/>
                </a:lnTo>
                <a:cubicBezTo>
                  <a:pt y="513115" x="1411"/>
                  <a:pt y="489127" x="706"/>
                  <a:pt y="465138" x="0"/>
                </a:cubicBezTo>
                <a:cubicBezTo>
                  <a:pt y="441749" x="6950"/>
                  <a:pt y="418359" x="16546"/>
                  <a:pt y="394970" x="23496"/>
                </a:cubicBezTo>
                <a:lnTo>
                  <a:pt y="321204" x="51331"/>
                </a:lnTo>
                <a:lnTo>
                  <a:pt y="272520" x="77257"/>
                </a:lnTo>
                <a:cubicBezTo>
                  <a:pt y="204787" x="100011"/>
                  <a:pt y="234949" x="84668"/>
                  <a:pt y="194203" x="104776"/>
                </a:cubicBezTo>
                <a:cubicBezTo>
                  <a:pt y="192334" x="129717"/>
                  <a:pt y="185172" x="162596"/>
                  <a:pt y="183303" x="187537"/>
                </a:cubicBezTo>
                <a:lnTo>
                  <a:pt y="186268" x="238127"/>
                </a:lnTo>
                <a:cubicBezTo>
                  <a:pt y="188808" x="257424"/>
                  <a:pt y="188701" x="287303"/>
                  <a:pt y="191241" x="306600"/>
                </a:cubicBezTo>
                <a:lnTo>
                  <a:pt y="212408" x="354225"/>
                </a:lnTo>
                <a:lnTo>
                  <a:pt y="231247" x="442385"/>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3" name="Shape 583"/>
          <p:cNvSpPr/>
          <p:nvPr/>
        </p:nvSpPr>
        <p:spPr>
          <a:xfrm>
            <a:off y="3036093" x="1140619"/>
            <a:ext cy="714374" cx="640555"/>
          </a:xfrm>
          <a:custGeom>
            <a:pathLst>
              <a:path w="640556" extrusionOk="0" h="714375">
                <a:moveTo>
                  <a:pt y="2381" x="116681"/>
                </a:moveTo>
                <a:lnTo>
                  <a:pt y="30956" x="0"/>
                </a:lnTo>
                <a:lnTo>
                  <a:pt y="92869" x="40481"/>
                </a:lnTo>
                <a:lnTo>
                  <a:pt y="159544" x="80962"/>
                </a:lnTo>
                <a:lnTo>
                  <a:pt y="183356" x="173831"/>
                </a:lnTo>
                <a:lnTo>
                  <a:pt y="202406" x="247650"/>
                </a:lnTo>
                <a:lnTo>
                  <a:pt y="195262" x="302419"/>
                </a:lnTo>
                <a:lnTo>
                  <a:pt y="235744" x="381000"/>
                </a:lnTo>
                <a:lnTo>
                  <a:pt y="314325" x="361950"/>
                </a:lnTo>
                <a:lnTo>
                  <a:pt y="330994" x="419100"/>
                </a:lnTo>
                <a:lnTo>
                  <a:pt y="416719" x="414337"/>
                </a:lnTo>
                <a:lnTo>
                  <a:pt y="495300" x="347662"/>
                </a:lnTo>
                <a:lnTo>
                  <a:pt y="528637" x="297656"/>
                </a:lnTo>
                <a:lnTo>
                  <a:pt y="566737" x="252412"/>
                </a:lnTo>
                <a:lnTo>
                  <a:pt y="578644" x="276225"/>
                </a:lnTo>
                <a:lnTo>
                  <a:pt y="576262" x="304800"/>
                </a:lnTo>
                <a:lnTo>
                  <a:pt y="595312" x="297656"/>
                </a:lnTo>
                <a:lnTo>
                  <a:pt y="645319" x="309562"/>
                </a:lnTo>
                <a:lnTo>
                  <a:pt y="588169" x="373856"/>
                </a:lnTo>
                <a:lnTo>
                  <a:pt y="585787" x="381000"/>
                </a:lnTo>
                <a:lnTo>
                  <a:pt y="621506" x="392906"/>
                </a:lnTo>
                <a:lnTo>
                  <a:pt y="671512" x="421481"/>
                </a:lnTo>
                <a:lnTo>
                  <a:pt y="714375" x="435769"/>
                </a:lnTo>
                <a:lnTo>
                  <a:pt y="714375" x="502444"/>
                </a:lnTo>
                <a:lnTo>
                  <a:pt y="628650" x="523875"/>
                </a:lnTo>
                <a:cubicBezTo>
                  <a:pt y="599281" x="523081"/>
                  <a:pt y="569913" x="522288"/>
                  <a:pt y="540544" x="521494"/>
                </a:cubicBezTo>
                <a:lnTo>
                  <a:pt y="502444" x="519112"/>
                </a:lnTo>
                <a:lnTo>
                  <a:pt y="466725" x="557212"/>
                </a:lnTo>
                <a:lnTo>
                  <a:pt y="442912" x="578644"/>
                </a:lnTo>
                <a:lnTo>
                  <a:pt y="411956" x="576262"/>
                </a:lnTo>
                <a:lnTo>
                  <a:pt y="383381" x="571500"/>
                </a:lnTo>
                <a:lnTo>
                  <a:pt y="314325" x="609600"/>
                </a:lnTo>
                <a:lnTo>
                  <a:pt y="266700" x="640556"/>
                </a:lnTo>
                <a:lnTo>
                  <a:pt y="264319" x="554831"/>
                </a:lnTo>
                <a:lnTo>
                  <a:pt y="240506" x="557212"/>
                </a:lnTo>
                <a:lnTo>
                  <a:pt y="261937" x="454819"/>
                </a:lnTo>
                <a:lnTo>
                  <a:pt y="259556" x="440531"/>
                </a:lnTo>
                <a:lnTo>
                  <a:pt y="230981" x="459581"/>
                </a:lnTo>
                <a:lnTo>
                  <a:pt y="150019" x="435769"/>
                </a:lnTo>
                <a:lnTo>
                  <a:pt y="121444" x="435769"/>
                </a:lnTo>
                <a:lnTo>
                  <a:pt y="100012" x="447675"/>
                </a:lnTo>
                <a:lnTo>
                  <a:pt y="61912" x="390525"/>
                </a:lnTo>
                <a:lnTo>
                  <a:pt y="52387" x="383381"/>
                </a:lnTo>
                <a:lnTo>
                  <a:pt y="45244" x="397669"/>
                </a:lnTo>
                <a:lnTo>
                  <a:pt y="16669" x="345281"/>
                </a:lnTo>
                <a:lnTo>
                  <a:pt y="0" x="252412"/>
                </a:lnTo>
                <a:lnTo>
                  <a:pt y="0" x="183356"/>
                </a:lnTo>
                <a:lnTo>
                  <a:pt y="2381" x="1166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4" name="Shape 584"/>
          <p:cNvSpPr/>
          <p:nvPr/>
        </p:nvSpPr>
        <p:spPr>
          <a:xfrm>
            <a:off y="3193256" x="1862138"/>
            <a:ext cy="552449" cx="1235867"/>
          </a:xfrm>
          <a:custGeom>
            <a:pathLst>
              <a:path w="1235868" extrusionOk="0" h="552450">
                <a:moveTo>
                  <a:pt y="552450" x="1235868"/>
                </a:moveTo>
                <a:lnTo>
                  <a:pt y="509588" x="1164431"/>
                </a:lnTo>
                <a:lnTo>
                  <a:pt y="464344" x="1083468"/>
                </a:lnTo>
                <a:lnTo>
                  <a:pt y="423863" x="1000125"/>
                </a:lnTo>
                <a:lnTo>
                  <a:pt y="423863" x="971550"/>
                </a:lnTo>
                <a:lnTo>
                  <a:pt y="450057" x="888206"/>
                </a:lnTo>
                <a:lnTo>
                  <a:pt y="459582" x="847725"/>
                </a:lnTo>
                <a:lnTo>
                  <a:pt y="457200" x="821531"/>
                </a:lnTo>
                <a:lnTo>
                  <a:pt y="461963" x="769143"/>
                </a:lnTo>
                <a:lnTo>
                  <a:pt y="440532" x="721518"/>
                </a:lnTo>
                <a:lnTo>
                  <a:pt y="385763" x="697706"/>
                </a:lnTo>
                <a:lnTo>
                  <a:pt y="359569" x="695325"/>
                </a:lnTo>
                <a:lnTo>
                  <a:pt y="364332" x="661987"/>
                </a:lnTo>
                <a:lnTo>
                  <a:pt y="388144" x="623887"/>
                </a:lnTo>
                <a:lnTo>
                  <a:pt y="361950" x="595312"/>
                </a:lnTo>
                <a:lnTo>
                  <a:pt y="326232" x="571500"/>
                </a:lnTo>
                <a:lnTo>
                  <a:pt y="316707" x="559593"/>
                </a:lnTo>
                <a:lnTo>
                  <a:pt y="323850" x="535781"/>
                </a:lnTo>
                <a:lnTo>
                  <a:pt y="390525" x="531018"/>
                </a:lnTo>
                <a:lnTo>
                  <a:pt y="435769" x="538162"/>
                </a:lnTo>
                <a:lnTo>
                  <a:pt y="476250" x="492918"/>
                </a:lnTo>
                <a:lnTo>
                  <a:pt y="507207" x="423862"/>
                </a:lnTo>
                <a:lnTo>
                  <a:pt y="466725" x="404812"/>
                </a:lnTo>
                <a:lnTo>
                  <a:pt y="452438" x="366712"/>
                </a:lnTo>
                <a:lnTo>
                  <a:pt y="397669" x="302418"/>
                </a:lnTo>
                <a:lnTo>
                  <a:pt y="390525" x="257175"/>
                </a:lnTo>
                <a:lnTo>
                  <a:pt y="411957" x="238125"/>
                </a:lnTo>
                <a:lnTo>
                  <a:pt y="492919" x="200025"/>
                </a:lnTo>
                <a:lnTo>
                  <a:pt y="521494" x="164306"/>
                </a:lnTo>
                <a:lnTo>
                  <a:pt y="523875" x="123825"/>
                </a:lnTo>
                <a:lnTo>
                  <a:pt y="492919" x="104775"/>
                </a:lnTo>
                <a:lnTo>
                  <a:pt y="488157" x="85725"/>
                </a:lnTo>
                <a:lnTo>
                  <a:pt y="431007" x="52387"/>
                </a:lnTo>
                <a:lnTo>
                  <a:pt y="450057" x="28575"/>
                </a:lnTo>
                <a:lnTo>
                  <a:pt y="426244" x="0"/>
                </a:lnTo>
                <a:lnTo>
                  <a:pt y="385763" x="16668"/>
                </a:lnTo>
                <a:lnTo>
                  <a:pt y="359569" x="50006"/>
                </a:lnTo>
                <a:lnTo>
                  <a:pt y="340519" x="97631"/>
                </a:lnTo>
                <a:lnTo>
                  <a:pt y="288132" x="95250"/>
                </a:lnTo>
                <a:lnTo>
                  <a:pt y="252413" x="116681"/>
                </a:lnTo>
                <a:lnTo>
                  <a:pt y="216694" x="145256"/>
                </a:lnTo>
                <a:lnTo>
                  <a:pt y="230982" x="264318"/>
                </a:lnTo>
                <a:lnTo>
                  <a:pt y="226219" x="304800"/>
                </a:lnTo>
                <a:lnTo>
                  <a:pt y="114300" x="416718"/>
                </a:lnTo>
                <a:lnTo>
                  <a:pt y="52388" x="514350"/>
                </a:lnTo>
                <a:lnTo>
                  <a:pt y="11907" x="614362"/>
                </a:lnTo>
                <a:lnTo>
                  <a:pt y="0" x="647700"/>
                </a:lnTo>
                <a:lnTo>
                  <a:pt y="133350" x="702468"/>
                </a:lnTo>
                <a:lnTo>
                  <a:pt y="230982" x="747712"/>
                </a:lnTo>
                <a:lnTo>
                  <a:pt y="273844" x="790575"/>
                </a:lnTo>
                <a:lnTo>
                  <a:pt y="285750" x="859631"/>
                </a:lnTo>
                <a:lnTo>
                  <a:pt y="304800" x="912018"/>
                </a:lnTo>
                <a:lnTo>
                  <a:pt y="361950" x="971550"/>
                </a:lnTo>
                <a:lnTo>
                  <a:pt y="390525" x="1023937"/>
                </a:lnTo>
                <a:lnTo>
                  <a:pt y="445294" x="1119187"/>
                </a:lnTo>
                <a:lnTo>
                  <a:pt y="481013" x="1185862"/>
                </a:lnTo>
                <a:lnTo>
                  <a:pt y="552450" x="1235868"/>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5" name="Shape 585"/>
          <p:cNvSpPr/>
          <p:nvPr/>
        </p:nvSpPr>
        <p:spPr>
          <a:xfrm>
            <a:off y="3386137" x="1721643"/>
            <a:ext cy="66674" cx="135730"/>
          </a:xfrm>
          <a:custGeom>
            <a:pathLst>
              <a:path w="135731" extrusionOk="0" h="66675">
                <a:moveTo>
                  <a:pt y="23812" x="135731"/>
                </a:moveTo>
                <a:lnTo>
                  <a:pt y="7143" x="85725"/>
                </a:lnTo>
                <a:lnTo>
                  <a:pt y="0" x="45244"/>
                </a:lnTo>
                <a:lnTo>
                  <a:pt y="11906" x="23812"/>
                </a:lnTo>
                <a:lnTo>
                  <a:pt y="54768" x="2381"/>
                </a:lnTo>
                <a:lnTo>
                  <a:pt y="66675" x="0"/>
                </a:lnTo>
                <a:lnTo>
                  <a:pt y="64293" x="57150"/>
                </a:lnTo>
                <a:lnTo>
                  <a:pt y="23812" x="135731"/>
                </a:lnTo>
                <a:close/>
              </a:path>
            </a:pathLst>
          </a:custGeom>
          <a:no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6" name="Shape 586"/>
          <p:cNvSpPr/>
          <p:nvPr/>
        </p:nvSpPr>
        <p:spPr>
          <a:xfrm>
            <a:off y="3557587" x="3159918"/>
            <a:ext cy="250030" cx="397668"/>
          </a:xfrm>
          <a:custGeom>
            <a:pathLst>
              <a:path w="397669" extrusionOk="0" h="250031">
                <a:moveTo>
                  <a:pt y="0" x="333375"/>
                </a:moveTo>
                <a:lnTo>
                  <a:pt y="52387" x="397669"/>
                </a:lnTo>
                <a:lnTo>
                  <a:pt y="76200" x="397669"/>
                </a:lnTo>
                <a:lnTo>
                  <a:pt y="121443" x="347662"/>
                </a:lnTo>
                <a:lnTo>
                  <a:pt y="173831" x="242887"/>
                </a:lnTo>
                <a:lnTo>
                  <a:pt y="207168" x="185737"/>
                </a:lnTo>
                <a:lnTo>
                  <a:pt y="219075" x="121444"/>
                </a:lnTo>
                <a:lnTo>
                  <a:pt y="242887" x="50006"/>
                </a:lnTo>
                <a:lnTo>
                  <a:pt y="250031" x="16669"/>
                </a:lnTo>
                <a:lnTo>
                  <a:pt y="188118" x="45244"/>
                </a:lnTo>
                <a:lnTo>
                  <a:pt y="154781" x="57150"/>
                </a:lnTo>
                <a:lnTo>
                  <a:pt y="104775" x="9525"/>
                </a:lnTo>
                <a:lnTo>
                  <a:pt y="64293" x="0"/>
                </a:lnTo>
                <a:lnTo>
                  <a:pt y="33337" x="23812"/>
                </a:lnTo>
                <a:lnTo>
                  <a:pt y="4762" x="104775"/>
                </a:lnTo>
                <a:lnTo>
                  <a:pt y="19050" x="130969"/>
                </a:lnTo>
                <a:lnTo>
                  <a:pt y="73818" x="171450"/>
                </a:lnTo>
                <a:lnTo>
                  <a:pt y="111918" x="230981"/>
                </a:lnTo>
                <a:lnTo>
                  <a:pt y="119062" x="254794"/>
                </a:lnTo>
                <a:lnTo>
                  <a:pt y="104775" x="304800"/>
                </a:lnTo>
                <a:lnTo>
                  <a:pt y="73818" x="321469"/>
                </a:lnTo>
                <a:lnTo>
                  <a:pt y="0" x="333375"/>
                </a:lnTo>
                <a:close/>
              </a:path>
            </a:pathLst>
          </a:custGeom>
          <a:no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87" name="Shape 587"/>
          <p:cNvSpPr/>
          <p:nvPr/>
        </p:nvSpPr>
        <p:spPr>
          <a:xfrm>
            <a:off y="2693193" x="3081338"/>
            <a:ext cy="1619249" cx="1002505"/>
          </a:xfrm>
          <a:custGeom>
            <a:pathLst>
              <a:path w="1002506" extrusionOk="0" h="1619250">
                <a:moveTo>
                  <a:pt y="0" x="26193"/>
                </a:moveTo>
                <a:lnTo>
                  <a:pt y="73819" x="0"/>
                </a:lnTo>
                <a:lnTo>
                  <a:pt y="180975" x="16668"/>
                </a:lnTo>
                <a:lnTo>
                  <a:pt y="285750" x="76200"/>
                </a:lnTo>
                <a:lnTo>
                  <a:pt y="345281" x="183356"/>
                </a:lnTo>
                <a:lnTo>
                  <a:pt y="411956" x="242887"/>
                </a:lnTo>
                <a:lnTo>
                  <a:pt y="516731" x="314325"/>
                </a:lnTo>
                <a:lnTo>
                  <a:pt y="607219" x="335756"/>
                </a:lnTo>
                <a:lnTo>
                  <a:pt y="757237" x="364331"/>
                </a:lnTo>
                <a:lnTo>
                  <a:pt y="864394" x="407193"/>
                </a:lnTo>
                <a:lnTo>
                  <a:pt y="921544" x="481012"/>
                </a:lnTo>
                <a:lnTo>
                  <a:pt y="964406" x="447675"/>
                </a:lnTo>
                <a:lnTo>
                  <a:pt y="1007269" x="385762"/>
                </a:lnTo>
                <a:lnTo>
                  <a:pt y="1062037" x="297656"/>
                </a:lnTo>
                <a:lnTo>
                  <a:pt y="1092994" x="285750"/>
                </a:lnTo>
                <a:lnTo>
                  <a:pt y="1183481" x="311943"/>
                </a:lnTo>
                <a:lnTo>
                  <a:pt y="1240631" x="354806"/>
                </a:lnTo>
                <a:lnTo>
                  <a:pt y="1312069" x="388143"/>
                </a:lnTo>
                <a:lnTo>
                  <a:pt y="1371600" x="428625"/>
                </a:lnTo>
                <a:lnTo>
                  <a:pt y="1423987" x="500062"/>
                </a:lnTo>
                <a:lnTo>
                  <a:pt y="1462087" x="511968"/>
                </a:lnTo>
                <a:lnTo>
                  <a:pt y="1514475" x="485775"/>
                </a:lnTo>
                <a:lnTo>
                  <a:pt y="1538287" x="504825"/>
                </a:lnTo>
                <a:lnTo>
                  <a:pt y="1509712" x="623887"/>
                </a:lnTo>
                <a:lnTo>
                  <a:pt y="1507331" x="681037"/>
                </a:lnTo>
                <a:lnTo>
                  <a:pt y="1543050" x="716756"/>
                </a:lnTo>
                <a:lnTo>
                  <a:pt y="1612106" x="747712"/>
                </a:lnTo>
                <a:lnTo>
                  <a:pt y="1619250" x="769143"/>
                </a:lnTo>
                <a:lnTo>
                  <a:pt y="1574006" x="778668"/>
                </a:lnTo>
                <a:lnTo>
                  <a:pt y="1509712" x="769143"/>
                </a:lnTo>
                <a:lnTo>
                  <a:pt y="1454944" x="781050"/>
                </a:lnTo>
                <a:lnTo>
                  <a:pt y="1404937" x="785812"/>
                </a:lnTo>
                <a:lnTo>
                  <a:pt y="1388269" x="800100"/>
                </a:lnTo>
                <a:lnTo>
                  <a:pt y="1397794" x="857250"/>
                </a:lnTo>
                <a:lnTo>
                  <a:pt y="1402556" x="902493"/>
                </a:lnTo>
                <a:lnTo>
                  <a:pt y="1354931" x="883443"/>
                </a:lnTo>
                <a:lnTo>
                  <a:pt y="1278731" x="838200"/>
                </a:lnTo>
                <a:lnTo>
                  <a:pt y="1221581" x="814387"/>
                </a:lnTo>
                <a:lnTo>
                  <a:pt y="1173956" x="828675"/>
                </a:lnTo>
                <a:lnTo>
                  <a:pt y="1164431" x="864393"/>
                </a:lnTo>
                <a:lnTo>
                  <a:pt y="1176337" x="928687"/>
                </a:lnTo>
                <a:lnTo>
                  <a:pt y="1147762" x="921543"/>
                </a:lnTo>
                <a:lnTo>
                  <a:pt y="1121569" x="900112"/>
                </a:lnTo>
                <a:lnTo>
                  <a:pt y="1109662" x="866775"/>
                </a:lnTo>
                <a:lnTo>
                  <a:pt y="1092994" x="838200"/>
                </a:lnTo>
                <a:lnTo>
                  <a:pt y="1092994" x="838200"/>
                </a:lnTo>
                <a:lnTo>
                  <a:pt y="1071562" x="873918"/>
                </a:lnTo>
                <a:lnTo>
                  <a:pt y="1023937" x="857250"/>
                </a:lnTo>
                <a:lnTo>
                  <a:pt y="995362" x="854868"/>
                </a:lnTo>
                <a:lnTo>
                  <a:pt y="992981" x="909637"/>
                </a:lnTo>
                <a:lnTo>
                  <a:pt y="1016794" x="950118"/>
                </a:lnTo>
                <a:lnTo>
                  <a:pt y="1000125" x="985837"/>
                </a:lnTo>
                <a:lnTo>
                  <a:pt y="935831" x="1002506"/>
                </a:lnTo>
                <a:lnTo>
                  <a:pt y="902494" x="978693"/>
                </a:lnTo>
                <a:lnTo>
                  <a:pt y="876300" x="916781"/>
                </a:lnTo>
                <a:lnTo>
                  <a:pt y="847725" x="892968"/>
                </a:lnTo>
                <a:lnTo>
                  <a:pt y="797719" x="897731"/>
                </a:lnTo>
                <a:lnTo>
                  <a:pt y="726281" x="926306"/>
                </a:lnTo>
                <a:lnTo>
                  <a:pt y="640556" x="895350"/>
                </a:lnTo>
                <a:lnTo>
                  <a:pt y="569119" x="869156"/>
                </a:lnTo>
                <a:lnTo>
                  <a:pt y="550069" x="847725"/>
                </a:lnTo>
                <a:lnTo>
                  <a:pt y="573881" x="783431"/>
                </a:lnTo>
                <a:lnTo>
                  <a:pt y="571500" x="709612"/>
                </a:lnTo>
                <a:lnTo>
                  <a:pt y="535781" x="623887"/>
                </a:lnTo>
                <a:lnTo>
                  <a:pt y="497681" x="547687"/>
                </a:lnTo>
                <a:lnTo>
                  <a:pt y="414337" x="488156"/>
                </a:lnTo>
                <a:lnTo>
                  <a:pt y="328612" x="414337"/>
                </a:lnTo>
                <a:lnTo>
                  <a:pt y="254794" x="350043"/>
                </a:lnTo>
                <a:lnTo>
                  <a:pt y="188119" x="288131"/>
                </a:lnTo>
                <a:lnTo>
                  <a:pt y="92869" x="171450"/>
                </a:lnTo>
                <a:lnTo>
                  <a:pt y="47625" x="114300"/>
                </a:lnTo>
                <a:lnTo>
                  <a:pt y="0" x="2619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588" name="Shape 588"/>
          <p:cNvGrpSpPr/>
          <p:nvPr/>
        </p:nvGrpSpPr>
        <p:grpSpPr>
          <a:xfrm>
            <a:off y="4176712" x="338846"/>
            <a:ext cy="2464248" cx="2436981"/>
            <a:chOff y="4176712" x="338846"/>
            <a:chExt cy="2464248" cx="2436981"/>
          </a:xfrm>
        </p:grpSpPr>
        <p:pic>
          <p:nvPicPr>
            <p:cNvPr id="589" name="Shape 589"/>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590" name="Shape 590"/>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591" name="Shape 591"/>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592" name="Shape 592"/>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593" name="Shape 593"/>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594" name="Shape 594"/>
          <p:cNvSpPr txBox="1"/>
          <p:nvPr/>
        </p:nvSpPr>
        <p:spPr>
          <a:xfrm>
            <a:off y="2465110" x="510386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595" name="Shape 595"/>
          <p:cNvSpPr txBox="1"/>
          <p:nvPr/>
        </p:nvSpPr>
        <p:spPr>
          <a:xfrm>
            <a:off y="3367087" x="3486876"/>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596" name="Shape 596"/>
          <p:cNvSpPr txBox="1"/>
          <p:nvPr/>
        </p:nvSpPr>
        <p:spPr>
          <a:xfrm>
            <a:off y="3290537" x="1162050"/>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597" name="Shape 597"/>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98" name="Shape 598"/>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599" name="Shape 599"/>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00" name="Shape 600"/>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601" name="Shape 601"/>
          <p:cNvSpPr txBox="1"/>
          <p:nvPr/>
        </p:nvSpPr>
        <p:spPr>
          <a:xfrm>
            <a:off y="4467903" x="7302096"/>
            <a:ext cy="369332" cx="95410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+ 2095 </a:t>
            </a:r>
          </a:p>
        </p:txBody>
      </p:sp>
      <p:sp>
        <p:nvSpPr>
          <p:cNvPr id="602" name="Shape 602"/>
          <p:cNvSpPr txBox="1"/>
          <p:nvPr/>
        </p:nvSpPr>
        <p:spPr>
          <a:xfrm>
            <a:off y="4800600" x="7302096"/>
            <a:ext cy="369332" cx="87235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892</a:t>
            </a:r>
          </a:p>
        </p:txBody>
      </p:sp>
      <p:grpSp>
        <p:nvGrpSpPr>
          <p:cNvPr id="603" name="Shape 603"/>
          <p:cNvGrpSpPr/>
          <p:nvPr/>
        </p:nvGrpSpPr>
        <p:grpSpPr>
          <a:xfrm>
            <a:off y="4416147" x="8045211"/>
            <a:ext cy="384453" cx="565388"/>
            <a:chOff y="4112657" x="7440907"/>
            <a:chExt cy="384453" cx="565388"/>
          </a:xfrm>
        </p:grpSpPr>
        <p:sp>
          <p:nvSpPr>
            <p:cNvPr id="604" name="Shape 604"/>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605" name="Shape 605"/>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606" name="Shape 606"/>
          <p:cNvGrpSpPr/>
          <p:nvPr/>
        </p:nvGrpSpPr>
        <p:grpSpPr>
          <a:xfrm>
            <a:off y="4773168" x="8055863"/>
            <a:ext cy="384453" cx="565388"/>
            <a:chOff y="4112657" x="7440907"/>
            <a:chExt cy="384453" cx="565388"/>
          </a:xfrm>
        </p:grpSpPr>
        <p:sp>
          <p:nvSpPr>
            <p:cNvPr id="607" name="Shape 607"/>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608" name="Shape 608"/>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y="0" x="0"/>
          <a:ext cy="0" cx="0"/>
          <a:chOff y="0" x="0"/>
          <a:chExt cy="0" cx="0"/>
        </a:xfrm>
      </p:grpSpPr>
      <p:sp>
        <p:nvSpPr>
          <p:cNvPr id="192" name="Shape 192"/>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The Parties</a:t>
            </a:r>
          </a:p>
        </p:txBody>
      </p:sp>
      <p:sp>
        <p:nvSpPr>
          <p:cNvPr id="193" name="Shape 193"/>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Plaintiffs</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Southeast Louisiana Flood Protection Authority - East ("the Authority"), individually and as the board governing the Orleans Levee District, the Lake Borgne Basin Levee District, and the East Jefferson Levee District</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Defendants</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List of energy companies involved in exploration and production over the past 80 years.</a:t>
            </a: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p:txBody>
      </p:sp>
      <p:sp>
        <p:nvSpPr>
          <p:cNvPr id="194" name="Shape 194"/>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2" name="Shape 612"/>
        <p:cNvGrpSpPr/>
        <p:nvPr/>
      </p:nvGrpSpPr>
      <p:grpSpPr>
        <a:xfrm>
          <a:off y="0" x="0"/>
          <a:ext cy="0" cx="0"/>
          <a:chOff y="0" x="0"/>
          <a:chExt cy="0" cx="0"/>
        </a:xfrm>
      </p:grpSpPr>
      <p:grpSp>
        <p:nvGrpSpPr>
          <p:cNvPr id="613" name="Shape 613"/>
          <p:cNvGrpSpPr/>
          <p:nvPr/>
        </p:nvGrpSpPr>
        <p:grpSpPr>
          <a:xfrm>
            <a:off y="758952" x="271019"/>
            <a:ext cy="5203064" cx="8478551"/>
            <a:chOff y="975694" x="271019"/>
            <a:chExt cy="5203064" cx="8478551"/>
          </a:xfrm>
        </p:grpSpPr>
        <p:pic>
          <p:nvPicPr>
            <p:cNvPr id="614" name="Shape 614"/>
            <p:cNvPicPr preferRelativeResize="0"/>
            <p:nvPr/>
          </p:nvPicPr>
          <p:blipFill rotWithShape="1">
            <a:blip r:embed="rId3">
              <a:alphaModFix/>
            </a:blip>
            <a:srcRect t="0" b="0" r="0" l="0"/>
            <a:stretch/>
          </p:blipFill>
          <p:spPr>
            <a:xfrm>
              <a:off y="987551" x="393191"/>
              <a:ext cy="5052801" cx="8229600"/>
            </a:xfrm>
            <a:prstGeom prst="rect">
              <a:avLst/>
            </a:prstGeom>
            <a:solidFill>
              <a:srgbClr val="3399FF">
                <a:alpha val="60000"/>
              </a:srgbClr>
            </a:solidFill>
            <a:ln>
              <a:noFill/>
            </a:ln>
          </p:spPr>
        </p:pic>
        <p:sp>
          <p:nvSpPr>
            <p:cNvPr id="615" name="Shape 615"/>
            <p:cNvSpPr/>
            <p:nvPr/>
          </p:nvSpPr>
          <p:spPr>
            <a:xfrm>
              <a:off y="975694"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16" name="Shape 616"/>
            <p:cNvSpPr/>
            <p:nvPr/>
          </p:nvSpPr>
          <p:spPr>
            <a:xfrm>
              <a:off y="982646"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17" name="Shape 617"/>
            <p:cNvSpPr/>
            <p:nvPr/>
          </p:nvSpPr>
          <p:spPr>
            <a:xfrm>
              <a:off y="1914908"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18" name="Shape 618"/>
            <p:cNvSpPr/>
            <p:nvPr/>
          </p:nvSpPr>
          <p:spPr>
            <a:xfrm>
              <a:off y="982650"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19" name="Shape 619"/>
            <p:cNvSpPr/>
            <p:nvPr/>
          </p:nvSpPr>
          <p:spPr>
            <a:xfrm>
              <a:off y="982646"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0" name="Shape 620"/>
            <p:cNvSpPr/>
            <p:nvPr/>
          </p:nvSpPr>
          <p:spPr>
            <a:xfrm>
              <a:off y="2576366"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1" name="Shape 621"/>
            <p:cNvSpPr/>
            <p:nvPr/>
          </p:nvSpPr>
          <p:spPr>
            <a:xfrm>
              <a:off y="980505"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2" name="Shape 622"/>
            <p:cNvSpPr/>
            <p:nvPr/>
          </p:nvSpPr>
          <p:spPr>
            <a:xfrm>
              <a:off y="982649"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3" name="Shape 623"/>
            <p:cNvSpPr/>
            <p:nvPr/>
          </p:nvSpPr>
          <p:spPr>
            <a:xfrm>
              <a:off y="2037066"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4" name="Shape 624"/>
            <p:cNvSpPr/>
            <p:nvPr/>
          </p:nvSpPr>
          <p:spPr>
            <a:xfrm>
              <a:off y="2011349" x="5348346"/>
              <a:ext cy="94298" cx="315040"/>
            </a:xfrm>
            <a:custGeom>
              <a:pathLst>
                <a:path w="350044" extrusionOk="0" h="104775">
                  <a:moveTo>
                    <a:pt y="102394" x="350044"/>
                  </a:moveTo>
                  <a:lnTo>
                    <a:pt y="42862" x="280987"/>
                  </a:lnTo>
                  <a:lnTo>
                    <a:pt y="35719" x="209550"/>
                  </a:lnTo>
                  <a:lnTo>
                    <a:pt y="21431" x="157162"/>
                  </a:lnTo>
                  <a:lnTo>
                    <a:pt y="14287" x="92869"/>
                  </a:lnTo>
                  <a:lnTo>
                    <a:pt y="0" x="30956"/>
                  </a:lnTo>
                  <a:lnTo>
                    <a:pt y="7144" x="0"/>
                  </a:lnTo>
                  <a:lnTo>
                    <a:pt y="38100" x="23812"/>
                  </a:lnTo>
                  <a:lnTo>
                    <a:pt y="45244" x="83344"/>
                  </a:lnTo>
                  <a:lnTo>
                    <a:pt y="54769" x="145256"/>
                  </a:lnTo>
                  <a:lnTo>
                    <a:pt y="59531" x="190500"/>
                  </a:lnTo>
                  <a:lnTo>
                    <a:pt y="76200" x="245269"/>
                  </a:lnTo>
                  <a:lnTo>
                    <a:pt y="104775" x="290512"/>
                  </a:lnTo>
                  <a:lnTo>
                    <a:pt y="102394" x="35004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5" name="Shape 625"/>
            <p:cNvSpPr/>
            <p:nvPr/>
          </p:nvSpPr>
          <p:spPr>
            <a:xfrm>
              <a:off y="1874189" x="4913292"/>
              <a:ext cy="169307" cx="407194"/>
            </a:xfrm>
            <a:custGeom>
              <a:pathLst>
                <a:path w="452438" extrusionOk="0" h="188119">
                  <a:moveTo>
                    <a:pt y="147637" x="452438"/>
                  </a:moveTo>
                  <a:cubicBezTo>
                    <a:pt y="146050" x="440532"/>
                    <a:pt y="134937" x="445294"/>
                    <a:pt y="133350" x="433388"/>
                  </a:cubicBezTo>
                  <a:lnTo>
                    <a:pt y="140494" x="385763"/>
                  </a:ln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lnTo>
                    <a:pt y="176212" x="378619"/>
                  </a:lnTo>
                  <a:cubicBezTo>
                    <a:pt y="169862" x="395288"/>
                    <a:pt y="168275" x="433387"/>
                    <a:pt y="161925" x="450056"/>
                  </a:cubicBezTo>
                  <a:lnTo>
                    <a:pt y="147637" x="452438"/>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6" name="Shape 626"/>
            <p:cNvSpPr/>
            <p:nvPr/>
          </p:nvSpPr>
          <p:spPr>
            <a:xfrm>
              <a:off y="1762747" x="4844712"/>
              <a:ext cy="87867" cx="75008"/>
            </a:xfrm>
            <a:custGeom>
              <a:pathLst>
                <a:path w="83343" extrusionOk="0" h="97631">
                  <a:moveTo>
                    <a:pt y="80962" x="83343"/>
                  </a:moveTo>
                  <a:lnTo>
                    <a:pt y="30956" x="66675"/>
                  </a:lnTo>
                  <a:lnTo>
                    <a:pt y="7144" x="47625"/>
                  </a:lnTo>
                  <a:lnTo>
                    <a:pt y="0" x="11906"/>
                  </a:lnTo>
                  <a:lnTo>
                    <a:pt y="19050" x="0"/>
                  </a:lnTo>
                  <a:lnTo>
                    <a:pt y="38100" x="26194"/>
                  </a:lnTo>
                  <a:cubicBezTo>
                    <a:pt y="44450" x="35719"/>
                    <a:pt y="69850" x="38100"/>
                    <a:pt y="76200" x="47625"/>
                  </a:cubicBezTo>
                  <a:cubicBezTo>
                    <a:pt y="77787" x="56356"/>
                    <a:pt y="96044" x="53182"/>
                    <a:pt y="97631" x="61913"/>
                  </a:cubicBezTo>
                  <a:lnTo>
                    <a:pt y="80962" x="833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7" name="Shape 627"/>
            <p:cNvSpPr/>
            <p:nvPr/>
          </p:nvSpPr>
          <p:spPr>
            <a:xfrm>
              <a:off y="1769175" x="4585394"/>
              <a:ext cy="60008" cx="257174"/>
            </a:xfrm>
            <a:custGeom>
              <a:pathLst>
                <a:path w="285750" extrusionOk="0" h="66675">
                  <a:moveTo>
                    <a:pt y="19050" x="276225"/>
                  </a:moveTo>
                  <a:lnTo>
                    <a:pt y="0" x="207169"/>
                  </a:lnTo>
                  <a:lnTo>
                    <a:pt y="7143" x="145256"/>
                  </a:lnTo>
                  <a:lnTo>
                    <a:pt y="23812" x="95250"/>
                  </a:lnTo>
                  <a:lnTo>
                    <a:pt y="23812" x="50006"/>
                  </a:lnTo>
                  <a:lnTo>
                    <a:pt y="14287" x="14287"/>
                  </a:lnTo>
                  <a:lnTo>
                    <a:pt y="28575" x="0"/>
                  </a:lnTo>
                  <a:lnTo>
                    <a:pt y="66675" x="30956"/>
                  </a:lnTo>
                  <a:lnTo>
                    <a:pt y="66675" x="92869"/>
                  </a:lnTo>
                  <a:lnTo>
                    <a:pt y="35718" x="135731"/>
                  </a:lnTo>
                  <a:lnTo>
                    <a:pt y="30956" x="200025"/>
                  </a:lnTo>
                  <a:cubicBezTo>
                    <a:pt y="30956" x="211931"/>
                    <a:pt y="24209" x="211931"/>
                    <a:pt y="26193" x="226218"/>
                  </a:cubicBezTo>
                  <a:cubicBezTo>
                    <a:pt y="28177" x="240505"/>
                    <a:pt y="46037" x="277416"/>
                    <a:pt y="42862" x="285750"/>
                  </a:cubicBezTo>
                  <a:lnTo>
                    <a:pt y="19050" x="27622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8" name="Shape 628"/>
            <p:cNvSpPr/>
            <p:nvPr/>
          </p:nvSpPr>
          <p:spPr>
            <a:xfrm>
              <a:off y="2045641" x="5978423"/>
              <a:ext cy="207881" cx="319325"/>
            </a:xfrm>
            <a:custGeom>
              <a:pathLst>
                <a:path w="354807" extrusionOk="0" h="230980">
                  <a:moveTo>
                    <a:pt y="0" x="342901"/>
                  </a:moveTo>
                  <a:cubicBezTo>
                    <a:pt y="3968" x="331788"/>
                    <a:pt y="3968" x="329010"/>
                    <a:pt y="11905" x="309563"/>
                  </a:cubicBezTo>
                  <a:cubicBezTo>
                    <a:pt y="19842" x="290116"/>
                    <a:pt y="35718" x="254000"/>
                    <a:pt y="47624" x="226219"/>
                  </a:cubicBezTo>
                  <a:lnTo>
                    <a:pt y="69055" x="180975"/>
                  </a:lnTo>
                  <a:lnTo>
                    <a:pt y="102393" x="150019"/>
                  </a:lnTo>
                  <a:lnTo>
                    <a:pt y="128586" x="100013"/>
                  </a:lnTo>
                  <a:lnTo>
                    <a:pt y="159543" x="42863"/>
                  </a:lnTo>
                  <a:lnTo>
                    <a:pt y="190499" x="2382"/>
                  </a:lnTo>
                  <a:lnTo>
                    <a:pt y="216693" x="0"/>
                  </a:lnTo>
                  <a:lnTo>
                    <a:pt y="230980" x="23813"/>
                  </a:lnTo>
                  <a:lnTo>
                    <a:pt y="183355" x="78582"/>
                  </a:lnTo>
                  <a:lnTo>
                    <a:pt y="142874" x="152400"/>
                  </a:lnTo>
                  <a:lnTo>
                    <a:pt y="100011" x="192882"/>
                  </a:lnTo>
                  <a:lnTo>
                    <a:pt y="61911" x="250032"/>
                  </a:lnTo>
                  <a:lnTo>
                    <a:pt y="45243" x="311944"/>
                  </a:lnTo>
                  <a:cubicBezTo>
                    <a:pt y="35718" x="319882"/>
                    <a:pt y="19049" x="346869"/>
                    <a:pt y="9524" x="354807"/>
                  </a:cubicBezTo>
                  <a:lnTo>
                    <a:pt y="0" x="34290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29" name="Shape 629"/>
            <p:cNvSpPr/>
            <p:nvPr/>
          </p:nvSpPr>
          <p:spPr>
            <a:xfrm>
              <a:off y="1616869" x="3107531"/>
              <a:ext cy="1133474" cx="2397918"/>
            </a:xfrm>
            <a:custGeom>
              <a:pathLst>
                <a:path w="2397919"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lnTo>
                    <a:pt y="1045369" x="2331244"/>
                  </a:lnTo>
                  <a:lnTo>
                    <a:pt y="719138" x="23979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0" name="Shape 630"/>
            <p:cNvSpPr/>
            <p:nvPr/>
          </p:nvSpPr>
          <p:spPr>
            <a:xfrm>
              <a:off y="2702718" x="5379244"/>
              <a:ext cy="223836" cx="642936"/>
            </a:xfrm>
            <a:custGeom>
              <a:pathLst>
                <a:path w="642937" extrusionOk="0" h="223837">
                  <a:moveTo>
                    <a:pt y="0" x="0"/>
                  </a:moveTo>
                  <a:lnTo>
                    <a:pt y="57150" x="88106"/>
                  </a:lnTo>
                  <a:lnTo>
                    <a:pt y="104775" x="161925"/>
                  </a:lnTo>
                  <a:lnTo>
                    <a:pt y="107156" x="254794"/>
                  </a:lnTo>
                  <a:lnTo>
                    <a:pt y="183356" x="361950"/>
                  </a:lnTo>
                  <a:lnTo>
                    <a:pt y="223837" x="478631"/>
                  </a:lnTo>
                  <a:lnTo>
                    <a:pt y="130969" x="64293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1" name="Shape 631"/>
            <p:cNvSpPr/>
            <p:nvPr/>
          </p:nvSpPr>
          <p:spPr>
            <a:xfrm>
              <a:off y="2928938" x="5862637"/>
              <a:ext cy="195261" cx="119061"/>
            </a:xfrm>
            <a:custGeom>
              <a:pathLst>
                <a:path w="119062" extrusionOk="0" h="195262">
                  <a:moveTo>
                    <a:pt y="0" x="0"/>
                  </a:moveTo>
                  <a:lnTo>
                    <a:pt y="54768" x="61912"/>
                  </a:lnTo>
                  <a:lnTo>
                    <a:pt y="119062" x="97631"/>
                  </a:lnTo>
                  <a:lnTo>
                    <a:pt y="195262" x="11906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2" name="Shape 632"/>
            <p:cNvSpPr/>
            <p:nvPr/>
          </p:nvSpPr>
          <p:spPr>
            <a:xfrm>
              <a:off y="2976563" x="5924550"/>
              <a:ext cy="33336" cx="204787"/>
            </a:xfrm>
            <a:custGeom>
              <a:pathLst>
                <a:path w="204788" extrusionOk="0" h="33337">
                  <a:moveTo>
                    <a:pt y="0" x="0"/>
                  </a:moveTo>
                  <a:lnTo>
                    <a:pt y="21431" x="88106"/>
                  </a:lnTo>
                  <a:lnTo>
                    <a:pt y="19050" x="145256"/>
                  </a:lnTo>
                  <a:lnTo>
                    <a:pt y="33337" x="20478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3" name="Shape 633"/>
            <p:cNvSpPr/>
            <p:nvPr/>
          </p:nvSpPr>
          <p:spPr>
            <a:xfrm>
              <a:off y="2347913" x="3467100"/>
              <a:ext cy="642936" cx="50005"/>
            </a:xfrm>
            <a:custGeom>
              <a:pathLst>
                <a:path w="50006" extrusionOk="0" h="642937">
                  <a:moveTo>
                    <a:pt y="0" x="7144"/>
                  </a:moveTo>
                  <a:lnTo>
                    <a:pt y="88106" x="16669"/>
                  </a:lnTo>
                  <a:lnTo>
                    <a:pt y="173831" x="0"/>
                  </a:lnTo>
                  <a:lnTo>
                    <a:pt y="195262" x="2381"/>
                  </a:lnTo>
                  <a:lnTo>
                    <a:pt y="245268" x="14288"/>
                  </a:lnTo>
                  <a:lnTo>
                    <a:pt y="321468" x="21431"/>
                  </a:lnTo>
                  <a:lnTo>
                    <a:pt y="397668" x="9525"/>
                  </a:lnTo>
                  <a:cubicBezTo>
                    <a:pt y="423068" x="10319"/>
                    <a:pt y="448468" x="11112"/>
                    <a:pt y="473868" x="11906"/>
                  </a:cubicBezTo>
                  <a:lnTo>
                    <a:pt y="540543" x="11906"/>
                  </a:lnTo>
                  <a:lnTo>
                    <a:pt y="642937" x="50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4" name="Shape 634"/>
            <p:cNvSpPr/>
            <p:nvPr/>
          </p:nvSpPr>
          <p:spPr>
            <a:xfrm>
              <a:off y="2569368" x="3481387"/>
              <a:ext cy="873917" cx="876298"/>
            </a:xfrm>
            <a:custGeom>
              <a:pathLst>
                <a:path w="876299" extrusionOk="0" h="873918">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599281" x="501650"/>
                    <a:pt y="612775" x="562768"/>
                    <a:pt y="631031" x="588168"/>
                  </a:cubicBezTo>
                  <a:cubicBezTo>
                    <a:pt y="644525" x="605631"/>
                    <a:pt y="691356" x="632618"/>
                    <a:pt y="704850" x="650081"/>
                  </a:cubicBezTo>
                  <a:cubicBezTo>
                    <a:pt y="732631" x="686593"/>
                    <a:pt y="796131" x="765969"/>
                    <a:pt y="823912" x="802481"/>
                  </a:cubicBezTo>
                  <a:lnTo>
                    <a:pt y="873918" x="87629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5" name="Shape 635"/>
            <p:cNvSpPr/>
            <p:nvPr/>
          </p:nvSpPr>
          <p:spPr>
            <a:xfrm>
              <a:off y="3269457" x="4105107"/>
              <a:ext cy="2056816" cx="79009"/>
            </a:xfrm>
            <a:custGeom>
              <a:pathLst>
                <a:path w="79010" extrusionOk="0" h="2056817">
                  <a:moveTo>
                    <a:pt y="0" x="14457"/>
                  </a:moveTo>
                  <a:lnTo>
                    <a:pt y="85725" x="12075"/>
                  </a:lnTo>
                  <a:lnTo>
                    <a:pt y="169069" x="14457"/>
                  </a:lnTo>
                  <a:lnTo>
                    <a:pt y="233363" x="50175"/>
                  </a:lnTo>
                  <a:cubicBezTo>
                    <a:pt y="262687" x="58007"/>
                    <a:pt y="314901" x="30817"/>
                    <a:pt y="362264" x="35572"/>
                  </a:cubicBezTo>
                  <a:cubicBezTo>
                    <a:pt y="409627" x="40327"/>
                    <a:pt y="448528" x="83018"/>
                    <a:pt y="517539" x="78705"/>
                  </a:cubicBezTo>
                  <a:cubicBezTo>
                    <a:pt y="586550" x="74392"/>
                    <a:pt y="675690" x="38448"/>
                    <a:pt y="759079" x="35573"/>
                  </a:cubicBezTo>
                  <a:cubicBezTo>
                    <a:pt y="842468" x="32698"/>
                    <a:pt y="968989" x="12569"/>
                    <a:pt y="1026498" x="18320"/>
                  </a:cubicBezTo>
                  <a:cubicBezTo>
                    <a:pt y="1084007" x="24071"/>
                    <a:pt y="1014996" x="60014"/>
                    <a:pt y="1069630" x="61452"/>
                  </a:cubicBezTo>
                  <a:cubicBezTo>
                    <a:pt y="1124264" x="62890"/>
                    <a:pt y="1234970" x="68640"/>
                    <a:pt y="1302543" x="61452"/>
                  </a:cubicBezTo>
                  <a:cubicBezTo>
                    <a:pt y="1370116" x="54264"/>
                    <a:pt y="1373014" x="26154"/>
                    <a:pt y="1414686" x="18321"/>
                  </a:cubicBezTo>
                  <a:cubicBezTo>
                    <a:pt y="1456358" x="10488"/>
                    <a:pt y="1508162" x="-1569"/>
                    <a:pt y="1550193" x="168"/>
                  </a:cubicBezTo>
                  <a:cubicBezTo>
                    <a:pt y="1592224" x="1905"/>
                    <a:pt y="1625996" x="20805"/>
                    <a:pt y="1666874" x="28743"/>
                  </a:cubicBezTo>
                  <a:cubicBezTo>
                    <a:pt y="1707752" x="36681"/>
                    <a:pt y="1749821" x="60494"/>
                    <a:pt y="1797843" x="62081"/>
                  </a:cubicBezTo>
                  <a:cubicBezTo>
                    <a:pt y="1845865" x="63668"/>
                    <a:pt y="1899143" x="56621"/>
                    <a:pt y="1940718" x="50174"/>
                  </a:cubicBezTo>
                  <a:cubicBezTo>
                    <a:pt y="2047740" x="48639"/>
                    <a:pt y="2033102" x="10001"/>
                    <a:pt y="2056817" x="9110"/>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6" name="Shape 636"/>
            <p:cNvSpPr/>
            <p:nvPr/>
          </p:nvSpPr>
          <p:spPr>
            <a:xfrm>
              <a:off y="3333750" x="4200525"/>
              <a:ext cy="240505" cx="80962"/>
            </a:xfrm>
            <a:custGeom>
              <a:pathLst>
                <a:path w="80963" extrusionOk="0" h="240506">
                  <a:moveTo>
                    <a:pt y="0" x="0"/>
                  </a:moveTo>
                  <a:lnTo>
                    <a:pt y="57150" x="23813"/>
                  </a:lnTo>
                  <a:lnTo>
                    <a:pt y="109538" x="23813"/>
                  </a:lnTo>
                  <a:lnTo>
                    <a:pt y="169069" x="57150"/>
                  </a:lnTo>
                  <a:lnTo>
                    <a:pt y="240506" x="8096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7" name="Shape 637"/>
            <p:cNvSpPr/>
            <p:nvPr/>
          </p:nvSpPr>
          <p:spPr>
            <a:xfrm>
              <a:off y="2738438" x="5053012"/>
              <a:ext cy="1062036" cx="711992"/>
            </a:xfrm>
            <a:custGeom>
              <a:pathLst>
                <a:path w="711993" extrusionOk="0" h="1062037">
                  <a:moveTo>
                    <a:pt y="0" x="0"/>
                  </a:moveTo>
                  <a:lnTo>
                    <a:pt y="61912" x="38100"/>
                  </a:lnTo>
                  <a:lnTo>
                    <a:pt y="200025" x="59531"/>
                  </a:lnTo>
                  <a:lnTo>
                    <a:pt y="316706" x="73818"/>
                  </a:lnTo>
                  <a:lnTo>
                    <a:pt y="416718" x="123825"/>
                  </a:lnTo>
                  <a:lnTo>
                    <a:pt y="540543" x="211931"/>
                  </a:lnTo>
                  <a:lnTo>
                    <a:pt y="626268" x="300037"/>
                  </a:lnTo>
                  <a:lnTo>
                    <a:pt y="685800" x="330993"/>
                  </a:lnTo>
                  <a:lnTo>
                    <a:pt y="790575" x="357187"/>
                  </a:lnTo>
                  <a:lnTo>
                    <a:pt y="857250" x="450056"/>
                  </a:lnTo>
                  <a:lnTo>
                    <a:pt y="888206" x="545306"/>
                  </a:lnTo>
                  <a:lnTo>
                    <a:pt y="950118" x="645318"/>
                  </a:lnTo>
                  <a:lnTo>
                    <a:pt y="1023937" x="681037"/>
                  </a:lnTo>
                  <a:lnTo>
                    <a:pt y="1062037" x="71199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8" name="Shape 638"/>
            <p:cNvSpPr/>
            <p:nvPr/>
          </p:nvSpPr>
          <p:spPr>
            <a:xfrm>
              <a:off y="3221831" x="5219700"/>
              <a:ext cy="697706" cx="133349"/>
            </a:xfrm>
            <a:custGeom>
              <a:pathLst>
                <a:path w="133350" extrusionOk="0" h="697707">
                  <a:moveTo>
                    <a:pt y="0" x="0"/>
                  </a:moveTo>
                  <a:lnTo>
                    <a:pt y="116682" x="38100"/>
                  </a:lnTo>
                  <a:lnTo>
                    <a:pt y="188119" x="26194"/>
                  </a:lnTo>
                  <a:lnTo>
                    <a:pt y="266700" x="30956"/>
                  </a:lnTo>
                  <a:lnTo>
                    <a:pt y="385763" x="71438"/>
                  </a:lnTo>
                  <a:lnTo>
                    <a:pt y="476250" x="123825"/>
                  </a:lnTo>
                  <a:lnTo>
                    <a:pt y="576263" x="123825"/>
                  </a:lnTo>
                  <a:lnTo>
                    <a:pt y="635794" x="114300"/>
                  </a:lnTo>
                  <a:lnTo>
                    <a:pt y="697707" x="1333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39" name="Shape 639"/>
            <p:cNvSpPr/>
            <p:nvPr/>
          </p:nvSpPr>
          <p:spPr>
            <a:xfrm>
              <a:off y="3548062" x="5436394"/>
              <a:ext cy="421480" cx="35718"/>
            </a:xfrm>
            <a:custGeom>
              <a:pathLst>
                <a:path w="35719" extrusionOk="0" h="421481">
                  <a:moveTo>
                    <a:pt y="0" x="4763"/>
                  </a:moveTo>
                  <a:lnTo>
                    <a:pt y="111918" x="35719"/>
                  </a:lnTo>
                  <a:lnTo>
                    <a:pt y="164306" x="11906"/>
                  </a:lnTo>
                  <a:cubicBezTo>
                    <a:pt y="184943" x="11112"/>
                    <a:pt y="205581" x="10319"/>
                    <a:pt y="226218" x="9525"/>
                  </a:cubicBezTo>
                  <a:lnTo>
                    <a:pt y="319087" x="0"/>
                  </a:lnTo>
                  <a:lnTo>
                    <a:pt y="392906" x="14287"/>
                  </a:lnTo>
                  <a:lnTo>
                    <a:pt y="421481" x="2381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0" name="Shape 640"/>
            <p:cNvSpPr/>
            <p:nvPr/>
          </p:nvSpPr>
          <p:spPr>
            <a:xfrm>
              <a:off y="3626644" x="5574505"/>
              <a:ext cy="302418" cx="33337"/>
            </a:xfrm>
            <a:custGeom>
              <a:pathLst>
                <a:path w="33338" extrusionOk="0" h="302419">
                  <a:moveTo>
                    <a:pt y="0" x="4763"/>
                  </a:moveTo>
                  <a:lnTo>
                    <a:pt y="69056" x="33338"/>
                  </a:lnTo>
                  <a:lnTo>
                    <a:pt y="159544" x="23813"/>
                  </a:lnTo>
                  <a:lnTo>
                    <a:pt y="233362" x="0"/>
                  </a:lnTo>
                  <a:lnTo>
                    <a:pt y="302419" x="9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1" name="Shape 641"/>
            <p:cNvSpPr/>
            <p:nvPr/>
          </p:nvSpPr>
          <p:spPr>
            <a:xfrm>
              <a:off y="2343150" x="5510212"/>
              <a:ext cy="440530" cx="340517"/>
            </a:xfrm>
            <a:custGeom>
              <a:pathLst>
                <a:path w="340518" extrusionOk="0" h="440531">
                  <a:moveTo>
                    <a:pt y="440531" x="0"/>
                  </a:moveTo>
                  <a:lnTo>
                    <a:pt y="414338" x="76200"/>
                  </a:lnTo>
                  <a:lnTo>
                    <a:pt y="354806" x="178593"/>
                  </a:lnTo>
                  <a:lnTo>
                    <a:pt y="302419" x="252412"/>
                  </a:lnTo>
                  <a:cubicBezTo>
                    <a:pt y="286976" x="270428"/>
                    <a:pt y="294677" x="265808"/>
                    <a:pt y="283369" x="271462"/>
                  </a:cubicBezTo>
                  <a:lnTo>
                    <a:pt y="178594" x="297656"/>
                  </a:lnTo>
                  <a:lnTo>
                    <a:pt y="76200" x="309562"/>
                  </a:lnTo>
                  <a:lnTo>
                    <a:pt y="0" x="34051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2" name="Shape 642"/>
            <p:cNvSpPr/>
            <p:nvPr/>
          </p:nvSpPr>
          <p:spPr>
            <a:xfrm>
              <a:off y="2593181" x="5781675"/>
              <a:ext cy="45243" cx="188118"/>
            </a:xfrm>
            <a:custGeom>
              <a:pathLst>
                <a:path w="188119" extrusionOk="0" h="45244">
                  <a:moveTo>
                    <a:pt y="45244" x="0"/>
                  </a:moveTo>
                  <a:lnTo>
                    <a:pt y="0" x="71438"/>
                  </a:lnTo>
                  <a:lnTo>
                    <a:pt y="11907" x="130969"/>
                  </a:lnTo>
                  <a:lnTo>
                    <a:pt y="9525" x="1881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3" name="Shape 643"/>
            <p:cNvSpPr/>
            <p:nvPr/>
          </p:nvSpPr>
          <p:spPr>
            <a:xfrm>
              <a:off y="2336006" x="5472112"/>
              <a:ext cy="192881" cx="185736"/>
            </a:xfrm>
            <a:custGeom>
              <a:pathLst>
                <a:path w="185737" extrusionOk="0" h="192882">
                  <a:moveTo>
                    <a:pt y="192882" x="0"/>
                  </a:moveTo>
                  <a:lnTo>
                    <a:pt y="107157" x="83343"/>
                  </a:lnTo>
                  <a:lnTo>
                    <a:pt y="69057" x="135731"/>
                  </a:lnTo>
                  <a:lnTo>
                    <a:pt y="0" x="18573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4" name="Shape 644"/>
            <p:cNvSpPr/>
            <p:nvPr/>
          </p:nvSpPr>
          <p:spPr>
            <a:xfrm>
              <a:off y="3398044" x="5376862"/>
              <a:ext cy="83343" cx="616742"/>
            </a:xfrm>
            <a:custGeom>
              <a:pathLst>
                <a:path w="616743" extrusionOk="0" h="83344">
                  <a:moveTo>
                    <a:pt y="0" x="0"/>
                  </a:moveTo>
                  <a:lnTo>
                    <a:pt y="11906" x="59531"/>
                  </a:lnTo>
                  <a:lnTo>
                    <a:pt y="45244" x="178593"/>
                  </a:lnTo>
                  <a:lnTo>
                    <a:pt y="83344" x="319087"/>
                  </a:lnTo>
                  <a:lnTo>
                    <a:pt y="73819" x="457200"/>
                  </a:lnTo>
                  <a:lnTo>
                    <a:pt y="7144" x="61674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5" name="Shape 645"/>
            <p:cNvSpPr/>
            <p:nvPr/>
          </p:nvSpPr>
          <p:spPr>
            <a:xfrm>
              <a:off y="3483769" x="5707855"/>
              <a:ext cy="185736" cx="197643"/>
            </a:xfrm>
            <a:custGeom>
              <a:pathLst>
                <a:path w="197644" extrusionOk="0" h="185737">
                  <a:moveTo>
                    <a:pt y="0" x="0"/>
                  </a:moveTo>
                  <a:lnTo>
                    <a:pt y="40481" x="57150"/>
                  </a:lnTo>
                  <a:lnTo>
                    <a:pt y="102394" x="100013"/>
                  </a:lnTo>
                  <a:lnTo>
                    <a:pt y="173831" x="154782"/>
                  </a:lnTo>
                  <a:lnTo>
                    <a:pt y="185737" x="19764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6" name="Shape 646"/>
            <p:cNvSpPr/>
            <p:nvPr/>
          </p:nvSpPr>
          <p:spPr>
            <a:xfrm>
              <a:off y="4841080" x="3726655"/>
              <a:ext cy="361949" cx="378618"/>
            </a:xfrm>
            <a:custGeom>
              <a:pathLst>
                <a:path w="378619" extrusionOk="0" h="361950">
                  <a:moveTo>
                    <a:pt y="0" x="378619"/>
                  </a:moveTo>
                  <a:lnTo>
                    <a:pt y="19050" x="314325"/>
                  </a:lnTo>
                  <a:lnTo>
                    <a:pt y="33338" x="250032"/>
                  </a:lnTo>
                  <a:lnTo>
                    <a:pt y="92869" x="192882"/>
                  </a:lnTo>
                  <a:lnTo>
                    <a:pt y="176213" x="157163"/>
                  </a:lnTo>
                  <a:lnTo>
                    <a:pt y="228600" x="159544"/>
                  </a:lnTo>
                  <a:lnTo>
                    <a:pt y="295275" x="126207"/>
                  </a:lnTo>
                  <a:lnTo>
                    <a:pt y="357188" x="90488"/>
                  </a:lnTo>
                  <a:lnTo>
                    <a:pt y="36195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7" name="Shape 647"/>
            <p:cNvSpPr/>
            <p:nvPr/>
          </p:nvSpPr>
          <p:spPr>
            <a:xfrm>
              <a:off y="4681537" x="3607594"/>
              <a:ext cy="214311" cx="509586"/>
            </a:xfrm>
            <a:custGeom>
              <a:pathLst>
                <a:path w="509587" extrusionOk="0" h="214312">
                  <a:moveTo>
                    <a:pt y="0" x="509587"/>
                  </a:moveTo>
                  <a:lnTo>
                    <a:pt y="16668" x="433387"/>
                  </a:lnTo>
                  <a:lnTo>
                    <a:pt y="9525" x="369094"/>
                  </a:lnTo>
                  <a:lnTo>
                    <a:pt y="28575" x="302419"/>
                  </a:lnTo>
                  <a:lnTo>
                    <a:pt y="76200" x="202406"/>
                  </a:lnTo>
                  <a:lnTo>
                    <a:pt y="138112" x="138112"/>
                  </a:lnTo>
                  <a:lnTo>
                    <a:pt y="185737" x="59531"/>
                  </a:lnTo>
                  <a:lnTo>
                    <a:pt y="214312"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8" name="Shape 648"/>
            <p:cNvSpPr/>
            <p:nvPr/>
          </p:nvSpPr>
          <p:spPr>
            <a:xfrm>
              <a:off y="4869655" x="4117180"/>
              <a:ext cy="261937" cx="390524"/>
            </a:xfrm>
            <a:custGeom>
              <a:pathLst>
                <a:path w="390525" extrusionOk="0" h="261938">
                  <a:moveTo>
                    <a:pt y="0" x="0"/>
                  </a:moveTo>
                  <a:lnTo>
                    <a:pt y="66675" x="76200"/>
                  </a:lnTo>
                  <a:lnTo>
                    <a:pt y="111919" x="183357"/>
                  </a:lnTo>
                  <a:lnTo>
                    <a:pt y="157163" x="252413"/>
                  </a:lnTo>
                  <a:lnTo>
                    <a:pt y="200025" x="304800"/>
                  </a:lnTo>
                  <a:lnTo>
                    <a:pt y="261938" x="390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49" name="Shape 649"/>
            <p:cNvSpPr/>
            <p:nvPr/>
          </p:nvSpPr>
          <p:spPr>
            <a:xfrm>
              <a:off y="4393405" x="4171950"/>
              <a:ext cy="528637" cx="588168"/>
            </a:xfrm>
            <a:custGeom>
              <a:pathLst>
                <a:path w="588169" extrusionOk="0" h="528638">
                  <a:moveTo>
                    <a:pt y="0" x="0"/>
                  </a:moveTo>
                  <a:lnTo>
                    <a:pt y="130969" x="33338"/>
                  </a:lnTo>
                  <a:lnTo>
                    <a:pt y="219075" x="88106"/>
                  </a:lnTo>
                  <a:lnTo>
                    <a:pt y="300038" x="154781"/>
                  </a:lnTo>
                  <a:lnTo>
                    <a:pt y="357188" x="230981"/>
                  </a:lnTo>
                  <a:lnTo>
                    <a:pt y="364332" x="288131"/>
                  </a:lnTo>
                  <a:lnTo>
                    <a:pt y="409575" x="447675"/>
                  </a:lnTo>
                  <a:lnTo>
                    <a:pt y="528638" x="58816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0" name="Shape 650"/>
            <p:cNvSpPr/>
            <p:nvPr/>
          </p:nvSpPr>
          <p:spPr>
            <a:xfrm>
              <a:off y="2819307" x="1788616"/>
              <a:ext cy="505778" cx="728662"/>
            </a:xfrm>
            <a:custGeom>
              <a:pathLst>
                <a:path w="809625" extrusionOk="0" h="561975">
                  <a:moveTo>
                    <a:pt y="0" x="809625"/>
                  </a:moveTo>
                  <a:lnTo>
                    <a:pt y="76200" x="752475"/>
                  </a:lnTo>
                  <a:lnTo>
                    <a:pt y="166688" x="676275"/>
                  </a:lnTo>
                  <a:lnTo>
                    <a:pt y="190500" x="604837"/>
                  </a:lnTo>
                  <a:lnTo>
                    <a:pt y="200025" x="519112"/>
                  </a:lnTo>
                  <a:lnTo>
                    <a:pt y="276225" x="409575"/>
                  </a:lnTo>
                  <a:lnTo>
                    <a:pt y="347663" x="261937"/>
                  </a:lnTo>
                  <a:lnTo>
                    <a:pt y="414338" x="204787"/>
                  </a:lnTo>
                  <a:lnTo>
                    <a:pt y="481013" x="142875"/>
                  </a:lnTo>
                  <a:lnTo>
                    <a:pt y="5619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1" name="Shape 651"/>
            <p:cNvSpPr/>
            <p:nvPr/>
          </p:nvSpPr>
          <p:spPr>
            <a:xfrm>
              <a:off y="3324355" x="1451458"/>
              <a:ext cy="486447" cx="340271"/>
            </a:xfrm>
            <a:custGeom>
              <a:pathLst>
                <a:path w="378080" extrusionOk="0" h="540497">
                  <a:moveTo>
                    <a:pt y="0" x="378080"/>
                  </a:moveTo>
                  <a:lnTo>
                    <a:pt y="66045" x="293299"/>
                  </a:lnTo>
                  <a:lnTo>
                    <a:pt y="160936" x="224287"/>
                  </a:lnTo>
                  <a:lnTo>
                    <a:pt y="290332" x="207034"/>
                  </a:lnTo>
                  <a:lnTo>
                    <a:pt y="445608" x="112144"/>
                  </a:lnTo>
                  <a:lnTo>
                    <a:pt y="540498"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2" name="Shape 652"/>
            <p:cNvSpPr/>
            <p:nvPr/>
          </p:nvSpPr>
          <p:spPr>
            <a:xfrm>
              <a:off y="1554862"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3" name="Shape 653"/>
            <p:cNvSpPr/>
            <p:nvPr/>
          </p:nvSpPr>
          <p:spPr>
            <a:xfrm>
              <a:off y="3059335" x="2830174"/>
              <a:ext cy="150019" cx="342899"/>
            </a:xfrm>
            <a:custGeom>
              <a:pathLst>
                <a:path w="381000" extrusionOk="0" h="166688">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4" name="Shape 654"/>
            <p:cNvSpPr/>
            <p:nvPr/>
          </p:nvSpPr>
          <p:spPr>
            <a:xfrm>
              <a:off y="3057192" x="2598718"/>
              <a:ext cy="409336" cx="201454"/>
            </a:xfrm>
            <a:custGeom>
              <a:pathLst>
                <a:path w="223838" extrusionOk="0" h="454818">
                  <a:moveTo>
                    <a:pt y="0" x="223838"/>
                  </a:moveTo>
                  <a:lnTo>
                    <a:pt y="83344" x="190500"/>
                  </a:lnTo>
                  <a:lnTo>
                    <a:pt y="102394" x="152400"/>
                  </a:lnTo>
                  <a:lnTo>
                    <a:pt y="164306" x="133350"/>
                  </a:lnTo>
                  <a:lnTo>
                    <a:pt y="245269" x="80963"/>
                  </a:lnTo>
                  <a:lnTo>
                    <a:pt y="278606" x="19050"/>
                  </a:lnTo>
                  <a:lnTo>
                    <a:pt y="326231" x="0"/>
                  </a:lnTo>
                  <a:lnTo>
                    <a:pt y="383381" x="28575"/>
                  </a:lnTo>
                  <a:lnTo>
                    <a:pt y="411956" x="4763"/>
                  </a:lnTo>
                  <a:lnTo>
                    <a:pt y="454819" x="190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5" name="Shape 655"/>
            <p:cNvSpPr/>
            <p:nvPr/>
          </p:nvSpPr>
          <p:spPr>
            <a:xfrm>
              <a:off y="3401182" x="2622977"/>
              <a:ext cy="216244" cx="91691"/>
            </a:xfrm>
            <a:custGeom>
              <a:pathLst>
                <a:path w="101880" extrusionOk="0" h="240273">
                  <a:moveTo>
                    <a:pt y="0" x="0"/>
                  </a:moveTo>
                  <a:lnTo>
                    <a:pt y="170462" x="78536"/>
                  </a:lnTo>
                  <a:lnTo>
                    <a:pt y="240273" x="10188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6" name="Shape 656"/>
            <p:cNvSpPr/>
            <p:nvPr/>
          </p:nvSpPr>
          <p:spPr>
            <a:xfrm>
              <a:off y="3206848" x="3024834"/>
              <a:ext cy="239060" cx="188999"/>
            </a:xfrm>
            <a:custGeom>
              <a:pathLst>
                <a:path w="210000" extrusionOk="0" h="265622">
                  <a:moveTo>
                    <a:pt y="0" x="0"/>
                  </a:moveTo>
                  <a:lnTo>
                    <a:pt y="196610" x="80603"/>
                  </a:lnTo>
                  <a:lnTo>
                    <a:pt y="265622" x="2100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657" name="Shape 657"/>
          <p:cNvSpPr/>
          <p:nvPr/>
        </p:nvSpPr>
        <p:spPr>
          <a:xfrm>
            <a:off y="1697121" x="2450591"/>
            <a:ext cy="3451851" cx="3953577"/>
          </a:xfrm>
          <a:custGeom>
            <a:pathLst>
              <a:path w="4392865" extrusionOk="0" h="3835390">
                <a:moveTo>
                  <a:pt y="231247" x="442385"/>
                </a:moveTo>
                <a:cubicBezTo>
                  <a:pt y="241336" x="498335"/>
                  <a:pt y="250826" x="512234"/>
                  <a:pt y="249450" x="544725"/>
                </a:cubicBezTo>
                <a:cubicBezTo>
                  <a:pt y="248074" x="577216"/>
                  <a:pt y="250332" x="629390"/>
                  <a:pt y="244158" x="674369"/>
                </a:cubicBezTo>
                <a:cubicBezTo>
                  <a:pt y="235727" x="731113"/>
                  <a:pt y="222321" x="791175"/>
                  <a:pt y="207116" x="841058"/>
                </a:cubicBezTo>
                <a:cubicBezTo>
                  <a:pt y="196092" x="880745"/>
                  <a:pt y="178224" x="889512"/>
                  <a:pt y="167429" x="917787"/>
                </a:cubicBezTo>
                <a:cubicBezTo>
                  <a:pt y="156634" x="946063"/>
                  <a:pt y="148520" x="962204"/>
                  <a:pt y="142346" x="984253"/>
                </a:cubicBezTo>
                <a:cubicBezTo>
                  <a:pt y="138360" x="1006195"/>
                  <a:pt y="129082" x="1014907"/>
                  <a:pt y="125096" x="1036849"/>
                </a:cubicBezTo>
                <a:lnTo>
                  <a:pt y="119062" x="1099081"/>
                </a:lnTo>
                <a:lnTo>
                  <a:pt y="68791" x="1126067"/>
                </a:lnTo>
                <a:lnTo>
                  <a:pt y="0" x="1118129"/>
                </a:lnTo>
                <a:lnTo>
                  <a:pt y="77788" x="1181629"/>
                </a:lnTo>
                <a:cubicBezTo>
                  <a:pt y="90029" x="1178348"/>
                  <a:pt y="112853" x="1180360"/>
                  <a:pt y="125094" x="1177079"/>
                </a:cubicBezTo>
                <a:cubicBezTo>
                  <a:pt y="150671" x="1175315"/>
                  <a:pt y="165664" x="1181489"/>
                  <a:pt y="191241" x="1179725"/>
                </a:cubicBezTo>
                <a:cubicBezTo>
                  <a:pt y="205987" x="1179654"/>
                  <a:pt y="220734" x="1179584"/>
                  <a:pt y="235480" x="1179513"/>
                </a:cubicBezTo>
                <a:cubicBezTo>
                  <a:pt y="247192" x="1182230"/>
                  <a:pt y="261550" x="1169070"/>
                  <a:pt y="273262" x="1171787"/>
                </a:cubicBezTo>
                <a:cubicBezTo>
                  <a:pt y="295311" x="1177079"/>
                  <a:pt y="298838" x="1190307"/>
                  <a:pt y="320887" x="1195599"/>
                </a:cubicBezTo>
                <a:lnTo>
                  <a:pt y="387879" x="1237193"/>
                </a:lnTo>
                <a:lnTo>
                  <a:pt y="412221" x="1256242"/>
                </a:lnTo>
                <a:lnTo>
                  <a:pt y="384704" x="1289051"/>
                </a:lnTo>
                <a:cubicBezTo>
                  <a:pt y="380506" x="1298788"/>
                  <a:pt y="379148" x="1295401"/>
                  <a:pt y="379095" x="1304079"/>
                </a:cubicBezTo>
                <a:cubicBezTo>
                  <a:pt y="379042" x="1312757"/>
                  <a:pt y="379977" x="1331861"/>
                  <a:pt y="384387" x="1341121"/>
                </a:cubicBezTo>
                <a:cubicBezTo>
                  <a:pt y="391442" x="1347295"/>
                  <a:pt y="401145" x="1371989"/>
                  <a:pt y="408200" x="1378163"/>
                </a:cubicBezTo>
                <a:lnTo>
                  <a:pt y="437621" x="1390651"/>
                </a:lnTo>
                <a:cubicBezTo>
                  <a:pt y="441590" x="1399470"/>
                  <a:pt y="455436" x="1411994"/>
                  <a:pt y="445241" x="1423142"/>
                </a:cubicBezTo>
                <a:cubicBezTo>
                  <a:pt y="435046" x="1434290"/>
                  <a:pt y="379660" x="1431556"/>
                  <a:pt y="376450" x="1457538"/>
                </a:cubicBezTo>
                <a:cubicBezTo>
                  <a:pt y="373240" x="1483520"/>
                  <a:pt y="405940" x="1526188"/>
                  <a:pt y="425979" x="1579034"/>
                </a:cubicBezTo>
                <a:cubicBezTo>
                  <a:pt y="431623" x="1641124"/>
                  <a:pt y="418748" x="1631774"/>
                  <a:pt y="432329" x="1683280"/>
                </a:cubicBezTo>
                <a:lnTo>
                  <a:pt y="434447" x="1761068"/>
                </a:lnTo>
                <a:lnTo>
                  <a:pt y="431800" x="1840442"/>
                </a:lnTo>
                <a:cubicBezTo>
                  <a:pt y="433650" x="1886550"/>
                  <a:pt y="435502" x="1903554"/>
                  <a:pt y="437352" x="1949662"/>
                </a:cubicBezTo>
                <a:cubicBezTo>
                  <a:pt y="442643" x="2020218"/>
                  <a:pt y="434706" x="2027272"/>
                  <a:pt y="445289" x="2063432"/>
                </a:cubicBezTo>
                <a:lnTo>
                  <a:pt y="447147" x="2148419"/>
                </a:lnTo>
                <a:lnTo>
                  <a:pt y="494771" x="2244197"/>
                </a:lnTo>
                <a:lnTo>
                  <a:pt y="567267" x="2372256"/>
                </a:lnTo>
                <a:lnTo>
                  <a:pt y="600604" x="2497139"/>
                </a:lnTo>
                <a:lnTo>
                  <a:pt y="611976" x="2637579"/>
                </a:lnTo>
                <a:lnTo>
                  <a:pt y="652992" x="2729443"/>
                </a:lnTo>
                <a:lnTo>
                  <a:pt y="683154" x="2783947"/>
                </a:lnTo>
                <a:lnTo>
                  <a:pt y="585588" x="3133905"/>
                </a:lnTo>
                <a:cubicBezTo>
                  <a:pt y="562617" x="3160727"/>
                  <a:pt y="510543" x="3203424"/>
                  <a:pt y="487572" x="3230246"/>
                </a:cubicBezTo>
                <a:lnTo>
                  <a:pt y="400599" x="3366460"/>
                </a:lnTo>
                <a:lnTo>
                  <a:pt y="385143" x="3662403"/>
                </a:lnTo>
                <a:cubicBezTo>
                  <a:pt y="409585" x="3692094"/>
                  <a:pt y="341422" x="3793222"/>
                  <a:pt y="365864" x="3822913"/>
                </a:cubicBezTo>
                <a:lnTo>
                  <a:pt y="521559" x="3880259"/>
                </a:lnTo>
                <a:lnTo>
                  <a:pt y="697132" x="3972225"/>
                </a:lnTo>
                <a:cubicBezTo>
                  <a:pt y="737469" x="3972025"/>
                  <a:pt y="777805" x="3971826"/>
                  <a:pt y="818142" x="3971626"/>
                </a:cubicBezTo>
                <a:lnTo>
                  <a:pt y="801728" x="3980492"/>
                </a:lnTo>
                <a:cubicBezTo>
                  <a:pt y="806503" x="3992097"/>
                  <a:pt y="859205" x="3965365"/>
                  <a:pt y="863980" x="3976970"/>
                </a:cubicBezTo>
                <a:lnTo>
                  <a:pt y="889809" x="3983298"/>
                </a:lnTo>
                <a:cubicBezTo>
                  <a:pt y="900829" x="3983388"/>
                  <a:pt y="906555" x="4001998"/>
                  <a:pt y="917575" x="4002088"/>
                </a:cubicBezTo>
                <a:lnTo>
                  <a:pt y="927629" x="4067176"/>
                </a:lnTo>
                <a:lnTo>
                  <a:pt y="964671" x="4064001"/>
                </a:lnTo>
                <a:cubicBezTo>
                  <a:pt y="970561" x="4092999"/>
                  <a:pt y="1026723" x="4124644"/>
                  <a:pt y="1032613" x="4153642"/>
                </a:cubicBezTo>
                <a:lnTo>
                  <a:pt y="1015471" x="4252464"/>
                </a:lnTo>
                <a:cubicBezTo>
                  <a:pt y="1031769" x="4258179"/>
                  <a:pt y="1129389" x="4387150"/>
                  <a:pt y="1145687" x="4392865"/>
                </a:cubicBezTo>
                <a:lnTo>
                  <a:pt y="1291466" x="4286151"/>
                </a:lnTo>
                <a:cubicBezTo>
                  <a:pt y="1338456" x="4286045"/>
                  <a:pt y="1361284" x="4176163"/>
                  <a:pt y="1408274" x="4176057"/>
                </a:cubicBezTo>
                <a:cubicBezTo>
                  <a:pt y="1435614" x="4172529"/>
                  <a:pt y="1423316" x="4040753"/>
                  <a:pt y="1450656" x="4037225"/>
                </a:cubicBezTo>
                <a:lnTo>
                  <a:pt y="1419754" x="3968751"/>
                </a:lnTo>
                <a:cubicBezTo>
                  <a:pt y="1415062" x="3947478"/>
                  <a:pt y="1431537" x="3931498"/>
                  <a:pt y="1426845" x="3910225"/>
                </a:cubicBezTo>
                <a:lnTo>
                  <a:pt y="1390650" x="3842810"/>
                </a:lnTo>
                <a:cubicBezTo>
                  <a:pt y="1342743" x="3819421"/>
                  <a:pt y="1281607" x="3827781"/>
                  <a:pt y="1233700" x="3804392"/>
                </a:cubicBezTo>
                <a:lnTo>
                  <a:pt y="1156759" x="3719513"/>
                </a:lnTo>
                <a:lnTo>
                  <a:pt y="1098021" x="3568701"/>
                </a:lnTo>
                <a:lnTo>
                  <a:pt y="1053571" x="3460751"/>
                </a:lnTo>
                <a:lnTo>
                  <a:pt y="1047221" x="3371851"/>
                </a:lnTo>
                <a:lnTo>
                  <a:pt y="996421" x="3308351"/>
                </a:lnTo>
                <a:lnTo>
                  <a:pt y="932921" x="3200401"/>
                </a:lnTo>
                <a:cubicBezTo>
                  <a:pt y="952182" x="3199731"/>
                  <a:pt y="937945" x="3188669"/>
                  <a:pt y="1067009" x="3227599"/>
                </a:cubicBezTo>
                <a:cubicBezTo>
                  <a:pt y="1119343" x="3251976"/>
                  <a:pt y="1148148" x="3254058"/>
                  <a:pt y="1302488" x="3325496"/>
                </a:cubicBezTo>
                <a:cubicBezTo>
                  <a:pt y="1373044" x="3370034"/>
                  <a:pt y="1414937" x="3437060"/>
                  <a:pt y="1487697" x="3521286"/>
                </a:cubicBezTo>
                <a:cubicBezTo>
                  <a:pt y="1528266" x="3566265"/>
                  <a:pt y="1554723" x="3558328"/>
                  <a:pt y="1569716" x="3598016"/>
                </a:cubicBezTo>
                <a:cubicBezTo>
                  <a:pt y="1584709" x="3637704"/>
                  <a:pt y="1592206" x="3702086"/>
                  <a:pt y="1596175" x="3743537"/>
                </a:cubicBezTo>
                <a:cubicBezTo>
                  <a:pt y="1600144" x="3784989"/>
                  <a:pt y="1544582" x="3809242"/>
                  <a:pt y="1540613" x="3841433"/>
                </a:cubicBezTo>
                <a:cubicBezTo>
                  <a:pt y="1536644" x="3873624"/>
                  <a:pt y="1576655" x="3894434"/>
                  <a:pt y="1588237" x="3918163"/>
                </a:cubicBezTo>
                <a:cubicBezTo>
                  <a:pt y="1599819" x="3941892"/>
                  <a:pt y="1567869" x="3959630"/>
                  <a:pt y="1610103" x="3983808"/>
                </a:cubicBezTo>
                <a:cubicBezTo>
                  <a:pt y="1652337" x="4007986"/>
                  <a:pt y="1796784" x="4069674"/>
                  <a:pt y="1841639" x="4063234"/>
                </a:cubicBezTo>
                <a:cubicBezTo>
                  <a:pt y="1886494" x="4056794"/>
                  <a:pt y="1805914" x="3974258"/>
                  <a:pt y="1879232" x="3945170"/>
                </a:cubicBezTo>
                <a:cubicBezTo>
                  <a:pt y="2048506" x="3961627"/>
                  <a:pt y="2090940" x="3898235"/>
                  <a:pt y="2185997" x="3869238"/>
                </a:cubicBezTo>
                <a:cubicBezTo>
                  <a:pt y="2231874" x="3843570"/>
                  <a:pt y="2134170" x="3855328"/>
                  <a:pt y="2114809" x="3844079"/>
                </a:cubicBezTo>
                <a:cubicBezTo>
                  <a:pt y="2095448" x="3832830"/>
                  <a:pt y="2104184" x="3774521"/>
                  <a:pt y="2117455" x="3754120"/>
                </a:cubicBezTo>
                <a:cubicBezTo>
                  <a:pt y="2130726" x="3733719"/>
                  <a:pt y="2301591" x="3712851"/>
                  <a:pt y="2321435" x="3697858"/>
                </a:cubicBezTo>
                <a:cubicBezTo>
                  <a:pt y="2341279" x="3682865"/>
                  <a:pt y="2252876" x="3683449"/>
                  <a:pt y="2236518" x="3664163"/>
                </a:cubicBezTo>
                <a:cubicBezTo>
                  <a:pt y="2220161" x="3644877"/>
                  <a:pt y="2229912" x="3579054"/>
                  <a:pt y="2239164" x="3566266"/>
                </a:cubicBezTo>
                <a:cubicBezTo>
                  <a:pt y="2248416" x="3553478"/>
                  <a:pt y="2334362" x="3575967"/>
                  <a:pt y="2352883" x="3553037"/>
                </a:cubicBezTo>
                <a:cubicBezTo>
                  <a:pt y="2371404" x="3530107"/>
                  <a:pt y="2338574" x="3454152"/>
                  <a:pt y="2350288" x="3428683"/>
                </a:cubicBezTo>
                <a:cubicBezTo>
                  <a:pt y="2362002" x="3403214"/>
                  <a:pt y="2439040" x="3431975"/>
                  <a:pt y="2423165" x="3400225"/>
                </a:cubicBezTo>
                <a:cubicBezTo>
                  <a:pt y="2407290" x="3368475"/>
                  <a:pt y="2322747" x="3302231"/>
                  <a:pt y="2302664" x="3267287"/>
                </a:cubicBezTo>
                <a:cubicBezTo>
                  <a:pt y="2282581" x="3232343"/>
                  <a:pt y="2334855" x="3216575"/>
                  <a:pt y="2302664" x="3190558"/>
                </a:cubicBezTo>
                <a:cubicBezTo>
                  <a:pt y="2270473" x="3164541"/>
                  <a:pt y="2204503" x="3131657"/>
                  <a:pt y="2173018" x="3119120"/>
                </a:cubicBezTo>
                <a:cubicBezTo>
                  <a:pt y="2141533" x="3106583"/>
                  <a:pt y="2092584" x="3136941"/>
                  <a:pt y="2071417" x="3125917"/>
                </a:cubicBezTo>
                <a:cubicBezTo>
                  <a:pt y="2001063" x="3072011"/>
                  <a:pt y="2037913" x="3122017"/>
                  <a:pt y="1993102" x="3090016"/>
                </a:cubicBezTo>
                <a:cubicBezTo>
                  <a:pt y="1948291" x="3058015"/>
                  <a:pt y="1867731" x="2973259"/>
                  <a:pt y="1802550" x="2933913"/>
                </a:cubicBezTo>
                <a:cubicBezTo>
                  <a:pt y="1737369" x="2894567"/>
                  <a:pt y="1714941" x="2896837"/>
                  <a:pt y="1602017" x="2853939"/>
                </a:cubicBezTo>
                <a:lnTo>
                  <a:pt y="1386945" x="2658005"/>
                </a:lnTo>
                <a:lnTo>
                  <a:pt y="1241954" x="2471738"/>
                </a:lnTo>
                <a:lnTo>
                  <a:pt y="1240895" x="2413530"/>
                </a:lnTo>
                <a:lnTo>
                  <a:pt y="1184275" x="2325160"/>
                </a:lnTo>
                <a:lnTo>
                  <a:pt y="1167341" x="2262189"/>
                </a:lnTo>
                <a:cubicBezTo>
                  <a:pt y="1311098" x="2260249"/>
                  <a:pt y="1184980" x="2192161"/>
                  <a:pt y="1212320" x="2153180"/>
                </a:cubicBezTo>
                <a:lnTo>
                  <a:pt y="1242483" x="2088622"/>
                </a:lnTo>
                <a:cubicBezTo>
                  <a:pt y="1291722" x="2088179"/>
                  <a:pt y="1340962" x="2087737"/>
                  <a:pt y="1390201" x="2087294"/>
                </a:cubicBezTo>
                <a:cubicBezTo>
                  <a:pt y="1494476" x="2085428"/>
                  <a:pt y="1440003" x="1998893"/>
                  <a:pt y="1554862" x="2121380"/>
                </a:cubicBezTo>
                <a:cubicBezTo>
                  <a:pt y="1600383" x="2121467"/>
                  <a:pt y="1651196" x="2187700"/>
                  <a:pt y="1696717" x="2187787"/>
                </a:cubicBezTo>
                <a:cubicBezTo>
                  <a:pt y="1770800" x="2168810"/>
                  <a:pt y="1720530" x="2358854"/>
                  <a:pt y="1794613" x="2339877"/>
                </a:cubicBezTo>
                <a:cubicBezTo>
                  <a:pt y="1812260" x="2365453"/>
                  <a:pt y="1777017" x="2353365"/>
                  <a:pt y="1794664" x="2367704"/>
                </a:cubicBezTo>
                <a:cubicBezTo>
                  <a:pt y="1812312" x="2382043"/>
                  <a:pt y="1868748" x="2386665"/>
                  <a:pt y="1900498" x="2425911"/>
                </a:cubicBezTo>
                <a:cubicBezTo>
                  <a:pt y="1932248" x="2465157"/>
                  <a:pt y="1939910" x="2548859"/>
                  <a:pt y="1993101" x="2576724"/>
                </a:cubicBezTo>
                <a:cubicBezTo>
                  <a:pt y="2046292" x="2604589"/>
                  <a:pt y="2153897" x="2571999"/>
                  <a:pt y="2219643" x="2593099"/>
                </a:cubicBezTo>
                <a:cubicBezTo>
                  <a:pt y="2285389" x="2614199"/>
                  <a:pt y="2328763" x="2715315"/>
                  <a:pt y="2387579" x="2703326"/>
                </a:cubicBezTo>
                <a:cubicBezTo>
                  <a:pt y="2446395" x="2691337"/>
                  <a:pt y="2566407" x="2755693"/>
                  <a:pt y="2620164" x="2730183"/>
                </a:cubicBezTo>
                <a:cubicBezTo>
                  <a:pt y="2673921" x="2704673"/>
                  <a:pt y="2612226" x="2668005"/>
                  <a:pt y="2601643" x="2624349"/>
                </a:cubicBezTo>
                <a:cubicBezTo>
                  <a:pt y="2591060" x="2580693"/>
                  <a:pt y="2673521" x="2482356"/>
                  <a:pt y="2662497" x="2439141"/>
                </a:cubicBezTo>
                <a:cubicBezTo>
                  <a:pt y="2651473" x="2395926"/>
                  <a:pt y="2515213" x="2430763"/>
                  <a:pt y="2524914" x="2396808"/>
                </a:cubicBezTo>
                <a:cubicBezTo>
                  <a:pt y="2534615" x="2362853"/>
                  <a:pt y="2564983" x="2281864"/>
                  <a:pt y="2614871" x="2264516"/>
                </a:cubicBezTo>
                <a:cubicBezTo>
                  <a:pt y="2664759" x="2247168"/>
                  <a:pt y="2784395" x="2271324"/>
                  <a:pt y="2834824" x="2260973"/>
                </a:cubicBezTo>
                <a:cubicBezTo>
                  <a:pt y="2910346" x="2289212"/>
                  <a:pt y="2894380" x="2203761"/>
                  <a:pt y="2943902" x="2242101"/>
                </a:cubicBezTo>
                <a:cubicBezTo>
                  <a:pt y="2966266" x="2258076"/>
                  <a:pt y="3073297" x="2218139"/>
                  <a:pt y="3106844" x="2251686"/>
                </a:cubicBezTo>
                <a:cubicBezTo>
                  <a:pt y="3140391" x="2285233"/>
                  <a:pt y="3119625" x="2392265"/>
                  <a:pt y="3145184" x="2443385"/>
                </a:cubicBezTo>
                <a:cubicBezTo>
                  <a:pt y="3170743" x="2494505"/>
                  <a:pt y="3210680" x="2547222"/>
                  <a:pt y="3250617" x="2577574"/>
                </a:cubicBezTo>
                <a:cubicBezTo>
                  <a:pt y="3290554" x="2607926"/>
                  <a:pt y="3370431" x="2641473"/>
                  <a:pt y="3384808" x="2625498"/>
                </a:cubicBezTo>
                <a:cubicBezTo>
                  <a:pt y="3399186" x="2609523"/>
                  <a:pt y="3365636" x="2534442"/>
                  <a:pt y="3346466" x="2462555"/>
                </a:cubicBezTo>
                <a:cubicBezTo>
                  <a:pt y="3327296" x="2390668"/>
                  <a:pt y="3282567" x="2405045"/>
                  <a:pt y="3269787" x="2337950"/>
                </a:cubicBezTo>
                <a:cubicBezTo>
                  <a:pt y="3257008" x="2270856"/>
                  <a:pt y="3241035" x="2058391"/>
                  <a:pt y="3269789" x="2059988"/>
                </a:cubicBezTo>
                <a:cubicBezTo>
                  <a:pt y="3298543" x="2061585"/>
                  <a:pt y="3381610" x="2138264"/>
                  <a:pt y="3442314" x="2203761"/>
                </a:cubicBezTo>
                <a:cubicBezTo>
                  <a:pt y="3503018" x="2269258"/>
                  <a:pt y="3590880" x="2430604"/>
                  <a:pt y="3634012" x="2452969"/>
                </a:cubicBezTo>
                <a:cubicBezTo>
                  <a:pt y="3677144" x="2475334"/>
                  <a:pt y="3619635" x="2282039"/>
                  <a:pt y="3662768" x="2290026"/>
                </a:cubicBezTo>
                <a:cubicBezTo>
                  <a:pt y="3705901" x="2298013"/>
                  <a:pt y="3507815" x="2128679"/>
                  <a:pt y="3538167" x="2107912"/>
                </a:cubicBezTo>
                <a:cubicBezTo>
                  <a:pt y="3568519" x="2087145"/>
                  <a:pt y="3710692" x="2063182"/>
                  <a:pt y="3720277" x="2021648"/>
                </a:cubicBezTo>
                <a:cubicBezTo>
                  <a:pt y="3729862" x="1980114"/>
                  <a:pt y="3747437" x="1999285"/>
                  <a:pt y="3758619" x="1954555"/>
                </a:cubicBezTo>
                <a:cubicBezTo>
                  <a:pt y="3769801" x="1909825"/>
                  <a:pt y="3865650" x="1836341"/>
                  <a:pt y="3825712" x="1801196"/>
                </a:cubicBezTo>
                <a:cubicBezTo>
                  <a:pt y="3785774" x="1766051"/>
                  <a:pt y="3664365" x="1850719"/>
                  <a:pt y="3595673" x="1839536"/>
                </a:cubicBezTo>
                <a:cubicBezTo>
                  <a:pt y="3526981" x="1828354"/>
                  <a:pt y="3440718" x="1766051"/>
                  <a:pt y="3413561" x="1734101"/>
                </a:cubicBezTo>
                <a:cubicBezTo>
                  <a:pt y="3386404" x="1702151"/>
                  <a:pt y="3471070" x="1738894"/>
                  <a:pt y="3480655" x="1705347"/>
                </a:cubicBezTo>
                <a:cubicBezTo>
                  <a:pt y="3490240" x="1671800"/>
                  <a:pt y="3597270" x="1673397"/>
                  <a:pt y="3595673" x="1638252"/>
                </a:cubicBezTo>
                <a:cubicBezTo>
                  <a:pt y="3594076" x="1603107"/>
                  <a:pt y="3750630" x="1528027"/>
                  <a:pt y="3729863" x="1504065"/>
                </a:cubicBezTo>
                <a:cubicBezTo>
                  <a:pt y="3709096" x="1480103"/>
                  <a:pt y="3675547" x="1318755"/>
                  <a:pt y="3634012" x="1302780"/>
                </a:cubicBezTo>
                <a:cubicBezTo>
                  <a:pt y="3592477" x="1286805"/>
                  <a:pt y="3634012" x="1476907"/>
                  <a:pt y="3586088" x="1504064"/>
                </a:cubicBezTo>
                <a:cubicBezTo>
                  <a:pt y="3538164" x="1531221"/>
                  <a:pt y="3359943" x="1496759"/>
                  <a:pt y="3346467" x="1465724"/>
                </a:cubicBezTo>
                <a:lnTo>
                  <a:pt y="3399796" x="1222007"/>
                </a:lnTo>
                <a:cubicBezTo>
                  <a:pt y="3353469" x="1207630"/>
                  <a:pt y="3277079" x="1252576"/>
                  <a:pt y="3212279" x="1302780"/>
                </a:cubicBezTo>
                <a:cubicBezTo>
                  <a:pt y="3147479" x="1352984"/>
                  <a:pt y="3046140" x="1528025"/>
                  <a:pt y="2982241" x="1580742"/>
                </a:cubicBezTo>
                <a:cubicBezTo>
                  <a:pt y="2918342" x="1633459"/>
                  <a:pt y="2947096" x="1639850"/>
                  <a:pt y="2867222" x="1657422"/>
                </a:cubicBezTo>
                <a:cubicBezTo>
                  <a:pt y="2787348" x="1674995"/>
                  <a:pt y="2616650" x="1681010"/>
                  <a:pt y="2502996" x="1686177"/>
                </a:cubicBezTo>
                <a:cubicBezTo>
                  <a:pt y="2389342" x="1691344"/>
                  <a:pt y="2268366" x="1686827"/>
                  <a:pt y="2185297" x="1688424"/>
                </a:cubicBezTo>
                <a:cubicBezTo>
                  <a:pt y="2102228" x="1690021"/>
                  <a:pt y="2083807" x="1705579"/>
                  <a:pt y="2004582" x="1695761"/>
                </a:cubicBezTo>
                <a:cubicBezTo>
                  <a:pt y="1925357" x="1685943"/>
                  <a:pt y="1789147" x="1641838"/>
                  <a:pt y="1709947" x="1629516"/>
                </a:cubicBezTo>
                <a:cubicBezTo>
                  <a:pt y="1642037" x="1586301"/>
                  <a:pt y="1616461" x="1540440"/>
                  <a:pt y="1548551" x="1497225"/>
                </a:cubicBezTo>
                <a:lnTo>
                  <a:pt y="1515104" x="1446115"/>
                </a:lnTo>
                <a:lnTo>
                  <a:pt y="1431395" x="1354139"/>
                </a:lnTo>
                <a:lnTo>
                  <a:pt y="1374246" x="1296989"/>
                </a:lnTo>
                <a:lnTo>
                  <a:pt y="1336674" x="1243542"/>
                </a:lnTo>
                <a:lnTo>
                  <a:pt y="1338791" x="1178985"/>
                </a:lnTo>
                <a:lnTo>
                  <a:pt y="1328737" x="1092201"/>
                </a:lnTo>
                <a:lnTo>
                  <a:pt y="1336146" x="976313"/>
                </a:lnTo>
                <a:lnTo>
                  <a:pt y="1388533" x="893765"/>
                </a:lnTo>
                <a:lnTo>
                  <a:pt y="1346728" x="856722"/>
                </a:lnTo>
                <a:lnTo>
                  <a:pt y="1292225" x="801160"/>
                </a:lnTo>
                <a:lnTo>
                  <a:pt y="1217083" x="737659"/>
                </a:lnTo>
                <a:lnTo>
                  <a:pt y="1174750" x="722313"/>
                </a:lnTo>
                <a:lnTo>
                  <a:pt y="1050396" x="732368"/>
                </a:lnTo>
                <a:lnTo>
                  <a:pt y="960437" x="703263"/>
                </a:lnTo>
                <a:lnTo>
                  <a:pt y="912812" x="639765"/>
                </a:lnTo>
                <a:lnTo>
                  <a:pt y="836613" x="566210"/>
                </a:lnTo>
                <a:lnTo>
                  <a:pt y="806980" x="511177"/>
                </a:lnTo>
                <a:lnTo>
                  <a:pt y="784225" x="415926"/>
                </a:lnTo>
                <a:lnTo>
                  <a:pt y="759883" x="335494"/>
                </a:lnTo>
                <a:cubicBezTo>
                  <a:pt y="747924" x="309777"/>
                  <a:pt y="735806" x="244388"/>
                  <a:pt y="728345" x="203413"/>
                </a:cubicBezTo>
                <a:cubicBezTo>
                  <a:pt y="720884" x="162438"/>
                  <a:pt y="705802" x="144533"/>
                  <a:pt y="691303" x="116099"/>
                </a:cubicBezTo>
                <a:lnTo>
                  <a:pt y="625475" x="61914"/>
                </a:lnTo>
                <a:lnTo>
                  <a:pt y="575733" x="6350"/>
                </a:lnTo>
                <a:lnTo>
                  <a:pt y="537104" x="2117"/>
                </a:lnTo>
                <a:cubicBezTo>
                  <a:pt y="513115" x="1411"/>
                  <a:pt y="489127" x="706"/>
                  <a:pt y="465138" x="0"/>
                </a:cubicBezTo>
                <a:cubicBezTo>
                  <a:pt y="441749" x="6950"/>
                  <a:pt y="418359" x="16546"/>
                  <a:pt y="394970" x="23496"/>
                </a:cubicBezTo>
                <a:lnTo>
                  <a:pt y="321204" x="51331"/>
                </a:lnTo>
                <a:lnTo>
                  <a:pt y="272520" x="77257"/>
                </a:lnTo>
                <a:cubicBezTo>
                  <a:pt y="204787" x="100011"/>
                  <a:pt y="234949" x="84668"/>
                  <a:pt y="194203" x="104776"/>
                </a:cubicBezTo>
                <a:cubicBezTo>
                  <a:pt y="192334" x="129717"/>
                  <a:pt y="185172" x="162596"/>
                  <a:pt y="183303" x="187537"/>
                </a:cubicBezTo>
                <a:lnTo>
                  <a:pt y="186268" x="238127"/>
                </a:lnTo>
                <a:cubicBezTo>
                  <a:pt y="188808" x="257424"/>
                  <a:pt y="188701" x="287303"/>
                  <a:pt y="191241" x="306600"/>
                </a:cubicBezTo>
                <a:lnTo>
                  <a:pt y="212408" x="354225"/>
                </a:lnTo>
                <a:lnTo>
                  <a:pt y="231247"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8" name="Shape 658"/>
          <p:cNvSpPr/>
          <p:nvPr/>
        </p:nvSpPr>
        <p:spPr>
          <a:xfrm>
            <a:off y="1786435" x="1158724"/>
            <a:ext cy="1969343" cx="2126071"/>
          </a:xfrm>
          <a:custGeom>
            <a:pathLst>
              <a:path w="2362303" extrusionOk="0" h="2188159">
                <a:moveTo>
                  <a:pt y="102933" x="1536823"/>
                </a:moveTo>
                <a:lnTo>
                  <a:pt y="309068" x="1455322"/>
                </a:lnTo>
                <a:lnTo>
                  <a:pt y="464344" x="1429443"/>
                </a:lnTo>
                <a:lnTo>
                  <a:pt y="610993" x="1584718"/>
                </a:lnTo>
                <a:cubicBezTo>
                  <a:pt y="644626" x="1641663"/>
                  <a:pt y="641959" x="1699036"/>
                  <a:pt y="658206" x="1760529"/>
                </a:cubicBezTo>
                <a:cubicBezTo>
                  <a:pt y="674453" x="1822022"/>
                  <a:pt y="692601" x="1909137"/>
                  <a:pt y="708476" x="1953675"/>
                </a:cubicBezTo>
                <a:cubicBezTo>
                  <a:pt y="737580" x="2000858"/>
                  <a:pt y="738664" x="2012858"/>
                  <a:pt y="761392" x="2038342"/>
                </a:cubicBezTo>
                <a:lnTo>
                  <a:pt y="852781" x="2085411"/>
                </a:lnTo>
                <a:lnTo>
                  <a:pt y="1000919" x="2063633"/>
                </a:lnTo>
                <a:cubicBezTo>
                  <a:pt y="1048315" x="2087538"/>
                  <a:pt y="1103779" x="2129822"/>
                  <a:pt y="1145092" x="2178572"/>
                </a:cubicBezTo>
                <a:cubicBezTo>
                  <a:pt y="1186405" x="2227322"/>
                  <a:pt y="1217717" x="2266360"/>
                  <a:pt y="1254091" x="2305861"/>
                </a:cubicBezTo>
                <a:cubicBezTo>
                  <a:pt y="1309910" x="2377711"/>
                  <a:pt y="1244019" x="2309332"/>
                  <a:pt y="1336880" x="2309745"/>
                </a:cubicBezTo>
                <a:cubicBezTo>
                  <a:pt y="1402931" x="2303964"/>
                  <a:pt y="1360015" x="2209694"/>
                  <a:pt y="1385809" x="2197092"/>
                </a:cubicBezTo>
                <a:cubicBezTo>
                  <a:pt y="1411603" x="2184490"/>
                  <a:pt y="1464912" x="2229529"/>
                  <a:pt y="1491644" x="2234134"/>
                </a:cubicBezTo>
                <a:lnTo>
                  <a:pt y="1575304" x="2362303"/>
                </a:lnTo>
                <a:lnTo>
                  <a:pt y="1645553" x="2335157"/>
                </a:lnTo>
                <a:lnTo>
                  <a:pt y="1676585" x="2291915"/>
                </a:lnTo>
                <a:lnTo>
                  <a:pt y="1631356" x="2219927"/>
                </a:lnTo>
                <a:cubicBezTo>
                  <a:pt y="1620945" x="2177919"/>
                  <a:pt y="1565554" x="2141205"/>
                  <a:pt y="1555143" x="2099197"/>
                </a:cubicBezTo>
                <a:cubicBezTo>
                  <a:pt y="1610706" x="2089495"/>
                  <a:pt y="1367290" x="2013647"/>
                  <a:pt y="1422853" x="2003945"/>
                </a:cubicBezTo>
                <a:lnTo>
                  <a:pt y="1328572" x="1938701"/>
                </a:lnTo>
                <a:lnTo>
                  <a:pt y="1315125" x="1892949"/>
                </a:lnTo>
                <a:cubicBezTo>
                  <a:pt y="1281008" x="1839882"/>
                  <a:pt y="1380643" x="1866825"/>
                  <a:pt y="1330247" x="1839904"/>
                </a:cubicBezTo>
                <a:cubicBezTo>
                  <a:pt y="1255598" x="1826213"/>
                  <a:pt y="1350973" x="1815209"/>
                  <a:pt y="1369935" x="1797570"/>
                </a:cubicBezTo>
                <a:cubicBezTo>
                  <a:pt y="1388897" x="1779931"/>
                  <a:pt y="1450633" x="1749063"/>
                  <a:pt y="1444018" x="1734070"/>
                </a:cubicBezTo>
                <a:cubicBezTo>
                  <a:pt y="1406094" x="1715549"/>
                  <a:pt y="1517651" x="1742449"/>
                  <a:pt y="1549851" x="1744654"/>
                </a:cubicBezTo>
                <a:cubicBezTo>
                  <a:pt y="1582051" x="1746859"/>
                  <a:pt y="1575922" x="1728339"/>
                  <a:pt y="1637217" x="1747301"/>
                </a:cubicBezTo>
                <a:cubicBezTo>
                  <a:pt y="1698512" x="1766263"/>
                  <a:pt y="1713795" x="1784121"/>
                  <a:pt y="1780039" x="1779049"/>
                </a:cubicBezTo>
                <a:lnTo>
                  <a:pt y="1846827" x="1743328"/>
                </a:lnTo>
                <a:cubicBezTo>
                  <a:pt y="1853986" x="1730299"/>
                  <a:pt y="1798967" x="1686577"/>
                  <a:pt y="1806126" x="1673548"/>
                </a:cubicBezTo>
                <a:cubicBezTo>
                  <a:pt y="1769614" x="1599729"/>
                  <a:pt y="1707701" x="1724877"/>
                  <a:pt y="1687857" x="1636771"/>
                </a:cubicBezTo>
                <a:cubicBezTo>
                  <a:pt y="1601075" x="1603964"/>
                  <a:pt y="1632031" x="1557396"/>
                  <a:pt y="1578584" x="1559512"/>
                </a:cubicBezTo>
                <a:cubicBezTo>
                  <a:pt y="1507516" x="1577934"/>
                  <a:pt y="1496423" x="1541377"/>
                  <a:pt y="1454601" x="1511821"/>
                </a:cubicBezTo>
                <a:cubicBezTo>
                  <a:pt y="1412780" x="1482265"/>
                  <a:pt y="1329851" x="1420100"/>
                  <a:pt y="1327655" x="1382176"/>
                </a:cubicBezTo>
                <a:cubicBezTo>
                  <a:pt y="1325459" x="1344252"/>
                  <a:pt y="1400766" x="1305014"/>
                  <a:pt y="1441426" x="1284280"/>
                </a:cubicBezTo>
                <a:cubicBezTo>
                  <a:pt y="1482086" x="1263546"/>
                  <a:pt y="1618316" x="1306279"/>
                  <a:pt y="1669510" x="1284230"/>
                </a:cubicBezTo>
                <a:cubicBezTo>
                  <a:pt y="1719366" x="1238518"/>
                  <a:pt y="1836315" x="1298241"/>
                  <a:pt y="1886171" x="1252529"/>
                </a:cubicBezTo>
                <a:lnTo>
                  <a:pt y="1962847" x="988763"/>
                </a:lnTo>
                <a:cubicBezTo>
                  <a:pt y="1971800" x="906800"/>
                  <a:pt y="1928034" x="845809"/>
                  <a:pt y="1914926" x="802038"/>
                </a:cubicBezTo>
                <a:cubicBezTo>
                  <a:pt y="1901818" x="758267"/>
                  <a:pt y="1868607" x="745717"/>
                  <a:pt y="1884199" x="726135"/>
                </a:cubicBezTo>
                <a:cubicBezTo>
                  <a:pt y="1932790" x="694535"/>
                  <a:pt y="1970454" x="738487"/>
                  <a:pt y="2004982" x="718643"/>
                </a:cubicBezTo>
                <a:cubicBezTo>
                  <a:pt y="2056179" x="727374"/>
                  <a:pt y="1981480" x="653040"/>
                  <a:pt y="2067533" x="644321"/>
                </a:cubicBezTo>
                <a:cubicBezTo>
                  <a:pt y="2119920" x="620508"/>
                  <a:pt y="1899524" x="572616"/>
                  <a:pt y="1975724" x="543511"/>
                </a:cubicBezTo>
                <a:cubicBezTo>
                  <a:pt y="2052932" x="528280"/>
                  <a:pt y="2024304" x="507755"/>
                  <a:pt y="2154428" x="526919"/>
                </a:cubicBezTo>
                <a:cubicBezTo>
                  <a:pt y="2184201" x="517634"/>
                  <a:pt y="2064220" x="480832"/>
                  <a:pt y="2093993" x="471547"/>
                </a:cubicBezTo>
                <a:lnTo>
                  <a:pt y="1973890" x="461809"/>
                </a:lnTo>
                <a:lnTo>
                  <a:pt y="2188159" x="394024"/>
                </a:lnTo>
                <a:lnTo>
                  <a:pt y="2147095" x="308368"/>
                </a:lnTo>
                <a:cubicBezTo>
                  <a:pt y="2119258" x="307882"/>
                  <a:pt y="2133756" x="278294"/>
                  <a:pt y="2105919" x="277808"/>
                </a:cubicBezTo>
                <a:lnTo>
                  <a:pt y="2068548" x="237569"/>
                </a:lnTo>
                <a:cubicBezTo>
                  <a:pt y="2027336" x="201794"/>
                  <a:pt y="2107393" x="138203"/>
                  <a:pt y="2101018" x="119664"/>
                </a:cubicBezTo>
                <a:cubicBezTo>
                  <a:pt y="2094643" x="101125"/>
                  <a:pt y="2093557" x="120583"/>
                  <a:pt y="2030297" x="126334"/>
                </a:cubicBezTo>
                <a:lnTo>
                  <a:pt y="1998578" x="270807"/>
                </a:lnTo>
                <a:lnTo>
                  <a:pt y="1962476" x="61647"/>
                </a:lnTo>
                <a:cubicBezTo>
                  <a:pt y="1925976" x="89750"/>
                  <a:pt y="1934456" x="157539"/>
                  <a:pt y="1897956" x="185642"/>
                </a:cubicBezTo>
                <a:cubicBezTo>
                  <a:pt y="1870798" x="130601"/>
                  <a:pt y="1853873" x="55041"/>
                  <a:pt y="1826715" x="0"/>
                </a:cubicBezTo>
                <a:lnTo>
                  <a:pt y="1694317" x="58092"/>
                </a:lnTo>
                <a:lnTo>
                  <a:pt y="1577473" x="93180"/>
                </a:lnTo>
                <a:cubicBezTo>
                  <a:pt y="1551640" x="108368"/>
                  <a:pt y="1580634" x="149519"/>
                  <a:pt y="1547259" x="165091"/>
                </a:cubicBezTo>
                <a:cubicBezTo>
                  <a:pt y="1513884" x="180663"/>
                  <a:pt y="1436002" x="183668"/>
                  <a:pt y="1401036" x="215714"/>
                </a:cubicBezTo>
                <a:lnTo>
                  <a:pt y="1329523" x="341495"/>
                </a:lnTo>
                <a:lnTo>
                  <a:pt y="1275227" x="377020"/>
                </a:lnTo>
                <a:lnTo>
                  <a:pt y="1092590" x="495993"/>
                </a:lnTo>
                <a:cubicBezTo>
                  <a:pt y="1068762" x="501250"/>
                  <a:pt y="1044935" x="496981"/>
                  <a:pt y="1021107" x="502238"/>
                </a:cubicBezTo>
                <a:lnTo>
                  <a:pt y="960812" x="511763"/>
                </a:lnTo>
                <a:cubicBezTo>
                  <a:pt y="964242" x="521288"/>
                  <a:pt y="948621" x="537957"/>
                  <a:pt y="952051" x="547482"/>
                </a:cubicBezTo>
                <a:lnTo>
                  <a:pt y="983142" x="576910"/>
                </a:lnTo>
                <a:cubicBezTo>
                  <a:pt y="971191" x="576626"/>
                  <a:pt y="978289" x="595391"/>
                  <a:pt y="966338" x="595107"/>
                </a:cubicBezTo>
                <a:cubicBezTo>
                  <a:pt y="946255" x="594598"/>
                  <a:pt y="926171" x="594088"/>
                  <a:pt y="906088" x="593579"/>
                </a:cubicBezTo>
                <a:lnTo>
                  <a:pt y="885556" x="645024"/>
                </a:lnTo>
                <a:cubicBezTo>
                  <a:pt y="895815" x="662516"/>
                  <a:pt y="920361" x="670483"/>
                  <a:pt y="930620" x="687975"/>
                </a:cubicBezTo>
                <a:cubicBezTo>
                  <a:pt y="931414" x="693531"/>
                  <a:pt y="951257" x="699088"/>
                  <a:pt y="952051" x="704644"/>
                </a:cubicBezTo>
                <a:lnTo>
                  <a:pt y="939380" x="733669"/>
                </a:lnTo>
                <a:cubicBezTo>
                  <a:pt y="916616" x="740663"/>
                  <a:pt y="903377" x="735750"/>
                  <a:pt y="880613" x="742744"/>
                </a:cubicBezTo>
                <a:cubicBezTo>
                  <a:pt y="869471" x="743089"/>
                  <a:pt y="858328" x="743433"/>
                  <a:pt y="847186" x="743778"/>
                </a:cubicBezTo>
                <a:cubicBezTo>
                  <a:pt y="842453" x="754546"/>
                  <a:pt y="828196" x="753407"/>
                  <a:pt y="823463" x="764175"/>
                </a:cubicBezTo>
                <a:lnTo>
                  <a:pt y="804952" x="819933"/>
                </a:lnTo>
                <a:cubicBezTo>
                  <a:pt y="798422" x="832303"/>
                  <a:pt y="806181" x="839912"/>
                  <a:pt y="799651" x="852282"/>
                </a:cubicBezTo>
                <a:lnTo>
                  <a:pt y="767167" x="870478"/>
                </a:lnTo>
                <a:cubicBezTo>
                  <a:pt y="770851" x="880288"/>
                  <a:pt y="755486" x="885334"/>
                  <a:pt y="759170" x="895144"/>
                </a:cubicBezTo>
                <a:cubicBezTo>
                  <a:pt y="761551" x="901494"/>
                  <a:pt y="732976" x="905463"/>
                  <a:pt y="735357" x="911813"/>
                </a:cubicBezTo>
                <a:cubicBezTo>
                  <a:pt y="740913" x="920544"/>
                  <a:pt y="782189" x="926894"/>
                  <a:pt y="787745" x="935625"/>
                </a:cubicBezTo>
                <a:cubicBezTo>
                  <a:pt y="794095" x="947531"/>
                  <a:pt y="788539" x="957057"/>
                  <a:pt y="785364" x="978488"/>
                </a:cubicBezTo>
                <a:cubicBezTo>
                  <a:pt y="795683" x="996744"/>
                  <a:pt y="786951" x="998332"/>
                  <a:pt y="797270" x="1016588"/>
                </a:cubicBezTo>
                <a:cubicBezTo>
                  <a:pt y="799651" x="1020557"/>
                  <a:pt y="785364" x="1036431"/>
                  <a:pt y="787745" x="1040400"/>
                </a:cubicBezTo>
                <a:cubicBezTo>
                  <a:pt y="799651" x="1048338"/>
                  <a:pt y="847276" x="1061037"/>
                  <a:pt y="859182" x="1068975"/>
                </a:cubicBezTo>
                <a:lnTo>
                  <a:pt y="846872" x="1093911"/>
                </a:lnTo>
                <a:lnTo>
                  <a:pt y="852532" x="1137043"/>
                </a:lnTo>
                <a:cubicBezTo>
                  <a:pt y="857130" x="1151660"/>
                  <a:pt y="854584" x="1156752"/>
                  <a:pt y="859182" x="1171369"/>
                </a:cubicBezTo>
                <a:lnTo>
                  <a:pt y="914715" x="1230720"/>
                </a:lnTo>
                <a:cubicBezTo>
                  <a:pt y="916842" x="1241893"/>
                  <a:pt y="897536" x="1248302"/>
                  <a:pt y="899663" x="1259475"/>
                </a:cubicBezTo>
                <a:cubicBezTo>
                  <a:pt y="903632" x="1271381"/>
                  <a:pt y="919507" x="1283288"/>
                  <a:pt y="923476" x="1295194"/>
                </a:cubicBezTo>
                <a:cubicBezTo>
                  <a:pt y="930620" x="1319007"/>
                  <a:pt y="944907" x="1323769"/>
                  <a:pt y="952051" x="1347582"/>
                </a:cubicBezTo>
                <a:lnTo>
                  <a:pt y="956633" x="1428544"/>
                </a:lnTo>
                <a:lnTo>
                  <a:pt y="917680" x="1452041"/>
                </a:lnTo>
                <a:cubicBezTo>
                  <a:pt y="909293" x="1443415"/>
                  <a:pt y="884238" x="1425264"/>
                  <a:pt y="875851" x="1416638"/>
                </a:cubicBezTo>
                <a:lnTo>
                  <a:pt y="823687" x="1341695"/>
                </a:lnTo>
                <a:cubicBezTo>
                  <a:pt y="805431" x="1315104"/>
                  <a:pt y="801269" x="1283415"/>
                  <a:pt y="778220" x="1254713"/>
                </a:cubicBezTo>
                <a:cubicBezTo>
                  <a:pt y="755172" x="1226011"/>
                  <a:pt y="704446" x="1190119"/>
                  <a:pt y="685396" x="1169482"/>
                </a:cubicBezTo>
                <a:cubicBezTo>
                  <a:pt y="666346" x="1148845"/>
                  <a:pt y="689260" x="1153697"/>
                  <a:pt y="663920" x="1130888"/>
                </a:cubicBezTo>
                <a:cubicBezTo>
                  <a:pt y="638580" x="1108079"/>
                  <a:pt y="615905" x="1066362"/>
                  <a:pt y="588124" x="1049296"/>
                </a:cubicBezTo>
                <a:cubicBezTo>
                  <a:pt y="557827" x="1042362"/>
                  <a:pt y="551342" x="1025903"/>
                  <a:pt y="521045" x="1018969"/>
                </a:cubicBezTo>
                <a:cubicBezTo>
                  <a:pt y="505170" x="1017382"/>
                  <a:pt y="486913" x="989600"/>
                  <a:pt y="471038" x="988013"/>
                </a:cubicBezTo>
                <a:lnTo>
                  <a:pt y="455134" x="971029"/>
                </a:lnTo>
                <a:cubicBezTo>
                  <a:pt y="439004" x="971928"/>
                  <a:pt y="434781" x="975207"/>
                  <a:pt y="418651" x="976106"/>
                </a:cubicBezTo>
                <a:lnTo>
                  <a:pt y="378394" x="997538"/>
                </a:lnTo>
                <a:cubicBezTo>
                  <a:pt y="371969" x="982457"/>
                  <a:pt y="384595" x="969756"/>
                  <a:pt y="378170" x="954675"/>
                </a:cubicBezTo>
                <a:lnTo>
                  <a:pt y="353099" x="912756"/>
                </a:lnTo>
                <a:cubicBezTo>
                  <a:pt y="342406" x="907679"/>
                  <a:pt y="300756" x="909746"/>
                  <a:pt y="290063" x="904669"/>
                </a:cubicBezTo>
                <a:cubicBezTo>
                  <a:pt y="278951" x="893557"/>
                  <a:pt y="286888" x="884825"/>
                  <a:pt y="275776" x="873713"/>
                </a:cubicBezTo>
                <a:lnTo>
                  <a:pt y="252862" x="868141"/>
                </a:lnTo>
                <a:cubicBezTo>
                  <a:pt y="248594" x="856505"/>
                  <a:pt y="260994" x="828199"/>
                  <a:pt y="256726" x="816563"/>
                </a:cubicBezTo>
                <a:cubicBezTo>
                  <a:pt y="256576" x="803998"/>
                  <a:pt y="241645" x="814976"/>
                  <a:pt y="240057" x="804657"/>
                </a:cubicBezTo>
                <a:cubicBezTo>
                  <a:pt y="238470" x="794338"/>
                  <a:pt y="249979" x="765762"/>
                  <a:pt y="247201" x="754650"/>
                </a:cubicBezTo>
                <a:cubicBezTo>
                  <a:pt y="244423" x="743538"/>
                  <a:pt y="242237" x="740086"/>
                  <a:pt y="235295" x="733219"/>
                </a:cubicBezTo>
                <a:cubicBezTo>
                  <a:pt y="228353" x="726352"/>
                  <a:pt y="197014" x="735002"/>
                  <a:pt y="193644" x="720594"/>
                </a:cubicBezTo>
                <a:cubicBezTo>
                  <a:pt y="190274" x="706186"/>
                  <a:pt y="217658" x="654988"/>
                  <a:pt y="215075" x="646774"/>
                </a:cubicBezTo>
                <a:cubicBezTo>
                  <a:pt y="212492" x="638560"/>
                  <a:pt y="187475" x="660471"/>
                  <a:pt y="178145" x="671307"/>
                </a:cubicBezTo>
                <a:cubicBezTo>
                  <a:pt y="168815" x="682143"/>
                  <a:pt y="158301" x="707820"/>
                  <a:pt y="154332" x="718932"/>
                </a:cubicBezTo>
                <a:cubicBezTo>
                  <a:pt y="150363" x="730044"/>
                  <a:pt y="153935" x="743142"/>
                  <a:pt y="142426" x="754651"/>
                </a:cubicBezTo>
                <a:cubicBezTo>
                  <a:pt y="133695" x="766557"/>
                  <a:pt y="101150" x="757031"/>
                  <a:pt y="92419" x="768937"/>
                </a:cubicBezTo>
                <a:cubicBezTo>
                  <a:pt y="83688" x="791956"/>
                  <a:pt y="105913" x="788781"/>
                  <a:pt y="97182" x="811800"/>
                </a:cubicBezTo>
                <a:lnTo>
                  <a:pt y="41649" x="915137"/>
                </a:lnTo>
                <a:lnTo>
                  <a:pt y="0" x="1148949"/>
                </a:lnTo>
                <a:lnTo>
                  <a:pt y="27677" x="1247659"/>
                </a:lnTo>
                <a:cubicBezTo>
                  <a:pt y="31002" x="1264298"/>
                  <a:pt y="58138" x="1295224"/>
                  <a:pt y="61463" x="1311863"/>
                </a:cubicBezTo>
                <a:cubicBezTo>
                  <a:pt y="62257" x="1325357"/>
                  <a:pt y="89244" x="1341231"/>
                  <a:pt y="90038" x="1354725"/>
                </a:cubicBezTo>
                <a:lnTo>
                  <a:pt y="102933" x="1536823"/>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59" name="Shape 659"/>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3,500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660" name="Shape 660"/>
          <p:cNvSpPr/>
          <p:nvPr/>
        </p:nvSpPr>
        <p:spPr>
          <a:xfrm>
            <a:off y="2295525" x="392906"/>
            <a:ext cy="888020" cx="1212056"/>
          </a:xfrm>
          <a:custGeom>
            <a:pathLst>
              <a:path w="1212057" extrusionOk="0" h="888021">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2938" x="1104901"/>
                </a:lnTo>
                <a:lnTo>
                  <a:pt y="681038" x="1076326"/>
                </a:lnTo>
                <a:lnTo>
                  <a:pt y="709613" x="1031082"/>
                </a:lnTo>
                <a:cubicBezTo>
                  <a:pt y="718345" x="1013619"/>
                  <a:pt y="712787" x="1015207"/>
                  <a:pt y="728662" x="995363"/>
                </a:cubicBezTo>
                <a:lnTo>
                  <a:pt y="752476" x="959645"/>
                </a:lnTo>
                <a:lnTo>
                  <a:pt y="814388" x="931070"/>
                </a:lnTo>
                <a:lnTo>
                  <a:pt y="875237" x="910517"/>
                </a:lnTo>
                <a:lnTo>
                  <a:pt y="888021" x="848604"/>
                </a:lnTo>
                <a:lnTo>
                  <a:pt y="870266" x="668715"/>
                </a:lnTo>
                <a:cubicBezTo>
                  <a:pt y="841398" x="603766"/>
                  <a:pt y="838189" x="557220"/>
                  <a:pt y="828051" x="500502"/>
                </a:cubicBezTo>
                <a:cubicBezTo>
                  <a:pt y="817913" x="443784"/>
                  <a:pt y="824521" x="388729"/>
                  <a:pt y="809440" x="328404"/>
                </a:cubicBezTo>
                <a:lnTo>
                  <a:pt y="765490" x="176652"/>
                </a:lnTo>
                <a:lnTo>
                  <a:pt y="705082" x="95250"/>
                </a:lnTo>
                <a:lnTo>
                  <a:pt y="679535" x="0"/>
                </a:lnTo>
                <a:lnTo>
                  <a:pt y="38100" x="0"/>
                </a:lnTo>
                <a:lnTo>
                  <a:pt y="38100" x="42863"/>
                </a:lnTo>
                <a:lnTo>
                  <a:pt y="30956" x="66675"/>
                </a:lnTo>
                <a:lnTo>
                  <a:pt y="0" x="97632"/>
                </a:lnTo>
                <a:lnTo>
                  <a:pt y="0" x="123825"/>
                </a:lnTo>
                <a:lnTo>
                  <a:pt y="26194" x="128588"/>
                </a:lnTo>
                <a:lnTo>
                  <a:pt y="54769" x="92869"/>
                </a:lnTo>
                <a:lnTo>
                  <a:pt y="80963" x="59532"/>
                </a:lnTo>
                <a:lnTo>
                  <a:pt y="95250" x="50007"/>
                </a:lnTo>
                <a:lnTo>
                  <a:pt y="123825" x="59532"/>
                </a:lnTo>
                <a:lnTo>
                  <a:pt y="128587" x="126206"/>
                </a:lnTo>
                <a:lnTo>
                  <a:pt y="119063" x="166688"/>
                </a:lnTo>
                <a:lnTo>
                  <a:pt y="107156" x="214313"/>
                </a:lnTo>
                <a:lnTo>
                  <a:pt y="100013" x="242888"/>
                </a:ln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9544" x="557213"/>
                </a:lnTo>
                <a:lnTo>
                  <a:pt y="150019" x="585788"/>
                </a:lnTo>
                <a:lnTo>
                  <a:pt y="161925" x="623888"/>
                </a:lnTo>
                <a:lnTo>
                  <a:pt y="180975" x="647700"/>
                </a:lnTo>
                <a:lnTo>
                  <a:pt y="207169" x="633413"/>
                </a:lnTo>
                <a:lnTo>
                  <a:pt y="238125" x="621507"/>
                </a:lnTo>
                <a:lnTo>
                  <a:pt y="228600" x="654844"/>
                </a:lnTo>
                <a:lnTo>
                  <a:pt y="223838" x="676275"/>
                </a:lnTo>
                <a:lnTo>
                  <a:pt y="242888" x="704850"/>
                </a:lnTo>
                <a:lnTo>
                  <a:pt y="269081" x="714375"/>
                </a:lnTo>
                <a:lnTo>
                  <a:pt y="292894" x="745332"/>
                </a:lnTo>
                <a:lnTo>
                  <a:pt y="302419" x="716757"/>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11956" x="1031082"/>
                </a:lnTo>
                <a:cubicBezTo>
                  <a:pt y="407987" x="1045369"/>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61" name="Shape 661"/>
          <p:cNvSpPr/>
          <p:nvPr/>
        </p:nvSpPr>
        <p:spPr>
          <a:xfrm>
            <a:off y="3257550" x="1223962"/>
            <a:ext cy="135730" cx="433386"/>
          </a:xfrm>
          <a:custGeom>
            <a:pathLst>
              <a:path w="433387" extrusionOk="0" h="135731">
                <a:moveTo>
                  <a:pt y="0" x="433387"/>
                </a:moveTo>
                <a:lnTo>
                  <a:pt y="35719" x="352425"/>
                </a:lnTo>
                <a:lnTo>
                  <a:pt y="78581" x="257175"/>
                </a:lnTo>
                <a:lnTo>
                  <a:pt y="80963" x="161925"/>
                </a:lnTo>
                <a:lnTo>
                  <a:pt y="116681" x="52387"/>
                </a:lnTo>
                <a:lnTo>
                  <a:pt y="135731"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2" name="Shape 662"/>
          <p:cNvSpPr/>
          <p:nvPr/>
        </p:nvSpPr>
        <p:spPr>
          <a:xfrm>
            <a:off y="3345655" x="1645443"/>
            <a:ext cy="242887" cx="85724"/>
          </a:xfrm>
          <a:custGeom>
            <a:pathLst>
              <a:path w="85725" extrusionOk="0" h="242888">
                <a:moveTo>
                  <a:pt y="0" x="0"/>
                </a:moveTo>
                <a:lnTo>
                  <a:pt y="76200" x="76200"/>
                </a:lnTo>
                <a:lnTo>
                  <a:pt y="138113" x="85725"/>
                </a:lnTo>
                <a:lnTo>
                  <a:pt y="242888" x="857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3" name="Shape 663"/>
          <p:cNvSpPr/>
          <p:nvPr/>
        </p:nvSpPr>
        <p:spPr>
          <a:xfrm>
            <a:off y="3545680" x="1490662"/>
            <a:ext cy="152399" cx="26192"/>
          </a:xfrm>
          <a:custGeom>
            <a:pathLst>
              <a:path w="26193" extrusionOk="0" h="152400">
                <a:moveTo>
                  <a:pt y="0" x="26193"/>
                </a:moveTo>
                <a:lnTo>
                  <a:pt y="121444" x="0"/>
                </a:lnTo>
                <a:lnTo>
                  <a:pt y="15240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4" name="Shape 664"/>
          <p:cNvSpPr/>
          <p:nvPr/>
        </p:nvSpPr>
        <p:spPr>
          <a:xfrm>
            <a:off y="3474244" x="1331119"/>
            <a:ext cy="57149" cx="242886"/>
          </a:xfrm>
          <a:custGeom>
            <a:pathLst>
              <a:path w="242887" extrusionOk="0" h="57150">
                <a:moveTo>
                  <a:pt y="0" x="242887"/>
                </a:moveTo>
                <a:lnTo>
                  <a:pt y="40481" x="150019"/>
                </a:lnTo>
                <a:lnTo>
                  <a:pt y="47625" x="85725"/>
                </a:lnTo>
                <a:lnTo>
                  <a:pt y="5715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5" name="Shape 665"/>
          <p:cNvSpPr/>
          <p:nvPr/>
        </p:nvSpPr>
        <p:spPr>
          <a:xfrm>
            <a:off y="3409950" x="1604962"/>
            <a:ext cy="190499" cx="7142"/>
          </a:xfrm>
          <a:custGeom>
            <a:pathLst>
              <a:path w="7143" extrusionOk="0" h="190500">
                <a:moveTo>
                  <a:pt y="0" x="7143"/>
                </a:moveTo>
                <a:lnTo>
                  <a:pt y="73819" x="7143"/>
                </a:lnTo>
                <a:lnTo>
                  <a:pt y="116681" x="0"/>
                </a:lnTo>
                <a:lnTo>
                  <a:pt y="161925" x="0"/>
                </a:lnTo>
                <a:lnTo>
                  <a:pt y="19050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6" name="Shape 666"/>
          <p:cNvSpPr/>
          <p:nvPr/>
        </p:nvSpPr>
        <p:spPr>
          <a:xfrm>
            <a:off y="3126581" x="1935956"/>
            <a:ext cy="338137" cx="128587"/>
          </a:xfrm>
          <a:custGeom>
            <a:pathLst>
              <a:path w="128588" extrusionOk="0" h="338138">
                <a:moveTo>
                  <a:pt y="0" x="128588"/>
                </a:moveTo>
                <a:lnTo>
                  <a:pt y="83344" x="107157"/>
                </a:lnTo>
                <a:lnTo>
                  <a:pt y="171450" x="28575"/>
                </a:lnTo>
                <a:lnTo>
                  <a:pt y="276225" x="0"/>
                </a:lnTo>
                <a:lnTo>
                  <a:pt y="273844" x="11907"/>
                </a:lnTo>
                <a:lnTo>
                  <a:pt y="338138" x="190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7" name="Shape 667"/>
          <p:cNvSpPr/>
          <p:nvPr/>
        </p:nvSpPr>
        <p:spPr>
          <a:xfrm>
            <a:off y="2936081" x="2002631"/>
            <a:ext cy="469106" cx="166687"/>
          </a:xfrm>
          <a:custGeom>
            <a:pathLst>
              <a:path w="166688" extrusionOk="0" h="469107">
                <a:moveTo>
                  <a:pt y="0" x="9525"/>
                </a:moveTo>
                <a:lnTo>
                  <a:pt y="80963" x="0"/>
                </a:lnTo>
                <a:lnTo>
                  <a:pt y="166688" x="42863"/>
                </a:lnTo>
                <a:lnTo>
                  <a:pt y="242888" x="116682"/>
                </a:lnTo>
                <a:lnTo>
                  <a:pt y="335757" x="126207"/>
                </a:lnTo>
                <a:lnTo>
                  <a:pt y="469107" x="16668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668" name="Shape 668"/>
          <p:cNvSpPr/>
          <p:nvPr/>
        </p:nvSpPr>
        <p:spPr>
          <a:xfrm>
            <a:off y="3033713" x="1157287"/>
            <a:ext cy="721517" cx="850105"/>
          </a:xfrm>
          <a:custGeom>
            <a:pathLst>
              <a:path w="850106" extrusionOk="0" h="721518">
                <a:moveTo>
                  <a:pt y="169068" x="92868"/>
                </a:moveTo>
                <a:lnTo>
                  <a:pt y="226218" x="80962"/>
                </a:lnTo>
                <a:lnTo>
                  <a:pt y="285750" x="50006"/>
                </a:lnTo>
                <a:lnTo>
                  <a:pt y="350043" x="28575"/>
                </a:lnTo>
                <a:lnTo>
                  <a:pt y="388143" x="0"/>
                </a:lnTo>
                <a:lnTo>
                  <a:pt y="411956" x="33337"/>
                </a:lnTo>
                <a:lnTo>
                  <a:pt y="442912" x="142875"/>
                </a:lnTo>
                <a:lnTo>
                  <a:pt y="461962" x="173831"/>
                </a:lnTo>
                <a:lnTo>
                  <a:pt y="478631" x="152400"/>
                </a:lnTo>
                <a:lnTo>
                  <a:pt y="490537" x="95250"/>
                </a:lnTo>
                <a:lnTo>
                  <a:pt y="511968" x="50006"/>
                </a:lnTo>
                <a:lnTo>
                  <a:pt y="531018" x="142875"/>
                </a:lnTo>
                <a:lnTo>
                  <a:pt y="547687" x="235743"/>
                </a:lnTo>
                <a:lnTo>
                  <a:pt y="547687" x="235743"/>
                </a:lnTo>
                <a:lnTo>
                  <a:pt y="569118" x="150018"/>
                </a:lnTo>
                <a:lnTo>
                  <a:pt y="578643" x="119062"/>
                </a:lnTo>
                <a:lnTo>
                  <a:pt y="616743" x="111918"/>
                </a:lnTo>
                <a:lnTo>
                  <a:pt y="645318" x="109537"/>
                </a:lnTo>
                <a:lnTo>
                  <a:pt y="621506" x="157162"/>
                </a:lnTo>
                <a:lnTo>
                  <a:pt y="607218" x="185737"/>
                </a:lnTo>
                <a:lnTo>
                  <a:pt y="621506" x="233362"/>
                </a:lnTo>
                <a:lnTo>
                  <a:pt y="666750" x="271462"/>
                </a:lnTo>
                <a:lnTo>
                  <a:pt y="688181" x="300037"/>
                </a:lnTo>
                <a:lnTo>
                  <a:pt y="721518" x="354806"/>
                </a:lnTo>
                <a:lnTo>
                  <a:pt y="638175" x="383381"/>
                </a:lnTo>
                <a:lnTo>
                  <a:pt y="557212" x="404812"/>
                </a:lnTo>
                <a:lnTo>
                  <a:pt y="538162" x="419100"/>
                </a:lnTo>
                <a:lnTo>
                  <a:pt y="604837" x="426243"/>
                </a:lnTo>
                <a:lnTo>
                  <a:pt y="604837" x="426243"/>
                </a:lnTo>
                <a:lnTo>
                  <a:pt y="650081" x="447675"/>
                </a:lnTo>
                <a:lnTo>
                  <a:pt y="700087" x="473868"/>
                </a:lnTo>
                <a:lnTo>
                  <a:pt y="619125" x="473868"/>
                </a:lnTo>
                <a:lnTo>
                  <a:pt y="561975" x="478631"/>
                </a:lnTo>
                <a:lnTo>
                  <a:pt y="519112" x="502443"/>
                </a:lnTo>
                <a:lnTo>
                  <a:pt y="516731" x="507206"/>
                </a:lnTo>
                <a:lnTo>
                  <a:pt y="550068" x="538162"/>
                </a:lnTo>
                <a:lnTo>
                  <a:pt y="602456" x="552450"/>
                </a:lnTo>
                <a:lnTo>
                  <a:pt y="621506" x="573881"/>
                </a:lnTo>
                <a:lnTo>
                  <a:pt y="576262" x="600075"/>
                </a:lnTo>
                <a:lnTo>
                  <a:pt y="566737" x="616743"/>
                </a:lnTo>
                <a:lnTo>
                  <a:pt y="561975" x="650081"/>
                </a:lnTo>
                <a:cubicBezTo>
                  <a:pt y="543719" x="650875"/>
                  <a:pt y="525462" x="651668"/>
                  <a:pt y="507206" x="652462"/>
                </a:cubicBezTo>
                <a:lnTo>
                  <a:pt y="469106" x="650081"/>
                </a:lnTo>
                <a:lnTo>
                  <a:pt y="445293" x="654843"/>
                </a:lnTo>
                <a:lnTo>
                  <a:pt y="450056" x="678656"/>
                </a:lnTo>
                <a:lnTo>
                  <a:pt y="488156" x="754856"/>
                </a:lnTo>
                <a:lnTo>
                  <a:pt y="502443" x="804862"/>
                </a:lnTo>
                <a:lnTo>
                  <a:pt y="461962" x="795337"/>
                </a:lnTo>
                <a:lnTo>
                  <a:pt y="426243" x="814387"/>
                </a:lnTo>
                <a:lnTo>
                  <a:pt y="378618" x="850106"/>
                </a:lnTo>
                <a:lnTo>
                  <a:pt y="371475" x="845343"/>
                </a:lnTo>
                <a:lnTo>
                  <a:pt y="345281" x="764381"/>
                </a:lnTo>
                <a:lnTo>
                  <a:pt y="404812" x="659606"/>
                </a:lnTo>
                <a:lnTo>
                  <a:pt y="423862" x="585787"/>
                </a:lnTo>
                <a:lnTo>
                  <a:pt y="409575" x="547687"/>
                </a:lnTo>
                <a:lnTo>
                  <a:pt y="373856" x="561975"/>
                </a:lnTo>
                <a:lnTo>
                  <a:pt y="323850" x="595312"/>
                </a:lnTo>
                <a:lnTo>
                  <a:pt y="273843" x="626268"/>
                </a:lnTo>
                <a:lnTo>
                  <a:pt y="273843" x="573881"/>
                </a:lnTo>
                <a:lnTo>
                  <a:pt y="273843" x="533400"/>
                </a:lnTo>
                <a:lnTo>
                  <a:pt y="250031" x="552450"/>
                </a:lnTo>
                <a:lnTo>
                  <a:pt y="264318" x="445293"/>
                </a:lnTo>
                <a:lnTo>
                  <a:pt y="211931" x="431006"/>
                </a:lnTo>
                <a:lnTo>
                  <a:pt y="173831" x="423862"/>
                </a:lnTo>
                <a:lnTo>
                  <a:pt y="142875" x="409575"/>
                </a:lnTo>
                <a:lnTo>
                  <a:pt y="111918" x="426243"/>
                </a:lnTo>
                <a:lnTo>
                  <a:pt y="88106" x="402431"/>
                </a:lnTo>
                <a:lnTo>
                  <a:pt y="61912" x="395287"/>
                </a:lnTo>
                <a:lnTo>
                  <a:pt y="38100" x="357187"/>
                </a:lnTo>
                <a:lnTo>
                  <a:pt y="16668" x="326231"/>
                </a:lnTo>
                <a:lnTo>
                  <a:pt y="0" x="228600"/>
                </a:lnTo>
                <a:lnTo>
                  <a:pt y="4762" x="204787"/>
                </a:lnTo>
                <a:lnTo>
                  <a:pt y="78581" x="171450"/>
                </a:lnTo>
                <a:lnTo>
                  <a:pt y="123825" x="152400"/>
                </a:lnTo>
                <a:lnTo>
                  <a:pt y="147637" x="145256"/>
                </a:lnTo>
                <a:lnTo>
                  <a:pt y="169068" x="92868"/>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69" name="Shape 669"/>
          <p:cNvSpPr/>
          <p:nvPr/>
        </p:nvSpPr>
        <p:spPr>
          <a:xfrm>
            <a:off y="2962275" x="1859756"/>
            <a:ext cy="838199" cx="1693068"/>
          </a:xfrm>
          <a:custGeom>
            <a:pathLst>
              <a:path w="1693069" extrusionOk="0" h="838200">
                <a:moveTo>
                  <a:pt y="45244" x="1350169"/>
                </a:moveTo>
                <a:lnTo>
                  <a:pt y="97631" x="1416844"/>
                </a:lnTo>
                <a:lnTo>
                  <a:pt y="161925" x="1476375"/>
                </a:lnTo>
                <a:lnTo>
                  <a:pt y="207169" x="1521619"/>
                </a:lnTo>
                <a:lnTo>
                  <a:pt y="290513" x="1552575"/>
                </a:lnTo>
                <a:lnTo>
                  <a:pt y="411956" x="1588294"/>
                </a:lnTo>
                <a:lnTo>
                  <a:pt y="531019" x="1604963"/>
                </a:lnTo>
                <a:lnTo>
                  <a:pt y="590550" x="1628775"/>
                </a:lnTo>
                <a:lnTo>
                  <a:pt y="664369" x="1683544"/>
                </a:lnTo>
                <a:lnTo>
                  <a:pt y="681038" x="1693069"/>
                </a:lnTo>
                <a:lnTo>
                  <a:pt y="762000" x="1583532"/>
                </a:lnTo>
                <a:lnTo>
                  <a:pt y="800100" x="1528763"/>
                </a:lnTo>
                <a:lnTo>
                  <a:pt y="826294" x="1381125"/>
                </a:lnTo>
                <a:lnTo>
                  <a:pt y="838200" x="1328738"/>
                </a:lnTo>
                <a:lnTo>
                  <a:pt y="828675" x="1285875"/>
                </a:lnTo>
                <a:lnTo>
                  <a:pt y="750094" x="1178719"/>
                </a:lnTo>
                <a:lnTo>
                  <a:pt y="716756" x="1126332"/>
                </a:lnTo>
                <a:lnTo>
                  <a:pt y="692944" x="1062038"/>
                </a:lnTo>
                <a:lnTo>
                  <a:pt y="652463" x="985838"/>
                </a:lnTo>
                <a:lnTo>
                  <a:pt y="652463" x="966788"/>
                </a:lnTo>
                <a:lnTo>
                  <a:pt y="692944" x="881063"/>
                </a:lnTo>
                <a:lnTo>
                  <a:pt y="692944" x="859632"/>
                </a:lnTo>
                <a:lnTo>
                  <a:pt y="688181" x="838200"/>
                </a:lnTo>
                <a:lnTo>
                  <a:pt y="695325" x="795338"/>
                </a:lnTo>
                <a:lnTo>
                  <a:pt y="685800" x="757238"/>
                </a:lnTo>
                <a:lnTo>
                  <a:pt y="669131" x="719138"/>
                </a:lnTo>
                <a:lnTo>
                  <a:pt y="626269" x="704850"/>
                </a:lnTo>
                <a:lnTo>
                  <a:pt y="590550" x="704850"/>
                </a:lnTo>
                <a:lnTo>
                  <a:pt y="585788" x="688182"/>
                </a:lnTo>
                <a:lnTo>
                  <a:pt y="621506" x="645319"/>
                </a:lnTo>
                <a:lnTo>
                  <a:pt y="621506" x="626269"/>
                </a:lnTo>
                <a:lnTo>
                  <a:pt y="585788" x="590550"/>
                </a:lnTo>
                <a:lnTo>
                  <a:pt y="552450" x="573882"/>
                </a:lnTo>
                <a:lnTo>
                  <a:pt y="547688" x="547688"/>
                </a:lnTo>
                <a:lnTo>
                  <a:pt y="564356" x="540544"/>
                </a:lnTo>
                <a:lnTo>
                  <a:pt y="619125" x="540544"/>
                </a:lnTo>
                <a:lnTo>
                  <a:pt y="661988" x="538163"/>
                </a:lnTo>
                <a:lnTo>
                  <a:pt y="695325" x="526257"/>
                </a:lnTo>
                <a:lnTo>
                  <a:pt y="728663" x="459582"/>
                </a:lnTo>
                <a:lnTo>
                  <a:pt y="738188" x="440532"/>
                </a:lnTo>
                <a:lnTo>
                  <a:pt y="716756" x="419100"/>
                </a:lnTo>
                <a:lnTo>
                  <a:pt y="697706" x="392907"/>
                </a:lnTo>
                <a:lnTo>
                  <a:pt y="685800" x="354807"/>
                </a:lnTo>
                <a:lnTo>
                  <a:pt y="633413" x="307182"/>
                </a:lnTo>
                <a:lnTo>
                  <a:pt y="623888" x="288132"/>
                </a:lnTo>
                <a:lnTo>
                  <a:pt y="626269" x="261938"/>
                </a:lnTo>
                <a:lnTo>
                  <a:pt y="692944" x="223838"/>
                </a:lnTo>
                <a:lnTo>
                  <a:pt y="735806" x="197644"/>
                </a:lnTo>
                <a:lnTo>
                  <a:pt y="766763" x="145257"/>
                </a:lnTo>
                <a:lnTo>
                  <a:pt y="750094" x="119063"/>
                </a:lnTo>
                <a:lnTo>
                  <a:pt y="726281" x="104775"/>
                </a:lnTo>
                <a:lnTo>
                  <a:pt y="719138" x="85725"/>
                </a:lnTo>
                <a:lnTo>
                  <a:pt y="740569" x="83344"/>
                </a:lnTo>
                <a:lnTo>
                  <a:pt y="664369" x="59532"/>
                </a:lnTo>
                <a:lnTo>
                  <a:pt y="683419" x="45244"/>
                </a:lnTo>
                <a:lnTo>
                  <a:pt y="683419" x="19050"/>
                </a:lnTo>
                <a:lnTo>
                  <a:pt y="664369" x="0"/>
                </a:lnTo>
                <a:lnTo>
                  <a:pt y="623888" x="23813"/>
                </a:lnTo>
                <a:lnTo>
                  <a:pt y="602456" x="38100"/>
                </a:lnTo>
                <a:lnTo>
                  <a:pt y="585788" x="90488"/>
                </a:lnTo>
                <a:lnTo>
                  <a:pt y="585788" x="90488"/>
                </a:lnTo>
                <a:lnTo>
                  <a:pt y="585788" x="190500"/>
                </a:lnTo>
                <a:lnTo>
                  <a:pt y="557213" x="297657"/>
                </a:lnTo>
                <a:lnTo>
                  <a:pt y="528638" x="397669"/>
                </a:lnTo>
                <a:lnTo>
                  <a:pt y="504825" x="438150"/>
                </a:lnTo>
                <a:lnTo>
                  <a:pt y="440531" x="438150"/>
                </a:lnTo>
                <a:lnTo>
                  <a:pt y="373856" x="438150"/>
                </a:lnTo>
                <a:lnTo>
                  <a:pt y="319088" x="450057"/>
                </a:lnTo>
                <a:lnTo>
                  <a:pt y="259556" x="461963"/>
                </a:lnTo>
                <a:lnTo>
                  <a:pt y="176213" x="454819"/>
                </a:lnTo>
                <a:lnTo>
                  <a:pt y="128588" x="454819"/>
                </a:lnTo>
                <a:lnTo>
                  <a:pt y="66675" x="481013"/>
                </a:lnTo>
                <a:lnTo>
                  <a:pt y="26194" x="531019"/>
                </a:lnTo>
                <a:lnTo>
                  <a:pt y="16669" x="545307"/>
                </a:lnTo>
                <a:lnTo>
                  <a:pt y="23813" x="588169"/>
                </a:lnTo>
                <a:lnTo>
                  <a:pt y="119063" x="661988"/>
                </a:lnTo>
                <a:lnTo>
                  <a:pt y="185738" x="709613"/>
                </a:lnTo>
                <a:lnTo>
                  <a:pt y="230981" x="711994"/>
                </a:lnTo>
                <a:lnTo>
                  <a:pt y="273844" x="711994"/>
                </a:lnTo>
                <a:lnTo>
                  <a:pt y="295275" x="740569"/>
                </a:lnTo>
                <a:lnTo>
                  <a:pt y="328613" x="769144"/>
                </a:lnTo>
                <a:lnTo>
                  <a:pt y="359569" x="800100"/>
                </a:lnTo>
                <a:lnTo>
                  <a:pt y="409575" x="783432"/>
                </a:lnTo>
                <a:lnTo>
                  <a:pt y="433388" x="790575"/>
                </a:lnTo>
                <a:lnTo>
                  <a:pt y="447675" x="826294"/>
                </a:lnTo>
                <a:lnTo>
                  <a:pt y="485775" x="862013"/>
                </a:lnTo>
                <a:lnTo>
                  <a:pt y="414338" x="900113"/>
                </a:lnTo>
                <a:lnTo>
                  <a:pt y="340519" x="888207"/>
                </a:lnTo>
                <a:lnTo>
                  <a:pt y="247650" x="871538"/>
                </a:lnTo>
                <a:lnTo>
                  <a:pt y="171450" x="854869"/>
                </a:lnTo>
                <a:lnTo>
                  <a:pt y="126206" x="862013"/>
                </a:lnTo>
                <a:lnTo>
                  <a:pt y="109538" x="871538"/>
                </a:lnTo>
                <a:lnTo>
                  <a:pt y="47625" x="923925"/>
                </a:lnTo>
                <a:lnTo>
                  <a:pt y="0" x="954882"/>
                </a:lnTo>
                <a:lnTo>
                  <a:pt y="14288" x="1038225"/>
                </a:lnTo>
                <a:lnTo>
                  <a:pt y="64294" x="1083469"/>
                </a:lnTo>
                <a:lnTo>
                  <a:pt y="104775" x="1104900"/>
                </a:lnTo>
                <a:lnTo>
                  <a:pt y="159544" x="1147763"/>
                </a:lnTo>
                <a:lnTo>
                  <a:pt y="192881" x="1157288"/>
                </a:lnTo>
                <a:lnTo>
                  <a:pt y="211931" x="1188244"/>
                </a:lnTo>
                <a:lnTo>
                  <a:pt y="245269" x="1245394"/>
                </a:lnTo>
                <a:lnTo>
                  <a:pt y="309563" x="1316832"/>
                </a:lnTo>
                <a:lnTo>
                  <a:pt y="319088" x="1385888"/>
                </a:lnTo>
                <a:lnTo>
                  <a:pt y="290513" x="1423988"/>
                </a:lnTo>
                <a:lnTo>
                  <a:pt y="242888" x="1423988"/>
                </a:lnTo>
                <a:lnTo>
                  <a:pt y="195263" x="1378744"/>
                </a:lnTo>
                <a:lnTo>
                  <a:pt y="154781" x="1304925"/>
                </a:lnTo>
                <a:lnTo>
                  <a:pt y="107156" x="1285875"/>
                </a:lnTo>
                <a:lnTo>
                  <a:pt y="66675" x="1285875"/>
                </a:lnTo>
                <a:lnTo>
                  <a:pt y="45244" x="1350169"/>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70" name="Shape 670"/>
          <p:cNvSpPr/>
          <p:nvPr/>
        </p:nvSpPr>
        <p:spPr>
          <a:xfrm>
            <a:off y="2533650" x="5329237"/>
            <a:ext cy="271462" cx="547686"/>
          </a:xfrm>
          <a:custGeom>
            <a:pathLst>
              <a:path w="547687" extrusionOk="0" h="271463">
                <a:moveTo>
                  <a:pt y="271463" x="547687"/>
                </a:moveTo>
                <a:lnTo>
                  <a:pt y="209550" x="504825"/>
                </a:lnTo>
                <a:lnTo>
                  <a:pt y="147638" x="352425"/>
                </a:lnTo>
                <a:lnTo>
                  <a:pt y="109538" x="257175"/>
                </a:lnTo>
                <a:lnTo>
                  <a:pt y="90488" x="133350"/>
                </a:lnTo>
                <a:lnTo>
                  <a:pt y="33338" x="61912"/>
                </a:lnTo>
                <a:lnTo>
                  <a:pt y="0" x="9525"/>
                </a:lnTo>
                <a:lnTo>
                  <a:pt y="28575" x="0"/>
                </a:lnTo>
                <a:lnTo>
                  <a:pt y="128588" x="33337"/>
                </a:lnTo>
                <a:lnTo>
                  <a:pt y="204788" x="61912"/>
                </a:lnTo>
                <a:lnTo>
                  <a:pt y="204788" x="138112"/>
                </a:lnTo>
                <a:lnTo>
                  <a:pt y="233363" x="252412"/>
                </a:lnTo>
                <a:lnTo>
                  <a:pt y="252413" x="342900"/>
                </a:lnTo>
                <a:lnTo>
                  <a:pt y="242888" x="409575"/>
                </a:lnTo>
                <a:lnTo>
                  <a:pt y="233363" x="442912"/>
                </a:lnTo>
                <a:lnTo>
                  <a:pt y="271463" x="54768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71" name="Shape 671"/>
          <p:cNvSpPr/>
          <p:nvPr/>
        </p:nvSpPr>
        <p:spPr>
          <a:xfrm>
            <a:off y="2397918" x="3071813"/>
            <a:ext cy="2740818" cx="3043236"/>
          </a:xfrm>
          <a:custGeom>
            <a:pathLst>
              <a:path w="3043237" extrusionOk="0" h="2740819">
                <a:moveTo>
                  <a:pt y="342900" x="2328862"/>
                </a:moveTo>
                <a:lnTo>
                  <a:pt y="459581" x="2366962"/>
                </a:lnTo>
                <a:lnTo>
                  <a:pt y="554831" x="2452687"/>
                </a:lnTo>
                <a:lnTo>
                  <a:pt y="635794" x="2538412"/>
                </a:lnTo>
                <a:lnTo>
                  <a:pt y="716756" x="2652712"/>
                </a:lnTo>
                <a:lnTo>
                  <a:pt y="750094" x="2728912"/>
                </a:lnTo>
                <a:lnTo>
                  <a:pt y="731044" x="2814637"/>
                </a:lnTo>
                <a:lnTo>
                  <a:pt y="711994" x="2852737"/>
                </a:lnTo>
                <a:lnTo>
                  <a:pt y="707231" x="2919412"/>
                </a:lnTo>
                <a:lnTo>
                  <a:pt y="731044" x="2990850"/>
                </a:lnTo>
                <a:lnTo>
                  <a:pt y="892969" x="3028950"/>
                </a:lnTo>
                <a:lnTo>
                  <a:pt y="954881" x="3043237"/>
                </a:lnTo>
                <a:lnTo>
                  <a:pt y="969169" x="2971800"/>
                </a:lnTo>
                <a:lnTo>
                  <a:pt y="964406" x="2900362"/>
                </a:lnTo>
                <a:lnTo>
                  <a:pt y="1073944" x="2919412"/>
                </a:lnTo>
                <a:lnTo>
                  <a:pt y="1164431" x="2905125"/>
                </a:lnTo>
                <a:lnTo>
                  <a:pt y="1216819" x="2881312"/>
                </a:lnTo>
                <a:lnTo>
                  <a:pt y="1202531" x="2805112"/>
                </a:lnTo>
                <a:lnTo>
                  <a:pt y="1193006" x="2757487"/>
                </a:lnTo>
                <a:lnTo>
                  <a:pt y="1216819" x="2728912"/>
                </a:lnTo>
                <a:lnTo>
                  <a:pt y="1335881" x="2724150"/>
                </a:lnTo>
                <a:lnTo>
                  <a:pt y="1383506" x="2705100"/>
                </a:lnTo>
                <a:lnTo>
                  <a:pt y="1331119" x="2695575"/>
                </a:lnTo>
                <a:lnTo>
                  <a:pt y="1326356" x="2624137"/>
                </a:lnTo>
                <a:lnTo>
                  <a:pt y="1326356" x="2590800"/>
                </a:lnTo>
                <a:lnTo>
                  <a:pt y="1397794" x="2590800"/>
                </a:lnTo>
                <a:lnTo>
                  <a:pt y="1426369" x="2538412"/>
                </a:lnTo>
                <a:lnTo>
                  <a:pt y="1407319" x="2466975"/>
                </a:lnTo>
                <a:lnTo>
                  <a:pt y="1426369" x="2462212"/>
                </a:lnTo>
                <a:lnTo>
                  <a:pt y="1469231" x="2443162"/>
                </a:lnTo>
                <a:lnTo>
                  <a:pt y="1407319" x="2371725"/>
                </a:lnTo>
                <a:lnTo>
                  <a:pt y="1364456" x="2319337"/>
                </a:lnTo>
                <a:lnTo>
                  <a:pt y="1364456" x="2276475"/>
                </a:lnTo>
                <a:lnTo>
                  <a:pt y="1369219" x="2271712"/>
                </a:lnTo>
                <a:lnTo>
                  <a:pt y="1302544" x="2228850"/>
                </a:lnTo>
                <a:lnTo>
                  <a:pt y="1159669" x="2176462"/>
                </a:lnTo>
                <a:lnTo>
                  <a:pt y="1064419" x="2162175"/>
                </a:lnTo>
                <a:lnTo>
                  <a:pt y="978694" x="2057400"/>
                </a:lnTo>
                <a:lnTo>
                  <a:pt y="850106" x="1990725"/>
                </a:lnTo>
                <a:lnTo>
                  <a:pt y="711994" x="1919287"/>
                </a:lnTo>
                <a:lnTo>
                  <a:pt y="592931" x="1831180"/>
                </a:lnTo>
                <a:lnTo>
                  <a:pt y="497681" x="1728787"/>
                </a:lnTo>
                <a:lnTo>
                  <a:pt y="440531" x="1628775"/>
                </a:lnTo>
                <a:lnTo>
                  <a:pt y="421481" x="1609725"/>
                </a:lnTo>
                <a:lnTo>
                  <a:pt y="388144" x="1519237"/>
                </a:lnTo>
                <a:lnTo>
                  <a:pt y="354806" x="1452562"/>
                </a:lnTo>
                <a:lnTo>
                  <a:pt y="354806" x="1409700"/>
                </a:lnTo>
                <a:lnTo>
                  <a:pt y="402431" x="1371600"/>
                </a:lnTo>
                <a:lnTo>
                  <a:pt y="397669" x="1309687"/>
                </a:lnTo>
                <a:lnTo>
                  <a:pt y="421481" x="1247775"/>
                </a:lnTo>
                <a:lnTo>
                  <a:pt y="454819" x="1247775"/>
                </a:lnTo>
                <a:lnTo>
                  <a:pt y="569119" x="1262062"/>
                </a:lnTo>
                <a:lnTo>
                  <a:pt y="621506" x="1233487"/>
                </a:lnTo>
                <a:lnTo>
                  <a:pt y="654844" x="1228725"/>
                </a:lnTo>
                <a:lnTo>
                  <a:pt y="769144" x="1338262"/>
                </a:lnTo>
                <a:lnTo>
                  <a:pt y="835819" x="1338262"/>
                </a:lnTo>
                <a:cubicBezTo>
                  <a:pt y="842169" x="1350962"/>
                  <a:pt y="850900" x="1356518"/>
                  <a:pt y="857250" x="1369218"/>
                </a:cubicBezTo>
                <a:lnTo>
                  <a:pt y="878682" x="1431131"/>
                </a:lnTo>
                <a:lnTo>
                  <a:pt y="921544" x="1516855"/>
                </a:lnTo>
                <a:lnTo>
                  <a:pt y="997744" x="1550194"/>
                </a:lnTo>
                <a:lnTo>
                  <a:pt y="1059657" x="1647825"/>
                </a:lnTo>
                <a:cubicBezTo>
                  <a:pt y="1083470" x="1687513"/>
                  <a:pt y="1112044" x="1712912"/>
                  <a:pt y="1173956" x="1714500"/>
                </a:cubicBezTo>
                <a:lnTo>
                  <a:pt y="1262062" x="1700213"/>
                </a:lnTo>
                <a:lnTo>
                  <a:pt y="1326357" x="1719262"/>
                </a:lnTo>
                <a:lnTo>
                  <a:pt y="1371600" x="1776412"/>
                </a:lnTo>
                <a:lnTo>
                  <a:pt y="1447800" x="1816893"/>
                </a:lnTo>
                <a:cubicBezTo>
                  <a:pt y="1463675" x="1796256"/>
                  <a:pt y="1512887" x="1849437"/>
                  <a:pt y="1528762" x="1828800"/>
                </a:cubicBezTo>
                <a:cubicBezTo>
                  <a:pt y="1550193" x="1789906"/>
                  <a:pt y="1607345" x="1836737"/>
                  <a:pt y="1654969" x="1845468"/>
                </a:cubicBezTo>
                <a:cubicBezTo>
                  <a:pt y="1665288" x="1808162"/>
                  <a:pt y="1661318" x="1832768"/>
                  <a:pt y="1671637" x="1795462"/>
                </a:cubicBezTo>
                <a:cubicBezTo>
                  <a:pt y="1677987" x="1770856"/>
                  <a:pt y="1631950" x="1751012"/>
                  <a:pt y="1638300" x="1726406"/>
                </a:cubicBezTo>
                <a:cubicBezTo>
                  <a:pt y="1650206" x="1701006"/>
                  <a:pt y="1654969" x="1697037"/>
                  <a:pt y="1666875" x="1671637"/>
                </a:cubicBezTo>
                <a:cubicBezTo>
                  <a:pt y="1679575" x="1645443"/>
                  <a:pt y="1682750" x="1631156"/>
                  <a:pt y="1695450" x="1604962"/>
                </a:cubicBezTo>
                <a:cubicBezTo>
                  <a:pt y="1704181" x="1583531"/>
                  <a:pt y="1686719" x="1576387"/>
                  <a:pt y="1695450" x="1554956"/>
                </a:cubicBezTo>
                <a:cubicBezTo>
                  <a:pt y="1701800" x="1543843"/>
                  <a:pt y="1622425" x="1563688"/>
                  <a:pt y="1628775" x="1552575"/>
                </a:cubicBezTo>
                <a:cubicBezTo>
                  <a:pt y="1639887" x="1539875"/>
                  <a:pt y="1558132" x="1548606"/>
                  <a:pt y="1569244" x="1535906"/>
                </a:cubicBezTo>
                <a:cubicBezTo>
                  <a:pt y="1585913" x="1523206"/>
                  <a:pt y="1595437" x="1458118"/>
                  <a:pt y="1612106" x="1445418"/>
                </a:cubicBezTo>
                <a:cubicBezTo>
                  <a:pt y="1635125" x="1439862"/>
                  <a:pt y="1658143" x="1420018"/>
                  <a:pt y="1681162" x="1414462"/>
                </a:cubicBezTo>
                <a:lnTo>
                  <a:pt y="1771651" x="1409700"/>
                </a:lnTo>
                <a:cubicBezTo>
                  <a:pt y="1789113" x="1405731"/>
                  <a:pt y="1844675" x="1420812"/>
                  <a:pt y="1862137" x="1416843"/>
                </a:cubicBezTo>
                <a:lnTo>
                  <a:pt y="1924050" x="1388268"/>
                </a:lnTo>
                <a:lnTo>
                  <a:pt y="2035969" x="1395412"/>
                </a:lnTo>
                <a:lnTo>
                  <a:pt y="2102644" x="1409700"/>
                </a:lnTo>
                <a:lnTo>
                  <a:pt y="2135981" x="1609725"/>
                </a:lnTo>
                <a:lnTo>
                  <a:pt y="2231231" x="1728787"/>
                </a:lnTo>
                <a:lnTo>
                  <a:pt y="2340769" x="1747837"/>
                </a:lnTo>
                <a:lnTo>
                  <a:pt y="2316956" x="1638300"/>
                </a:lnTo>
                <a:lnTo>
                  <a:pt y="2264569" x="1562100"/>
                </a:lnTo>
                <a:lnTo>
                  <a:pt y="2231231" x="1485900"/>
                </a:lnTo>
                <a:lnTo>
                  <a:pt y="2226469" x="1400175"/>
                </a:lnTo>
                <a:lnTo>
                  <a:pt y="2226469" x="1300162"/>
                </a:lnTo>
                <a:lnTo>
                  <a:pt y="2226469" x="1223962"/>
                </a:lnTo>
                <a:lnTo>
                  <a:pt y="2345531" x="1323975"/>
                </a:lnTo>
                <a:lnTo>
                  <a:pt y="2455069" x="1443037"/>
                </a:lnTo>
                <a:lnTo>
                  <a:pt y="2526506" x="1552575"/>
                </a:lnTo>
                <a:lnTo>
                  <a:pt y="2583656" x="1585912"/>
                </a:lnTo>
                <a:lnTo>
                  <a:pt y="2588419" x="1485900"/>
                </a:lnTo>
                <a:lnTo>
                  <a:pt y="2588419" x="1433512"/>
                </a:lnTo>
                <a:lnTo>
                  <a:pt y="2531269" x="1366837"/>
                </a:lnTo>
                <a:lnTo>
                  <a:pt y="2483644" x="1314450"/>
                </a:lnTo>
                <a:lnTo>
                  <a:pt y="2483644" x="1271587"/>
                </a:lnTo>
                <a:lnTo>
                  <a:pt y="2602706" x="1233487"/>
                </a:lnTo>
                <a:lnTo>
                  <a:pt y="2664619" x="1171575"/>
                </a:lnTo>
                <a:lnTo>
                  <a:pt y="2693194" x="1123950"/>
                </a:lnTo>
                <a:lnTo>
                  <a:pt y="2740819" x="1052512"/>
                </a:lnTo>
                <a:lnTo>
                  <a:pt y="2717006" x="990600"/>
                </a:lnTo>
                <a:lnTo>
                  <a:pt y="2655094" x="1004887"/>
                </a:lnTo>
                <a:lnTo>
                  <a:pt y="2555081" x="1042987"/>
                </a:lnTo>
                <a:lnTo>
                  <a:pt y="2474119" x="1019175"/>
                </a:lnTo>
                <a:lnTo>
                  <a:pt y="2393156" x="971550"/>
                </a:lnTo>
                <a:lnTo>
                  <a:pt y="2369344" x="938212"/>
                </a:lnTo>
                <a:lnTo>
                  <a:pt y="2426494" x="914400"/>
                </a:lnTo>
                <a:lnTo>
                  <a:pt y="2478881" x="871537"/>
                </a:lnTo>
                <a:lnTo>
                  <a:pt y="2521744" x="852487"/>
                </a:lnTo>
                <a:lnTo>
                  <a:pt y="2578894" x="785812"/>
                </a:lnTo>
                <a:lnTo>
                  <a:pt y="2636044" x="762000"/>
                </a:lnTo>
                <a:lnTo>
                  <a:pt y="2626519" x="700087"/>
                </a:lnTo>
                <a:lnTo>
                  <a:pt y="2602706" x="590550"/>
                </a:lnTo>
                <a:lnTo>
                  <a:pt y="2559844" x="557212"/>
                </a:lnTo>
                <a:lnTo>
                  <a:pt y="2550319" x="638175"/>
                </a:lnTo>
                <a:lnTo>
                  <a:pt y="2531269" x="733425"/>
                </a:lnTo>
                <a:lnTo>
                  <a:pt y="2474119" x="752475"/>
                </a:lnTo>
                <a:lnTo>
                  <a:pt y="2374106" x="738187"/>
                </a:lnTo>
                <a:lnTo>
                  <a:pt y="2326481" x="719137"/>
                </a:lnTo>
                <a:lnTo>
                  <a:pt y="2307431" x="709612"/>
                </a:lnTo>
                <a:lnTo>
                  <a:pt y="2321719" x="642937"/>
                </a:lnTo>
                <a:lnTo>
                  <a:pt y="2340769" x="538162"/>
                </a:lnTo>
                <a:lnTo>
                  <a:pt y="2340769" x="490537"/>
                </a:lnTo>
                <a:lnTo>
                  <a:pt y="2312194" x="476250"/>
                </a:lnTo>
                <a:lnTo>
                  <a:pt y="2202656" x="538162"/>
                </a:lnTo>
                <a:lnTo>
                  <a:pt y="2135981" x="585787"/>
                </a:lnTo>
                <a:lnTo>
                  <a:pt y="2055019" x="714375"/>
                </a:lnTo>
                <a:lnTo>
                  <a:pt y="1950244" x="823912"/>
                </a:lnTo>
                <a:lnTo>
                  <a:pt y="1869281" x="885825"/>
                </a:lnTo>
                <a:lnTo>
                  <a:pt y="1721644" x="895350"/>
                </a:lnTo>
                <a:lnTo>
                  <a:pt y="1393031" x="881062"/>
                </a:lnTo>
                <a:lnTo>
                  <a:pt y="1321594" x="885825"/>
                </a:lnTo>
                <a:lnTo>
                  <a:pt y="1164431" x="923925"/>
                </a:lnTo>
                <a:lnTo>
                  <a:pt y="950119" x="881062"/>
                </a:lnTo>
                <a:lnTo>
                  <a:pt y="812006" x="828675"/>
                </a:lnTo>
                <a:lnTo>
                  <a:pt y="697706" x="733425"/>
                </a:lnTo>
                <a:lnTo>
                  <a:pt y="602456" x="619125"/>
                </a:lnTo>
                <a:lnTo>
                  <a:pt y="540544" x="561975"/>
                </a:lnTo>
                <a:lnTo>
                  <a:pt y="507206" x="495300"/>
                </a:lnTo>
                <a:lnTo>
                  <a:pt y="497681" x="409575"/>
                </a:lnTo>
                <a:lnTo>
                  <a:pt y="497681" x="361950"/>
                </a:lnTo>
                <a:lnTo>
                  <a:pt y="502444" x="276225"/>
                </a:lnTo>
                <a:lnTo>
                  <a:pt y="511969" x="233362"/>
                </a:lnTo>
                <a:lnTo>
                  <a:pt y="559594" x="157162"/>
                </a:lnTo>
                <a:lnTo>
                  <a:pt y="597694" x="123825"/>
                </a:lnTo>
                <a:lnTo>
                  <a:pt y="535781" x="61912"/>
                </a:lnTo>
                <a:lnTo>
                  <a:pt y="411956" x="0"/>
                </a:lnTo>
                <a:lnTo>
                  <a:pt y="340519" x="28575"/>
                </a:lnTo>
                <a:lnTo>
                  <a:pt y="259556" x="42862"/>
                </a:lnTo>
                <a:lnTo>
                  <a:pt y="159544" x="9525"/>
                </a:lnTo>
                <a:lnTo>
                  <a:pt y="121444" x="4762"/>
                </a:lnTo>
                <a:lnTo>
                  <a:pt y="145256" x="71437"/>
                </a:lnTo>
                <a:lnTo>
                  <a:pt y="83344" x="204787"/>
                </a:lnTo>
                <a:lnTo>
                  <a:pt y="100013" x="309562"/>
                </a:lnTo>
                <a:lnTo>
                  <a:pt y="154782" x="357187"/>
                </a:lnTo>
                <a:lnTo>
                  <a:pt y="226219" x="366712"/>
                </a:lnTo>
                <a:lnTo>
                  <a:pt y="354806" x="376237"/>
                </a:lnTo>
                <a:lnTo>
                  <a:pt y="421481" x="400050"/>
                </a:lnTo>
                <a:lnTo>
                  <a:pt y="447675" x="438150"/>
                </a:lnTo>
                <a:cubicBezTo>
                  <a:pt y="444500" x="450056"/>
                  <a:pt y="453231" x="454819"/>
                  <a:pt y="450056" x="466725"/>
                </a:cubicBezTo>
                <a:lnTo>
                  <a:pt y="428625" x="495300"/>
                </a:lnTo>
                <a:lnTo>
                  <a:pt y="338137" x="471487"/>
                </a:lnTo>
                <a:lnTo>
                  <a:pt y="288131" x="471487"/>
                </a:lnTo>
                <a:cubicBezTo>
                  <a:pt y="282575" x="482203"/>
                  <a:pt y="289719" x="511174"/>
                  <a:pt y="295275" x="531018"/>
                </a:cubicBezTo>
                <a:cubicBezTo>
                  <a:pt y="300831" x="550862"/>
                  <a:pt y="320278" x="582216"/>
                  <a:pt y="321469" x="590550"/>
                </a:cubicBezTo>
                <a:lnTo>
                  <a:pt y="311944" x="585787"/>
                </a:lnTo>
                <a:lnTo>
                  <a:pt y="350044" x="638174"/>
                </a:lnTo>
                <a:cubicBezTo>
                  <a:pt y="343694" x="655637"/>
                  <a:pt y="346869" x="677862"/>
                  <a:pt y="340519" x="695325"/>
                </a:cubicBezTo>
                <a:lnTo>
                  <a:pt y="307181" x="747712"/>
                </a:lnTo>
                <a:lnTo>
                  <a:pt y="259556" x="776287"/>
                </a:lnTo>
                <a:lnTo>
                  <a:pt y="221456" x="776287"/>
                </a:lnTo>
                <a:lnTo>
                  <a:pt y="228600" x="728662"/>
                </a:lnTo>
                <a:lnTo>
                  <a:pt y="252413" x="664369"/>
                </a:lnTo>
                <a:lnTo>
                  <a:pt y="140493" x="583406"/>
                </a:lnTo>
                <a:lnTo>
                  <a:pt y="78581" x="590550"/>
                </a:lnTo>
                <a:lnTo>
                  <a:pt y="50007" x="590550"/>
                </a:lnTo>
                <a:lnTo>
                  <a:pt y="0" x="645319"/>
                </a:lnTo>
                <a:lnTo>
                  <a:pt y="35718" x="735806"/>
                </a:lnTo>
                <a:lnTo>
                  <a:pt y="88106" x="790575"/>
                </a:lnTo>
                <a:lnTo>
                  <a:pt y="126206" x="881062"/>
                </a:lnTo>
                <a:lnTo>
                  <a:pt y="111919" x="1052512"/>
                </a:lnTo>
                <a:lnTo>
                  <a:pt y="116681" x="1214437"/>
                </a:lnTo>
                <a:lnTo>
                  <a:pt y="140494" x="1404937"/>
                </a:lnTo>
                <a:lnTo>
                  <a:pt y="209550" x="1495425"/>
                </a:lnTo>
                <a:lnTo>
                  <a:pt y="247650" x="1631156"/>
                </a:lnTo>
                <a:lnTo>
                  <a:pt y="269081" x="1762125"/>
                </a:lnTo>
                <a:lnTo>
                  <a:pt y="316706" x="1933575"/>
                </a:lnTo>
                <a:lnTo>
                  <a:pt y="359569" x="2138362"/>
                </a:lnTo>
                <a:lnTo>
                  <a:pt y="373856" x="2235994"/>
                </a:lnTo>
                <a:lnTo>
                  <a:pt y="342900" x="2328862"/>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72" name="Shape 672"/>
          <p:cNvSpPr/>
          <p:nvPr/>
        </p:nvSpPr>
        <p:spPr>
          <a:xfrm>
            <a:off y="2033588" x="3762375"/>
            <a:ext cy="957261" cx="2624137"/>
          </a:xfrm>
          <a:custGeom>
            <a:pathLst>
              <a:path w="2624138" extrusionOk="0" h="957262">
                <a:moveTo>
                  <a:pt y="957262" x="2271713"/>
                </a:moveTo>
                <a:lnTo>
                  <a:pt y="947737" x="2405063"/>
                </a:lnTo>
                <a:lnTo>
                  <a:pt y="892969" x="2486025"/>
                </a:lnTo>
                <a:lnTo>
                  <a:pt y="854869" x="2540793"/>
                </a:lnTo>
                <a:lnTo>
                  <a:pt y="795337" x="2566988"/>
                </a:lnTo>
                <a:lnTo>
                  <a:pt y="714375" x="2605088"/>
                </a:lnTo>
                <a:lnTo>
                  <a:pt y="681037" x="2624138"/>
                </a:lnTo>
                <a:lnTo>
                  <a:pt y="623887" x="2576513"/>
                </a:lnTo>
                <a:lnTo>
                  <a:pt y="581025" x="2505075"/>
                </a:lnTo>
                <a:lnTo>
                  <a:pt y="578643" x="2455069"/>
                </a:lnTo>
                <a:cubicBezTo>
                  <a:pt y="576262" x="2447925"/>
                  <a:pt y="585787" x="2428875"/>
                  <a:pt y="583406" x="2421731"/>
                </a:cubicBezTo>
                <a:lnTo>
                  <a:pt y="550068" x="2378869"/>
                </a:lnTo>
                <a:lnTo>
                  <a:pt y="500062" x="2357438"/>
                </a:lnTo>
                <a:lnTo>
                  <a:pt y="476250" x="2252663"/>
                </a:lnTo>
                <a:lnTo>
                  <a:pt y="328612" x="2257425"/>
                </a:lnTo>
                <a:lnTo>
                  <a:pt y="223837" x="2224088"/>
                </a:lnTo>
                <a:lnTo>
                  <a:pt y="88105" x="2162175"/>
                </a:lnTo>
                <a:lnTo>
                  <a:pt y="4762" x="2124075"/>
                </a:lnTo>
                <a:lnTo>
                  <a:pt y="0" x="2071688"/>
                </a:lnTo>
                <a:lnTo>
                  <a:pt y="9525" x="1943100"/>
                </a:lnTo>
                <a:lnTo>
                  <a:pt y="23812" x="1824038"/>
                </a:lnTo>
                <a:lnTo>
                  <a:pt y="9525" x="1762125"/>
                </a:lnTo>
                <a:lnTo>
                  <a:pt y="19050" x="1714500"/>
                </a:lnTo>
                <a:lnTo>
                  <a:pt y="95250" x="1595438"/>
                </a:lnTo>
                <a:lnTo>
                  <a:pt y="180975" x="1509713"/>
                </a:lnTo>
                <a:lnTo>
                  <a:pt y="214312" x="1452563"/>
                </a:lnTo>
                <a:lnTo>
                  <a:pt y="252412" x="1300163"/>
                </a:lnTo>
                <a:lnTo>
                  <a:pt y="266700" x="1204913"/>
                </a:lnTo>
                <a:cubicBezTo>
                  <a:pt y="258762" x="1181894"/>
                  <a:pt y="257969" x="1161257"/>
                  <a:pt y="250031" x="1138238"/>
                </a:cubicBezTo>
                <a:lnTo>
                  <a:pt y="216693" x="1052513"/>
                </a:lnTo>
                <a:lnTo>
                  <a:pt y="209550" x="942975"/>
                </a:lnTo>
                <a:lnTo>
                  <a:pt y="188118" x="845344"/>
                </a:lnTo>
                <a:lnTo>
                  <a:pt y="102394" x="704850"/>
                </a:lnTo>
                <a:lnTo>
                  <a:pt y="61912" x="607219"/>
                </a:lnTo>
                <a:cubicBezTo>
                  <a:pt y="58737" x="566738"/>
                  <a:pt y="53974" x="522684"/>
                  <a:pt y="52387" x="485775"/>
                </a:cubicBezTo>
                <a:cubicBezTo>
                  <a:pt y="50800" x="448866"/>
                  <a:pt y="52387" x="419100"/>
                  <a:pt y="52387" x="385763"/>
                </a:cubicBezTo>
                <a:lnTo>
                  <a:pt y="52387" x="152400"/>
                </a:lnTo>
                <a:lnTo>
                  <a:pt y="33337" x="100013"/>
                </a:lnTo>
                <a:lnTo>
                  <a:pt y="33337" x="71438"/>
                </a:lnTo>
                <a:lnTo>
                  <a:pt y="0" x="0"/>
                </a:lnTo>
                <a:lnTo>
                  <a:pt y="38100" x="0"/>
                </a:lnTo>
                <a:lnTo>
                  <a:pt y="128587" x="54769"/>
                </a:lnTo>
                <a:lnTo>
                  <a:pt y="183356" x="123825"/>
                </a:lnTo>
                <a:lnTo>
                  <a:pt y="219075" x="185738"/>
                </a:lnTo>
                <a:lnTo>
                  <a:pt y="152400" x="292893"/>
                </a:lnTo>
                <a:lnTo>
                  <a:pt y="142875" x="361950"/>
                </a:lnTo>
                <a:lnTo>
                  <a:pt y="102394" x="464344"/>
                </a:lnTo>
                <a:cubicBezTo>
                  <a:pt y="102394" x="466725"/>
                  <a:pt y="114300" x="545307"/>
                  <a:pt y="114300" x="547688"/>
                </a:cubicBezTo>
                <a:lnTo>
                  <a:pt y="126206" x="631031"/>
                </a:lnTo>
                <a:lnTo>
                  <a:pt y="135731" x="690563"/>
                </a:lnTo>
                <a:cubicBezTo>
                  <a:pt y="157162" x="702469"/>
                  <a:pt y="190500" x="714375"/>
                  <a:pt y="211931" x="726281"/>
                </a:cubicBezTo>
                <a:lnTo>
                  <a:pt y="276225" x="766763"/>
                </a:lnTo>
                <a:lnTo>
                  <a:pt y="330993" x="862013"/>
                </a:lnTo>
                <a:cubicBezTo>
                  <a:pt y="338137" x="890588"/>
                  <a:pt y="364728" x="906067"/>
                  <a:pt y="364331" x="933451"/>
                </a:cubicBezTo>
                <a:cubicBezTo>
                  <a:pt y="363934" x="960835"/>
                  <a:pt y="332184" x="1000919"/>
                  <a:pt y="328612" x="1026319"/>
                </a:cubicBezTo>
                <a:cubicBezTo>
                  <a:pt y="325040" x="1051719"/>
                  <a:pt y="352821" x="1090216"/>
                  <a:pt y="357187" x="1126332"/>
                </a:cubicBezTo>
                <a:lnTo>
                  <a:pt y="381000" x="1238250"/>
                </a:lnTo>
                <a:lnTo>
                  <a:pt y="381000" x="1393032"/>
                </a:lnTo>
                <a:lnTo>
                  <a:pt y="352425" x="1538288"/>
                </a:lnTo>
                <a:lnTo>
                  <a:pt y="323850" x="1604963"/>
                </a:lnTo>
                <a:lnTo>
                  <a:pt y="319087" x="1671638"/>
                </a:lnTo>
                <a:lnTo>
                  <a:pt y="361950" x="1733550"/>
                </a:lnTo>
                <a:lnTo>
                  <a:pt y="438150" x="1800225"/>
                </a:lnTo>
                <a:lnTo>
                  <a:pt y="500063" x="1890713"/>
                </a:lnTo>
                <a:cubicBezTo>
                  <a:pt y="514350" x="1928813"/>
                  <a:pt y="523875" x="1935956"/>
                  <a:pt y="538162" x="1974056"/>
                </a:cubicBezTo>
                <a:lnTo>
                  <a:pt y="561975" x="2071688"/>
                </a:lnTo>
                <a:lnTo>
                  <a:pt y="576262" x="2205038"/>
                </a:lnTo>
                <a:lnTo>
                  <a:pt y="538162" x="2276475"/>
                </a:lnTo>
                <a:lnTo>
                  <a:pt y="528637" x="2319338"/>
                </a:lnTo>
                <a:lnTo>
                  <a:pt y="552450" x="2357438"/>
                </a:lnTo>
                <a:lnTo>
                  <a:pt y="609600" x="2343150"/>
                </a:lnTo>
                <a:cubicBezTo>
                  <a:pt y="618331" x="2343944"/>
                  <a:pt y="627062" x="2330450"/>
                  <a:pt y="635793" x="2331244"/>
                </a:cubicBezTo>
                <a:lnTo>
                  <a:pt y="681037" x="2347913"/>
                </a:lnTo>
                <a:lnTo>
                  <a:pt y="776287" x="2414588"/>
                </a:lnTo>
                <a:lnTo>
                  <a:pt y="802481" x="2393157"/>
                </a:lnTo>
                <a:lnTo>
                  <a:pt y="797718" x="2307431"/>
                </a:lnTo>
                <a:lnTo>
                  <a:pt y="828675" x="2271713"/>
                </a:lnTo>
                <a:lnTo>
                  <a:pt y="895350" x="2252662"/>
                </a:lnTo>
                <a:lnTo>
                  <a:pt y="957262" x="2271713"/>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673" name="Shape 673"/>
          <p:cNvGrpSpPr/>
          <p:nvPr/>
        </p:nvGrpSpPr>
        <p:grpSpPr>
          <a:xfrm>
            <a:off y="4176712" x="338846"/>
            <a:ext cy="2464248" cx="2436981"/>
            <a:chOff y="4176712" x="338846"/>
            <a:chExt cy="2464248" cx="2436981"/>
          </a:xfrm>
        </p:grpSpPr>
        <p:pic>
          <p:nvPicPr>
            <p:cNvPr id="674" name="Shape 674"/>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675" name="Shape 675"/>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676" name="Shape 676"/>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677" name="Shape 677"/>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678" name="Shape 678"/>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679" name="Shape 679"/>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80" name="Shape 680"/>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81" name="Shape 681"/>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682" name="Shape 682"/>
          <p:cNvSpPr txBox="1"/>
          <p:nvPr/>
        </p:nvSpPr>
        <p:spPr>
          <a:xfrm>
            <a:off y="3824717" x="418411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683" name="Shape 683"/>
          <p:cNvSpPr txBox="1"/>
          <p:nvPr/>
        </p:nvSpPr>
        <p:spPr>
          <a:xfrm>
            <a:off y="2986782" x="5348346"/>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684" name="Shape 684"/>
          <p:cNvSpPr txBox="1"/>
          <p:nvPr/>
        </p:nvSpPr>
        <p:spPr>
          <a:xfrm>
            <a:off y="3257550" x="124409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685" name="Shape 685"/>
          <p:cNvSpPr txBox="1"/>
          <p:nvPr/>
        </p:nvSpPr>
        <p:spPr>
          <a:xfrm>
            <a:off y="3345655" x="2937166"/>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sp>
        <p:nvSpPr>
          <p:cNvPr id="686" name="Shape 686"/>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687" name="Shape 687"/>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+ 4315</a:t>
            </a:r>
          </a:p>
        </p:txBody>
      </p:sp>
      <p:sp>
        <p:nvSpPr>
          <p:cNvPr id="688" name="Shape 688"/>
          <p:cNvSpPr txBox="1"/>
          <p:nvPr/>
        </p:nvSpPr>
        <p:spPr>
          <a:xfrm>
            <a:off y="4800600" x="7302096"/>
            <a:ext cy="369332" cx="87235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886</a:t>
            </a:r>
          </a:p>
        </p:txBody>
      </p:sp>
      <p:grpSp>
        <p:nvGrpSpPr>
          <p:cNvPr id="689" name="Shape 689"/>
          <p:cNvGrpSpPr/>
          <p:nvPr/>
        </p:nvGrpSpPr>
        <p:grpSpPr>
          <a:xfrm>
            <a:off y="4416147" x="8045211"/>
            <a:ext cy="384453" cx="565388"/>
            <a:chOff y="4112657" x="7440907"/>
            <a:chExt cy="384453" cx="565388"/>
          </a:xfrm>
        </p:grpSpPr>
        <p:sp>
          <p:nvSpPr>
            <p:cNvPr id="690" name="Shape 690"/>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691" name="Shape 691"/>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692" name="Shape 692"/>
          <p:cNvGrpSpPr/>
          <p:nvPr/>
        </p:nvGrpSpPr>
        <p:grpSpPr>
          <a:xfrm>
            <a:off y="4773168" x="8055863"/>
            <a:ext cy="384453" cx="565388"/>
            <a:chOff y="4112657" x="7440907"/>
            <a:chExt cy="384453" cx="565388"/>
          </a:xfrm>
        </p:grpSpPr>
        <p:sp>
          <p:nvSpPr>
            <p:cNvPr id="693" name="Shape 693"/>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694" name="Shape 694"/>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y="0" x="0"/>
          <a:ext cy="0" cx="0"/>
          <a:chOff y="0" x="0"/>
          <a:chExt cy="0" cx="0"/>
        </a:xfrm>
      </p:grpSpPr>
      <p:grpSp>
        <p:nvGrpSpPr>
          <p:cNvPr id="699" name="Shape 699"/>
          <p:cNvGrpSpPr/>
          <p:nvPr/>
        </p:nvGrpSpPr>
        <p:grpSpPr>
          <a:xfrm>
            <a:off y="758952" x="271019"/>
            <a:ext cy="5203064" cx="8478551"/>
            <a:chOff y="975694" x="271019"/>
            <a:chExt cy="5203064" cx="8478551"/>
          </a:xfrm>
        </p:grpSpPr>
        <p:pic>
          <p:nvPicPr>
            <p:cNvPr id="700" name="Shape 700"/>
            <p:cNvPicPr preferRelativeResize="0"/>
            <p:nvPr/>
          </p:nvPicPr>
          <p:blipFill rotWithShape="1">
            <a:blip r:embed="rId3">
              <a:alphaModFix/>
            </a:blip>
            <a:srcRect t="0" b="0" r="0" l="0"/>
            <a:stretch/>
          </p:blipFill>
          <p:spPr>
            <a:xfrm>
              <a:off y="987551" x="393191"/>
              <a:ext cy="5052801" cx="8229600"/>
            </a:xfrm>
            <a:prstGeom prst="rect">
              <a:avLst/>
            </a:prstGeom>
            <a:solidFill>
              <a:srgbClr val="3399FF">
                <a:alpha val="60000"/>
              </a:srgbClr>
            </a:solidFill>
            <a:ln>
              <a:noFill/>
            </a:ln>
          </p:spPr>
        </p:pic>
        <p:sp>
          <p:nvSpPr>
            <p:cNvPr id="701" name="Shape 701"/>
            <p:cNvSpPr/>
            <p:nvPr/>
          </p:nvSpPr>
          <p:spPr>
            <a:xfrm>
              <a:off y="2003177" x="1201570"/>
              <a:ext cy="1674548" cx="2176415"/>
            </a:xfrm>
            <a:custGeom>
              <a:pathLst>
                <a:path w="2418240" extrusionOk="0" h="1860610">
                  <a:moveTo>
                    <a:pt y="102933" x="1489213"/>
                  </a:moveTo>
                  <a:lnTo>
                    <a:pt y="309068" x="1407712"/>
                  </a:lnTo>
                  <a:lnTo>
                    <a:pt y="464344" x="1381833"/>
                  </a:lnTo>
                  <a:lnTo>
                    <a:pt y="610993" x="1537108"/>
                  </a:lnTo>
                  <a:cubicBezTo>
                    <a:pt y="644626" x="1594053"/>
                    <a:pt y="641959" x="1651426"/>
                    <a:pt y="658206" x="1712919"/>
                  </a:cubicBezTo>
                  <a:cubicBezTo>
                    <a:pt y="674453" x="1774412"/>
                    <a:pt y="692601" x="1861527"/>
                    <a:pt y="708476" x="1906065"/>
                  </a:cubicBezTo>
                  <a:cubicBezTo>
                    <a:pt y="737580" x="1953248"/>
                    <a:pt y="736019" x="1933498"/>
                    <a:pt y="758747" x="1958982"/>
                  </a:cubicBezTo>
                  <a:lnTo>
                    <a:pt y="903052" x="1871113"/>
                  </a:lnTo>
                  <a:cubicBezTo>
                    <a:pt y="929915" x="1883646"/>
                    <a:pt y="1059967" x="1909407"/>
                    <a:pt y="1086830" x="1921940"/>
                  </a:cubicBezTo>
                  <a:lnTo>
                    <a:pt y="1135857" x="2071585"/>
                  </a:lnTo>
                  <a:cubicBezTo>
                    <a:pt y="1190261" x="2130279"/>
                    <a:pt y="1194395" x="2249828"/>
                    <a:pt y="1248799" x="2308522"/>
                  </a:cubicBezTo>
                  <a:cubicBezTo>
                    <a:pt y="1304618" x="2380372"/>
                    <a:pt y="1262540" x="2417827"/>
                    <a:pt y="1355401" x="2418240"/>
                  </a:cubicBezTo>
                  <a:cubicBezTo>
                    <a:pt y="1421452" x="2412459"/>
                    <a:pt y="1442477" x="2343323"/>
                    <a:pt y="1449309" x="2297648"/>
                  </a:cubicBezTo>
                  <a:cubicBezTo>
                    <a:pt y="1456141" x="2251973"/>
                    <a:pt y="1391542" x="2154333"/>
                    <a:pt y="1396393" x="2144191"/>
                  </a:cubicBezTo>
                  <a:cubicBezTo>
                    <a:pt y="1401244" x="2134049"/>
                    <a:pt y="1477972" x="2204163"/>
                    <a:pt y="1499580" x="2228857"/>
                  </a:cubicBezTo>
                  <a:cubicBezTo>
                    <a:pt y="1521188" x="2253551"/>
                    <a:pt y="1500189" x="2263499"/>
                    <a:pt y="1526039" x="2292357"/>
                  </a:cubicBezTo>
                  <a:lnTo>
                    <a:pt y="1585888" x="2269714"/>
                  </a:lnTo>
                  <a:lnTo>
                    <a:pt y="1624386" x="2321943"/>
                  </a:lnTo>
                  <a:lnTo>
                    <a:pt y="1697751" x="2307805"/>
                  </a:lnTo>
                  <a:lnTo>
                    <a:pt y="1665751" x="2227878"/>
                  </a:lnTo>
                  <a:cubicBezTo>
                    <a:pt y="1655340" x="2185870"/>
                    <a:pt y="1697846" x="2212657"/>
                    <a:pt y="1687435" x="2170649"/>
                  </a:cubicBezTo>
                  <a:cubicBezTo>
                    <a:pt y="1742998" x="2160947"/>
                    <a:pt y="1716540" x="2114204"/>
                    <a:pt y="1772103" x="2104502"/>
                  </a:cubicBezTo>
                  <a:lnTo>
                    <a:pt y="1651365" x="2073652"/>
                  </a:lnTo>
                  <a:lnTo>
                    <a:pt y="1521499" x="2035839"/>
                  </a:lnTo>
                  <a:cubicBezTo>
                    <a:pt y="1487382" x="1982772"/>
                    <a:pt y="1452081" x="1975320"/>
                    <a:pt y="1401685" x="1948399"/>
                  </a:cubicBezTo>
                  <a:cubicBezTo>
                    <a:pt y="1327036" x="1934708"/>
                    <a:pt y="1389338" x="1869905"/>
                    <a:pt y="1380518" x="1839919"/>
                  </a:cubicBezTo>
                  <a:cubicBezTo>
                    <a:pt y="1371699" x="1809933"/>
                    <a:pt y="1343476" x="1789207"/>
                    <a:pt y="1348768" x="1768481"/>
                  </a:cubicBezTo>
                  <a:cubicBezTo>
                    <a:pt y="1354060" x="1747755"/>
                    <a:pt y="1391542" x="1701455"/>
                    <a:pt y="1417559" x="1686462"/>
                  </a:cubicBezTo>
                  <a:cubicBezTo>
                    <a:pt y="1443577" x="1671469"/>
                    <a:pt y="1471800" x="1692193"/>
                    <a:pt y="1504873" x="1678523"/>
                  </a:cubicBezTo>
                  <a:cubicBezTo>
                    <a:pt y="1537946" x="1664853"/>
                    <a:pt y="1562973" x="1623623"/>
                    <a:pt y="1615997" x="1604440"/>
                  </a:cubicBezTo>
                  <a:lnTo>
                    <a:pt y="1584889" x="1529030"/>
                  </a:lnTo>
                  <a:cubicBezTo>
                    <a:pt y="1550493" x="1523298"/>
                    <a:pt y="1512537" x="1498772"/>
                    <a:pt y="1470476" x="1509191"/>
                  </a:cubicBezTo>
                  <a:cubicBezTo>
                    <a:pt y="1441265" x="1512499"/>
                    <a:pt y="1432616" x="1561611"/>
                    <a:pt y="1409623" x="1575336"/>
                  </a:cubicBezTo>
                  <a:cubicBezTo>
                    <a:pt y="1386631" x="1589061"/>
                    <a:pt y="1360232" x="1602909"/>
                    <a:pt y="1332521" x="1591543"/>
                  </a:cubicBezTo>
                  <a:cubicBezTo>
                    <a:pt y="1296009" x="1517724"/>
                    <a:pt y="1263201" x="1568788"/>
                    <a:pt y="1243357" x="1480682"/>
                  </a:cubicBezTo>
                  <a:cubicBezTo>
                    <a:pt y="1156575" x="1447875"/>
                    <a:pt y="1208697" x="1364265"/>
                    <a:pt y="1155250" x="1366381"/>
                  </a:cubicBezTo>
                  <a:cubicBezTo>
                    <a:pt y="1084182" x="1384803"/>
                    <a:pt y="1231966" x="1264411"/>
                    <a:pt y="1261456" x="1220794"/>
                  </a:cubicBezTo>
                  <a:cubicBezTo>
                    <a:pt y="1290946" x="1177177"/>
                    <a:pt y="1291971" x="1124895"/>
                    <a:pt y="1332191" x="1104677"/>
                  </a:cubicBezTo>
                  <a:cubicBezTo>
                    <a:pt y="1372411" x="1084459"/>
                    <a:pt y="1509490" x="1220164"/>
                    <a:pt y="1589040" x="1233676"/>
                  </a:cubicBezTo>
                  <a:cubicBezTo>
                    <a:pt y="1668590" x="1247188"/>
                    <a:pt y="1692344" x="1168135"/>
                    <a:pt y="1751983" x="1137827"/>
                  </a:cubicBezTo>
                  <a:cubicBezTo>
                    <a:pt y="1811622" x="1107519"/>
                    <a:pt y="1848400" x="982126"/>
                    <a:pt y="1860610" x="917640"/>
                  </a:cubicBezTo>
                  <a:cubicBezTo>
                    <a:pt y="1846667" x="836183"/>
                    <a:pt y="1714821" x="758130"/>
                    <a:pt y="1738978" x="683817"/>
                  </a:cubicBezTo>
                  <a:cubicBezTo>
                    <a:pt y="1787569" x="652217"/>
                    <a:pt y="1562047" x="578454"/>
                    <a:pt y="1596575" x="558610"/>
                  </a:cubicBezTo>
                  <a:cubicBezTo>
                    <a:pt y="1647772" x="567341"/>
                    <a:pt y="1605771" x="520762"/>
                    <a:pt y="1691824" x="512043"/>
                  </a:cubicBezTo>
                  <a:cubicBezTo>
                    <a:pt y="1726811" x="478209"/>
                    <a:pt y="1747278" x="519746"/>
                    <a:pt y="1756227" x="485252"/>
                  </a:cubicBezTo>
                  <a:cubicBezTo>
                    <a:pt y="1765176" x="450758"/>
                    <a:pt y="1740418" x="444529"/>
                    <a:pt y="1684664" x="466475"/>
                  </a:cubicBezTo>
                  <a:lnTo>
                    <a:pt y="1596331" x="479345"/>
                  </a:lnTo>
                  <a:cubicBezTo>
                    <a:pt y="1550852" x="462793"/>
                    <a:pt y="1737808" x="253198"/>
                    <a:pt y="1692329" x="236646"/>
                  </a:cubicBezTo>
                  <a:lnTo>
                    <a:pt y="1729362" x="0"/>
                  </a:lnTo>
                  <a:lnTo>
                    <a:pt y="1524605" x="65086"/>
                  </a:lnTo>
                  <a:cubicBezTo>
                    <a:pt y="1524085" x="67708"/>
                    <a:pt y="1394268" x="252444"/>
                    <a:pt y="1393748" x="255066"/>
                  </a:cubicBezTo>
                  <a:lnTo>
                    <a:pt y="1329523" x="293885"/>
                  </a:lnTo>
                  <a:lnTo>
                    <a:pt y="1275227" x="329410"/>
                  </a:lnTo>
                  <a:lnTo>
                    <a:pt y="1092590" x="448383"/>
                  </a:lnTo>
                  <a:cubicBezTo>
                    <a:pt y="1068762" x="453640"/>
                    <a:pt y="1044935" x="449371"/>
                    <a:pt y="1021107" x="454628"/>
                  </a:cubicBezTo>
                  <a:lnTo>
                    <a:pt y="960812" x="464153"/>
                  </a:lnTo>
                  <a:cubicBezTo>
                    <a:pt y="964242" x="473678"/>
                    <a:pt y="948621" x="490347"/>
                    <a:pt y="952051" x="499872"/>
                  </a:cubicBezTo>
                  <a:lnTo>
                    <a:pt y="983142" x="529300"/>
                  </a:lnTo>
                  <a:cubicBezTo>
                    <a:pt y="971191" x="529016"/>
                    <a:pt y="978289" x="547781"/>
                    <a:pt y="966338" x="547497"/>
                  </a:cubicBezTo>
                  <a:cubicBezTo>
                    <a:pt y="946255" x="546988"/>
                    <a:pt y="926171" x="546478"/>
                    <a:pt y="906088" x="545969"/>
                  </a:cubicBezTo>
                  <a:lnTo>
                    <a:pt y="885556" x="597414"/>
                  </a:lnTo>
                  <a:cubicBezTo>
                    <a:pt y="895815" x="614906"/>
                    <a:pt y="920361" x="622873"/>
                    <a:pt y="930620" x="640365"/>
                  </a:cubicBezTo>
                  <a:cubicBezTo>
                    <a:pt y="931414" x="645921"/>
                    <a:pt y="951257" x="651478"/>
                    <a:pt y="952051" x="657034"/>
                  </a:cubicBezTo>
                  <a:lnTo>
                    <a:pt y="939380" x="686059"/>
                  </a:lnTo>
                  <a:cubicBezTo>
                    <a:pt y="916616" x="693053"/>
                    <a:pt y="903377" x="688140"/>
                    <a:pt y="880613" x="695134"/>
                  </a:cubicBezTo>
                  <a:cubicBezTo>
                    <a:pt y="869471" x="695479"/>
                    <a:pt y="858328" x="695823"/>
                    <a:pt y="847186" x="696168"/>
                  </a:cubicBezTo>
                  <a:cubicBezTo>
                    <a:pt y="842453" x="706936"/>
                    <a:pt y="828196" x="705797"/>
                    <a:pt y="823463" x="716565"/>
                  </a:cubicBezTo>
                  <a:lnTo>
                    <a:pt y="804952" x="772323"/>
                  </a:lnTo>
                  <a:cubicBezTo>
                    <a:pt y="798422" x="784693"/>
                    <a:pt y="806181" x="792302"/>
                    <a:pt y="799651" x="804672"/>
                  </a:cubicBezTo>
                  <a:lnTo>
                    <a:pt y="767167" x="822868"/>
                  </a:lnTo>
                  <a:cubicBezTo>
                    <a:pt y="770851" x="832678"/>
                    <a:pt y="755486" x="837724"/>
                    <a:pt y="759170" x="847534"/>
                  </a:cubicBezTo>
                  <a:cubicBezTo>
                    <a:pt y="761551" x="853884"/>
                    <a:pt y="732976" x="857853"/>
                    <a:pt y="735357" x="864203"/>
                  </a:cubicBezTo>
                  <a:cubicBezTo>
                    <a:pt y="740913" x="872934"/>
                    <a:pt y="782189" x="879284"/>
                    <a:pt y="787745" x="888015"/>
                  </a:cubicBezTo>
                  <a:cubicBezTo>
                    <a:pt y="794095" x="899921"/>
                    <a:pt y="788539" x="909447"/>
                    <a:pt y="785364" x="930878"/>
                  </a:cubicBezTo>
                  <a:cubicBezTo>
                    <a:pt y="795683" x="949134"/>
                    <a:pt y="786951" x="950722"/>
                    <a:pt y="797270" x="968978"/>
                  </a:cubicBezTo>
                  <a:cubicBezTo>
                    <a:pt y="799651" x="972947"/>
                    <a:pt y="785364" x="988821"/>
                    <a:pt y="787745" x="992790"/>
                  </a:cubicBezTo>
                  <a:cubicBezTo>
                    <a:pt y="799651" x="1000728"/>
                    <a:pt y="847276" x="1013427"/>
                    <a:pt y="859182" x="1021365"/>
                  </a:cubicBezTo>
                  <a:lnTo>
                    <a:pt y="846872" x="1046301"/>
                  </a:lnTo>
                  <a:lnTo>
                    <a:pt y="852532" x="1089433"/>
                  </a:lnTo>
                  <a:cubicBezTo>
                    <a:pt y="857130" x="1104050"/>
                    <a:pt y="854584" x="1109142"/>
                    <a:pt y="859182" x="1123759"/>
                  </a:cubicBezTo>
                  <a:lnTo>
                    <a:pt y="914715" x="1183110"/>
                  </a:lnTo>
                  <a:cubicBezTo>
                    <a:pt y="916842" x="1194283"/>
                    <a:pt y="897536" x="1200692"/>
                    <a:pt y="899663" x="1211865"/>
                  </a:cubicBezTo>
                  <a:cubicBezTo>
                    <a:pt y="903632" x="1223771"/>
                    <a:pt y="919507" x="1235678"/>
                    <a:pt y="923476" x="1247584"/>
                  </a:cubicBezTo>
                  <a:cubicBezTo>
                    <a:pt y="930620" x="1271397"/>
                    <a:pt y="944907" x="1276159"/>
                    <a:pt y="952051" x="1299972"/>
                  </a:cubicBezTo>
                  <a:lnTo>
                    <a:pt y="956633" x="1380934"/>
                  </a:lnTo>
                  <a:lnTo>
                    <a:pt y="917680" x="1404431"/>
                  </a:lnTo>
                  <a:cubicBezTo>
                    <a:pt y="909293" x="1395805"/>
                    <a:pt y="884238" x="1377654"/>
                    <a:pt y="875851" x="1369028"/>
                  </a:cubicBezTo>
                  <a:lnTo>
                    <a:pt y="823687" x="1294085"/>
                  </a:lnTo>
                  <a:cubicBezTo>
                    <a:pt y="805431" x="1267494"/>
                    <a:pt y="801269" x="1235805"/>
                    <a:pt y="778220" x="1207103"/>
                  </a:cubicBezTo>
                  <a:cubicBezTo>
                    <a:pt y="755172" x="1178401"/>
                    <a:pt y="704446" x="1142509"/>
                    <a:pt y="685396" x="1121872"/>
                  </a:cubicBezTo>
                  <a:cubicBezTo>
                    <a:pt y="666346" x="1101235"/>
                    <a:pt y="689260" x="1106087"/>
                    <a:pt y="663920" x="1083278"/>
                  </a:cubicBezTo>
                  <a:cubicBezTo>
                    <a:pt y="638580" x="1060469"/>
                    <a:pt y="615905" x="1018752"/>
                    <a:pt y="588124" x="1001686"/>
                  </a:cubicBezTo>
                  <a:cubicBezTo>
                    <a:pt y="557827" x="994752"/>
                    <a:pt y="551342" x="978293"/>
                    <a:pt y="521045" x="971359"/>
                  </a:cubicBezTo>
                  <a:cubicBezTo>
                    <a:pt y="505170" x="969772"/>
                    <a:pt y="486913" x="941990"/>
                    <a:pt y="471038" x="940403"/>
                  </a:cubicBezTo>
                  <a:lnTo>
                    <a:pt y="455134" x="923419"/>
                  </a:lnTo>
                  <a:cubicBezTo>
                    <a:pt y="439004" x="924318"/>
                    <a:pt y="434781" x="927597"/>
                    <a:pt y="418651" x="928496"/>
                  </a:cubicBezTo>
                  <a:lnTo>
                    <a:pt y="378394" x="949928"/>
                  </a:lnTo>
                  <a:cubicBezTo>
                    <a:pt y="371969" x="934847"/>
                    <a:pt y="384595" x="922146"/>
                    <a:pt y="378170" x="907065"/>
                  </a:cubicBezTo>
                  <a:lnTo>
                    <a:pt y="353099" x="865146"/>
                  </a:lnTo>
                  <a:cubicBezTo>
                    <a:pt y="342406" x="860069"/>
                    <a:pt y="300756" x="862136"/>
                    <a:pt y="290063" x="857059"/>
                  </a:cubicBezTo>
                  <a:cubicBezTo>
                    <a:pt y="278951" x="845947"/>
                    <a:pt y="286888" x="837215"/>
                    <a:pt y="275776" x="826103"/>
                  </a:cubicBezTo>
                  <a:lnTo>
                    <a:pt y="252862" x="820531"/>
                  </a:lnTo>
                  <a:cubicBezTo>
                    <a:pt y="248594" x="808895"/>
                    <a:pt y="260994" x="780589"/>
                    <a:pt y="256726" x="768953"/>
                  </a:cubicBezTo>
                  <a:cubicBezTo>
                    <a:pt y="256576" x="756388"/>
                    <a:pt y="241645" x="767366"/>
                    <a:pt y="240057" x="757047"/>
                  </a:cubicBezTo>
                  <a:cubicBezTo>
                    <a:pt y="238470" x="746728"/>
                    <a:pt y="249979" x="718152"/>
                    <a:pt y="247201" x="707040"/>
                  </a:cubicBezTo>
                  <a:cubicBezTo>
                    <a:pt y="244423" x="695928"/>
                    <a:pt y="242237" x="692476"/>
                    <a:pt y="235295" x="685609"/>
                  </a:cubicBezTo>
                  <a:cubicBezTo>
                    <a:pt y="228353" x="678742"/>
                    <a:pt y="197014" x="687392"/>
                    <a:pt y="193644" x="672984"/>
                  </a:cubicBezTo>
                  <a:cubicBezTo>
                    <a:pt y="190274" x="658576"/>
                    <a:pt y="217658" x="607378"/>
                    <a:pt y="215075" x="599164"/>
                  </a:cubicBezTo>
                  <a:cubicBezTo>
                    <a:pt y="212492" x="590950"/>
                    <a:pt y="187475" x="612861"/>
                    <a:pt y="178145" x="623697"/>
                  </a:cubicBezTo>
                  <a:cubicBezTo>
                    <a:pt y="168815" x="634533"/>
                    <a:pt y="158301" x="660210"/>
                    <a:pt y="154332" x="671322"/>
                  </a:cubicBezTo>
                  <a:cubicBezTo>
                    <a:pt y="150363" x="682434"/>
                    <a:pt y="153935" x="695532"/>
                    <a:pt y="142426" x="707041"/>
                  </a:cubicBezTo>
                  <a:cubicBezTo>
                    <a:pt y="133695" x="718947"/>
                    <a:pt y="101150" x="709421"/>
                    <a:pt y="92419" x="721327"/>
                  </a:cubicBezTo>
                  <a:cubicBezTo>
                    <a:pt y="83688" x="744346"/>
                    <a:pt y="105913" x="741171"/>
                    <a:pt y="97182" x="764190"/>
                  </a:cubicBezTo>
                  <a:lnTo>
                    <a:pt y="41649" x="867527"/>
                  </a:lnTo>
                  <a:lnTo>
                    <a:pt y="0" x="1101339"/>
                  </a:lnTo>
                  <a:lnTo>
                    <a:pt y="27677" x="1200049"/>
                  </a:lnTo>
                  <a:cubicBezTo>
                    <a:pt y="31002" x="1216688"/>
                    <a:pt y="58138" x="1247614"/>
                    <a:pt y="61463" x="1264253"/>
                  </a:cubicBezTo>
                  <a:cubicBezTo>
                    <a:pt y="62257" x="1277747"/>
                    <a:pt y="89244" x="1293621"/>
                    <a:pt y="90038" x="1307115"/>
                  </a:cubicBezTo>
                  <a:lnTo>
                    <a:pt y="102933" x="1489213"/>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2" name="Shape 702"/>
            <p:cNvSpPr/>
            <p:nvPr/>
          </p:nvSpPr>
          <p:spPr>
            <a:xfrm>
              <a:off y="975694"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3" name="Shape 703"/>
            <p:cNvSpPr/>
            <p:nvPr/>
          </p:nvSpPr>
          <p:spPr>
            <a:xfrm>
              <a:off y="982646"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4" name="Shape 704"/>
            <p:cNvSpPr/>
            <p:nvPr/>
          </p:nvSpPr>
          <p:spPr>
            <a:xfrm>
              <a:off y="1914908"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5" name="Shape 705"/>
            <p:cNvSpPr/>
            <p:nvPr/>
          </p:nvSpPr>
          <p:spPr>
            <a:xfrm>
              <a:off y="982650"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6" name="Shape 706"/>
            <p:cNvSpPr/>
            <p:nvPr/>
          </p:nvSpPr>
          <p:spPr>
            <a:xfrm>
              <a:off y="982646"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7" name="Shape 707"/>
            <p:cNvSpPr/>
            <p:nvPr/>
          </p:nvSpPr>
          <p:spPr>
            <a:xfrm>
              <a:off y="2576366"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8" name="Shape 708"/>
            <p:cNvSpPr/>
            <p:nvPr/>
          </p:nvSpPr>
          <p:spPr>
            <a:xfrm>
              <a:off y="1554862"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09" name="Shape 709"/>
            <p:cNvSpPr/>
            <p:nvPr/>
          </p:nvSpPr>
          <p:spPr>
            <a:xfrm>
              <a:off y="2819307" x="1788616"/>
              <a:ext cy="505778" cx="728662"/>
            </a:xfrm>
            <a:custGeom>
              <a:pathLst>
                <a:path w="809625" extrusionOk="0" h="561975">
                  <a:moveTo>
                    <a:pt y="0" x="809625"/>
                  </a:moveTo>
                  <a:lnTo>
                    <a:pt y="76200" x="752475"/>
                  </a:lnTo>
                  <a:lnTo>
                    <a:pt y="166688" x="676275"/>
                  </a:lnTo>
                  <a:lnTo>
                    <a:pt y="190500" x="604837"/>
                  </a:lnTo>
                  <a:lnTo>
                    <a:pt y="200025" x="519112"/>
                  </a:lnTo>
                  <a:lnTo>
                    <a:pt y="276225" x="409575"/>
                  </a:lnTo>
                  <a:lnTo>
                    <a:pt y="347663" x="261937"/>
                  </a:lnTo>
                  <a:lnTo>
                    <a:pt y="414338" x="204787"/>
                  </a:lnTo>
                  <a:lnTo>
                    <a:pt y="481013" x="142875"/>
                  </a:lnTo>
                  <a:lnTo>
                    <a:pt y="5619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0" name="Shape 710"/>
            <p:cNvSpPr/>
            <p:nvPr/>
          </p:nvSpPr>
          <p:spPr>
            <a:xfrm>
              <a:off y="3057192" x="2598718"/>
              <a:ext cy="345042" cx="201454"/>
            </a:xfrm>
            <a:custGeom>
              <a:pathLst>
                <a:path w="223838" extrusionOk="0" h="383380">
                  <a:moveTo>
                    <a:pt y="0" x="223838"/>
                  </a:moveTo>
                  <a:lnTo>
                    <a:pt y="83344" x="190500"/>
                  </a:lnTo>
                  <a:lnTo>
                    <a:pt y="102394" x="152400"/>
                  </a:lnTo>
                  <a:lnTo>
                    <a:pt y="164306" x="133350"/>
                  </a:lnTo>
                  <a:lnTo>
                    <a:pt y="245269" x="80963"/>
                  </a:lnTo>
                  <a:lnTo>
                    <a:pt y="278606" x="19050"/>
                  </a:lnTo>
                  <a:lnTo>
                    <a:pt y="326231" x="0"/>
                  </a:lnTo>
                  <a:lnTo>
                    <a:pt y="383381" x="2857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1" name="Shape 711"/>
            <p:cNvSpPr/>
            <p:nvPr/>
          </p:nvSpPr>
          <p:spPr>
            <a:xfrm>
              <a:off y="3059336" x="2830174"/>
              <a:ext cy="192881" cx="462914"/>
            </a:xfrm>
            <a:custGeom>
              <a:pathLst>
                <a:path w="514350" extrusionOk="0" h="214313">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lnTo>
                    <a:pt y="152400" x="457200"/>
                  </a:lnTo>
                  <a:lnTo>
                    <a:pt y="214313" x="5143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2" name="Shape 712"/>
            <p:cNvSpPr/>
            <p:nvPr/>
          </p:nvSpPr>
          <p:spPr>
            <a:xfrm>
              <a:off y="980505"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3" name="Shape 713"/>
            <p:cNvSpPr/>
            <p:nvPr/>
          </p:nvSpPr>
          <p:spPr>
            <a:xfrm>
              <a:off y="982649"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4" name="Shape 714"/>
            <p:cNvSpPr/>
            <p:nvPr/>
          </p:nvSpPr>
          <p:spPr>
            <a:xfrm>
              <a:off y="2037066"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5" name="Shape 715"/>
            <p:cNvSpPr/>
            <p:nvPr/>
          </p:nvSpPr>
          <p:spPr>
            <a:xfrm>
              <a:off y="1874189" x="4913291"/>
              <a:ext cy="169307" cx="274319"/>
            </a:xfrm>
            <a:custGeom>
              <a:pathLst>
                <a:path w="304800" extrusionOk="0" h="188119">
                  <a:moveTo>
                    <a:pt y="188119" x="304800"/>
                  </a:move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6" name="Shape 716"/>
            <p:cNvSpPr/>
            <p:nvPr/>
          </p:nvSpPr>
          <p:spPr>
            <a:xfrm>
              <a:off y="1762747" x="4844712"/>
              <a:ext cy="87867" cx="75008"/>
            </a:xfrm>
            <a:custGeom>
              <a:pathLst>
                <a:path w="83343" extrusionOk="0" h="97631">
                  <a:moveTo>
                    <a:pt y="80962" x="83343"/>
                  </a:moveTo>
                  <a:lnTo>
                    <a:pt y="30956" x="66675"/>
                  </a:lnTo>
                  <a:lnTo>
                    <a:pt y="7144" x="47625"/>
                  </a:lnTo>
                  <a:lnTo>
                    <a:pt y="0" x="11906"/>
                  </a:lnTo>
                  <a:lnTo>
                    <a:pt y="19050" x="0"/>
                  </a:lnTo>
                  <a:lnTo>
                    <a:pt y="38100" x="26194"/>
                  </a:lnTo>
                  <a:cubicBezTo>
                    <a:pt y="44450" x="35719"/>
                    <a:pt y="69850" x="38100"/>
                    <a:pt y="76200" x="47625"/>
                  </a:cubicBezTo>
                  <a:cubicBezTo>
                    <a:pt y="77787" x="56356"/>
                    <a:pt y="96044" x="53182"/>
                    <a:pt y="97631" x="61913"/>
                  </a:cubicBezTo>
                  <a:lnTo>
                    <a:pt y="80962" x="8334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7" name="Shape 717"/>
            <p:cNvSpPr/>
            <p:nvPr/>
          </p:nvSpPr>
          <p:spPr>
            <a:xfrm>
              <a:off y="1769175" x="4585394"/>
              <a:ext cy="60008" cx="257174"/>
            </a:xfrm>
            <a:custGeom>
              <a:pathLst>
                <a:path w="285750" extrusionOk="0" h="66675">
                  <a:moveTo>
                    <a:pt y="19050" x="276225"/>
                  </a:moveTo>
                  <a:lnTo>
                    <a:pt y="0" x="207169"/>
                  </a:lnTo>
                  <a:lnTo>
                    <a:pt y="7143" x="145256"/>
                  </a:lnTo>
                  <a:lnTo>
                    <a:pt y="23812" x="95250"/>
                  </a:lnTo>
                  <a:lnTo>
                    <a:pt y="23812" x="50006"/>
                  </a:lnTo>
                  <a:lnTo>
                    <a:pt y="14287" x="14287"/>
                  </a:lnTo>
                  <a:lnTo>
                    <a:pt y="28575" x="0"/>
                  </a:lnTo>
                  <a:lnTo>
                    <a:pt y="66675" x="30956"/>
                  </a:lnTo>
                  <a:lnTo>
                    <a:pt y="66675" x="92869"/>
                  </a:lnTo>
                  <a:lnTo>
                    <a:pt y="35718" x="135731"/>
                  </a:lnTo>
                  <a:lnTo>
                    <a:pt y="30956" x="200025"/>
                  </a:lnTo>
                  <a:cubicBezTo>
                    <a:pt y="30956" x="211931"/>
                    <a:pt y="24209" x="211931"/>
                    <a:pt y="26193" x="226218"/>
                  </a:cubicBezTo>
                  <a:cubicBezTo>
                    <a:pt y="28177" x="240505"/>
                    <a:pt y="46037" x="277416"/>
                    <a:pt y="42862" x="285750"/>
                  </a:cubicBezTo>
                  <a:lnTo>
                    <a:pt y="19050" x="2762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8" name="Shape 718"/>
            <p:cNvSpPr/>
            <p:nvPr/>
          </p:nvSpPr>
          <p:spPr>
            <a:xfrm>
              <a:off y="3324355" x="1623500"/>
              <a:ext cy="225581" cx="168228"/>
            </a:xfrm>
            <a:custGeom>
              <a:pathLst>
                <a:path w="186922" extrusionOk="0" h="250645">
                  <a:moveTo>
                    <a:pt y="0" x="186922"/>
                  </a:moveTo>
                  <a:lnTo>
                    <a:pt y="66045" x="102141"/>
                  </a:lnTo>
                  <a:lnTo>
                    <a:pt y="160936" x="33129"/>
                  </a:lnTo>
                  <a:lnTo>
                    <a:pt y="250645" x="0"/>
                  </a:lnTo>
                </a:path>
              </a:pathLst>
            </a:custGeom>
            <a:noFill/>
            <a:ln w="9525"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19" name="Shape 719"/>
            <p:cNvSpPr/>
            <p:nvPr/>
          </p:nvSpPr>
          <p:spPr>
            <a:xfrm>
              <a:off y="3206848" x="3024833"/>
              <a:ext cy="275075" cx="239202"/>
            </a:xfrm>
            <a:custGeom>
              <a:pathLst>
                <a:path w="265781" extrusionOk="0" h="305639">
                  <a:moveTo>
                    <a:pt y="0" x="0"/>
                  </a:moveTo>
                  <a:lnTo>
                    <a:pt y="196610" x="80603"/>
                  </a:lnTo>
                  <a:lnTo>
                    <a:pt y="265622" x="210000"/>
                  </a:lnTo>
                  <a:lnTo>
                    <a:pt y="305639" x="2657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0" name="Shape 720"/>
            <p:cNvSpPr/>
            <p:nvPr/>
          </p:nvSpPr>
          <p:spPr>
            <a:xfrm>
              <a:off y="3376557" x="3095616"/>
              <a:ext cy="166431" cx="9425"/>
            </a:xfrm>
            <a:custGeom>
              <a:pathLst>
                <a:path w="10474" extrusionOk="0" h="184923">
                  <a:moveTo>
                    <a:pt y="0" x="6719"/>
                  </a:moveTo>
                  <a:lnTo>
                    <a:pt y="71403" x="0"/>
                  </a:lnTo>
                  <a:lnTo>
                    <a:pt y="184923" x="1047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1" name="Shape 721"/>
            <p:cNvSpPr/>
            <p:nvPr/>
          </p:nvSpPr>
          <p:spPr>
            <a:xfrm>
              <a:off y="2347913" x="3467098"/>
              <a:ext cy="397667" cx="21430"/>
            </a:xfrm>
            <a:custGeom>
              <a:pathLst>
                <a:path w="21431" extrusionOk="0" h="397668">
                  <a:moveTo>
                    <a:pt y="0" x="7144"/>
                  </a:moveTo>
                  <a:lnTo>
                    <a:pt y="88106" x="16669"/>
                  </a:lnTo>
                  <a:lnTo>
                    <a:pt y="173831" x="0"/>
                  </a:lnTo>
                  <a:lnTo>
                    <a:pt y="195262" x="2381"/>
                  </a:lnTo>
                  <a:lnTo>
                    <a:pt y="245268" x="14288"/>
                  </a:lnTo>
                  <a:lnTo>
                    <a:pt y="321468" x="21431"/>
                  </a:lnTo>
                  <a:lnTo>
                    <a:pt y="397668" x="9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2" name="Shape 722"/>
            <p:cNvSpPr/>
            <p:nvPr/>
          </p:nvSpPr>
          <p:spPr>
            <a:xfrm>
              <a:off y="2569367" x="3481387"/>
              <a:ext cy="838064" cx="769322"/>
            </a:xfrm>
            <a:custGeom>
              <a:pathLst>
                <a:path w="769323" extrusionOk="0" h="838065">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618968" x="513159"/>
                    <a:pt y="665830" x="619073"/>
                    <a:pt y="708670" x="667918"/>
                  </a:cubicBezTo>
                  <a:cubicBezTo>
                    <a:pt y="751510" x="716764"/>
                    <a:pt y="816499" x="746671"/>
                    <a:pt y="838065" x="769323"/>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3" name="Shape 723"/>
            <p:cNvSpPr/>
            <p:nvPr/>
          </p:nvSpPr>
          <p:spPr>
            <a:xfrm>
              <a:off y="2738438" x="5053012"/>
              <a:ext cy="888205" cx="545305"/>
            </a:xfrm>
            <a:custGeom>
              <a:pathLst>
                <a:path w="545306" extrusionOk="0" h="888206">
                  <a:moveTo>
                    <a:pt y="0" x="0"/>
                  </a:moveTo>
                  <a:lnTo>
                    <a:pt y="61912" x="38100"/>
                  </a:lnTo>
                  <a:lnTo>
                    <a:pt y="200025" x="59531"/>
                  </a:lnTo>
                  <a:lnTo>
                    <a:pt y="316706" x="73818"/>
                  </a:lnTo>
                  <a:lnTo>
                    <a:pt y="416718" x="123825"/>
                  </a:lnTo>
                  <a:lnTo>
                    <a:pt y="540543" x="211931"/>
                  </a:lnTo>
                  <a:lnTo>
                    <a:pt y="626268" x="300037"/>
                  </a:lnTo>
                  <a:lnTo>
                    <a:pt y="685800" x="330993"/>
                  </a:lnTo>
                  <a:lnTo>
                    <a:pt y="790575" x="357187"/>
                  </a:lnTo>
                  <a:lnTo>
                    <a:pt y="857250" x="450056"/>
                  </a:lnTo>
                  <a:lnTo>
                    <a:pt y="888206" x="5453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4" name="Shape 724"/>
            <p:cNvSpPr/>
            <p:nvPr/>
          </p:nvSpPr>
          <p:spPr>
            <a:xfrm>
              <a:off y="3221828" x="5219698"/>
              <a:ext cy="328612" cx="40480"/>
            </a:xfrm>
            <a:custGeom>
              <a:pathLst>
                <a:path w="40481" extrusionOk="0" h="328613">
                  <a:moveTo>
                    <a:pt y="0" x="0"/>
                  </a:moveTo>
                  <a:lnTo>
                    <a:pt y="116682" x="38100"/>
                  </a:lnTo>
                  <a:lnTo>
                    <a:pt y="188119" x="26194"/>
                  </a:lnTo>
                  <a:lnTo>
                    <a:pt y="266700" x="30956"/>
                  </a:lnTo>
                  <a:lnTo>
                    <a:pt y="328613" x="404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5" name="Shape 725"/>
            <p:cNvSpPr/>
            <p:nvPr/>
          </p:nvSpPr>
          <p:spPr>
            <a:xfrm>
              <a:off y="3548060" x="5441157"/>
              <a:ext cy="164305" cx="30955"/>
            </a:xfrm>
            <a:custGeom>
              <a:pathLst>
                <a:path w="30956" extrusionOk="0" h="164306">
                  <a:moveTo>
                    <a:pt y="0" x="0"/>
                  </a:moveTo>
                  <a:lnTo>
                    <a:pt y="111918" x="30956"/>
                  </a:lnTo>
                  <a:lnTo>
                    <a:pt y="164306" x="714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6" name="Shape 726"/>
            <p:cNvSpPr/>
            <p:nvPr/>
          </p:nvSpPr>
          <p:spPr>
            <a:xfrm>
              <a:off y="2343150" x="5453062"/>
              <a:ext cy="435768" cx="397667"/>
            </a:xfrm>
            <a:custGeom>
              <a:pathLst>
                <a:path w="397668" extrusionOk="0" h="435769">
                  <a:moveTo>
                    <a:pt y="435769" x="0"/>
                  </a:moveTo>
                  <a:lnTo>
                    <a:pt y="414338" x="133350"/>
                  </a:lnTo>
                  <a:lnTo>
                    <a:pt y="354806" x="235743"/>
                  </a:lnTo>
                  <a:lnTo>
                    <a:pt y="302419" x="309562"/>
                  </a:lnTo>
                  <a:cubicBezTo>
                    <a:pt y="286976" x="327578"/>
                    <a:pt y="294677" x="322958"/>
                    <a:pt y="283369" x="328612"/>
                  </a:cubicBezTo>
                  <a:lnTo>
                    <a:pt y="178594" x="354806"/>
                  </a:lnTo>
                  <a:lnTo>
                    <a:pt y="76200" x="366712"/>
                  </a:lnTo>
                  <a:lnTo>
                    <a:pt y="0" x="39766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27" name="Shape 727"/>
            <p:cNvSpPr/>
            <p:nvPr/>
          </p:nvSpPr>
          <p:spPr>
            <a:xfrm>
              <a:off y="2593181" x="5781675"/>
              <a:ext cy="45243" cx="188118"/>
            </a:xfrm>
            <a:custGeom>
              <a:pathLst>
                <a:path w="188119" extrusionOk="0" h="45244">
                  <a:moveTo>
                    <a:pt y="45244" x="0"/>
                  </a:moveTo>
                  <a:lnTo>
                    <a:pt y="0" x="71438"/>
                  </a:lnTo>
                  <a:lnTo>
                    <a:pt y="11907" x="130969"/>
                  </a:lnTo>
                  <a:lnTo>
                    <a:pt y="9525" x="1881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728" name="Shape 728"/>
            <p:cNvGrpSpPr/>
            <p:nvPr/>
          </p:nvGrpSpPr>
          <p:grpSpPr>
            <a:xfrm>
              <a:off y="2047875" x="5303044"/>
              <a:ext cy="1785937" cx="2569368"/>
              <a:chOff y="2047875" x="5303044"/>
              <a:chExt cy="1785937" cx="2569368"/>
            </a:xfrm>
          </p:grpSpPr>
          <p:sp>
            <p:nvSpPr>
              <p:cNvPr id="729" name="Shape 729"/>
              <p:cNvSpPr/>
              <p:nvPr/>
            </p:nvSpPr>
            <p:spPr>
              <a:xfrm>
                <a:off y="2047875" x="5303044"/>
                <a:ext cy="395286" cx="235743"/>
              </a:xfrm>
              <a:custGeom>
                <a:pathLst>
                  <a:path w="235744" extrusionOk="0" h="395287">
                    <a:moveTo>
                      <a:pt y="395287" x="235744"/>
                    </a:moveTo>
                    <a:lnTo>
                      <a:pt y="323849" x="188119"/>
                    </a:lnTo>
                    <a:lnTo>
                      <a:pt y="302418" x="166687"/>
                    </a:lnTo>
                    <a:cubicBezTo>
                      <a:pt y="276224" x="165893"/>
                      <a:pt y="250031" x="165100"/>
                      <a:pt y="223837" x="164306"/>
                    </a:cubicBezTo>
                    <a:cubicBezTo>
                      <a:pt y="197246" x="156368"/>
                      <a:pt y="189308" x="135334"/>
                      <a:pt y="164305" x="121443"/>
                    </a:cubicBezTo>
                    <a:cubicBezTo>
                      <a:pt y="139302" x="107552"/>
                      <a:pt y="97630" x="100804"/>
                      <a:pt y="73818" x="80961"/>
                    </a:cubicBez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0" name="Shape 730"/>
              <p:cNvSpPr/>
              <p:nvPr/>
            </p:nvSpPr>
            <p:spPr>
              <a:xfrm>
                <a:off y="2343150" x="5353051"/>
                <a:ext cy="19049" cx="114299"/>
              </a:xfrm>
              <a:custGeom>
                <a:pathLst>
                  <a:path w="114300" extrusionOk="0" h="19050">
                    <a:moveTo>
                      <a:pt y="0" x="114300"/>
                    </a:moveTo>
                    <a:lnTo>
                      <a:pt y="16669" x="50006"/>
                    </a:lnTo>
                    <a:lnTo>
                      <a:pt y="19050" x="0"/>
                    </a:lnTo>
                    <a:lnTo>
                      <a:pt y="1905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1" name="Shape 731"/>
              <p:cNvSpPr/>
              <p:nvPr/>
            </p:nvSpPr>
            <p:spPr>
              <a:xfrm>
                <a:off y="2252663" x="5545930"/>
                <a:ext cy="169067" cx="190499"/>
              </a:xfrm>
              <a:custGeom>
                <a:pathLst>
                  <a:path w="190500" extrusionOk="0" h="169068">
                    <a:moveTo>
                      <a:pt y="164306" x="0"/>
                    </a:moveTo>
                    <a:lnTo>
                      <a:pt y="169068" x="64294"/>
                    </a:lnTo>
                    <a:lnTo>
                      <a:pt y="140493" x="100013"/>
                    </a:lnTo>
                    <a:lnTo>
                      <a:pt y="104775" x="135732"/>
                    </a:lnTo>
                    <a:lnTo>
                      <a:pt y="23812" x="142875"/>
                    </a:lnTo>
                    <a:lnTo>
                      <a:pt y="0" x="1905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2" name="Shape 732"/>
              <p:cNvSpPr/>
              <p:nvPr/>
            </p:nvSpPr>
            <p:spPr>
              <a:xfrm>
                <a:off y="2412206" x="5629275"/>
                <a:ext cy="85724" cx="61912"/>
              </a:xfrm>
              <a:custGeom>
                <a:pathLst>
                  <a:path w="61913" extrusionOk="0" h="85725">
                    <a:moveTo>
                      <a:pt y="0" x="0"/>
                    </a:moveTo>
                    <a:lnTo>
                      <a:pt y="85725" x="6191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3" name="Shape 733"/>
              <p:cNvSpPr/>
              <p:nvPr/>
            </p:nvSpPr>
            <p:spPr>
              <a:xfrm>
                <a:off y="2709863" x="5362576"/>
                <a:ext cy="1009649" cx="1990723"/>
              </a:xfrm>
              <a:custGeom>
                <a:pathLst>
                  <a:path w="1990724" extrusionOk="0" h="1009650">
                    <a:moveTo>
                      <a:pt y="0" x="0"/>
                    </a:moveTo>
                    <a:cubicBezTo>
                      <a:pt y="7144" x="9128"/>
                      <a:pt y="20240" x="54372"/>
                      <a:pt y="33337" x="71437"/>
                    </a:cubicBezTo>
                    <a:cubicBezTo>
                      <a:pt y="46434" x="88503"/>
                      <a:pt y="66675" x="83343"/>
                      <a:pt y="78581" x="102393"/>
                    </a:cubicBezTo>
                    <a:lnTo>
                      <a:pt y="114300" x="169068"/>
                    </a:lnTo>
                    <a:lnTo>
                      <a:pt y="114300" x="271462"/>
                    </a:lnTo>
                    <a:lnTo>
                      <a:pt y="145256" x="316705"/>
                    </a:lnTo>
                    <a:lnTo>
                      <a:pt y="145256" x="395287"/>
                    </a:lnTo>
                    <a:lnTo>
                      <a:pt y="140493" x="431005"/>
                    </a:lnTo>
                    <a:lnTo>
                      <a:pt y="188118" x="507205"/>
                    </a:lnTo>
                    <a:lnTo>
                      <a:pt y="219075" x="576262"/>
                    </a:lnTo>
                    <a:lnTo>
                      <a:pt y="178593" x="650080"/>
                    </a:lnTo>
                    <a:lnTo>
                      <a:pt y="171450" x="707230"/>
                    </a:lnTo>
                    <a:lnTo>
                      <a:pt y="95250" x="754855"/>
                    </a:lnTo>
                    <a:lnTo>
                      <a:pt y="76200" x="781049"/>
                    </a:lnTo>
                    <a:lnTo>
                      <a:pt y="73818" x="826293"/>
                    </a:lnTo>
                    <a:lnTo>
                      <a:pt y="142875" x="835818"/>
                    </a:lnTo>
                    <a:lnTo>
                      <a:pt y="178593" x="862012"/>
                    </a:lnTo>
                    <a:lnTo>
                      <a:pt y="192881" x="931068"/>
                    </a:lnTo>
                    <a:lnTo>
                      <a:pt y="257175" x="1066799"/>
                    </a:lnTo>
                    <a:lnTo>
                      <a:pt y="314325" x="1157287"/>
                    </a:lnTo>
                    <a:lnTo>
                      <a:pt y="400050" x="1223962"/>
                    </a:lnTo>
                    <a:lnTo>
                      <a:pt y="492918" x="1269205"/>
                    </a:lnTo>
                    <a:lnTo>
                      <a:pt y="531018" x="1333499"/>
                    </a:lnTo>
                    <a:lnTo>
                      <a:pt y="578643" x="1476374"/>
                    </a:lnTo>
                    <a:lnTo>
                      <a:pt y="664368" x="1547812"/>
                    </a:lnTo>
                    <a:lnTo>
                      <a:pt y="762000" x="1628774"/>
                    </a:lnTo>
                    <a:lnTo>
                      <a:pt y="838200" x="1721643"/>
                    </a:lnTo>
                    <a:lnTo>
                      <a:pt y="897731" x="1835943"/>
                    </a:lnTo>
                    <a:lnTo>
                      <a:pt y="957262" x="1940718"/>
                    </a:lnTo>
                    <a:lnTo>
                      <a:pt y="1009650" x="1990724"/>
                    </a:lnTo>
                    <a:lnTo>
                      <a:pt y="1009650" x="199072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4" name="Shape 734"/>
              <p:cNvSpPr/>
              <p:nvPr/>
            </p:nvSpPr>
            <p:spPr>
              <a:xfrm>
                <a:off y="2169318" x="6169819"/>
                <a:ext cy="611980" cx="521493"/>
              </a:xfrm>
              <a:custGeom>
                <a:pathLst>
                  <a:path w="521494" extrusionOk="0" h="611981">
                    <a:moveTo>
                      <a:pt y="611981" x="0"/>
                    </a:moveTo>
                    <a:lnTo>
                      <a:pt y="538162" x="16669"/>
                    </a:lnTo>
                    <a:lnTo>
                      <a:pt y="469106" x="69056"/>
                    </a:lnTo>
                    <a:lnTo>
                      <a:pt y="414337" x="157162"/>
                    </a:lnTo>
                    <a:lnTo>
                      <a:pt y="361950" x="247650"/>
                    </a:lnTo>
                    <a:lnTo>
                      <a:pt y="300037" x="369094"/>
                    </a:lnTo>
                    <a:lnTo>
                      <a:pt y="219075" x="452437"/>
                    </a:lnTo>
                    <a:lnTo>
                      <a:pt y="161925" x="483394"/>
                    </a:lnTo>
                    <a:lnTo>
                      <a:pt y="0" x="52149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5" name="Shape 735"/>
              <p:cNvSpPr/>
              <p:nvPr/>
            </p:nvSpPr>
            <p:spPr>
              <a:xfrm>
                <a:off y="2305050" x="6169819"/>
                <a:ext cy="404812" cx="50005"/>
              </a:xfrm>
              <a:custGeom>
                <a:pathLst>
                  <a:path w="50006" extrusionOk="0" h="404813">
                    <a:moveTo>
                      <a:pt y="404813" x="30956"/>
                    </a:moveTo>
                    <a:lnTo>
                      <a:pt y="273844" x="50006"/>
                    </a:lnTo>
                    <a:lnTo>
                      <a:pt y="138113" x="26194"/>
                    </a:ln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6" name="Shape 736"/>
              <p:cNvSpPr/>
              <p:nvPr/>
            </p:nvSpPr>
            <p:spPr>
              <a:xfrm>
                <a:off y="2450306" x="6353175"/>
                <a:ext cy="392906" cx="364330"/>
              </a:xfrm>
              <a:custGeom>
                <a:pathLst>
                  <a:path w="364331" extrusionOk="0" h="392907">
                    <a:moveTo>
                      <a:pt y="392907" x="0"/>
                    </a:moveTo>
                    <a:lnTo>
                      <a:pt y="266700" x="111919"/>
                    </a:lnTo>
                    <a:lnTo>
                      <a:pt y="164307" x="214313"/>
                    </a:lnTo>
                    <a:lnTo>
                      <a:pt y="0" x="3643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7" name="Shape 737"/>
              <p:cNvSpPr/>
              <p:nvPr/>
            </p:nvSpPr>
            <p:spPr>
              <a:xfrm>
                <a:off y="2533650" x="6260305"/>
                <a:ext cy="352424" cx="1166812"/>
              </a:xfrm>
              <a:custGeom>
                <a:pathLst>
                  <a:path w="1166813" extrusionOk="0" h="352425">
                    <a:moveTo>
                      <a:pt y="352425" x="0"/>
                    </a:moveTo>
                    <a:cubicBezTo>
                      <a:pt y="341313" x="43656"/>
                      <a:pt y="323056" x="51594"/>
                      <a:pt y="311944" x="95250"/>
                    </a:cubicBezTo>
                    <a:cubicBezTo>
                      <a:pt y="304800" x="129381"/>
                      <a:pt y="280988" x="156369"/>
                      <a:pt y="273844" x="190500"/>
                    </a:cubicBezTo>
                    <a:lnTo>
                      <a:pt y="273844" x="288132"/>
                    </a:lnTo>
                    <a:lnTo>
                      <a:pt y="214313" x="416719"/>
                    </a:lnTo>
                    <a:lnTo>
                      <a:pt y="180975" x="550069"/>
                    </a:lnTo>
                    <a:lnTo>
                      <a:pt y="157163" x="747713"/>
                    </a:lnTo>
                    <a:lnTo>
                      <a:pt y="90488" x="919163"/>
                    </a:lnTo>
                    <a:lnTo>
                      <a:pt y="0" x="116681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8" name="Shape 738"/>
              <p:cNvSpPr/>
              <p:nvPr/>
            </p:nvSpPr>
            <p:spPr>
              <a:xfrm>
                <a:off y="2774156" x="6638925"/>
                <a:ext cy="790574" cx="854868"/>
              </a:xfrm>
              <a:custGeom>
                <a:pathLst>
                  <a:path w="854869" extrusionOk="0" h="790575">
                    <a:moveTo>
                      <a:pt y="0" x="0"/>
                    </a:moveTo>
                    <a:lnTo>
                      <a:pt y="69057" x="200025"/>
                    </a:lnTo>
                    <a:lnTo>
                      <a:pt y="111919" x="330994"/>
                    </a:lnTo>
                    <a:lnTo>
                      <a:pt y="233363" x="497681"/>
                    </a:lnTo>
                    <a:lnTo>
                      <a:pt y="321469" x="611981"/>
                    </a:lnTo>
                    <a:lnTo>
                      <a:pt y="421482" x="659606"/>
                    </a:lnTo>
                    <a:lnTo>
                      <a:pt y="531019" x="685800"/>
                    </a:lnTo>
                    <a:lnTo>
                      <a:pt y="597694" x="747713"/>
                    </a:lnTo>
                    <a:lnTo>
                      <a:pt y="697707" x="816769"/>
                    </a:lnTo>
                    <a:lnTo>
                      <a:pt y="790575" x="85486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39" name="Shape 739"/>
              <p:cNvSpPr/>
              <p:nvPr/>
            </p:nvSpPr>
            <p:spPr>
              <a:xfrm>
                <a:off y="2864643" x="6948488"/>
                <a:ext cy="571499" cx="631030"/>
              </a:xfrm>
              <a:custGeom>
                <a:pathLst>
                  <a:path w="631031" extrusionOk="0" h="571500">
                    <a:moveTo>
                      <a:pt y="2381" x="0"/>
                    </a:moveTo>
                    <a:lnTo>
                      <a:pt y="0" x="135731"/>
                    </a:lnTo>
                    <a:lnTo>
                      <a:pt y="23812" x="254793"/>
                    </a:lnTo>
                    <a:lnTo>
                      <a:pt y="69056" x="366712"/>
                    </a:lnTo>
                    <a:lnTo>
                      <a:pt y="233362" x="469106"/>
                    </a:lnTo>
                    <a:lnTo>
                      <a:pt y="350044" x="516731"/>
                    </a:lnTo>
                    <a:lnTo>
                      <a:pt y="447675" x="557212"/>
                    </a:lnTo>
                    <a:lnTo>
                      <a:pt y="571500" x="6310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0" name="Shape 740"/>
              <p:cNvSpPr/>
              <p:nvPr/>
            </p:nvSpPr>
            <p:spPr>
              <a:xfrm>
                <a:off y="2969418" x="7350918"/>
                <a:ext cy="150018" cx="502443"/>
              </a:xfrm>
              <a:custGeom>
                <a:pathLst>
                  <a:path w="502444" extrusionOk="0" h="150019">
                    <a:moveTo>
                      <a:pt y="0" x="0"/>
                    </a:moveTo>
                    <a:lnTo>
                      <a:pt y="114300" x="114300"/>
                    </a:lnTo>
                    <a:lnTo>
                      <a:pt y="126206" x="183356"/>
                    </a:lnTo>
                    <a:lnTo>
                      <a:pt y="138112" x="330994"/>
                    </a:lnTo>
                    <a:lnTo>
                      <a:pt y="150019" x="50244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1" name="Shape 741"/>
              <p:cNvSpPr/>
              <p:nvPr/>
            </p:nvSpPr>
            <p:spPr>
              <a:xfrm>
                <a:off y="3105150" x="7508081"/>
                <a:ext cy="328612" cx="321468"/>
              </a:xfrm>
              <a:custGeom>
                <a:pathLst>
                  <a:path w="321469" extrusionOk="0" h="328613">
                    <a:moveTo>
                      <a:pt y="0" x="0"/>
                    </a:moveTo>
                    <a:lnTo>
                      <a:pt y="64294" x="102394"/>
                    </a:lnTo>
                    <a:lnTo>
                      <a:pt y="128588" x="173832"/>
                    </a:lnTo>
                    <a:lnTo>
                      <a:pt y="185738" x="245269"/>
                    </a:lnTo>
                    <a:lnTo>
                      <a:pt y="328613" x="32146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2" name="Shape 742"/>
              <p:cNvSpPr/>
              <p:nvPr/>
            </p:nvSpPr>
            <p:spPr>
              <a:xfrm>
                <a:off y="3109913" x="7562850"/>
                <a:ext cy="247649" cx="309562"/>
              </a:xfrm>
              <a:custGeom>
                <a:pathLst>
                  <a:path w="309563" extrusionOk="0" h="247650">
                    <a:moveTo>
                      <a:pt y="0" x="0"/>
                    </a:moveTo>
                    <a:lnTo>
                      <a:pt y="64293" x="150019"/>
                    </a:lnTo>
                    <a:lnTo>
                      <a:pt y="171450" x="245269"/>
                    </a:lnTo>
                    <a:lnTo>
                      <a:pt y="247650" x="30956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3" name="Shape 743"/>
              <p:cNvSpPr/>
              <p:nvPr/>
            </p:nvSpPr>
            <p:spPr>
              <a:xfrm>
                <a:off y="3550444" x="7048500"/>
                <a:ext cy="216693" cx="19049"/>
              </a:xfrm>
              <a:custGeom>
                <a:pathLst>
                  <a:path w="19050" extrusionOk="0" h="216694">
                    <a:moveTo>
                      <a:pt y="0" x="19050"/>
                    </a:moveTo>
                    <a:lnTo>
                      <a:pt y="100012" x="2381"/>
                    </a:lnTo>
                    <a:cubicBezTo>
                      <a:pt y="123031" x="1587"/>
                      <a:pt y="146050" x="794"/>
                      <a:pt y="169069" x="0"/>
                    </a:cubicBezTo>
                    <a:lnTo>
                      <a:pt y="216694"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4" name="Shape 744"/>
              <p:cNvSpPr/>
              <p:nvPr/>
            </p:nvSpPr>
            <p:spPr>
              <a:xfrm>
                <a:off y="3581400" x="7065168"/>
                <a:ext cy="252412" cx="278605"/>
              </a:xfrm>
              <a:custGeom>
                <a:pathLst>
                  <a:path w="278606" extrusionOk="0" h="252413">
                    <a:moveTo>
                      <a:pt y="0" x="0"/>
                    </a:moveTo>
                    <a:lnTo>
                      <a:pt y="0" x="0"/>
                    </a:lnTo>
                    <a:lnTo>
                      <a:pt y="90488" x="33337"/>
                    </a:lnTo>
                    <a:lnTo>
                      <a:pt y="140494" x="85725"/>
                    </a:lnTo>
                    <a:lnTo>
                      <a:pt y="190500" x="169069"/>
                    </a:lnTo>
                    <a:lnTo>
                      <a:pt y="252413" x="2786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5" name="Shape 745"/>
              <p:cNvSpPr/>
              <p:nvPr/>
            </p:nvSpPr>
            <p:spPr>
              <a:xfrm>
                <a:off y="3088481" x="7243761"/>
                <a:ext cy="421480" cx="338137"/>
              </a:xfrm>
              <a:custGeom>
                <a:pathLst>
                  <a:path w="338138" extrusionOk="0" h="421481">
                    <a:moveTo>
                      <a:pt y="0" x="0"/>
                    </a:moveTo>
                    <a:lnTo>
                      <a:pt y="88106" x="83344"/>
                    </a:lnTo>
                    <a:lnTo>
                      <a:pt y="223837" x="150019"/>
                    </a:lnTo>
                    <a:lnTo>
                      <a:pt y="307181" x="257176"/>
                    </a:lnTo>
                    <a:lnTo>
                      <a:pt y="421481" x="33813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6" name="Shape 746"/>
              <p:cNvSpPr/>
              <p:nvPr/>
            </p:nvSpPr>
            <p:spPr>
              <a:xfrm>
                <a:off y="3136106" x="7439025"/>
                <a:ext cy="461962" cx="304799"/>
              </a:xfrm>
              <a:custGeom>
                <a:pathLst>
                  <a:path w="304800" extrusionOk="0" h="461963">
                    <a:moveTo>
                      <a:pt y="0" x="0"/>
                    </a:moveTo>
                    <a:lnTo>
                      <a:pt y="161925" x="121444"/>
                    </a:lnTo>
                    <a:lnTo>
                      <a:pt y="266700" x="214313"/>
                    </a:lnTo>
                    <a:lnTo>
                      <a:pt y="350044" x="250031"/>
                    </a:lnTo>
                    <a:lnTo>
                      <a:pt y="461963" x="3048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7" name="Shape 747"/>
              <p:cNvSpPr/>
              <p:nvPr/>
            </p:nvSpPr>
            <p:spPr>
              <a:xfrm>
                <a:off y="3264693" x="7550943"/>
                <a:ext cy="252411" cx="276224"/>
              </a:xfrm>
              <a:custGeom>
                <a:pathLst>
                  <a:path w="276225" extrusionOk="0" h="252412">
                    <a:moveTo>
                      <a:pt y="0" x="0"/>
                    </a:moveTo>
                    <a:lnTo>
                      <a:pt y="66675" x="92869"/>
                    </a:lnTo>
                    <a:lnTo>
                      <a:pt y="140494" x="188119"/>
                    </a:lnTo>
                    <a:lnTo>
                      <a:pt y="216694" x="240506"/>
                    </a:lnTo>
                    <a:lnTo>
                      <a:pt y="209550" x="240506"/>
                    </a:lnTo>
                    <a:lnTo>
                      <a:pt y="252412" x="2762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748" name="Shape 748"/>
            <p:cNvSpPr/>
            <p:nvPr/>
          </p:nvSpPr>
          <p:spPr>
            <a:xfrm>
              <a:off y="2102643" x="5457825"/>
              <a:ext cy="142874" cx="21430"/>
            </a:xfrm>
            <a:custGeom>
              <a:pathLst>
                <a:path w="21431" extrusionOk="0" h="142875">
                  <a:moveTo>
                    <a:pt y="142875" x="2381"/>
                  </a:moveTo>
                  <a:lnTo>
                    <a:pt y="102394" x="0"/>
                  </a:lnTo>
                  <a:lnTo>
                    <a:pt y="47625" x="14288"/>
                  </a:lnTo>
                  <a:lnTo>
                    <a:pt y="0" x="21431"/>
                  </a:lnTo>
                  <a:lnTo>
                    <a:pt y="0" x="214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49" name="Shape 749"/>
            <p:cNvSpPr/>
            <p:nvPr/>
          </p:nvSpPr>
          <p:spPr>
            <a:xfrm>
              <a:off y="3626644" x="5074673"/>
              <a:ext cy="216468" cx="195556"/>
            </a:xfrm>
            <a:custGeom>
              <a:pathLst>
                <a:path w="195557" extrusionOk="0" h="216469">
                  <a:moveTo>
                    <a:pt y="181155" x="182303"/>
                  </a:moveTo>
                  <a:cubicBezTo>
                    <a:pt y="149525" x="150673"/>
                    <a:pt y="129194" x="133225"/>
                    <a:pt y="110077" x="113606"/>
                  </a:cubicBezTo>
                  <a:cubicBezTo>
                    <a:pt y="90960" x="93987"/>
                    <a:pt y="84796" x="82537"/>
                    <a:pt y="66450" x="64588"/>
                  </a:cubicBezTo>
                  <a:cubicBezTo>
                    <a:pt y="48104" x="46639"/>
                    <a:pt y="6747" x="14641"/>
                    <a:pt y="0" x="5910"/>
                  </a:cubicBezTo>
                  <a:cubicBezTo>
                    <a:pt y="8656" x="8007"/>
                    <a:pt y="14932" x="-1802"/>
                    <a:pt y="23588" x="295"/>
                  </a:cubicBezTo>
                  <a:lnTo>
                    <a:pt y="57149" x="14267"/>
                  </a:lnTo>
                  <a:lnTo>
                    <a:pt y="144582" x="104980"/>
                  </a:lnTo>
                  <a:cubicBezTo>
                    <a:pt y="151876" x="118504"/>
                    <a:pt y="190125" x="151077"/>
                    <a:pt y="197419" x="164601"/>
                  </a:cubicBezTo>
                  <a:cubicBezTo>
                    <a:pt y="198213" x="170157"/>
                    <a:pt y="215675" x="190001"/>
                    <a:pt y="216469" x="195557"/>
                  </a:cubicBezTo>
                  <a:lnTo>
                    <a:pt y="181155" x="18230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0" name="Shape 750"/>
            <p:cNvSpPr/>
            <p:nvPr/>
          </p:nvSpPr>
          <p:spPr>
            <a:xfrm>
              <a:off y="3200400" x="6366294"/>
              <a:ext cy="483078" cx="276045"/>
            </a:xfrm>
            <a:custGeom>
              <a:pathLst>
                <a:path w="276046" extrusionOk="0" h="483079">
                  <a:moveTo>
                    <a:pt y="0" x="276046"/>
                  </a:moveTo>
                  <a:lnTo>
                    <a:pt y="163902" x="267419"/>
                  </a:lnTo>
                  <a:lnTo>
                    <a:pt y="345057" x="198408"/>
                  </a:lnTo>
                  <a:lnTo>
                    <a:pt y="422694" x="69012"/>
                  </a:lnTo>
                  <a:lnTo>
                    <a:pt y="483079"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1" name="Shape 751"/>
            <p:cNvSpPr/>
            <p:nvPr/>
          </p:nvSpPr>
          <p:spPr>
            <a:xfrm>
              <a:off y="3571335" x="6556075"/>
              <a:ext cy="163901" cx="17252"/>
            </a:xfrm>
            <a:custGeom>
              <a:pathLst>
                <a:path w="17253" extrusionOk="0" h="163902">
                  <a:moveTo>
                    <a:pt y="0" x="8627"/>
                  </a:moveTo>
                  <a:lnTo>
                    <a:pt y="129396" x="0"/>
                  </a:lnTo>
                  <a:lnTo>
                    <a:pt y="163902" x="1725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2" name="Shape 752"/>
            <p:cNvSpPr/>
            <p:nvPr/>
          </p:nvSpPr>
          <p:spPr>
            <a:xfrm>
              <a:off y="3269455" x="4105107"/>
              <a:ext cy="1550192" cx="79009"/>
            </a:xfrm>
            <a:custGeom>
              <a:pathLst>
                <a:path w="79010" extrusionOk="0" h="1550193">
                  <a:moveTo>
                    <a:pt y="0" x="14457"/>
                  </a:moveTo>
                  <a:lnTo>
                    <a:pt y="85725" x="12075"/>
                  </a:lnTo>
                  <a:lnTo>
                    <a:pt y="169069" x="14457"/>
                  </a:lnTo>
                  <a:lnTo>
                    <a:pt y="233363" x="50175"/>
                  </a:lnTo>
                  <a:cubicBezTo>
                    <a:pt y="262687" x="58007"/>
                    <a:pt y="314901" x="30817"/>
                    <a:pt y="362264" x="35572"/>
                  </a:cubicBezTo>
                  <a:cubicBezTo>
                    <a:pt y="409627" x="40327"/>
                    <a:pt y="448528" x="83018"/>
                    <a:pt y="517539" x="78705"/>
                  </a:cubicBezTo>
                  <a:cubicBezTo>
                    <a:pt y="586550" x="74392"/>
                    <a:pt y="675690" x="38448"/>
                    <a:pt y="759079" x="35573"/>
                  </a:cubicBezTo>
                  <a:cubicBezTo>
                    <a:pt y="842468" x="32698"/>
                    <a:pt y="968989" x="12569"/>
                    <a:pt y="1026498" x="18320"/>
                  </a:cubicBezTo>
                  <a:cubicBezTo>
                    <a:pt y="1084007" x="24071"/>
                    <a:pt y="1014996" x="60014"/>
                    <a:pt y="1069630" x="61452"/>
                  </a:cubicBezTo>
                  <a:cubicBezTo>
                    <a:pt y="1124264" x="62890"/>
                    <a:pt y="1234970" x="68640"/>
                    <a:pt y="1302543" x="61452"/>
                  </a:cubicBezTo>
                  <a:cubicBezTo>
                    <a:pt y="1370116" x="54264"/>
                    <a:pt y="1373014" x="26154"/>
                    <a:pt y="1414686" x="18321"/>
                  </a:cubicBezTo>
                  <a:cubicBezTo>
                    <a:pt y="1456358" x="10488"/>
                    <a:pt y="1508162" x="-1569"/>
                    <a:pt y="1550193" x="168"/>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3" name="Shape 753"/>
            <p:cNvSpPr/>
            <p:nvPr/>
          </p:nvSpPr>
          <p:spPr>
            <a:xfrm>
              <a:off y="3333750" x="4200525"/>
              <a:ext cy="240505" cx="80962"/>
            </a:xfrm>
            <a:custGeom>
              <a:pathLst>
                <a:path w="80963" extrusionOk="0" h="240506">
                  <a:moveTo>
                    <a:pt y="0" x="0"/>
                  </a:moveTo>
                  <a:lnTo>
                    <a:pt y="57150" x="23813"/>
                  </a:lnTo>
                  <a:lnTo>
                    <a:pt y="109538" x="23813"/>
                  </a:lnTo>
                  <a:lnTo>
                    <a:pt y="169069" x="57150"/>
                  </a:lnTo>
                  <a:lnTo>
                    <a:pt y="240506" x="8096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4" name="Shape 754"/>
            <p:cNvSpPr/>
            <p:nvPr/>
          </p:nvSpPr>
          <p:spPr>
            <a:xfrm>
              <a:off y="4681535" x="3910014"/>
              <a:ext cy="28574" cx="207167"/>
            </a:xfrm>
            <a:custGeom>
              <a:pathLst>
                <a:path w="207168" extrusionOk="0" h="28575">
                  <a:moveTo>
                    <a:pt y="0" x="207168"/>
                  </a:moveTo>
                  <a:lnTo>
                    <a:pt y="16668" x="130968"/>
                  </a:lnTo>
                  <a:lnTo>
                    <a:pt y="9525" x="66675"/>
                  </a:lnTo>
                  <a:lnTo>
                    <a:pt y="285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5" name="Shape 755"/>
            <p:cNvSpPr/>
            <p:nvPr/>
          </p:nvSpPr>
          <p:spPr>
            <a:xfrm>
              <a:off y="4393405" x="4171950"/>
              <a:ext cy="357187" cx="230980"/>
            </a:xfrm>
            <a:custGeom>
              <a:pathLst>
                <a:path w="230981" extrusionOk="0" h="357188">
                  <a:moveTo>
                    <a:pt y="0" x="0"/>
                  </a:moveTo>
                  <a:lnTo>
                    <a:pt y="130969" x="33338"/>
                  </a:lnTo>
                  <a:lnTo>
                    <a:pt y="219075" x="88106"/>
                  </a:lnTo>
                  <a:lnTo>
                    <a:pt y="300038" x="154781"/>
                  </a:lnTo>
                  <a:lnTo>
                    <a:pt y="357188" x="2309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6" name="Shape 756"/>
            <p:cNvSpPr/>
            <p:nvPr/>
          </p:nvSpPr>
          <p:spPr>
            <a:xfrm>
              <a:off y="4960189"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7" name="Shape 757"/>
            <p:cNvSpPr/>
            <p:nvPr/>
          </p:nvSpPr>
          <p:spPr>
            <a:xfrm>
              <a:off y="3830128" x="5349232"/>
              <a:ext cy="155275" cx="379112"/>
            </a:xfrm>
            <a:custGeom>
              <a:pathLst>
                <a:path w="379113" extrusionOk="0" h="155276">
                  <a:moveTo>
                    <a:pt y="0" x="370935"/>
                  </a:moveTo>
                  <a:lnTo>
                    <a:pt y="80019" x="312348"/>
                  </a:lnTo>
                  <a:cubicBezTo>
                    <a:pt y="89020" x="289359"/>
                    <a:pt y="109927" x="278277"/>
                    <a:pt y="118928" x="255288"/>
                  </a:cubicBezTo>
                  <a:lnTo>
                    <a:pt y="122567" x="179087"/>
                  </a:lnTo>
                  <a:lnTo>
                    <a:pt y="104416" x="91925"/>
                  </a:lnTo>
                  <a:cubicBezTo>
                    <a:pt y="104491" x="74148"/>
                    <a:pt y="92659" x="37321"/>
                    <a:pt y="92734" x="19544"/>
                  </a:cubicBezTo>
                  <a:lnTo>
                    <a:pt y="103517" x="0"/>
                  </a:lnTo>
                  <a:lnTo>
                    <a:pt y="138023" x="94890"/>
                  </a:lnTo>
                  <a:lnTo>
                    <a:pt y="155276" x="207033"/>
                  </a:lnTo>
                  <a:lnTo>
                    <a:pt y="129396" x="310550"/>
                  </a:lnTo>
                  <a:cubicBezTo>
                    <a:pt y="114794" x="317529"/>
                    <a:pt y="90667" x="348321"/>
                    <a:pt y="76065" x="355300"/>
                  </a:cubicBezTo>
                  <a:cubicBezTo>
                    <a:pt y="62571" x="357681"/>
                    <a:pt y="41934" x="376732"/>
                    <a:pt y="28440" x="379113"/>
                  </a:cubicBezTo>
                  <a:lnTo>
                    <a:pt y="0" x="37093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8" name="Shape 758"/>
            <p:cNvSpPr/>
            <p:nvPr/>
          </p:nvSpPr>
          <p:spPr>
            <a:xfrm rot="10623375">
              <a:off y="3503011" x="5775937"/>
              <a:ext cy="333241" cx="275754"/>
            </a:xfrm>
            <a:custGeom>
              <a:pathLst>
                <a:path w="275754" extrusionOk="0" h="333241">
                  <a:moveTo>
                    <a:pt y="35495" x="217143"/>
                  </a:moveTo>
                  <a:lnTo>
                    <a:pt y="117581" x="138023"/>
                  </a:lnTo>
                  <a:lnTo>
                    <a:pt y="201464" x="77953"/>
                  </a:lnTo>
                  <a:lnTo>
                    <a:pt y="333241" x="0"/>
                  </a:lnTo>
                  <a:lnTo>
                    <a:pt y="320436" x="47895"/>
                  </a:lnTo>
                  <a:cubicBezTo>
                    <a:pt y="301731" x="61269"/>
                    <a:pt y="268737" x="79405"/>
                    <a:pt y="250032" x="92779"/>
                  </a:cubicBezTo>
                  <a:lnTo>
                    <a:pt y="213954" x="118389"/>
                  </a:lnTo>
                  <a:lnTo>
                    <a:pt y="126207" x="172529"/>
                  </a:lnTo>
                  <a:lnTo>
                    <a:pt y="54814" x="258478"/>
                  </a:lnTo>
                  <a:cubicBezTo>
                    <a:pt y="50036" x="247695"/>
                    <a:pt y="4778" x="284537"/>
                    <a:pt y="0" x="273754"/>
                  </a:cubicBezTo>
                  <a:lnTo>
                    <a:pt y="35495" x="2171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59" name="Shape 759"/>
            <p:cNvSpPr/>
            <p:nvPr/>
          </p:nvSpPr>
          <p:spPr>
            <a:xfrm>
              <a:off y="1616869" x="3107532"/>
              <a:ext cy="1133474" cx="2486025"/>
            </a:xfrm>
            <a:custGeom>
              <a:pathLst>
                <a:path w="2486026"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lnTo>
                    <a:pt y="1045369" x="2331244"/>
                  </a:lnTo>
                  <a:cubicBezTo>
                    <a:pt y="1008063" x="2357041"/>
                    <a:pt y="938213" x="2391568"/>
                    <a:pt y="892969" x="2409824"/>
                  </a:cubicBezTo>
                  <a:cubicBezTo>
                    <a:pt y="847725" x="2428080"/>
                    <a:pt y="803672" x="2427287"/>
                    <a:pt y="773906" x="2440781"/>
                  </a:cubicBezTo>
                  <a:cubicBezTo>
                    <a:pt y="714375" x="2466578"/>
                    <a:pt y="706437" x="2479279"/>
                    <a:pt y="688181" x="2486026"/>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760" name="Shape 760"/>
          <p:cNvSpPr/>
          <p:nvPr/>
        </p:nvSpPr>
        <p:spPr>
          <a:xfrm>
            <a:off y="1669031" x="2450592"/>
            <a:ext cy="3153119" cx="5486149"/>
          </a:xfrm>
          <a:custGeom>
            <a:pathLst>
              <a:path w="6095723" extrusionOk="0" h="3503468">
                <a:moveTo>
                  <a:pt y="262457" x="442385"/>
                </a:moveTo>
                <a:cubicBezTo>
                  <a:pt y="272546" x="498335"/>
                  <a:pt y="282036" x="512234"/>
                  <a:pt y="280660" x="544725"/>
                </a:cubicBezTo>
                <a:cubicBezTo>
                  <a:pt y="279284" x="577216"/>
                  <a:pt y="281542" x="629390"/>
                  <a:pt y="275368" x="674369"/>
                </a:cubicBezTo>
                <a:cubicBezTo>
                  <a:pt y="266937" x="731113"/>
                  <a:pt y="253531" x="791175"/>
                  <a:pt y="238326" x="841058"/>
                </a:cubicBezTo>
                <a:cubicBezTo>
                  <a:pt y="227302" x="880745"/>
                  <a:pt y="209434" x="889512"/>
                  <a:pt y="198639" x="917787"/>
                </a:cubicBezTo>
                <a:cubicBezTo>
                  <a:pt y="187844" x="946063"/>
                  <a:pt y="179730" x="962204"/>
                  <a:pt y="173556" x="984253"/>
                </a:cubicBezTo>
                <a:cubicBezTo>
                  <a:pt y="169570" x="1006195"/>
                  <a:pt y="160292" x="1014907"/>
                  <a:pt y="156306" x="1036849"/>
                </a:cubicBezTo>
                <a:lnTo>
                  <a:pt y="150272" x="1099081"/>
                </a:lnTo>
                <a:lnTo>
                  <a:pt y="100001" x="1126067"/>
                </a:lnTo>
                <a:lnTo>
                  <a:pt y="31210" x="1118129"/>
                </a:lnTo>
                <a:lnTo>
                  <a:pt y="108998" x="1181629"/>
                </a:lnTo>
                <a:cubicBezTo>
                  <a:pt y="121239" x="1178348"/>
                  <a:pt y="144063" x="1180360"/>
                  <a:pt y="156304" x="1177079"/>
                </a:cubicBezTo>
                <a:cubicBezTo>
                  <a:pt y="181881" x="1175315"/>
                  <a:pt y="196874" x="1181489"/>
                  <a:pt y="222451" x="1179725"/>
                </a:cubicBezTo>
                <a:cubicBezTo>
                  <a:pt y="237197" x="1179654"/>
                  <a:pt y="251944" x="1179584"/>
                  <a:pt y="266690" x="1179513"/>
                </a:cubicBezTo>
                <a:cubicBezTo>
                  <a:pt y="278402" x="1182230"/>
                  <a:pt y="292760" x="1169070"/>
                  <a:pt y="304472" x="1171787"/>
                </a:cubicBezTo>
                <a:cubicBezTo>
                  <a:pt y="326521" x="1177079"/>
                  <a:pt y="330048" x="1190307"/>
                  <a:pt y="352097" x="1195599"/>
                </a:cubicBezTo>
                <a:lnTo>
                  <a:pt y="419089" x="1237193"/>
                </a:lnTo>
                <a:lnTo>
                  <a:pt y="443431" x="1256242"/>
                </a:lnTo>
                <a:lnTo>
                  <a:pt y="415914" x="1289051"/>
                </a:lnTo>
                <a:cubicBezTo>
                  <a:pt y="411716" x="1298788"/>
                  <a:pt y="405067" x="1303338"/>
                  <a:pt y="405014" x="1312016"/>
                </a:cubicBezTo>
                <a:cubicBezTo>
                  <a:pt y="404961" x="1320694"/>
                  <a:pt y="411187" x="1331861"/>
                  <a:pt y="415597" x="1341121"/>
                </a:cubicBezTo>
                <a:cubicBezTo>
                  <a:pt y="422652" x="1347295"/>
                  <a:pt y="432355" x="1371989"/>
                  <a:pt y="439410" x="1378163"/>
                </a:cubicBezTo>
                <a:lnTo>
                  <a:pt y="468831" x="1390651"/>
                </a:lnTo>
                <a:cubicBezTo>
                  <a:pt y="472800" x="1399470"/>
                  <a:pt y="470330" x="1413758"/>
                  <a:pt y="465867" x="1425788"/>
                </a:cubicBezTo>
                <a:cubicBezTo>
                  <a:pt y="461405" x="1437818"/>
                  <a:pt y="455941" x="1456633"/>
                  <a:pt y="442056" x="1462829"/>
                </a:cubicBezTo>
                <a:cubicBezTo>
                  <a:pt y="428171" x="1469025"/>
                  <a:pt y="400638" x="1455471"/>
                  <a:pt y="382557" x="1462967"/>
                </a:cubicBezTo>
                <a:cubicBezTo>
                  <a:pt y="364477" x="1470463"/>
                  <a:pt y="360698" x="1465497"/>
                  <a:pt y="349447" x="1473411"/>
                </a:cubicBezTo>
                <a:cubicBezTo>
                  <a:pt y="338196" x="1481325"/>
                  <a:pt y="350330" x="1507807"/>
                  <a:pt y="344156" x="1521036"/>
                </a:cubicBezTo>
                <a:cubicBezTo>
                  <a:pt y="337983" x="1534265"/>
                  <a:pt y="347683" x="1538235"/>
                  <a:pt y="338864" x="1547495"/>
                </a:cubicBezTo>
                <a:cubicBezTo>
                  <a:pt y="330045" x="1556755"/>
                  <a:pt y="316374" x="1557196"/>
                  <a:pt y="307114" x="1563369"/>
                </a:cubicBezTo>
                <a:cubicBezTo>
                  <a:pt y="297854" x="1569542"/>
                  <a:pt y="313729" x="1581448"/>
                  <a:pt y="307114" x="1587181"/>
                </a:cubicBezTo>
                <a:cubicBezTo>
                  <a:pt y="300499" x="1592914"/>
                  <a:pt y="282824" x="1585776"/>
                  <a:pt y="272718" x="1589828"/>
                </a:cubicBezTo>
                <a:cubicBezTo>
                  <a:pt y="262612" x="1593880"/>
                  <a:pt y="254416" x="1603995"/>
                  <a:pt y="246479" x="1611491"/>
                </a:cubicBezTo>
                <a:cubicBezTo>
                  <a:pt y="239350" x="1619263"/>
                  <a:pt y="237514" x="1597930"/>
                  <a:pt y="230385" x="1605702"/>
                </a:cubicBezTo>
                <a:cubicBezTo>
                  <a:pt y="225975" x="1610994"/>
                  <a:pt y="221566" x="1608348"/>
                  <a:pt y="217156" x="1613640"/>
                </a:cubicBezTo>
                <a:lnTo>
                  <a:pt y="201279" x="1629515"/>
                </a:lnTo>
                <a:cubicBezTo>
                  <a:pt y="188932" x="1643626"/>
                  <a:pt y="187170" x="1631279"/>
                  <a:pt y="174823" x="1645390"/>
                </a:cubicBezTo>
                <a:lnTo>
                  <a:pt y="86003" x="1678349"/>
                </a:lnTo>
                <a:cubicBezTo>
                  <a:pt y="93561" x="1692939"/>
                  <a:pt y="72015" x="1704884"/>
                  <a:pt y="79573" x="1719474"/>
                </a:cubicBezTo>
                <a:cubicBezTo>
                  <a:pt y="108677" x="1760925"/>
                  <a:pt y="132788" x="1710173"/>
                  <a:pt y="161892" x="1751624"/>
                </a:cubicBezTo>
                <a:cubicBezTo>
                  <a:pt y="172916" x="1782933"/>
                  <a:pt y="233281" x="1766966"/>
                  <a:pt y="235927" x="1791660"/>
                </a:cubicBezTo>
                <a:cubicBezTo>
                  <a:pt y="238573" x="1816354"/>
                  <a:pt y="289816" x="1706536"/>
                  <a:pt y="309660" x="1724616"/>
                </a:cubicBezTo>
                <a:cubicBezTo>
                  <a:pt y="329504" x="1742696"/>
                  <a:pt y="353898" x="1772656"/>
                  <a:pt y="370214" x="1776184"/>
                </a:cubicBezTo>
                <a:cubicBezTo>
                  <a:pt y="378151" x="1791177"/>
                  <a:pt y="440305" x="1799831"/>
                  <a:pt y="448242" x="1814824"/>
                </a:cubicBezTo>
                <a:lnTo>
                  <a:pt y="513379" x="1877782"/>
                </a:lnTo>
                <a:lnTo>
                  <a:pt y="391119" x="2000699"/>
                </a:lnTo>
                <a:cubicBezTo>
                  <a:pt y="429144" x="2038992"/>
                  <a:pt y="382477" x="2101585"/>
                  <a:pt y="364938" x="2179566"/>
                </a:cubicBezTo>
                <a:cubicBezTo>
                  <a:pt y="356769" x="2202018"/>
                  <a:pt y="298997" x="2247097"/>
                  <a:pt y="256433" x="2288070"/>
                </a:cubicBezTo>
                <a:cubicBezTo>
                  <a:pt y="215496" x="2314575"/>
                  <a:pt y="133312" x="2260302"/>
                  <a:pt y="95500" x="2275098"/>
                </a:cubicBezTo>
                <a:cubicBezTo>
                  <a:pt y="61181" x="2282196"/>
                  <a:pt y="111782" x="2308411"/>
                  <a:pt y="100792" x="2325369"/>
                </a:cubicBezTo>
                <a:cubicBezTo>
                  <a:pt y="89802" x="2342327"/>
                  <a:pt y="36615" x="2353034"/>
                  <a:pt y="29559" x="2376847"/>
                </a:cubicBezTo>
                <a:cubicBezTo>
                  <a:pt y="-5201" x="2401143"/>
                  <a:pt y="-4965" x="2457096"/>
                  <a:pt y="8187" x="2473536"/>
                </a:cubicBezTo>
                <a:cubicBezTo>
                  <a:pt y="21339" x="2489976"/>
                  <a:pt y="89549" x="2464301"/>
                  <a:pt y="108472" x="2475488"/>
                </a:cubicBezTo>
                <a:cubicBezTo>
                  <a:pt y="127395" x="2486675"/>
                  <a:pt y="123603" x="2517410"/>
                  <a:pt y="161415" x="2500970"/>
                </a:cubicBezTo>
                <a:cubicBezTo>
                  <a:pt y="200871" x="2487818"/>
                  <a:pt y="309119" x="2427761"/>
                  <a:pt y="348575" x="2414609"/>
                </a:cubicBezTo>
                <a:lnTo>
                  <a:pt y="550025" x="2315190"/>
                </a:lnTo>
                <a:lnTo>
                  <a:pt y="659571" x="2379334"/>
                </a:lnTo>
                <a:lnTo>
                  <a:pt y="780340" x="2503100"/>
                </a:lnTo>
                <a:lnTo>
                  <a:pt y="687127" x="2613805"/>
                </a:lnTo>
                <a:lnTo>
                  <a:pt y="680657" x="2711570"/>
                </a:lnTo>
                <a:lnTo>
                  <a:pt y="714364" x="2783947"/>
                </a:lnTo>
                <a:lnTo>
                  <a:pt y="616798" x="3133905"/>
                </a:lnTo>
                <a:cubicBezTo>
                  <a:pt y="593827" x="3160727"/>
                  <a:pt y="554983" x="3171674"/>
                  <a:pt y="532012" x="3198496"/>
                </a:cubicBezTo>
                <a:cubicBezTo>
                  <a:pt y="499801" x="3204851"/>
                  <a:pt y="468510" x="3190559"/>
                  <a:pt y="439406" x="3169392"/>
                </a:cubicBezTo>
                <a:cubicBezTo>
                  <a:pt y="410302" x="3148225"/>
                  <a:pt y="365323" x="3115593"/>
                  <a:pt y="344156" x="3103246"/>
                </a:cubicBezTo>
                <a:cubicBezTo>
                  <a:pt y="322989" x="3090899"/>
                  <a:pt y="319020" x="3108537"/>
                  <a:pt y="296530" x="3097954"/>
                </a:cubicBezTo>
                <a:cubicBezTo>
                  <a:pt y="274041" x="3087371"/>
                  <a:pt y="214950" x="3064440"/>
                  <a:pt y="193343" x="3055621"/>
                </a:cubicBezTo>
                <a:cubicBezTo>
                  <a:pt y="184524" x="3052093"/>
                  <a:pt y="173058" x="3022108"/>
                  <a:pt y="164239" x="3018580"/>
                </a:cubicBezTo>
                <a:lnTo>
                  <a:pt y="79912" x="3001335"/>
                </a:lnTo>
                <a:cubicBezTo>
                  <a:pt y="50808" x="3005745"/>
                  <a:pt y="24948" x="3033344"/>
                  <a:pt y="18718" x="3055621"/>
                </a:cubicBezTo>
                <a:cubicBezTo>
                  <a:pt y="10283" x="3071283"/>
                  <a:pt y="15631" x="3075905"/>
                  <a:pt y="21364" x="3090016"/>
                </a:cubicBezTo>
                <a:cubicBezTo>
                  <a:pt y="27097" x="3104127"/>
                  <a:pt y="44736" x="3127941"/>
                  <a:pt y="53114" x="3140288"/>
                </a:cubicBezTo>
                <a:cubicBezTo>
                  <a:pt y="61493" x="3152635"/>
                  <a:pt y="73840" x="3165423"/>
                  <a:pt y="82218" x="3174683"/>
                </a:cubicBezTo>
                <a:cubicBezTo>
                  <a:pt y="90596" x="3183943"/>
                  <a:pt y="121024" x="3175124"/>
                  <a:pt y="135135" x="3185266"/>
                </a:cubicBezTo>
                <a:cubicBezTo>
                  <a:pt y="149246" x="3195408"/>
                  <a:pt y="106913" x="3215694"/>
                  <a:pt y="106031" x="3227600"/>
                </a:cubicBezTo>
                <a:cubicBezTo>
                  <a:pt y="105149" x="3239506"/>
                  <a:pt y="120142" x="3237742"/>
                  <a:pt y="129843" x="3248766"/>
                </a:cubicBezTo>
                <a:cubicBezTo>
                  <a:pt y="139544" x="3259790"/>
                  <a:pt y="130283" x="3275225"/>
                  <a:pt y="132488" x="3309621"/>
                </a:cubicBezTo>
                <a:cubicBezTo>
                  <a:pt y="137339" x="3322850"/>
                  <a:pt y="136899" x="3325937"/>
                  <a:pt y="143073" x="3338725"/>
                </a:cubicBezTo>
                <a:cubicBezTo>
                  <a:pt y="149247" x="3351513"/>
                  <a:pt y="143513" x="3373561"/>
                  <a:pt y="156301" x="3394287"/>
                </a:cubicBezTo>
                <a:cubicBezTo>
                  <a:pt y="169089" x="3415013"/>
                  <a:pt y="184083" x="3431331"/>
                  <a:pt y="193343" x="3444560"/>
                </a:cubicBezTo>
                <a:cubicBezTo>
                  <a:pt y="176144" x="3468373"/>
                  <a:pt y="177467" x="3482483"/>
                  <a:pt y="182759" x="3494830"/>
                </a:cubicBezTo>
                <a:cubicBezTo>
                  <a:pt y="188051" x="3507177"/>
                  <a:pt y="191579" x="3550391"/>
                  <a:pt y="203926" x="3566266"/>
                </a:cubicBezTo>
                <a:cubicBezTo>
                  <a:pt y="232147" x="3584786"/>
                  <a:pt y="229943" x="3585669"/>
                  <a:pt y="246259" x="3592725"/>
                </a:cubicBezTo>
                <a:cubicBezTo>
                  <a:pt y="262575" x="3599781"/>
                  <a:pt y="259048" x="3626681"/>
                  <a:pt y="275364" x="3635059"/>
                </a:cubicBezTo>
                <a:cubicBezTo>
                  <a:pt y="291680" x="3643438"/>
                  <a:pt y="301822" x="3633736"/>
                  <a:pt y="317697" x="3635059"/>
                </a:cubicBezTo>
                <a:cubicBezTo>
                  <a:pt y="333572" x="3636382"/>
                  <a:pt y="330359" x="3678126"/>
                  <a:pt y="346802" x="3682683"/>
                </a:cubicBezTo>
                <a:cubicBezTo>
                  <a:pt y="363245" x="3687240"/>
                  <a:pt y="351972" x="3720612"/>
                  <a:pt y="347562" x="3731195"/>
                </a:cubicBezTo>
                <a:cubicBezTo>
                  <a:pt y="343152" x="3741778"/>
                  <a:pt y="316060" x="3718991"/>
                  <a:pt y="312406" x="3730309"/>
                </a:cubicBezTo>
                <a:cubicBezTo>
                  <a:pt y="308752" x="3741627"/>
                  <a:pt y="324314" x="3785431"/>
                  <a:pt y="325637" x="3799101"/>
                </a:cubicBezTo>
                <a:cubicBezTo>
                  <a:pt y="323872" x="3809684"/>
                  <a:pt y="330045" x="3817621"/>
                  <a:pt y="328280" x="3828204"/>
                </a:cubicBezTo>
                <a:cubicBezTo>
                  <a:pt y="325634" x="3850253"/>
                  <a:pt y="301822" x="3867010"/>
                  <a:pt y="299176" x="3889059"/>
                </a:cubicBezTo>
                <a:cubicBezTo>
                  <a:pt y="295648" x="3897878"/>
                  <a:pt y="278892" x="3898761"/>
                  <a:pt y="275364" x="3907580"/>
                </a:cubicBezTo>
                <a:cubicBezTo>
                  <a:pt y="272718" x="3921691"/>
                  <a:pt y="291239" x="3935802"/>
                  <a:pt y="288593" x="3949913"/>
                </a:cubicBezTo>
                <a:cubicBezTo>
                  <a:pt y="286829" x="3964024"/>
                  <a:pt y="303587" x="3980781"/>
                  <a:pt y="301823" x="3994892"/>
                </a:cubicBezTo>
                <a:cubicBezTo>
                  <a:pt y="300941" x="4009003"/>
                  <a:pt y="289475" x="4009885"/>
                  <a:pt y="288593" x="4023996"/>
                </a:cubicBezTo>
                <a:cubicBezTo>
                  <a:pt y="285065" x="4041635"/>
                  <a:pt y="255079" x="4040753"/>
                  <a:pt y="251551" x="4058392"/>
                </a:cubicBezTo>
                <a:cubicBezTo>
                  <a:pt y="249787" x="4074267"/>
                  <a:pt y="221565" x="4074267"/>
                  <a:pt y="219801" x="4090142"/>
                </a:cubicBezTo>
                <a:cubicBezTo>
                  <a:pt y="217155" x="4101607"/>
                  <a:pt y="198635" x="4099844"/>
                  <a:pt y="195989" x="4111309"/>
                </a:cubicBezTo>
                <a:cubicBezTo>
                  <a:pt y="190697" x="4193330"/>
                  <a:pt y="264781" x="4148350"/>
                  <a:pt y="259489" x="4230371"/>
                </a:cubicBezTo>
                <a:cubicBezTo>
                  <a:pt y="253315" x="4257711"/>
                  <a:pt y="350330" x="4263885"/>
                  <a:pt y="344156" x="4291225"/>
                </a:cubicBezTo>
                <a:cubicBezTo>
                  <a:pt y="333573" x="4333558"/>
                  <a:pt y="412947" x="4375892"/>
                  <a:pt y="402364" x="4418225"/>
                </a:cubicBezTo>
                <a:cubicBezTo>
                  <a:pt y="386489" x="4466732"/>
                  <a:pt y="415593" x="4507302"/>
                  <a:pt y="399718" x="4555809"/>
                </a:cubicBezTo>
                <a:cubicBezTo>
                  <a:pt y="366204" x="4641357"/>
                  <a:pt y="351211" x="4666052"/>
                  <a:pt y="317697" x="4751600"/>
                </a:cubicBezTo>
                <a:cubicBezTo>
                  <a:pt y="302704" x="4817746"/>
                  <a:pt y="309120" x="4907498"/>
                  <a:pt y="299176" x="4971204"/>
                </a:cubicBezTo>
                <a:cubicBezTo>
                  <a:pt y="289232" x="5034910"/>
                  <a:pt y="288460" x="5091504"/>
                  <a:pt y="287137" x="5133837"/>
                </a:cubicBezTo>
                <a:cubicBezTo>
                  <a:pt y="285814" x="5176170"/>
                  <a:pt y="323188" x="5214828"/>
                  <a:pt y="333573" x="5243726"/>
                </a:cubicBezTo>
                <a:cubicBezTo>
                  <a:pt y="343958" x="5272624"/>
                  <a:pt y="293003" x="5288264"/>
                  <a:pt y="320343" x="5307226"/>
                </a:cubicBezTo>
                <a:cubicBezTo>
                  <a:pt y="324753" x="5329275"/>
                  <a:pt y="450870" x="5316927"/>
                  <a:pt y="455280" x="5338976"/>
                </a:cubicBezTo>
                <a:cubicBezTo>
                  <a:pt y="472037" x="5373813"/>
                  <a:pt y="427059" x="5446131"/>
                  <a:pt y="452635" x="5487142"/>
                </a:cubicBezTo>
                <a:cubicBezTo>
                  <a:pt y="478211" x="5528153"/>
                  <a:pt y="483605" x="5565753"/>
                  <a:pt y="497614" x="5611497"/>
                </a:cubicBezTo>
                <a:lnTo>
                  <a:pt y="494359" x="5756315"/>
                </a:lnTo>
                <a:cubicBezTo>
                  <a:pt y="543748" x="5825989"/>
                  <a:pt y="620453" x="5753664"/>
                  <a:pt y="666947" x="5751726"/>
                </a:cubicBezTo>
                <a:cubicBezTo>
                  <a:pt y="713441" x="5749788"/>
                  <a:pt y="701884" x="5798925"/>
                  <a:pt y="738926" x="5781727"/>
                </a:cubicBezTo>
                <a:cubicBezTo>
                  <a:pt y="801646" x="5732013"/>
                  <a:pt y="825347" x="5713951"/>
                  <a:pt y="862739" x="5680288"/>
                </a:cubicBezTo>
                <a:cubicBezTo>
                  <a:pt y="903659" x="5665145"/>
                  <a:pt y="911247" x="5720416"/>
                  <a:pt y="936823" x="5735850"/>
                </a:cubicBezTo>
                <a:cubicBezTo>
                  <a:pt y="962399" x="5751284"/>
                  <a:pt y="995030" x="5779065"/>
                  <a:pt y="1016197" x="5772892"/>
                </a:cubicBezTo>
                <a:cubicBezTo>
                  <a:pt y="1038246" x="5767600"/>
                  <a:pt y="1041774" x="5682934"/>
                  <a:pt y="1063823" x="5677642"/>
                </a:cubicBezTo>
                <a:lnTo>
                  <a:pt y="1125128" x="5741420"/>
                </a:lnTo>
                <a:cubicBezTo>
                  <a:pt y="1144972" x="5740538"/>
                  <a:pt y="1152067" x="5649874"/>
                  <a:pt y="1169656" x="5627371"/>
                </a:cubicBezTo>
                <a:cubicBezTo>
                  <a:pt y="1187245" x="5604868"/>
                  <a:pt y="1220961" x="5586119"/>
                  <a:pt y="1230662" x="5606404"/>
                </a:cubicBezTo>
                <a:cubicBezTo>
                  <a:pt y="1229729" x="5653963"/>
                  <a:pt y="1257901" x="5717396"/>
                  <a:pt y="1256968" x="5764955"/>
                </a:cubicBezTo>
                <a:lnTo>
                  <a:pt y="1231409" x="5929646"/>
                </a:lnTo>
                <a:cubicBezTo>
                  <a:pt y="1234937" x="5971097"/>
                  <a:pt y="1283135" x="5993046"/>
                  <a:pt y="1301947" x="6018955"/>
                </a:cubicBezTo>
                <a:cubicBezTo>
                  <a:pt y="1320759" x="6044864"/>
                  <a:pt y="1319146" x="6082895"/>
                  <a:pt y="1344281" x="6085100"/>
                </a:cubicBezTo>
                <a:cubicBezTo>
                  <a:pt y="1374117" x="6106158"/>
                  <a:pt y="1387970" x="6047440"/>
                  <a:pt y="1428947" x="6026892"/>
                </a:cubicBezTo>
                <a:cubicBezTo>
                  <a:pt y="1450114" x="6013222"/>
                  <a:pt y="1415310" x="5963656"/>
                  <a:pt y="1442176" x="5952809"/>
                </a:cubicBezTo>
                <a:cubicBezTo>
                  <a:pt y="1469042" x="5941962"/>
                  <a:pt y="1507682" x="6051329"/>
                  <a:pt y="1534581" x="6070291"/>
                </a:cubicBezTo>
                <a:cubicBezTo>
                  <a:pt y="1557578" x="6069054"/>
                  <a:pt y="1604388" x="6096920"/>
                  <a:pt y="1627385" x="6095683"/>
                </a:cubicBezTo>
                <a:cubicBezTo>
                  <a:pt y="1667106" x="6093741"/>
                  <a:pt y="1713187" x="6039058"/>
                  <a:pt y="1764969" x="6032182"/>
                </a:cubicBezTo>
                <a:cubicBezTo>
                  <a:pt y="1802011" x="6026449"/>
                  <a:pt y="1841951" x="6073455"/>
                  <a:pt y="1870802" x="6077162"/>
                </a:cubicBezTo>
                <a:cubicBezTo>
                  <a:pt y="1899653" x="6080869"/>
                  <a:pt y="1922203" x="6061923"/>
                  <a:pt y="1938078" x="6054426"/>
                </a:cubicBezTo>
                <a:cubicBezTo>
                  <a:pt y="1953953" x="6046929"/>
                  <a:pt y="1878487" x="5992675"/>
                  <a:pt y="1881385" x="5971329"/>
                </a:cubicBezTo>
                <a:cubicBezTo>
                  <a:pt y="1884284" x="5949983"/>
                  <a:pt y="1931215" x="5953248"/>
                  <a:pt y="1960760" x="5936932"/>
                </a:cubicBezTo>
                <a:cubicBezTo>
                  <a:pt y="1990305" x="5920616"/>
                  <a:pt y="1947091" x="5843005"/>
                  <a:pt y="1942240" x="5815224"/>
                </a:cubicBezTo>
                <a:cubicBezTo>
                  <a:pt y="1937389" x="5787443"/>
                  <a:pt y="1849635" x="5764512"/>
                  <a:pt y="1849635" x="5751724"/>
                </a:cubicBezTo>
                <a:cubicBezTo>
                  <a:pt y="1849635" x="5738936"/>
                  <a:pt y="1920632" x="5738495"/>
                  <a:pt y="1942240" x="5738495"/>
                </a:cubicBezTo>
                <a:cubicBezTo>
                  <a:pt y="1963848" x="5738495"/>
                  <a:pt y="1964289" x="5698807"/>
                  <a:pt y="1973990" x="5682932"/>
                </a:cubicBezTo>
                <a:cubicBezTo>
                  <a:pt y="1983691" x="5667057"/>
                  <a:pt y="1918426" x="5550641"/>
                  <a:pt y="1905197" x="5516245"/>
                </a:cubicBezTo>
                <a:cubicBezTo>
                  <a:pt y="1891968" x="5481849"/>
                  <a:pt y="1860219" x="5513158"/>
                  <a:pt y="1857573" x="5495078"/>
                </a:cubicBezTo>
                <a:cubicBezTo>
                  <a:pt y="1854927" x="5476998"/>
                  <a:pt y="1865069" x="5383952"/>
                  <a:pt y="1889323" x="5407765"/>
                </a:cubicBezTo>
                <a:cubicBezTo>
                  <a:pt y="1913577" x="5431578"/>
                  <a:pt y="1991188" x="5524623"/>
                  <a:pt y="2021615" x="5566515"/>
                </a:cubicBezTo>
                <a:cubicBezTo>
                  <a:pt y="2052042" x="5608407"/>
                  <a:pt y="2068358" x="5554609"/>
                  <a:pt y="2090406" x="5553286"/>
                </a:cubicBezTo>
                <a:cubicBezTo>
                  <a:pt y="2112454" x="5551963"/>
                  <a:pt y="2109425" x="5488870"/>
                  <a:pt y="2127447" x="5481848"/>
                </a:cubicBezTo>
                <a:cubicBezTo>
                  <a:pt y="2145469" x="5474826"/>
                  <a:pt y="2186912" x="5542710"/>
                  <a:pt y="2198537" x="5511154"/>
                </a:cubicBezTo>
                <a:lnTo>
                  <a:pt y="2223658" x="5369245"/>
                </a:lnTo>
                <a:cubicBezTo>
                  <a:pt y="2228567" x="5329083"/>
                  <a:pt y="2162094" x="5307851"/>
                  <a:pt y="2159197" x="5246370"/>
                </a:cubicBezTo>
                <a:cubicBezTo>
                  <a:pt y="2156300" x="5184889"/>
                  <a:pt y="2200543" x="5050190"/>
                  <a:pt y="2206276" x="5000360"/>
                </a:cubicBezTo>
                <a:cubicBezTo>
                  <a:pt y="2212009" x="4950530"/>
                  <a:pt y="2165796" x="5003834"/>
                  <a:pt y="2156552" x="4973848"/>
                </a:cubicBezTo>
                <a:cubicBezTo>
                  <a:pt y="2147308" x="4943862"/>
                  <a:pt y="2084791" x="4852505"/>
                  <a:pt y="2083717" x="4791685"/>
                </a:cubicBezTo>
                <a:cubicBezTo>
                  <a:pt y="2082644" x="4730865"/>
                  <a:pt y="2125001" x="4709334"/>
                  <a:pt y="2150111" x="4608926"/>
                </a:cubicBezTo>
                <a:cubicBezTo>
                  <a:pt y="2175221" x="4508518"/>
                  <a:pt y="2268085" x="4249198"/>
                  <a:pt y="2234380" x="4189234"/>
                </a:cubicBezTo>
                <a:cubicBezTo>
                  <a:pt y="2200675" x="4129270"/>
                  <a:pt y="2075366" x="4183835"/>
                  <a:pt y="2053317" x="4143707"/>
                </a:cubicBezTo>
                <a:cubicBezTo>
                  <a:pt y="2015259" x="4107380"/>
                  <a:pt y="1814908" x="4249873"/>
                  <a:pt y="1776850" x="4213546"/>
                </a:cubicBezTo>
                <a:cubicBezTo>
                  <a:pt y="1723051" x="4157101"/>
                  <a:pt y="1662663" x="4180981"/>
                  <a:pt y="1608864" x="4124536"/>
                </a:cubicBezTo>
                <a:lnTo>
                  <a:pt y="1509172" x="3997855"/>
                </a:lnTo>
                <a:cubicBezTo>
                  <a:pt y="1504480" x="3976582"/>
                  <a:pt y="1462747" x="3931498"/>
                  <a:pt y="1458055" x="3910225"/>
                </a:cubicBezTo>
                <a:lnTo>
                  <a:pt y="1421860" x="3842810"/>
                </a:lnTo>
                <a:cubicBezTo>
                  <a:pt y="1373953" x="3819421"/>
                  <a:pt y="1312817" x="3827781"/>
                  <a:pt y="1264910" x="3804392"/>
                </a:cubicBezTo>
                <a:lnTo>
                  <a:pt y="1187969" x="3719513"/>
                </a:lnTo>
                <a:lnTo>
                  <a:pt y="1179502" x="3573994"/>
                </a:lnTo>
                <a:lnTo>
                  <a:pt y="1145635" x="3460752"/>
                </a:lnTo>
                <a:lnTo>
                  <a:pt y="1102243" x="3361268"/>
                </a:lnTo>
                <a:lnTo>
                  <a:pt y="1064672" x="3292476"/>
                </a:lnTo>
                <a:lnTo>
                  <a:pt y="1164365" x="3312266"/>
                </a:lnTo>
                <a:cubicBezTo>
                  <a:pt y="1191563" x="3320767"/>
                  <a:pt y="1183325" x="3296832"/>
                  <a:pt y="1196113" x="3283162"/>
                </a:cubicBezTo>
                <a:cubicBezTo>
                  <a:pt y="1208901" x="3269492"/>
                  <a:pt y="1211548" x="3227600"/>
                  <a:pt y="1241093" x="3230246"/>
                </a:cubicBezTo>
                <a:cubicBezTo>
                  <a:pt y="1270638" x="3232892"/>
                  <a:pt y="1337223" x="3287572"/>
                  <a:pt y="1373383" x="3299037"/>
                </a:cubicBezTo>
                <a:cubicBezTo>
                  <a:pt y="1409543" x="3310502"/>
                  <a:pt y="1407339" x="3239065"/>
                  <a:pt y="1458051" x="3299037"/>
                </a:cubicBezTo>
                <a:cubicBezTo>
                  <a:pt y="1518023" x="3354158"/>
                  <a:pt y="1500386" x="3319323"/>
                  <a:pt y="1532136" x="3336080"/>
                </a:cubicBezTo>
                <a:cubicBezTo>
                  <a:pt y="1563886" x="3352837"/>
                  <a:pt y="1610629" x="3381499"/>
                  <a:pt y="1648552" x="3399578"/>
                </a:cubicBezTo>
                <a:cubicBezTo>
                  <a:pt y="1686475" x="3417657"/>
                  <a:pt y="1772381" x="3482463"/>
                  <a:pt y="1759676" x="3444556"/>
                </a:cubicBezTo>
                <a:cubicBezTo>
                  <a:pt y="1807384" x="3428698"/>
                  <a:pt y="1769879" x="3524033"/>
                  <a:pt y="1794573" x="3489637"/>
                </a:cubicBezTo>
                <a:cubicBezTo>
                  <a:pt y="1855868" x="3466265"/>
                  <a:pt y="1865153" x="3560108"/>
                  <a:pt y="1886677" x="3545098"/>
                </a:cubicBezTo>
                <a:cubicBezTo>
                  <a:pt y="1908201" x="3530088"/>
                  <a:pt y="1967374" x="3551273"/>
                  <a:pt y="1984572" x="3542454"/>
                </a:cubicBezTo>
                <a:cubicBezTo>
                  <a:pt y="2001770" x="3533635"/>
                  <a:pt y="1970212" x="3528235"/>
                  <a:pt y="1989863" x="3492183"/>
                </a:cubicBezTo>
                <a:cubicBezTo>
                  <a:pt y="2009514" x="3456131"/>
                  <a:pt y="1977243" x="3441235"/>
                  <a:pt y="1986062" x="3416100"/>
                </a:cubicBezTo>
                <a:cubicBezTo>
                  <a:pt y="1994881" x="3390965"/>
                  <a:pt y="2104323" x="3355147"/>
                  <a:pt y="2082467" x="3336077"/>
                </a:cubicBezTo>
                <a:cubicBezTo>
                  <a:pt y="2060611" x="3317007"/>
                  <a:pt y="2043662" x="3309179"/>
                  <a:pt y="2040134" x="3288454"/>
                </a:cubicBezTo>
                <a:cubicBezTo>
                  <a:pt y="2036606" x="3267729"/>
                  <a:pt y="1927686" x="3281838"/>
                  <a:pt y="1907842" x="3259348"/>
                </a:cubicBezTo>
                <a:cubicBezTo>
                  <a:pt y="1887998" x="3236858"/>
                  <a:pt y="1738235" x="3238813"/>
                  <a:pt y="1719987" x="3206432"/>
                </a:cubicBezTo>
                <a:cubicBezTo>
                  <a:pt y="1701739" x="3174051"/>
                  <a:pt y="1884786" x="3193828"/>
                  <a:pt y="1853918" x="3173543"/>
                </a:cubicBezTo>
                <a:cubicBezTo>
                  <a:pt y="1823050" x="3153258"/>
                  <a:pt y="1942070" x="3124222"/>
                  <a:pt y="1913134" x="3111183"/>
                </a:cubicBezTo>
                <a:cubicBezTo>
                  <a:pt y="1884198" x="3098144"/>
                  <a:pt y="1887116" x="3086929"/>
                  <a:pt y="1860217" x="3063557"/>
                </a:cubicBezTo>
                <a:cubicBezTo>
                  <a:pt y="1833318" x="3040185"/>
                  <a:pt y="1783046" x="3077226"/>
                  <a:pt y="1741154" x="3060910"/>
                </a:cubicBezTo>
                <a:cubicBezTo>
                  <a:pt y="1699262" x="3044594"/>
                  <a:pt y="1585931" x="3013285"/>
                  <a:pt y="1561237" x="3010640"/>
                </a:cubicBezTo>
                <a:cubicBezTo>
                  <a:pt y="1536543" x="3007995"/>
                  <a:pt y="1483628" x="2997412"/>
                  <a:pt y="1471281" x="2984183"/>
                </a:cubicBezTo>
                <a:cubicBezTo>
                  <a:pt y="1458934" x="2970954"/>
                  <a:pt y="1500292" x="2949004"/>
                  <a:pt y="1487155" x="2931266"/>
                </a:cubicBezTo>
                <a:cubicBezTo>
                  <a:pt y="1474018" x="2913528"/>
                  <a:pt y="1405686" x="2894951"/>
                  <a:pt y="1392457" x="2877753"/>
                </a:cubicBezTo>
                <a:cubicBezTo>
                  <a:pt y="1371989" x="2870015"/>
                  <a:pt y="1383268" x="2819942"/>
                  <a:pt y="1362800" x="2812204"/>
                </a:cubicBezTo>
                <a:cubicBezTo>
                  <a:pt y="1298418" x="2783100"/>
                  <a:pt y="1374266" x="2796328"/>
                  <a:pt y="1309884" x="2767224"/>
                </a:cubicBezTo>
                <a:lnTo>
                  <a:pt y="1311922" x="2670586"/>
                </a:lnTo>
                <a:lnTo>
                  <a:pt y="1304816" x="2568935"/>
                </a:lnTo>
                <a:lnTo>
                  <a:pt y="1261822" x="2477679"/>
                </a:lnTo>
                <a:lnTo>
                  <a:pt y="1194269" x="2426649"/>
                </a:lnTo>
                <a:lnTo>
                  <a:pt y="1169048" x="2357387"/>
                </a:lnTo>
                <a:lnTo>
                  <a:pt y="1130299" x="2298820"/>
                </a:lnTo>
                <a:cubicBezTo>
                  <a:pt y="1121387" x="2255635"/>
                  <a:pt y="1101892" x="2262721"/>
                  <a:pt y="1092980" x="2219536"/>
                </a:cubicBezTo>
                <a:lnTo>
                  <a:pt y="1112248" x="2135308"/>
                </a:lnTo>
                <a:lnTo>
                  <a:pt y="1075615" x="2064978"/>
                </a:lnTo>
                <a:lnTo>
                  <a:pt y="1151528" x="2068512"/>
                </a:lnTo>
                <a:lnTo>
                  <a:pt y="1214837" x="2072598"/>
                </a:lnTo>
                <a:cubicBezTo>
                  <a:pt y="1223607" x="2040439"/>
                  <a:pt y="1272063" x="2018861"/>
                  <a:pt y="1280833" x="1986702"/>
                </a:cubicBezTo>
                <a:lnTo>
                  <a:pt y="1240644" x="1874450"/>
                </a:lnTo>
                <a:cubicBezTo>
                  <a:pt y="1260546" x="1844913"/>
                  <a:pt y="1240368" x="1793021"/>
                  <a:pt y="1281182" x="1806836"/>
                </a:cubicBezTo>
                <a:lnTo>
                  <a:pt y="1384989" x="1883256"/>
                </a:lnTo>
                <a:cubicBezTo>
                  <a:pt y="1430510" x="1883343"/>
                  <a:pt y="1449274" x="2053362"/>
                  <a:pt y="1494795" x="2053449"/>
                </a:cubicBezTo>
                <a:cubicBezTo>
                  <a:pt y="1545753" x="2073877"/>
                  <a:pt y="1536171" x="2054147"/>
                  <a:pt y="1614056" x="2098327"/>
                </a:cubicBezTo>
                <a:cubicBezTo>
                  <a:pt y="1682356" x="2136117"/>
                  <a:pt y="1781792" x="2091936"/>
                  <a:pt y="1863263" x="2107911"/>
                </a:cubicBezTo>
                <a:cubicBezTo>
                  <a:pt y="1944735" x="2123886"/>
                  <a:pt y="2059753" x="2214943"/>
                  <a:pt y="2102885" x="2194176"/>
                </a:cubicBezTo>
                <a:cubicBezTo>
                  <a:pt y="2146017" x="2173409"/>
                  <a:pt y="2060303" x="2041033"/>
                  <a:pt y="2131641" x="2031232"/>
                </a:cubicBezTo>
                <a:cubicBezTo>
                  <a:pt y="2202979" x="2021431"/>
                  <a:pt y="2437652" x="2132556"/>
                  <a:pt y="2530913" x="2135368"/>
                </a:cubicBezTo>
                <a:cubicBezTo>
                  <a:pt y="2624174" x="2138180"/>
                  <a:pt y="2625164" x="2062266"/>
                  <a:pt y="2691210" x="2048105"/>
                </a:cubicBezTo>
                <a:cubicBezTo>
                  <a:pt y="2757256" x="2033944"/>
                  <a:pt y="2847922" x="2026057"/>
                  <a:pt y="2927189" x="2050402"/>
                </a:cubicBezTo>
                <a:cubicBezTo>
                  <a:pt y="3006456" x="2074747"/>
                  <a:pt y="3117289" x="2216541"/>
                  <a:pt y="3166811" x="2194176"/>
                </a:cubicBezTo>
                <a:cubicBezTo>
                  <a:pt y="3216333" x="2171811"/>
                  <a:pt y="3102912" x="2010465"/>
                  <a:pt y="3138057" x="2002478"/>
                </a:cubicBezTo>
                <a:cubicBezTo>
                  <a:pt y="3173202" x="1994491"/>
                  <a:pt y="3125984" x="1949390"/>
                  <a:pt y="3176396" x="1935384"/>
                </a:cubicBezTo>
                <a:lnTo>
                  <a:pt y="3363852" x="1851346"/>
                </a:lnTo>
                <a:cubicBezTo>
                  <a:pt y="3604681" x="1849199"/>
                  <a:pt y="3520462" x="1785274"/>
                  <a:pt y="3214735" x="1762855"/>
                </a:cubicBezTo>
                <a:cubicBezTo>
                  <a:pt y="3186687" x="1728937"/>
                  <a:pt y="3224321" x="1721320"/>
                  <a:pt y="3214736" x="1676591"/>
                </a:cubicBezTo>
                <a:cubicBezTo>
                  <a:pt y="3205151" x="1631862"/>
                  <a:pt y="3189176" x="1486491"/>
                  <a:pt y="3157226" x="1494478"/>
                </a:cubicBezTo>
                <a:cubicBezTo>
                  <a:pt y="3115692" x="1478503"/>
                  <a:pt y="3070962" x="1647836"/>
                  <a:pt y="3003868" x="1695760"/>
                </a:cubicBezTo>
                <a:cubicBezTo>
                  <a:pt y="2936774" x="1743684"/>
                  <a:pt y="2876069" x="1769245"/>
                  <a:pt y="2754660" x="1782025"/>
                </a:cubicBezTo>
                <a:cubicBezTo>
                  <a:pt y="2633251" x="1794805"/>
                  <a:pt y="2397372" x="1745066"/>
                  <a:pt y="2237075" x="1743685"/>
                </a:cubicBezTo>
                <a:cubicBezTo>
                  <a:pt y="2076778" x="1742304"/>
                  <a:pt y="1887051" x="1776615"/>
                  <a:pt y="1792875" x="1773737"/>
                </a:cubicBezTo>
                <a:cubicBezTo>
                  <a:pt y="1698699" x="1770859"/>
                  <a:pt y="1727128" x="1735925"/>
                  <a:pt y="1672017" x="1726415"/>
                </a:cubicBezTo>
                <a:lnTo>
                  <a:pt y="1532596" x="1638701"/>
                </a:lnTo>
                <a:cubicBezTo>
                  <a:pt y="1468710" x="1580859"/>
                  <a:pt y="1458089" x="1617268"/>
                  <a:pt y="1394203" x="1559426"/>
                </a:cubicBezTo>
                <a:cubicBezTo>
                  <a:pt y="1326293" x="1516211"/>
                  <a:pt y="1351338" x="1529856"/>
                  <a:pt y="1283428" x="1486641"/>
                </a:cubicBezTo>
                <a:lnTo>
                  <a:pt y="1218231" x="1411719"/>
                </a:lnTo>
                <a:lnTo>
                  <a:pt y="1168918" x="1348848"/>
                </a:lnTo>
                <a:cubicBezTo>
                  <a:pt y="1192095" x="1341862"/>
                  <a:pt y="995666" x="1207876"/>
                  <a:pt y="1018843" x="1200890"/>
                </a:cubicBezTo>
                <a:cubicBezTo>
                  <a:pt y="1041862" x="1168699"/>
                  <a:pt y="989653" x="1170641"/>
                  <a:pt y="1023926" x="1155701"/>
                </a:cubicBezTo>
                <a:lnTo>
                  <a:pt y="1089543" x="1140356"/>
                </a:lnTo>
                <a:lnTo>
                  <a:pt y="1065202" x="1092201"/>
                </a:lnTo>
                <a:lnTo>
                  <a:pt y="1002231" x="1092201"/>
                </a:lnTo>
                <a:lnTo>
                  <a:pt y="945081" x="1060451"/>
                </a:lnTo>
                <a:lnTo>
                  <a:pt y="803793" x="1039285"/>
                </a:lnTo>
                <a:cubicBezTo>
                  <a:pt y="770525" x="1006723"/>
                  <a:pt y="686986" x="1029723"/>
                  <a:pt y="653718" x="997161"/>
                </a:cubicBezTo>
                <a:lnTo>
                  <a:pt y="637105" x="875772"/>
                </a:lnTo>
                <a:lnTo>
                  <a:pt y="626523" x="750888"/>
                </a:lnTo>
                <a:lnTo>
                  <a:pt y="637106" x="631826"/>
                </a:lnTo>
                <a:lnTo>
                  <a:pt y="727064" x="570972"/>
                </a:lnTo>
                <a:lnTo>
                  <a:pt y="867823" x="566210"/>
                </a:lnTo>
                <a:lnTo>
                  <a:pt y="838190" x="511177"/>
                </a:lnTo>
                <a:lnTo>
                  <a:pt y="815435" x="415926"/>
                </a:lnTo>
                <a:lnTo>
                  <a:pt y="791093" x="335494"/>
                </a:lnTo>
                <a:cubicBezTo>
                  <a:pt y="779134" x="309777"/>
                  <a:pt y="767016" x="244388"/>
                  <a:pt y="759555" x="203413"/>
                </a:cubicBezTo>
                <a:cubicBezTo>
                  <a:pt y="752094" x="162438"/>
                  <a:pt y="737012" x="144533"/>
                  <a:pt y="722513" x="116099"/>
                </a:cubicBezTo>
                <a:lnTo>
                  <a:pt y="656685" x="61914"/>
                </a:lnTo>
                <a:lnTo>
                  <a:pt y="606943" x="6350"/>
                </a:lnTo>
                <a:lnTo>
                  <a:pt y="568314" x="2117"/>
                </a:lnTo>
                <a:cubicBezTo>
                  <a:pt y="544325" x="1411"/>
                  <a:pt y="520337" x="706"/>
                  <a:pt y="496348" x="0"/>
                </a:cubicBezTo>
                <a:cubicBezTo>
                  <a:pt y="472959" x="6950"/>
                  <a:pt y="449569" x="16546"/>
                  <a:pt y="426180" x="23496"/>
                </a:cubicBezTo>
                <a:lnTo>
                  <a:pt y="352414" x="51331"/>
                </a:lnTo>
                <a:lnTo>
                  <a:pt y="303730" x="77257"/>
                </a:lnTo>
                <a:cubicBezTo>
                  <a:pt y="235997" x="100011"/>
                  <a:pt y="266159" x="84668"/>
                  <a:pt y="225413" x="104776"/>
                </a:cubicBezTo>
                <a:cubicBezTo>
                  <a:pt y="223544" x="129717"/>
                  <a:pt y="216382" x="162596"/>
                  <a:pt y="214513" x="187537"/>
                </a:cubicBezTo>
                <a:lnTo>
                  <a:pt y="217478" x="238127"/>
                </a:lnTo>
                <a:cubicBezTo>
                  <a:pt y="220018" x="257424"/>
                  <a:pt y="219911" x="287303"/>
                  <a:pt y="222451" x="306600"/>
                </a:cubicBezTo>
                <a:lnTo>
                  <a:pt y="243618" x="354225"/>
                </a:lnTo>
                <a:lnTo>
                  <a:pt y="262457"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1" name="Shape 761"/>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2,500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762" name="Shape 762"/>
          <p:cNvSpPr/>
          <p:nvPr/>
        </p:nvSpPr>
        <p:spPr>
          <a:xfrm>
            <a:off y="2295525" x="392906"/>
            <a:ext cy="895349" cx="1212056"/>
          </a:xfrm>
          <a:custGeom>
            <a:pathLst>
              <a:path w="1212057" extrusionOk="0" h="895350">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0556" x="1090613"/>
                </a:lnTo>
                <a:lnTo>
                  <a:pt y="711994" x="1062038"/>
                </a:lnTo>
                <a:lnTo>
                  <a:pt y="778669" x="1002507"/>
                </a:lnTo>
                <a:lnTo>
                  <a:pt y="804862" x="952501"/>
                </a:lnTo>
                <a:lnTo>
                  <a:pt y="838201" x="916782"/>
                </a:lnTo>
                <a:cubicBezTo>
                  <a:pt y="854869" x="875507"/>
                  <a:pt y="897732" x="881856"/>
                  <a:pt y="864394" x="869156"/>
                </a:cubicBezTo>
                <a:lnTo>
                  <a:pt y="888207" x="833438"/>
                </a:lnTo>
                <a:lnTo>
                  <a:pt y="890588" x="802482"/>
                </a:lnTo>
                <a:lnTo>
                  <a:pt y="895350" x="740569"/>
                </a:lnTo>
                <a:lnTo>
                  <a:pt y="886704" x="649665"/>
                </a:lnTo>
                <a:cubicBezTo>
                  <a:pt y="857836" x="584716"/>
                  <a:pt y="868232" x="529728"/>
                  <a:pt y="857482" x="471927"/>
                </a:cubicBezTo>
                <a:cubicBezTo>
                  <a:pt y="846732" x="414126"/>
                  <a:pt y="837283" x="363183"/>
                  <a:pt y="822202" x="302858"/>
                </a:cubicBezTo>
                <a:lnTo>
                  <a:pt y="768080" x="158249"/>
                </a:lnTo>
                <a:lnTo>
                  <a:pt y="745564" x="76200"/>
                </a:lnTo>
                <a:lnTo>
                  <a:pt y="729541" x="0"/>
                </a:lnTo>
                <a:lnTo>
                  <a:pt y="38100" x="0"/>
                </a:lnTo>
                <a:lnTo>
                  <a:pt y="38100" x="42863"/>
                </a:lnTo>
                <a:lnTo>
                  <a:pt y="14287" x="73819"/>
                </a:lnTo>
                <a:lnTo>
                  <a:pt y="0" x="97632"/>
                </a:lnTo>
                <a:lnTo>
                  <a:pt y="0" x="123825"/>
                </a:lnTo>
                <a:lnTo>
                  <a:pt y="26194" x="128588"/>
                </a:lnTo>
                <a:lnTo>
                  <a:pt y="54769" x="92869"/>
                </a:lnTo>
                <a:lnTo>
                  <a:pt y="80963" x="59532"/>
                </a:lnTo>
                <a:lnTo>
                  <a:pt y="95250" x="50007"/>
                </a:lnTo>
                <a:lnTo>
                  <a:pt y="123825" x="59532"/>
                </a:lnTo>
                <a:lnTo>
                  <a:pt y="119062" x="119062"/>
                </a:lnTo>
                <a:lnTo>
                  <a:pt y="111919" x="161926"/>
                </a:lnTo>
                <a:cubicBezTo>
                  <a:pt y="110331" x="179388"/>
                  <a:pt y="104378" x="188913"/>
                  <a:pt y="102394" x="202407"/>
                </a:cubicBezTo>
                <a:cubicBezTo>
                  <a:pt y="100410" x="215901"/>
                  <a:pt y="102394" x="233363"/>
                  <a:pt y="100013" x="242888"/>
                </a:cubicBez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2401" x="559594"/>
                </a:lnTo>
                <a:lnTo>
                  <a:pt y="147638" x="595313"/>
                </a:lnTo>
                <a:lnTo>
                  <a:pt y="161925" x="623888"/>
                </a:lnTo>
                <a:lnTo>
                  <a:pt y="180975" x="647700"/>
                </a:lnTo>
                <a:lnTo>
                  <a:pt y="207169" x="633413"/>
                </a:lnTo>
                <a:lnTo>
                  <a:pt y="238125" x="621507"/>
                </a:lnTo>
                <a:lnTo>
                  <a:pt y="228600" x="654844"/>
                </a:lnTo>
                <a:lnTo>
                  <a:pt y="214313" x="676275"/>
                </a:lnTo>
                <a:lnTo>
                  <a:pt y="230982" x="700088"/>
                </a:lnTo>
                <a:lnTo>
                  <a:pt y="269081" x="714375"/>
                </a:lnTo>
                <a:lnTo>
                  <a:pt y="285750" x="740569"/>
                </a:lnTo>
                <a:lnTo>
                  <a:pt y="300038" x="711994"/>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04813" x="1016794"/>
                </a:lnTo>
                <a:cubicBezTo>
                  <a:pt y="400844" x="1031081"/>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3" name="Shape 763"/>
          <p:cNvSpPr/>
          <p:nvPr/>
        </p:nvSpPr>
        <p:spPr>
          <a:xfrm>
            <a:off y="1673225" x="5162550"/>
            <a:ext cy="2012949" cx="2762249"/>
          </a:xfrm>
          <a:custGeom>
            <a:pathLst>
              <a:path w="2762250" extrusionOk="0" h="2012950">
                <a:moveTo>
                  <a:pt y="0" x="19050"/>
                </a:moveTo>
                <a:cubicBezTo>
                  <a:pt y="14817" x="52917"/>
                  <a:pt y="29633" x="77258"/>
                  <a:pt y="44450" x="111125"/>
                </a:cubicBezTo>
                <a:cubicBezTo>
                  <a:pt y="47625" x="125942"/>
                  <a:pt y="69850" x="137583"/>
                  <a:pt y="73025" x="152400"/>
                </a:cubicBezTo>
                <a:cubicBezTo>
                  <a:pt y="76200" x="166158"/>
                  <a:pt y="104775" x="144992"/>
                  <a:pt y="107950" x="158750"/>
                </a:cubicBezTo>
                <a:cubicBezTo>
                  <a:pt y="113242" x="169333"/>
                  <a:pt y="93133" x="183092"/>
                  <a:pt y="98425" x="193675"/>
                </a:cubicBezTo>
                <a:cubicBezTo>
                  <a:pt y="106892" x="212725"/>
                  <a:pt y="105833" x="225425"/>
                  <a:pt y="114300" x="244475"/>
                </a:cubicBezTo>
                <a:cubicBezTo>
                  <a:pt y="122767" x="268817"/>
                  <a:pt y="118533" x="283633"/>
                  <a:pt y="127000" x="307975"/>
                </a:cubicBezTo>
                <a:cubicBezTo>
                  <a:pt y="139700" x="343958"/>
                  <a:pt y="149225" x="335492"/>
                  <a:pt y="161925" x="371475"/>
                </a:cubicBezTo>
                <a:cubicBezTo>
                  <a:pt y="168275" x="385233"/>
                  <a:pt y="146050" x="398992"/>
                  <a:pt y="152400" x="412750"/>
                </a:cubicBezTo>
                <a:cubicBezTo>
                  <a:pt y="158750" x="422275"/>
                  <a:pt y="165100" x="441325"/>
                  <a:pt y="171450" x="450850"/>
                </a:cubicBezTo>
                <a:cubicBezTo>
                  <a:pt y="176742" x="465667"/>
                  <a:pt y="197908" x="486833"/>
                  <a:pt y="203200" x="501650"/>
                </a:cubicBezTo>
                <a:cubicBezTo>
                  <a:pt y="215900" x="533400"/>
                  <a:pt y="234950" x="536575"/>
                  <a:pt y="247650" x="568325"/>
                </a:cubicBezTo>
                <a:cubicBezTo>
                  <a:pt y="250825" x="581025"/>
                  <a:pt y="276225" x="539750"/>
                  <a:pt y="279400" x="552450"/>
                </a:cubicBezTo>
                <a:cubicBezTo>
                  <a:pt y="281517" x="583142"/>
                  <a:pt y="309033" x="604308"/>
                  <a:pt y="311150" x="635000"/>
                </a:cubicBezTo>
                <a:cubicBezTo>
                  <a:pt y="307975" x="654050"/>
                  <a:pt y="304800" x="660400"/>
                  <a:pt y="301625" x="679450"/>
                </a:cubicBezTo>
                <a:lnTo>
                  <a:pt y="288925" x="742950"/>
                </a:lnTo>
                <a:lnTo>
                  <a:pt y="254000" x="803275"/>
                </a:lnTo>
                <a:lnTo>
                  <a:pt y="244475" x="825500"/>
                </a:lnTo>
                <a:lnTo>
                  <a:pt y="266700" x="895350"/>
                </a:lnTo>
                <a:lnTo>
                  <a:pt y="184150" x="968375"/>
                </a:lnTo>
                <a:lnTo>
                  <a:pt y="168275" x="1003300"/>
                </a:lnTo>
                <a:lnTo>
                  <a:pt y="212725" x="1044575"/>
                </a:lnTo>
                <a:lnTo>
                  <a:pt y="241300" x="1079500"/>
                </a:lnTo>
                <a:lnTo>
                  <a:pt y="222250" x="1104900"/>
                </a:lnTo>
                <a:lnTo>
                  <a:pt y="282575" x="1120775"/>
                </a:lnTo>
                <a:lnTo>
                  <a:pt y="304800" x="1133475"/>
                </a:lnTo>
                <a:lnTo>
                  <a:pt y="311150" x="1171575"/>
                </a:lnTo>
                <a:lnTo>
                  <a:pt y="346075" x="1219200"/>
                </a:lnTo>
                <a:lnTo>
                  <a:pt y="355600" x="1263650"/>
                </a:lnTo>
                <a:lnTo>
                  <a:pt y="352425" x="1301750"/>
                </a:lnTo>
                <a:lnTo>
                  <a:pt y="361950" x="1362075"/>
                </a:lnTo>
                <a:lnTo>
                  <a:pt y="327025" x="1479550"/>
                </a:lnTo>
                <a:lnTo>
                  <a:pt y="273050" x="1590675"/>
                </a:lnTo>
                <a:lnTo>
                  <a:pt y="273050" x="1701800"/>
                </a:lnTo>
                <a:lnTo>
                  <a:pt y="257175" x="1828800"/>
                </a:lnTo>
                <a:lnTo>
                  <a:pt y="257175" x="1946275"/>
                </a:lnTo>
                <a:lnTo>
                  <a:pt y="292100" x="2009775"/>
                </a:lnTo>
                <a:lnTo>
                  <a:pt y="279400" x="2057400"/>
                </a:lnTo>
                <a:lnTo>
                  <a:pt y="323850" x="2073275"/>
                </a:lnTo>
                <a:lnTo>
                  <a:pt y="396875" x="2079625"/>
                </a:lnTo>
                <a:lnTo>
                  <a:pt y="412750" x="2098675"/>
                </a:lnTo>
                <a:lnTo>
                  <a:pt y="406400" x="2171700"/>
                </a:lnTo>
                <a:lnTo>
                  <a:pt y="412750" x="2235200"/>
                </a:lnTo>
                <a:lnTo>
                  <a:pt y="438150" x="2295525"/>
                </a:lnTo>
                <a:lnTo>
                  <a:pt y="447675" x="2374900"/>
                </a:lnTo>
                <a:lnTo>
                  <a:pt y="444500" x="2489200"/>
                </a:lnTo>
                <a:lnTo>
                  <a:pt y="495300" x="2501900"/>
                </a:lnTo>
                <a:lnTo>
                  <a:pt y="561975" x="2473325"/>
                </a:lnTo>
                <a:lnTo>
                  <a:pt y="593725" x="2463800"/>
                </a:lnTo>
                <a:lnTo>
                  <a:pt y="622300" x="2473325"/>
                </a:lnTo>
                <a:lnTo>
                  <a:pt y="644525" x="2495550"/>
                </a:lnTo>
                <a:lnTo>
                  <a:pt y="711200" x="2447925"/>
                </a:lnTo>
                <a:lnTo>
                  <a:pt y="777875" x="2397125"/>
                </a:lnTo>
                <a:lnTo>
                  <a:pt y="822325" x="2419350"/>
                </a:lnTo>
                <a:lnTo>
                  <a:pt y="866775" x="2470150"/>
                </a:lnTo>
                <a:lnTo>
                  <a:pt y="898525" x="2486025"/>
                </a:lnTo>
                <a:lnTo>
                  <a:pt y="930275" x="2466975"/>
                </a:lnTo>
                <a:lnTo>
                  <a:pt y="936625" x="2409825"/>
                </a:lnTo>
                <a:lnTo>
                  <a:pt y="958850" x="2403475"/>
                </a:lnTo>
                <a:lnTo>
                  <a:pt y="1000125" x="2451100"/>
                </a:lnTo>
                <a:lnTo>
                  <a:pt y="1019175" x="2447925"/>
                </a:lnTo>
                <a:lnTo>
                  <a:pt y="1035050" x="2378075"/>
                </a:lnTo>
                <a:lnTo>
                  <a:pt y="1066800" x="2330450"/>
                </a:lnTo>
                <a:lnTo>
                  <a:pt y="1095375" x="2330450"/>
                </a:lnTo>
                <a:lnTo>
                  <a:pt y="1111250" x="2413000"/>
                </a:lnTo>
                <a:lnTo>
                  <a:pt y="1130300" x="2486025"/>
                </a:lnTo>
                <a:lnTo>
                  <a:pt y="1098550" x="2613025"/>
                </a:lnTo>
                <a:lnTo>
                  <a:pt y="1111250" x="2657475"/>
                </a:lnTo>
                <a:lnTo>
                  <a:pt y="1155700" x="2692400"/>
                </a:lnTo>
                <a:lnTo>
                  <a:pt y="1193800" x="2740025"/>
                </a:lnTo>
                <a:lnTo>
                  <a:pt y="1216025" x="2762250"/>
                </a:lnTo>
                <a:lnTo>
                  <a:pt y="1270000" x="2727325"/>
                </a:lnTo>
                <a:lnTo>
                  <a:pt y="1285875" x="2698750"/>
                </a:lnTo>
                <a:lnTo>
                  <a:pt y="1285875" x="2660650"/>
                </a:lnTo>
                <a:lnTo>
                  <a:pt y="1304925" x="2647950"/>
                </a:lnTo>
                <a:lnTo>
                  <a:pt y="1343025" x="2695575"/>
                </a:lnTo>
                <a:lnTo>
                  <a:pt y="1371600" x="2743200"/>
                </a:lnTo>
                <a:lnTo>
                  <a:pt y="1416050" x="2755900"/>
                </a:lnTo>
                <a:lnTo>
                  <a:pt y="1504950" x="2752725"/>
                </a:lnTo>
                <a:lnTo>
                  <a:pt y="1568450" x="2724150"/>
                </a:lnTo>
                <a:lnTo>
                  <a:pt y="1612900" x="2724150"/>
                </a:lnTo>
                <a:lnTo>
                  <a:pt y="1654175" x="2740025"/>
                </a:lnTo>
                <a:lnTo>
                  <a:pt y="1685925" x="2749550"/>
                </a:lnTo>
                <a:lnTo>
                  <a:pt y="1730375" x="2749550"/>
                </a:lnTo>
                <a:lnTo>
                  <a:pt y="1736725" x="2724150"/>
                </a:lnTo>
                <a:lnTo>
                  <a:pt y="1698625" x="2686050"/>
                </a:lnTo>
                <a:lnTo>
                  <a:pt y="1692275" x="2644775"/>
                </a:lnTo>
                <a:lnTo>
                  <a:pt y="1752600" x="2635250"/>
                </a:lnTo>
                <a:lnTo>
                  <a:pt y="1768475" x="2603500"/>
                </a:lnTo>
                <a:lnTo>
                  <a:pt y="1743075" x="2533650"/>
                </a:lnTo>
                <a:lnTo>
                  <a:pt y="1714500" x="2501900"/>
                </a:lnTo>
                <a:lnTo>
                  <a:pt y="1670050" x="2489200"/>
                </a:lnTo>
                <a:lnTo>
                  <a:pt y="1663700" x="2466975"/>
                </a:lnTo>
                <a:lnTo>
                  <a:pt y="1679575" x="2444750"/>
                </a:lnTo>
                <a:lnTo>
                  <a:pt y="1746250" x="2454275"/>
                </a:lnTo>
                <a:lnTo>
                  <a:pt y="1768475" x="2413000"/>
                </a:lnTo>
                <a:lnTo>
                  <a:pt y="1749425" x="2343150"/>
                </a:lnTo>
                <a:lnTo>
                  <a:pt y="1720850" x="2260600"/>
                </a:lnTo>
                <a:lnTo>
                  <a:pt y="1704975" x="2244725"/>
                </a:lnTo>
                <a:lnTo>
                  <a:pt y="1673225" x="2244725"/>
                </a:lnTo>
                <a:lnTo>
                  <a:pt y="1660525" x="2241550"/>
                </a:lnTo>
                <a:lnTo>
                  <a:pt y="1666875" x="2178050"/>
                </a:lnTo>
                <a:lnTo>
                  <a:pt y="1689100" x="2149475"/>
                </a:lnTo>
                <a:lnTo>
                  <a:pt y="1739900" x="2190750"/>
                </a:lnTo>
                <a:lnTo>
                  <a:pt y="1787525" x="2260600"/>
                </a:lnTo>
                <a:lnTo>
                  <a:pt y="1831975" x="2311400"/>
                </a:lnTo>
                <a:lnTo>
                  <a:pt y="1854200" x="2292350"/>
                </a:lnTo>
                <a:lnTo>
                  <a:pt y="1879600" x="2289175"/>
                </a:lnTo>
                <a:lnTo>
                  <a:pt y="1889125" x="2254250"/>
                </a:lnTo>
                <a:lnTo>
                  <a:pt y="1895475" x="2228850"/>
                </a:lnTo>
                <a:lnTo>
                  <a:pt y="1920875" x="2228850"/>
                </a:lnTo>
                <a:lnTo>
                  <a:pt y="1965325" x="2260600"/>
                </a:lnTo>
                <a:lnTo>
                  <a:pt y="1974850" x="2209800"/>
                </a:lnTo>
                <a:lnTo>
                  <a:pt y="1984375" x="2120900"/>
                </a:lnTo>
                <a:lnTo>
                  <a:pt y="1981200" x="2092325"/>
                </a:lnTo>
                <a:lnTo>
                  <a:pt y="1939925" x="2057400"/>
                </a:lnTo>
                <a:lnTo>
                  <a:pt y="1933575" x="1997075"/>
                </a:lnTo>
                <a:lnTo>
                  <a:pt y="1943100" x="1905000"/>
                </a:lnTo>
                <a:lnTo>
                  <a:pt y="1981200" x="1781175"/>
                </a:lnTo>
                <a:lnTo>
                  <a:pt y="1978025" x="1765300"/>
                </a:lnTo>
                <a:lnTo>
                  <a:pt y="1930400" x="1755775"/>
                </a:lnTo>
                <a:lnTo>
                  <a:pt y="1908175" x="1717675"/>
                </a:lnTo>
                <a:lnTo>
                  <a:pt y="1866900" x="1612900"/>
                </a:lnTo>
                <a:lnTo>
                  <a:pt y="1879600" x="1555750"/>
                </a:lnTo>
                <a:lnTo>
                  <a:pt y="1927225" x="1473200"/>
                </a:lnTo>
                <a:lnTo>
                  <a:pt y="1939925" x="1358900"/>
                </a:lnTo>
                <a:lnTo>
                  <a:pt y="1971675" x="1247775"/>
                </a:lnTo>
                <a:lnTo>
                  <a:pt y="2012950" x="1146175"/>
                </a:lnTo>
                <a:lnTo>
                  <a:pt y="1997075" x="1085850"/>
                </a:lnTo>
                <a:lnTo>
                  <a:pt y="1952625" x="1063625"/>
                </a:lnTo>
                <a:lnTo>
                  <a:pt y="1927225" x="1028700"/>
                </a:lnTo>
                <a:lnTo>
                  <a:pt y="1847850" x="1019175"/>
                </a:lnTo>
                <a:lnTo>
                  <a:pt y="1800225" x="1019175"/>
                </a:lnTo>
                <a:lnTo>
                  <a:pt y="1692275" x="1060450"/>
                </a:lnTo>
                <a:lnTo>
                  <a:pt y="1612900" x="1079500"/>
                </a:lnTo>
                <a:lnTo>
                  <a:pt y="1565275" x="1060450"/>
                </a:lnTo>
                <a:lnTo>
                  <a:pt y="1495425" x="1035050"/>
                </a:lnTo>
                <a:lnTo>
                  <a:pt y="1435100" x="993775"/>
                </a:lnTo>
                <a:lnTo>
                  <a:pt y="1384300" x="939800"/>
                </a:lnTo>
                <a:lnTo>
                  <a:pt y="1346200" x="879475"/>
                </a:lnTo>
                <a:lnTo>
                  <a:pt y="1311275" x="828675"/>
                </a:lnTo>
                <a:lnTo>
                  <a:pt y="1308100" x="882650"/>
                </a:lnTo>
                <a:lnTo>
                  <a:pt y="1327150" x="930275"/>
                </a:lnTo>
                <a:lnTo>
                  <a:pt y="1308100" x="993775"/>
                </a:lnTo>
                <a:lnTo>
                  <a:pt y="1295400" x="1060450"/>
                </a:lnTo>
                <a:lnTo>
                  <a:pt y="1263650" x="1060450"/>
                </a:lnTo>
                <a:lnTo>
                  <a:pt y="1235075" x="1117600"/>
                </a:lnTo>
                <a:lnTo>
                  <a:pt y="1200150" x="1158875"/>
                </a:lnTo>
                <a:lnTo>
                  <a:pt y="1133475" x="1200150"/>
                </a:lnTo>
                <a:lnTo>
                  <a:pt y="1063625" x="1241425"/>
                </a:lnTo>
                <a:lnTo>
                  <a:pt y="1025525" x="1225550"/>
                </a:lnTo>
                <a:lnTo>
                  <a:pt y="952500" x="1139825"/>
                </a:lnTo>
                <a:lnTo>
                  <a:pt y="936625" x="1120775"/>
                </a:lnTo>
                <a:lnTo>
                  <a:pt y="942975" x="1041400"/>
                </a:lnTo>
                <a:lnTo>
                  <a:pt y="927100" x="974725"/>
                </a:lnTo>
                <a:lnTo>
                  <a:pt y="876300" x="942975"/>
                </a:lnTo>
                <a:lnTo>
                  <a:pt y="876300" x="942975"/>
                </a:lnTo>
                <a:lnTo>
                  <a:pt y="844550" x="892175"/>
                </a:lnTo>
                <a:lnTo>
                  <a:pt y="835025" x="873125"/>
                </a:lnTo>
                <a:lnTo>
                  <a:pt y="749300" x="866775"/>
                </a:lnTo>
                <a:lnTo>
                  <a:pt y="644525" x="866775"/>
                </a:lnTo>
                <a:lnTo>
                  <a:pt y="593725" x="831850"/>
                </a:lnTo>
                <a:lnTo>
                  <a:pt y="485775" x="781050"/>
                </a:lnTo>
                <a:lnTo>
                  <a:pt y="409575" x="752475"/>
                </a:lnTo>
                <a:lnTo>
                  <a:pt y="365125" x="742950"/>
                </a:lnTo>
                <a:lnTo>
                  <a:pt y="346075" x="733425"/>
                </a:lnTo>
                <a:lnTo>
                  <a:pt y="349250" x="685800"/>
                </a:lnTo>
                <a:lnTo>
                  <a:pt y="368300" x="609600"/>
                </a:lnTo>
                <a:lnTo>
                  <a:pt y="374650" x="504825"/>
                </a:lnTo>
                <a:lnTo>
                  <a:pt y="377825" x="419100"/>
                </a:lnTo>
                <a:lnTo>
                  <a:pt y="387350" x="311150"/>
                </a:lnTo>
                <a:lnTo>
                  <a:pt y="425450" x="244475"/>
                </a:lnTo>
                <a:lnTo>
                  <a:pt y="479425" x="177800"/>
                </a:lnTo>
                <a:lnTo>
                  <a:pt y="384175" x="142875"/>
                </a:lnTo>
                <a:cubicBezTo>
                  <a:pt y="354013" x="131233"/>
                  <a:pt y="331787" x="104775"/>
                  <a:pt y="298450" x="88900"/>
                </a:cubicBezTo>
                <a:cubicBezTo>
                  <a:pt y="274108" x="76729"/>
                  <a:pt y="254000" x="86254"/>
                  <a:pt y="234950" x="79375"/>
                </a:cubicBezTo>
                <a:cubicBezTo>
                  <a:pt y="215900" x="72496"/>
                  <a:pt y="205846" x="57150"/>
                  <a:pt y="184150" x="47625"/>
                </a:cubicBezTo>
                <a:cubicBezTo>
                  <a:pt y="162454" x="38100"/>
                  <a:pt y="128587" x="18521"/>
                  <a:pt y="107950" x="12700"/>
                </a:cubicBezTo>
                <a:cubicBezTo>
                  <a:pt y="92075" x="12700"/>
                  <a:pt y="76200" x="0"/>
                  <a:pt y="60325" x="0"/>
                </a:cubicBezTo>
                <a:lnTo>
                  <a:pt y="25400" x="12700"/>
                </a:lnTo>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4" name="Shape 764"/>
          <p:cNvSpPr/>
          <p:nvPr/>
        </p:nvSpPr>
        <p:spPr>
          <a:xfrm>
            <a:off y="2755900" x="4660900"/>
            <a:ext cy="1127124" cx="1454149"/>
          </a:xfrm>
          <a:custGeom>
            <a:pathLst>
              <a:path w="1454150" extrusionOk="0" h="1127125">
                <a:moveTo>
                  <a:pt y="0" x="727075"/>
                </a:moveTo>
                <a:lnTo>
                  <a:pt y="101600" x="784225"/>
                </a:lnTo>
                <a:lnTo>
                  <a:pt y="165100" x="825500"/>
                </a:lnTo>
                <a:lnTo>
                  <a:pt y="266700" x="936625"/>
                </a:lnTo>
                <a:lnTo>
                  <a:pt y="339725" x="1012825"/>
                </a:lnTo>
                <a:lnTo>
                  <a:pt y="371475" x="1073150"/>
                </a:lnTo>
                <a:lnTo>
                  <a:pt y="371475" x="1165225"/>
                </a:lnTo>
                <a:lnTo>
                  <a:pt y="330200" x="1254125"/>
                </a:lnTo>
                <a:lnTo>
                  <a:pt y="358775" x="1292225"/>
                </a:lnTo>
                <a:lnTo>
                  <a:pt y="381000" x="1384300"/>
                </a:lnTo>
                <a:lnTo>
                  <a:pt y="530225" x="1447800"/>
                </a:lnTo>
                <a:lnTo>
                  <a:pt y="593725" x="1454150"/>
                </a:lnTo>
                <a:lnTo>
                  <a:pt y="593725" x="1454150"/>
                </a:lnTo>
                <a:lnTo>
                  <a:pt y="612775" x="1371600"/>
                </a:lnTo>
                <a:lnTo>
                  <a:pt y="638175" x="1339850"/>
                </a:lnTo>
                <a:lnTo>
                  <a:pt y="727075" x="1343025"/>
                </a:lnTo>
                <a:lnTo>
                  <a:pt y="847725" x="1301750"/>
                </a:lnTo>
                <a:lnTo>
                  <a:pt y="933450" x="1270000"/>
                </a:lnTo>
                <a:lnTo>
                  <a:pt y="841375" x="1254125"/>
                </a:lnTo>
                <a:lnTo>
                  <a:pt y="841375" x="1219200"/>
                </a:lnTo>
                <a:lnTo>
                  <a:pt y="850900" x="1181100"/>
                </a:lnTo>
                <a:lnTo>
                  <a:pt y="920750" x="1143000"/>
                </a:lnTo>
                <a:lnTo>
                  <a:pt y="1028700" x="1120775"/>
                </a:lnTo>
                <a:lnTo>
                  <a:pt y="1031875" x="1108075"/>
                </a:lnTo>
                <a:lnTo>
                  <a:pt y="955675" x="1089025"/>
                </a:lnTo>
                <a:lnTo>
                  <a:pt y="949325" x="1016000"/>
                </a:lnTo>
                <a:lnTo>
                  <a:pt y="965200" x="990600"/>
                </a:lnTo>
                <a:lnTo>
                  <a:pt y="1041400" x="1000125"/>
                </a:lnTo>
                <a:lnTo>
                  <a:pt y="1073150" x="974725"/>
                </a:lnTo>
                <a:lnTo>
                  <a:pt y="1057275" x="889000"/>
                </a:lnTo>
                <a:lnTo>
                  <a:pt y="1069975" x="863600"/>
                </a:lnTo>
                <a:lnTo>
                  <a:pt y="1117600" x="863600"/>
                </a:lnTo>
                <a:lnTo>
                  <a:pt y="1127125" x="847725"/>
                </a:lnTo>
                <a:lnTo>
                  <a:pt y="1054100" x="774700"/>
                </a:lnTo>
                <a:lnTo>
                  <a:pt y="1019175" x="723900"/>
                </a:lnTo>
                <a:lnTo>
                  <a:pt y="1022350" x="669925"/>
                </a:lnTo>
                <a:lnTo>
                  <a:pt y="936625" x="615950"/>
                </a:lnTo>
                <a:lnTo>
                  <a:pt y="873125" x="603250"/>
                </a:lnTo>
                <a:lnTo>
                  <a:pt y="806450" x="603250"/>
                </a:lnTo>
                <a:lnTo>
                  <a:pt y="777875" x="577850"/>
                </a:lnTo>
                <a:lnTo>
                  <a:pt y="733425" x="581025"/>
                </a:lnTo>
                <a:lnTo>
                  <a:pt y="682625" x="523875"/>
                </a:lnTo>
                <a:lnTo>
                  <a:pt y="568325" x="431800"/>
                </a:lnTo>
                <a:lnTo>
                  <a:pt y="473075" x="371475"/>
                </a:lnTo>
                <a:lnTo>
                  <a:pt y="396875" x="358775"/>
                </a:lnTo>
                <a:lnTo>
                  <a:pt y="311150" x="285750"/>
                </a:lnTo>
                <a:lnTo>
                  <a:pt y="187325" x="180975"/>
                </a:lnTo>
                <a:lnTo>
                  <a:pt y="136525" x="130175"/>
                </a:lnTo>
                <a:lnTo>
                  <a:pt y="88900" x="69850"/>
                </a:lnTo>
                <a:lnTo>
                  <a:pt y="50800" x="0"/>
                </a:lnTo>
                <a:lnTo>
                  <a:pt y="88900" x="130175"/>
                </a:lnTo>
                <a:lnTo>
                  <a:pt y="101600" x="263525"/>
                </a:lnTo>
                <a:lnTo>
                  <a:pt y="101600" x="288925"/>
                </a:lnTo>
                <a:lnTo>
                  <a:pt y="130175" x="339725"/>
                </a:lnTo>
                <a:lnTo>
                  <a:pt y="152400" x="393700"/>
                </a:lnTo>
                <a:lnTo>
                  <a:pt y="231775" x="419100"/>
                </a:lnTo>
                <a:lnTo>
                  <a:pt y="263525" x="438150"/>
                </a:lnTo>
                <a:lnTo>
                  <a:pt y="247650" x="466725"/>
                </a:lnTo>
                <a:lnTo>
                  <a:pt y="238125" x="482600"/>
                </a:lnTo>
                <a:lnTo>
                  <a:pt y="282575" x="514350"/>
                </a:lnTo>
                <a:lnTo>
                  <a:pt y="374650" x="514350"/>
                </a:lnTo>
                <a:lnTo>
                  <a:pt y="476250" x="542925"/>
                </a:lnTo>
                <a:lnTo>
                  <a:pt y="536575" x="539750"/>
                </a:lnTo>
                <a:lnTo>
                  <a:pt y="590550" x="549275"/>
                </a:lnTo>
                <a:lnTo>
                  <a:pt y="631825" x="590550"/>
                </a:lnTo>
                <a:lnTo>
                  <a:pt y="628650" x="625475"/>
                </a:lnTo>
                <a:lnTo>
                  <a:pt y="555625" x="663575"/>
                </a:lnTo>
                <a:lnTo>
                  <a:pt y="488950" x="663575"/>
                </a:lnTo>
                <a:lnTo>
                  <a:pt y="463550" x="688975"/>
                </a:lnTo>
                <a:lnTo>
                  <a:pt y="527050" x="698500"/>
                </a:lnTo>
                <a:lnTo>
                  <a:pt y="587375" x="708025"/>
                </a:lnTo>
                <a:lnTo>
                  <a:pt y="615950" x="733425"/>
                </a:lnTo>
                <a:lnTo>
                  <a:pt y="682625" x="752475"/>
                </a:lnTo>
                <a:lnTo>
                  <a:pt y="730250" x="723900"/>
                </a:lnTo>
                <a:lnTo>
                  <a:pt y="755650" x="784225"/>
                </a:lnTo>
                <a:lnTo>
                  <a:pt y="793750" x="803275"/>
                </a:lnTo>
                <a:lnTo>
                  <a:pt y="717550" x="847725"/>
                </a:lnTo>
                <a:lnTo>
                  <a:pt y="695325" x="866775"/>
                </a:lnTo>
                <a:lnTo>
                  <a:pt y="708025" x="908050"/>
                </a:lnTo>
                <a:lnTo>
                  <a:pt y="714375" x="927100"/>
                </a:lnTo>
                <a:lnTo>
                  <a:pt y="698500" x="939800"/>
                </a:lnTo>
                <a:lnTo>
                  <a:pt y="698500" x="962025"/>
                </a:lnTo>
                <a:lnTo>
                  <a:pt y="647700" x="984250"/>
                </a:lnTo>
                <a:lnTo>
                  <a:pt y="587375" x="971550"/>
                </a:lnTo>
                <a:lnTo>
                  <a:pt y="558800" x="933450"/>
                </a:lnTo>
                <a:lnTo>
                  <a:pt y="523875" x="936625"/>
                </a:lnTo>
                <a:lnTo>
                  <a:pt y="520700" x="892175"/>
                </a:lnTo>
                <a:lnTo>
                  <a:pt y="498475" x="885825"/>
                </a:lnTo>
                <a:lnTo>
                  <a:pt y="454025" x="895350"/>
                </a:lnTo>
                <a:lnTo>
                  <a:pt y="396875" x="847725"/>
                </a:lnTo>
                <a:lnTo>
                  <a:pt y="320675" x="815975"/>
                </a:lnTo>
                <a:lnTo>
                  <a:pt y="250825" x="790575"/>
                </a:lnTo>
                <a:lnTo>
                  <a:pt y="193675" x="742950"/>
                </a:lnTo>
                <a:lnTo>
                  <a:pt y="155575" x="755650"/>
                </a:lnTo>
                <a:lnTo>
                  <a:pt y="85725" x="711200"/>
                </a:lnTo>
                <a:cubicBezTo>
                  <a:pt y="73025" x="713317"/>
                  <a:pt y="34925" x="690033"/>
                  <a:pt y="22225" x="692150"/>
                </a:cubicBezTo>
                <a:lnTo>
                  <a:pt y="0" x="7270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5" name="Shape 765"/>
          <p:cNvSpPr/>
          <p:nvPr/>
        </p:nvSpPr>
        <p:spPr>
          <a:xfrm>
            <a:off y="2638425" x="4070350"/>
            <a:ext cy="377824" cx="612774"/>
          </a:xfrm>
          <a:custGeom>
            <a:pathLst>
              <a:path w="612775" extrusionOk="0" h="377825">
                <a:moveTo>
                  <a:pt y="177800" x="612775"/>
                </a:moveTo>
                <a:lnTo>
                  <a:pt y="130175" x="590550"/>
                </a:lnTo>
                <a:lnTo>
                  <a:pt y="98425" x="546100"/>
                </a:lnTo>
                <a:lnTo>
                  <a:pt y="66675" x="473075"/>
                </a:lnTo>
                <a:lnTo>
                  <a:pt y="22225" x="419100"/>
                </a:lnTo>
                <a:lnTo>
                  <a:pt y="12700" x="381000"/>
                </a:lnTo>
                <a:lnTo>
                  <a:pt y="28575" x="327025"/>
                </a:lnTo>
                <a:lnTo>
                  <a:pt y="22225" x="282575"/>
                </a:lnTo>
                <a:lnTo>
                  <a:pt y="0" x="250825"/>
                </a:lnTo>
                <a:lnTo>
                  <a:pt y="53975" x="244475"/>
                </a:lnTo>
                <a:lnTo>
                  <a:pt y="104775" x="247650"/>
                </a:lnTo>
                <a:lnTo>
                  <a:pt y="152400" x="203200"/>
                </a:lnTo>
                <a:lnTo>
                  <a:pt y="184150" x="168275"/>
                </a:lnTo>
                <a:lnTo>
                  <a:pt y="149225" x="104775"/>
                </a:lnTo>
                <a:lnTo>
                  <a:pt y="149225" x="57150"/>
                </a:lnTo>
                <a:lnTo>
                  <a:pt y="165100" x="0"/>
                </a:lnTo>
                <a:lnTo>
                  <a:pt y="222250" x="31750"/>
                </a:lnTo>
                <a:lnTo>
                  <a:pt y="298450" x="73025"/>
                </a:lnTo>
                <a:lnTo>
                  <a:pt y="320675" x="136525"/>
                </a:lnTo>
                <a:lnTo>
                  <a:pt y="352425" x="196850"/>
                </a:lnTo>
                <a:lnTo>
                  <a:pt y="377825" x="234950"/>
                </a:lnTo>
                <a:lnTo>
                  <a:pt y="279400" x="263525"/>
                </a:lnTo>
                <a:lnTo>
                  <a:pt y="203200" x="254000"/>
                </a:lnTo>
                <a:lnTo>
                  <a:pt y="171450" x="260350"/>
                </a:lnTo>
                <a:lnTo>
                  <a:pt y="152400" x="330200"/>
                </a:lnTo>
                <a:lnTo>
                  <a:pt y="161925" x="365125"/>
                </a:lnTo>
                <a:lnTo>
                  <a:pt y="174625" x="400050"/>
                </a:lnTo>
                <a:lnTo>
                  <a:pt y="107950" x="415925"/>
                </a:lnTo>
                <a:lnTo>
                  <a:pt y="133350" x="495300"/>
                </a:lnTo>
                <a:lnTo>
                  <a:pt y="174625" x="539750"/>
                </a:lnTo>
                <a:lnTo>
                  <a:pt y="177800" x="6127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6" name="Shape 766"/>
          <p:cNvSpPr/>
          <p:nvPr/>
        </p:nvSpPr>
        <p:spPr>
          <a:xfrm>
            <a:off y="2585271" x="3422650"/>
            <a:ext cy="2567752" cx="1482724"/>
          </a:xfrm>
          <a:custGeom>
            <a:pathLst>
              <a:path w="1482725" extrusionOk="0" h="2567753">
                <a:moveTo>
                  <a:pt y="481778" x="906464"/>
                </a:moveTo>
                <a:cubicBezTo>
                  <a:pt y="516703" x="905670"/>
                  <a:pt y="546867" x="931069"/>
                  <a:pt y="581792" x="930275"/>
                </a:cubicBezTo>
                <a:cubicBezTo>
                  <a:pt y="604811" x="930275"/>
                  <a:pt y="649260" x="923131"/>
                  <a:pt y="672279" x="923131"/>
                </a:cubicBezTo>
                <a:cubicBezTo>
                  <a:pt y="715935" x="920750"/>
                  <a:pt y="733398" x="925513"/>
                  <a:pt y="784198" x="935038"/>
                </a:cubicBezTo>
                <a:cubicBezTo>
                  <a:pt y="825473" x="948532"/>
                  <a:pt y="852460" x="981075"/>
                  <a:pt y="884210" x="977900"/>
                </a:cubicBezTo>
                <a:cubicBezTo>
                  <a:pt y="907229" x="973931"/>
                  <a:pt y="949298" x="1010444"/>
                  <a:pt y="972317" x="1006475"/>
                </a:cubicBezTo>
                <a:cubicBezTo>
                  <a:pt y="992954" x="1000919"/>
                  <a:pt y="973111" x="978694"/>
                  <a:pt y="993748" x="973138"/>
                </a:cubicBezTo>
                <a:cubicBezTo>
                  <a:pt y="996923" x="963216"/>
                  <a:pt y="986604" x="949325"/>
                  <a:pt y="984223" x="935038"/>
                </a:cubicBezTo>
                <a:cubicBezTo>
                  <a:pt y="981842" x="920751"/>
                  <a:pt y="973904" x="895748"/>
                  <a:pt y="979460" x="887413"/>
                </a:cubicBezTo>
                <a:cubicBezTo>
                  <a:pt y="985016" x="879078"/>
                  <a:pt y="995336" x="858441"/>
                  <a:pt y="1019942" x="854075"/>
                </a:cubicBezTo>
                <a:cubicBezTo>
                  <a:pt y="1044548" x="849709"/>
                  <a:pt y="1082251" x="875110"/>
                  <a:pt y="1122335" x="880269"/>
                </a:cubicBezTo>
                <a:cubicBezTo>
                  <a:pt y="1162419" x="885428"/>
                  <a:pt y="1209648" x="918369"/>
                  <a:pt y="1248542" x="923131"/>
                </a:cubicBezTo>
                <a:cubicBezTo>
                  <a:pt y="1287436" x="927893"/>
                  <a:pt y="1351465" x="954484"/>
                  <a:pt y="1386654" x="949325"/>
                </a:cubicBezTo>
                <a:cubicBezTo>
                  <a:pt y="1421843" x="944166"/>
                  <a:pt y="1444729" x="910828"/>
                  <a:pt y="1476347" x="901700"/>
                </a:cubicBezTo>
                <a:lnTo>
                  <a:pt y="1545403" x="854075"/>
                </a:lnTo>
                <a:cubicBezTo>
                  <a:pt y="1580328" x="855133"/>
                  <a:pt y="1615253" x="856192"/>
                  <a:pt y="1650178" x="857250"/>
                </a:cubicBezTo>
                <a:lnTo>
                  <a:pt y="1777178" x="892175"/>
                </a:lnTo>
                <a:lnTo>
                  <a:pt y="1866078" x="974725"/>
                </a:lnTo>
                <a:lnTo>
                  <a:pt y="1926403" x="996950"/>
                </a:lnTo>
                <a:lnTo>
                  <a:pt y="1942278" x="923925"/>
                </a:lnTo>
                <a:lnTo>
                  <a:pt y="1913703" x="879475"/>
                </a:lnTo>
                <a:lnTo>
                  <a:pt y="1907353" x="838200"/>
                </a:lnTo>
                <a:lnTo>
                  <a:pt y="1920053" x="774700"/>
                </a:lnTo>
                <a:lnTo>
                  <a:pt y="1974028" x="749300"/>
                </a:lnTo>
                <a:lnTo>
                  <a:pt y="2043878" x="727075"/>
                </a:lnTo>
                <a:lnTo>
                  <a:pt y="2126428" x="695325"/>
                </a:lnTo>
                <a:lnTo>
                  <a:pt y="2183578" x="695325"/>
                </a:lnTo>
                <a:lnTo>
                  <a:pt y="2237553" x="679450"/>
                </a:lnTo>
                <a:lnTo>
                  <a:pt y="2202628" x="644525"/>
                </a:lnTo>
                <a:lnTo>
                  <a:pt y="2113728" x="635000"/>
                </a:lnTo>
                <a:lnTo>
                  <a:pt y="2005778" x="622300"/>
                </a:lnTo>
                <a:lnTo>
                  <a:pt y="1964503" x="619125"/>
                </a:lnTo>
                <a:lnTo>
                  <a:pt y="1958153" x="574675"/>
                </a:lnTo>
                <a:lnTo>
                  <a:pt y="1974028" x="514350"/>
                </a:lnTo>
                <a:lnTo>
                  <a:pt y="1964503" x="441325"/>
                </a:lnTo>
                <a:lnTo>
                  <a:pt y="1939103" x="374650"/>
                </a:lnTo>
                <a:lnTo>
                  <a:pt y="1910528" x="381000"/>
                </a:lnTo>
                <a:lnTo>
                  <a:pt y="1853378" x="473075"/>
                </a:lnTo>
                <a:lnTo>
                  <a:pt y="1770828" x="581025"/>
                </a:lnTo>
                <a:lnTo>
                  <a:pt y="1627953" x="622300"/>
                </a:lnTo>
                <a:lnTo>
                  <a:pt y="1545403" x="631825"/>
                </a:lnTo>
                <a:lnTo>
                  <a:pt y="1494603" x="615950"/>
                </a:lnTo>
                <a:lnTo>
                  <a:pt y="1319978" x="628650"/>
                </a:lnTo>
                <a:lnTo>
                  <a:pt y="1183453" x="615950"/>
                </a:lnTo>
                <a:lnTo>
                  <a:pt y="1104078" x="590550"/>
                </a:lnTo>
                <a:lnTo>
                  <a:pt y="1002478" x="603250"/>
                </a:lnTo>
                <a:lnTo>
                  <a:pt y="878653" x="612775"/>
                </a:lnTo>
                <a:lnTo>
                  <a:pt y="783403" x="612775"/>
                </a:lnTo>
                <a:cubicBezTo>
                  <a:pt y="759062" x="613040"/>
                  <a:pt y="722814" x="622829"/>
                  <a:pt y="698473" x="623094"/>
                </a:cubicBezTo>
                <a:lnTo>
                  <a:pt y="634178" x="612775"/>
                </a:lnTo>
                <a:lnTo>
                  <a:pt y="535753" x="552450"/>
                </a:lnTo>
                <a:cubicBezTo>
                  <a:pt y="504532" x="532342"/>
                  <a:pt y="484953" x="530225"/>
                  <a:pt y="450028" x="508000"/>
                </a:cubicBezTo>
                <a:cubicBezTo>
                  <a:pt y="415103" x="485775"/>
                  <a:pt y="363245" x="444500"/>
                  <a:pt y="326203" x="419100"/>
                </a:cubicBezTo>
                <a:cubicBezTo>
                  <a:pt y="289161" x="393700"/>
                  <a:pt y="257941" x="367242"/>
                  <a:pt y="224603" x="339725"/>
                </a:cubicBezTo>
                <a:cubicBezTo>
                  <a:pt y="191265" x="312208"/>
                  <a:pt y="171686" x="276754"/>
                  <a:pt y="138878" x="247650"/>
                </a:cubicBezTo>
                <a:cubicBezTo>
                  <a:pt y="106070" x="218546"/>
                  <a:pt y="72600" x="181901"/>
                  <a:pt y="56328" x="161925"/>
                </a:cubicBezTo>
                <a:cubicBezTo>
                  <a:pt y="51301" x="150548"/>
                  <a:pt y="10556" x="132027"/>
                  <a:pt y="5529" x="120650"/>
                </a:cubicBezTo>
                <a:lnTo>
                  <a:pt y="7909" x="79375"/>
                </a:lnTo>
                <a:cubicBezTo>
                  <a:pt y="-24370" x="34396"/>
                  <a:pt y="52095" x="65617"/>
                  <a:pt y="59503" x="47625"/>
                </a:cubicBezTo>
                <a:cubicBezTo>
                  <a:pt y="66911" x="29633"/>
                  <a:pt y="38336" x="5821"/>
                  <a:pt y="59503" x="0"/>
                </a:cubicBezTo>
                <a:lnTo>
                  <a:pt y="164278" x="19050"/>
                </a:lnTo>
                <a:cubicBezTo>
                  <a:pt y="195499" x="33867"/>
                  <a:pt y="241007" x="50800"/>
                  <a:pt y="265878" x="73025"/>
                </a:cubicBezTo>
                <a:cubicBezTo>
                  <a:pt y="290749" x="95250"/>
                  <a:pt y="299216" x="133879"/>
                  <a:pt y="313503" x="152400"/>
                </a:cubicBezTo>
                <a:cubicBezTo>
                  <a:pt y="327790" x="170921"/>
                  <a:pt y="297099" x="167217"/>
                  <a:pt y="332553" x="200025"/>
                </a:cubicBezTo>
                <a:cubicBezTo>
                  <a:pt y="368007" x="232833"/>
                  <a:pt y="438916" x="289983"/>
                  <a:pt y="478603" x="333375"/>
                </a:cubicBezTo>
                <a:lnTo>
                  <a:pt y="586553" x="457200"/>
                </a:lnTo>
                <a:lnTo>
                  <a:pt y="684978" x="508000"/>
                </a:lnTo>
                <a:lnTo>
                  <a:pt y="808803" x="533400"/>
                </a:lnTo>
                <a:lnTo>
                  <a:pt y="929453" x="561975"/>
                </a:lnTo>
                <a:lnTo>
                  <a:pt y="1110428" x="549275"/>
                </a:lnTo>
                <a:cubicBezTo>
                  <a:pt y="1195095" x="550333"/>
                  <a:pt y="1279761" x="551392"/>
                  <a:pt y="1364428" x="552450"/>
                </a:cubicBezTo>
                <a:lnTo>
                  <a:pt y="1551753" x="539750"/>
                </a:lnTo>
                <a:lnTo>
                  <a:pt y="1662878" x="527050"/>
                </a:lnTo>
                <a:lnTo>
                  <a:pt y="1770828" x="476250"/>
                </a:lnTo>
                <a:lnTo>
                  <a:pt y="1853378" x="393700"/>
                </a:lnTo>
                <a:lnTo>
                  <a:pt y="1929578" x="266700"/>
                </a:lnTo>
                <a:lnTo>
                  <a:pt y="2040703" x="168275"/>
                </a:lnTo>
                <a:lnTo>
                  <a:pt y="2126428" x="133350"/>
                </a:lnTo>
                <a:lnTo>
                  <a:pt y="2174053" x="133350"/>
                </a:lnTo>
                <a:lnTo>
                  <a:pt y="2151828" x="254000"/>
                </a:lnTo>
                <a:lnTo>
                  <a:pt y="2132778" x="355600"/>
                </a:lnTo>
                <a:lnTo>
                  <a:pt y="2199453" x="377825"/>
                </a:lnTo>
                <a:lnTo>
                  <a:pt y="2272478" x="393700"/>
                </a:lnTo>
                <a:lnTo>
                  <a:pt y="2342328" x="384175"/>
                </a:lnTo>
                <a:lnTo>
                  <a:pt y="2364553" x="327025"/>
                </a:lnTo>
                <a:lnTo>
                  <a:pt y="2364553" x="260350"/>
                </a:lnTo>
                <a:lnTo>
                  <a:pt y="2380428" x="193675"/>
                </a:lnTo>
                <a:lnTo>
                  <a:pt y="2415353" x="231775"/>
                </a:lnTo>
                <a:lnTo>
                  <a:pt y="2459803" x="355600"/>
                </a:lnTo>
                <a:lnTo>
                  <a:pt y="2478853" x="384175"/>
                </a:lnTo>
                <a:lnTo>
                  <a:pt y="2415353" x="444500"/>
                </a:lnTo>
                <a:lnTo>
                  <a:pt y="2367728" x="482600"/>
                </a:lnTo>
                <a:lnTo>
                  <a:pt y="2355028" x="527050"/>
                </a:lnTo>
                <a:lnTo>
                  <a:pt y="2282003" x="542925"/>
                </a:lnTo>
                <a:lnTo>
                  <a:pt y="2250253" x="561975"/>
                </a:lnTo>
                <a:lnTo>
                  <a:pt y="2221678" x="577850"/>
                </a:lnTo>
                <a:lnTo>
                  <a:pt y="2170878" x="577850"/>
                </a:lnTo>
                <a:lnTo>
                  <a:pt y="2224853" x="635000"/>
                </a:lnTo>
                <a:lnTo>
                  <a:pt y="2316928" x="673100"/>
                </a:lnTo>
                <a:lnTo>
                  <a:pt y="2374078" x="679450"/>
                </a:lnTo>
                <a:lnTo>
                  <a:pt y="2482028" x="641350"/>
                </a:lnTo>
                <a:lnTo>
                  <a:pt y="2548703" x="644525"/>
                </a:lnTo>
                <a:lnTo>
                  <a:pt y="2567753" x="682625"/>
                </a:lnTo>
                <a:lnTo>
                  <a:pt y="2510603" x="742950"/>
                </a:lnTo>
                <a:lnTo>
                  <a:pt y="2488378" x="793750"/>
                </a:lnTo>
                <a:lnTo>
                  <a:pt y="2469328" x="847725"/>
                </a:lnTo>
                <a:lnTo>
                  <a:pt y="2377253" x="895350"/>
                </a:lnTo>
                <a:lnTo>
                  <a:pt y="2310578" x="914400"/>
                </a:lnTo>
                <a:lnTo>
                  <a:pt y="2301053" x="930275"/>
                </a:lnTo>
                <a:lnTo>
                  <a:pt y="2370903" x="1035050"/>
                </a:lnTo>
                <a:lnTo>
                  <a:pt y="2412178" x="1069975"/>
                </a:lnTo>
                <a:lnTo>
                  <a:pt y="2409003" x="1085850"/>
                </a:lnTo>
                <a:lnTo>
                  <a:pt y="2396303" x="1120775"/>
                </a:lnTo>
                <a:lnTo>
                  <a:pt y="2396303" x="1231900"/>
                </a:lnTo>
                <a:lnTo>
                  <a:pt y="2377253" x="1244600"/>
                </a:lnTo>
                <a:lnTo>
                  <a:pt y="2307403" x="1162050"/>
                </a:lnTo>
                <a:lnTo>
                  <a:pt y="2250253" x="1076325"/>
                </a:lnTo>
                <a:lnTo>
                  <a:pt y="2202628" x="1012825"/>
                </a:lnTo>
                <a:lnTo>
                  <a:pt y="2145478" x="939800"/>
                </a:lnTo>
                <a:lnTo>
                  <a:pt y="2110553" x="901700"/>
                </a:lnTo>
                <a:lnTo>
                  <a:pt y="2059753" x="889000"/>
                </a:lnTo>
                <a:lnTo>
                  <a:pt y="2050228" x="889000"/>
                </a:lnTo>
                <a:lnTo>
                  <a:pt y="2043878" x="971550"/>
                </a:lnTo>
                <a:lnTo>
                  <a:pt y="2050228" x="1114425"/>
                </a:lnTo>
                <a:lnTo>
                  <a:pt y="2078803" x="1171575"/>
                </a:lnTo>
                <a:lnTo>
                  <a:pt y="2110553" x="1216025"/>
                </a:lnTo>
                <a:lnTo>
                  <a:pt y="2142303" x="1317625"/>
                </a:lnTo>
                <a:lnTo>
                  <a:pt y="2158178" x="1390650"/>
                </a:lnTo>
                <a:lnTo>
                  <a:pt y="2113728" x="1393825"/>
                </a:lnTo>
                <a:lnTo>
                  <a:pt y="2043878" x="1343025"/>
                </a:lnTo>
                <a:lnTo>
                  <a:pt y="1983553" x="1298575"/>
                </a:lnTo>
                <a:lnTo>
                  <a:pt y="1951803" x="1247775"/>
                </a:lnTo>
                <a:lnTo>
                  <a:pt y="1932753" x="1171575"/>
                </a:lnTo>
                <a:lnTo>
                  <a:pt y="1929578" x="1098550"/>
                </a:lnTo>
                <a:lnTo>
                  <a:pt y="1907353" x="1060450"/>
                </a:lnTo>
                <a:lnTo>
                  <a:pt y="1866078" x="1038225"/>
                </a:lnTo>
                <a:lnTo>
                  <a:pt y="1767653" x="1047750"/>
                </a:lnTo>
                <a:lnTo>
                  <a:pt y="1742253" x="1038225"/>
                </a:lnTo>
                <a:lnTo>
                  <a:pt y="1716853" x="1062037"/>
                </a:lnTo>
                <a:cubicBezTo>
                  <a:pt y="1713149" x="1062566"/>
                  <a:pt y="1709446" x="1067859"/>
                  <a:pt y="1705742" x="1068388"/>
                </a:cubicBezTo>
                <a:lnTo>
                  <a:pt y="1619222" x="1062831"/>
                </a:lnTo>
                <a:lnTo>
                  <a:pt y="1527940" x="1056482"/>
                </a:lnTo>
                <a:lnTo>
                  <a:pt y="1466028" x="1068388"/>
                </a:lnTo>
                <a:cubicBezTo>
                  <a:pt y="1445258" x="1086644"/>
                  <a:pt y="1434808" x="1085056"/>
                  <a:pt y="1417610" x="1120775"/>
                </a:cubicBezTo>
                <a:cubicBezTo>
                  <a:pt y="1400412" x="1156494"/>
                  <a:pt y="1373558" x="1173957"/>
                  <a:pt y="1381892" x="1192213"/>
                </a:cubicBezTo>
                <a:cubicBezTo>
                  <a:pt y="1409939" x="1208882"/>
                  <a:pt y="1458489" x="1194991"/>
                  <a:pt y="1467617" x="1206500"/>
                </a:cubicBezTo>
                <a:cubicBezTo>
                  <a:pt y="1497648" x="1231900"/>
                  <a:pt y="1509686" x="1206500"/>
                  <a:pt y="1508098" x="1230313"/>
                </a:cubicBezTo>
                <a:cubicBezTo>
                  <a:pt y="1506510" x="1254126"/>
                  <a:pt y="1494207" x="1259681"/>
                  <a:pt y="1489048" x="1294606"/>
                </a:cubicBezTo>
                <a:cubicBezTo>
                  <a:pt y="1467220" x="1346199"/>
                  <a:pt y="1455314" x="1368822"/>
                  <a:pt y="1458092" x="1401763"/>
                </a:cubicBezTo>
                <a:cubicBezTo>
                  <a:pt y="1460870" x="1434704"/>
                  <a:pt y="1500160" x="1449388"/>
                  <a:pt y="1484285" x="1470819"/>
                </a:cubicBezTo>
                <a:cubicBezTo>
                  <a:pt y="1440497" x="1497806"/>
                  <a:pt y="1407688" x="1467247"/>
                  <a:pt y="1393798" x="1482725"/>
                </a:cubicBezTo>
                <a:cubicBezTo>
                  <a:pt y="1354376" x="1471612"/>
                  <a:pt y="1355698" x="1446609"/>
                  <a:pt y="1334267" x="1468437"/>
                </a:cubicBezTo>
                <a:cubicBezTo>
                  <a:pt y="1285319" x="1458912"/>
                  <a:pt y="1271164" x="1454149"/>
                  <a:pt y="1248542" x="1463674"/>
                </a:cubicBezTo>
                <a:cubicBezTo>
                  <a:pt y="1207929" x="1442639"/>
                  <a:pt y="1194566" x="1400175"/>
                  <a:pt y="1169960" x="1408906"/>
                </a:cubicBezTo>
                <a:cubicBezTo>
                  <a:pt y="1134109" x="1377950"/>
                  <a:pt y="1123923" x="1350566"/>
                  <a:pt y="1098523" x="1363663"/>
                </a:cubicBezTo>
                <a:cubicBezTo>
                  <a:pt y="1036081" x="1360091"/>
                  <a:pt y="1061614" x="1348978"/>
                  <a:pt y="1038992" x="1356519"/>
                </a:cubicBezTo>
                <a:cubicBezTo>
                  <a:pt y="966231" x="1360091"/>
                  <a:pt y="984223" x="1350963"/>
                  <a:pt y="962792" x="1356519"/>
                </a:cubicBezTo>
                <a:cubicBezTo>
                  <a:pt y="905907" x="1355726"/>
                  <a:pt y="930645" x="1357313"/>
                  <a:pt y="900879" x="1344613"/>
                </a:cubicBezTo>
                <a:cubicBezTo>
                  <a:pt y="873759" x="1309688"/>
                  <a:pt y="885401" x="1329135"/>
                  <a:pt y="865160" x="1296988"/>
                </a:cubicBezTo>
                <a:cubicBezTo>
                  <a:pt y="838438" x="1251347"/>
                  <a:pt y="862382" x="1217612"/>
                  <a:pt y="824679" x="1218406"/>
                </a:cubicBezTo>
                <a:cubicBezTo>
                  <a:pt y="789622" x="1174750"/>
                  <a:pt y="781023" x="1174354"/>
                  <a:pt y="746098" x="1173163"/>
                </a:cubicBezTo>
                <a:cubicBezTo>
                  <a:pt y="724932" x="1135063"/>
                  <a:pt y="723079" x="1139428"/>
                  <a:pt y="700854" x="1120775"/>
                </a:cubicBezTo>
                <a:cubicBezTo>
                  <a:pt y="677306" x="1078310"/>
                  <a:pt y="689345" x="1024335"/>
                  <a:pt y="669898" x="1001713"/>
                </a:cubicBezTo>
                <a:cubicBezTo>
                  <a:pt y="650451" x="979091"/>
                  <a:pt y="613542" x="1004491"/>
                  <a:pt y="584173" x="985044"/>
                </a:cubicBezTo>
                <a:lnTo>
                  <a:pt y="481778" x="90646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7" name="Shape 767"/>
          <p:cNvSpPr/>
          <p:nvPr/>
        </p:nvSpPr>
        <p:spPr>
          <a:xfrm>
            <a:off y="2806700" x="1165225"/>
            <a:ext cy="930274" cx="1476374"/>
          </a:xfrm>
          <a:custGeom>
            <a:pathLst>
              <a:path w="1476375" extrusionOk="0" h="930275">
                <a:moveTo>
                  <a:pt y="317500" x="1384300"/>
                </a:moveTo>
                <a:lnTo>
                  <a:pt y="263525" x="1419225"/>
                </a:lnTo>
                <a:lnTo>
                  <a:pt y="219075" x="1476375"/>
                </a:lnTo>
                <a:lnTo>
                  <a:pt y="174625" x="1466850"/>
                </a:lnTo>
                <a:lnTo>
                  <a:pt y="95250" x="1393825"/>
                </a:lnTo>
                <a:lnTo>
                  <a:pt y="53975" x="1330325"/>
                </a:lnTo>
                <a:lnTo>
                  <a:pt y="9525" x="1270000"/>
                </a:lnTo>
                <a:lnTo>
                  <a:pt y="0" x="1250950"/>
                </a:lnTo>
                <a:lnTo>
                  <a:pt y="76200" x="1171575"/>
                </a:lnTo>
                <a:lnTo>
                  <a:pt y="136525" x="1092200"/>
                </a:lnTo>
                <a:lnTo>
                  <a:pt y="165100" x="1035050"/>
                </a:lnTo>
                <a:lnTo>
                  <a:pt y="209550" x="1041400"/>
                </a:lnTo>
                <a:lnTo>
                  <a:pt y="304800" x="1095375"/>
                </a:lnTo>
                <a:lnTo>
                  <a:pt y="393700" x="1139825"/>
                </a:lnTo>
                <a:lnTo>
                  <a:pt y="501650" x="1104900"/>
                </a:lnTo>
                <a:lnTo>
                  <a:pt y="596900" x="1016000"/>
                </a:lnTo>
                <a:lnTo>
                  <a:pt y="650875" x="879475"/>
                </a:lnTo>
                <a:lnTo>
                  <a:pt y="644525" x="800100"/>
                </a:lnTo>
                <a:lnTo>
                  <a:pt y="565150" x="733425"/>
                </a:lnTo>
                <a:lnTo>
                  <a:pt y="536575" x="692150"/>
                </a:lnTo>
                <a:lnTo>
                  <a:pt y="536575" x="641350"/>
                </a:lnTo>
                <a:lnTo>
                  <a:pt y="457200" x="574675"/>
                </a:lnTo>
                <a:lnTo>
                  <a:pt y="425450" x="571500"/>
                </a:lnTo>
                <a:lnTo>
                  <a:pt y="441325" x="520700"/>
                </a:lnTo>
                <a:lnTo>
                  <a:pt y="473075" x="501650"/>
                </a:lnTo>
                <a:lnTo>
                  <a:pt y="546100" x="498475"/>
                </a:lnTo>
                <a:lnTo>
                  <a:pt y="555625" x="444500"/>
                </a:lnTo>
                <a:lnTo>
                  <a:pt y="482600" x="450850"/>
                </a:lnTo>
                <a:lnTo>
                  <a:pt y="415925" x="454025"/>
                </a:lnTo>
                <a:lnTo>
                  <a:pt y="428625" x="393700"/>
                </a:lnTo>
                <a:lnTo>
                  <a:pt y="466725" x="365125"/>
                </a:lnTo>
                <a:lnTo>
                  <a:pt y="511175" x="279400"/>
                </a:lnTo>
                <a:lnTo>
                  <a:pt y="514350" x="206375"/>
                </a:lnTo>
                <a:lnTo>
                  <a:pt y="533400" x="111125"/>
                </a:lnTo>
                <a:lnTo>
                  <a:pt y="533400" x="47625"/>
                </a:lnTo>
                <a:lnTo>
                  <a:pt y="622300" x="0"/>
                </a:lnTo>
                <a:lnTo>
                  <a:pt y="673100" x="127000"/>
                </a:lnTo>
                <a:lnTo>
                  <a:pt y="685800" x="168275"/>
                </a:lnTo>
                <a:lnTo>
                  <a:pt y="714375" x="88900"/>
                </a:lnTo>
                <a:lnTo>
                  <a:pt y="739775" x="53975"/>
                </a:lnTo>
                <a:lnTo>
                  <a:pt y="768350" x="161925"/>
                </a:lnTo>
                <a:lnTo>
                  <a:pt y="784225" x="234950"/>
                </a:lnTo>
                <a:lnTo>
                  <a:pt y="803275" x="127000"/>
                </a:lnTo>
                <a:lnTo>
                  <a:pt y="803275" x="127000"/>
                </a:lnTo>
                <a:lnTo>
                  <a:pt y="876300" x="98425"/>
                </a:lnTo>
                <a:lnTo>
                  <a:pt y="841375" x="180975"/>
                </a:lnTo>
                <a:lnTo>
                  <a:pt y="838200" x="193675"/>
                </a:lnTo>
                <a:lnTo>
                  <a:pt y="860425" x="238125"/>
                </a:lnTo>
                <a:lnTo>
                  <a:pt y="895350" x="260350"/>
                </a:lnTo>
                <a:lnTo>
                  <a:pt y="920750" x="288925"/>
                </a:lnTo>
                <a:lnTo>
                  <a:pt y="930275" x="352425"/>
                </a:lnTo>
                <a:lnTo>
                  <a:pt y="825500" x="387350"/>
                </a:lnTo>
                <a:lnTo>
                  <a:pt y="752475" x="412750"/>
                </a:lnTo>
                <a:lnTo>
                  <a:pt y="835025" x="415925"/>
                </a:lnTo>
                <a:lnTo>
                  <a:pt y="869950" x="434975"/>
                </a:lnTo>
                <a:lnTo>
                  <a:pt y="927100" x="473075"/>
                </a:lnTo>
                <a:lnTo>
                  <a:pt y="815975" x="463550"/>
                </a:lnTo>
                <a:lnTo>
                  <a:pt y="749300" x="479425"/>
                </a:lnTo>
                <a:lnTo>
                  <a:pt y="733425" x="492125"/>
                </a:lnTo>
                <a:lnTo>
                  <a:pt y="774700" x="520700"/>
                </a:lnTo>
                <a:lnTo>
                  <a:pt y="854075" x="571500"/>
                </a:lnTo>
                <a:lnTo>
                  <a:pt y="796925" x="596900"/>
                </a:lnTo>
                <a:lnTo>
                  <a:pt y="796925" x="641350"/>
                </a:lnTo>
                <a:lnTo>
                  <a:pt y="736600" x="638175"/>
                </a:lnTo>
                <a:lnTo>
                  <a:pt y="682625" x="641350"/>
                </a:lnTo>
                <a:lnTo>
                  <a:pt y="682625" x="660400"/>
                </a:lnTo>
                <a:lnTo>
                  <a:pt y="714375" x="746125"/>
                </a:lnTo>
                <a:lnTo>
                  <a:pt y="746125" x="819150"/>
                </a:lnTo>
                <a:lnTo>
                  <a:pt y="746125" x="895350"/>
                </a:lnTo>
                <a:lnTo>
                  <a:pt y="714375" x="996950"/>
                </a:lnTo>
                <a:lnTo>
                  <a:pt y="673100" x="1127125"/>
                </a:lnTo>
                <a:lnTo>
                  <a:pt y="628650" x="1136650"/>
                </a:lnTo>
                <a:lnTo>
                  <a:pt y="539750" x="1146175"/>
                </a:lnTo>
                <a:lnTo>
                  <a:pt y="495300" x="1165225"/>
                </a:lnTo>
                <a:lnTo>
                  <a:pt y="406400" x="1168400"/>
                </a:lnTo>
                <a:lnTo>
                  <a:pt y="320675" x="1162050"/>
                </a:lnTo>
                <a:lnTo>
                  <a:pt y="266700" x="1158875"/>
                </a:lnTo>
                <a:lnTo>
                  <a:pt y="200025" x="1193800"/>
                </a:lnTo>
                <a:lnTo>
                  <a:pt y="168275" x="1247775"/>
                </a:lnTo>
                <a:lnTo>
                  <a:pt y="228600" x="1314450"/>
                </a:lnTo>
                <a:lnTo>
                  <a:pt y="317500" x="13843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8" name="Shape 768"/>
          <p:cNvSpPr/>
          <p:nvPr/>
        </p:nvSpPr>
        <p:spPr>
          <a:xfrm>
            <a:off y="3133725" x="2562225"/>
            <a:ext cy="323849" cx="203199"/>
          </a:xfrm>
          <a:custGeom>
            <a:pathLst>
              <a:path w="203200" extrusionOk="0" h="323850">
                <a:moveTo>
                  <a:pt y="0" x="158750"/>
                </a:moveTo>
                <a:lnTo>
                  <a:pt y="82550" x="95250"/>
                </a:lnTo>
                <a:lnTo>
                  <a:pt y="85725" x="63500"/>
                </a:lnTo>
                <a:lnTo>
                  <a:pt y="76200" x="0"/>
                </a:lnTo>
                <a:lnTo>
                  <a:pt y="114300" x="28575"/>
                </a:lnTo>
                <a:lnTo>
                  <a:pt y="155575" x="66675"/>
                </a:lnTo>
                <a:lnTo>
                  <a:pt y="171450" x="76200"/>
                </a:lnTo>
                <a:lnTo>
                  <a:pt y="193675" x="98425"/>
                </a:lnTo>
                <a:lnTo>
                  <a:pt y="238125" x="79375"/>
                </a:lnTo>
                <a:lnTo>
                  <a:pt y="269875" x="85725"/>
                </a:lnTo>
                <a:lnTo>
                  <a:pt y="285750" x="120650"/>
                </a:lnTo>
                <a:lnTo>
                  <a:pt y="323850" x="171450"/>
                </a:lnTo>
                <a:lnTo>
                  <a:pt y="257175" x="203200"/>
                </a:lnTo>
                <a:lnTo>
                  <a:pt y="171450" x="184150"/>
                </a:lnTo>
                <a:lnTo>
                  <a:pt y="114300" x="161925"/>
                </a:lnTo>
                <a:lnTo>
                  <a:pt y="60325" x="171450"/>
                </a:lnTo>
                <a:lnTo>
                  <a:pt y="0" x="1587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69" name="Shape 769"/>
          <p:cNvSpPr/>
          <p:nvPr/>
        </p:nvSpPr>
        <p:spPr>
          <a:xfrm>
            <a:off y="2457450" x="2886075"/>
            <a:ext cy="393699" cx="250824"/>
          </a:xfrm>
          <a:custGeom>
            <a:pathLst>
              <a:path w="250825" extrusionOk="0" h="393700">
                <a:moveTo>
                  <a:pt y="0" x="79375"/>
                </a:moveTo>
                <a:lnTo>
                  <a:pt y="60325" x="60325"/>
                </a:lnTo>
                <a:lnTo>
                  <a:pt y="111125" x="6350"/>
                </a:lnTo>
                <a:lnTo>
                  <a:pt y="158750" x="0"/>
                </a:lnTo>
                <a:lnTo>
                  <a:pt y="234950" x="28575"/>
                </a:lnTo>
                <a:lnTo>
                  <a:pt y="292100" x="47625"/>
                </a:lnTo>
                <a:lnTo>
                  <a:pt y="333375" x="123825"/>
                </a:lnTo>
                <a:lnTo>
                  <a:pt y="361950" x="184150"/>
                </a:lnTo>
                <a:lnTo>
                  <a:pt y="393700" x="250825"/>
                </a:lnTo>
                <a:lnTo>
                  <a:pt y="288925" x="152400"/>
                </a:lnTo>
                <a:lnTo>
                  <a:pt y="203200" x="142875"/>
                </a:lnTo>
                <a:lnTo>
                  <a:pt y="88900" x="155575"/>
                </a:lnTo>
                <a:lnTo>
                  <a:pt y="53975" x="139700"/>
                </a:lnTo>
                <a:lnTo>
                  <a:pt y="0" x="793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70" name="Shape 770"/>
          <p:cNvSpPr/>
          <p:nvPr/>
        </p:nvSpPr>
        <p:spPr>
          <a:xfrm>
            <a:off y="1670207" x="3757612"/>
            <a:ext cy="732473" cx="1195386"/>
          </a:xfrm>
          <a:custGeom>
            <a:pathLst>
              <a:path w="1195387" extrusionOk="0" h="732474">
                <a:moveTo>
                  <a:pt y="637224" x="1195387"/>
                </a:moveTo>
                <a:lnTo>
                  <a:pt y="622937" x="1133475"/>
                </a:lnTo>
                <a:lnTo>
                  <a:pt y="622937" x="1054893"/>
                </a:lnTo>
                <a:lnTo>
                  <a:pt y="680087" x="981075"/>
                </a:lnTo>
                <a:lnTo>
                  <a:pt y="694374" x="957262"/>
                </a:lnTo>
                <a:lnTo>
                  <a:pt y="618174" x="871537"/>
                </a:lnTo>
                <a:lnTo>
                  <a:pt y="551500" x="812006"/>
                </a:lnTo>
                <a:cubicBezTo>
                  <a:pt y="530069" x="801687"/>
                  <a:pt y="505858" x="787003"/>
                  <a:pt y="484824" x="785812"/>
                </a:cubicBezTo>
                <a:cubicBezTo>
                  <a:pt y="463790" x="784621"/>
                  <a:pt y="430056" x="822721"/>
                  <a:pt y="403862" x="823912"/>
                </a:cubicBezTo>
                <a:cubicBezTo>
                  <a:pt y="377668" x="825103"/>
                  <a:pt y="277655" x="890190"/>
                  <a:pt y="246699" x="892968"/>
                </a:cubicBezTo>
                <a:cubicBezTo>
                  <a:pt y="215743" x="895746"/>
                  <a:pt y="144703" x="940196"/>
                  <a:pt y="125256" x="940593"/>
                </a:cubicBezTo>
                <a:cubicBezTo>
                  <a:pt y="105809" x="940990"/>
                  <a:pt y="83981" x="921940"/>
                  <a:pt y="68106" x="912018"/>
                </a:cubicBezTo>
                <a:cubicBezTo>
                  <a:pt y="52231" x="902096"/>
                  <a:pt y="13734" x="923131"/>
                  <a:pt y="3812" x="914400"/>
                </a:cubicBezTo>
                <a:cubicBezTo>
                  <a:pt y="-6110" x="905669"/>
                  <a:pt y="6193" x="868759"/>
                  <a:pt y="8574" x="859631"/>
                </a:cubicBezTo>
                <a:cubicBezTo>
                  <a:pt y="10955" x="850503"/>
                  <a:pt y="37546" x="837405"/>
                  <a:pt y="44293" x="826293"/>
                </a:cubicBezTo>
                <a:cubicBezTo>
                  <a:pt y="51040" x="815181"/>
                  <a:pt y="84774" x="804069"/>
                  <a:pt y="91918" x="790575"/>
                </a:cubicBezTo>
                <a:cubicBezTo>
                  <a:pt y="99062" x="777081"/>
                  <a:pt y="68900" x="751284"/>
                  <a:pt y="87156" x="745331"/>
                </a:cubicBezTo>
                <a:cubicBezTo>
                  <a:pt y="105412" x="739378"/>
                  <a:pt y="152244" x="755650"/>
                  <a:pt y="170500" x="750094"/>
                </a:cubicBezTo>
                <a:cubicBezTo>
                  <a:pt y="188756" x="744538"/>
                  <a:pt y="233603" x="765174"/>
                  <a:pt y="239556" x="750093"/>
                </a:cubicBezTo>
                <a:cubicBezTo>
                  <a:pt y="245509" x="735012"/>
                  <a:pt y="316946" x="697309"/>
                  <a:pt y="320518" x="678656"/>
                </a:cubicBezTo>
                <a:lnTo>
                  <a:pt y="358618" x="590549"/>
                </a:lnTo>
                <a:lnTo>
                  <a:pt y="358618" x="490538"/>
                </a:lnTo>
                <a:lnTo>
                  <a:pt y="458631" x="388144"/>
                </a:lnTo>
                <a:lnTo>
                  <a:pt y="406243" x="323850"/>
                </a:lnTo>
                <a:lnTo>
                  <a:pt y="384812" x="319087"/>
                </a:lnTo>
                <a:lnTo>
                  <a:pt y="282418" x="247650"/>
                </a:lnTo>
                <a:lnTo>
                  <a:pt y="265749" x="245268"/>
                </a:lnTo>
                <a:lnTo>
                  <a:pt y="232412" x="283368"/>
                </a:lnTo>
                <a:lnTo>
                  <a:pt y="208599" x="295275"/>
                </a:lnTo>
                <a:lnTo>
                  <a:pt y="158593" x="273843"/>
                </a:lnTo>
                <a:lnTo>
                  <a:pt y="120493" x="259556"/>
                </a:lnTo>
                <a:lnTo>
                  <a:pt y="68106" x="259556"/>
                </a:lnTo>
                <a:lnTo>
                  <a:pt y="63343" x="223837"/>
                </a:lnTo>
                <a:lnTo>
                  <a:pt y="125256" x="192881"/>
                </a:lnTo>
                <a:lnTo>
                  <a:pt y="153831" x="176212"/>
                </a:lnTo>
                <a:lnTo>
                  <a:pt y="182406" x="161925"/>
                </a:lnTo>
                <a:lnTo>
                  <a:pt y="194312" x="164306"/>
                </a:lnTo>
                <a:lnTo>
                  <a:pt y="199074" x="128587"/>
                </a:lnTo>
                <a:lnTo>
                  <a:pt y="220506" x="138112"/>
                </a:lnTo>
                <a:lnTo>
                  <a:pt y="260987" x="114300"/>
                </a:lnTo>
                <a:lnTo>
                  <a:pt y="284799" x="130968"/>
                </a:lnTo>
                <a:lnTo>
                  <a:pt y="282418" x="95250"/>
                </a:lnTo>
                <a:lnTo>
                  <a:pt y="310993" x="88106"/>
                </a:lnTo>
                <a:lnTo>
                  <a:pt y="315756" x="14287"/>
                </a:lnTo>
                <a:lnTo>
                  <a:pt y="394337" x="0"/>
                </a:lnTo>
                <a:lnTo>
                  <a:pt y="427674" x="33337"/>
                </a:lnTo>
                <a:lnTo>
                  <a:pt y="491968" x="52387"/>
                </a:lnTo>
                <a:lnTo>
                  <a:pt y="561024" x="150018"/>
                </a:lnTo>
                <a:lnTo>
                  <a:pt y="594362" x="204787"/>
                </a:lnTo>
                <a:lnTo>
                  <a:pt y="601506" x="238125"/>
                </a:lnTo>
                <a:lnTo>
                  <a:pt y="568168" x="371475"/>
                </a:lnTo>
                <a:lnTo>
                  <a:pt y="546737" x="483393"/>
                </a:lnTo>
                <a:lnTo>
                  <a:pt y="541974" x="550068"/>
                </a:lnTo>
                <a:lnTo>
                  <a:pt y="541974" x="602456"/>
                </a:lnTo>
                <a:lnTo>
                  <a:pt y="589599" x="709612"/>
                </a:lnTo>
                <a:lnTo>
                  <a:pt y="649131" x="790575"/>
                </a:lnTo>
                <a:lnTo>
                  <a:pt y="699137" x="895350"/>
                </a:lnTo>
                <a:lnTo>
                  <a:pt y="730093" x="966787"/>
                </a:lnTo>
                <a:lnTo>
                  <a:pt y="732474" x="1104900"/>
                </a:lnTo>
                <a:lnTo>
                  <a:pt y="732474" x="1133475"/>
                </a:lnTo>
                <a:lnTo>
                  <a:pt y="637224" x="1195387"/>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71" name="Shape 771"/>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72" name="Shape 772"/>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73" name="Shape 773"/>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774" name="Shape 774"/>
          <p:cNvGrpSpPr/>
          <p:nvPr/>
        </p:nvGrpSpPr>
        <p:grpSpPr>
          <a:xfrm>
            <a:off y="4176712" x="338846"/>
            <a:ext cy="2464248" cx="2436981"/>
            <a:chOff y="4176712" x="338846"/>
            <a:chExt cy="2464248" cx="2436981"/>
          </a:xfrm>
        </p:grpSpPr>
        <p:pic>
          <p:nvPicPr>
            <p:cNvPr id="775" name="Shape 775"/>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776" name="Shape 776"/>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777" name="Shape 777"/>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778" name="Shape 778"/>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779" name="Shape 779"/>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780" name="Shape 780"/>
          <p:cNvSpPr txBox="1"/>
          <p:nvPr/>
        </p:nvSpPr>
        <p:spPr>
          <a:xfrm>
            <a:off y="2637423" x="6690920"/>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781" name="Shape 781"/>
          <p:cNvSpPr txBox="1"/>
          <p:nvPr/>
        </p:nvSpPr>
        <p:spPr>
          <a:xfrm>
            <a:off y="4433628" x="408106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782" name="Shape 782"/>
          <p:cNvSpPr txBox="1"/>
          <p:nvPr/>
        </p:nvSpPr>
        <p:spPr>
          <a:xfrm>
            <a:off y="3300364" x="158998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783" name="Shape 783"/>
          <p:cNvSpPr txBox="1"/>
          <p:nvPr/>
        </p:nvSpPr>
        <p:spPr>
          <a:xfrm>
            <a:off y="3166814" x="5619926"/>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784" name="Shape 784"/>
          <p:cNvSpPr txBox="1"/>
          <p:nvPr/>
        </p:nvSpPr>
        <p:spPr>
          <a:xfrm>
            <a:off y="5022219" x="4347305"/>
            <a:ext cy="261609" cx="102143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Outer Islands</a:t>
            </a:r>
          </a:p>
        </p:txBody>
      </p:sp>
      <p:sp>
        <p:nvSpPr>
          <p:cNvPr id="785" name="Shape 785"/>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786" name="Shape 786"/>
          <p:cNvSpPr/>
          <p:nvPr/>
        </p:nvSpPr>
        <p:spPr>
          <a:xfrm>
            <a:off y="1719215" x="4305300"/>
            <a:ext cy="531017" cx="328611"/>
          </a:xfrm>
          <a:custGeom>
            <a:pathLst>
              <a:path w="328612" extrusionOk="0" h="531018">
                <a:moveTo>
                  <a:pt y="531018" x="0"/>
                </a:moveTo>
                <a:lnTo>
                  <a:pt y="478631" x="80963"/>
                </a:lnTo>
                <a:lnTo>
                  <a:pt y="395287" x="166688"/>
                </a:lnTo>
                <a:lnTo>
                  <a:pt y="304799" x="216694"/>
                </a:lnTo>
                <a:lnTo>
                  <a:pt y="216693" x="266700"/>
                </a:lnTo>
                <a:cubicBezTo>
                  <a:pt y="174624" x="285750"/>
                  <a:pt y="42069" x="309562"/>
                  <a:pt y="0" x="328612"/>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787" name="Shape 787"/>
          <p:cNvSpPr/>
          <p:nvPr/>
        </p:nvSpPr>
        <p:spPr>
          <a:xfrm>
            <a:off y="1797843" x="4524375"/>
            <a:ext cy="114299" cx="57149"/>
          </a:xfrm>
          <a:custGeom>
            <a:pathLst>
              <a:path w="57150" extrusionOk="0" h="114300">
                <a:moveTo>
                  <a:pt y="114300" x="57150"/>
                </a:moveTo>
                <a:lnTo>
                  <a:pt y="71437" x="40481"/>
                </a:lnTo>
                <a:cubicBezTo>
                  <a:pt y="65000" x="35975"/>
                  <a:pt y="45822" x="21720"/>
                  <a:pt y="35719" x="16669"/>
                </a:cubicBezTo>
                <a:cubicBezTo>
                  <a:pt y="33474" x="15546"/>
                  <a:pt y="30820" x="15411"/>
                  <a:pt y="28575" x="14288"/>
                </a:cubicBezTo>
                <a:cubicBezTo>
                  <a:pt y="26015" x="13008"/>
                  <a:pt y="21431" x="9525"/>
                  <a:pt y="21431" x="9525"/>
                </a:cubicBez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788" name="Shape 788"/>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+ 3306</a:t>
            </a:r>
          </a:p>
        </p:txBody>
      </p:sp>
      <p:sp>
        <p:nvSpPr>
          <p:cNvPr id="789" name="Shape 789"/>
          <p:cNvSpPr txBox="1"/>
          <p:nvPr/>
        </p:nvSpPr>
        <p:spPr>
          <a:xfrm>
            <a:off y="4800600" x="7302096"/>
            <a:ext cy="369332" cx="8819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2411</a:t>
            </a:r>
          </a:p>
        </p:txBody>
      </p:sp>
      <p:grpSp>
        <p:nvGrpSpPr>
          <p:cNvPr id="790" name="Shape 790"/>
          <p:cNvGrpSpPr/>
          <p:nvPr/>
        </p:nvGrpSpPr>
        <p:grpSpPr>
          <a:xfrm>
            <a:off y="4416147" x="8045211"/>
            <a:ext cy="384453" cx="565388"/>
            <a:chOff y="4112657" x="7440907"/>
            <a:chExt cy="384453" cx="565388"/>
          </a:xfrm>
        </p:grpSpPr>
        <p:sp>
          <p:nvSpPr>
            <p:cNvPr id="791" name="Shape 791"/>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792" name="Shape 792"/>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793" name="Shape 793"/>
          <p:cNvGrpSpPr/>
          <p:nvPr/>
        </p:nvGrpSpPr>
        <p:grpSpPr>
          <a:xfrm>
            <a:off y="4773168" x="8055863"/>
            <a:ext cy="384453" cx="565388"/>
            <a:chOff y="4112657" x="7440907"/>
            <a:chExt cy="384453" cx="565388"/>
          </a:xfrm>
        </p:grpSpPr>
        <p:sp>
          <p:nvSpPr>
            <p:cNvPr id="794" name="Shape 794"/>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795" name="Shape 795"/>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0" name="Shape 800"/>
        <p:cNvGrpSpPr/>
        <p:nvPr/>
      </p:nvGrpSpPr>
      <p:grpSpPr>
        <a:xfrm>
          <a:off y="0" x="0"/>
          <a:ext cy="0" cx="0"/>
          <a:chOff y="0" x="0"/>
          <a:chExt cy="0" cx="0"/>
        </a:xfrm>
      </p:grpSpPr>
      <p:grpSp>
        <p:nvGrpSpPr>
          <p:cNvPr id="801" name="Shape 801"/>
          <p:cNvGrpSpPr/>
          <p:nvPr/>
        </p:nvGrpSpPr>
        <p:grpSpPr>
          <a:xfrm>
            <a:off y="758952" x="271019"/>
            <a:ext cy="5203064" cx="8478551"/>
            <a:chOff y="975694" x="271019"/>
            <a:chExt cy="5203064" cx="8478551"/>
          </a:xfrm>
        </p:grpSpPr>
        <p:pic>
          <p:nvPicPr>
            <p:cNvPr id="802" name="Shape 802"/>
            <p:cNvPicPr preferRelativeResize="0"/>
            <p:nvPr/>
          </p:nvPicPr>
          <p:blipFill rotWithShape="1">
            <a:blip r:embed="rId3">
              <a:alphaModFix/>
            </a:blip>
            <a:srcRect t="0" b="0" r="0" l="0"/>
            <a:stretch/>
          </p:blipFill>
          <p:spPr>
            <a:xfrm>
              <a:off y="987551" x="393191"/>
              <a:ext cy="5052801" cx="8229600"/>
            </a:xfrm>
            <a:prstGeom prst="rect">
              <a:avLst/>
            </a:prstGeom>
            <a:solidFill>
              <a:srgbClr val="3399FF">
                <a:alpha val="60000"/>
              </a:srgbClr>
            </a:solidFill>
            <a:ln>
              <a:noFill/>
            </a:ln>
          </p:spPr>
        </p:pic>
        <p:sp>
          <p:nvSpPr>
            <p:cNvPr id="803" name="Shape 803"/>
            <p:cNvSpPr/>
            <p:nvPr/>
          </p:nvSpPr>
          <p:spPr>
            <a:xfrm>
              <a:off y="2003177" x="1201570"/>
              <a:ext cy="1674548" cx="2176415"/>
            </a:xfrm>
            <a:custGeom>
              <a:pathLst>
                <a:path w="2418240" extrusionOk="0" h="1860610">
                  <a:moveTo>
                    <a:pt y="102933" x="1489213"/>
                  </a:moveTo>
                  <a:lnTo>
                    <a:pt y="309068" x="1407712"/>
                  </a:lnTo>
                  <a:lnTo>
                    <a:pt y="464344" x="1381833"/>
                  </a:lnTo>
                  <a:lnTo>
                    <a:pt y="610993" x="1537108"/>
                  </a:lnTo>
                  <a:cubicBezTo>
                    <a:pt y="644626" x="1594053"/>
                    <a:pt y="641959" x="1651426"/>
                    <a:pt y="658206" x="1712919"/>
                  </a:cubicBezTo>
                  <a:cubicBezTo>
                    <a:pt y="674453" x="1774412"/>
                    <a:pt y="692601" x="1861527"/>
                    <a:pt y="708476" x="1906065"/>
                  </a:cubicBezTo>
                  <a:cubicBezTo>
                    <a:pt y="737580" x="1953248"/>
                    <a:pt y="736019" x="1933498"/>
                    <a:pt y="758747" x="1958982"/>
                  </a:cubicBezTo>
                  <a:lnTo>
                    <a:pt y="903052" x="1871113"/>
                  </a:lnTo>
                  <a:cubicBezTo>
                    <a:pt y="929915" x="1883646"/>
                    <a:pt y="1059967" x="1909407"/>
                    <a:pt y="1086830" x="1921940"/>
                  </a:cubicBezTo>
                  <a:lnTo>
                    <a:pt y="1135857" x="2071585"/>
                  </a:lnTo>
                  <a:cubicBezTo>
                    <a:pt y="1190261" x="2130279"/>
                    <a:pt y="1194395" x="2249828"/>
                    <a:pt y="1248799" x="2308522"/>
                  </a:cubicBezTo>
                  <a:cubicBezTo>
                    <a:pt y="1304618" x="2380372"/>
                    <a:pt y="1262540" x="2417827"/>
                    <a:pt y="1355401" x="2418240"/>
                  </a:cubicBezTo>
                  <a:cubicBezTo>
                    <a:pt y="1421452" x="2412459"/>
                    <a:pt y="1442477" x="2343323"/>
                    <a:pt y="1449309" x="2297648"/>
                  </a:cubicBezTo>
                  <a:cubicBezTo>
                    <a:pt y="1456141" x="2251973"/>
                    <a:pt y="1391542" x="2154333"/>
                    <a:pt y="1396393" x="2144191"/>
                  </a:cubicBezTo>
                  <a:cubicBezTo>
                    <a:pt y="1401244" x="2134049"/>
                    <a:pt y="1477972" x="2204163"/>
                    <a:pt y="1499580" x="2228857"/>
                  </a:cubicBezTo>
                  <a:cubicBezTo>
                    <a:pt y="1521188" x="2253551"/>
                    <a:pt y="1500189" x="2263499"/>
                    <a:pt y="1526039" x="2292357"/>
                  </a:cubicBezTo>
                  <a:lnTo>
                    <a:pt y="1585888" x="2269714"/>
                  </a:lnTo>
                  <a:lnTo>
                    <a:pt y="1624386" x="2321943"/>
                  </a:lnTo>
                  <a:lnTo>
                    <a:pt y="1697751" x="2307805"/>
                  </a:lnTo>
                  <a:lnTo>
                    <a:pt y="1665751" x="2227878"/>
                  </a:lnTo>
                  <a:cubicBezTo>
                    <a:pt y="1655340" x="2185870"/>
                    <a:pt y="1697846" x="2212657"/>
                    <a:pt y="1687435" x="2170649"/>
                  </a:cubicBezTo>
                  <a:cubicBezTo>
                    <a:pt y="1742998" x="2160947"/>
                    <a:pt y="1716540" x="2114204"/>
                    <a:pt y="1772103" x="2104502"/>
                  </a:cubicBezTo>
                  <a:lnTo>
                    <a:pt y="1651365" x="2073652"/>
                  </a:lnTo>
                  <a:lnTo>
                    <a:pt y="1521499" x="2035839"/>
                  </a:lnTo>
                  <a:cubicBezTo>
                    <a:pt y="1487382" x="1982772"/>
                    <a:pt y="1452081" x="1975320"/>
                    <a:pt y="1401685" x="1948399"/>
                  </a:cubicBezTo>
                  <a:cubicBezTo>
                    <a:pt y="1327036" x="1934708"/>
                    <a:pt y="1389338" x="1869905"/>
                    <a:pt y="1380518" x="1839919"/>
                  </a:cubicBezTo>
                  <a:cubicBezTo>
                    <a:pt y="1371699" x="1809933"/>
                    <a:pt y="1343476" x="1789207"/>
                    <a:pt y="1348768" x="1768481"/>
                  </a:cubicBezTo>
                  <a:cubicBezTo>
                    <a:pt y="1354060" x="1747755"/>
                    <a:pt y="1391542" x="1701455"/>
                    <a:pt y="1417559" x="1686462"/>
                  </a:cubicBezTo>
                  <a:cubicBezTo>
                    <a:pt y="1443577" x="1671469"/>
                    <a:pt y="1471800" x="1692193"/>
                    <a:pt y="1504873" x="1678523"/>
                  </a:cubicBezTo>
                  <a:cubicBezTo>
                    <a:pt y="1537946" x="1664853"/>
                    <a:pt y="1562973" x="1623623"/>
                    <a:pt y="1615997" x="1604440"/>
                  </a:cubicBezTo>
                  <a:lnTo>
                    <a:pt y="1584889" x="1529030"/>
                  </a:lnTo>
                  <a:cubicBezTo>
                    <a:pt y="1550493" x="1523298"/>
                    <a:pt y="1512537" x="1498772"/>
                    <a:pt y="1470476" x="1509191"/>
                  </a:cubicBezTo>
                  <a:cubicBezTo>
                    <a:pt y="1441265" x="1512499"/>
                    <a:pt y="1432616" x="1561611"/>
                    <a:pt y="1409623" x="1575336"/>
                  </a:cubicBezTo>
                  <a:cubicBezTo>
                    <a:pt y="1386631" x="1589061"/>
                    <a:pt y="1360232" x="1602909"/>
                    <a:pt y="1332521" x="1591543"/>
                  </a:cubicBezTo>
                  <a:cubicBezTo>
                    <a:pt y="1296009" x="1517724"/>
                    <a:pt y="1263201" x="1568788"/>
                    <a:pt y="1243357" x="1480682"/>
                  </a:cubicBezTo>
                  <a:cubicBezTo>
                    <a:pt y="1156575" x="1447875"/>
                    <a:pt y="1208697" x="1364265"/>
                    <a:pt y="1155250" x="1366381"/>
                  </a:cubicBezTo>
                  <a:cubicBezTo>
                    <a:pt y="1084182" x="1384803"/>
                    <a:pt y="1231966" x="1264411"/>
                    <a:pt y="1261456" x="1220794"/>
                  </a:cubicBezTo>
                  <a:cubicBezTo>
                    <a:pt y="1290946" x="1177177"/>
                    <a:pt y="1291971" x="1124895"/>
                    <a:pt y="1332191" x="1104677"/>
                  </a:cubicBezTo>
                  <a:cubicBezTo>
                    <a:pt y="1372411" x="1084459"/>
                    <a:pt y="1509490" x="1220164"/>
                    <a:pt y="1589040" x="1233676"/>
                  </a:cubicBezTo>
                  <a:cubicBezTo>
                    <a:pt y="1668590" x="1247188"/>
                    <a:pt y="1692344" x="1168135"/>
                    <a:pt y="1751983" x="1137827"/>
                  </a:cubicBezTo>
                  <a:cubicBezTo>
                    <a:pt y="1811622" x="1107519"/>
                    <a:pt y="1848400" x="982126"/>
                    <a:pt y="1860610" x="917640"/>
                  </a:cubicBezTo>
                  <a:cubicBezTo>
                    <a:pt y="1846667" x="836183"/>
                    <a:pt y="1714821" x="758130"/>
                    <a:pt y="1738978" x="683817"/>
                  </a:cubicBezTo>
                  <a:cubicBezTo>
                    <a:pt y="1787569" x="652217"/>
                    <a:pt y="1562047" x="578454"/>
                    <a:pt y="1596575" x="558610"/>
                  </a:cubicBezTo>
                  <a:cubicBezTo>
                    <a:pt y="1647772" x="567341"/>
                    <a:pt y="1605771" x="520762"/>
                    <a:pt y="1691824" x="512043"/>
                  </a:cubicBezTo>
                  <a:cubicBezTo>
                    <a:pt y="1726811" x="478209"/>
                    <a:pt y="1747278" x="519746"/>
                    <a:pt y="1756227" x="485252"/>
                  </a:cubicBezTo>
                  <a:cubicBezTo>
                    <a:pt y="1765176" x="450758"/>
                    <a:pt y="1740418" x="444529"/>
                    <a:pt y="1684664" x="466475"/>
                  </a:cubicBezTo>
                  <a:lnTo>
                    <a:pt y="1596331" x="479345"/>
                  </a:lnTo>
                  <a:cubicBezTo>
                    <a:pt y="1550852" x="462793"/>
                    <a:pt y="1737808" x="253198"/>
                    <a:pt y="1692329" x="236646"/>
                  </a:cubicBezTo>
                  <a:lnTo>
                    <a:pt y="1729362" x="0"/>
                  </a:lnTo>
                  <a:lnTo>
                    <a:pt y="1524605" x="65086"/>
                  </a:lnTo>
                  <a:cubicBezTo>
                    <a:pt y="1524085" x="67708"/>
                    <a:pt y="1394268" x="252444"/>
                    <a:pt y="1393748" x="255066"/>
                  </a:cubicBezTo>
                  <a:lnTo>
                    <a:pt y="1329523" x="293885"/>
                  </a:lnTo>
                  <a:lnTo>
                    <a:pt y="1275227" x="329410"/>
                  </a:lnTo>
                  <a:lnTo>
                    <a:pt y="1092590" x="448383"/>
                  </a:lnTo>
                  <a:cubicBezTo>
                    <a:pt y="1068762" x="453640"/>
                    <a:pt y="1044935" x="449371"/>
                    <a:pt y="1021107" x="454628"/>
                  </a:cubicBezTo>
                  <a:lnTo>
                    <a:pt y="960812" x="464153"/>
                  </a:lnTo>
                  <a:cubicBezTo>
                    <a:pt y="964242" x="473678"/>
                    <a:pt y="948621" x="490347"/>
                    <a:pt y="952051" x="499872"/>
                  </a:cubicBezTo>
                  <a:lnTo>
                    <a:pt y="983142" x="529300"/>
                  </a:lnTo>
                  <a:cubicBezTo>
                    <a:pt y="971191" x="529016"/>
                    <a:pt y="978289" x="547781"/>
                    <a:pt y="966338" x="547497"/>
                  </a:cubicBezTo>
                  <a:cubicBezTo>
                    <a:pt y="946255" x="546988"/>
                    <a:pt y="926171" x="546478"/>
                    <a:pt y="906088" x="545969"/>
                  </a:cubicBezTo>
                  <a:lnTo>
                    <a:pt y="885556" x="597414"/>
                  </a:lnTo>
                  <a:cubicBezTo>
                    <a:pt y="895815" x="614906"/>
                    <a:pt y="920361" x="622873"/>
                    <a:pt y="930620" x="640365"/>
                  </a:cubicBezTo>
                  <a:cubicBezTo>
                    <a:pt y="931414" x="645921"/>
                    <a:pt y="951257" x="651478"/>
                    <a:pt y="952051" x="657034"/>
                  </a:cubicBezTo>
                  <a:lnTo>
                    <a:pt y="939380" x="686059"/>
                  </a:lnTo>
                  <a:cubicBezTo>
                    <a:pt y="916616" x="693053"/>
                    <a:pt y="903377" x="688140"/>
                    <a:pt y="880613" x="695134"/>
                  </a:cubicBezTo>
                  <a:cubicBezTo>
                    <a:pt y="869471" x="695479"/>
                    <a:pt y="858328" x="695823"/>
                    <a:pt y="847186" x="696168"/>
                  </a:cubicBezTo>
                  <a:cubicBezTo>
                    <a:pt y="842453" x="706936"/>
                    <a:pt y="828196" x="705797"/>
                    <a:pt y="823463" x="716565"/>
                  </a:cubicBezTo>
                  <a:lnTo>
                    <a:pt y="804952" x="772323"/>
                  </a:lnTo>
                  <a:cubicBezTo>
                    <a:pt y="798422" x="784693"/>
                    <a:pt y="806181" x="792302"/>
                    <a:pt y="799651" x="804672"/>
                  </a:cubicBezTo>
                  <a:lnTo>
                    <a:pt y="767167" x="822868"/>
                  </a:lnTo>
                  <a:cubicBezTo>
                    <a:pt y="770851" x="832678"/>
                    <a:pt y="755486" x="837724"/>
                    <a:pt y="759170" x="847534"/>
                  </a:cubicBezTo>
                  <a:cubicBezTo>
                    <a:pt y="761551" x="853884"/>
                    <a:pt y="732976" x="857853"/>
                    <a:pt y="735357" x="864203"/>
                  </a:cubicBezTo>
                  <a:cubicBezTo>
                    <a:pt y="740913" x="872934"/>
                    <a:pt y="782189" x="879284"/>
                    <a:pt y="787745" x="888015"/>
                  </a:cubicBezTo>
                  <a:cubicBezTo>
                    <a:pt y="794095" x="899921"/>
                    <a:pt y="788539" x="909447"/>
                    <a:pt y="785364" x="930878"/>
                  </a:cubicBezTo>
                  <a:cubicBezTo>
                    <a:pt y="795683" x="949134"/>
                    <a:pt y="786951" x="950722"/>
                    <a:pt y="797270" x="968978"/>
                  </a:cubicBezTo>
                  <a:cubicBezTo>
                    <a:pt y="799651" x="972947"/>
                    <a:pt y="785364" x="988821"/>
                    <a:pt y="787745" x="992790"/>
                  </a:cubicBezTo>
                  <a:cubicBezTo>
                    <a:pt y="799651" x="1000728"/>
                    <a:pt y="847276" x="1013427"/>
                    <a:pt y="859182" x="1021365"/>
                  </a:cubicBezTo>
                  <a:lnTo>
                    <a:pt y="846872" x="1046301"/>
                  </a:lnTo>
                  <a:lnTo>
                    <a:pt y="852532" x="1089433"/>
                  </a:lnTo>
                  <a:cubicBezTo>
                    <a:pt y="857130" x="1104050"/>
                    <a:pt y="854584" x="1109142"/>
                    <a:pt y="859182" x="1123759"/>
                  </a:cubicBezTo>
                  <a:lnTo>
                    <a:pt y="914715" x="1183110"/>
                  </a:lnTo>
                  <a:cubicBezTo>
                    <a:pt y="916842" x="1194283"/>
                    <a:pt y="897536" x="1200692"/>
                    <a:pt y="899663" x="1211865"/>
                  </a:cubicBezTo>
                  <a:cubicBezTo>
                    <a:pt y="903632" x="1223771"/>
                    <a:pt y="919507" x="1235678"/>
                    <a:pt y="923476" x="1247584"/>
                  </a:cubicBezTo>
                  <a:cubicBezTo>
                    <a:pt y="930620" x="1271397"/>
                    <a:pt y="944907" x="1276159"/>
                    <a:pt y="952051" x="1299972"/>
                  </a:cubicBezTo>
                  <a:lnTo>
                    <a:pt y="956633" x="1380934"/>
                  </a:lnTo>
                  <a:lnTo>
                    <a:pt y="917680" x="1404431"/>
                  </a:lnTo>
                  <a:cubicBezTo>
                    <a:pt y="909293" x="1395805"/>
                    <a:pt y="884238" x="1377654"/>
                    <a:pt y="875851" x="1369028"/>
                  </a:cubicBezTo>
                  <a:lnTo>
                    <a:pt y="823687" x="1294085"/>
                  </a:lnTo>
                  <a:cubicBezTo>
                    <a:pt y="805431" x="1267494"/>
                    <a:pt y="801269" x="1235805"/>
                    <a:pt y="778220" x="1207103"/>
                  </a:cubicBezTo>
                  <a:cubicBezTo>
                    <a:pt y="755172" x="1178401"/>
                    <a:pt y="704446" x="1142509"/>
                    <a:pt y="685396" x="1121872"/>
                  </a:cubicBezTo>
                  <a:cubicBezTo>
                    <a:pt y="666346" x="1101235"/>
                    <a:pt y="689260" x="1106087"/>
                    <a:pt y="663920" x="1083278"/>
                  </a:cubicBezTo>
                  <a:cubicBezTo>
                    <a:pt y="638580" x="1060469"/>
                    <a:pt y="615905" x="1018752"/>
                    <a:pt y="588124" x="1001686"/>
                  </a:cubicBezTo>
                  <a:cubicBezTo>
                    <a:pt y="557827" x="994752"/>
                    <a:pt y="551342" x="978293"/>
                    <a:pt y="521045" x="971359"/>
                  </a:cubicBezTo>
                  <a:cubicBezTo>
                    <a:pt y="505170" x="969772"/>
                    <a:pt y="486913" x="941990"/>
                    <a:pt y="471038" x="940403"/>
                  </a:cubicBezTo>
                  <a:lnTo>
                    <a:pt y="455134" x="923419"/>
                  </a:lnTo>
                  <a:cubicBezTo>
                    <a:pt y="439004" x="924318"/>
                    <a:pt y="434781" x="927597"/>
                    <a:pt y="418651" x="928496"/>
                  </a:cubicBezTo>
                  <a:lnTo>
                    <a:pt y="378394" x="949928"/>
                  </a:lnTo>
                  <a:cubicBezTo>
                    <a:pt y="371969" x="934847"/>
                    <a:pt y="384595" x="922146"/>
                    <a:pt y="378170" x="907065"/>
                  </a:cubicBezTo>
                  <a:lnTo>
                    <a:pt y="353099" x="865146"/>
                  </a:lnTo>
                  <a:cubicBezTo>
                    <a:pt y="342406" x="860069"/>
                    <a:pt y="300756" x="862136"/>
                    <a:pt y="290063" x="857059"/>
                  </a:cubicBezTo>
                  <a:cubicBezTo>
                    <a:pt y="278951" x="845947"/>
                    <a:pt y="286888" x="837215"/>
                    <a:pt y="275776" x="826103"/>
                  </a:cubicBezTo>
                  <a:lnTo>
                    <a:pt y="252862" x="820531"/>
                  </a:lnTo>
                  <a:cubicBezTo>
                    <a:pt y="248594" x="808895"/>
                    <a:pt y="260994" x="780589"/>
                    <a:pt y="256726" x="768953"/>
                  </a:cubicBezTo>
                  <a:cubicBezTo>
                    <a:pt y="256576" x="756388"/>
                    <a:pt y="241645" x="767366"/>
                    <a:pt y="240057" x="757047"/>
                  </a:cubicBezTo>
                  <a:cubicBezTo>
                    <a:pt y="238470" x="746728"/>
                    <a:pt y="249979" x="718152"/>
                    <a:pt y="247201" x="707040"/>
                  </a:cubicBezTo>
                  <a:cubicBezTo>
                    <a:pt y="244423" x="695928"/>
                    <a:pt y="242237" x="692476"/>
                    <a:pt y="235295" x="685609"/>
                  </a:cubicBezTo>
                  <a:cubicBezTo>
                    <a:pt y="228353" x="678742"/>
                    <a:pt y="197014" x="687392"/>
                    <a:pt y="193644" x="672984"/>
                  </a:cubicBezTo>
                  <a:cubicBezTo>
                    <a:pt y="190274" x="658576"/>
                    <a:pt y="217658" x="607378"/>
                    <a:pt y="215075" x="599164"/>
                  </a:cubicBezTo>
                  <a:cubicBezTo>
                    <a:pt y="212492" x="590950"/>
                    <a:pt y="187475" x="612861"/>
                    <a:pt y="178145" x="623697"/>
                  </a:cubicBezTo>
                  <a:cubicBezTo>
                    <a:pt y="168815" x="634533"/>
                    <a:pt y="158301" x="660210"/>
                    <a:pt y="154332" x="671322"/>
                  </a:cubicBezTo>
                  <a:cubicBezTo>
                    <a:pt y="150363" x="682434"/>
                    <a:pt y="153935" x="695532"/>
                    <a:pt y="142426" x="707041"/>
                  </a:cubicBezTo>
                  <a:cubicBezTo>
                    <a:pt y="133695" x="718947"/>
                    <a:pt y="101150" x="709421"/>
                    <a:pt y="92419" x="721327"/>
                  </a:cubicBezTo>
                  <a:cubicBezTo>
                    <a:pt y="83688" x="744346"/>
                    <a:pt y="105913" x="741171"/>
                    <a:pt y="97182" x="764190"/>
                  </a:cubicBezTo>
                  <a:lnTo>
                    <a:pt y="41649" x="867527"/>
                  </a:lnTo>
                  <a:lnTo>
                    <a:pt y="0" x="1101339"/>
                  </a:lnTo>
                  <a:lnTo>
                    <a:pt y="27677" x="1200049"/>
                  </a:lnTo>
                  <a:cubicBezTo>
                    <a:pt y="31002" x="1216688"/>
                    <a:pt y="58138" x="1247614"/>
                    <a:pt y="61463" x="1264253"/>
                  </a:cubicBezTo>
                  <a:cubicBezTo>
                    <a:pt y="62257" x="1277747"/>
                    <a:pt y="89244" x="1293621"/>
                    <a:pt y="90038" x="1307115"/>
                  </a:cubicBezTo>
                  <a:lnTo>
                    <a:pt y="102933" x="1489213"/>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4" name="Shape 804"/>
            <p:cNvSpPr/>
            <p:nvPr/>
          </p:nvSpPr>
          <p:spPr>
            <a:xfrm>
              <a:off y="975694"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5" name="Shape 805"/>
            <p:cNvSpPr/>
            <p:nvPr/>
          </p:nvSpPr>
          <p:spPr>
            <a:xfrm>
              <a:off y="982646"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6" name="Shape 806"/>
            <p:cNvSpPr/>
            <p:nvPr/>
          </p:nvSpPr>
          <p:spPr>
            <a:xfrm>
              <a:off y="1914908"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7" name="Shape 807"/>
            <p:cNvSpPr/>
            <p:nvPr/>
          </p:nvSpPr>
          <p:spPr>
            <a:xfrm>
              <a:off y="982650"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8" name="Shape 808"/>
            <p:cNvSpPr/>
            <p:nvPr/>
          </p:nvSpPr>
          <p:spPr>
            <a:xfrm>
              <a:off y="982646"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09" name="Shape 809"/>
            <p:cNvSpPr/>
            <p:nvPr/>
          </p:nvSpPr>
          <p:spPr>
            <a:xfrm>
              <a:off y="2576366"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0" name="Shape 810"/>
            <p:cNvSpPr/>
            <p:nvPr/>
          </p:nvSpPr>
          <p:spPr>
            <a:xfrm>
              <a:off y="1554862"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1" name="Shape 811"/>
            <p:cNvSpPr/>
            <p:nvPr/>
          </p:nvSpPr>
          <p:spPr>
            <a:xfrm>
              <a:off y="2819307" x="1788616"/>
              <a:ext cy="505778" cx="728662"/>
            </a:xfrm>
            <a:custGeom>
              <a:pathLst>
                <a:path w="809625" extrusionOk="0" h="561975">
                  <a:moveTo>
                    <a:pt y="0" x="809625"/>
                  </a:moveTo>
                  <a:lnTo>
                    <a:pt y="76200" x="752475"/>
                  </a:lnTo>
                  <a:lnTo>
                    <a:pt y="166688" x="676275"/>
                  </a:lnTo>
                  <a:lnTo>
                    <a:pt y="190500" x="604837"/>
                  </a:lnTo>
                  <a:lnTo>
                    <a:pt y="200025" x="519112"/>
                  </a:lnTo>
                  <a:lnTo>
                    <a:pt y="276225" x="409575"/>
                  </a:lnTo>
                  <a:lnTo>
                    <a:pt y="347663" x="261937"/>
                  </a:lnTo>
                  <a:lnTo>
                    <a:pt y="414338" x="204787"/>
                  </a:lnTo>
                  <a:lnTo>
                    <a:pt y="481013" x="142875"/>
                  </a:lnTo>
                  <a:lnTo>
                    <a:pt y="5619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2" name="Shape 812"/>
            <p:cNvSpPr/>
            <p:nvPr/>
          </p:nvSpPr>
          <p:spPr>
            <a:xfrm>
              <a:off y="3057192" x="2598718"/>
              <a:ext cy="345042" cx="201454"/>
            </a:xfrm>
            <a:custGeom>
              <a:pathLst>
                <a:path w="223838" extrusionOk="0" h="383380">
                  <a:moveTo>
                    <a:pt y="0" x="223838"/>
                  </a:moveTo>
                  <a:lnTo>
                    <a:pt y="83344" x="190500"/>
                  </a:lnTo>
                  <a:lnTo>
                    <a:pt y="102394" x="152400"/>
                  </a:lnTo>
                  <a:lnTo>
                    <a:pt y="164306" x="133350"/>
                  </a:lnTo>
                  <a:lnTo>
                    <a:pt y="245269" x="80963"/>
                  </a:lnTo>
                  <a:lnTo>
                    <a:pt y="278606" x="19050"/>
                  </a:lnTo>
                  <a:lnTo>
                    <a:pt y="326231" x="0"/>
                  </a:lnTo>
                  <a:lnTo>
                    <a:pt y="383381" x="2857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3" name="Shape 813"/>
            <p:cNvSpPr/>
            <p:nvPr/>
          </p:nvSpPr>
          <p:spPr>
            <a:xfrm>
              <a:off y="3059336" x="2830174"/>
              <a:ext cy="192881" cx="462914"/>
            </a:xfrm>
            <a:custGeom>
              <a:pathLst>
                <a:path w="514350" extrusionOk="0" h="214313">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lnTo>
                    <a:pt y="152400" x="457200"/>
                  </a:lnTo>
                  <a:lnTo>
                    <a:pt y="214313" x="5143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4" name="Shape 814"/>
            <p:cNvSpPr/>
            <p:nvPr/>
          </p:nvSpPr>
          <p:spPr>
            <a:xfrm>
              <a:off y="980505"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5" name="Shape 815"/>
            <p:cNvSpPr/>
            <p:nvPr/>
          </p:nvSpPr>
          <p:spPr>
            <a:xfrm>
              <a:off y="982649"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6" name="Shape 816"/>
            <p:cNvSpPr/>
            <p:nvPr/>
          </p:nvSpPr>
          <p:spPr>
            <a:xfrm>
              <a:off y="2037066"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7" name="Shape 817"/>
            <p:cNvSpPr/>
            <p:nvPr/>
          </p:nvSpPr>
          <p:spPr>
            <a:xfrm>
              <a:off y="1874189" x="4913291"/>
              <a:ext cy="169307" cx="274319"/>
            </a:xfrm>
            <a:custGeom>
              <a:pathLst>
                <a:path w="304800" extrusionOk="0" h="188119">
                  <a:moveTo>
                    <a:pt y="188119" x="304800"/>
                  </a:move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8" name="Shape 818"/>
            <p:cNvSpPr/>
            <p:nvPr/>
          </p:nvSpPr>
          <p:spPr>
            <a:xfrm>
              <a:off y="1762747" x="4844712"/>
              <a:ext cy="87867" cx="75008"/>
            </a:xfrm>
            <a:custGeom>
              <a:pathLst>
                <a:path w="83343" extrusionOk="0" h="97631">
                  <a:moveTo>
                    <a:pt y="80962" x="83343"/>
                  </a:moveTo>
                  <a:lnTo>
                    <a:pt y="30956" x="66675"/>
                  </a:lnTo>
                  <a:lnTo>
                    <a:pt y="7144" x="47625"/>
                  </a:lnTo>
                  <a:lnTo>
                    <a:pt y="0" x="11906"/>
                  </a:lnTo>
                  <a:lnTo>
                    <a:pt y="19050" x="0"/>
                  </a:lnTo>
                  <a:lnTo>
                    <a:pt y="38100" x="26194"/>
                  </a:lnTo>
                  <a:cubicBezTo>
                    <a:pt y="44450" x="35719"/>
                    <a:pt y="69850" x="38100"/>
                    <a:pt y="76200" x="47625"/>
                  </a:cubicBezTo>
                  <a:cubicBezTo>
                    <a:pt y="77787" x="56356"/>
                    <a:pt y="96044" x="53182"/>
                    <a:pt y="97631" x="61913"/>
                  </a:cubicBezTo>
                  <a:lnTo>
                    <a:pt y="80962" x="8334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19" name="Shape 819"/>
            <p:cNvSpPr/>
            <p:nvPr/>
          </p:nvSpPr>
          <p:spPr>
            <a:xfrm>
              <a:off y="1769175" x="4585394"/>
              <a:ext cy="60008" cx="257174"/>
            </a:xfrm>
            <a:custGeom>
              <a:pathLst>
                <a:path w="285750" extrusionOk="0" h="66675">
                  <a:moveTo>
                    <a:pt y="19050" x="276225"/>
                  </a:moveTo>
                  <a:lnTo>
                    <a:pt y="0" x="207169"/>
                  </a:lnTo>
                  <a:lnTo>
                    <a:pt y="7143" x="145256"/>
                  </a:lnTo>
                  <a:lnTo>
                    <a:pt y="23812" x="95250"/>
                  </a:lnTo>
                  <a:lnTo>
                    <a:pt y="23812" x="50006"/>
                  </a:lnTo>
                  <a:lnTo>
                    <a:pt y="14287" x="14287"/>
                  </a:lnTo>
                  <a:lnTo>
                    <a:pt y="28575" x="0"/>
                  </a:lnTo>
                  <a:lnTo>
                    <a:pt y="66675" x="30956"/>
                  </a:lnTo>
                  <a:lnTo>
                    <a:pt y="66675" x="92869"/>
                  </a:lnTo>
                  <a:lnTo>
                    <a:pt y="35718" x="135731"/>
                  </a:lnTo>
                  <a:lnTo>
                    <a:pt y="30956" x="200025"/>
                  </a:lnTo>
                  <a:cubicBezTo>
                    <a:pt y="30956" x="211931"/>
                    <a:pt y="24209" x="211931"/>
                    <a:pt y="26193" x="226218"/>
                  </a:cubicBezTo>
                  <a:cubicBezTo>
                    <a:pt y="28177" x="240505"/>
                    <a:pt y="46037" x="277416"/>
                    <a:pt y="42862" x="285750"/>
                  </a:cubicBezTo>
                  <a:lnTo>
                    <a:pt y="19050" x="2762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0" name="Shape 820"/>
            <p:cNvSpPr/>
            <p:nvPr/>
          </p:nvSpPr>
          <p:spPr>
            <a:xfrm>
              <a:off y="3324355" x="1623500"/>
              <a:ext cy="225581" cx="168228"/>
            </a:xfrm>
            <a:custGeom>
              <a:pathLst>
                <a:path w="186922" extrusionOk="0" h="250645">
                  <a:moveTo>
                    <a:pt y="0" x="186922"/>
                  </a:moveTo>
                  <a:lnTo>
                    <a:pt y="66045" x="102141"/>
                  </a:lnTo>
                  <a:lnTo>
                    <a:pt y="160936" x="33129"/>
                  </a:lnTo>
                  <a:lnTo>
                    <a:pt y="250645" x="0"/>
                  </a:lnTo>
                </a:path>
              </a:pathLst>
            </a:custGeom>
            <a:noFill/>
            <a:ln w="9525"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1" name="Shape 821"/>
            <p:cNvSpPr/>
            <p:nvPr/>
          </p:nvSpPr>
          <p:spPr>
            <a:xfrm>
              <a:off y="3206848" x="3024833"/>
              <a:ext cy="275075" cx="239202"/>
            </a:xfrm>
            <a:custGeom>
              <a:pathLst>
                <a:path w="265781" extrusionOk="0" h="305639">
                  <a:moveTo>
                    <a:pt y="0" x="0"/>
                  </a:moveTo>
                  <a:lnTo>
                    <a:pt y="196610" x="80603"/>
                  </a:lnTo>
                  <a:lnTo>
                    <a:pt y="265622" x="210000"/>
                  </a:lnTo>
                  <a:lnTo>
                    <a:pt y="305639" x="2657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2" name="Shape 822"/>
            <p:cNvSpPr/>
            <p:nvPr/>
          </p:nvSpPr>
          <p:spPr>
            <a:xfrm>
              <a:off y="3376557" x="3095616"/>
              <a:ext cy="166431" cx="9425"/>
            </a:xfrm>
            <a:custGeom>
              <a:pathLst>
                <a:path w="10474" extrusionOk="0" h="184923">
                  <a:moveTo>
                    <a:pt y="0" x="6719"/>
                  </a:moveTo>
                  <a:lnTo>
                    <a:pt y="71403" x="0"/>
                  </a:lnTo>
                  <a:lnTo>
                    <a:pt y="184923" x="1047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3" name="Shape 823"/>
            <p:cNvSpPr/>
            <p:nvPr/>
          </p:nvSpPr>
          <p:spPr>
            <a:xfrm>
              <a:off y="2347913" x="3467098"/>
              <a:ext cy="397667" cx="21430"/>
            </a:xfrm>
            <a:custGeom>
              <a:pathLst>
                <a:path w="21431" extrusionOk="0" h="397668">
                  <a:moveTo>
                    <a:pt y="0" x="7144"/>
                  </a:moveTo>
                  <a:lnTo>
                    <a:pt y="88106" x="16669"/>
                  </a:lnTo>
                  <a:lnTo>
                    <a:pt y="173831" x="0"/>
                  </a:lnTo>
                  <a:lnTo>
                    <a:pt y="195262" x="2381"/>
                  </a:lnTo>
                  <a:lnTo>
                    <a:pt y="245268" x="14288"/>
                  </a:lnTo>
                  <a:lnTo>
                    <a:pt y="321468" x="21431"/>
                  </a:lnTo>
                  <a:lnTo>
                    <a:pt y="397668" x="9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4" name="Shape 824"/>
            <p:cNvSpPr/>
            <p:nvPr/>
          </p:nvSpPr>
          <p:spPr>
            <a:xfrm>
              <a:off y="2569367" x="3481387"/>
              <a:ext cy="838064" cx="769322"/>
            </a:xfrm>
            <a:custGeom>
              <a:pathLst>
                <a:path w="769323" extrusionOk="0" h="838065">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618968" x="513159"/>
                    <a:pt y="665830" x="619073"/>
                    <a:pt y="708670" x="667918"/>
                  </a:cubicBezTo>
                  <a:cubicBezTo>
                    <a:pt y="751510" x="716764"/>
                    <a:pt y="816499" x="746671"/>
                    <a:pt y="838065" x="769323"/>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5" name="Shape 825"/>
            <p:cNvSpPr/>
            <p:nvPr/>
          </p:nvSpPr>
          <p:spPr>
            <a:xfrm>
              <a:off y="2738438" x="5053012"/>
              <a:ext cy="888205" cx="545305"/>
            </a:xfrm>
            <a:custGeom>
              <a:pathLst>
                <a:path w="545306" extrusionOk="0" h="888206">
                  <a:moveTo>
                    <a:pt y="0" x="0"/>
                  </a:moveTo>
                  <a:lnTo>
                    <a:pt y="61912" x="38100"/>
                  </a:lnTo>
                  <a:lnTo>
                    <a:pt y="200025" x="59531"/>
                  </a:lnTo>
                  <a:lnTo>
                    <a:pt y="316706" x="73818"/>
                  </a:lnTo>
                  <a:lnTo>
                    <a:pt y="416718" x="123825"/>
                  </a:lnTo>
                  <a:lnTo>
                    <a:pt y="540543" x="211931"/>
                  </a:lnTo>
                  <a:lnTo>
                    <a:pt y="626268" x="300037"/>
                  </a:lnTo>
                  <a:lnTo>
                    <a:pt y="685800" x="330993"/>
                  </a:lnTo>
                  <a:lnTo>
                    <a:pt y="790575" x="357187"/>
                  </a:lnTo>
                  <a:lnTo>
                    <a:pt y="857250" x="450056"/>
                  </a:lnTo>
                  <a:lnTo>
                    <a:pt y="888206" x="5453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6" name="Shape 826"/>
            <p:cNvSpPr/>
            <p:nvPr/>
          </p:nvSpPr>
          <p:spPr>
            <a:xfrm>
              <a:off y="3221828" x="5219698"/>
              <a:ext cy="328612" cx="40480"/>
            </a:xfrm>
            <a:custGeom>
              <a:pathLst>
                <a:path w="40481" extrusionOk="0" h="328613">
                  <a:moveTo>
                    <a:pt y="0" x="0"/>
                  </a:moveTo>
                  <a:lnTo>
                    <a:pt y="116682" x="38100"/>
                  </a:lnTo>
                  <a:lnTo>
                    <a:pt y="188119" x="26194"/>
                  </a:lnTo>
                  <a:lnTo>
                    <a:pt y="266700" x="30956"/>
                  </a:lnTo>
                  <a:lnTo>
                    <a:pt y="328613" x="404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7" name="Shape 827"/>
            <p:cNvSpPr/>
            <p:nvPr/>
          </p:nvSpPr>
          <p:spPr>
            <a:xfrm>
              <a:off y="3548060" x="5441157"/>
              <a:ext cy="164305" cx="30955"/>
            </a:xfrm>
            <a:custGeom>
              <a:pathLst>
                <a:path w="30956" extrusionOk="0" h="164306">
                  <a:moveTo>
                    <a:pt y="0" x="0"/>
                  </a:moveTo>
                  <a:lnTo>
                    <a:pt y="111918" x="30956"/>
                  </a:lnTo>
                  <a:lnTo>
                    <a:pt y="164306" x="714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8" name="Shape 828"/>
            <p:cNvSpPr/>
            <p:nvPr/>
          </p:nvSpPr>
          <p:spPr>
            <a:xfrm>
              <a:off y="2343150" x="5453062"/>
              <a:ext cy="435768" cx="397667"/>
            </a:xfrm>
            <a:custGeom>
              <a:pathLst>
                <a:path w="397668" extrusionOk="0" h="435769">
                  <a:moveTo>
                    <a:pt y="435769" x="0"/>
                  </a:moveTo>
                  <a:lnTo>
                    <a:pt y="414338" x="133350"/>
                  </a:lnTo>
                  <a:lnTo>
                    <a:pt y="354806" x="235743"/>
                  </a:lnTo>
                  <a:lnTo>
                    <a:pt y="302419" x="309562"/>
                  </a:lnTo>
                  <a:cubicBezTo>
                    <a:pt y="286976" x="327578"/>
                    <a:pt y="294677" x="322958"/>
                    <a:pt y="283369" x="328612"/>
                  </a:cubicBezTo>
                  <a:lnTo>
                    <a:pt y="178594" x="354806"/>
                  </a:lnTo>
                  <a:lnTo>
                    <a:pt y="76200" x="366712"/>
                  </a:lnTo>
                  <a:lnTo>
                    <a:pt y="0" x="39766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29" name="Shape 829"/>
            <p:cNvSpPr/>
            <p:nvPr/>
          </p:nvSpPr>
          <p:spPr>
            <a:xfrm>
              <a:off y="2593181" x="5781675"/>
              <a:ext cy="45243" cx="188118"/>
            </a:xfrm>
            <a:custGeom>
              <a:pathLst>
                <a:path w="188119" extrusionOk="0" h="45244">
                  <a:moveTo>
                    <a:pt y="45244" x="0"/>
                  </a:moveTo>
                  <a:lnTo>
                    <a:pt y="0" x="71438"/>
                  </a:lnTo>
                  <a:lnTo>
                    <a:pt y="11907" x="130969"/>
                  </a:lnTo>
                  <a:lnTo>
                    <a:pt y="9525" x="1881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830" name="Shape 830"/>
            <p:cNvGrpSpPr/>
            <p:nvPr/>
          </p:nvGrpSpPr>
          <p:grpSpPr>
            <a:xfrm>
              <a:off y="2047875" x="5303044"/>
              <a:ext cy="1785937" cx="2569368"/>
              <a:chOff y="2047875" x="5303044"/>
              <a:chExt cy="1785937" cx="2569368"/>
            </a:xfrm>
          </p:grpSpPr>
          <p:sp>
            <p:nvSpPr>
              <p:cNvPr id="831" name="Shape 831"/>
              <p:cNvSpPr/>
              <p:nvPr/>
            </p:nvSpPr>
            <p:spPr>
              <a:xfrm>
                <a:off y="2047875" x="5303044"/>
                <a:ext cy="395286" cx="235743"/>
              </a:xfrm>
              <a:custGeom>
                <a:pathLst>
                  <a:path w="235744" extrusionOk="0" h="395287">
                    <a:moveTo>
                      <a:pt y="395287" x="235744"/>
                    </a:moveTo>
                    <a:lnTo>
                      <a:pt y="323849" x="188119"/>
                    </a:lnTo>
                    <a:lnTo>
                      <a:pt y="302418" x="166687"/>
                    </a:lnTo>
                    <a:cubicBezTo>
                      <a:pt y="276224" x="165893"/>
                      <a:pt y="250031" x="165100"/>
                      <a:pt y="223837" x="164306"/>
                    </a:cubicBezTo>
                    <a:cubicBezTo>
                      <a:pt y="197246" x="156368"/>
                      <a:pt y="189308" x="135334"/>
                      <a:pt y="164305" x="121443"/>
                    </a:cubicBezTo>
                    <a:cubicBezTo>
                      <a:pt y="139302" x="107552"/>
                      <a:pt y="97630" x="100804"/>
                      <a:pt y="73818" x="80961"/>
                    </a:cubicBez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2" name="Shape 832"/>
              <p:cNvSpPr/>
              <p:nvPr/>
            </p:nvSpPr>
            <p:spPr>
              <a:xfrm>
                <a:off y="2343150" x="5353051"/>
                <a:ext cy="19049" cx="114299"/>
              </a:xfrm>
              <a:custGeom>
                <a:pathLst>
                  <a:path w="114300" extrusionOk="0" h="19050">
                    <a:moveTo>
                      <a:pt y="0" x="114300"/>
                    </a:moveTo>
                    <a:lnTo>
                      <a:pt y="16669" x="50006"/>
                    </a:lnTo>
                    <a:lnTo>
                      <a:pt y="19050" x="0"/>
                    </a:lnTo>
                    <a:lnTo>
                      <a:pt y="1905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3" name="Shape 833"/>
              <p:cNvSpPr/>
              <p:nvPr/>
            </p:nvSpPr>
            <p:spPr>
              <a:xfrm>
                <a:off y="2252663" x="5545930"/>
                <a:ext cy="169067" cx="190499"/>
              </a:xfrm>
              <a:custGeom>
                <a:pathLst>
                  <a:path w="190500" extrusionOk="0" h="169068">
                    <a:moveTo>
                      <a:pt y="164306" x="0"/>
                    </a:moveTo>
                    <a:lnTo>
                      <a:pt y="169068" x="64294"/>
                    </a:lnTo>
                    <a:lnTo>
                      <a:pt y="140493" x="100013"/>
                    </a:lnTo>
                    <a:lnTo>
                      <a:pt y="104775" x="135732"/>
                    </a:lnTo>
                    <a:lnTo>
                      <a:pt y="23812" x="142875"/>
                    </a:lnTo>
                    <a:lnTo>
                      <a:pt y="0" x="1905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4" name="Shape 834"/>
              <p:cNvSpPr/>
              <p:nvPr/>
            </p:nvSpPr>
            <p:spPr>
              <a:xfrm>
                <a:off y="2412206" x="5629275"/>
                <a:ext cy="85724" cx="61912"/>
              </a:xfrm>
              <a:custGeom>
                <a:pathLst>
                  <a:path w="61913" extrusionOk="0" h="85725">
                    <a:moveTo>
                      <a:pt y="0" x="0"/>
                    </a:moveTo>
                    <a:lnTo>
                      <a:pt y="85725" x="6191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5" name="Shape 835"/>
              <p:cNvSpPr/>
              <p:nvPr/>
            </p:nvSpPr>
            <p:spPr>
              <a:xfrm>
                <a:off y="2709863" x="5362576"/>
                <a:ext cy="1009649" cx="1990723"/>
              </a:xfrm>
              <a:custGeom>
                <a:pathLst>
                  <a:path w="1990724" extrusionOk="0" h="1009650">
                    <a:moveTo>
                      <a:pt y="0" x="0"/>
                    </a:moveTo>
                    <a:cubicBezTo>
                      <a:pt y="7144" x="9128"/>
                      <a:pt y="20240" x="54372"/>
                      <a:pt y="33337" x="71437"/>
                    </a:cubicBezTo>
                    <a:cubicBezTo>
                      <a:pt y="46434" x="88503"/>
                      <a:pt y="66675" x="83343"/>
                      <a:pt y="78581" x="102393"/>
                    </a:cubicBezTo>
                    <a:lnTo>
                      <a:pt y="114300" x="169068"/>
                    </a:lnTo>
                    <a:lnTo>
                      <a:pt y="114300" x="271462"/>
                    </a:lnTo>
                    <a:lnTo>
                      <a:pt y="145256" x="316705"/>
                    </a:lnTo>
                    <a:lnTo>
                      <a:pt y="145256" x="395287"/>
                    </a:lnTo>
                    <a:lnTo>
                      <a:pt y="140493" x="431005"/>
                    </a:lnTo>
                    <a:lnTo>
                      <a:pt y="188118" x="507205"/>
                    </a:lnTo>
                    <a:lnTo>
                      <a:pt y="219075" x="576262"/>
                    </a:lnTo>
                    <a:lnTo>
                      <a:pt y="178593" x="650080"/>
                    </a:lnTo>
                    <a:lnTo>
                      <a:pt y="171450" x="707230"/>
                    </a:lnTo>
                    <a:lnTo>
                      <a:pt y="95250" x="754855"/>
                    </a:lnTo>
                    <a:lnTo>
                      <a:pt y="76200" x="781049"/>
                    </a:lnTo>
                    <a:lnTo>
                      <a:pt y="73818" x="826293"/>
                    </a:lnTo>
                    <a:lnTo>
                      <a:pt y="142875" x="835818"/>
                    </a:lnTo>
                    <a:lnTo>
                      <a:pt y="178593" x="862012"/>
                    </a:lnTo>
                    <a:lnTo>
                      <a:pt y="192881" x="931068"/>
                    </a:lnTo>
                    <a:lnTo>
                      <a:pt y="257175" x="1066799"/>
                    </a:lnTo>
                    <a:lnTo>
                      <a:pt y="314325" x="1157287"/>
                    </a:lnTo>
                    <a:lnTo>
                      <a:pt y="400050" x="1223962"/>
                    </a:lnTo>
                    <a:lnTo>
                      <a:pt y="492918" x="1269205"/>
                    </a:lnTo>
                    <a:lnTo>
                      <a:pt y="531018" x="1333499"/>
                    </a:lnTo>
                    <a:lnTo>
                      <a:pt y="578643" x="1476374"/>
                    </a:lnTo>
                    <a:lnTo>
                      <a:pt y="664368" x="1547812"/>
                    </a:lnTo>
                    <a:lnTo>
                      <a:pt y="762000" x="1628774"/>
                    </a:lnTo>
                    <a:lnTo>
                      <a:pt y="838200" x="1721643"/>
                    </a:lnTo>
                    <a:lnTo>
                      <a:pt y="897731" x="1835943"/>
                    </a:lnTo>
                    <a:lnTo>
                      <a:pt y="957262" x="1940718"/>
                    </a:lnTo>
                    <a:lnTo>
                      <a:pt y="1009650" x="1990724"/>
                    </a:lnTo>
                    <a:lnTo>
                      <a:pt y="1009650" x="199072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6" name="Shape 836"/>
              <p:cNvSpPr/>
              <p:nvPr/>
            </p:nvSpPr>
            <p:spPr>
              <a:xfrm>
                <a:off y="2169318" x="6169819"/>
                <a:ext cy="611980" cx="521493"/>
              </a:xfrm>
              <a:custGeom>
                <a:pathLst>
                  <a:path w="521494" extrusionOk="0" h="611981">
                    <a:moveTo>
                      <a:pt y="611981" x="0"/>
                    </a:moveTo>
                    <a:lnTo>
                      <a:pt y="538162" x="16669"/>
                    </a:lnTo>
                    <a:lnTo>
                      <a:pt y="469106" x="69056"/>
                    </a:lnTo>
                    <a:lnTo>
                      <a:pt y="414337" x="157162"/>
                    </a:lnTo>
                    <a:lnTo>
                      <a:pt y="361950" x="247650"/>
                    </a:lnTo>
                    <a:lnTo>
                      <a:pt y="300037" x="369094"/>
                    </a:lnTo>
                    <a:lnTo>
                      <a:pt y="219075" x="452437"/>
                    </a:lnTo>
                    <a:lnTo>
                      <a:pt y="161925" x="483394"/>
                    </a:lnTo>
                    <a:lnTo>
                      <a:pt y="0" x="52149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7" name="Shape 837"/>
              <p:cNvSpPr/>
              <p:nvPr/>
            </p:nvSpPr>
            <p:spPr>
              <a:xfrm>
                <a:off y="2305050" x="6169819"/>
                <a:ext cy="404812" cx="50005"/>
              </a:xfrm>
              <a:custGeom>
                <a:pathLst>
                  <a:path w="50006" extrusionOk="0" h="404813">
                    <a:moveTo>
                      <a:pt y="404813" x="30956"/>
                    </a:moveTo>
                    <a:lnTo>
                      <a:pt y="273844" x="50006"/>
                    </a:lnTo>
                    <a:lnTo>
                      <a:pt y="138113" x="26194"/>
                    </a:ln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8" name="Shape 838"/>
              <p:cNvSpPr/>
              <p:nvPr/>
            </p:nvSpPr>
            <p:spPr>
              <a:xfrm>
                <a:off y="2450306" x="6353175"/>
                <a:ext cy="392906" cx="364330"/>
              </a:xfrm>
              <a:custGeom>
                <a:pathLst>
                  <a:path w="364331" extrusionOk="0" h="392907">
                    <a:moveTo>
                      <a:pt y="392907" x="0"/>
                    </a:moveTo>
                    <a:lnTo>
                      <a:pt y="266700" x="111919"/>
                    </a:lnTo>
                    <a:lnTo>
                      <a:pt y="164307" x="214313"/>
                    </a:lnTo>
                    <a:lnTo>
                      <a:pt y="0" x="3643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39" name="Shape 839"/>
              <p:cNvSpPr/>
              <p:nvPr/>
            </p:nvSpPr>
            <p:spPr>
              <a:xfrm>
                <a:off y="2533650" x="6260305"/>
                <a:ext cy="352424" cx="1166812"/>
              </a:xfrm>
              <a:custGeom>
                <a:pathLst>
                  <a:path w="1166813" extrusionOk="0" h="352425">
                    <a:moveTo>
                      <a:pt y="352425" x="0"/>
                    </a:moveTo>
                    <a:cubicBezTo>
                      <a:pt y="341313" x="43656"/>
                      <a:pt y="323056" x="51594"/>
                      <a:pt y="311944" x="95250"/>
                    </a:cubicBezTo>
                    <a:cubicBezTo>
                      <a:pt y="304800" x="129381"/>
                      <a:pt y="280988" x="156369"/>
                      <a:pt y="273844" x="190500"/>
                    </a:cubicBezTo>
                    <a:lnTo>
                      <a:pt y="273844" x="288132"/>
                    </a:lnTo>
                    <a:lnTo>
                      <a:pt y="214313" x="416719"/>
                    </a:lnTo>
                    <a:lnTo>
                      <a:pt y="180975" x="550069"/>
                    </a:lnTo>
                    <a:lnTo>
                      <a:pt y="157163" x="747713"/>
                    </a:lnTo>
                    <a:lnTo>
                      <a:pt y="90488" x="919163"/>
                    </a:lnTo>
                    <a:lnTo>
                      <a:pt y="0" x="116681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0" name="Shape 840"/>
              <p:cNvSpPr/>
              <p:nvPr/>
            </p:nvSpPr>
            <p:spPr>
              <a:xfrm>
                <a:off y="2774156" x="6638925"/>
                <a:ext cy="790574" cx="854868"/>
              </a:xfrm>
              <a:custGeom>
                <a:pathLst>
                  <a:path w="854869" extrusionOk="0" h="790575">
                    <a:moveTo>
                      <a:pt y="0" x="0"/>
                    </a:moveTo>
                    <a:lnTo>
                      <a:pt y="69057" x="200025"/>
                    </a:lnTo>
                    <a:lnTo>
                      <a:pt y="111919" x="330994"/>
                    </a:lnTo>
                    <a:lnTo>
                      <a:pt y="233363" x="497681"/>
                    </a:lnTo>
                    <a:lnTo>
                      <a:pt y="321469" x="611981"/>
                    </a:lnTo>
                    <a:lnTo>
                      <a:pt y="421482" x="659606"/>
                    </a:lnTo>
                    <a:lnTo>
                      <a:pt y="531019" x="685800"/>
                    </a:lnTo>
                    <a:lnTo>
                      <a:pt y="597694" x="747713"/>
                    </a:lnTo>
                    <a:lnTo>
                      <a:pt y="697707" x="816769"/>
                    </a:lnTo>
                    <a:lnTo>
                      <a:pt y="790575" x="85486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1" name="Shape 841"/>
              <p:cNvSpPr/>
              <p:nvPr/>
            </p:nvSpPr>
            <p:spPr>
              <a:xfrm>
                <a:off y="2864643" x="6948488"/>
                <a:ext cy="571499" cx="631030"/>
              </a:xfrm>
              <a:custGeom>
                <a:pathLst>
                  <a:path w="631031" extrusionOk="0" h="571500">
                    <a:moveTo>
                      <a:pt y="2381" x="0"/>
                    </a:moveTo>
                    <a:lnTo>
                      <a:pt y="0" x="135731"/>
                    </a:lnTo>
                    <a:lnTo>
                      <a:pt y="23812" x="254793"/>
                    </a:lnTo>
                    <a:lnTo>
                      <a:pt y="69056" x="366712"/>
                    </a:lnTo>
                    <a:lnTo>
                      <a:pt y="233362" x="469106"/>
                    </a:lnTo>
                    <a:lnTo>
                      <a:pt y="350044" x="516731"/>
                    </a:lnTo>
                    <a:lnTo>
                      <a:pt y="447675" x="557212"/>
                    </a:lnTo>
                    <a:lnTo>
                      <a:pt y="571500" x="6310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2" name="Shape 842"/>
              <p:cNvSpPr/>
              <p:nvPr/>
            </p:nvSpPr>
            <p:spPr>
              <a:xfrm>
                <a:off y="2969418" x="7350918"/>
                <a:ext cy="150018" cx="502443"/>
              </a:xfrm>
              <a:custGeom>
                <a:pathLst>
                  <a:path w="502444" extrusionOk="0" h="150019">
                    <a:moveTo>
                      <a:pt y="0" x="0"/>
                    </a:moveTo>
                    <a:lnTo>
                      <a:pt y="114300" x="114300"/>
                    </a:lnTo>
                    <a:lnTo>
                      <a:pt y="126206" x="183356"/>
                    </a:lnTo>
                    <a:lnTo>
                      <a:pt y="138112" x="330994"/>
                    </a:lnTo>
                    <a:lnTo>
                      <a:pt y="150019" x="50244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3" name="Shape 843"/>
              <p:cNvSpPr/>
              <p:nvPr/>
            </p:nvSpPr>
            <p:spPr>
              <a:xfrm>
                <a:off y="3105150" x="7508081"/>
                <a:ext cy="328612" cx="321468"/>
              </a:xfrm>
              <a:custGeom>
                <a:pathLst>
                  <a:path w="321469" extrusionOk="0" h="328613">
                    <a:moveTo>
                      <a:pt y="0" x="0"/>
                    </a:moveTo>
                    <a:lnTo>
                      <a:pt y="64294" x="102394"/>
                    </a:lnTo>
                    <a:lnTo>
                      <a:pt y="128588" x="173832"/>
                    </a:lnTo>
                    <a:lnTo>
                      <a:pt y="185738" x="245269"/>
                    </a:lnTo>
                    <a:lnTo>
                      <a:pt y="328613" x="32146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4" name="Shape 844"/>
              <p:cNvSpPr/>
              <p:nvPr/>
            </p:nvSpPr>
            <p:spPr>
              <a:xfrm>
                <a:off y="3109913" x="7562850"/>
                <a:ext cy="247649" cx="309562"/>
              </a:xfrm>
              <a:custGeom>
                <a:pathLst>
                  <a:path w="309563" extrusionOk="0" h="247650">
                    <a:moveTo>
                      <a:pt y="0" x="0"/>
                    </a:moveTo>
                    <a:lnTo>
                      <a:pt y="64293" x="150019"/>
                    </a:lnTo>
                    <a:lnTo>
                      <a:pt y="171450" x="245269"/>
                    </a:lnTo>
                    <a:lnTo>
                      <a:pt y="247650" x="30956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5" name="Shape 845"/>
              <p:cNvSpPr/>
              <p:nvPr/>
            </p:nvSpPr>
            <p:spPr>
              <a:xfrm>
                <a:off y="3550444" x="7048500"/>
                <a:ext cy="216693" cx="19049"/>
              </a:xfrm>
              <a:custGeom>
                <a:pathLst>
                  <a:path w="19050" extrusionOk="0" h="216694">
                    <a:moveTo>
                      <a:pt y="0" x="19050"/>
                    </a:moveTo>
                    <a:lnTo>
                      <a:pt y="100012" x="2381"/>
                    </a:lnTo>
                    <a:cubicBezTo>
                      <a:pt y="123031" x="1587"/>
                      <a:pt y="146050" x="794"/>
                      <a:pt y="169069" x="0"/>
                    </a:cubicBezTo>
                    <a:lnTo>
                      <a:pt y="216694"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6" name="Shape 846"/>
              <p:cNvSpPr/>
              <p:nvPr/>
            </p:nvSpPr>
            <p:spPr>
              <a:xfrm>
                <a:off y="3581400" x="7065168"/>
                <a:ext cy="252412" cx="278605"/>
              </a:xfrm>
              <a:custGeom>
                <a:pathLst>
                  <a:path w="278606" extrusionOk="0" h="252413">
                    <a:moveTo>
                      <a:pt y="0" x="0"/>
                    </a:moveTo>
                    <a:lnTo>
                      <a:pt y="0" x="0"/>
                    </a:lnTo>
                    <a:lnTo>
                      <a:pt y="90488" x="33337"/>
                    </a:lnTo>
                    <a:lnTo>
                      <a:pt y="140494" x="85725"/>
                    </a:lnTo>
                    <a:lnTo>
                      <a:pt y="190500" x="169069"/>
                    </a:lnTo>
                    <a:lnTo>
                      <a:pt y="252413" x="2786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7" name="Shape 847"/>
              <p:cNvSpPr/>
              <p:nvPr/>
            </p:nvSpPr>
            <p:spPr>
              <a:xfrm>
                <a:off y="3088481" x="7243761"/>
                <a:ext cy="421480" cx="338137"/>
              </a:xfrm>
              <a:custGeom>
                <a:pathLst>
                  <a:path w="338138" extrusionOk="0" h="421481">
                    <a:moveTo>
                      <a:pt y="0" x="0"/>
                    </a:moveTo>
                    <a:lnTo>
                      <a:pt y="88106" x="83344"/>
                    </a:lnTo>
                    <a:lnTo>
                      <a:pt y="223837" x="150019"/>
                    </a:lnTo>
                    <a:lnTo>
                      <a:pt y="307181" x="257176"/>
                    </a:lnTo>
                    <a:lnTo>
                      <a:pt y="421481" x="33813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8" name="Shape 848"/>
              <p:cNvSpPr/>
              <p:nvPr/>
            </p:nvSpPr>
            <p:spPr>
              <a:xfrm>
                <a:off y="3136106" x="7439025"/>
                <a:ext cy="461962" cx="304799"/>
              </a:xfrm>
              <a:custGeom>
                <a:pathLst>
                  <a:path w="304800" extrusionOk="0" h="461963">
                    <a:moveTo>
                      <a:pt y="0" x="0"/>
                    </a:moveTo>
                    <a:lnTo>
                      <a:pt y="161925" x="121444"/>
                    </a:lnTo>
                    <a:lnTo>
                      <a:pt y="266700" x="214313"/>
                    </a:lnTo>
                    <a:lnTo>
                      <a:pt y="350044" x="250031"/>
                    </a:lnTo>
                    <a:lnTo>
                      <a:pt y="461963" x="3048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49" name="Shape 849"/>
              <p:cNvSpPr/>
              <p:nvPr/>
            </p:nvSpPr>
            <p:spPr>
              <a:xfrm>
                <a:off y="3264693" x="7550943"/>
                <a:ext cy="252411" cx="276224"/>
              </a:xfrm>
              <a:custGeom>
                <a:pathLst>
                  <a:path w="276225" extrusionOk="0" h="252412">
                    <a:moveTo>
                      <a:pt y="0" x="0"/>
                    </a:moveTo>
                    <a:lnTo>
                      <a:pt y="66675" x="92869"/>
                    </a:lnTo>
                    <a:lnTo>
                      <a:pt y="140494" x="188119"/>
                    </a:lnTo>
                    <a:lnTo>
                      <a:pt y="216694" x="240506"/>
                    </a:lnTo>
                    <a:lnTo>
                      <a:pt y="209550" x="240506"/>
                    </a:lnTo>
                    <a:lnTo>
                      <a:pt y="252412" x="2762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850" name="Shape 850"/>
            <p:cNvSpPr/>
            <p:nvPr/>
          </p:nvSpPr>
          <p:spPr>
            <a:xfrm>
              <a:off y="2102643" x="5457825"/>
              <a:ext cy="142874" cx="21430"/>
            </a:xfrm>
            <a:custGeom>
              <a:pathLst>
                <a:path w="21431" extrusionOk="0" h="142875">
                  <a:moveTo>
                    <a:pt y="142875" x="2381"/>
                  </a:moveTo>
                  <a:lnTo>
                    <a:pt y="102394" x="0"/>
                  </a:lnTo>
                  <a:lnTo>
                    <a:pt y="47625" x="14288"/>
                  </a:lnTo>
                  <a:lnTo>
                    <a:pt y="0" x="21431"/>
                  </a:lnTo>
                  <a:lnTo>
                    <a:pt y="0" x="214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1" name="Shape 851"/>
            <p:cNvSpPr/>
            <p:nvPr/>
          </p:nvSpPr>
          <p:spPr>
            <a:xfrm>
              <a:off y="3626644" x="5074673"/>
              <a:ext cy="216468" cx="195556"/>
            </a:xfrm>
            <a:custGeom>
              <a:pathLst>
                <a:path w="195557" extrusionOk="0" h="216469">
                  <a:moveTo>
                    <a:pt y="181155" x="182303"/>
                  </a:moveTo>
                  <a:cubicBezTo>
                    <a:pt y="149525" x="150673"/>
                    <a:pt y="129194" x="133225"/>
                    <a:pt y="110077" x="113606"/>
                  </a:cubicBezTo>
                  <a:cubicBezTo>
                    <a:pt y="90960" x="93987"/>
                    <a:pt y="84796" x="82537"/>
                    <a:pt y="66450" x="64588"/>
                  </a:cubicBezTo>
                  <a:cubicBezTo>
                    <a:pt y="48104" x="46639"/>
                    <a:pt y="6747" x="14641"/>
                    <a:pt y="0" x="5910"/>
                  </a:cubicBezTo>
                  <a:cubicBezTo>
                    <a:pt y="8656" x="8007"/>
                    <a:pt y="14932" x="-1802"/>
                    <a:pt y="23588" x="295"/>
                  </a:cubicBezTo>
                  <a:lnTo>
                    <a:pt y="57149" x="14267"/>
                  </a:lnTo>
                  <a:lnTo>
                    <a:pt y="144582" x="104980"/>
                  </a:lnTo>
                  <a:cubicBezTo>
                    <a:pt y="151876" x="118504"/>
                    <a:pt y="190125" x="151077"/>
                    <a:pt y="197419" x="164601"/>
                  </a:cubicBezTo>
                  <a:cubicBezTo>
                    <a:pt y="198213" x="170157"/>
                    <a:pt y="215675" x="190001"/>
                    <a:pt y="216469" x="195557"/>
                  </a:cubicBezTo>
                  <a:lnTo>
                    <a:pt y="181155" x="18230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2" name="Shape 852"/>
            <p:cNvSpPr/>
            <p:nvPr/>
          </p:nvSpPr>
          <p:spPr>
            <a:xfrm>
              <a:off y="3200400" x="6366294"/>
              <a:ext cy="483078" cx="276045"/>
            </a:xfrm>
            <a:custGeom>
              <a:pathLst>
                <a:path w="276046" extrusionOk="0" h="483079">
                  <a:moveTo>
                    <a:pt y="0" x="276046"/>
                  </a:moveTo>
                  <a:lnTo>
                    <a:pt y="163902" x="267419"/>
                  </a:lnTo>
                  <a:lnTo>
                    <a:pt y="345057" x="198408"/>
                  </a:lnTo>
                  <a:lnTo>
                    <a:pt y="422694" x="69012"/>
                  </a:lnTo>
                  <a:lnTo>
                    <a:pt y="483079"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3" name="Shape 853"/>
            <p:cNvSpPr/>
            <p:nvPr/>
          </p:nvSpPr>
          <p:spPr>
            <a:xfrm>
              <a:off y="3571335" x="6556075"/>
              <a:ext cy="163901" cx="17252"/>
            </a:xfrm>
            <a:custGeom>
              <a:pathLst>
                <a:path w="17253" extrusionOk="0" h="163902">
                  <a:moveTo>
                    <a:pt y="0" x="8627"/>
                  </a:moveTo>
                  <a:lnTo>
                    <a:pt y="129396" x="0"/>
                  </a:lnTo>
                  <a:lnTo>
                    <a:pt y="163902" x="1725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4" name="Shape 854"/>
            <p:cNvSpPr/>
            <p:nvPr/>
          </p:nvSpPr>
          <p:spPr>
            <a:xfrm>
              <a:off y="3269455" x="4105107"/>
              <a:ext cy="1550192" cx="79009"/>
            </a:xfrm>
            <a:custGeom>
              <a:pathLst>
                <a:path w="79010" extrusionOk="0" h="1550193">
                  <a:moveTo>
                    <a:pt y="0" x="14457"/>
                  </a:moveTo>
                  <a:lnTo>
                    <a:pt y="85725" x="12075"/>
                  </a:lnTo>
                  <a:lnTo>
                    <a:pt y="169069" x="14457"/>
                  </a:lnTo>
                  <a:lnTo>
                    <a:pt y="233363" x="50175"/>
                  </a:lnTo>
                  <a:cubicBezTo>
                    <a:pt y="262687" x="58007"/>
                    <a:pt y="314901" x="30817"/>
                    <a:pt y="362264" x="35572"/>
                  </a:cubicBezTo>
                  <a:cubicBezTo>
                    <a:pt y="409627" x="40327"/>
                    <a:pt y="448528" x="83018"/>
                    <a:pt y="517539" x="78705"/>
                  </a:cubicBezTo>
                  <a:cubicBezTo>
                    <a:pt y="586550" x="74392"/>
                    <a:pt y="675690" x="38448"/>
                    <a:pt y="759079" x="35573"/>
                  </a:cubicBezTo>
                  <a:cubicBezTo>
                    <a:pt y="842468" x="32698"/>
                    <a:pt y="968989" x="12569"/>
                    <a:pt y="1026498" x="18320"/>
                  </a:cubicBezTo>
                  <a:cubicBezTo>
                    <a:pt y="1084007" x="24071"/>
                    <a:pt y="1014996" x="60014"/>
                    <a:pt y="1069630" x="61452"/>
                  </a:cubicBezTo>
                  <a:cubicBezTo>
                    <a:pt y="1124264" x="62890"/>
                    <a:pt y="1234970" x="68640"/>
                    <a:pt y="1302543" x="61452"/>
                  </a:cubicBezTo>
                  <a:cubicBezTo>
                    <a:pt y="1370116" x="54264"/>
                    <a:pt y="1373014" x="26154"/>
                    <a:pt y="1414686" x="18321"/>
                  </a:cubicBezTo>
                  <a:cubicBezTo>
                    <a:pt y="1456358" x="10488"/>
                    <a:pt y="1508162" x="-1569"/>
                    <a:pt y="1550193" x="168"/>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5" name="Shape 855"/>
            <p:cNvSpPr/>
            <p:nvPr/>
          </p:nvSpPr>
          <p:spPr>
            <a:xfrm>
              <a:off y="3333750" x="4200525"/>
              <a:ext cy="240505" cx="80962"/>
            </a:xfrm>
            <a:custGeom>
              <a:pathLst>
                <a:path w="80963" extrusionOk="0" h="240506">
                  <a:moveTo>
                    <a:pt y="0" x="0"/>
                  </a:moveTo>
                  <a:lnTo>
                    <a:pt y="57150" x="23813"/>
                  </a:lnTo>
                  <a:lnTo>
                    <a:pt y="109538" x="23813"/>
                  </a:lnTo>
                  <a:lnTo>
                    <a:pt y="169069" x="57150"/>
                  </a:lnTo>
                  <a:lnTo>
                    <a:pt y="240506" x="8096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6" name="Shape 856"/>
            <p:cNvSpPr/>
            <p:nvPr/>
          </p:nvSpPr>
          <p:spPr>
            <a:xfrm>
              <a:off y="4681535" x="3910014"/>
              <a:ext cy="28574" cx="207167"/>
            </a:xfrm>
            <a:custGeom>
              <a:pathLst>
                <a:path w="207168" extrusionOk="0" h="28575">
                  <a:moveTo>
                    <a:pt y="0" x="207168"/>
                  </a:moveTo>
                  <a:lnTo>
                    <a:pt y="16668" x="130968"/>
                  </a:lnTo>
                  <a:lnTo>
                    <a:pt y="9525" x="66675"/>
                  </a:lnTo>
                  <a:lnTo>
                    <a:pt y="285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7" name="Shape 857"/>
            <p:cNvSpPr/>
            <p:nvPr/>
          </p:nvSpPr>
          <p:spPr>
            <a:xfrm>
              <a:off y="4393405" x="4171950"/>
              <a:ext cy="357187" cx="230980"/>
            </a:xfrm>
            <a:custGeom>
              <a:pathLst>
                <a:path w="230981" extrusionOk="0" h="357188">
                  <a:moveTo>
                    <a:pt y="0" x="0"/>
                  </a:moveTo>
                  <a:lnTo>
                    <a:pt y="130969" x="33338"/>
                  </a:lnTo>
                  <a:lnTo>
                    <a:pt y="219075" x="88106"/>
                  </a:lnTo>
                  <a:lnTo>
                    <a:pt y="300038" x="154781"/>
                  </a:lnTo>
                  <a:lnTo>
                    <a:pt y="357188" x="2309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8" name="Shape 858"/>
            <p:cNvSpPr/>
            <p:nvPr/>
          </p:nvSpPr>
          <p:spPr>
            <a:xfrm>
              <a:off y="4960189"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59" name="Shape 859"/>
            <p:cNvSpPr/>
            <p:nvPr/>
          </p:nvSpPr>
          <p:spPr>
            <a:xfrm>
              <a:off y="3830128" x="5349232"/>
              <a:ext cy="155275" cx="379112"/>
            </a:xfrm>
            <a:custGeom>
              <a:pathLst>
                <a:path w="379113" extrusionOk="0" h="155276">
                  <a:moveTo>
                    <a:pt y="0" x="370935"/>
                  </a:moveTo>
                  <a:lnTo>
                    <a:pt y="80019" x="312348"/>
                  </a:lnTo>
                  <a:cubicBezTo>
                    <a:pt y="89020" x="289359"/>
                    <a:pt y="109927" x="278277"/>
                    <a:pt y="118928" x="255288"/>
                  </a:cubicBezTo>
                  <a:lnTo>
                    <a:pt y="122567" x="179087"/>
                  </a:lnTo>
                  <a:lnTo>
                    <a:pt y="104416" x="91925"/>
                  </a:lnTo>
                  <a:cubicBezTo>
                    <a:pt y="104491" x="74148"/>
                    <a:pt y="92659" x="37321"/>
                    <a:pt y="92734" x="19544"/>
                  </a:cubicBezTo>
                  <a:lnTo>
                    <a:pt y="103517" x="0"/>
                  </a:lnTo>
                  <a:lnTo>
                    <a:pt y="138023" x="94890"/>
                  </a:lnTo>
                  <a:lnTo>
                    <a:pt y="155276" x="207033"/>
                  </a:lnTo>
                  <a:lnTo>
                    <a:pt y="129396" x="310550"/>
                  </a:lnTo>
                  <a:cubicBezTo>
                    <a:pt y="114794" x="317529"/>
                    <a:pt y="90667" x="348321"/>
                    <a:pt y="76065" x="355300"/>
                  </a:cubicBezTo>
                  <a:cubicBezTo>
                    <a:pt y="62571" x="357681"/>
                    <a:pt y="41934" x="376732"/>
                    <a:pt y="28440" x="379113"/>
                  </a:cubicBezTo>
                  <a:lnTo>
                    <a:pt y="0" x="37093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0" name="Shape 860"/>
            <p:cNvSpPr/>
            <p:nvPr/>
          </p:nvSpPr>
          <p:spPr>
            <a:xfrm rot="10623375">
              <a:off y="3503011" x="5775937"/>
              <a:ext cy="333241" cx="275754"/>
            </a:xfrm>
            <a:custGeom>
              <a:pathLst>
                <a:path w="275754" extrusionOk="0" h="333241">
                  <a:moveTo>
                    <a:pt y="35495" x="217143"/>
                  </a:moveTo>
                  <a:lnTo>
                    <a:pt y="117581" x="138023"/>
                  </a:lnTo>
                  <a:lnTo>
                    <a:pt y="201464" x="77953"/>
                  </a:lnTo>
                  <a:lnTo>
                    <a:pt y="333241" x="0"/>
                  </a:lnTo>
                  <a:lnTo>
                    <a:pt y="320436" x="47895"/>
                  </a:lnTo>
                  <a:cubicBezTo>
                    <a:pt y="301731" x="61269"/>
                    <a:pt y="268737" x="79405"/>
                    <a:pt y="250032" x="92779"/>
                  </a:cubicBezTo>
                  <a:lnTo>
                    <a:pt y="213954" x="118389"/>
                  </a:lnTo>
                  <a:lnTo>
                    <a:pt y="126207" x="172529"/>
                  </a:lnTo>
                  <a:lnTo>
                    <a:pt y="54814" x="258478"/>
                  </a:lnTo>
                  <a:cubicBezTo>
                    <a:pt y="50036" x="247695"/>
                    <a:pt y="4778" x="284537"/>
                    <a:pt y="0" x="273754"/>
                  </a:cubicBezTo>
                  <a:lnTo>
                    <a:pt y="35495" x="2171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1" name="Shape 861"/>
            <p:cNvSpPr/>
            <p:nvPr/>
          </p:nvSpPr>
          <p:spPr>
            <a:xfrm>
              <a:off y="1616869" x="3107532"/>
              <a:ext cy="1133474" cx="2486025"/>
            </a:xfrm>
            <a:custGeom>
              <a:pathLst>
                <a:path w="2486026"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lnTo>
                    <a:pt y="1045369" x="2331244"/>
                  </a:lnTo>
                  <a:cubicBezTo>
                    <a:pt y="1008063" x="2357041"/>
                    <a:pt y="938213" x="2391568"/>
                    <a:pt y="892969" x="2409824"/>
                  </a:cubicBezTo>
                  <a:cubicBezTo>
                    <a:pt y="847725" x="2428080"/>
                    <a:pt y="803672" x="2427287"/>
                    <a:pt y="773906" x="2440781"/>
                  </a:cubicBezTo>
                  <a:cubicBezTo>
                    <a:pt y="714375" x="2466578"/>
                    <a:pt y="706437" x="2479279"/>
                    <a:pt y="688181" x="2486026"/>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862" name="Shape 862"/>
          <p:cNvSpPr/>
          <p:nvPr/>
        </p:nvSpPr>
        <p:spPr>
          <a:xfrm>
            <a:off y="1669031" x="2450592"/>
            <a:ext cy="3153119" cx="5486149"/>
          </a:xfrm>
          <a:custGeom>
            <a:pathLst>
              <a:path w="6095723" extrusionOk="0" h="3503468">
                <a:moveTo>
                  <a:pt y="262457" x="442385"/>
                </a:moveTo>
                <a:cubicBezTo>
                  <a:pt y="272546" x="498335"/>
                  <a:pt y="282036" x="512234"/>
                  <a:pt y="280660" x="544725"/>
                </a:cubicBezTo>
                <a:cubicBezTo>
                  <a:pt y="279284" x="577216"/>
                  <a:pt y="281542" x="629390"/>
                  <a:pt y="275368" x="674369"/>
                </a:cubicBezTo>
                <a:cubicBezTo>
                  <a:pt y="266937" x="731113"/>
                  <a:pt y="253531" x="791175"/>
                  <a:pt y="238326" x="841058"/>
                </a:cubicBezTo>
                <a:cubicBezTo>
                  <a:pt y="227302" x="880745"/>
                  <a:pt y="209434" x="889512"/>
                  <a:pt y="198639" x="917787"/>
                </a:cubicBezTo>
                <a:cubicBezTo>
                  <a:pt y="187844" x="946063"/>
                  <a:pt y="179730" x="962204"/>
                  <a:pt y="173556" x="984253"/>
                </a:cubicBezTo>
                <a:cubicBezTo>
                  <a:pt y="169570" x="1006195"/>
                  <a:pt y="160292" x="1014907"/>
                  <a:pt y="156306" x="1036849"/>
                </a:cubicBezTo>
                <a:lnTo>
                  <a:pt y="150272" x="1099081"/>
                </a:lnTo>
                <a:lnTo>
                  <a:pt y="100001" x="1126067"/>
                </a:lnTo>
                <a:lnTo>
                  <a:pt y="31210" x="1118129"/>
                </a:lnTo>
                <a:lnTo>
                  <a:pt y="108998" x="1181629"/>
                </a:lnTo>
                <a:cubicBezTo>
                  <a:pt y="121239" x="1178348"/>
                  <a:pt y="144063" x="1180360"/>
                  <a:pt y="156304" x="1177079"/>
                </a:cubicBezTo>
                <a:cubicBezTo>
                  <a:pt y="181881" x="1175315"/>
                  <a:pt y="196874" x="1181489"/>
                  <a:pt y="222451" x="1179725"/>
                </a:cubicBezTo>
                <a:cubicBezTo>
                  <a:pt y="237197" x="1179654"/>
                  <a:pt y="251944" x="1179584"/>
                  <a:pt y="266690" x="1179513"/>
                </a:cubicBezTo>
                <a:cubicBezTo>
                  <a:pt y="278402" x="1182230"/>
                  <a:pt y="292760" x="1169070"/>
                  <a:pt y="304472" x="1171787"/>
                </a:cubicBezTo>
                <a:cubicBezTo>
                  <a:pt y="326521" x="1177079"/>
                  <a:pt y="330048" x="1190307"/>
                  <a:pt y="352097" x="1195599"/>
                </a:cubicBezTo>
                <a:lnTo>
                  <a:pt y="419089" x="1237193"/>
                </a:lnTo>
                <a:lnTo>
                  <a:pt y="443431" x="1256242"/>
                </a:lnTo>
                <a:lnTo>
                  <a:pt y="415914" x="1289051"/>
                </a:lnTo>
                <a:cubicBezTo>
                  <a:pt y="411716" x="1298788"/>
                  <a:pt y="405067" x="1303338"/>
                  <a:pt y="405014" x="1312016"/>
                </a:cubicBezTo>
                <a:cubicBezTo>
                  <a:pt y="404961" x="1320694"/>
                  <a:pt y="411187" x="1331861"/>
                  <a:pt y="415597" x="1341121"/>
                </a:cubicBezTo>
                <a:cubicBezTo>
                  <a:pt y="422652" x="1347295"/>
                  <a:pt y="432355" x="1371989"/>
                  <a:pt y="439410" x="1378163"/>
                </a:cubicBezTo>
                <a:lnTo>
                  <a:pt y="468831" x="1390651"/>
                </a:lnTo>
                <a:cubicBezTo>
                  <a:pt y="472800" x="1399470"/>
                  <a:pt y="470330" x="1413758"/>
                  <a:pt y="465867" x="1425788"/>
                </a:cubicBezTo>
                <a:cubicBezTo>
                  <a:pt y="461405" x="1437818"/>
                  <a:pt y="455941" x="1456633"/>
                  <a:pt y="442056" x="1462829"/>
                </a:cubicBezTo>
                <a:cubicBezTo>
                  <a:pt y="428171" x="1469025"/>
                  <a:pt y="400638" x="1455471"/>
                  <a:pt y="382557" x="1462967"/>
                </a:cubicBezTo>
                <a:cubicBezTo>
                  <a:pt y="364477" x="1470463"/>
                  <a:pt y="360698" x="1465497"/>
                  <a:pt y="349447" x="1473411"/>
                </a:cubicBezTo>
                <a:cubicBezTo>
                  <a:pt y="338196" x="1481325"/>
                  <a:pt y="350330" x="1507807"/>
                  <a:pt y="344156" x="1521036"/>
                </a:cubicBezTo>
                <a:cubicBezTo>
                  <a:pt y="337983" x="1534265"/>
                  <a:pt y="347683" x="1538235"/>
                  <a:pt y="338864" x="1547495"/>
                </a:cubicBezTo>
                <a:cubicBezTo>
                  <a:pt y="330045" x="1556755"/>
                  <a:pt y="316374" x="1557196"/>
                  <a:pt y="307114" x="1563369"/>
                </a:cubicBezTo>
                <a:cubicBezTo>
                  <a:pt y="297854" x="1569542"/>
                  <a:pt y="313729" x="1581448"/>
                  <a:pt y="307114" x="1587181"/>
                </a:cubicBezTo>
                <a:cubicBezTo>
                  <a:pt y="300499" x="1592914"/>
                  <a:pt y="282824" x="1585776"/>
                  <a:pt y="272718" x="1589828"/>
                </a:cubicBezTo>
                <a:cubicBezTo>
                  <a:pt y="262612" x="1593880"/>
                  <a:pt y="254416" x="1603995"/>
                  <a:pt y="246479" x="1611491"/>
                </a:cubicBezTo>
                <a:cubicBezTo>
                  <a:pt y="239350" x="1619263"/>
                  <a:pt y="237514" x="1597930"/>
                  <a:pt y="230385" x="1605702"/>
                </a:cubicBezTo>
                <a:cubicBezTo>
                  <a:pt y="225975" x="1610994"/>
                  <a:pt y="221566" x="1608348"/>
                  <a:pt y="217156" x="1613640"/>
                </a:cubicBezTo>
                <a:lnTo>
                  <a:pt y="201279" x="1629515"/>
                </a:lnTo>
                <a:cubicBezTo>
                  <a:pt y="188932" x="1643626"/>
                  <a:pt y="187170" x="1631279"/>
                  <a:pt y="174823" x="1645390"/>
                </a:cubicBezTo>
                <a:lnTo>
                  <a:pt y="86003" x="1678349"/>
                </a:lnTo>
                <a:cubicBezTo>
                  <a:pt y="93561" x="1692939"/>
                  <a:pt y="72015" x="1704884"/>
                  <a:pt y="79573" x="1719474"/>
                </a:cubicBezTo>
                <a:cubicBezTo>
                  <a:pt y="108677" x="1760925"/>
                  <a:pt y="132788" x="1710173"/>
                  <a:pt y="161892" x="1751624"/>
                </a:cubicBezTo>
                <a:cubicBezTo>
                  <a:pt y="172916" x="1782933"/>
                  <a:pt y="233281" x="1766966"/>
                  <a:pt y="235927" x="1791660"/>
                </a:cubicBezTo>
                <a:cubicBezTo>
                  <a:pt y="238573" x="1816354"/>
                  <a:pt y="289816" x="1706536"/>
                  <a:pt y="309660" x="1724616"/>
                </a:cubicBezTo>
                <a:cubicBezTo>
                  <a:pt y="329504" x="1742696"/>
                  <a:pt y="353898" x="1772656"/>
                  <a:pt y="370214" x="1776184"/>
                </a:cubicBezTo>
                <a:cubicBezTo>
                  <a:pt y="378151" x="1791177"/>
                  <a:pt y="440305" x="1799831"/>
                  <a:pt y="448242" x="1814824"/>
                </a:cubicBezTo>
                <a:lnTo>
                  <a:pt y="513379" x="1877782"/>
                </a:lnTo>
                <a:lnTo>
                  <a:pt y="391119" x="2000699"/>
                </a:lnTo>
                <a:cubicBezTo>
                  <a:pt y="429144" x="2038992"/>
                  <a:pt y="382477" x="2101585"/>
                  <a:pt y="364938" x="2179566"/>
                </a:cubicBezTo>
                <a:cubicBezTo>
                  <a:pt y="356769" x="2202018"/>
                  <a:pt y="298997" x="2247097"/>
                  <a:pt y="256433" x="2288070"/>
                </a:cubicBezTo>
                <a:cubicBezTo>
                  <a:pt y="215496" x="2314575"/>
                  <a:pt y="133312" x="2260302"/>
                  <a:pt y="95500" x="2275098"/>
                </a:cubicBezTo>
                <a:cubicBezTo>
                  <a:pt y="61181" x="2282196"/>
                  <a:pt y="111782" x="2308411"/>
                  <a:pt y="100792" x="2325369"/>
                </a:cubicBezTo>
                <a:cubicBezTo>
                  <a:pt y="89802" x="2342327"/>
                  <a:pt y="36615" x="2353034"/>
                  <a:pt y="29559" x="2376847"/>
                </a:cubicBezTo>
                <a:cubicBezTo>
                  <a:pt y="-5201" x="2401143"/>
                  <a:pt y="-4965" x="2457096"/>
                  <a:pt y="8187" x="2473536"/>
                </a:cubicBezTo>
                <a:cubicBezTo>
                  <a:pt y="21339" x="2489976"/>
                  <a:pt y="89549" x="2464301"/>
                  <a:pt y="108472" x="2475488"/>
                </a:cubicBezTo>
                <a:cubicBezTo>
                  <a:pt y="127395" x="2486675"/>
                  <a:pt y="123603" x="2517410"/>
                  <a:pt y="161415" x="2500970"/>
                </a:cubicBezTo>
                <a:cubicBezTo>
                  <a:pt y="200871" x="2487818"/>
                  <a:pt y="309119" x="2427761"/>
                  <a:pt y="348575" x="2414609"/>
                </a:cubicBezTo>
                <a:lnTo>
                  <a:pt y="550025" x="2315190"/>
                </a:lnTo>
                <a:lnTo>
                  <a:pt y="659571" x="2379334"/>
                </a:lnTo>
                <a:lnTo>
                  <a:pt y="780340" x="2503100"/>
                </a:lnTo>
                <a:lnTo>
                  <a:pt y="687127" x="2613805"/>
                </a:lnTo>
                <a:lnTo>
                  <a:pt y="680657" x="2711570"/>
                </a:lnTo>
                <a:lnTo>
                  <a:pt y="714364" x="2783947"/>
                </a:lnTo>
                <a:lnTo>
                  <a:pt y="616798" x="3133905"/>
                </a:lnTo>
                <a:cubicBezTo>
                  <a:pt y="593827" x="3160727"/>
                  <a:pt y="554983" x="3171674"/>
                  <a:pt y="532012" x="3198496"/>
                </a:cubicBezTo>
                <a:cubicBezTo>
                  <a:pt y="499801" x="3204851"/>
                  <a:pt y="468510" x="3190559"/>
                  <a:pt y="439406" x="3169392"/>
                </a:cubicBezTo>
                <a:cubicBezTo>
                  <a:pt y="410302" x="3148225"/>
                  <a:pt y="365323" x="3115593"/>
                  <a:pt y="344156" x="3103246"/>
                </a:cubicBezTo>
                <a:cubicBezTo>
                  <a:pt y="322989" x="3090899"/>
                  <a:pt y="319020" x="3108537"/>
                  <a:pt y="296530" x="3097954"/>
                </a:cubicBezTo>
                <a:cubicBezTo>
                  <a:pt y="274041" x="3087371"/>
                  <a:pt y="214950" x="3064440"/>
                  <a:pt y="193343" x="3055621"/>
                </a:cubicBezTo>
                <a:cubicBezTo>
                  <a:pt y="184524" x="3052093"/>
                  <a:pt y="173058" x="3022108"/>
                  <a:pt y="164239" x="3018580"/>
                </a:cubicBezTo>
                <a:lnTo>
                  <a:pt y="79912" x="3001335"/>
                </a:lnTo>
                <a:cubicBezTo>
                  <a:pt y="50808" x="3005745"/>
                  <a:pt y="24948" x="3033344"/>
                  <a:pt y="18718" x="3055621"/>
                </a:cubicBezTo>
                <a:cubicBezTo>
                  <a:pt y="10283" x="3071283"/>
                  <a:pt y="15631" x="3075905"/>
                  <a:pt y="21364" x="3090016"/>
                </a:cubicBezTo>
                <a:cubicBezTo>
                  <a:pt y="27097" x="3104127"/>
                  <a:pt y="44736" x="3127941"/>
                  <a:pt y="53114" x="3140288"/>
                </a:cubicBezTo>
                <a:cubicBezTo>
                  <a:pt y="61493" x="3152635"/>
                  <a:pt y="73840" x="3165423"/>
                  <a:pt y="82218" x="3174683"/>
                </a:cubicBezTo>
                <a:cubicBezTo>
                  <a:pt y="90596" x="3183943"/>
                  <a:pt y="121024" x="3175124"/>
                  <a:pt y="135135" x="3185266"/>
                </a:cubicBezTo>
                <a:cubicBezTo>
                  <a:pt y="149246" x="3195408"/>
                  <a:pt y="106913" x="3215694"/>
                  <a:pt y="106031" x="3227600"/>
                </a:cubicBezTo>
                <a:cubicBezTo>
                  <a:pt y="105149" x="3239506"/>
                  <a:pt y="120142" x="3237742"/>
                  <a:pt y="129843" x="3248766"/>
                </a:cubicBezTo>
                <a:cubicBezTo>
                  <a:pt y="139544" x="3259790"/>
                  <a:pt y="130283" x="3275225"/>
                  <a:pt y="132488" x="3309621"/>
                </a:cubicBezTo>
                <a:cubicBezTo>
                  <a:pt y="137339" x="3322850"/>
                  <a:pt y="136899" x="3325937"/>
                  <a:pt y="143073" x="3338725"/>
                </a:cubicBezTo>
                <a:cubicBezTo>
                  <a:pt y="149247" x="3351513"/>
                  <a:pt y="143513" x="3373561"/>
                  <a:pt y="156301" x="3394287"/>
                </a:cubicBezTo>
                <a:cubicBezTo>
                  <a:pt y="169089" x="3415013"/>
                  <a:pt y="184083" x="3431331"/>
                  <a:pt y="193343" x="3444560"/>
                </a:cubicBezTo>
                <a:cubicBezTo>
                  <a:pt y="176144" x="3468373"/>
                  <a:pt y="177467" x="3482483"/>
                  <a:pt y="182759" x="3494830"/>
                </a:cubicBezTo>
                <a:cubicBezTo>
                  <a:pt y="188051" x="3507177"/>
                  <a:pt y="191579" x="3550391"/>
                  <a:pt y="203926" x="3566266"/>
                </a:cubicBezTo>
                <a:cubicBezTo>
                  <a:pt y="232147" x="3584786"/>
                  <a:pt y="229943" x="3585669"/>
                  <a:pt y="246259" x="3592725"/>
                </a:cubicBezTo>
                <a:cubicBezTo>
                  <a:pt y="262575" x="3599781"/>
                  <a:pt y="259048" x="3626681"/>
                  <a:pt y="275364" x="3635059"/>
                </a:cubicBezTo>
                <a:cubicBezTo>
                  <a:pt y="291680" x="3643438"/>
                  <a:pt y="301822" x="3633736"/>
                  <a:pt y="317697" x="3635059"/>
                </a:cubicBezTo>
                <a:cubicBezTo>
                  <a:pt y="333572" x="3636382"/>
                  <a:pt y="330359" x="3678126"/>
                  <a:pt y="346802" x="3682683"/>
                </a:cubicBezTo>
                <a:cubicBezTo>
                  <a:pt y="363245" x="3687240"/>
                  <a:pt y="351972" x="3720612"/>
                  <a:pt y="347562" x="3731195"/>
                </a:cubicBezTo>
                <a:cubicBezTo>
                  <a:pt y="343152" x="3741778"/>
                  <a:pt y="316060" x="3718991"/>
                  <a:pt y="312406" x="3730309"/>
                </a:cubicBezTo>
                <a:cubicBezTo>
                  <a:pt y="308752" x="3741627"/>
                  <a:pt y="324314" x="3785431"/>
                  <a:pt y="325637" x="3799101"/>
                </a:cubicBezTo>
                <a:cubicBezTo>
                  <a:pt y="323872" x="3809684"/>
                  <a:pt y="330045" x="3817621"/>
                  <a:pt y="328280" x="3828204"/>
                </a:cubicBezTo>
                <a:cubicBezTo>
                  <a:pt y="325634" x="3850253"/>
                  <a:pt y="301822" x="3867010"/>
                  <a:pt y="299176" x="3889059"/>
                </a:cubicBezTo>
                <a:cubicBezTo>
                  <a:pt y="295648" x="3897878"/>
                  <a:pt y="278892" x="3898761"/>
                  <a:pt y="275364" x="3907580"/>
                </a:cubicBezTo>
                <a:cubicBezTo>
                  <a:pt y="272718" x="3921691"/>
                  <a:pt y="291239" x="3935802"/>
                  <a:pt y="288593" x="3949913"/>
                </a:cubicBezTo>
                <a:cubicBezTo>
                  <a:pt y="286829" x="3964024"/>
                  <a:pt y="303587" x="3980781"/>
                  <a:pt y="301823" x="3994892"/>
                </a:cubicBezTo>
                <a:cubicBezTo>
                  <a:pt y="300941" x="4009003"/>
                  <a:pt y="289475" x="4009885"/>
                  <a:pt y="288593" x="4023996"/>
                </a:cubicBezTo>
                <a:cubicBezTo>
                  <a:pt y="285065" x="4041635"/>
                  <a:pt y="255079" x="4040753"/>
                  <a:pt y="251551" x="4058392"/>
                </a:cubicBezTo>
                <a:cubicBezTo>
                  <a:pt y="249787" x="4074267"/>
                  <a:pt y="221565" x="4074267"/>
                  <a:pt y="219801" x="4090142"/>
                </a:cubicBezTo>
                <a:cubicBezTo>
                  <a:pt y="217155" x="4101607"/>
                  <a:pt y="198635" x="4099844"/>
                  <a:pt y="195989" x="4111309"/>
                </a:cubicBezTo>
                <a:cubicBezTo>
                  <a:pt y="190697" x="4193330"/>
                  <a:pt y="264781" x="4148350"/>
                  <a:pt y="259489" x="4230371"/>
                </a:cubicBezTo>
                <a:cubicBezTo>
                  <a:pt y="253315" x="4257711"/>
                  <a:pt y="350330" x="4263885"/>
                  <a:pt y="344156" x="4291225"/>
                </a:cubicBezTo>
                <a:cubicBezTo>
                  <a:pt y="333573" x="4333558"/>
                  <a:pt y="412947" x="4375892"/>
                  <a:pt y="402364" x="4418225"/>
                </a:cubicBezTo>
                <a:cubicBezTo>
                  <a:pt y="386489" x="4466732"/>
                  <a:pt y="415593" x="4507302"/>
                  <a:pt y="399718" x="4555809"/>
                </a:cubicBezTo>
                <a:cubicBezTo>
                  <a:pt y="366204" x="4641357"/>
                  <a:pt y="351211" x="4666052"/>
                  <a:pt y="317697" x="4751600"/>
                </a:cubicBezTo>
                <a:cubicBezTo>
                  <a:pt y="302704" x="4817746"/>
                  <a:pt y="309120" x="4907498"/>
                  <a:pt y="299176" x="4971204"/>
                </a:cubicBezTo>
                <a:cubicBezTo>
                  <a:pt y="289232" x="5034910"/>
                  <a:pt y="288460" x="5091504"/>
                  <a:pt y="287137" x="5133837"/>
                </a:cubicBezTo>
                <a:cubicBezTo>
                  <a:pt y="285814" x="5176170"/>
                  <a:pt y="323188" x="5214828"/>
                  <a:pt y="333573" x="5243726"/>
                </a:cubicBezTo>
                <a:cubicBezTo>
                  <a:pt y="343958" x="5272624"/>
                  <a:pt y="293003" x="5288264"/>
                  <a:pt y="320343" x="5307226"/>
                </a:cubicBezTo>
                <a:cubicBezTo>
                  <a:pt y="324753" x="5329275"/>
                  <a:pt y="450870" x="5316927"/>
                  <a:pt y="455280" x="5338976"/>
                </a:cubicBezTo>
                <a:cubicBezTo>
                  <a:pt y="472037" x="5373813"/>
                  <a:pt y="427059" x="5446131"/>
                  <a:pt y="452635" x="5487142"/>
                </a:cubicBezTo>
                <a:cubicBezTo>
                  <a:pt y="478211" x="5528153"/>
                  <a:pt y="483605" x="5565753"/>
                  <a:pt y="497614" x="5611497"/>
                </a:cubicBezTo>
                <a:lnTo>
                  <a:pt y="494359" x="5756315"/>
                </a:lnTo>
                <a:cubicBezTo>
                  <a:pt y="543748" x="5825989"/>
                  <a:pt y="620453" x="5753664"/>
                  <a:pt y="666947" x="5751726"/>
                </a:cubicBezTo>
                <a:cubicBezTo>
                  <a:pt y="713441" x="5749788"/>
                  <a:pt y="701884" x="5798925"/>
                  <a:pt y="738926" x="5781727"/>
                </a:cubicBezTo>
                <a:cubicBezTo>
                  <a:pt y="801646" x="5732013"/>
                  <a:pt y="825347" x="5713951"/>
                  <a:pt y="862739" x="5680288"/>
                </a:cubicBezTo>
                <a:cubicBezTo>
                  <a:pt y="903659" x="5665145"/>
                  <a:pt y="911247" x="5720416"/>
                  <a:pt y="936823" x="5735850"/>
                </a:cubicBezTo>
                <a:cubicBezTo>
                  <a:pt y="962399" x="5751284"/>
                  <a:pt y="995030" x="5779065"/>
                  <a:pt y="1016197" x="5772892"/>
                </a:cubicBezTo>
                <a:cubicBezTo>
                  <a:pt y="1038246" x="5767600"/>
                  <a:pt y="1041774" x="5682934"/>
                  <a:pt y="1063823" x="5677642"/>
                </a:cubicBezTo>
                <a:lnTo>
                  <a:pt y="1125128" x="5741420"/>
                </a:lnTo>
                <a:cubicBezTo>
                  <a:pt y="1144972" x="5740538"/>
                  <a:pt y="1152067" x="5649874"/>
                  <a:pt y="1169656" x="5627371"/>
                </a:cubicBezTo>
                <a:cubicBezTo>
                  <a:pt y="1187245" x="5604868"/>
                  <a:pt y="1220961" x="5586119"/>
                  <a:pt y="1230662" x="5606404"/>
                </a:cubicBezTo>
                <a:cubicBezTo>
                  <a:pt y="1229729" x="5653963"/>
                  <a:pt y="1257901" x="5717396"/>
                  <a:pt y="1256968" x="5764955"/>
                </a:cubicBezTo>
                <a:lnTo>
                  <a:pt y="1231409" x="5929646"/>
                </a:lnTo>
                <a:cubicBezTo>
                  <a:pt y="1234937" x="5971097"/>
                  <a:pt y="1283135" x="5993046"/>
                  <a:pt y="1301947" x="6018955"/>
                </a:cubicBezTo>
                <a:cubicBezTo>
                  <a:pt y="1320759" x="6044864"/>
                  <a:pt y="1319146" x="6082895"/>
                  <a:pt y="1344281" x="6085100"/>
                </a:cubicBezTo>
                <a:cubicBezTo>
                  <a:pt y="1374117" x="6106158"/>
                  <a:pt y="1387970" x="6047440"/>
                  <a:pt y="1428947" x="6026892"/>
                </a:cubicBezTo>
                <a:cubicBezTo>
                  <a:pt y="1450114" x="6013222"/>
                  <a:pt y="1415310" x="5963656"/>
                  <a:pt y="1442176" x="5952809"/>
                </a:cubicBezTo>
                <a:cubicBezTo>
                  <a:pt y="1469042" x="5941962"/>
                  <a:pt y="1507682" x="6051329"/>
                  <a:pt y="1534581" x="6070291"/>
                </a:cubicBezTo>
                <a:cubicBezTo>
                  <a:pt y="1557578" x="6069054"/>
                  <a:pt y="1604388" x="6096920"/>
                  <a:pt y="1627385" x="6095683"/>
                </a:cubicBezTo>
                <a:cubicBezTo>
                  <a:pt y="1667106" x="6093741"/>
                  <a:pt y="1713187" x="6039058"/>
                  <a:pt y="1764969" x="6032182"/>
                </a:cubicBezTo>
                <a:cubicBezTo>
                  <a:pt y="1802011" x="6026449"/>
                  <a:pt y="1841951" x="6073455"/>
                  <a:pt y="1870802" x="6077162"/>
                </a:cubicBezTo>
                <a:cubicBezTo>
                  <a:pt y="1899653" x="6080869"/>
                  <a:pt y="1922203" x="6061923"/>
                  <a:pt y="1938078" x="6054426"/>
                </a:cubicBezTo>
                <a:cubicBezTo>
                  <a:pt y="1953953" x="6046929"/>
                  <a:pt y="1878487" x="5992675"/>
                  <a:pt y="1881385" x="5971329"/>
                </a:cubicBezTo>
                <a:cubicBezTo>
                  <a:pt y="1884284" x="5949983"/>
                  <a:pt y="1931215" x="5953248"/>
                  <a:pt y="1960760" x="5936932"/>
                </a:cubicBezTo>
                <a:cubicBezTo>
                  <a:pt y="1990305" x="5920616"/>
                  <a:pt y="1947091" x="5843005"/>
                  <a:pt y="1942240" x="5815224"/>
                </a:cubicBezTo>
                <a:cubicBezTo>
                  <a:pt y="1937389" x="5787443"/>
                  <a:pt y="1849635" x="5764512"/>
                  <a:pt y="1849635" x="5751724"/>
                </a:cubicBezTo>
                <a:cubicBezTo>
                  <a:pt y="1849635" x="5738936"/>
                  <a:pt y="1920632" x="5738495"/>
                  <a:pt y="1942240" x="5738495"/>
                </a:cubicBezTo>
                <a:cubicBezTo>
                  <a:pt y="1963848" x="5738495"/>
                  <a:pt y="1964289" x="5698807"/>
                  <a:pt y="1973990" x="5682932"/>
                </a:cubicBezTo>
                <a:cubicBezTo>
                  <a:pt y="1983691" x="5667057"/>
                  <a:pt y="1918426" x="5550641"/>
                  <a:pt y="1905197" x="5516245"/>
                </a:cubicBezTo>
                <a:cubicBezTo>
                  <a:pt y="1891968" x="5481849"/>
                  <a:pt y="1860219" x="5513158"/>
                  <a:pt y="1857573" x="5495078"/>
                </a:cubicBezTo>
                <a:cubicBezTo>
                  <a:pt y="1854927" x="5476998"/>
                  <a:pt y="1865069" x="5383952"/>
                  <a:pt y="1889323" x="5407765"/>
                </a:cubicBezTo>
                <a:cubicBezTo>
                  <a:pt y="1913577" x="5431578"/>
                  <a:pt y="1991188" x="5524623"/>
                  <a:pt y="2021615" x="5566515"/>
                </a:cubicBezTo>
                <a:cubicBezTo>
                  <a:pt y="2052042" x="5608407"/>
                  <a:pt y="2068358" x="5554609"/>
                  <a:pt y="2090406" x="5553286"/>
                </a:cubicBezTo>
                <a:cubicBezTo>
                  <a:pt y="2112454" x="5551963"/>
                  <a:pt y="2109425" x="5488870"/>
                  <a:pt y="2127447" x="5481848"/>
                </a:cubicBezTo>
                <a:cubicBezTo>
                  <a:pt y="2145469" x="5474826"/>
                  <a:pt y="2186912" x="5542710"/>
                  <a:pt y="2198537" x="5511154"/>
                </a:cubicBezTo>
                <a:lnTo>
                  <a:pt y="2223658" x="5369245"/>
                </a:lnTo>
                <a:cubicBezTo>
                  <a:pt y="2228567" x="5329083"/>
                  <a:pt y="2162094" x="5307851"/>
                  <a:pt y="2159197" x="5246370"/>
                </a:cubicBezTo>
                <a:cubicBezTo>
                  <a:pt y="2156300" x="5184889"/>
                  <a:pt y="2200543" x="5050190"/>
                  <a:pt y="2206276" x="5000360"/>
                </a:cubicBezTo>
                <a:cubicBezTo>
                  <a:pt y="2212009" x="4950530"/>
                  <a:pt y="2165796" x="5003834"/>
                  <a:pt y="2156552" x="4973848"/>
                </a:cubicBezTo>
                <a:cubicBezTo>
                  <a:pt y="2147308" x="4943862"/>
                  <a:pt y="2084791" x="4852505"/>
                  <a:pt y="2083717" x="4791685"/>
                </a:cubicBezTo>
                <a:cubicBezTo>
                  <a:pt y="2082644" x="4730865"/>
                  <a:pt y="2125001" x="4709334"/>
                  <a:pt y="2150111" x="4608926"/>
                </a:cubicBezTo>
                <a:cubicBezTo>
                  <a:pt y="2175221" x="4508518"/>
                  <a:pt y="2268085" x="4249198"/>
                  <a:pt y="2234380" x="4189234"/>
                </a:cubicBezTo>
                <a:cubicBezTo>
                  <a:pt y="2200675" x="4129270"/>
                  <a:pt y="2075366" x="4183835"/>
                  <a:pt y="2053317" x="4143707"/>
                </a:cubicBezTo>
                <a:cubicBezTo>
                  <a:pt y="2015259" x="4107380"/>
                  <a:pt y="1814908" x="4249873"/>
                  <a:pt y="1776850" x="4213546"/>
                </a:cubicBezTo>
                <a:cubicBezTo>
                  <a:pt y="1723051" x="4157101"/>
                  <a:pt y="1662663" x="4180981"/>
                  <a:pt y="1608864" x="4124536"/>
                </a:cubicBezTo>
                <a:lnTo>
                  <a:pt y="1509172" x="3997855"/>
                </a:lnTo>
                <a:cubicBezTo>
                  <a:pt y="1504480" x="3976582"/>
                  <a:pt y="1462747" x="3931498"/>
                  <a:pt y="1458055" x="3910225"/>
                </a:cubicBezTo>
                <a:lnTo>
                  <a:pt y="1421860" x="3842810"/>
                </a:lnTo>
                <a:cubicBezTo>
                  <a:pt y="1373953" x="3819421"/>
                  <a:pt y="1312817" x="3827781"/>
                  <a:pt y="1264910" x="3804392"/>
                </a:cubicBezTo>
                <a:lnTo>
                  <a:pt y="1187969" x="3719513"/>
                </a:lnTo>
                <a:lnTo>
                  <a:pt y="1179502" x="3573994"/>
                </a:lnTo>
                <a:lnTo>
                  <a:pt y="1145635" x="3460752"/>
                </a:lnTo>
                <a:lnTo>
                  <a:pt y="1102243" x="3361268"/>
                </a:lnTo>
                <a:lnTo>
                  <a:pt y="1064672" x="3292476"/>
                </a:lnTo>
                <a:lnTo>
                  <a:pt y="1164365" x="3312266"/>
                </a:lnTo>
                <a:cubicBezTo>
                  <a:pt y="1191563" x="3320767"/>
                  <a:pt y="1183325" x="3296832"/>
                  <a:pt y="1196113" x="3283162"/>
                </a:cubicBezTo>
                <a:cubicBezTo>
                  <a:pt y="1208901" x="3269492"/>
                  <a:pt y="1211548" x="3227600"/>
                  <a:pt y="1241093" x="3230246"/>
                </a:cubicBezTo>
                <a:cubicBezTo>
                  <a:pt y="1270638" x="3232892"/>
                  <a:pt y="1337223" x="3287572"/>
                  <a:pt y="1373383" x="3299037"/>
                </a:cubicBezTo>
                <a:cubicBezTo>
                  <a:pt y="1409543" x="3310502"/>
                  <a:pt y="1407339" x="3239065"/>
                  <a:pt y="1458051" x="3299037"/>
                </a:cubicBezTo>
                <a:cubicBezTo>
                  <a:pt y="1518023" x="3354158"/>
                  <a:pt y="1500386" x="3319323"/>
                  <a:pt y="1532136" x="3336080"/>
                </a:cubicBezTo>
                <a:cubicBezTo>
                  <a:pt y="1563886" x="3352837"/>
                  <a:pt y="1610629" x="3381499"/>
                  <a:pt y="1648552" x="3399578"/>
                </a:cubicBezTo>
                <a:cubicBezTo>
                  <a:pt y="1686475" x="3417657"/>
                  <a:pt y="1772381" x="3482463"/>
                  <a:pt y="1759676" x="3444556"/>
                </a:cubicBezTo>
                <a:cubicBezTo>
                  <a:pt y="1807384" x="3428698"/>
                  <a:pt y="1769879" x="3524033"/>
                  <a:pt y="1794573" x="3489637"/>
                </a:cubicBezTo>
                <a:cubicBezTo>
                  <a:pt y="1855868" x="3466265"/>
                  <a:pt y="1865153" x="3560108"/>
                  <a:pt y="1886677" x="3545098"/>
                </a:cubicBezTo>
                <a:cubicBezTo>
                  <a:pt y="1908201" x="3530088"/>
                  <a:pt y="1967374" x="3551273"/>
                  <a:pt y="1984572" x="3542454"/>
                </a:cubicBezTo>
                <a:cubicBezTo>
                  <a:pt y="2001770" x="3533635"/>
                  <a:pt y="1970212" x="3528235"/>
                  <a:pt y="1989863" x="3492183"/>
                </a:cubicBezTo>
                <a:cubicBezTo>
                  <a:pt y="2009514" x="3456131"/>
                  <a:pt y="1977243" x="3441235"/>
                  <a:pt y="1986062" x="3416100"/>
                </a:cubicBezTo>
                <a:cubicBezTo>
                  <a:pt y="1994881" x="3390965"/>
                  <a:pt y="2104323" x="3355147"/>
                  <a:pt y="2082467" x="3336077"/>
                </a:cubicBezTo>
                <a:cubicBezTo>
                  <a:pt y="2060611" x="3317007"/>
                  <a:pt y="2043662" x="3309179"/>
                  <a:pt y="2040134" x="3288454"/>
                </a:cubicBezTo>
                <a:cubicBezTo>
                  <a:pt y="2036606" x="3267729"/>
                  <a:pt y="1927686" x="3281838"/>
                  <a:pt y="1907842" x="3259348"/>
                </a:cubicBezTo>
                <a:cubicBezTo>
                  <a:pt y="1887998" x="3236858"/>
                  <a:pt y="1738235" x="3238813"/>
                  <a:pt y="1719987" x="3206432"/>
                </a:cubicBezTo>
                <a:cubicBezTo>
                  <a:pt y="1701739" x="3174051"/>
                  <a:pt y="1884786" x="3193828"/>
                  <a:pt y="1853918" x="3173543"/>
                </a:cubicBezTo>
                <a:cubicBezTo>
                  <a:pt y="1823050" x="3153258"/>
                  <a:pt y="1942070" x="3124222"/>
                  <a:pt y="1913134" x="3111183"/>
                </a:cubicBezTo>
                <a:cubicBezTo>
                  <a:pt y="1884198" x="3098144"/>
                  <a:pt y="1887116" x="3086929"/>
                  <a:pt y="1860217" x="3063557"/>
                </a:cubicBezTo>
                <a:cubicBezTo>
                  <a:pt y="1833318" x="3040185"/>
                  <a:pt y="1783046" x="3077226"/>
                  <a:pt y="1741154" x="3060910"/>
                </a:cubicBezTo>
                <a:cubicBezTo>
                  <a:pt y="1699262" x="3044594"/>
                  <a:pt y="1585931" x="3013285"/>
                  <a:pt y="1561237" x="3010640"/>
                </a:cubicBezTo>
                <a:cubicBezTo>
                  <a:pt y="1536543" x="3007995"/>
                  <a:pt y="1483628" x="2997412"/>
                  <a:pt y="1471281" x="2984183"/>
                </a:cubicBezTo>
                <a:cubicBezTo>
                  <a:pt y="1458934" x="2970954"/>
                  <a:pt y="1500292" x="2949004"/>
                  <a:pt y="1487155" x="2931266"/>
                </a:cubicBezTo>
                <a:cubicBezTo>
                  <a:pt y="1474018" x="2913528"/>
                  <a:pt y="1405686" x="2894951"/>
                  <a:pt y="1392457" x="2877753"/>
                </a:cubicBezTo>
                <a:cubicBezTo>
                  <a:pt y="1371989" x="2870015"/>
                  <a:pt y="1383268" x="2819942"/>
                  <a:pt y="1362800" x="2812204"/>
                </a:cubicBezTo>
                <a:cubicBezTo>
                  <a:pt y="1298418" x="2783100"/>
                  <a:pt y="1374266" x="2796328"/>
                  <a:pt y="1309884" x="2767224"/>
                </a:cubicBezTo>
                <a:lnTo>
                  <a:pt y="1311922" x="2670586"/>
                </a:lnTo>
                <a:lnTo>
                  <a:pt y="1304816" x="2568935"/>
                </a:lnTo>
                <a:lnTo>
                  <a:pt y="1261822" x="2477679"/>
                </a:lnTo>
                <a:lnTo>
                  <a:pt y="1194269" x="2426649"/>
                </a:lnTo>
                <a:lnTo>
                  <a:pt y="1169048" x="2357387"/>
                </a:lnTo>
                <a:lnTo>
                  <a:pt y="1130299" x="2298820"/>
                </a:lnTo>
                <a:cubicBezTo>
                  <a:pt y="1121387" x="2255635"/>
                  <a:pt y="1101892" x="2262721"/>
                  <a:pt y="1092980" x="2219536"/>
                </a:cubicBezTo>
                <a:lnTo>
                  <a:pt y="1112248" x="2135308"/>
                </a:lnTo>
                <a:lnTo>
                  <a:pt y="1075615" x="2064978"/>
                </a:lnTo>
                <a:lnTo>
                  <a:pt y="1151528" x="2068512"/>
                </a:lnTo>
                <a:lnTo>
                  <a:pt y="1214837" x="2072598"/>
                </a:lnTo>
                <a:cubicBezTo>
                  <a:pt y="1223607" x="2040439"/>
                  <a:pt y="1272063" x="2018861"/>
                  <a:pt y="1280833" x="1986702"/>
                </a:cubicBezTo>
                <a:lnTo>
                  <a:pt y="1240644" x="1874450"/>
                </a:lnTo>
                <a:cubicBezTo>
                  <a:pt y="1260546" x="1844913"/>
                  <a:pt y="1240368" x="1793021"/>
                  <a:pt y="1281182" x="1806836"/>
                </a:cubicBezTo>
                <a:lnTo>
                  <a:pt y="1384989" x="1883256"/>
                </a:lnTo>
                <a:cubicBezTo>
                  <a:pt y="1430510" x="1883343"/>
                  <a:pt y="1449274" x="2053362"/>
                  <a:pt y="1494795" x="2053449"/>
                </a:cubicBezTo>
                <a:cubicBezTo>
                  <a:pt y="1545753" x="2073877"/>
                  <a:pt y="1536171" x="2054147"/>
                  <a:pt y="1614056" x="2098327"/>
                </a:cubicBezTo>
                <a:cubicBezTo>
                  <a:pt y="1682356" x="2136117"/>
                  <a:pt y="1781792" x="2091936"/>
                  <a:pt y="1863263" x="2107911"/>
                </a:cubicBezTo>
                <a:cubicBezTo>
                  <a:pt y="1944735" x="2123886"/>
                  <a:pt y="2059753" x="2214943"/>
                  <a:pt y="2102885" x="2194176"/>
                </a:cubicBezTo>
                <a:cubicBezTo>
                  <a:pt y="2146017" x="2173409"/>
                  <a:pt y="2060303" x="2041033"/>
                  <a:pt y="2131641" x="2031232"/>
                </a:cubicBezTo>
                <a:cubicBezTo>
                  <a:pt y="2202979" x="2021431"/>
                  <a:pt y="2437652" x="2132556"/>
                  <a:pt y="2530913" x="2135368"/>
                </a:cubicBezTo>
                <a:cubicBezTo>
                  <a:pt y="2624174" x="2138180"/>
                  <a:pt y="2625164" x="2062266"/>
                  <a:pt y="2691210" x="2048105"/>
                </a:cubicBezTo>
                <a:cubicBezTo>
                  <a:pt y="2757256" x="2033944"/>
                  <a:pt y="2847922" x="2026057"/>
                  <a:pt y="2927189" x="2050402"/>
                </a:cubicBezTo>
                <a:cubicBezTo>
                  <a:pt y="3006456" x="2074747"/>
                  <a:pt y="3117289" x="2216541"/>
                  <a:pt y="3166811" x="2194176"/>
                </a:cubicBezTo>
                <a:cubicBezTo>
                  <a:pt y="3216333" x="2171811"/>
                  <a:pt y="3102912" x="2010465"/>
                  <a:pt y="3138057" x="2002478"/>
                </a:cubicBezTo>
                <a:cubicBezTo>
                  <a:pt y="3173202" x="1994491"/>
                  <a:pt y="3125984" x="1949390"/>
                  <a:pt y="3176396" x="1935384"/>
                </a:cubicBezTo>
                <a:lnTo>
                  <a:pt y="3363852" x="1851346"/>
                </a:lnTo>
                <a:cubicBezTo>
                  <a:pt y="3604681" x="1849199"/>
                  <a:pt y="3520462" x="1785274"/>
                  <a:pt y="3214735" x="1762855"/>
                </a:cubicBezTo>
                <a:cubicBezTo>
                  <a:pt y="3186687" x="1728937"/>
                  <a:pt y="3224321" x="1721320"/>
                  <a:pt y="3214736" x="1676591"/>
                </a:cubicBezTo>
                <a:cubicBezTo>
                  <a:pt y="3205151" x="1631862"/>
                  <a:pt y="3189176" x="1486491"/>
                  <a:pt y="3157226" x="1494478"/>
                </a:cubicBezTo>
                <a:cubicBezTo>
                  <a:pt y="3115692" x="1478503"/>
                  <a:pt y="3070962" x="1647836"/>
                  <a:pt y="3003868" x="1695760"/>
                </a:cubicBezTo>
                <a:cubicBezTo>
                  <a:pt y="2936774" x="1743684"/>
                  <a:pt y="2876069" x="1769245"/>
                  <a:pt y="2754660" x="1782025"/>
                </a:cubicBezTo>
                <a:cubicBezTo>
                  <a:pt y="2633251" x="1794805"/>
                  <a:pt y="2397372" x="1745066"/>
                  <a:pt y="2237075" x="1743685"/>
                </a:cubicBezTo>
                <a:cubicBezTo>
                  <a:pt y="2076778" x="1742304"/>
                  <a:pt y="1887051" x="1776615"/>
                  <a:pt y="1792875" x="1773737"/>
                </a:cubicBezTo>
                <a:cubicBezTo>
                  <a:pt y="1698699" x="1770859"/>
                  <a:pt y="1727128" x="1735925"/>
                  <a:pt y="1672017" x="1726415"/>
                </a:cubicBezTo>
                <a:lnTo>
                  <a:pt y="1532596" x="1638701"/>
                </a:lnTo>
                <a:cubicBezTo>
                  <a:pt y="1468710" x="1580859"/>
                  <a:pt y="1458089" x="1617268"/>
                  <a:pt y="1394203" x="1559426"/>
                </a:cubicBezTo>
                <a:cubicBezTo>
                  <a:pt y="1326293" x="1516211"/>
                  <a:pt y="1351338" x="1529856"/>
                  <a:pt y="1283428" x="1486641"/>
                </a:cubicBezTo>
                <a:lnTo>
                  <a:pt y="1218231" x="1411719"/>
                </a:lnTo>
                <a:lnTo>
                  <a:pt y="1168918" x="1348848"/>
                </a:lnTo>
                <a:cubicBezTo>
                  <a:pt y="1192095" x="1341862"/>
                  <a:pt y="995666" x="1207876"/>
                  <a:pt y="1018843" x="1200890"/>
                </a:cubicBezTo>
                <a:cubicBezTo>
                  <a:pt y="1041862" x="1168699"/>
                  <a:pt y="989653" x="1170641"/>
                  <a:pt y="1023926" x="1155701"/>
                </a:cubicBezTo>
                <a:lnTo>
                  <a:pt y="1089543" x="1140356"/>
                </a:lnTo>
                <a:lnTo>
                  <a:pt y="1065202" x="1092201"/>
                </a:lnTo>
                <a:lnTo>
                  <a:pt y="1002231" x="1092201"/>
                </a:lnTo>
                <a:lnTo>
                  <a:pt y="945081" x="1060451"/>
                </a:lnTo>
                <a:lnTo>
                  <a:pt y="803793" x="1039285"/>
                </a:lnTo>
                <a:cubicBezTo>
                  <a:pt y="770525" x="1006723"/>
                  <a:pt y="686986" x="1029723"/>
                  <a:pt y="653718" x="997161"/>
                </a:cubicBezTo>
                <a:lnTo>
                  <a:pt y="637105" x="875772"/>
                </a:lnTo>
                <a:lnTo>
                  <a:pt y="626523" x="750888"/>
                </a:lnTo>
                <a:lnTo>
                  <a:pt y="637106" x="631826"/>
                </a:lnTo>
                <a:lnTo>
                  <a:pt y="727064" x="570972"/>
                </a:lnTo>
                <a:lnTo>
                  <a:pt y="867823" x="566210"/>
                </a:lnTo>
                <a:lnTo>
                  <a:pt y="838190" x="511177"/>
                </a:lnTo>
                <a:lnTo>
                  <a:pt y="815435" x="415926"/>
                </a:lnTo>
                <a:lnTo>
                  <a:pt y="791093" x="335494"/>
                </a:lnTo>
                <a:cubicBezTo>
                  <a:pt y="779134" x="309777"/>
                  <a:pt y="767016" x="244388"/>
                  <a:pt y="759555" x="203413"/>
                </a:cubicBezTo>
                <a:cubicBezTo>
                  <a:pt y="752094" x="162438"/>
                  <a:pt y="737012" x="144533"/>
                  <a:pt y="722513" x="116099"/>
                </a:cubicBezTo>
                <a:lnTo>
                  <a:pt y="656685" x="61914"/>
                </a:lnTo>
                <a:lnTo>
                  <a:pt y="606943" x="6350"/>
                </a:lnTo>
                <a:lnTo>
                  <a:pt y="568314" x="2117"/>
                </a:lnTo>
                <a:cubicBezTo>
                  <a:pt y="544325" x="1411"/>
                  <a:pt y="520337" x="706"/>
                  <a:pt y="496348" x="0"/>
                </a:cubicBezTo>
                <a:cubicBezTo>
                  <a:pt y="472959" x="6950"/>
                  <a:pt y="449569" x="16546"/>
                  <a:pt y="426180" x="23496"/>
                </a:cubicBezTo>
                <a:lnTo>
                  <a:pt y="352414" x="51331"/>
                </a:lnTo>
                <a:lnTo>
                  <a:pt y="303730" x="77257"/>
                </a:lnTo>
                <a:cubicBezTo>
                  <a:pt y="235997" x="100011"/>
                  <a:pt y="266159" x="84668"/>
                  <a:pt y="225413" x="104776"/>
                </a:cubicBezTo>
                <a:cubicBezTo>
                  <a:pt y="223544" x="129717"/>
                  <a:pt y="216382" x="162596"/>
                  <a:pt y="214513" x="187537"/>
                </a:cubicBezTo>
                <a:lnTo>
                  <a:pt y="217478" x="238127"/>
                </a:lnTo>
                <a:cubicBezTo>
                  <a:pt y="220018" x="257424"/>
                  <a:pt y="219911" x="287303"/>
                  <a:pt y="222451" x="306600"/>
                </a:cubicBezTo>
                <a:lnTo>
                  <a:pt y="243618" x="354225"/>
                </a:lnTo>
                <a:lnTo>
                  <a:pt y="262457"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3" name="Shape 863"/>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2,500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864" name="Shape 864"/>
          <p:cNvSpPr/>
          <p:nvPr/>
        </p:nvSpPr>
        <p:spPr>
          <a:xfrm>
            <a:off y="2295525" x="392906"/>
            <a:ext cy="895349" cx="1212056"/>
          </a:xfrm>
          <a:custGeom>
            <a:pathLst>
              <a:path w="1212057" extrusionOk="0" h="895350">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0556" x="1090613"/>
                </a:lnTo>
                <a:lnTo>
                  <a:pt y="711994" x="1062038"/>
                </a:lnTo>
                <a:lnTo>
                  <a:pt y="778669" x="1002507"/>
                </a:lnTo>
                <a:lnTo>
                  <a:pt y="804862" x="952501"/>
                </a:lnTo>
                <a:lnTo>
                  <a:pt y="838201" x="916782"/>
                </a:lnTo>
                <a:cubicBezTo>
                  <a:pt y="854869" x="875507"/>
                  <a:pt y="897732" x="881856"/>
                  <a:pt y="864394" x="869156"/>
                </a:cubicBezTo>
                <a:lnTo>
                  <a:pt y="888207" x="833438"/>
                </a:lnTo>
                <a:lnTo>
                  <a:pt y="890588" x="802482"/>
                </a:lnTo>
                <a:lnTo>
                  <a:pt y="895350" x="740569"/>
                </a:lnTo>
                <a:lnTo>
                  <a:pt y="886704" x="649665"/>
                </a:lnTo>
                <a:cubicBezTo>
                  <a:pt y="857836" x="584716"/>
                  <a:pt y="868232" x="529728"/>
                  <a:pt y="857482" x="471927"/>
                </a:cubicBezTo>
                <a:cubicBezTo>
                  <a:pt y="846732" x="414126"/>
                  <a:pt y="837283" x="363183"/>
                  <a:pt y="822202" x="302858"/>
                </a:cubicBezTo>
                <a:lnTo>
                  <a:pt y="768080" x="158249"/>
                </a:lnTo>
                <a:lnTo>
                  <a:pt y="745564" x="76200"/>
                </a:lnTo>
                <a:lnTo>
                  <a:pt y="729541" x="0"/>
                </a:lnTo>
                <a:lnTo>
                  <a:pt y="38100" x="0"/>
                </a:lnTo>
                <a:lnTo>
                  <a:pt y="38100" x="42863"/>
                </a:lnTo>
                <a:lnTo>
                  <a:pt y="14287" x="73819"/>
                </a:lnTo>
                <a:lnTo>
                  <a:pt y="0" x="97632"/>
                </a:lnTo>
                <a:lnTo>
                  <a:pt y="0" x="123825"/>
                </a:lnTo>
                <a:lnTo>
                  <a:pt y="26194" x="128588"/>
                </a:lnTo>
                <a:lnTo>
                  <a:pt y="54769" x="92869"/>
                </a:lnTo>
                <a:lnTo>
                  <a:pt y="80963" x="59532"/>
                </a:lnTo>
                <a:lnTo>
                  <a:pt y="95250" x="50007"/>
                </a:lnTo>
                <a:lnTo>
                  <a:pt y="123825" x="59532"/>
                </a:lnTo>
                <a:lnTo>
                  <a:pt y="119062" x="119062"/>
                </a:lnTo>
                <a:lnTo>
                  <a:pt y="111919" x="161926"/>
                </a:lnTo>
                <a:cubicBezTo>
                  <a:pt y="110331" x="179388"/>
                  <a:pt y="104378" x="188913"/>
                  <a:pt y="102394" x="202407"/>
                </a:cubicBezTo>
                <a:cubicBezTo>
                  <a:pt y="100410" x="215901"/>
                  <a:pt y="102394" x="233363"/>
                  <a:pt y="100013" x="242888"/>
                </a:cubicBez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2401" x="559594"/>
                </a:lnTo>
                <a:lnTo>
                  <a:pt y="147638" x="595313"/>
                </a:lnTo>
                <a:lnTo>
                  <a:pt y="161925" x="623888"/>
                </a:lnTo>
                <a:lnTo>
                  <a:pt y="180975" x="647700"/>
                </a:lnTo>
                <a:lnTo>
                  <a:pt y="207169" x="633413"/>
                </a:lnTo>
                <a:lnTo>
                  <a:pt y="238125" x="621507"/>
                </a:lnTo>
                <a:lnTo>
                  <a:pt y="228600" x="654844"/>
                </a:lnTo>
                <a:lnTo>
                  <a:pt y="214313" x="676275"/>
                </a:lnTo>
                <a:lnTo>
                  <a:pt y="230982" x="700088"/>
                </a:lnTo>
                <a:lnTo>
                  <a:pt y="269081" x="714375"/>
                </a:lnTo>
                <a:lnTo>
                  <a:pt y="285750" x="740569"/>
                </a:lnTo>
                <a:lnTo>
                  <a:pt y="300038" x="711994"/>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04813" x="1016794"/>
                </a:lnTo>
                <a:cubicBezTo>
                  <a:pt y="400844" x="1031081"/>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5" name="Shape 865"/>
          <p:cNvSpPr/>
          <p:nvPr/>
        </p:nvSpPr>
        <p:spPr>
          <a:xfrm>
            <a:off y="1673225" x="5162550"/>
            <a:ext cy="2012949" cx="2762249"/>
          </a:xfrm>
          <a:custGeom>
            <a:pathLst>
              <a:path w="2762250" extrusionOk="0" h="2012950">
                <a:moveTo>
                  <a:pt y="0" x="19050"/>
                </a:moveTo>
                <a:cubicBezTo>
                  <a:pt y="14817" x="52917"/>
                  <a:pt y="29633" x="77258"/>
                  <a:pt y="44450" x="111125"/>
                </a:cubicBezTo>
                <a:cubicBezTo>
                  <a:pt y="47625" x="125942"/>
                  <a:pt y="69850" x="137583"/>
                  <a:pt y="73025" x="152400"/>
                </a:cubicBezTo>
                <a:cubicBezTo>
                  <a:pt y="76200" x="166158"/>
                  <a:pt y="104775" x="144992"/>
                  <a:pt y="107950" x="158750"/>
                </a:cubicBezTo>
                <a:cubicBezTo>
                  <a:pt y="113242" x="169333"/>
                  <a:pt y="93133" x="183092"/>
                  <a:pt y="98425" x="193675"/>
                </a:cubicBezTo>
                <a:cubicBezTo>
                  <a:pt y="106892" x="212725"/>
                  <a:pt y="105833" x="225425"/>
                  <a:pt y="114300" x="244475"/>
                </a:cubicBezTo>
                <a:cubicBezTo>
                  <a:pt y="122767" x="268817"/>
                  <a:pt y="118533" x="283633"/>
                  <a:pt y="127000" x="307975"/>
                </a:cubicBezTo>
                <a:cubicBezTo>
                  <a:pt y="139700" x="343958"/>
                  <a:pt y="149225" x="335492"/>
                  <a:pt y="161925" x="371475"/>
                </a:cubicBezTo>
                <a:cubicBezTo>
                  <a:pt y="168275" x="385233"/>
                  <a:pt y="146050" x="398992"/>
                  <a:pt y="152400" x="412750"/>
                </a:cubicBezTo>
                <a:cubicBezTo>
                  <a:pt y="158750" x="422275"/>
                  <a:pt y="165100" x="441325"/>
                  <a:pt y="171450" x="450850"/>
                </a:cubicBezTo>
                <a:cubicBezTo>
                  <a:pt y="176742" x="465667"/>
                  <a:pt y="197908" x="486833"/>
                  <a:pt y="203200" x="501650"/>
                </a:cubicBezTo>
                <a:cubicBezTo>
                  <a:pt y="215900" x="533400"/>
                  <a:pt y="234950" x="536575"/>
                  <a:pt y="247650" x="568325"/>
                </a:cubicBezTo>
                <a:cubicBezTo>
                  <a:pt y="250825" x="581025"/>
                  <a:pt y="276225" x="539750"/>
                  <a:pt y="279400" x="552450"/>
                </a:cubicBezTo>
                <a:cubicBezTo>
                  <a:pt y="281517" x="583142"/>
                  <a:pt y="309033" x="604308"/>
                  <a:pt y="311150" x="635000"/>
                </a:cubicBezTo>
                <a:cubicBezTo>
                  <a:pt y="307975" x="654050"/>
                  <a:pt y="304800" x="660400"/>
                  <a:pt y="301625" x="679450"/>
                </a:cubicBezTo>
                <a:lnTo>
                  <a:pt y="288925" x="742950"/>
                </a:lnTo>
                <a:lnTo>
                  <a:pt y="254000" x="803275"/>
                </a:lnTo>
                <a:lnTo>
                  <a:pt y="244475" x="825500"/>
                </a:lnTo>
                <a:lnTo>
                  <a:pt y="266700" x="895350"/>
                </a:lnTo>
                <a:lnTo>
                  <a:pt y="184150" x="968375"/>
                </a:lnTo>
                <a:lnTo>
                  <a:pt y="168275" x="1003300"/>
                </a:lnTo>
                <a:lnTo>
                  <a:pt y="212725" x="1044575"/>
                </a:lnTo>
                <a:lnTo>
                  <a:pt y="241300" x="1079500"/>
                </a:lnTo>
                <a:lnTo>
                  <a:pt y="222250" x="1104900"/>
                </a:lnTo>
                <a:lnTo>
                  <a:pt y="282575" x="1120775"/>
                </a:lnTo>
                <a:lnTo>
                  <a:pt y="304800" x="1133475"/>
                </a:lnTo>
                <a:lnTo>
                  <a:pt y="311150" x="1171575"/>
                </a:lnTo>
                <a:lnTo>
                  <a:pt y="346075" x="1219200"/>
                </a:lnTo>
                <a:lnTo>
                  <a:pt y="355600" x="1263650"/>
                </a:lnTo>
                <a:lnTo>
                  <a:pt y="352425" x="1301750"/>
                </a:lnTo>
                <a:lnTo>
                  <a:pt y="361950" x="1362075"/>
                </a:lnTo>
                <a:lnTo>
                  <a:pt y="327025" x="1479550"/>
                </a:lnTo>
                <a:lnTo>
                  <a:pt y="273050" x="1590675"/>
                </a:lnTo>
                <a:lnTo>
                  <a:pt y="273050" x="1701800"/>
                </a:lnTo>
                <a:lnTo>
                  <a:pt y="257175" x="1828800"/>
                </a:lnTo>
                <a:lnTo>
                  <a:pt y="257175" x="1946275"/>
                </a:lnTo>
                <a:lnTo>
                  <a:pt y="292100" x="2009775"/>
                </a:lnTo>
                <a:lnTo>
                  <a:pt y="279400" x="2057400"/>
                </a:lnTo>
                <a:lnTo>
                  <a:pt y="323850" x="2073275"/>
                </a:lnTo>
                <a:lnTo>
                  <a:pt y="396875" x="2079625"/>
                </a:lnTo>
                <a:lnTo>
                  <a:pt y="412750" x="2098675"/>
                </a:lnTo>
                <a:lnTo>
                  <a:pt y="406400" x="2171700"/>
                </a:lnTo>
                <a:lnTo>
                  <a:pt y="412750" x="2235200"/>
                </a:lnTo>
                <a:lnTo>
                  <a:pt y="438150" x="2295525"/>
                </a:lnTo>
                <a:lnTo>
                  <a:pt y="447675" x="2374900"/>
                </a:lnTo>
                <a:lnTo>
                  <a:pt y="444500" x="2489200"/>
                </a:lnTo>
                <a:lnTo>
                  <a:pt y="495300" x="2501900"/>
                </a:lnTo>
                <a:lnTo>
                  <a:pt y="561975" x="2473325"/>
                </a:lnTo>
                <a:lnTo>
                  <a:pt y="593725" x="2463800"/>
                </a:lnTo>
                <a:lnTo>
                  <a:pt y="622300" x="2473325"/>
                </a:lnTo>
                <a:lnTo>
                  <a:pt y="644525" x="2495550"/>
                </a:lnTo>
                <a:lnTo>
                  <a:pt y="711200" x="2447925"/>
                </a:lnTo>
                <a:lnTo>
                  <a:pt y="777875" x="2397125"/>
                </a:lnTo>
                <a:lnTo>
                  <a:pt y="822325" x="2419350"/>
                </a:lnTo>
                <a:lnTo>
                  <a:pt y="866775" x="2470150"/>
                </a:lnTo>
                <a:lnTo>
                  <a:pt y="898525" x="2486025"/>
                </a:lnTo>
                <a:lnTo>
                  <a:pt y="930275" x="2466975"/>
                </a:lnTo>
                <a:lnTo>
                  <a:pt y="936625" x="2409825"/>
                </a:lnTo>
                <a:lnTo>
                  <a:pt y="958850" x="2403475"/>
                </a:lnTo>
                <a:lnTo>
                  <a:pt y="1000125" x="2451100"/>
                </a:lnTo>
                <a:lnTo>
                  <a:pt y="1019175" x="2447925"/>
                </a:lnTo>
                <a:lnTo>
                  <a:pt y="1035050" x="2378075"/>
                </a:lnTo>
                <a:lnTo>
                  <a:pt y="1066800" x="2330450"/>
                </a:lnTo>
                <a:lnTo>
                  <a:pt y="1095375" x="2330450"/>
                </a:lnTo>
                <a:lnTo>
                  <a:pt y="1111250" x="2413000"/>
                </a:lnTo>
                <a:lnTo>
                  <a:pt y="1130300" x="2486025"/>
                </a:lnTo>
                <a:lnTo>
                  <a:pt y="1098550" x="2613025"/>
                </a:lnTo>
                <a:lnTo>
                  <a:pt y="1111250" x="2657475"/>
                </a:lnTo>
                <a:lnTo>
                  <a:pt y="1155700" x="2692400"/>
                </a:lnTo>
                <a:lnTo>
                  <a:pt y="1193800" x="2740025"/>
                </a:lnTo>
                <a:lnTo>
                  <a:pt y="1216025" x="2762250"/>
                </a:lnTo>
                <a:lnTo>
                  <a:pt y="1270000" x="2727325"/>
                </a:lnTo>
                <a:lnTo>
                  <a:pt y="1285875" x="2698750"/>
                </a:lnTo>
                <a:lnTo>
                  <a:pt y="1285875" x="2660650"/>
                </a:lnTo>
                <a:lnTo>
                  <a:pt y="1304925" x="2647950"/>
                </a:lnTo>
                <a:lnTo>
                  <a:pt y="1343025" x="2695575"/>
                </a:lnTo>
                <a:lnTo>
                  <a:pt y="1371600" x="2743200"/>
                </a:lnTo>
                <a:lnTo>
                  <a:pt y="1416050" x="2755900"/>
                </a:lnTo>
                <a:lnTo>
                  <a:pt y="1504950" x="2752725"/>
                </a:lnTo>
                <a:lnTo>
                  <a:pt y="1568450" x="2724150"/>
                </a:lnTo>
                <a:lnTo>
                  <a:pt y="1612900" x="2724150"/>
                </a:lnTo>
                <a:lnTo>
                  <a:pt y="1654175" x="2740025"/>
                </a:lnTo>
                <a:lnTo>
                  <a:pt y="1685925" x="2749550"/>
                </a:lnTo>
                <a:lnTo>
                  <a:pt y="1730375" x="2749550"/>
                </a:lnTo>
                <a:lnTo>
                  <a:pt y="1736725" x="2724150"/>
                </a:lnTo>
                <a:lnTo>
                  <a:pt y="1698625" x="2686050"/>
                </a:lnTo>
                <a:lnTo>
                  <a:pt y="1692275" x="2644775"/>
                </a:lnTo>
                <a:lnTo>
                  <a:pt y="1752600" x="2635250"/>
                </a:lnTo>
                <a:lnTo>
                  <a:pt y="1768475" x="2603500"/>
                </a:lnTo>
                <a:lnTo>
                  <a:pt y="1743075" x="2533650"/>
                </a:lnTo>
                <a:lnTo>
                  <a:pt y="1714500" x="2501900"/>
                </a:lnTo>
                <a:lnTo>
                  <a:pt y="1670050" x="2489200"/>
                </a:lnTo>
                <a:lnTo>
                  <a:pt y="1663700" x="2466975"/>
                </a:lnTo>
                <a:lnTo>
                  <a:pt y="1679575" x="2444750"/>
                </a:lnTo>
                <a:lnTo>
                  <a:pt y="1746250" x="2454275"/>
                </a:lnTo>
                <a:lnTo>
                  <a:pt y="1768475" x="2413000"/>
                </a:lnTo>
                <a:lnTo>
                  <a:pt y="1749425" x="2343150"/>
                </a:lnTo>
                <a:lnTo>
                  <a:pt y="1720850" x="2260600"/>
                </a:lnTo>
                <a:lnTo>
                  <a:pt y="1704975" x="2244725"/>
                </a:lnTo>
                <a:lnTo>
                  <a:pt y="1673225" x="2244725"/>
                </a:lnTo>
                <a:lnTo>
                  <a:pt y="1660525" x="2241550"/>
                </a:lnTo>
                <a:lnTo>
                  <a:pt y="1666875" x="2178050"/>
                </a:lnTo>
                <a:lnTo>
                  <a:pt y="1689100" x="2149475"/>
                </a:lnTo>
                <a:lnTo>
                  <a:pt y="1739900" x="2190750"/>
                </a:lnTo>
                <a:lnTo>
                  <a:pt y="1787525" x="2260600"/>
                </a:lnTo>
                <a:lnTo>
                  <a:pt y="1831975" x="2311400"/>
                </a:lnTo>
                <a:lnTo>
                  <a:pt y="1854200" x="2292350"/>
                </a:lnTo>
                <a:lnTo>
                  <a:pt y="1879600" x="2289175"/>
                </a:lnTo>
                <a:lnTo>
                  <a:pt y="1889125" x="2254250"/>
                </a:lnTo>
                <a:lnTo>
                  <a:pt y="1895475" x="2228850"/>
                </a:lnTo>
                <a:lnTo>
                  <a:pt y="1920875" x="2228850"/>
                </a:lnTo>
                <a:lnTo>
                  <a:pt y="1965325" x="2260600"/>
                </a:lnTo>
                <a:lnTo>
                  <a:pt y="1974850" x="2209800"/>
                </a:lnTo>
                <a:lnTo>
                  <a:pt y="1984375" x="2120900"/>
                </a:lnTo>
                <a:lnTo>
                  <a:pt y="1981200" x="2092325"/>
                </a:lnTo>
                <a:lnTo>
                  <a:pt y="1939925" x="2057400"/>
                </a:lnTo>
                <a:lnTo>
                  <a:pt y="1933575" x="1997075"/>
                </a:lnTo>
                <a:lnTo>
                  <a:pt y="1943100" x="1905000"/>
                </a:lnTo>
                <a:lnTo>
                  <a:pt y="1981200" x="1781175"/>
                </a:lnTo>
                <a:lnTo>
                  <a:pt y="1978025" x="1765300"/>
                </a:lnTo>
                <a:lnTo>
                  <a:pt y="1930400" x="1755775"/>
                </a:lnTo>
                <a:lnTo>
                  <a:pt y="1908175" x="1717675"/>
                </a:lnTo>
                <a:lnTo>
                  <a:pt y="1866900" x="1612900"/>
                </a:lnTo>
                <a:lnTo>
                  <a:pt y="1879600" x="1555750"/>
                </a:lnTo>
                <a:lnTo>
                  <a:pt y="1927225" x="1473200"/>
                </a:lnTo>
                <a:lnTo>
                  <a:pt y="1939925" x="1358900"/>
                </a:lnTo>
                <a:lnTo>
                  <a:pt y="1971675" x="1247775"/>
                </a:lnTo>
                <a:lnTo>
                  <a:pt y="2012950" x="1146175"/>
                </a:lnTo>
                <a:lnTo>
                  <a:pt y="1997075" x="1085850"/>
                </a:lnTo>
                <a:lnTo>
                  <a:pt y="1952625" x="1063625"/>
                </a:lnTo>
                <a:lnTo>
                  <a:pt y="1927225" x="1028700"/>
                </a:lnTo>
                <a:lnTo>
                  <a:pt y="1847850" x="1019175"/>
                </a:lnTo>
                <a:lnTo>
                  <a:pt y="1800225" x="1019175"/>
                </a:lnTo>
                <a:lnTo>
                  <a:pt y="1692275" x="1060450"/>
                </a:lnTo>
                <a:lnTo>
                  <a:pt y="1612900" x="1079500"/>
                </a:lnTo>
                <a:lnTo>
                  <a:pt y="1565275" x="1060450"/>
                </a:lnTo>
                <a:lnTo>
                  <a:pt y="1495425" x="1035050"/>
                </a:lnTo>
                <a:lnTo>
                  <a:pt y="1435100" x="993775"/>
                </a:lnTo>
                <a:lnTo>
                  <a:pt y="1384300" x="939800"/>
                </a:lnTo>
                <a:lnTo>
                  <a:pt y="1346200" x="879475"/>
                </a:lnTo>
                <a:lnTo>
                  <a:pt y="1311275" x="828675"/>
                </a:lnTo>
                <a:lnTo>
                  <a:pt y="1308100" x="882650"/>
                </a:lnTo>
                <a:lnTo>
                  <a:pt y="1327150" x="930275"/>
                </a:lnTo>
                <a:lnTo>
                  <a:pt y="1308100" x="993775"/>
                </a:lnTo>
                <a:lnTo>
                  <a:pt y="1295400" x="1060450"/>
                </a:lnTo>
                <a:lnTo>
                  <a:pt y="1263650" x="1060450"/>
                </a:lnTo>
                <a:lnTo>
                  <a:pt y="1235075" x="1117600"/>
                </a:lnTo>
                <a:lnTo>
                  <a:pt y="1200150" x="1158875"/>
                </a:lnTo>
                <a:lnTo>
                  <a:pt y="1133475" x="1200150"/>
                </a:lnTo>
                <a:lnTo>
                  <a:pt y="1063625" x="1241425"/>
                </a:lnTo>
                <a:lnTo>
                  <a:pt y="1025525" x="1225550"/>
                </a:lnTo>
                <a:lnTo>
                  <a:pt y="952500" x="1139825"/>
                </a:lnTo>
                <a:lnTo>
                  <a:pt y="936625" x="1120775"/>
                </a:lnTo>
                <a:lnTo>
                  <a:pt y="942975" x="1041400"/>
                </a:lnTo>
                <a:lnTo>
                  <a:pt y="927100" x="974725"/>
                </a:lnTo>
                <a:lnTo>
                  <a:pt y="876300" x="942975"/>
                </a:lnTo>
                <a:lnTo>
                  <a:pt y="876300" x="942975"/>
                </a:lnTo>
                <a:lnTo>
                  <a:pt y="844550" x="892175"/>
                </a:lnTo>
                <a:lnTo>
                  <a:pt y="835025" x="873125"/>
                </a:lnTo>
                <a:lnTo>
                  <a:pt y="749300" x="866775"/>
                </a:lnTo>
                <a:lnTo>
                  <a:pt y="644525" x="866775"/>
                </a:lnTo>
                <a:lnTo>
                  <a:pt y="593725" x="831850"/>
                </a:lnTo>
                <a:lnTo>
                  <a:pt y="485775" x="781050"/>
                </a:lnTo>
                <a:lnTo>
                  <a:pt y="409575" x="752475"/>
                </a:lnTo>
                <a:lnTo>
                  <a:pt y="365125" x="742950"/>
                </a:lnTo>
                <a:lnTo>
                  <a:pt y="346075" x="733425"/>
                </a:lnTo>
                <a:lnTo>
                  <a:pt y="349250" x="685800"/>
                </a:lnTo>
                <a:lnTo>
                  <a:pt y="368300" x="609600"/>
                </a:lnTo>
                <a:lnTo>
                  <a:pt y="374650" x="504825"/>
                </a:lnTo>
                <a:lnTo>
                  <a:pt y="377825" x="419100"/>
                </a:lnTo>
                <a:lnTo>
                  <a:pt y="387350" x="311150"/>
                </a:lnTo>
                <a:lnTo>
                  <a:pt y="425450" x="244475"/>
                </a:lnTo>
                <a:lnTo>
                  <a:pt y="479425" x="177800"/>
                </a:lnTo>
                <a:lnTo>
                  <a:pt y="384175" x="142875"/>
                </a:lnTo>
                <a:cubicBezTo>
                  <a:pt y="354013" x="131233"/>
                  <a:pt y="331787" x="104775"/>
                  <a:pt y="298450" x="88900"/>
                </a:cubicBezTo>
                <a:cubicBezTo>
                  <a:pt y="274108" x="76729"/>
                  <a:pt y="254000" x="86254"/>
                  <a:pt y="234950" x="79375"/>
                </a:cubicBezTo>
                <a:cubicBezTo>
                  <a:pt y="215900" x="72496"/>
                  <a:pt y="205846" x="57150"/>
                  <a:pt y="184150" x="47625"/>
                </a:cubicBezTo>
                <a:cubicBezTo>
                  <a:pt y="162454" x="38100"/>
                  <a:pt y="128587" x="18521"/>
                  <a:pt y="107950" x="12700"/>
                </a:cubicBezTo>
                <a:cubicBezTo>
                  <a:pt y="92075" x="12700"/>
                  <a:pt y="76200" x="0"/>
                  <a:pt y="60325" x="0"/>
                </a:cubicBezTo>
                <a:lnTo>
                  <a:pt y="25400" x="12700"/>
                </a:lnTo>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6" name="Shape 866"/>
          <p:cNvSpPr/>
          <p:nvPr/>
        </p:nvSpPr>
        <p:spPr>
          <a:xfrm>
            <a:off y="2755900" x="4660900"/>
            <a:ext cy="1127124" cx="1454149"/>
          </a:xfrm>
          <a:custGeom>
            <a:pathLst>
              <a:path w="1454150" extrusionOk="0" h="1127125">
                <a:moveTo>
                  <a:pt y="0" x="727075"/>
                </a:moveTo>
                <a:lnTo>
                  <a:pt y="101600" x="784225"/>
                </a:lnTo>
                <a:lnTo>
                  <a:pt y="165100" x="825500"/>
                </a:lnTo>
                <a:lnTo>
                  <a:pt y="266700" x="936625"/>
                </a:lnTo>
                <a:lnTo>
                  <a:pt y="339725" x="1012825"/>
                </a:lnTo>
                <a:lnTo>
                  <a:pt y="371475" x="1073150"/>
                </a:lnTo>
                <a:lnTo>
                  <a:pt y="371475" x="1165225"/>
                </a:lnTo>
                <a:lnTo>
                  <a:pt y="330200" x="1254125"/>
                </a:lnTo>
                <a:lnTo>
                  <a:pt y="358775" x="1292225"/>
                </a:lnTo>
                <a:lnTo>
                  <a:pt y="381000" x="1384300"/>
                </a:lnTo>
                <a:lnTo>
                  <a:pt y="530225" x="1447800"/>
                </a:lnTo>
                <a:lnTo>
                  <a:pt y="593725" x="1454150"/>
                </a:lnTo>
                <a:lnTo>
                  <a:pt y="593725" x="1454150"/>
                </a:lnTo>
                <a:lnTo>
                  <a:pt y="612775" x="1371600"/>
                </a:lnTo>
                <a:lnTo>
                  <a:pt y="638175" x="1339850"/>
                </a:lnTo>
                <a:lnTo>
                  <a:pt y="727075" x="1343025"/>
                </a:lnTo>
                <a:lnTo>
                  <a:pt y="847725" x="1301750"/>
                </a:lnTo>
                <a:lnTo>
                  <a:pt y="933450" x="1270000"/>
                </a:lnTo>
                <a:lnTo>
                  <a:pt y="841375" x="1254125"/>
                </a:lnTo>
                <a:lnTo>
                  <a:pt y="841375" x="1219200"/>
                </a:lnTo>
                <a:lnTo>
                  <a:pt y="850900" x="1181100"/>
                </a:lnTo>
                <a:lnTo>
                  <a:pt y="920750" x="1143000"/>
                </a:lnTo>
                <a:lnTo>
                  <a:pt y="1028700" x="1120775"/>
                </a:lnTo>
                <a:lnTo>
                  <a:pt y="1031875" x="1108075"/>
                </a:lnTo>
                <a:lnTo>
                  <a:pt y="955675" x="1089025"/>
                </a:lnTo>
                <a:lnTo>
                  <a:pt y="949325" x="1016000"/>
                </a:lnTo>
                <a:lnTo>
                  <a:pt y="965200" x="990600"/>
                </a:lnTo>
                <a:lnTo>
                  <a:pt y="1041400" x="1000125"/>
                </a:lnTo>
                <a:lnTo>
                  <a:pt y="1073150" x="974725"/>
                </a:lnTo>
                <a:lnTo>
                  <a:pt y="1057275" x="889000"/>
                </a:lnTo>
                <a:lnTo>
                  <a:pt y="1069975" x="863600"/>
                </a:lnTo>
                <a:lnTo>
                  <a:pt y="1117600" x="863600"/>
                </a:lnTo>
                <a:lnTo>
                  <a:pt y="1127125" x="847725"/>
                </a:lnTo>
                <a:lnTo>
                  <a:pt y="1054100" x="774700"/>
                </a:lnTo>
                <a:lnTo>
                  <a:pt y="1019175" x="723900"/>
                </a:lnTo>
                <a:lnTo>
                  <a:pt y="1022350" x="669925"/>
                </a:lnTo>
                <a:lnTo>
                  <a:pt y="936625" x="615950"/>
                </a:lnTo>
                <a:lnTo>
                  <a:pt y="873125" x="603250"/>
                </a:lnTo>
                <a:lnTo>
                  <a:pt y="806450" x="603250"/>
                </a:lnTo>
                <a:lnTo>
                  <a:pt y="777875" x="577850"/>
                </a:lnTo>
                <a:lnTo>
                  <a:pt y="733425" x="581025"/>
                </a:lnTo>
                <a:lnTo>
                  <a:pt y="682625" x="523875"/>
                </a:lnTo>
                <a:lnTo>
                  <a:pt y="568325" x="431800"/>
                </a:lnTo>
                <a:lnTo>
                  <a:pt y="473075" x="371475"/>
                </a:lnTo>
                <a:lnTo>
                  <a:pt y="396875" x="358775"/>
                </a:lnTo>
                <a:lnTo>
                  <a:pt y="311150" x="285750"/>
                </a:lnTo>
                <a:lnTo>
                  <a:pt y="187325" x="180975"/>
                </a:lnTo>
                <a:lnTo>
                  <a:pt y="136525" x="130175"/>
                </a:lnTo>
                <a:lnTo>
                  <a:pt y="88900" x="69850"/>
                </a:lnTo>
                <a:lnTo>
                  <a:pt y="50800" x="0"/>
                </a:lnTo>
                <a:lnTo>
                  <a:pt y="88900" x="130175"/>
                </a:lnTo>
                <a:lnTo>
                  <a:pt y="101600" x="263525"/>
                </a:lnTo>
                <a:lnTo>
                  <a:pt y="101600" x="288925"/>
                </a:lnTo>
                <a:lnTo>
                  <a:pt y="130175" x="339725"/>
                </a:lnTo>
                <a:lnTo>
                  <a:pt y="152400" x="393700"/>
                </a:lnTo>
                <a:lnTo>
                  <a:pt y="231775" x="419100"/>
                </a:lnTo>
                <a:lnTo>
                  <a:pt y="263525" x="438150"/>
                </a:lnTo>
                <a:lnTo>
                  <a:pt y="247650" x="466725"/>
                </a:lnTo>
                <a:lnTo>
                  <a:pt y="238125" x="482600"/>
                </a:lnTo>
                <a:lnTo>
                  <a:pt y="282575" x="514350"/>
                </a:lnTo>
                <a:lnTo>
                  <a:pt y="374650" x="514350"/>
                </a:lnTo>
                <a:lnTo>
                  <a:pt y="476250" x="542925"/>
                </a:lnTo>
                <a:lnTo>
                  <a:pt y="536575" x="539750"/>
                </a:lnTo>
                <a:lnTo>
                  <a:pt y="590550" x="549275"/>
                </a:lnTo>
                <a:lnTo>
                  <a:pt y="631825" x="590550"/>
                </a:lnTo>
                <a:lnTo>
                  <a:pt y="628650" x="625475"/>
                </a:lnTo>
                <a:lnTo>
                  <a:pt y="555625" x="663575"/>
                </a:lnTo>
                <a:lnTo>
                  <a:pt y="488950" x="663575"/>
                </a:lnTo>
                <a:lnTo>
                  <a:pt y="463550" x="688975"/>
                </a:lnTo>
                <a:lnTo>
                  <a:pt y="527050" x="698500"/>
                </a:lnTo>
                <a:lnTo>
                  <a:pt y="587375" x="708025"/>
                </a:lnTo>
                <a:lnTo>
                  <a:pt y="615950" x="733425"/>
                </a:lnTo>
                <a:lnTo>
                  <a:pt y="682625" x="752475"/>
                </a:lnTo>
                <a:lnTo>
                  <a:pt y="730250" x="723900"/>
                </a:lnTo>
                <a:lnTo>
                  <a:pt y="755650" x="784225"/>
                </a:lnTo>
                <a:lnTo>
                  <a:pt y="793750" x="803275"/>
                </a:lnTo>
                <a:lnTo>
                  <a:pt y="717550" x="847725"/>
                </a:lnTo>
                <a:lnTo>
                  <a:pt y="695325" x="866775"/>
                </a:lnTo>
                <a:lnTo>
                  <a:pt y="708025" x="908050"/>
                </a:lnTo>
                <a:lnTo>
                  <a:pt y="714375" x="927100"/>
                </a:lnTo>
                <a:lnTo>
                  <a:pt y="698500" x="939800"/>
                </a:lnTo>
                <a:lnTo>
                  <a:pt y="698500" x="962025"/>
                </a:lnTo>
                <a:lnTo>
                  <a:pt y="647700" x="984250"/>
                </a:lnTo>
                <a:lnTo>
                  <a:pt y="587375" x="971550"/>
                </a:lnTo>
                <a:lnTo>
                  <a:pt y="558800" x="933450"/>
                </a:lnTo>
                <a:lnTo>
                  <a:pt y="523875" x="936625"/>
                </a:lnTo>
                <a:lnTo>
                  <a:pt y="520700" x="892175"/>
                </a:lnTo>
                <a:lnTo>
                  <a:pt y="498475" x="885825"/>
                </a:lnTo>
                <a:lnTo>
                  <a:pt y="454025" x="895350"/>
                </a:lnTo>
                <a:lnTo>
                  <a:pt y="396875" x="847725"/>
                </a:lnTo>
                <a:lnTo>
                  <a:pt y="320675" x="815975"/>
                </a:lnTo>
                <a:lnTo>
                  <a:pt y="250825" x="790575"/>
                </a:lnTo>
                <a:lnTo>
                  <a:pt y="193675" x="742950"/>
                </a:lnTo>
                <a:lnTo>
                  <a:pt y="155575" x="755650"/>
                </a:lnTo>
                <a:lnTo>
                  <a:pt y="85725" x="711200"/>
                </a:lnTo>
                <a:cubicBezTo>
                  <a:pt y="73025" x="713317"/>
                  <a:pt y="34925" x="690033"/>
                  <a:pt y="22225" x="692150"/>
                </a:cubicBezTo>
                <a:lnTo>
                  <a:pt y="0" x="7270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7" name="Shape 867"/>
          <p:cNvSpPr/>
          <p:nvPr/>
        </p:nvSpPr>
        <p:spPr>
          <a:xfrm>
            <a:off y="2638425" x="4070350"/>
            <a:ext cy="377824" cx="612774"/>
          </a:xfrm>
          <a:custGeom>
            <a:pathLst>
              <a:path w="612775" extrusionOk="0" h="377825">
                <a:moveTo>
                  <a:pt y="177800" x="612775"/>
                </a:moveTo>
                <a:lnTo>
                  <a:pt y="130175" x="590550"/>
                </a:lnTo>
                <a:lnTo>
                  <a:pt y="98425" x="546100"/>
                </a:lnTo>
                <a:lnTo>
                  <a:pt y="66675" x="473075"/>
                </a:lnTo>
                <a:lnTo>
                  <a:pt y="22225" x="419100"/>
                </a:lnTo>
                <a:lnTo>
                  <a:pt y="12700" x="381000"/>
                </a:lnTo>
                <a:lnTo>
                  <a:pt y="28575" x="327025"/>
                </a:lnTo>
                <a:lnTo>
                  <a:pt y="22225" x="282575"/>
                </a:lnTo>
                <a:lnTo>
                  <a:pt y="0" x="250825"/>
                </a:lnTo>
                <a:lnTo>
                  <a:pt y="53975" x="244475"/>
                </a:lnTo>
                <a:lnTo>
                  <a:pt y="104775" x="247650"/>
                </a:lnTo>
                <a:lnTo>
                  <a:pt y="152400" x="203200"/>
                </a:lnTo>
                <a:lnTo>
                  <a:pt y="184150" x="168275"/>
                </a:lnTo>
                <a:lnTo>
                  <a:pt y="149225" x="104775"/>
                </a:lnTo>
                <a:lnTo>
                  <a:pt y="149225" x="57150"/>
                </a:lnTo>
                <a:lnTo>
                  <a:pt y="165100" x="0"/>
                </a:lnTo>
                <a:lnTo>
                  <a:pt y="222250" x="31750"/>
                </a:lnTo>
                <a:lnTo>
                  <a:pt y="298450" x="73025"/>
                </a:lnTo>
                <a:lnTo>
                  <a:pt y="320675" x="136525"/>
                </a:lnTo>
                <a:lnTo>
                  <a:pt y="352425" x="196850"/>
                </a:lnTo>
                <a:lnTo>
                  <a:pt y="377825" x="234950"/>
                </a:lnTo>
                <a:lnTo>
                  <a:pt y="279400" x="263525"/>
                </a:lnTo>
                <a:lnTo>
                  <a:pt y="203200" x="254000"/>
                </a:lnTo>
                <a:lnTo>
                  <a:pt y="171450" x="260350"/>
                </a:lnTo>
                <a:lnTo>
                  <a:pt y="152400" x="330200"/>
                </a:lnTo>
                <a:lnTo>
                  <a:pt y="161925" x="365125"/>
                </a:lnTo>
                <a:lnTo>
                  <a:pt y="174625" x="400050"/>
                </a:lnTo>
                <a:lnTo>
                  <a:pt y="107950" x="415925"/>
                </a:lnTo>
                <a:lnTo>
                  <a:pt y="133350" x="495300"/>
                </a:lnTo>
                <a:lnTo>
                  <a:pt y="174625" x="539750"/>
                </a:lnTo>
                <a:lnTo>
                  <a:pt y="177800" x="6127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8" name="Shape 868"/>
          <p:cNvSpPr/>
          <p:nvPr/>
        </p:nvSpPr>
        <p:spPr>
          <a:xfrm>
            <a:off y="2585271" x="3422650"/>
            <a:ext cy="2567752" cx="1482724"/>
          </a:xfrm>
          <a:custGeom>
            <a:pathLst>
              <a:path w="1482725" extrusionOk="0" h="2567753">
                <a:moveTo>
                  <a:pt y="481778" x="906464"/>
                </a:moveTo>
                <a:cubicBezTo>
                  <a:pt y="516703" x="905670"/>
                  <a:pt y="546867" x="931069"/>
                  <a:pt y="581792" x="930275"/>
                </a:cubicBezTo>
                <a:cubicBezTo>
                  <a:pt y="604811" x="930275"/>
                  <a:pt y="649260" x="923131"/>
                  <a:pt y="672279" x="923131"/>
                </a:cubicBezTo>
                <a:cubicBezTo>
                  <a:pt y="715935" x="920750"/>
                  <a:pt y="733398" x="925513"/>
                  <a:pt y="784198" x="935038"/>
                </a:cubicBezTo>
                <a:cubicBezTo>
                  <a:pt y="825473" x="948532"/>
                  <a:pt y="852460" x="981075"/>
                  <a:pt y="884210" x="977900"/>
                </a:cubicBezTo>
                <a:cubicBezTo>
                  <a:pt y="907229" x="973931"/>
                  <a:pt y="949298" x="1010444"/>
                  <a:pt y="972317" x="1006475"/>
                </a:cubicBezTo>
                <a:cubicBezTo>
                  <a:pt y="992954" x="1000919"/>
                  <a:pt y="973111" x="978694"/>
                  <a:pt y="993748" x="973138"/>
                </a:cubicBezTo>
                <a:cubicBezTo>
                  <a:pt y="996923" x="963216"/>
                  <a:pt y="986604" x="949325"/>
                  <a:pt y="984223" x="935038"/>
                </a:cubicBezTo>
                <a:cubicBezTo>
                  <a:pt y="981842" x="920751"/>
                  <a:pt y="973904" x="895748"/>
                  <a:pt y="979460" x="887413"/>
                </a:cubicBezTo>
                <a:cubicBezTo>
                  <a:pt y="985016" x="879078"/>
                  <a:pt y="995336" x="858441"/>
                  <a:pt y="1019942" x="854075"/>
                </a:cubicBezTo>
                <a:cubicBezTo>
                  <a:pt y="1044548" x="849709"/>
                  <a:pt y="1082251" x="875110"/>
                  <a:pt y="1122335" x="880269"/>
                </a:cubicBezTo>
                <a:cubicBezTo>
                  <a:pt y="1162419" x="885428"/>
                  <a:pt y="1209648" x="918369"/>
                  <a:pt y="1248542" x="923131"/>
                </a:cubicBezTo>
                <a:cubicBezTo>
                  <a:pt y="1287436" x="927893"/>
                  <a:pt y="1351465" x="954484"/>
                  <a:pt y="1386654" x="949325"/>
                </a:cubicBezTo>
                <a:cubicBezTo>
                  <a:pt y="1421843" x="944166"/>
                  <a:pt y="1444729" x="910828"/>
                  <a:pt y="1476347" x="901700"/>
                </a:cubicBezTo>
                <a:lnTo>
                  <a:pt y="1545403" x="854075"/>
                </a:lnTo>
                <a:cubicBezTo>
                  <a:pt y="1580328" x="855133"/>
                  <a:pt y="1615253" x="856192"/>
                  <a:pt y="1650178" x="857250"/>
                </a:cubicBezTo>
                <a:lnTo>
                  <a:pt y="1777178" x="892175"/>
                </a:lnTo>
                <a:lnTo>
                  <a:pt y="1866078" x="974725"/>
                </a:lnTo>
                <a:lnTo>
                  <a:pt y="1926403" x="996950"/>
                </a:lnTo>
                <a:lnTo>
                  <a:pt y="1942278" x="923925"/>
                </a:lnTo>
                <a:lnTo>
                  <a:pt y="1913703" x="879475"/>
                </a:lnTo>
                <a:lnTo>
                  <a:pt y="1907353" x="838200"/>
                </a:lnTo>
                <a:lnTo>
                  <a:pt y="1920053" x="774700"/>
                </a:lnTo>
                <a:lnTo>
                  <a:pt y="1974028" x="749300"/>
                </a:lnTo>
                <a:lnTo>
                  <a:pt y="2043878" x="727075"/>
                </a:lnTo>
                <a:lnTo>
                  <a:pt y="2126428" x="695325"/>
                </a:lnTo>
                <a:lnTo>
                  <a:pt y="2183578" x="695325"/>
                </a:lnTo>
                <a:lnTo>
                  <a:pt y="2237553" x="679450"/>
                </a:lnTo>
                <a:lnTo>
                  <a:pt y="2202628" x="644525"/>
                </a:lnTo>
                <a:lnTo>
                  <a:pt y="2113728" x="635000"/>
                </a:lnTo>
                <a:lnTo>
                  <a:pt y="2005778" x="622300"/>
                </a:lnTo>
                <a:lnTo>
                  <a:pt y="1964503" x="619125"/>
                </a:lnTo>
                <a:lnTo>
                  <a:pt y="1958153" x="574675"/>
                </a:lnTo>
                <a:lnTo>
                  <a:pt y="1974028" x="514350"/>
                </a:lnTo>
                <a:lnTo>
                  <a:pt y="1964503" x="441325"/>
                </a:lnTo>
                <a:lnTo>
                  <a:pt y="1939103" x="374650"/>
                </a:lnTo>
                <a:lnTo>
                  <a:pt y="1910528" x="381000"/>
                </a:lnTo>
                <a:lnTo>
                  <a:pt y="1853378" x="473075"/>
                </a:lnTo>
                <a:lnTo>
                  <a:pt y="1770828" x="581025"/>
                </a:lnTo>
                <a:lnTo>
                  <a:pt y="1627953" x="622300"/>
                </a:lnTo>
                <a:lnTo>
                  <a:pt y="1545403" x="631825"/>
                </a:lnTo>
                <a:lnTo>
                  <a:pt y="1494603" x="615950"/>
                </a:lnTo>
                <a:lnTo>
                  <a:pt y="1319978" x="628650"/>
                </a:lnTo>
                <a:lnTo>
                  <a:pt y="1183453" x="615950"/>
                </a:lnTo>
                <a:lnTo>
                  <a:pt y="1104078" x="590550"/>
                </a:lnTo>
                <a:lnTo>
                  <a:pt y="1002478" x="603250"/>
                </a:lnTo>
                <a:lnTo>
                  <a:pt y="878653" x="612775"/>
                </a:lnTo>
                <a:lnTo>
                  <a:pt y="783403" x="612775"/>
                </a:lnTo>
                <a:cubicBezTo>
                  <a:pt y="759062" x="613040"/>
                  <a:pt y="722814" x="622829"/>
                  <a:pt y="698473" x="623094"/>
                </a:cubicBezTo>
                <a:lnTo>
                  <a:pt y="634178" x="612775"/>
                </a:lnTo>
                <a:lnTo>
                  <a:pt y="535753" x="552450"/>
                </a:lnTo>
                <a:cubicBezTo>
                  <a:pt y="504532" x="532342"/>
                  <a:pt y="484953" x="530225"/>
                  <a:pt y="450028" x="508000"/>
                </a:cubicBezTo>
                <a:cubicBezTo>
                  <a:pt y="415103" x="485775"/>
                  <a:pt y="363245" x="444500"/>
                  <a:pt y="326203" x="419100"/>
                </a:cubicBezTo>
                <a:cubicBezTo>
                  <a:pt y="289161" x="393700"/>
                  <a:pt y="257941" x="367242"/>
                  <a:pt y="224603" x="339725"/>
                </a:cubicBezTo>
                <a:cubicBezTo>
                  <a:pt y="191265" x="312208"/>
                  <a:pt y="171686" x="276754"/>
                  <a:pt y="138878" x="247650"/>
                </a:cubicBezTo>
                <a:cubicBezTo>
                  <a:pt y="106070" x="218546"/>
                  <a:pt y="72600" x="181901"/>
                  <a:pt y="56328" x="161925"/>
                </a:cubicBezTo>
                <a:cubicBezTo>
                  <a:pt y="51301" x="150548"/>
                  <a:pt y="10556" x="132027"/>
                  <a:pt y="5529" x="120650"/>
                </a:cubicBezTo>
                <a:lnTo>
                  <a:pt y="7909" x="79375"/>
                </a:lnTo>
                <a:cubicBezTo>
                  <a:pt y="-24370" x="34396"/>
                  <a:pt y="52095" x="65617"/>
                  <a:pt y="59503" x="47625"/>
                </a:cubicBezTo>
                <a:cubicBezTo>
                  <a:pt y="66911" x="29633"/>
                  <a:pt y="38336" x="5821"/>
                  <a:pt y="59503" x="0"/>
                </a:cubicBezTo>
                <a:lnTo>
                  <a:pt y="164278" x="19050"/>
                </a:lnTo>
                <a:cubicBezTo>
                  <a:pt y="195499" x="33867"/>
                  <a:pt y="241007" x="50800"/>
                  <a:pt y="265878" x="73025"/>
                </a:cubicBezTo>
                <a:cubicBezTo>
                  <a:pt y="290749" x="95250"/>
                  <a:pt y="299216" x="133879"/>
                  <a:pt y="313503" x="152400"/>
                </a:cubicBezTo>
                <a:cubicBezTo>
                  <a:pt y="327790" x="170921"/>
                  <a:pt y="297099" x="167217"/>
                  <a:pt y="332553" x="200025"/>
                </a:cubicBezTo>
                <a:cubicBezTo>
                  <a:pt y="368007" x="232833"/>
                  <a:pt y="438916" x="289983"/>
                  <a:pt y="478603" x="333375"/>
                </a:cubicBezTo>
                <a:lnTo>
                  <a:pt y="586553" x="457200"/>
                </a:lnTo>
                <a:lnTo>
                  <a:pt y="684978" x="508000"/>
                </a:lnTo>
                <a:lnTo>
                  <a:pt y="808803" x="533400"/>
                </a:lnTo>
                <a:lnTo>
                  <a:pt y="929453" x="561975"/>
                </a:lnTo>
                <a:lnTo>
                  <a:pt y="1110428" x="549275"/>
                </a:lnTo>
                <a:cubicBezTo>
                  <a:pt y="1195095" x="550333"/>
                  <a:pt y="1279761" x="551392"/>
                  <a:pt y="1364428" x="552450"/>
                </a:cubicBezTo>
                <a:lnTo>
                  <a:pt y="1551753" x="539750"/>
                </a:lnTo>
                <a:lnTo>
                  <a:pt y="1662878" x="527050"/>
                </a:lnTo>
                <a:lnTo>
                  <a:pt y="1770828" x="476250"/>
                </a:lnTo>
                <a:lnTo>
                  <a:pt y="1853378" x="393700"/>
                </a:lnTo>
                <a:lnTo>
                  <a:pt y="1929578" x="266700"/>
                </a:lnTo>
                <a:lnTo>
                  <a:pt y="2040703" x="168275"/>
                </a:lnTo>
                <a:lnTo>
                  <a:pt y="2126428" x="133350"/>
                </a:lnTo>
                <a:lnTo>
                  <a:pt y="2174053" x="133350"/>
                </a:lnTo>
                <a:lnTo>
                  <a:pt y="2151828" x="254000"/>
                </a:lnTo>
                <a:lnTo>
                  <a:pt y="2132778" x="355600"/>
                </a:lnTo>
                <a:lnTo>
                  <a:pt y="2199453" x="377825"/>
                </a:lnTo>
                <a:lnTo>
                  <a:pt y="2272478" x="393700"/>
                </a:lnTo>
                <a:lnTo>
                  <a:pt y="2342328" x="384175"/>
                </a:lnTo>
                <a:lnTo>
                  <a:pt y="2364553" x="327025"/>
                </a:lnTo>
                <a:lnTo>
                  <a:pt y="2364553" x="260350"/>
                </a:lnTo>
                <a:lnTo>
                  <a:pt y="2380428" x="193675"/>
                </a:lnTo>
                <a:lnTo>
                  <a:pt y="2415353" x="231775"/>
                </a:lnTo>
                <a:lnTo>
                  <a:pt y="2459803" x="355600"/>
                </a:lnTo>
                <a:lnTo>
                  <a:pt y="2478853" x="384175"/>
                </a:lnTo>
                <a:lnTo>
                  <a:pt y="2415353" x="444500"/>
                </a:lnTo>
                <a:lnTo>
                  <a:pt y="2367728" x="482600"/>
                </a:lnTo>
                <a:lnTo>
                  <a:pt y="2355028" x="527050"/>
                </a:lnTo>
                <a:lnTo>
                  <a:pt y="2282003" x="542925"/>
                </a:lnTo>
                <a:lnTo>
                  <a:pt y="2250253" x="561975"/>
                </a:lnTo>
                <a:lnTo>
                  <a:pt y="2221678" x="577850"/>
                </a:lnTo>
                <a:lnTo>
                  <a:pt y="2170878" x="577850"/>
                </a:lnTo>
                <a:lnTo>
                  <a:pt y="2224853" x="635000"/>
                </a:lnTo>
                <a:lnTo>
                  <a:pt y="2316928" x="673100"/>
                </a:lnTo>
                <a:lnTo>
                  <a:pt y="2374078" x="679450"/>
                </a:lnTo>
                <a:lnTo>
                  <a:pt y="2482028" x="641350"/>
                </a:lnTo>
                <a:lnTo>
                  <a:pt y="2548703" x="644525"/>
                </a:lnTo>
                <a:lnTo>
                  <a:pt y="2567753" x="682625"/>
                </a:lnTo>
                <a:lnTo>
                  <a:pt y="2510603" x="742950"/>
                </a:lnTo>
                <a:lnTo>
                  <a:pt y="2488378" x="793750"/>
                </a:lnTo>
                <a:lnTo>
                  <a:pt y="2469328" x="847725"/>
                </a:lnTo>
                <a:lnTo>
                  <a:pt y="2377253" x="895350"/>
                </a:lnTo>
                <a:lnTo>
                  <a:pt y="2310578" x="914400"/>
                </a:lnTo>
                <a:lnTo>
                  <a:pt y="2301053" x="930275"/>
                </a:lnTo>
                <a:lnTo>
                  <a:pt y="2370903" x="1035050"/>
                </a:lnTo>
                <a:lnTo>
                  <a:pt y="2412178" x="1069975"/>
                </a:lnTo>
                <a:lnTo>
                  <a:pt y="2409003" x="1085850"/>
                </a:lnTo>
                <a:lnTo>
                  <a:pt y="2396303" x="1120775"/>
                </a:lnTo>
                <a:lnTo>
                  <a:pt y="2396303" x="1231900"/>
                </a:lnTo>
                <a:lnTo>
                  <a:pt y="2377253" x="1244600"/>
                </a:lnTo>
                <a:lnTo>
                  <a:pt y="2307403" x="1162050"/>
                </a:lnTo>
                <a:lnTo>
                  <a:pt y="2250253" x="1076325"/>
                </a:lnTo>
                <a:lnTo>
                  <a:pt y="2202628" x="1012825"/>
                </a:lnTo>
                <a:lnTo>
                  <a:pt y="2145478" x="939800"/>
                </a:lnTo>
                <a:lnTo>
                  <a:pt y="2110553" x="901700"/>
                </a:lnTo>
                <a:lnTo>
                  <a:pt y="2059753" x="889000"/>
                </a:lnTo>
                <a:lnTo>
                  <a:pt y="2050228" x="889000"/>
                </a:lnTo>
                <a:lnTo>
                  <a:pt y="2043878" x="971550"/>
                </a:lnTo>
                <a:lnTo>
                  <a:pt y="2050228" x="1114425"/>
                </a:lnTo>
                <a:lnTo>
                  <a:pt y="2078803" x="1171575"/>
                </a:lnTo>
                <a:lnTo>
                  <a:pt y="2110553" x="1216025"/>
                </a:lnTo>
                <a:lnTo>
                  <a:pt y="2142303" x="1317625"/>
                </a:lnTo>
                <a:lnTo>
                  <a:pt y="2158178" x="1390650"/>
                </a:lnTo>
                <a:lnTo>
                  <a:pt y="2113728" x="1393825"/>
                </a:lnTo>
                <a:lnTo>
                  <a:pt y="2043878" x="1343025"/>
                </a:lnTo>
                <a:lnTo>
                  <a:pt y="1983553" x="1298575"/>
                </a:lnTo>
                <a:lnTo>
                  <a:pt y="1951803" x="1247775"/>
                </a:lnTo>
                <a:lnTo>
                  <a:pt y="1932753" x="1171575"/>
                </a:lnTo>
                <a:lnTo>
                  <a:pt y="1929578" x="1098550"/>
                </a:lnTo>
                <a:lnTo>
                  <a:pt y="1907353" x="1060450"/>
                </a:lnTo>
                <a:lnTo>
                  <a:pt y="1866078" x="1038225"/>
                </a:lnTo>
                <a:lnTo>
                  <a:pt y="1767653" x="1047750"/>
                </a:lnTo>
                <a:lnTo>
                  <a:pt y="1742253" x="1038225"/>
                </a:lnTo>
                <a:lnTo>
                  <a:pt y="1716853" x="1062037"/>
                </a:lnTo>
                <a:cubicBezTo>
                  <a:pt y="1713149" x="1062566"/>
                  <a:pt y="1709446" x="1067859"/>
                  <a:pt y="1705742" x="1068388"/>
                </a:cubicBezTo>
                <a:lnTo>
                  <a:pt y="1619222" x="1062831"/>
                </a:lnTo>
                <a:lnTo>
                  <a:pt y="1527940" x="1056482"/>
                </a:lnTo>
                <a:lnTo>
                  <a:pt y="1466028" x="1068388"/>
                </a:lnTo>
                <a:cubicBezTo>
                  <a:pt y="1445258" x="1086644"/>
                  <a:pt y="1434808" x="1085056"/>
                  <a:pt y="1417610" x="1120775"/>
                </a:cubicBezTo>
                <a:cubicBezTo>
                  <a:pt y="1400412" x="1156494"/>
                  <a:pt y="1373558" x="1173957"/>
                  <a:pt y="1381892" x="1192213"/>
                </a:cubicBezTo>
                <a:cubicBezTo>
                  <a:pt y="1409939" x="1208882"/>
                  <a:pt y="1458489" x="1194991"/>
                  <a:pt y="1467617" x="1206500"/>
                </a:cubicBezTo>
                <a:cubicBezTo>
                  <a:pt y="1497648" x="1231900"/>
                  <a:pt y="1509686" x="1206500"/>
                  <a:pt y="1508098" x="1230313"/>
                </a:cubicBezTo>
                <a:cubicBezTo>
                  <a:pt y="1506510" x="1254126"/>
                  <a:pt y="1494207" x="1259681"/>
                  <a:pt y="1489048" x="1294606"/>
                </a:cubicBezTo>
                <a:cubicBezTo>
                  <a:pt y="1467220" x="1346199"/>
                  <a:pt y="1455314" x="1368822"/>
                  <a:pt y="1458092" x="1401763"/>
                </a:cubicBezTo>
                <a:cubicBezTo>
                  <a:pt y="1460870" x="1434704"/>
                  <a:pt y="1500160" x="1449388"/>
                  <a:pt y="1484285" x="1470819"/>
                </a:cubicBezTo>
                <a:cubicBezTo>
                  <a:pt y="1440497" x="1497806"/>
                  <a:pt y="1407688" x="1467247"/>
                  <a:pt y="1393798" x="1482725"/>
                </a:cubicBezTo>
                <a:cubicBezTo>
                  <a:pt y="1354376" x="1471612"/>
                  <a:pt y="1355698" x="1446609"/>
                  <a:pt y="1334267" x="1468437"/>
                </a:cubicBezTo>
                <a:cubicBezTo>
                  <a:pt y="1285319" x="1458912"/>
                  <a:pt y="1271164" x="1454149"/>
                  <a:pt y="1248542" x="1463674"/>
                </a:cubicBezTo>
                <a:cubicBezTo>
                  <a:pt y="1207929" x="1442639"/>
                  <a:pt y="1194566" x="1400175"/>
                  <a:pt y="1169960" x="1408906"/>
                </a:cubicBezTo>
                <a:cubicBezTo>
                  <a:pt y="1134109" x="1377950"/>
                  <a:pt y="1123923" x="1350566"/>
                  <a:pt y="1098523" x="1363663"/>
                </a:cubicBezTo>
                <a:cubicBezTo>
                  <a:pt y="1036081" x="1360091"/>
                  <a:pt y="1061614" x="1348978"/>
                  <a:pt y="1038992" x="1356519"/>
                </a:cubicBezTo>
                <a:cubicBezTo>
                  <a:pt y="966231" x="1360091"/>
                  <a:pt y="984223" x="1350963"/>
                  <a:pt y="962792" x="1356519"/>
                </a:cubicBezTo>
                <a:cubicBezTo>
                  <a:pt y="905907" x="1355726"/>
                  <a:pt y="930645" x="1357313"/>
                  <a:pt y="900879" x="1344613"/>
                </a:cubicBezTo>
                <a:cubicBezTo>
                  <a:pt y="873759" x="1309688"/>
                  <a:pt y="885401" x="1329135"/>
                  <a:pt y="865160" x="1296988"/>
                </a:cubicBezTo>
                <a:cubicBezTo>
                  <a:pt y="838438" x="1251347"/>
                  <a:pt y="862382" x="1217612"/>
                  <a:pt y="824679" x="1218406"/>
                </a:cubicBezTo>
                <a:cubicBezTo>
                  <a:pt y="789622" x="1174750"/>
                  <a:pt y="781023" x="1174354"/>
                  <a:pt y="746098" x="1173163"/>
                </a:cubicBezTo>
                <a:cubicBezTo>
                  <a:pt y="724932" x="1135063"/>
                  <a:pt y="723079" x="1139428"/>
                  <a:pt y="700854" x="1120775"/>
                </a:cubicBezTo>
                <a:cubicBezTo>
                  <a:pt y="677306" x="1078310"/>
                  <a:pt y="689345" x="1024335"/>
                  <a:pt y="669898" x="1001713"/>
                </a:cubicBezTo>
                <a:cubicBezTo>
                  <a:pt y="650451" x="979091"/>
                  <a:pt y="613542" x="1004491"/>
                  <a:pt y="584173" x="985044"/>
                </a:cubicBezTo>
                <a:lnTo>
                  <a:pt y="481778" x="90646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69" name="Shape 869"/>
          <p:cNvSpPr/>
          <p:nvPr/>
        </p:nvSpPr>
        <p:spPr>
          <a:xfrm>
            <a:off y="2806700" x="1165225"/>
            <a:ext cy="930274" cx="1476374"/>
          </a:xfrm>
          <a:custGeom>
            <a:pathLst>
              <a:path w="1476375" extrusionOk="0" h="930275">
                <a:moveTo>
                  <a:pt y="317500" x="1384300"/>
                </a:moveTo>
                <a:lnTo>
                  <a:pt y="263525" x="1419225"/>
                </a:lnTo>
                <a:lnTo>
                  <a:pt y="219075" x="1476375"/>
                </a:lnTo>
                <a:lnTo>
                  <a:pt y="174625" x="1466850"/>
                </a:lnTo>
                <a:lnTo>
                  <a:pt y="95250" x="1393825"/>
                </a:lnTo>
                <a:lnTo>
                  <a:pt y="53975" x="1330325"/>
                </a:lnTo>
                <a:lnTo>
                  <a:pt y="9525" x="1270000"/>
                </a:lnTo>
                <a:lnTo>
                  <a:pt y="0" x="1250950"/>
                </a:lnTo>
                <a:lnTo>
                  <a:pt y="76200" x="1171575"/>
                </a:lnTo>
                <a:lnTo>
                  <a:pt y="136525" x="1092200"/>
                </a:lnTo>
                <a:lnTo>
                  <a:pt y="165100" x="1035050"/>
                </a:lnTo>
                <a:lnTo>
                  <a:pt y="209550" x="1041400"/>
                </a:lnTo>
                <a:lnTo>
                  <a:pt y="304800" x="1095375"/>
                </a:lnTo>
                <a:lnTo>
                  <a:pt y="393700" x="1139825"/>
                </a:lnTo>
                <a:lnTo>
                  <a:pt y="501650" x="1104900"/>
                </a:lnTo>
                <a:lnTo>
                  <a:pt y="596900" x="1016000"/>
                </a:lnTo>
                <a:lnTo>
                  <a:pt y="650875" x="879475"/>
                </a:lnTo>
                <a:lnTo>
                  <a:pt y="644525" x="800100"/>
                </a:lnTo>
                <a:lnTo>
                  <a:pt y="565150" x="733425"/>
                </a:lnTo>
                <a:lnTo>
                  <a:pt y="536575" x="692150"/>
                </a:lnTo>
                <a:lnTo>
                  <a:pt y="536575" x="641350"/>
                </a:lnTo>
                <a:lnTo>
                  <a:pt y="457200" x="574675"/>
                </a:lnTo>
                <a:lnTo>
                  <a:pt y="425450" x="571500"/>
                </a:lnTo>
                <a:lnTo>
                  <a:pt y="441325" x="520700"/>
                </a:lnTo>
                <a:lnTo>
                  <a:pt y="473075" x="501650"/>
                </a:lnTo>
                <a:lnTo>
                  <a:pt y="546100" x="498475"/>
                </a:lnTo>
                <a:lnTo>
                  <a:pt y="555625" x="444500"/>
                </a:lnTo>
                <a:lnTo>
                  <a:pt y="482600" x="450850"/>
                </a:lnTo>
                <a:lnTo>
                  <a:pt y="415925" x="454025"/>
                </a:lnTo>
                <a:lnTo>
                  <a:pt y="428625" x="393700"/>
                </a:lnTo>
                <a:lnTo>
                  <a:pt y="466725" x="365125"/>
                </a:lnTo>
                <a:lnTo>
                  <a:pt y="511175" x="279400"/>
                </a:lnTo>
                <a:lnTo>
                  <a:pt y="514350" x="206375"/>
                </a:lnTo>
                <a:lnTo>
                  <a:pt y="533400" x="111125"/>
                </a:lnTo>
                <a:lnTo>
                  <a:pt y="533400" x="47625"/>
                </a:lnTo>
                <a:lnTo>
                  <a:pt y="622300" x="0"/>
                </a:lnTo>
                <a:lnTo>
                  <a:pt y="673100" x="127000"/>
                </a:lnTo>
                <a:lnTo>
                  <a:pt y="685800" x="168275"/>
                </a:lnTo>
                <a:lnTo>
                  <a:pt y="714375" x="88900"/>
                </a:lnTo>
                <a:lnTo>
                  <a:pt y="739775" x="53975"/>
                </a:lnTo>
                <a:lnTo>
                  <a:pt y="768350" x="161925"/>
                </a:lnTo>
                <a:lnTo>
                  <a:pt y="784225" x="234950"/>
                </a:lnTo>
                <a:lnTo>
                  <a:pt y="803275" x="127000"/>
                </a:lnTo>
                <a:lnTo>
                  <a:pt y="803275" x="127000"/>
                </a:lnTo>
                <a:lnTo>
                  <a:pt y="876300" x="98425"/>
                </a:lnTo>
                <a:lnTo>
                  <a:pt y="841375" x="180975"/>
                </a:lnTo>
                <a:lnTo>
                  <a:pt y="838200" x="193675"/>
                </a:lnTo>
                <a:lnTo>
                  <a:pt y="860425" x="238125"/>
                </a:lnTo>
                <a:lnTo>
                  <a:pt y="895350" x="260350"/>
                </a:lnTo>
                <a:lnTo>
                  <a:pt y="920750" x="288925"/>
                </a:lnTo>
                <a:lnTo>
                  <a:pt y="930275" x="352425"/>
                </a:lnTo>
                <a:lnTo>
                  <a:pt y="825500" x="387350"/>
                </a:lnTo>
                <a:lnTo>
                  <a:pt y="752475" x="412750"/>
                </a:lnTo>
                <a:lnTo>
                  <a:pt y="835025" x="415925"/>
                </a:lnTo>
                <a:lnTo>
                  <a:pt y="869950" x="434975"/>
                </a:lnTo>
                <a:lnTo>
                  <a:pt y="927100" x="473075"/>
                </a:lnTo>
                <a:lnTo>
                  <a:pt y="815975" x="463550"/>
                </a:lnTo>
                <a:lnTo>
                  <a:pt y="749300" x="479425"/>
                </a:lnTo>
                <a:lnTo>
                  <a:pt y="733425" x="492125"/>
                </a:lnTo>
                <a:lnTo>
                  <a:pt y="774700" x="520700"/>
                </a:lnTo>
                <a:lnTo>
                  <a:pt y="854075" x="571500"/>
                </a:lnTo>
                <a:lnTo>
                  <a:pt y="796925" x="596900"/>
                </a:lnTo>
                <a:lnTo>
                  <a:pt y="796925" x="641350"/>
                </a:lnTo>
                <a:lnTo>
                  <a:pt y="736600" x="638175"/>
                </a:lnTo>
                <a:lnTo>
                  <a:pt y="682625" x="641350"/>
                </a:lnTo>
                <a:lnTo>
                  <a:pt y="682625" x="660400"/>
                </a:lnTo>
                <a:lnTo>
                  <a:pt y="714375" x="746125"/>
                </a:lnTo>
                <a:lnTo>
                  <a:pt y="746125" x="819150"/>
                </a:lnTo>
                <a:lnTo>
                  <a:pt y="746125" x="895350"/>
                </a:lnTo>
                <a:lnTo>
                  <a:pt y="714375" x="996950"/>
                </a:lnTo>
                <a:lnTo>
                  <a:pt y="673100" x="1127125"/>
                </a:lnTo>
                <a:lnTo>
                  <a:pt y="628650" x="1136650"/>
                </a:lnTo>
                <a:lnTo>
                  <a:pt y="539750" x="1146175"/>
                </a:lnTo>
                <a:lnTo>
                  <a:pt y="495300" x="1165225"/>
                </a:lnTo>
                <a:lnTo>
                  <a:pt y="406400" x="1168400"/>
                </a:lnTo>
                <a:lnTo>
                  <a:pt y="320675" x="1162050"/>
                </a:lnTo>
                <a:lnTo>
                  <a:pt y="266700" x="1158875"/>
                </a:lnTo>
                <a:lnTo>
                  <a:pt y="200025" x="1193800"/>
                </a:lnTo>
                <a:lnTo>
                  <a:pt y="168275" x="1247775"/>
                </a:lnTo>
                <a:lnTo>
                  <a:pt y="228600" x="1314450"/>
                </a:lnTo>
                <a:lnTo>
                  <a:pt y="317500" x="13843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0" name="Shape 870"/>
          <p:cNvSpPr/>
          <p:nvPr/>
        </p:nvSpPr>
        <p:spPr>
          <a:xfrm>
            <a:off y="3133725" x="2562225"/>
            <a:ext cy="323849" cx="203199"/>
          </a:xfrm>
          <a:custGeom>
            <a:pathLst>
              <a:path w="203200" extrusionOk="0" h="323850">
                <a:moveTo>
                  <a:pt y="0" x="158750"/>
                </a:moveTo>
                <a:lnTo>
                  <a:pt y="82550" x="95250"/>
                </a:lnTo>
                <a:lnTo>
                  <a:pt y="85725" x="63500"/>
                </a:lnTo>
                <a:lnTo>
                  <a:pt y="76200" x="0"/>
                </a:lnTo>
                <a:lnTo>
                  <a:pt y="114300" x="28575"/>
                </a:lnTo>
                <a:lnTo>
                  <a:pt y="155575" x="66675"/>
                </a:lnTo>
                <a:lnTo>
                  <a:pt y="171450" x="76200"/>
                </a:lnTo>
                <a:lnTo>
                  <a:pt y="193675" x="98425"/>
                </a:lnTo>
                <a:lnTo>
                  <a:pt y="238125" x="79375"/>
                </a:lnTo>
                <a:lnTo>
                  <a:pt y="269875" x="85725"/>
                </a:lnTo>
                <a:lnTo>
                  <a:pt y="285750" x="120650"/>
                </a:lnTo>
                <a:lnTo>
                  <a:pt y="323850" x="171450"/>
                </a:lnTo>
                <a:lnTo>
                  <a:pt y="257175" x="203200"/>
                </a:lnTo>
                <a:lnTo>
                  <a:pt y="171450" x="184150"/>
                </a:lnTo>
                <a:lnTo>
                  <a:pt y="114300" x="161925"/>
                </a:lnTo>
                <a:lnTo>
                  <a:pt y="60325" x="171450"/>
                </a:lnTo>
                <a:lnTo>
                  <a:pt y="0" x="1587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1" name="Shape 871"/>
          <p:cNvSpPr/>
          <p:nvPr/>
        </p:nvSpPr>
        <p:spPr>
          <a:xfrm>
            <a:off y="2457450" x="2886075"/>
            <a:ext cy="393699" cx="250824"/>
          </a:xfrm>
          <a:custGeom>
            <a:pathLst>
              <a:path w="250825" extrusionOk="0" h="393700">
                <a:moveTo>
                  <a:pt y="0" x="79375"/>
                </a:moveTo>
                <a:lnTo>
                  <a:pt y="60325" x="60325"/>
                </a:lnTo>
                <a:lnTo>
                  <a:pt y="111125" x="6350"/>
                </a:lnTo>
                <a:lnTo>
                  <a:pt y="158750" x="0"/>
                </a:lnTo>
                <a:lnTo>
                  <a:pt y="234950" x="28575"/>
                </a:lnTo>
                <a:lnTo>
                  <a:pt y="292100" x="47625"/>
                </a:lnTo>
                <a:lnTo>
                  <a:pt y="333375" x="123825"/>
                </a:lnTo>
                <a:lnTo>
                  <a:pt y="361950" x="184150"/>
                </a:lnTo>
                <a:lnTo>
                  <a:pt y="393700" x="250825"/>
                </a:lnTo>
                <a:lnTo>
                  <a:pt y="288925" x="152400"/>
                </a:lnTo>
                <a:lnTo>
                  <a:pt y="203200" x="142875"/>
                </a:lnTo>
                <a:lnTo>
                  <a:pt y="88900" x="155575"/>
                </a:lnTo>
                <a:lnTo>
                  <a:pt y="53975" x="139700"/>
                </a:lnTo>
                <a:lnTo>
                  <a:pt y="0" x="793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2" name="Shape 872"/>
          <p:cNvSpPr/>
          <p:nvPr/>
        </p:nvSpPr>
        <p:spPr>
          <a:xfrm>
            <a:off y="1670207" x="3757612"/>
            <a:ext cy="732473" cx="1195386"/>
          </a:xfrm>
          <a:custGeom>
            <a:pathLst>
              <a:path w="1195387" extrusionOk="0" h="732474">
                <a:moveTo>
                  <a:pt y="637224" x="1195387"/>
                </a:moveTo>
                <a:lnTo>
                  <a:pt y="622937" x="1133475"/>
                </a:lnTo>
                <a:lnTo>
                  <a:pt y="622937" x="1054893"/>
                </a:lnTo>
                <a:lnTo>
                  <a:pt y="680087" x="981075"/>
                </a:lnTo>
                <a:lnTo>
                  <a:pt y="694374" x="957262"/>
                </a:lnTo>
                <a:lnTo>
                  <a:pt y="618174" x="871537"/>
                </a:lnTo>
                <a:lnTo>
                  <a:pt y="551500" x="812006"/>
                </a:lnTo>
                <a:cubicBezTo>
                  <a:pt y="530069" x="801687"/>
                  <a:pt y="505858" x="787003"/>
                  <a:pt y="484824" x="785812"/>
                </a:cubicBezTo>
                <a:cubicBezTo>
                  <a:pt y="463790" x="784621"/>
                  <a:pt y="430056" x="822721"/>
                  <a:pt y="403862" x="823912"/>
                </a:cubicBezTo>
                <a:cubicBezTo>
                  <a:pt y="377668" x="825103"/>
                  <a:pt y="277655" x="890190"/>
                  <a:pt y="246699" x="892968"/>
                </a:cubicBezTo>
                <a:cubicBezTo>
                  <a:pt y="215743" x="895746"/>
                  <a:pt y="144703" x="940196"/>
                  <a:pt y="125256" x="940593"/>
                </a:cubicBezTo>
                <a:cubicBezTo>
                  <a:pt y="105809" x="940990"/>
                  <a:pt y="83981" x="921940"/>
                  <a:pt y="68106" x="912018"/>
                </a:cubicBezTo>
                <a:cubicBezTo>
                  <a:pt y="52231" x="902096"/>
                  <a:pt y="13734" x="923131"/>
                  <a:pt y="3812" x="914400"/>
                </a:cubicBezTo>
                <a:cubicBezTo>
                  <a:pt y="-6110" x="905669"/>
                  <a:pt y="6193" x="868759"/>
                  <a:pt y="8574" x="859631"/>
                </a:cubicBezTo>
                <a:cubicBezTo>
                  <a:pt y="10955" x="850503"/>
                  <a:pt y="37546" x="837405"/>
                  <a:pt y="44293" x="826293"/>
                </a:cubicBezTo>
                <a:cubicBezTo>
                  <a:pt y="51040" x="815181"/>
                  <a:pt y="84774" x="804069"/>
                  <a:pt y="91918" x="790575"/>
                </a:cubicBezTo>
                <a:cubicBezTo>
                  <a:pt y="99062" x="777081"/>
                  <a:pt y="68900" x="751284"/>
                  <a:pt y="87156" x="745331"/>
                </a:cubicBezTo>
                <a:cubicBezTo>
                  <a:pt y="105412" x="739378"/>
                  <a:pt y="152244" x="755650"/>
                  <a:pt y="170500" x="750094"/>
                </a:cubicBezTo>
                <a:cubicBezTo>
                  <a:pt y="188756" x="744538"/>
                  <a:pt y="233603" x="765174"/>
                  <a:pt y="239556" x="750093"/>
                </a:cubicBezTo>
                <a:cubicBezTo>
                  <a:pt y="245509" x="735012"/>
                  <a:pt y="316946" x="697309"/>
                  <a:pt y="320518" x="678656"/>
                </a:cubicBezTo>
                <a:lnTo>
                  <a:pt y="358618" x="590549"/>
                </a:lnTo>
                <a:lnTo>
                  <a:pt y="358618" x="490538"/>
                </a:lnTo>
                <a:lnTo>
                  <a:pt y="458631" x="388144"/>
                </a:lnTo>
                <a:lnTo>
                  <a:pt y="406243" x="323850"/>
                </a:lnTo>
                <a:lnTo>
                  <a:pt y="384812" x="319087"/>
                </a:lnTo>
                <a:lnTo>
                  <a:pt y="282418" x="247650"/>
                </a:lnTo>
                <a:lnTo>
                  <a:pt y="265749" x="245268"/>
                </a:lnTo>
                <a:lnTo>
                  <a:pt y="232412" x="283368"/>
                </a:lnTo>
                <a:lnTo>
                  <a:pt y="208599" x="295275"/>
                </a:lnTo>
                <a:lnTo>
                  <a:pt y="158593" x="273843"/>
                </a:lnTo>
                <a:lnTo>
                  <a:pt y="120493" x="259556"/>
                </a:lnTo>
                <a:lnTo>
                  <a:pt y="68106" x="259556"/>
                </a:lnTo>
                <a:lnTo>
                  <a:pt y="63343" x="223837"/>
                </a:lnTo>
                <a:lnTo>
                  <a:pt y="125256" x="192881"/>
                </a:lnTo>
                <a:lnTo>
                  <a:pt y="153831" x="176212"/>
                </a:lnTo>
                <a:lnTo>
                  <a:pt y="182406" x="161925"/>
                </a:lnTo>
                <a:lnTo>
                  <a:pt y="194312" x="164306"/>
                </a:lnTo>
                <a:lnTo>
                  <a:pt y="199074" x="128587"/>
                </a:lnTo>
                <a:lnTo>
                  <a:pt y="220506" x="138112"/>
                </a:lnTo>
                <a:lnTo>
                  <a:pt y="260987" x="114300"/>
                </a:lnTo>
                <a:lnTo>
                  <a:pt y="284799" x="130968"/>
                </a:lnTo>
                <a:lnTo>
                  <a:pt y="282418" x="95250"/>
                </a:lnTo>
                <a:lnTo>
                  <a:pt y="310993" x="88106"/>
                </a:lnTo>
                <a:lnTo>
                  <a:pt y="315756" x="14287"/>
                </a:lnTo>
                <a:lnTo>
                  <a:pt y="394337" x="0"/>
                </a:lnTo>
                <a:lnTo>
                  <a:pt y="427674" x="33337"/>
                </a:lnTo>
                <a:lnTo>
                  <a:pt y="491968" x="52387"/>
                </a:lnTo>
                <a:lnTo>
                  <a:pt y="561024" x="150018"/>
                </a:lnTo>
                <a:lnTo>
                  <a:pt y="594362" x="204787"/>
                </a:lnTo>
                <a:lnTo>
                  <a:pt y="601506" x="238125"/>
                </a:lnTo>
                <a:lnTo>
                  <a:pt y="568168" x="371475"/>
                </a:lnTo>
                <a:lnTo>
                  <a:pt y="546737" x="483393"/>
                </a:lnTo>
                <a:lnTo>
                  <a:pt y="541974" x="550068"/>
                </a:lnTo>
                <a:lnTo>
                  <a:pt y="541974" x="602456"/>
                </a:lnTo>
                <a:lnTo>
                  <a:pt y="589599" x="709612"/>
                </a:lnTo>
                <a:lnTo>
                  <a:pt y="649131" x="790575"/>
                </a:lnTo>
                <a:lnTo>
                  <a:pt y="699137" x="895350"/>
                </a:lnTo>
                <a:lnTo>
                  <a:pt y="730093" x="966787"/>
                </a:lnTo>
                <a:lnTo>
                  <a:pt y="732474" x="1104900"/>
                </a:lnTo>
                <a:lnTo>
                  <a:pt y="732474" x="1133475"/>
                </a:lnTo>
                <a:lnTo>
                  <a:pt y="637224" x="1195387"/>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3" name="Shape 873"/>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4" name="Shape 874"/>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5" name="Shape 875"/>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76" name="Shape 876"/>
          <p:cNvSpPr txBox="1"/>
          <p:nvPr/>
        </p:nvSpPr>
        <p:spPr>
          <a:xfrm>
            <a:off y="2637423" x="6690920"/>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877" name="Shape 877"/>
          <p:cNvSpPr txBox="1"/>
          <p:nvPr/>
        </p:nvSpPr>
        <p:spPr>
          <a:xfrm>
            <a:off y="4433628" x="408106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878" name="Shape 878"/>
          <p:cNvSpPr txBox="1"/>
          <p:nvPr/>
        </p:nvSpPr>
        <p:spPr>
          <a:xfrm>
            <a:off y="3300364" x="158998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879" name="Shape 879"/>
          <p:cNvSpPr txBox="1"/>
          <p:nvPr/>
        </p:nvSpPr>
        <p:spPr>
          <a:xfrm>
            <a:off y="3166814" x="5619926"/>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880" name="Shape 880"/>
          <p:cNvSpPr txBox="1"/>
          <p:nvPr/>
        </p:nvSpPr>
        <p:spPr>
          <a:xfrm>
            <a:off y="5022219" x="4347305"/>
            <a:ext cy="261609" cx="102143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Outer Islands</a:t>
            </a:r>
          </a:p>
        </p:txBody>
      </p:sp>
      <p:sp>
        <p:nvSpPr>
          <p:cNvPr id="881" name="Shape 881"/>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882" name="Shape 882"/>
          <p:cNvSpPr/>
          <p:nvPr/>
        </p:nvSpPr>
        <p:spPr>
          <a:xfrm>
            <a:off y="1719215" x="4305300"/>
            <a:ext cy="531017" cx="328611"/>
          </a:xfrm>
          <a:custGeom>
            <a:pathLst>
              <a:path w="328612" extrusionOk="0" h="531018">
                <a:moveTo>
                  <a:pt y="531018" x="0"/>
                </a:moveTo>
                <a:lnTo>
                  <a:pt y="478631" x="80963"/>
                </a:lnTo>
                <a:lnTo>
                  <a:pt y="395287" x="166688"/>
                </a:lnTo>
                <a:lnTo>
                  <a:pt y="304799" x="216694"/>
                </a:lnTo>
                <a:lnTo>
                  <a:pt y="216693" x="266700"/>
                </a:lnTo>
                <a:cubicBezTo>
                  <a:pt y="174624" x="285750"/>
                  <a:pt y="42069" x="309562"/>
                  <a:pt y="0" x="328612"/>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883" name="Shape 883"/>
          <p:cNvSpPr/>
          <p:nvPr/>
        </p:nvSpPr>
        <p:spPr>
          <a:xfrm>
            <a:off y="1797843" x="4524375"/>
            <a:ext cy="114299" cx="57149"/>
          </a:xfrm>
          <a:custGeom>
            <a:pathLst>
              <a:path w="57150" extrusionOk="0" h="114300">
                <a:moveTo>
                  <a:pt y="114300" x="57150"/>
                </a:moveTo>
                <a:lnTo>
                  <a:pt y="71437" x="40481"/>
                </a:lnTo>
                <a:cubicBezTo>
                  <a:pt y="65000" x="35975"/>
                  <a:pt y="45822" x="21720"/>
                  <a:pt y="35719" x="16669"/>
                </a:cubicBezTo>
                <a:cubicBezTo>
                  <a:pt y="33474" x="15546"/>
                  <a:pt y="30820" x="15411"/>
                  <a:pt y="28575" x="14288"/>
                </a:cubicBezTo>
                <a:cubicBezTo>
                  <a:pt y="26015" x="13008"/>
                  <a:pt y="21431" x="9525"/>
                  <a:pt y="21431" x="9525"/>
                </a:cubicBez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884" name="Shape 884"/>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+ 3306</a:t>
            </a:r>
          </a:p>
        </p:txBody>
      </p:sp>
      <p:sp>
        <p:nvSpPr>
          <p:cNvPr id="885" name="Shape 885"/>
          <p:cNvSpPr txBox="1"/>
          <p:nvPr/>
        </p:nvSpPr>
        <p:spPr>
          <a:xfrm>
            <a:off y="4800600" x="7302096"/>
            <a:ext cy="369332" cx="8819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2411</a:t>
            </a:r>
          </a:p>
        </p:txBody>
      </p:sp>
      <p:grpSp>
        <p:nvGrpSpPr>
          <p:cNvPr id="886" name="Shape 886"/>
          <p:cNvGrpSpPr/>
          <p:nvPr/>
        </p:nvGrpSpPr>
        <p:grpSpPr>
          <a:xfrm>
            <a:off y="4416147" x="8045211"/>
            <a:ext cy="384453" cx="565388"/>
            <a:chOff y="4112657" x="7440907"/>
            <a:chExt cy="384453" cx="565388"/>
          </a:xfrm>
        </p:grpSpPr>
        <p:sp>
          <p:nvSpPr>
            <p:cNvPr id="887" name="Shape 887"/>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888" name="Shape 888"/>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889" name="Shape 889"/>
          <p:cNvGrpSpPr/>
          <p:nvPr/>
        </p:nvGrpSpPr>
        <p:grpSpPr>
          <a:xfrm>
            <a:off y="4773168" x="8055863"/>
            <a:ext cy="384453" cx="565388"/>
            <a:chOff y="4112657" x="7440907"/>
            <a:chExt cy="384453" cx="565388"/>
          </a:xfrm>
        </p:grpSpPr>
        <p:sp>
          <p:nvSpPr>
            <p:cNvPr id="890" name="Shape 890"/>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891" name="Shape 891"/>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grpSp>
        <p:nvGrpSpPr>
          <p:cNvPr id="892" name="Shape 892"/>
          <p:cNvGrpSpPr/>
          <p:nvPr/>
        </p:nvGrpSpPr>
        <p:grpSpPr>
          <a:xfrm>
            <a:off y="3082479" x="4091857"/>
            <a:ext cy="3501468" cx="2956642"/>
            <a:chOff y="3082479" x="4091857"/>
            <a:chExt cy="3501468" cx="2956642"/>
          </a:xfrm>
        </p:grpSpPr>
        <p:pic>
          <p:nvPicPr>
            <p:cNvPr id="893" name="Shape 893"/>
            <p:cNvPicPr preferRelativeResize="0"/>
            <p:nvPr/>
          </p:nvPicPr>
          <p:blipFill rotWithShape="1">
            <a:blip r:embed="rId4">
              <a:alphaModFix/>
            </a:blip>
            <a:srcRect t="0" b="0" r="0" l="0"/>
            <a:stretch/>
          </p:blipFill>
          <p:spPr>
            <a:xfrm>
              <a:off y="4615933" x="4091857"/>
              <a:ext cy="1968014" cx="2956642"/>
            </a:xfrm>
            <a:prstGeom prst="rect">
              <a:avLst/>
            </a:prstGeom>
            <a:noFill/>
            <a:ln>
              <a:noFill/>
            </a:ln>
          </p:spPr>
        </p:pic>
        <p:cxnSp>
          <p:nvCxnSpPr>
            <p:cNvPr id="894" name="Shape 894"/>
            <p:cNvCxnSpPr/>
            <p:nvPr/>
          </p:nvCxnSpPr>
          <p:spPr>
            <a:xfrm rot="10800000" flipH="1">
              <a:off y="3082479" x="6690920"/>
              <a:ext cy="2741133" cx="117965"/>
            </a:xfrm>
            <a:prstGeom prst="straightConnector1">
              <a:avLst/>
            </a:prstGeom>
            <a:noFill/>
            <a:ln w="19050" cap="flat">
              <a:solidFill>
                <a:srgbClr val="FF0000"/>
              </a:solidFill>
              <a:prstDash val="solid"/>
              <a:round/>
              <a:headEnd w="med" len="med" type="none"/>
              <a:tailEnd w="lg" len="lg" type="stealth"/>
            </a:ln>
          </p:spPr>
        </p:cxnSp>
      </p:grpSp>
      <p:grpSp>
        <p:nvGrpSpPr>
          <p:cNvPr id="895" name="Shape 895"/>
          <p:cNvGrpSpPr/>
          <p:nvPr/>
        </p:nvGrpSpPr>
        <p:grpSpPr>
          <a:xfrm>
            <a:off y="1017965" x="801064"/>
            <a:ext cy="5222274" cx="3723310"/>
            <a:chOff y="1017965" x="801064"/>
            <a:chExt cy="5222274" cx="3723310"/>
          </a:xfrm>
        </p:grpSpPr>
        <p:sp>
          <p:nvSpPr>
            <p:cNvPr id="896" name="Shape 896"/>
            <p:cNvSpPr/>
            <p:nvPr/>
          </p:nvSpPr>
          <p:spPr>
            <a:xfrm>
              <a:off y="2057827" x="4387214"/>
              <a:ext cy="137159" cx="137159"/>
            </a:xfrm>
            <a:prstGeom prst="ellipse">
              <a:avLst/>
            </a:prstGeom>
            <a:noFill/>
            <a:ln w="127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pic>
          <p:nvPicPr>
            <p:cNvPr id="897" name="Shape 897"/>
            <p:cNvPicPr preferRelativeResize="0"/>
            <p:nvPr/>
          </p:nvPicPr>
          <p:blipFill rotWithShape="1">
            <a:blip r:embed="rId5">
              <a:alphaModFix/>
            </a:blip>
            <a:srcRect t="0" b="0" r="0" l="0"/>
            <a:stretch/>
          </p:blipFill>
          <p:spPr>
            <a:xfrm>
              <a:off y="1342450" x="801064"/>
              <a:ext cy="1896525" cx="1797654"/>
            </a:xfrm>
            <a:prstGeom prst="rect">
              <a:avLst/>
            </a:prstGeom>
            <a:noFill/>
            <a:ln>
              <a:noFill/>
            </a:ln>
          </p:spPr>
        </p:pic>
        <p:sp>
          <p:nvSpPr>
            <p:cNvPr id="898" name="Shape 898"/>
            <p:cNvSpPr txBox="1"/>
            <p:nvPr/>
          </p:nvSpPr>
          <p:spPr>
            <a:xfrm>
              <a:off y="1017965" x="838096"/>
              <a:ext cy="338554" cx="1799057"/>
            </a:xfrm>
            <a:prstGeom prst="rect">
              <a:avLst/>
            </a:prstGeom>
            <a:solidFill>
              <a:srgbClr val="E1E2DA"/>
            </a:solid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800" lang="en-US" i="0">
                  <a:solidFill>
                    <a:schemeClr val="dk1"/>
                  </a:solidFill>
                  <a:latin typeface="Arial"/>
                  <a:ea typeface="Arial"/>
                  <a:cs typeface="Arial"/>
                  <a:sym typeface="Arial"/>
                </a:rPr>
                <a:t>Bayou Jasmine Archeological Site</a:t>
              </a:r>
            </a:p>
            <a:p>
              <a:pPr algn="ctr" rtl="0" lvl="0" marR="0" indent="0" marL="0">
                <a:spcBef>
                  <a:spcPts val="0"/>
                </a:spcBef>
                <a:buSzPct val="25000"/>
                <a:buNone/>
              </a:pPr>
              <a:r>
                <a:rPr strike="noStrike" u="none" b="0" cap="none" baseline="0" sz="800" lang="en-US" i="0">
                  <a:solidFill>
                    <a:schemeClr val="dk1"/>
                  </a:solidFill>
                  <a:latin typeface="Arial"/>
                  <a:ea typeface="Arial"/>
                  <a:cs typeface="Arial"/>
                  <a:sym typeface="Arial"/>
                </a:rPr>
                <a:t>Twinned bag ca. 800 BC</a:t>
              </a:r>
            </a:p>
          </p:txBody>
        </p:sp>
        <p:cxnSp>
          <p:nvCxnSpPr>
            <p:cNvPr id="899" name="Shape 899"/>
            <p:cNvCxnSpPr/>
            <p:nvPr/>
          </p:nvCxnSpPr>
          <p:spPr>
            <a:xfrm rot="10800000" flipH="1">
              <a:off y="2174901" x="2598718"/>
              <a:ext cy="115813" cx="1808582"/>
            </a:xfrm>
            <a:prstGeom prst="straightConnector1">
              <a:avLst/>
            </a:prstGeom>
            <a:noFill/>
            <a:ln w="19050" cap="flat">
              <a:solidFill>
                <a:srgbClr val="FF0000"/>
              </a:solidFill>
              <a:prstDash val="solid"/>
              <a:round/>
              <a:headEnd w="med" len="med" type="none"/>
              <a:tailEnd w="lg" len="lg" type="stealth"/>
            </a:ln>
          </p:spPr>
        </p:cxnSp>
        <p:pic>
          <p:nvPicPr>
            <p:cNvPr id="900" name="Shape 900"/>
            <p:cNvPicPr preferRelativeResize="0"/>
            <p:nvPr/>
          </p:nvPicPr>
          <p:blipFill rotWithShape="1">
            <a:blip r:embed="rId6">
              <a:alphaModFix/>
            </a:blip>
            <a:srcRect t="0" b="0" r="0" l="0"/>
            <a:stretch/>
          </p:blipFill>
          <p:spPr>
            <a:xfrm>
              <a:off y="4046885" x="1236226"/>
              <a:ext cy="2193354" cx="2193354"/>
            </a:xfrm>
            <a:prstGeom prst="rect">
              <a:avLst/>
            </a:prstGeom>
            <a:noFill/>
            <a:ln>
              <a:noFill/>
            </a:ln>
          </p:spPr>
        </p:pic>
        <p:cxnSp>
          <p:nvCxnSpPr>
            <p:cNvPr id="901" name="Shape 901"/>
            <p:cNvCxnSpPr/>
            <p:nvPr/>
          </p:nvCxnSpPr>
          <p:spPr>
            <a:xfrm rot="10800000" flipH="1">
              <a:off y="2174900" x="2332905"/>
              <a:ext cy="1871985" cx="2171383"/>
            </a:xfrm>
            <a:prstGeom prst="straightConnector1">
              <a:avLst/>
            </a:prstGeom>
            <a:noFill/>
            <a:ln w="19050" cap="flat">
              <a:solidFill>
                <a:srgbClr val="FF0000"/>
              </a:solidFill>
              <a:prstDash val="solid"/>
              <a:round/>
              <a:headEnd w="med" len="med" type="none"/>
              <a:tailEnd w="lg" len="lg" type="stealth"/>
            </a:ln>
          </p:spPr>
        </p:cxnSp>
        <p:sp>
          <p:nvSpPr>
            <p:cNvPr id="902" name="Shape 902"/>
            <p:cNvSpPr txBox="1"/>
            <p:nvPr/>
          </p:nvSpPr>
          <p:spPr>
            <a:xfrm>
              <a:off y="3170108" x="813462"/>
              <a:ext cy="246220" cx="1513556"/>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LSU TEXTILE MUSEUM</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892"/>
                                        </p:tgtEl>
                                        <p:attrNameLst>
                                          <p:attrName>style.visibility</p:attrName>
                                        </p:attrNameLst>
                                      </p:cBhvr>
                                      <p:to>
                                        <p:strVal val="visible"/>
                                      </p:to>
                                    </p:set>
                                    <p:animEffect transition="in" filter="fade">
                                      <p:cBhvr>
                                        <p:cTn dur="1"/>
                                        <p:tgtEl>
                                          <p:spTgt spid="892"/>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895"/>
                                        </p:tgtEl>
                                        <p:attrNameLst>
                                          <p:attrName>style.visibility</p:attrName>
                                        </p:attrNameLst>
                                      </p:cBhvr>
                                      <p:to>
                                        <p:strVal val="visible"/>
                                      </p:to>
                                    </p:set>
                                    <p:animEffect transition="in" filter="fade">
                                      <p:cBhvr>
                                        <p:cTn dur="1"/>
                                        <p:tgtEl>
                                          <p:spTgt spid="895"/>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xit" nodeType="clickEffect">
                                  <p:stCondLst>
                                    <p:cond delay="0"/>
                                  </p:stCondLst>
                                  <p:childTnLst>
                                    <p:animEffect transition="out" filter="fade">
                                      <p:cBhvr>
                                        <p:cTn dur="1"/>
                                        <p:tgtEl>
                                          <p:spTgt spid="895"/>
                                        </p:tgtEl>
                                      </p:cBhvr>
                                    </p:animEffect>
                                    <p:set>
                                      <p:cBhvr>
                                        <p:cTn dur="1" fill="hold">
                                          <p:stCondLst>
                                            <p:cond delay="1"/>
                                          </p:stCondLst>
                                        </p:cTn>
                                        <p:tgtEl>
                                          <p:spTgt spid="895"/>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892"/>
                                        </p:tgtEl>
                                      </p:cBhvr>
                                    </p:animEffect>
                                    <p:set>
                                      <p:cBhvr>
                                        <p:cTn dur="1" fill="hold">
                                          <p:stCondLst>
                                            <p:cond delay="1"/>
                                          </p:stCondLst>
                                        </p:cTn>
                                        <p:tgtEl>
                                          <p:spTgt spid="8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7" name="Shape 907"/>
        <p:cNvGrpSpPr/>
        <p:nvPr/>
      </p:nvGrpSpPr>
      <p:grpSpPr>
        <a:xfrm>
          <a:off y="0" x="0"/>
          <a:ext cy="0" cx="0"/>
          <a:chOff y="0" x="0"/>
          <a:chExt cy="0" cx="0"/>
        </a:xfrm>
      </p:grpSpPr>
      <p:pic>
        <p:nvPicPr>
          <p:cNvPr id="908" name="Shape 908"/>
          <p:cNvPicPr preferRelativeResize="0"/>
          <p:nvPr/>
        </p:nvPicPr>
        <p:blipFill rotWithShape="1">
          <a:blip r:embed="rId3">
            <a:alphaModFix/>
          </a:blip>
          <a:srcRect t="0" b="0" r="0" l="0"/>
          <a:stretch/>
        </p:blipFill>
        <p:spPr>
          <a:xfrm>
            <a:off y="770810" x="393191"/>
            <a:ext cy="5052801" cx="8229600"/>
          </a:xfrm>
          <a:prstGeom prst="rect">
            <a:avLst/>
          </a:prstGeom>
          <a:solidFill>
            <a:srgbClr val="3399FF">
              <a:alpha val="60000"/>
            </a:srgbClr>
          </a:solidFill>
          <a:ln>
            <a:noFill/>
          </a:ln>
        </p:spPr>
      </p:pic>
      <p:sp>
        <p:nvSpPr>
          <p:cNvPr id="909" name="Shape 909"/>
          <p:cNvSpPr/>
          <p:nvPr/>
        </p:nvSpPr>
        <p:spPr>
          <a:xfrm>
            <a:off y="1412033" x="2450590"/>
            <a:ext cy="3385520" cx="4911088"/>
          </a:xfrm>
          <a:custGeom>
            <a:pathLst>
              <a:path w="5456766" extrusionOk="0" h="3761690">
                <a:moveTo>
                  <a:pt y="548008" x="442385"/>
                </a:moveTo>
                <a:cubicBezTo>
                  <a:pt y="558097" x="498335"/>
                  <a:pt y="567587" x="512234"/>
                  <a:pt y="566211" x="544725"/>
                </a:cubicBezTo>
                <a:cubicBezTo>
                  <a:pt y="564835" x="577216"/>
                  <a:pt y="567093" x="629390"/>
                  <a:pt y="560919" x="674369"/>
                </a:cubicBezTo>
                <a:cubicBezTo>
                  <a:pt y="552488" x="731113"/>
                  <a:pt y="539082" x="791175"/>
                  <a:pt y="523877" x="841058"/>
                </a:cubicBezTo>
                <a:cubicBezTo>
                  <a:pt y="512853" x="880745"/>
                  <a:pt y="494985" x="889512"/>
                  <a:pt y="484190" x="917787"/>
                </a:cubicBezTo>
                <a:cubicBezTo>
                  <a:pt y="473395" x="946063"/>
                  <a:pt y="465281" x="962204"/>
                  <a:pt y="459107" x="984253"/>
                </a:cubicBezTo>
                <a:cubicBezTo>
                  <a:pt y="455121" x="1006195"/>
                  <a:pt y="445843" x="1014907"/>
                  <a:pt y="441857" x="1036849"/>
                </a:cubicBezTo>
                <a:lnTo>
                  <a:pt y="435823" x="1099081"/>
                </a:lnTo>
                <a:lnTo>
                  <a:pt y="385552" x="1126067"/>
                </a:lnTo>
                <a:lnTo>
                  <a:pt y="316761" x="1118129"/>
                </a:lnTo>
                <a:lnTo>
                  <a:pt y="394549" x="1181629"/>
                </a:lnTo>
                <a:cubicBezTo>
                  <a:pt y="406790" x="1178348"/>
                  <a:pt y="429614" x="1180360"/>
                  <a:pt y="441855" x="1177079"/>
                </a:cubicBezTo>
                <a:cubicBezTo>
                  <a:pt y="467432" x="1175315"/>
                  <a:pt y="482425" x="1181489"/>
                  <a:pt y="508002" x="1179725"/>
                </a:cubicBezTo>
                <a:cubicBezTo>
                  <a:pt y="522748" x="1179654"/>
                  <a:pt y="537495" x="1179584"/>
                  <a:pt y="552241" x="1179513"/>
                </a:cubicBezTo>
                <a:cubicBezTo>
                  <a:pt y="563953" x="1182230"/>
                  <a:pt y="578311" x="1169070"/>
                  <a:pt y="590023" x="1171787"/>
                </a:cubicBezTo>
                <a:cubicBezTo>
                  <a:pt y="612072" x="1177079"/>
                  <a:pt y="615599" x="1190307"/>
                  <a:pt y="637648" x="1195599"/>
                </a:cubicBezTo>
                <a:lnTo>
                  <a:pt y="704640" x="1237193"/>
                </a:lnTo>
                <a:lnTo>
                  <a:pt y="728982" x="1256242"/>
                </a:lnTo>
                <a:lnTo>
                  <a:pt y="701465" x="1289051"/>
                </a:lnTo>
                <a:cubicBezTo>
                  <a:pt y="697267" x="1298788"/>
                  <a:pt y="690618" x="1303338"/>
                  <a:pt y="690565" x="1312016"/>
                </a:cubicBezTo>
                <a:cubicBezTo>
                  <a:pt y="690512" x="1320694"/>
                  <a:pt y="696738" x="1331861"/>
                  <a:pt y="701148" x="1341121"/>
                </a:cubicBezTo>
                <a:cubicBezTo>
                  <a:pt y="708203" x="1347295"/>
                  <a:pt y="717906" x="1371989"/>
                  <a:pt y="724961" x="1378163"/>
                </a:cubicBezTo>
                <a:lnTo>
                  <a:pt y="754382" x="1390651"/>
                </a:lnTo>
                <a:cubicBezTo>
                  <a:pt y="758351" x="1399470"/>
                  <a:pt y="755881" x="1413758"/>
                  <a:pt y="751418" x="1425788"/>
                </a:cubicBezTo>
                <a:cubicBezTo>
                  <a:pt y="746956" x="1437818"/>
                  <a:pt y="741492" x="1456633"/>
                  <a:pt y="727607" x="1462829"/>
                </a:cubicBezTo>
                <a:cubicBezTo>
                  <a:pt y="713722" x="1469025"/>
                  <a:pt y="686189" x="1455471"/>
                  <a:pt y="668108" x="1462967"/>
                </a:cubicBezTo>
                <a:cubicBezTo>
                  <a:pt y="650028" x="1470463"/>
                  <a:pt y="646249" x="1465497"/>
                  <a:pt y="634998" x="1473411"/>
                </a:cubicBezTo>
                <a:cubicBezTo>
                  <a:pt y="623747" x="1481325"/>
                  <a:pt y="635881" x="1507807"/>
                  <a:pt y="629707" x="1521036"/>
                </a:cubicBezTo>
                <a:cubicBezTo>
                  <a:pt y="623534" x="1534265"/>
                  <a:pt y="633234" x="1538235"/>
                  <a:pt y="624415" x="1547495"/>
                </a:cubicBezTo>
                <a:cubicBezTo>
                  <a:pt y="615596" x="1556755"/>
                  <a:pt y="601925" x="1557196"/>
                  <a:pt y="592665" x="1563369"/>
                </a:cubicBezTo>
                <a:cubicBezTo>
                  <a:pt y="583405" x="1569542"/>
                  <a:pt y="599280" x="1581448"/>
                  <a:pt y="592665" x="1587181"/>
                </a:cubicBezTo>
                <a:cubicBezTo>
                  <a:pt y="586050" x="1592914"/>
                  <a:pt y="568375" x="1585776"/>
                  <a:pt y="558269" x="1589828"/>
                </a:cubicBezTo>
                <a:cubicBezTo>
                  <a:pt y="548163" x="1593880"/>
                  <a:pt y="539967" x="1603995"/>
                  <a:pt y="532030" x="1611491"/>
                </a:cubicBezTo>
                <a:cubicBezTo>
                  <a:pt y="524901" x="1619263"/>
                  <a:pt y="523065" x="1597930"/>
                  <a:pt y="515936" x="1605702"/>
                </a:cubicBezTo>
                <a:cubicBezTo>
                  <a:pt y="511526" x="1610994"/>
                  <a:pt y="507117" x="1608348"/>
                  <a:pt y="502707" x="1613640"/>
                </a:cubicBezTo>
                <a:lnTo>
                  <a:pt y="486830" x="1629515"/>
                </a:lnTo>
                <a:cubicBezTo>
                  <a:pt y="474483" x="1643626"/>
                  <a:pt y="472721" x="1631279"/>
                  <a:pt y="460374" x="1645390"/>
                </a:cubicBezTo>
                <a:lnTo>
                  <a:pt y="371554" x="1678349"/>
                </a:lnTo>
                <a:cubicBezTo>
                  <a:pt y="379112" x="1692939"/>
                  <a:pt y="357566" x="1704884"/>
                  <a:pt y="365124" x="1719474"/>
                </a:cubicBezTo>
                <a:cubicBezTo>
                  <a:pt y="359643" x="1735148"/>
                  <a:pt y="337785" x="1730942"/>
                  <a:pt y="330729" x="1745935"/>
                </a:cubicBezTo>
                <a:cubicBezTo>
                  <a:pt y="323673" x="1760928"/>
                  <a:pt y="321025" x="1793557"/>
                  <a:pt y="322789" x="1809432"/>
                </a:cubicBezTo>
                <a:cubicBezTo>
                  <a:pt y="324553" x="1825307"/>
                  <a:pt y="319263" x="1846918"/>
                  <a:pt y="328083" x="1862352"/>
                </a:cubicBezTo>
                <a:cubicBezTo>
                  <a:pt y="336903" x="1877787"/>
                  <a:pt y="340872" x="1907331"/>
                  <a:pt y="343959" x="1923206"/>
                </a:cubicBezTo>
                <a:cubicBezTo>
                  <a:pt y="347046" x="1939081"/>
                  <a:pt y="333375" x="1938641"/>
                  <a:pt y="333375" x="1949665"/>
                </a:cubicBezTo>
                <a:cubicBezTo>
                  <a:pt y="333375" x="1960689"/>
                  <a:pt y="333816" x="1975678"/>
                  <a:pt y="336021" x="1989348"/>
                </a:cubicBezTo>
                <a:cubicBezTo>
                  <a:pt y="338226" x="2003018"/>
                  <a:pt y="349251" x="2021543"/>
                  <a:pt y="346605" x="2031686"/>
                </a:cubicBezTo>
                <a:cubicBezTo>
                  <a:pt y="343959" x="2041829"/>
                  <a:pt y="326321" x="2016692"/>
                  <a:pt y="320147" x="2021102"/>
                </a:cubicBezTo>
                <a:cubicBezTo>
                  <a:pt y="313973" x="2025512"/>
                  <a:pt y="306477" x="2038742"/>
                  <a:pt y="301626" x="2047561"/>
                </a:cubicBezTo>
                <a:cubicBezTo>
                  <a:pt y="296775" x="2056380"/>
                  <a:pt y="290601" x="2055498"/>
                  <a:pt y="283105" x="2063435"/>
                </a:cubicBezTo>
                <a:cubicBezTo>
                  <a:pt y="275609" x="2071372"/>
                  <a:pt y="241212" x="2062553"/>
                  <a:pt y="235479" x="2071372"/>
                </a:cubicBezTo>
                <a:cubicBezTo>
                  <a:pt y="229746" x="2080191"/>
                  <a:pt y="194468" x="2082398"/>
                  <a:pt y="203729" x="2095186"/>
                </a:cubicBezTo>
                <a:cubicBezTo>
                  <a:pt y="212990" x="2107974"/>
                  <a:pt y="252678" x="2162654"/>
                  <a:pt y="272521" x="2195727"/>
                </a:cubicBezTo>
                <a:cubicBezTo>
                  <a:pt y="272030" x="2194528"/>
                  <a:pt y="220626" x="2104308"/>
                  <a:pt y="200782" x="2087992"/>
                </a:cubicBezTo>
                <a:cubicBezTo>
                  <a:pt y="199118" x="2104501"/>
                  <a:pt y="155122" x="2081323"/>
                  <a:pt y="153458" x="2097832"/>
                </a:cubicBezTo>
                <a:cubicBezTo>
                  <a:pt y="153458" x="2111061"/>
                  <a:pt y="105832" x="2066082"/>
                  <a:pt y="105832" x="2079311"/>
                </a:cubicBezTo>
                <a:cubicBezTo>
                  <a:pt y="91280" x="2073578"/>
                  <a:pt y="104951" x="2065200"/>
                  <a:pt y="87312" x="2058144"/>
                </a:cubicBezTo>
                <a:cubicBezTo>
                  <a:pt y="69673" x="2051088"/>
                  <a:pt y="11906" x="2032126"/>
                  <a:pt y="0" x="2036977"/>
                </a:cubicBezTo>
                <a:cubicBezTo>
                  <a:pt y="5292" x="2053734"/>
                  <a:pt y="31750" x="2051970"/>
                  <a:pt y="37042" x="2068727"/>
                </a:cubicBezTo>
                <a:cubicBezTo>
                  <a:pt y="40570" x="2086366"/>
                  <a:pt y="70555" x="2080193"/>
                  <a:pt y="74083" x="2097832"/>
                </a:cubicBezTo>
                <a:cubicBezTo>
                  <a:pt y="75847" x="2111061"/>
                  <a:pt y="109362" x="2132227"/>
                  <a:pt y="111126" x="2145456"/>
                </a:cubicBezTo>
                <a:cubicBezTo>
                  <a:pt y="112890" x="2156921"/>
                  <a:pt y="96132" x="2152512"/>
                  <a:pt y="97896" x="2163977"/>
                </a:cubicBezTo>
                <a:cubicBezTo>
                  <a:pt y="97896" x="2171915"/>
                  <a:pt y="74083" x="2166623"/>
                  <a:pt y="74083" x="2174561"/>
                </a:cubicBezTo>
                <a:cubicBezTo>
                  <a:pt y="74965" x="2180735"/>
                  <a:pt y="59972" x="2189553"/>
                  <a:pt y="60854" x="2195727"/>
                </a:cubicBezTo>
                <a:cubicBezTo>
                  <a:pt y="61736" x="2205429"/>
                  <a:pt y="78494" x="2196609"/>
                  <a:pt y="79376" x="2206311"/>
                </a:cubicBezTo>
                <a:cubicBezTo>
                  <a:pt y="81140" x="2215130"/>
                  <a:pt y="109362" x="2194846"/>
                  <a:pt y="111126" x="2203665"/>
                </a:cubicBezTo>
                <a:cubicBezTo>
                  <a:pt y="112890" x="2215130"/>
                  <a:pt y="135819" x="2184262"/>
                  <a:pt y="137583" x="2195727"/>
                </a:cubicBezTo>
                <a:cubicBezTo>
                  <a:pt y="136701" x="2206310"/>
                  <a:pt y="133174" x="2206311"/>
                  <a:pt y="132292" x="2216894"/>
                </a:cubicBezTo>
                <a:cubicBezTo>
                  <a:pt y="133174" x="2225713"/>
                  <a:pt y="115535" x="2216013"/>
                  <a:pt y="116417" x="2224832"/>
                </a:cubicBezTo>
                <a:cubicBezTo>
                  <a:pt y="117299" x="2232769"/>
                  <a:pt y="110244" x="2235415"/>
                  <a:pt y="111126" x="2243352"/>
                </a:cubicBezTo>
                <a:cubicBezTo>
                  <a:pt y="113771" x="2254817"/>
                  <a:pt y="121709" x="2253053"/>
                  <a:pt y="124354" x="2264518"/>
                </a:cubicBezTo>
                <a:cubicBezTo>
                  <a:pt y="126118" x="2273338"/>
                  <a:pt y="135819" x="2274220"/>
                  <a:pt y="137583" x="2283040"/>
                </a:cubicBezTo>
                <a:cubicBezTo>
                  <a:pt y="137583" x="2290977"/>
                  <a:pt y="129646" x="2285686"/>
                  <a:pt y="129646" x="2293623"/>
                </a:cubicBezTo>
                <a:cubicBezTo>
                  <a:pt y="131410" x="2305088"/>
                  <a:pt y="143757" x="2305970"/>
                  <a:pt y="145521" x="2317435"/>
                </a:cubicBezTo>
                <a:cubicBezTo>
                  <a:pt y="146403" x="2332428"/>
                  <a:pt y="134056" x="2334192"/>
                  <a:pt y="134938" x="2349185"/>
                </a:cubicBezTo>
                <a:cubicBezTo>
                  <a:pt y="134938" x="2355359"/>
                  <a:pt y="124354" x="2361532"/>
                  <a:pt y="124354" x="2367706"/>
                </a:cubicBezTo>
                <a:cubicBezTo>
                  <a:pt y="127000" x="2379171"/>
                  <a:pt y="132292" x="2377408"/>
                  <a:pt y="134938" x="2388873"/>
                </a:cubicBezTo>
                <a:cubicBezTo>
                  <a:pt y="135820" x="2398574"/>
                  <a:pt y="126118" x="2402984"/>
                  <a:pt y="127000" x="2412685"/>
                </a:cubicBezTo>
                <a:cubicBezTo>
                  <a:pt y="127882" x="2426796"/>
                  <a:pt y="123472" x="2446200"/>
                  <a:pt y="124354" x="2460311"/>
                </a:cubicBezTo>
                <a:cubicBezTo>
                  <a:pt y="129646" x="2485887"/>
                  <a:pt y="134937" x="2503526"/>
                  <a:pt y="140229" x="2529102"/>
                </a:cubicBezTo>
                <a:cubicBezTo>
                  <a:pt y="144326" x="2542869"/>
                  <a:pt y="153714" x="2524884"/>
                  <a:pt y="152520" x="2570402"/>
                </a:cubicBezTo>
                <a:cubicBezTo>
                  <a:pt y="125621" x="2562465"/>
                  <a:pt y="131197" x="2573512"/>
                  <a:pt y="111126" x="2576727"/>
                </a:cubicBezTo>
                <a:cubicBezTo>
                  <a:pt y="105109" x="2581309"/>
                  <a:pt y="107979" x="2578534"/>
                  <a:pt y="92604" x="2574082"/>
                </a:cubicBezTo>
                <a:cubicBezTo>
                  <a:pt y="91722" x="2582020"/>
                  <a:pt y="99602" x="2583384"/>
                  <a:pt y="116417" x="2611123"/>
                </a:cubicBezTo>
                <a:cubicBezTo>
                  <a:pt y="121268" x="2626116"/>
                  <a:pt y="100925" x="2634537"/>
                  <a:pt y="113771" x="2656102"/>
                </a:cubicBezTo>
                <a:cubicBezTo>
                  <a:pt y="113771" x="2669331"/>
                  <a:pt y="116359" x="2692303"/>
                  <a:pt y="129646" x="2706372"/>
                </a:cubicBezTo>
                <a:cubicBezTo>
                  <a:pt y="127882" x="2719601"/>
                  <a:pt y="121650" x="2725377"/>
                  <a:pt y="129646" x="2738123"/>
                </a:cubicBezTo>
                <a:cubicBezTo>
                  <a:pt y="137642" x="2750869"/>
                  <a:pt y="126466" x="2796961"/>
                  <a:pt y="129994" x="2804016"/>
                </a:cubicBezTo>
                <a:cubicBezTo>
                  <a:pt y="136933" x="2796163"/>
                  <a:pt y="114770" x="2833288"/>
                  <a:pt y="121709" x="2825435"/>
                </a:cubicBezTo>
                <a:cubicBezTo>
                  <a:pt y="137584" x="2814852"/>
                  <a:pt y="156104" x="2870415"/>
                  <a:pt y="171979" x="2859832"/>
                </a:cubicBezTo>
                <a:cubicBezTo>
                  <a:pt y="182562" x="2848366"/>
                  <a:pt y="193146" x="2889818"/>
                  <a:pt y="203729" x="2878352"/>
                </a:cubicBezTo>
                <a:cubicBezTo>
                  <a:pt y="220486" x="2861595"/>
                  <a:pt y="179035" x="2805151"/>
                  <a:pt y="195792" x="2788394"/>
                </a:cubicBezTo>
                <a:cubicBezTo>
                  <a:pt y="212549" x="2772519"/>
                  <a:pt y="213431" x="2682560"/>
                  <a:pt y="230188" x="2666685"/>
                </a:cubicBezTo>
                <a:cubicBezTo>
                  <a:pt y="296334" x="2629644"/>
                  <a:pt y="354542" x="2582018"/>
                  <a:pt y="420688" x="2544977"/>
                </a:cubicBezTo>
                <a:lnTo>
                  <a:pt y="630118" x="2457362"/>
                </a:lnTo>
                <a:cubicBezTo>
                  <a:pt y="676420" x="2440605"/>
                  <a:pt y="718312" x="2420464"/>
                  <a:pt y="754062" x="2412685"/>
                </a:cubicBezTo>
                <a:cubicBezTo>
                  <a:pt y="789812" x="2404906"/>
                  <a:pt y="812749" x="2390823"/>
                  <a:pt y="844619" x="2410685"/>
                </a:cubicBezTo>
                <a:lnTo>
                  <a:pt y="902947" x="2531855"/>
                </a:lnTo>
                <a:lnTo>
                  <a:pt y="915169" x="2613805"/>
                </a:lnTo>
                <a:lnTo>
                  <a:pt y="966208" x="2711570"/>
                </a:lnTo>
                <a:lnTo>
                  <a:pt y="904066" x="2879796"/>
                </a:lnTo>
                <a:lnTo>
                  <a:pt y="902349" x="3133905"/>
                </a:lnTo>
                <a:cubicBezTo>
                  <a:pt y="879378" x="3160727"/>
                  <a:pt y="840534" x="3171674"/>
                  <a:pt y="817563" x="3198496"/>
                </a:cubicBezTo>
                <a:cubicBezTo>
                  <a:pt y="785352" x="3204851"/>
                  <a:pt y="754061" x="3190559"/>
                  <a:pt y="724957" x="3169392"/>
                </a:cubicBezTo>
                <a:cubicBezTo>
                  <a:pt y="695853" x="3148225"/>
                  <a:pt y="650874" x="3115593"/>
                  <a:pt y="629707" x="3103246"/>
                </a:cubicBezTo>
                <a:cubicBezTo>
                  <a:pt y="608540" x="3090899"/>
                  <a:pt y="604571" x="3108537"/>
                  <a:pt y="582081" x="3097954"/>
                </a:cubicBezTo>
                <a:cubicBezTo>
                  <a:pt y="559592" x="3087371"/>
                  <a:pt y="500501" x="3064440"/>
                  <a:pt y="478894" x="3055621"/>
                </a:cubicBezTo>
                <a:cubicBezTo>
                  <a:pt y="470075" x="3052093"/>
                  <a:pt y="458609" x="3022108"/>
                  <a:pt y="449790" x="3018580"/>
                </a:cubicBezTo>
                <a:lnTo>
                  <a:pt y="365463" x="3001335"/>
                </a:lnTo>
                <a:cubicBezTo>
                  <a:pt y="336359" x="3005745"/>
                  <a:pt y="310499" x="3033344"/>
                  <a:pt y="304269" x="3055621"/>
                </a:cubicBezTo>
                <a:cubicBezTo>
                  <a:pt y="295834" x="3071283"/>
                  <a:pt y="301182" x="3075905"/>
                  <a:pt y="306915" x="3090016"/>
                </a:cubicBezTo>
                <a:cubicBezTo>
                  <a:pt y="312648" x="3104127"/>
                  <a:pt y="330287" x="3127941"/>
                  <a:pt y="338665" x="3140288"/>
                </a:cubicBezTo>
                <a:cubicBezTo>
                  <a:pt y="347044" x="3152635"/>
                  <a:pt y="359391" x="3165423"/>
                  <a:pt y="367769" x="3174683"/>
                </a:cubicBezTo>
                <a:cubicBezTo>
                  <a:pt y="376147" x="3183943"/>
                  <a:pt y="406575" x="3175124"/>
                  <a:pt y="420686" x="3185266"/>
                </a:cubicBezTo>
                <a:cubicBezTo>
                  <a:pt y="434797" x="3195408"/>
                  <a:pt y="392464" x="3215694"/>
                  <a:pt y="391582" x="3227600"/>
                </a:cubicBezTo>
                <a:cubicBezTo>
                  <a:pt y="390700" x="3239506"/>
                  <a:pt y="405693" x="3237742"/>
                  <a:pt y="415394" x="3248766"/>
                </a:cubicBezTo>
                <a:cubicBezTo>
                  <a:pt y="425095" x="3259790"/>
                  <a:pt y="415834" x="3275225"/>
                  <a:pt y="418039" x="3309621"/>
                </a:cubicBezTo>
                <a:cubicBezTo>
                  <a:pt y="422890" x="3322850"/>
                  <a:pt y="422450" x="3325937"/>
                  <a:pt y="428624" x="3338725"/>
                </a:cubicBezTo>
                <a:cubicBezTo>
                  <a:pt y="434798" x="3351513"/>
                  <a:pt y="429064" x="3373561"/>
                  <a:pt y="441852" x="3394287"/>
                </a:cubicBezTo>
                <a:cubicBezTo>
                  <a:pt y="454640" x="3415013"/>
                  <a:pt y="469634" x="3431331"/>
                  <a:pt y="478894" x="3444560"/>
                </a:cubicBezTo>
                <a:cubicBezTo>
                  <a:pt y="461695" x="3468373"/>
                  <a:pt y="463018" x="3482483"/>
                  <a:pt y="468310" x="3494830"/>
                </a:cubicBezTo>
                <a:cubicBezTo>
                  <a:pt y="473602" x="3507177"/>
                  <a:pt y="477130" x="3550391"/>
                  <a:pt y="489477" x="3566266"/>
                </a:cubicBezTo>
                <a:cubicBezTo>
                  <a:pt y="517698" x="3584786"/>
                  <a:pt y="515494" x="3585669"/>
                  <a:pt y="531810" x="3592725"/>
                </a:cubicBezTo>
                <a:cubicBezTo>
                  <a:pt y="548126" x="3599781"/>
                  <a:pt y="544599" x="3626681"/>
                  <a:pt y="560915" x="3635059"/>
                </a:cubicBezTo>
                <a:cubicBezTo>
                  <a:pt y="577231" x="3643438"/>
                  <a:pt y="587373" x="3633736"/>
                  <a:pt y="603248" x="3635059"/>
                </a:cubicBezTo>
                <a:cubicBezTo>
                  <a:pt y="619123" x="3636382"/>
                  <a:pt y="615910" x="3678126"/>
                  <a:pt y="632353" x="3682683"/>
                </a:cubicBezTo>
                <a:cubicBezTo>
                  <a:pt y="648796" x="3687240"/>
                  <a:pt y="637523" x="3720612"/>
                  <a:pt y="633113" x="3731195"/>
                </a:cubicBezTo>
                <a:cubicBezTo>
                  <a:pt y="628703" x="3741778"/>
                  <a:pt y="601611" x="3718991"/>
                  <a:pt y="597957" x="3730309"/>
                </a:cubicBezTo>
                <a:cubicBezTo>
                  <a:pt y="594303" x="3741627"/>
                  <a:pt y="609865" x="3785431"/>
                  <a:pt y="611188" x="3799101"/>
                </a:cubicBezTo>
                <a:cubicBezTo>
                  <a:pt y="609423" x="3809684"/>
                  <a:pt y="615596" x="3817621"/>
                  <a:pt y="613831" x="3828204"/>
                </a:cubicBezTo>
                <a:cubicBezTo>
                  <a:pt y="611185" x="3850253"/>
                  <a:pt y="587373" x="3867010"/>
                  <a:pt y="584727" x="3889059"/>
                </a:cubicBezTo>
                <a:cubicBezTo>
                  <a:pt y="581199" x="3897878"/>
                  <a:pt y="564443" x="3898761"/>
                  <a:pt y="560915" x="3907580"/>
                </a:cubicBezTo>
                <a:cubicBezTo>
                  <a:pt y="558269" x="3921691"/>
                  <a:pt y="576790" x="3935802"/>
                  <a:pt y="574144" x="3949913"/>
                </a:cubicBezTo>
                <a:cubicBezTo>
                  <a:pt y="572380" x="3964024"/>
                  <a:pt y="589138" x="3980781"/>
                  <a:pt y="587374" x="3994892"/>
                </a:cubicBezTo>
                <a:cubicBezTo>
                  <a:pt y="586492" x="4009003"/>
                  <a:pt y="575026" x="4009885"/>
                  <a:pt y="574144" x="4023996"/>
                </a:cubicBezTo>
                <a:cubicBezTo>
                  <a:pt y="570616" x="4041635"/>
                  <a:pt y="540630" x="4040753"/>
                  <a:pt y="537102" x="4058392"/>
                </a:cubicBezTo>
                <a:cubicBezTo>
                  <a:pt y="535338" x="4074267"/>
                  <a:pt y="507116" x="4074267"/>
                  <a:pt y="505352" x="4090142"/>
                </a:cubicBezTo>
                <a:cubicBezTo>
                  <a:pt y="502706" x="4101607"/>
                  <a:pt y="484186" x="4099844"/>
                  <a:pt y="481540" x="4111309"/>
                </a:cubicBezTo>
                <a:cubicBezTo>
                  <a:pt y="476248" x="4193330"/>
                  <a:pt y="550332" x="4148350"/>
                  <a:pt y="545040" x="4230371"/>
                </a:cubicBezTo>
                <a:cubicBezTo>
                  <a:pt y="538866" x="4257711"/>
                  <a:pt y="635881" x="4263885"/>
                  <a:pt y="629707" x="4291225"/>
                </a:cubicBezTo>
                <a:cubicBezTo>
                  <a:pt y="619124" x="4333558"/>
                  <a:pt y="698498" x="4375892"/>
                  <a:pt y="687915" x="4418225"/>
                </a:cubicBezTo>
                <a:cubicBezTo>
                  <a:pt y="672040" x="4466732"/>
                  <a:pt y="701144" x="4507302"/>
                  <a:pt y="685269" x="4555809"/>
                </a:cubicBezTo>
                <a:cubicBezTo>
                  <a:pt y="651755" x="4641357"/>
                  <a:pt y="636762" x="4666052"/>
                  <a:pt y="603248" x="4751600"/>
                </a:cubicBezTo>
                <a:cubicBezTo>
                  <a:pt y="588255" x="4817746"/>
                  <a:pt y="672281" x="4812247"/>
                  <a:pt y="709080" x="4830974"/>
                </a:cubicBezTo>
                <a:cubicBezTo>
                  <a:pt y="745879" x="4849701"/>
                  <a:pt y="790086" x="4863521"/>
                  <a:pt y="824041" x="4863962"/>
                </a:cubicBezTo>
                <a:cubicBezTo>
                  <a:pt y="857996" x="4864403"/>
                  <a:pt y="881259" x="4835592"/>
                  <a:pt y="912811" x="4833622"/>
                </a:cubicBezTo>
                <a:cubicBezTo>
                  <a:pt y="944363" x="4831652"/>
                  <a:pt y="996153" x="4831859"/>
                  <a:pt y="1013351" x="4852144"/>
                </a:cubicBezTo>
                <a:cubicBezTo>
                  <a:pt y="1030549" x="4872429"/>
                  <a:pt y="1013794" x="4930637"/>
                  <a:pt y="1015999" x="4955331"/>
                </a:cubicBezTo>
                <a:cubicBezTo>
                  <a:pt y="1018204" x="4980025"/>
                  <a:pt y="1015998" x="4980907"/>
                  <a:pt y="1026581" x="5000310"/>
                </a:cubicBezTo>
                <a:cubicBezTo>
                  <a:pt y="1037164" x="5019713"/>
                  <a:pt y="1064948" x="5059841"/>
                  <a:pt y="1063625" x="5082331"/>
                </a:cubicBezTo>
                <a:cubicBezTo>
                  <a:pt y="1062302" x="5104821"/>
                  <a:pt y="1026141" x="5112758"/>
                  <a:pt y="1018644" x="5135248"/>
                </a:cubicBezTo>
                <a:cubicBezTo>
                  <a:pt y="1011147" x="5157738"/>
                  <a:pt y="1053041" x="5201836"/>
                  <a:pt y="1050395" x="5230499"/>
                </a:cubicBezTo>
                <a:cubicBezTo>
                  <a:pt y="1047749" x="5259162"/>
                  <a:pt y="1007620" x="5280768"/>
                  <a:pt y="1002769" x="5307226"/>
                </a:cubicBezTo>
                <a:cubicBezTo>
                  <a:pt y="997918" x="5333684"/>
                  <a:pt y="1007281" x="5343503"/>
                  <a:pt y="1021290" x="5389247"/>
                </a:cubicBezTo>
                <a:lnTo>
                  <a:pt y="1041848" x="5449399"/>
                </a:lnTo>
                <a:cubicBezTo>
                  <a:pt y="1048994" x="5469392"/>
                  <a:pt y="1073765" x="5446029"/>
                  <a:pt y="1103853" x="5411309"/>
                </a:cubicBezTo>
                <a:cubicBezTo>
                  <a:pt y="1120271" x="5396874"/>
                  <a:pt y="1121481" x="5362499"/>
                  <a:pt y="1135061" x="5341624"/>
                </a:cubicBezTo>
                <a:cubicBezTo>
                  <a:pt y="1148641" x="5320749"/>
                  <a:pt y="1170780" x="5301935"/>
                  <a:pt y="1185332" x="5286060"/>
                </a:cubicBezTo>
                <a:cubicBezTo>
                  <a:pt y="1199884" x="5270185"/>
                  <a:pt y="1176073" x="5228736"/>
                  <a:pt y="1190625" x="5209333"/>
                </a:cubicBezTo>
                <a:cubicBezTo>
                  <a:pt y="1205177" x="5189930"/>
                  <a:pt y="1252361" x="5176256"/>
                  <a:pt y="1272645" x="5169641"/>
                </a:cubicBezTo>
                <a:cubicBezTo>
                  <a:pt y="1292929" x="5163026"/>
                  <a:pt y="1291165" x="5175815"/>
                  <a:pt y="1312332" x="5169642"/>
                </a:cubicBezTo>
                <a:cubicBezTo>
                  <a:pt y="1334381" x="5164350"/>
                  <a:pt y="1306158" x="5280767"/>
                  <a:pt y="1328207" x="5275475"/>
                </a:cubicBezTo>
                <a:lnTo>
                  <a:pt y="1339242" x="5442441"/>
                </a:lnTo>
                <a:cubicBezTo>
                  <a:pt y="1359086" x="5441559"/>
                  <a:pt y="1402781" x="5465988"/>
                  <a:pt y="1426103" x="5436871"/>
                </a:cubicBezTo>
                <a:cubicBezTo>
                  <a:pt y="1449425" x="5407754"/>
                  <a:pt y="1469471" x="5247452"/>
                  <a:pt y="1479172" x="5267737"/>
                </a:cubicBezTo>
                <a:cubicBezTo>
                  <a:pt y="1478239" x="5315296"/>
                  <a:pt y="1540807" x="5304647"/>
                  <a:pt y="1571624" x="5341623"/>
                </a:cubicBezTo>
                <a:lnTo>
                  <a:pt y="1643961" x="5408417"/>
                </a:lnTo>
                <a:cubicBezTo>
                  <a:pt y="1647489" x="5449868"/>
                  <a:pt y="1696567" x="5362457"/>
                  <a:pt y="1701268" x="5336331"/>
                </a:cubicBezTo>
                <a:cubicBezTo>
                  <a:pt y="1705969" x="5310205"/>
                  <a:pt y="1647031" x="5249456"/>
                  <a:pt y="1672166" x="5251661"/>
                </a:cubicBezTo>
                <a:cubicBezTo>
                  <a:pt y="1702002" x="5272719"/>
                  <a:pt y="1631188" x="5227233"/>
                  <a:pt y="1613957" x="5193455"/>
                </a:cubicBezTo>
                <a:cubicBezTo>
                  <a:pt y="1584853" x="5161264"/>
                  <a:pt y="1605138" x="5186399"/>
                  <a:pt y="1571624" x="5129954"/>
                </a:cubicBezTo>
                <a:cubicBezTo>
                  <a:pt y="1538110" x="5073509"/>
                  <a:pt y="1460057" x="4931958"/>
                  <a:pt y="1412873" x="4854787"/>
                </a:cubicBezTo>
                <a:cubicBezTo>
                  <a:pt y="1412906" x="4818449"/>
                  <a:pt y="1369028" x="4729371"/>
                  <a:pt y="1420810" x="4722495"/>
                </a:cubicBezTo>
                <a:cubicBezTo>
                  <a:pt y="1435803" x="4720731"/>
                  <a:pt y="1456971" x="4483486"/>
                  <a:pt y="1579562" x="4709264"/>
                </a:cubicBezTo>
                <a:cubicBezTo>
                  <a:pt y="1620132" x="4714556"/>
                  <a:pt y="1660260" x="4725585"/>
                  <a:pt y="1682749" x="4748957"/>
                </a:cubicBezTo>
                <a:cubicBezTo>
                  <a:pt y="1705238" x="4772329"/>
                  <a:pt y="1685395" x="4794374"/>
                  <a:pt y="1714499" x="4849495"/>
                </a:cubicBezTo>
                <a:cubicBezTo>
                  <a:pt y="1743603" x="4904616"/>
                  <a:pt y="1795890" x="5034083"/>
                  <a:pt y="1838853" x="5084974"/>
                </a:cubicBezTo>
                <a:cubicBezTo>
                  <a:pt y="1881816" x="5135865"/>
                  <a:pt y="1951109" x="5167631"/>
                  <a:pt y="1972276" x="5154843"/>
                </a:cubicBezTo>
                <a:cubicBezTo>
                  <a:pt y="1993443" x="5142055"/>
                  <a:pt y="1969569" x="5059137"/>
                  <a:pt y="1965853" x="5008246"/>
                </a:cubicBezTo>
                <a:cubicBezTo>
                  <a:pt y="1962137" x="4957355"/>
                  <a:pt y="1947773" x="4883894"/>
                  <a:pt y="1949978" x="4849498"/>
                </a:cubicBezTo>
                <a:cubicBezTo>
                  <a:pt y="1952183" x="4815102"/>
                  <a:pt y="1982609" x="4816422"/>
                  <a:pt y="1979081" x="4801870"/>
                </a:cubicBezTo>
                <a:cubicBezTo>
                  <a:pt y="1975553" x="4787318"/>
                  <a:pt y="1934985" x="4786438"/>
                  <a:pt y="1928812" x="4762184"/>
                </a:cubicBezTo>
                <a:cubicBezTo>
                  <a:pt y="1922639" x="4737930"/>
                  <a:pt y="1953947" x="4673546"/>
                  <a:pt y="1942041" x="4656348"/>
                </a:cubicBezTo>
                <a:cubicBezTo>
                  <a:pt y="1930135" x="4639150"/>
                  <a:pt y="1883833" x="4667817"/>
                  <a:pt y="1857375" x="4658998"/>
                </a:cubicBezTo>
                <a:cubicBezTo>
                  <a:pt y="1830917" x="4650179"/>
                  <a:pt y="1809751" x="4625483"/>
                  <a:pt y="1783292" x="4603434"/>
                </a:cubicBezTo>
                <a:cubicBezTo>
                  <a:pt y="1756833" x="4581385"/>
                  <a:pt y="1704797" x="4543019"/>
                  <a:pt y="1698623" x="4500245"/>
                </a:cubicBezTo>
                <a:cubicBezTo>
                  <a:pt y="1692449" x="4457471"/>
                  <a:pt y="1728169" x="4370160"/>
                  <a:pt y="1746249" x="4346789"/>
                </a:cubicBezTo>
                <a:cubicBezTo>
                  <a:pt y="1764329" x="4323418"/>
                  <a:pt y="1797403" x="4263888"/>
                  <a:pt y="1825625" x="4277998"/>
                </a:cubicBezTo>
                <a:cubicBezTo>
                  <a:pt y="1853847" x="4292108"/>
                  <a:pt y="1879922" x="4390850"/>
                  <a:pt y="1915582" x="4431452"/>
                </a:cubicBezTo>
                <a:cubicBezTo>
                  <a:pt y="1951242" x="4472054"/>
                  <a:pt y="1993567" x="4484377"/>
                  <a:pt y="2039588" x="4521612"/>
                </a:cubicBezTo>
                <a:lnTo>
                  <a:pt y="2120272" x="4623121"/>
                </a:lnTo>
                <a:cubicBezTo>
                  <a:pt y="2168654" x="4670788"/>
                  <a:pt y="2154091" x="4591730"/>
                  <a:pt y="2163191" x="4572132"/>
                </a:cubicBezTo>
                <a:cubicBezTo>
                  <a:pt y="2172291" x="4552535"/>
                  <a:pt y="2175947" x="4538600"/>
                  <a:pt y="2174874" x="4505536"/>
                </a:cubicBezTo>
                <a:cubicBezTo>
                  <a:pt y="2173801" x="4472472"/>
                  <a:pt y="2178804" x="4413873"/>
                  <a:pt y="2156755" x="4373745"/>
                </a:cubicBezTo>
                <a:cubicBezTo>
                  <a:pt y="2118697" x="4337418"/>
                  <a:pt y="2062119" x="4316968"/>
                  <a:pt y="2024061" x="4280641"/>
                </a:cubicBezTo>
                <a:cubicBezTo>
                  <a:pt y="1970262" x="4224196"/>
                  <a:pt y="1948214" x="4180981"/>
                  <a:pt y="1894415" x="4124536"/>
                </a:cubicBezTo>
                <a:lnTo>
                  <a:pt y="1794723" x="3997855"/>
                </a:lnTo>
                <a:cubicBezTo>
                  <a:pt y="1790031" x="3976582"/>
                  <a:pt y="1748298" x="3931498"/>
                  <a:pt y="1743606" x="3910225"/>
                </a:cubicBezTo>
                <a:lnTo>
                  <a:pt y="1707411" x="3842810"/>
                </a:lnTo>
                <a:cubicBezTo>
                  <a:pt y="1659504" x="3819421"/>
                  <a:pt y="1598368" x="3827781"/>
                  <a:pt y="1550461" x="3804392"/>
                </a:cubicBezTo>
                <a:lnTo>
                  <a:pt y="1473520" x="3719513"/>
                </a:lnTo>
                <a:lnTo>
                  <a:pt y="1465053" x="3573994"/>
                </a:lnTo>
                <a:lnTo>
                  <a:pt y="1431186" x="3460752"/>
                </a:lnTo>
                <a:lnTo>
                  <a:pt y="1387794" x="3361268"/>
                </a:lnTo>
                <a:lnTo>
                  <a:pt y="1350223" x="3292476"/>
                </a:lnTo>
                <a:lnTo>
                  <a:pt y="1299952" x="3208339"/>
                </a:lnTo>
                <a:cubicBezTo>
                  <a:pt y="1319213" x="3207669"/>
                  <a:pt y="1254706" x="3188669"/>
                  <a:pt y="1383770" x="3227599"/>
                </a:cubicBezTo>
                <a:cubicBezTo>
                  <a:pt y="1410968" x="3236100"/>
                  <a:pt y="1381564" x="3121324"/>
                  <a:pt y="1420810" x="3137640"/>
                </a:cubicBezTo>
                <a:cubicBezTo>
                  <a:pt y="1460056" x="3153956"/>
                  <a:pt y="1483870" x="3088693"/>
                  <a:pt y="1513415" x="3082079"/>
                </a:cubicBezTo>
                <a:cubicBezTo>
                  <a:pt y="1542960" x="3075465"/>
                  <a:pt y="1565888" x="3083843"/>
                  <a:pt y="1598079" x="3097954"/>
                </a:cubicBezTo>
                <a:cubicBezTo>
                  <a:pt y="1630270" x="3112065"/>
                  <a:pt y="1655850" x="3106773"/>
                  <a:pt y="1706562" x="3166745"/>
                </a:cubicBezTo>
                <a:cubicBezTo>
                  <a:pt y="1766534" x="3221866"/>
                  <a:pt y="1752864" x="3167188"/>
                  <a:pt y="1772708" x="3172039"/>
                </a:cubicBezTo>
                <a:cubicBezTo>
                  <a:pt y="1792552" x="3176890"/>
                  <a:pt y="1809308" x="3194527"/>
                  <a:pt y="1825624" x="3195849"/>
                </a:cubicBezTo>
                <a:cubicBezTo>
                  <a:pt y="1841940" x="3197171"/>
                  <a:pt y="1883308" x="3217880"/>
                  <a:pt y="1870603" x="3179973"/>
                </a:cubicBezTo>
                <a:cubicBezTo>
                  <a:pt y="1882509" x="3147782"/>
                  <a:pt y="1879419" x="3119118"/>
                  <a:pt y="1865308" x="3095306"/>
                </a:cubicBezTo>
                <a:cubicBezTo>
                  <a:pt y="1851197" x="3071494"/>
                  <a:pt y="1808864" x="3054737"/>
                  <a:pt y="1785934" x="3037098"/>
                </a:cubicBezTo>
                <a:cubicBezTo>
                  <a:pt y="1763004" x="3019459"/>
                  <a:pt y="1751539" x="3003144"/>
                  <a:pt y="1727727" x="2989474"/>
                </a:cubicBezTo>
                <a:cubicBezTo>
                  <a:pt y="1703915" x="2975804"/>
                  <a:pt y="1661489" x="2970172"/>
                  <a:pt y="1643060" x="2955079"/>
                </a:cubicBezTo>
                <a:cubicBezTo>
                  <a:pt y="1624631" x="2939987"/>
                  <a:pt y="1630382" x="2916117"/>
                  <a:pt y="1617153" x="2898919"/>
                </a:cubicBezTo>
                <a:cubicBezTo>
                  <a:pt y="1596685" x="2891181"/>
                  <a:pt y="1594736" x="2846400"/>
                  <a:pt y="1574268" x="2838662"/>
                </a:cubicBezTo>
                <a:cubicBezTo>
                  <a:pt y="1509886" x="2809558"/>
                  <a:pt y="1659817" x="2796328"/>
                  <a:pt y="1595435" x="2767224"/>
                </a:cubicBezTo>
                <a:lnTo>
                  <a:pt y="1655683" x="2667940"/>
                </a:lnTo>
                <a:lnTo>
                  <a:pt y="1719462" x="2591400"/>
                </a:lnTo>
                <a:lnTo>
                  <a:pt y="1816948" x="2559403"/>
                </a:lnTo>
                <a:lnTo>
                  <a:pt y="1913487" x="2524244"/>
                </a:lnTo>
                <a:lnTo>
                  <a:pt y="1931648" x="2540350"/>
                </a:lnTo>
                <a:lnTo>
                  <a:pt y="1960442" x="2589563"/>
                </a:lnTo>
                <a:lnTo>
                  <a:pt y="1921616" x="2676613"/>
                </a:lnTo>
                <a:cubicBezTo>
                  <a:pt y="1929570" x="2704239"/>
                  <a:pt y="1920246" x="2720112"/>
                  <a:pt y="1935615" x="2749629"/>
                </a:cubicBezTo>
                <a:cubicBezTo>
                  <a:pt y="1950984" x="2779146"/>
                  <a:pt y="1983488" x="2826082"/>
                  <a:pt y="2013831" x="2853714"/>
                </a:cubicBezTo>
                <a:cubicBezTo>
                  <a:pt y="2044174" x="2881346"/>
                  <a:pt y="2078316" x="2878520"/>
                  <a:pt y="2117671" x="2915421"/>
                </a:cubicBezTo>
                <a:cubicBezTo>
                  <a:pt y="2157026" x="2952322"/>
                  <a:pt y="2188702" x="3027743"/>
                  <a:pt y="2249963" x="3075121"/>
                </a:cubicBezTo>
                <a:cubicBezTo>
                  <a:pt y="2311224" x="3122500"/>
                  <a:pt y="2398258" x="3124466"/>
                  <a:pt y="2485237" x="3199692"/>
                </a:cubicBezTo>
                <a:cubicBezTo>
                  <a:pt y="2572216" x="3274918"/>
                  <a:pt y="2696913" x="3451246"/>
                  <a:pt y="2771836" x="3526478"/>
                </a:cubicBezTo>
                <a:cubicBezTo>
                  <a:pt y="2846760" x="3601710"/>
                  <a:pt y="2906024" x="3590378"/>
                  <a:pt y="2934778" x="3651082"/>
                </a:cubicBezTo>
                <a:cubicBezTo>
                  <a:pt y="3012131" x="3720722"/>
                  <a:pt y="2961774" x="3812088"/>
                  <a:pt y="3021042" x="3861949"/>
                </a:cubicBezTo>
                <a:cubicBezTo>
                  <a:pt y="3072162" x="3890704"/>
                  <a:pt y="3075358" x="4034478"/>
                  <a:pt y="3126478" x="4063233"/>
                </a:cubicBezTo>
                <a:lnTo>
                  <a:pt y="3242464" x="3988591"/>
                </a:lnTo>
                <a:cubicBezTo>
                  <a:pt y="3298376" x="4025333"/>
                  <a:pt y="3353481" x="4109899"/>
                  <a:pt y="3423609" x="4091987"/>
                </a:cubicBezTo>
                <a:cubicBezTo>
                  <a:pt y="3477762" x="4093245"/>
                  <a:pt y="3489107" x="3935434"/>
                  <a:pt y="3529044" x="3900289"/>
                </a:cubicBezTo>
                <a:cubicBezTo>
                  <a:pt y="3568981" x="3865144"/>
                  <a:pt y="3640867" x="3921056"/>
                  <a:pt y="3663232" x="3881119"/>
                </a:cubicBezTo>
                <a:cubicBezTo>
                  <a:pt y="3685597" x="3841182"/>
                  <a:pt y="3722341" x="3801245"/>
                  <a:pt y="3701574" x="3756516"/>
                </a:cubicBezTo>
                <a:cubicBezTo>
                  <a:pt y="3680807" x="3711787"/>
                  <a:pt y="3532240" x="3662264"/>
                  <a:pt y="3538630" x="3612742"/>
                </a:cubicBezTo>
                <a:cubicBezTo>
                  <a:pt y="3545020" x="3563220"/>
                  <a:pt y="3789434" x="3449798"/>
                  <a:pt y="3759082" x="3392289"/>
                </a:cubicBezTo>
                <a:cubicBezTo>
                  <a:pt y="3728730" x="3334780"/>
                  <a:pt y="3538629" x="3376314"/>
                  <a:pt y="3490704" x="3325195"/>
                </a:cubicBezTo>
                <a:cubicBezTo>
                  <a:pt y="3442780" x="3274076"/>
                  <a:pt y="3484315" x="3184616"/>
                  <a:pt y="3452365" x="3133497"/>
                </a:cubicBezTo>
                <a:cubicBezTo>
                  <a:pt y="3420415" x="3082378"/>
                  <a:pt y="3306995" x="3115925"/>
                  <a:pt y="3270252" x="3085573"/>
                </a:cubicBezTo>
                <a:cubicBezTo>
                  <a:pt y="3233509" x="3055221"/>
                  <a:pt y="3259067" x="2991321"/>
                  <a:pt y="3231910" x="2951384"/>
                </a:cubicBezTo>
                <a:cubicBezTo>
                  <a:pt y="3204753" x="2911447"/>
                  <a:pt y="3124881" x="2927421"/>
                  <a:pt y="3078554" x="2884289"/>
                </a:cubicBezTo>
                <a:cubicBezTo>
                  <a:pt y="3032227" x="2841157"/>
                  <a:pt y="3014654" x="2732528"/>
                  <a:pt y="2953949" x="2692591"/>
                </a:cubicBezTo>
                <a:cubicBezTo>
                  <a:pt y="2893244" x="2652654"/>
                  <a:pt y="2784615" x="2686201"/>
                  <a:pt y="2743080" x="2606327"/>
                </a:cubicBezTo>
                <a:cubicBezTo>
                  <a:pt y="2701545" x="2526453"/>
                  <a:pt y="2704741" x="2355522"/>
                  <a:pt y="2647232" x="2261270"/>
                </a:cubicBezTo>
                <a:cubicBezTo>
                  <a:pt y="2589723" x="2167018"/>
                  <a:pt y="2367671" x="2085547"/>
                  <a:pt y="2398023" x="2040817"/>
                </a:cubicBezTo>
                <a:cubicBezTo>
                  <a:pt y="2428375" x="1996087"/>
                  <a:pt y="2696754" x="1973723"/>
                  <a:pt y="2800590" x="1964138"/>
                </a:cubicBezTo>
                <a:cubicBezTo>
                  <a:pt y="2904426" x="1954553"/>
                  <a:pt y="2950753" x="1975321"/>
                  <a:pt y="3021042" x="1983308"/>
                </a:cubicBezTo>
                <a:cubicBezTo>
                  <a:pt y="3091331" x="1991295"/>
                  <a:pt y="3233508" x="2067974"/>
                  <a:pt y="3251080" x="2040817"/>
                </a:cubicBezTo>
                <a:cubicBezTo>
                  <a:pt y="3268652" x="2013660"/>
                  <a:pt y="3048200" x="1901836"/>
                  <a:pt y="3097722" x="1877874"/>
                </a:cubicBezTo>
                <a:cubicBezTo>
                  <a:pt y="3147244" x="1853912"/>
                  <a:pt y="3116891" x="1804390"/>
                  <a:pt y="3155231" x="1782025"/>
                </a:cubicBezTo>
                <a:cubicBezTo>
                  <a:pt y="3193571" x="1759660"/>
                  <a:pt y="3217142" x="1728758"/>
                  <a:pt y="3241495" x="1695760"/>
                </a:cubicBezTo>
                <a:cubicBezTo>
                  <a:pt y="3265848" x="1662762"/>
                  <a:pt y="3347677" x="1563269"/>
                  <a:pt y="3301350" x="1545697"/>
                </a:cubicBezTo>
                <a:cubicBezTo>
                  <a:pt y="3188744" x="1560574"/>
                  <a:pt y="3143234" x="1632959"/>
                  <a:pt y="3030628" x="1647836"/>
                </a:cubicBezTo>
                <a:cubicBezTo>
                  <a:pt y="2976313" x="1654226"/>
                  <a:pt y="2941168" x="1718126"/>
                  <a:pt y="2886853" x="1724516"/>
                </a:cubicBezTo>
                <a:cubicBezTo>
                  <a:pt y="2845319" x="1727711"/>
                  <a:pt y="2803784" x="1682981"/>
                  <a:pt y="2762250" x="1686176"/>
                </a:cubicBezTo>
                <a:cubicBezTo>
                  <a:pt y="2711130" x="1689371"/>
                  <a:pt y="2660011" x="1730905"/>
                  <a:pt y="2608891" x="1734100"/>
                </a:cubicBezTo>
                <a:cubicBezTo>
                  <a:pt y="2509847" x="1740490"/>
                  <a:pt y="2372464" x="1727710"/>
                  <a:pt y="2273420" x="1734100"/>
                </a:cubicBezTo>
                <a:lnTo>
                  <a:pt y="2058308" x="1755496"/>
                </a:lnTo>
                <a:cubicBezTo>
                  <a:pt y="2046843" x="1730376"/>
                  <a:pt y="1941525" x="1703609"/>
                  <a:pt y="1930060" x="1678489"/>
                </a:cubicBezTo>
                <a:lnTo>
                  <a:pt y="1757243" x="1531570"/>
                </a:lnTo>
                <a:cubicBezTo>
                  <a:pt y="1738964" x="1489012"/>
                  <a:pt y="1653726" x="1647090"/>
                  <a:pt y="1820387" x="1470768"/>
                </a:cubicBezTo>
                <a:cubicBezTo>
                  <a:pt y="1863543" x="1427121"/>
                  <a:pt y="1807126" x="1650187"/>
                  <a:pt y="1963263" x="1483998"/>
                </a:cubicBezTo>
                <a:cubicBezTo>
                  <a:pt y="2021471" x="1445193"/>
                  <a:pt y="2010856" x="1623289"/>
                  <a:pt y="2143180" x="1454895"/>
                </a:cubicBezTo>
                <a:cubicBezTo>
                  <a:pt y="2193892" x="1453131"/>
                  <a:pt y="2185954" x="1330098"/>
                  <a:pt y="2217263" x="1306727"/>
                </a:cubicBezTo>
                <a:cubicBezTo>
                  <a:pt y="2248572" x="1283356"/>
                  <a:pt y="2357492" x="1410798"/>
                  <a:pt y="2370721" x="1354353"/>
                </a:cubicBezTo>
                <a:cubicBezTo>
                  <a:pt y="2412613" x="1305405"/>
                  <a:pt y="2329710" x="1180168"/>
                  <a:pt y="2346908" x="1134748"/>
                </a:cubicBezTo>
                <a:cubicBezTo>
                  <a:pt y="2364106" x="1089328"/>
                  <a:pt y="2462003" x="1144007"/>
                  <a:pt y="2473909" x="1108288"/>
                </a:cubicBezTo>
                <a:cubicBezTo>
                  <a:pt y="2506982" x="1060222"/>
                  <a:pt y="2455829" x="1010393"/>
                  <a:pt y="2505659" x="986581"/>
                </a:cubicBezTo>
                <a:cubicBezTo>
                  <a:pt y="2555489" x="962769"/>
                  <a:pt y="2663527" x="1037293"/>
                  <a:pt y="2719971" x="1028915"/>
                </a:cubicBezTo>
                <a:cubicBezTo>
                  <a:pt y="2776415" x="1020537"/>
                  <a:pt y="2875634" x="1077863"/>
                  <a:pt y="2907825" x="1042144"/>
                </a:cubicBezTo>
                <a:cubicBezTo>
                  <a:pt y="2955009" x="985700"/>
                  <a:pt y="2939134" x="968060"/>
                  <a:pt y="2952804" x="907206"/>
                </a:cubicBezTo>
                <a:cubicBezTo>
                  <a:pt y="2955009" x="871487"/>
                  <a:pt y="2876958" x="899710"/>
                  <a:pt y="2854909" x="862227"/>
                </a:cubicBezTo>
                <a:cubicBezTo>
                  <a:pt y="2832861" x="824744"/>
                  <a:pt y="2829332" x="722879"/>
                  <a:pt y="2820513" x="682310"/>
                </a:cubicBezTo>
                <a:cubicBezTo>
                  <a:pt y="2811694" x="641741"/>
                  <a:pt y="2754335" x="674756"/>
                  <a:pt y="2743784" x="639977"/>
                </a:cubicBezTo>
                <a:cubicBezTo>
                  <a:pt y="2733233" x="605198"/>
                  <a:pt y="2764262" x="507591"/>
                  <a:pt y="2757207" x="473636"/>
                </a:cubicBezTo>
                <a:cubicBezTo>
                  <a:pt y="2750152" x="439681"/>
                  <a:pt y="2709878" x="398432"/>
                  <a:pt y="2685575" x="383331"/>
                </a:cubicBezTo>
                <a:cubicBezTo>
                  <a:pt y="2661272" x="368230"/>
                  <a:pt y="2642700" x="378619"/>
                  <a:pt y="2611391" x="383029"/>
                </a:cubicBezTo>
                <a:cubicBezTo>
                  <a:pt y="2584084" x="359317"/>
                  <a:pt y="2540903" x="486418"/>
                  <a:pt y="2513596" x="462706"/>
                </a:cubicBezTo>
                <a:cubicBezTo>
                  <a:pt y="2502131" x="422137"/>
                  <a:pt y="2450978" x="458296"/>
                  <a:pt y="2439513" x="417727"/>
                </a:cubicBezTo>
                <a:lnTo>
                  <a:pt y="2437711" x="277056"/>
                </a:lnTo>
                <a:cubicBezTo>
                  <a:pt y="2381867" x="293078"/>
                  <a:pt y="2344545" x="277350"/>
                  <a:pt y="2288701" x="293372"/>
                </a:cubicBezTo>
                <a:cubicBezTo>
                  <a:pt y="2263124" x="305720"/>
                  <a:pt y="2269298" x="341879"/>
                  <a:pt y="2243721" x="354227"/>
                </a:cubicBezTo>
                <a:lnTo>
                  <a:pt y="2135397" x="362999"/>
                </a:lnTo>
                <a:cubicBezTo>
                  <a:pt y="2108939" x="343596"/>
                  <a:pt y="2144330" x="255147"/>
                  <a:pt y="2129951" x="216643"/>
                </a:cubicBezTo>
                <a:cubicBezTo>
                  <a:pt y="2115572" x="178139"/>
                  <a:pt y="2081754" x="141233"/>
                  <a:pt y="2049122" x="131973"/>
                </a:cubicBezTo>
                <a:cubicBezTo>
                  <a:pt y="2016490" x="122713"/>
                  <a:pt y="2000547" x="187575"/>
                  <a:pt y="1957971" x="203415"/>
                </a:cubicBezTo>
                <a:cubicBezTo>
                  <a:pt y="1915395" x="219255"/>
                  <a:pt y="1871407" x="222992"/>
                  <a:pt y="1809539" x="261409"/>
                </a:cubicBezTo>
                <a:lnTo>
                  <a:pt y="1562948" x="391586"/>
                </a:lnTo>
                <a:lnTo>
                  <a:pt y="1305774" x="494242"/>
                </a:lnTo>
                <a:lnTo>
                  <a:pt y="1160783" x="576265"/>
                </a:lnTo>
                <a:lnTo>
                  <a:pt y="1123741" x="511177"/>
                </a:lnTo>
                <a:lnTo>
                  <a:pt y="1100986" x="415926"/>
                </a:lnTo>
                <a:lnTo>
                  <a:pt y="1076644" x="335494"/>
                </a:lnTo>
                <a:cubicBezTo>
                  <a:pt y="1064685" x="309777"/>
                  <a:pt y="1052567" x="244388"/>
                  <a:pt y="1045106" x="203413"/>
                </a:cubicBezTo>
                <a:cubicBezTo>
                  <a:pt y="1037645" x="162438"/>
                  <a:pt y="1022563" x="144533"/>
                  <a:pt y="1008064" x="116099"/>
                </a:cubicBezTo>
                <a:lnTo>
                  <a:pt y="942236" x="61914"/>
                </a:lnTo>
                <a:lnTo>
                  <a:pt y="892494" x="6350"/>
                </a:lnTo>
                <a:lnTo>
                  <a:pt y="853865" x="2117"/>
                </a:lnTo>
                <a:cubicBezTo>
                  <a:pt y="829876" x="1411"/>
                  <a:pt y="805888" x="706"/>
                  <a:pt y="781899" x="0"/>
                </a:cubicBezTo>
                <a:cubicBezTo>
                  <a:pt y="758510" x="6950"/>
                  <a:pt y="735120" x="16546"/>
                  <a:pt y="711731" x="23496"/>
                </a:cubicBezTo>
                <a:lnTo>
                  <a:pt y="637965" x="51331"/>
                </a:lnTo>
                <a:lnTo>
                  <a:pt y="589281" x="77257"/>
                </a:lnTo>
                <a:cubicBezTo>
                  <a:pt y="521548" x="100011"/>
                  <a:pt y="551710" x="84668"/>
                  <a:pt y="510964" x="104776"/>
                </a:cubicBezTo>
                <a:cubicBezTo>
                  <a:pt y="509095" x="129717"/>
                  <a:pt y="501933" x="162596"/>
                  <a:pt y="500064" x="187537"/>
                </a:cubicBezTo>
                <a:lnTo>
                  <a:pt y="503029" x="238127"/>
                </a:lnTo>
                <a:cubicBezTo>
                  <a:pt y="505569" x="257424"/>
                  <a:pt y="505462" x="287303"/>
                  <a:pt y="508002" x="306600"/>
                </a:cubicBezTo>
                <a:lnTo>
                  <a:pt y="529169" x="354225"/>
                </a:lnTo>
                <a:lnTo>
                  <a:pt y="548008"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0" name="Shape 910"/>
          <p:cNvSpPr/>
          <p:nvPr/>
        </p:nvSpPr>
        <p:spPr>
          <a:xfrm>
            <a:off y="2359625"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1" name="Shape 911"/>
          <p:cNvSpPr/>
          <p:nvPr/>
        </p:nvSpPr>
        <p:spPr>
          <a:xfrm>
            <a:off y="1786435" x="1424053"/>
            <a:ext cy="1696737" cx="1542984"/>
          </a:xfrm>
          <a:custGeom>
            <a:pathLst>
              <a:path w="1714428" extrusionOk="0" h="1885264">
                <a:moveTo>
                  <a:pt y="102933" x="1242013"/>
                </a:moveTo>
                <a:lnTo>
                  <a:pt y="309068" x="1160512"/>
                </a:lnTo>
                <a:lnTo>
                  <a:pt y="464344" x="1134633"/>
                </a:lnTo>
                <a:lnTo>
                  <a:pt y="610993" x="1289908"/>
                </a:lnTo>
                <a:cubicBezTo>
                  <a:pt y="644626" x="1346853"/>
                  <a:pt y="626083" x="1369830"/>
                  <a:pt y="642330" x="1431323"/>
                </a:cubicBezTo>
                <a:cubicBezTo>
                  <a:pt y="658577" x="1492816"/>
                  <a:pt y="692601" x="1614327"/>
                  <a:pt y="708476" x="1658865"/>
                </a:cubicBezTo>
                <a:cubicBezTo>
                  <a:pt y="737580" x="1695465"/>
                  <a:pt y="717498" x="1696882"/>
                  <a:pt y="750809" x="1714428"/>
                </a:cubicBezTo>
                <a:lnTo>
                  <a:pt y="903052" x="1623913"/>
                </a:lnTo>
                <a:cubicBezTo>
                  <a:pt y="940094" x="1608479"/>
                  <a:pt y="978147" x="1601008"/>
                  <a:pt y="1010100" x="1590076"/>
                </a:cubicBezTo>
                <a:cubicBezTo>
                  <a:pt y="1042053" x="1579144"/>
                  <a:pt y="1049115" x="1583653"/>
                  <a:pt y="1094768" x="1558323"/>
                </a:cubicBezTo>
                <a:cubicBezTo>
                  <a:pt y="1145039" x="1520400"/>
                  <a:pt y="1236761" x="1493943"/>
                  <a:pt y="1261455" x="1463075"/>
                </a:cubicBezTo>
                <a:cubicBezTo>
                  <a:pt y="1286149" x="1432207"/>
                  <a:pt y="1252698" x="1398195"/>
                  <a:pt y="1242935" x="1373115"/>
                </a:cubicBezTo>
                <a:cubicBezTo>
                  <a:pt y="1233172" x="1348035"/>
                  <a:pt y="1230586" x="1323959"/>
                  <a:pt y="1202875" x="1312593"/>
                </a:cubicBezTo>
                <a:cubicBezTo>
                  <a:pt y="1166363" x="1238774"/>
                  <a:pt y="1191764" x="1297776"/>
                  <a:pt y="1171920" x="1209670"/>
                </a:cubicBezTo>
                <a:cubicBezTo>
                  <a:pt y="1085138" x="1176863"/>
                  <a:pt y="1303947" x="1156753"/>
                  <a:pt y="1250500" x="1158869"/>
                </a:cubicBezTo>
                <a:cubicBezTo>
                  <a:pt y="1253084" x="1133634"/>
                  <a:pt y="1246454" x="1095755"/>
                  <a:pt y="1264155" x="1071491"/>
                </a:cubicBezTo>
                <a:cubicBezTo>
                  <a:pt y="1281856" x="1047227"/>
                  <a:pt y="1259702" x="1017250"/>
                  <a:pt y="1261456" x="973594"/>
                </a:cubicBezTo>
                <a:cubicBezTo>
                  <a:pt y="1263210" x="929938"/>
                  <a:pt y="1264149" x="838782"/>
                  <a:pt y="1274682" x="809553"/>
                </a:cubicBezTo>
                <a:cubicBezTo>
                  <a:pt y="1285215" x="780324"/>
                  <a:pt y="1306692" x="793703"/>
                  <a:pt y="1324656" x="798221"/>
                </a:cubicBezTo>
                <a:cubicBezTo>
                  <a:pt y="1342620" x="802739"/>
                  <a:pt y="1367655" x="818590"/>
                  <a:pt y="1382465" x="836661"/>
                </a:cubicBezTo>
                <a:cubicBezTo>
                  <a:pt y="1397275" x="854732"/>
                  <a:pt y="1394180" x="883986"/>
                  <a:pt y="1413516" x="906650"/>
                </a:cubicBezTo>
                <a:cubicBezTo>
                  <a:pt y="1432852" x="929314"/>
                  <a:pt y="1458046" x="951354"/>
                  <a:pt y="1498482" x="972645"/>
                </a:cubicBezTo>
                <a:cubicBezTo>
                  <a:pt y="1538918" x="993936"/>
                  <a:pt y="1582118" x="1035950"/>
                  <a:pt y="1656134" x="1034398"/>
                </a:cubicBezTo>
                <a:lnTo>
                  <a:pt y="1870195" x="890895"/>
                </a:lnTo>
                <a:cubicBezTo>
                  <a:pt y="1924185" x="850093"/>
                  <a:pt y="1820180" x="680388"/>
                  <a:pt y="1761568" x="603078"/>
                </a:cubicBezTo>
                <a:cubicBezTo>
                  <a:pt y="1702956" x="525768"/>
                  <a:pt y="1653056" x="469253"/>
                  <a:pt y="1652714" x="427032"/>
                </a:cubicBezTo>
                <a:cubicBezTo>
                  <a:pt y="1701305" x="395432"/>
                  <a:pt y="1562047" x="331254"/>
                  <a:pt y="1596575" x="311410"/>
                </a:cubicBezTo>
                <a:cubicBezTo>
                  <a:pt y="1587178" x="278929"/>
                  <a:pt y="1597944" x="260246"/>
                  <a:pt y="1596331" x="232145"/>
                </a:cubicBezTo>
                <a:cubicBezTo>
                  <a:pt y="1550852" x="215593"/>
                  <a:pt y="1632373" x="159355"/>
                  <a:pt y="1586894" x="142803"/>
                </a:cubicBezTo>
                <a:lnTo>
                  <a:pt y="1547248" x="78686"/>
                </a:lnTo>
                <a:lnTo>
                  <a:pt y="1495850" x="0"/>
                </a:lnTo>
                <a:cubicBezTo>
                  <a:pt y="1495330" x="2622"/>
                  <a:pt y="1394268" x="5244"/>
                  <a:pt y="1393748" x="7866"/>
                </a:cubicBezTo>
                <a:lnTo>
                  <a:pt y="1329523" x="46685"/>
                </a:lnTo>
                <a:lnTo>
                  <a:pt y="1275227" x="82210"/>
                </a:lnTo>
                <a:lnTo>
                  <a:pt y="1092590" x="201183"/>
                </a:lnTo>
                <a:cubicBezTo>
                  <a:pt y="1068762" x="206440"/>
                  <a:pt y="1044935" x="202171"/>
                  <a:pt y="1021107" x="207428"/>
                </a:cubicBezTo>
                <a:lnTo>
                  <a:pt y="960812" x="216953"/>
                </a:lnTo>
                <a:cubicBezTo>
                  <a:pt y="964242" x="226478"/>
                  <a:pt y="948621" x="243147"/>
                  <a:pt y="952051" x="252672"/>
                </a:cubicBezTo>
                <a:lnTo>
                  <a:pt y="983142" x="282100"/>
                </a:lnTo>
                <a:cubicBezTo>
                  <a:pt y="971191" x="281816"/>
                  <a:pt y="978289" x="300581"/>
                  <a:pt y="966338" x="300297"/>
                </a:cubicBezTo>
                <a:cubicBezTo>
                  <a:pt y="946255" x="299788"/>
                  <a:pt y="926171" x="299278"/>
                  <a:pt y="906088" x="298769"/>
                </a:cubicBezTo>
                <a:lnTo>
                  <a:pt y="885556" x="350214"/>
                </a:lnTo>
                <a:cubicBezTo>
                  <a:pt y="895815" x="367706"/>
                  <a:pt y="920361" x="375673"/>
                  <a:pt y="930620" x="393165"/>
                </a:cubicBezTo>
                <a:cubicBezTo>
                  <a:pt y="931414" x="398721"/>
                  <a:pt y="951257" x="404278"/>
                  <a:pt y="952051" x="409834"/>
                </a:cubicBezTo>
                <a:lnTo>
                  <a:pt y="939380" x="438859"/>
                </a:lnTo>
                <a:cubicBezTo>
                  <a:pt y="916616" x="445853"/>
                  <a:pt y="903377" x="440940"/>
                  <a:pt y="880613" x="447934"/>
                </a:cubicBezTo>
                <a:cubicBezTo>
                  <a:pt y="869471" x="448279"/>
                  <a:pt y="858328" x="448623"/>
                  <a:pt y="847186" x="448968"/>
                </a:cubicBezTo>
                <a:cubicBezTo>
                  <a:pt y="842453" x="459736"/>
                  <a:pt y="828196" x="458597"/>
                  <a:pt y="823463" x="469365"/>
                </a:cubicBezTo>
                <a:lnTo>
                  <a:pt y="804952" x="525123"/>
                </a:lnTo>
                <a:cubicBezTo>
                  <a:pt y="798422" x="537493"/>
                  <a:pt y="806181" x="545102"/>
                  <a:pt y="799651" x="557472"/>
                </a:cubicBezTo>
                <a:lnTo>
                  <a:pt y="767167" x="575668"/>
                </a:lnTo>
                <a:cubicBezTo>
                  <a:pt y="770851" x="585478"/>
                  <a:pt y="755486" x="590524"/>
                  <a:pt y="759170" x="600334"/>
                </a:cubicBezTo>
                <a:cubicBezTo>
                  <a:pt y="761551" x="606684"/>
                  <a:pt y="732976" x="610653"/>
                  <a:pt y="735357" x="617003"/>
                </a:cubicBezTo>
                <a:cubicBezTo>
                  <a:pt y="740913" x="625734"/>
                  <a:pt y="782189" x="632084"/>
                  <a:pt y="787745" x="640815"/>
                </a:cubicBezTo>
                <a:cubicBezTo>
                  <a:pt y="794095" x="652721"/>
                  <a:pt y="788539" x="662247"/>
                  <a:pt y="785364" x="683678"/>
                </a:cubicBezTo>
                <a:cubicBezTo>
                  <a:pt y="795683" x="701934"/>
                  <a:pt y="786951" x="703522"/>
                  <a:pt y="797270" x="721778"/>
                </a:cubicBezTo>
                <a:cubicBezTo>
                  <a:pt y="799651" x="725747"/>
                  <a:pt y="785364" x="741621"/>
                  <a:pt y="787745" x="745590"/>
                </a:cubicBezTo>
                <a:cubicBezTo>
                  <a:pt y="799651" x="753528"/>
                  <a:pt y="847276" x="766227"/>
                  <a:pt y="859182" x="774165"/>
                </a:cubicBezTo>
                <a:lnTo>
                  <a:pt y="846872" x="799101"/>
                </a:lnTo>
                <a:lnTo>
                  <a:pt y="852532" x="842233"/>
                </a:lnTo>
                <a:cubicBezTo>
                  <a:pt y="857130" x="856850"/>
                  <a:pt y="854584" x="861942"/>
                  <a:pt y="859182" x="876559"/>
                </a:cubicBezTo>
                <a:lnTo>
                  <a:pt y="914715" x="935910"/>
                </a:lnTo>
                <a:cubicBezTo>
                  <a:pt y="916842" x="947083"/>
                  <a:pt y="897536" x="953492"/>
                  <a:pt y="899663" x="964665"/>
                </a:cubicBezTo>
                <a:cubicBezTo>
                  <a:pt y="903632" x="976571"/>
                  <a:pt y="919507" x="988478"/>
                  <a:pt y="923476" x="1000384"/>
                </a:cubicBezTo>
                <a:cubicBezTo>
                  <a:pt y="930620" x="1024197"/>
                  <a:pt y="944907" x="1028959"/>
                  <a:pt y="952051" x="1052772"/>
                </a:cubicBezTo>
                <a:lnTo>
                  <a:pt y="956633" x="1133734"/>
                </a:lnTo>
                <a:lnTo>
                  <a:pt y="917680" x="1157231"/>
                </a:lnTo>
                <a:cubicBezTo>
                  <a:pt y="909293" x="1148605"/>
                  <a:pt y="884238" x="1130454"/>
                  <a:pt y="875851" x="1121828"/>
                </a:cubicBezTo>
                <a:lnTo>
                  <a:pt y="823687" x="1046885"/>
                </a:lnTo>
                <a:cubicBezTo>
                  <a:pt y="805431" x="1020294"/>
                  <a:pt y="801269" x="988605"/>
                  <a:pt y="778220" x="959903"/>
                </a:cubicBezTo>
                <a:cubicBezTo>
                  <a:pt y="755172" x="931201"/>
                  <a:pt y="704446" x="895309"/>
                  <a:pt y="685396" x="874672"/>
                </a:cubicBezTo>
                <a:cubicBezTo>
                  <a:pt y="666346" x="854035"/>
                  <a:pt y="689260" x="858887"/>
                  <a:pt y="663920" x="836078"/>
                </a:cubicBezTo>
                <a:cubicBezTo>
                  <a:pt y="638580" x="813269"/>
                  <a:pt y="615905" x="771552"/>
                  <a:pt y="588124" x="754486"/>
                </a:cubicBezTo>
                <a:cubicBezTo>
                  <a:pt y="557827" x="747552"/>
                  <a:pt y="551342" x="731093"/>
                  <a:pt y="521045" x="724159"/>
                </a:cubicBezTo>
                <a:cubicBezTo>
                  <a:pt y="505170" x="722572"/>
                  <a:pt y="486913" x="694790"/>
                  <a:pt y="471038" x="693203"/>
                </a:cubicBezTo>
                <a:lnTo>
                  <a:pt y="455134" x="676219"/>
                </a:lnTo>
                <a:cubicBezTo>
                  <a:pt y="439004" x="677118"/>
                  <a:pt y="434781" x="680397"/>
                  <a:pt y="418651" x="681296"/>
                </a:cubicBezTo>
                <a:lnTo>
                  <a:pt y="378394" x="702728"/>
                </a:lnTo>
                <a:cubicBezTo>
                  <a:pt y="371969" x="687647"/>
                  <a:pt y="384595" x="674946"/>
                  <a:pt y="378170" x="659865"/>
                </a:cubicBezTo>
                <a:lnTo>
                  <a:pt y="353099" x="617946"/>
                </a:lnTo>
                <a:cubicBezTo>
                  <a:pt y="342406" x="612869"/>
                  <a:pt y="300756" x="614936"/>
                  <a:pt y="290063" x="609859"/>
                </a:cubicBezTo>
                <a:cubicBezTo>
                  <a:pt y="278951" x="598747"/>
                  <a:pt y="286888" x="590015"/>
                  <a:pt y="275776" x="578903"/>
                </a:cubicBezTo>
                <a:lnTo>
                  <a:pt y="252862" x="573331"/>
                </a:lnTo>
                <a:cubicBezTo>
                  <a:pt y="248594" x="561695"/>
                  <a:pt y="260994" x="533389"/>
                  <a:pt y="256726" x="521753"/>
                </a:cubicBezTo>
                <a:cubicBezTo>
                  <a:pt y="256576" x="509188"/>
                  <a:pt y="241645" x="520166"/>
                  <a:pt y="240057" x="509847"/>
                </a:cubicBezTo>
                <a:cubicBezTo>
                  <a:pt y="238470" x="499528"/>
                  <a:pt y="249979" x="470952"/>
                  <a:pt y="247201" x="459840"/>
                </a:cubicBezTo>
                <a:cubicBezTo>
                  <a:pt y="244423" x="448728"/>
                  <a:pt y="242237" x="445276"/>
                  <a:pt y="235295" x="438409"/>
                </a:cubicBezTo>
                <a:cubicBezTo>
                  <a:pt y="228353" x="431542"/>
                  <a:pt y="197014" x="440192"/>
                  <a:pt y="193644" x="425784"/>
                </a:cubicBezTo>
                <a:cubicBezTo>
                  <a:pt y="190274" x="411376"/>
                  <a:pt y="217658" x="360178"/>
                  <a:pt y="215075" x="351964"/>
                </a:cubicBezTo>
                <a:cubicBezTo>
                  <a:pt y="212492" x="343750"/>
                  <a:pt y="187475" x="365661"/>
                  <a:pt y="178145" x="376497"/>
                </a:cubicBezTo>
                <a:cubicBezTo>
                  <a:pt y="168815" x="387333"/>
                  <a:pt y="158301" x="413010"/>
                  <a:pt y="154332" x="424122"/>
                </a:cubicBezTo>
                <a:cubicBezTo>
                  <a:pt y="150363" x="435234"/>
                  <a:pt y="153935" x="448332"/>
                  <a:pt y="142426" x="459841"/>
                </a:cubicBezTo>
                <a:cubicBezTo>
                  <a:pt y="133695" x="471747"/>
                  <a:pt y="101150" x="462221"/>
                  <a:pt y="92419" x="474127"/>
                </a:cubicBezTo>
                <a:cubicBezTo>
                  <a:pt y="83688" x="497146"/>
                  <a:pt y="105913" x="493971"/>
                  <a:pt y="97182" x="516990"/>
                </a:cubicBezTo>
                <a:lnTo>
                  <a:pt y="41649" x="620327"/>
                </a:lnTo>
                <a:lnTo>
                  <a:pt y="0" x="854139"/>
                </a:lnTo>
                <a:lnTo>
                  <a:pt y="27677" x="952849"/>
                </a:lnTo>
                <a:cubicBezTo>
                  <a:pt y="31002" x="969488"/>
                  <a:pt y="58138" x="1000414"/>
                  <a:pt y="61463" x="1017053"/>
                </a:cubicBezTo>
                <a:cubicBezTo>
                  <a:pt y="62257" x="1030547"/>
                  <a:pt y="89244" x="1046421"/>
                  <a:pt y="90038" x="1059915"/>
                </a:cubicBezTo>
                <a:lnTo>
                  <a:pt y="102933" x="1242013"/>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2" name="Shape 912"/>
          <p:cNvSpPr/>
          <p:nvPr/>
        </p:nvSpPr>
        <p:spPr>
          <a:xfrm>
            <a:off y="758952"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3" name="Shape 913"/>
          <p:cNvSpPr/>
          <p:nvPr/>
        </p:nvSpPr>
        <p:spPr>
          <a:xfrm>
            <a:off y="765904"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4" name="Shape 914"/>
          <p:cNvSpPr/>
          <p:nvPr/>
        </p:nvSpPr>
        <p:spPr>
          <a:xfrm>
            <a:off y="1698166"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5" name="Shape 915"/>
          <p:cNvSpPr/>
          <p:nvPr/>
        </p:nvSpPr>
        <p:spPr>
          <a:xfrm>
            <a:off y="765908"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6" name="Shape 916"/>
          <p:cNvSpPr/>
          <p:nvPr/>
        </p:nvSpPr>
        <p:spPr>
          <a:xfrm>
            <a:off y="765904"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7" name="Shape 917"/>
          <p:cNvSpPr/>
          <p:nvPr/>
        </p:nvSpPr>
        <p:spPr>
          <a:xfrm>
            <a:off y="1338120" x="1754325"/>
            <a:ext cy="1408031" cx="996553"/>
          </a:xfrm>
          <a:custGeom>
            <a:pathLst>
              <a:path w="1107282" extrusionOk="0" h="1564481">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8" name="Shape 918"/>
          <p:cNvSpPr/>
          <p:nvPr/>
        </p:nvSpPr>
        <p:spPr>
          <a:xfrm>
            <a:off y="2602564" x="2332971"/>
            <a:ext cy="171449" cx="184309"/>
          </a:xfrm>
          <a:custGeom>
            <a:pathLst>
              <a:path w="204788" extrusionOk="0" h="190499">
                <a:moveTo>
                  <a:pt y="0" x="204788"/>
                </a:moveTo>
                <a:lnTo>
                  <a:pt y="76200" x="147638"/>
                </a:lnTo>
                <a:lnTo>
                  <a:pt y="166688" x="71438"/>
                </a:lnTo>
                <a:lnTo>
                  <a:pt y="19050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19" name="Shape 919"/>
          <p:cNvSpPr/>
          <p:nvPr/>
        </p:nvSpPr>
        <p:spPr>
          <a:xfrm>
            <a:off y="763764"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0" name="Shape 920"/>
          <p:cNvSpPr/>
          <p:nvPr/>
        </p:nvSpPr>
        <p:spPr>
          <a:xfrm>
            <a:off y="765906"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1" name="Shape 921"/>
          <p:cNvSpPr/>
          <p:nvPr/>
        </p:nvSpPr>
        <p:spPr>
          <a:xfrm>
            <a:off y="1820325"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2" name="Shape 922"/>
          <p:cNvSpPr/>
          <p:nvPr/>
        </p:nvSpPr>
        <p:spPr>
          <a:xfrm>
            <a:off y="1657447" x="4913291"/>
            <a:ext cy="169307" cx="274319"/>
          </a:xfrm>
          <a:custGeom>
            <a:pathLst>
              <a:path w="304800" extrusionOk="0" h="188119">
                <a:moveTo>
                  <a:pt y="188119" x="304800"/>
                </a:move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3" name="Shape 923"/>
          <p:cNvSpPr/>
          <p:nvPr/>
        </p:nvSpPr>
        <p:spPr>
          <a:xfrm>
            <a:off y="1400126" x="3107532"/>
            <a:ext cy="1133474" cx="2486025"/>
          </a:xfrm>
          <a:custGeom>
            <a:pathLst>
              <a:path w="2486026"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lnTo>
                  <a:pt y="1045369" x="2331244"/>
                </a:lnTo>
                <a:cubicBezTo>
                  <a:pt y="1008063" x="2357041"/>
                  <a:pt y="938213" x="2391568"/>
                  <a:pt y="892969" x="2409824"/>
                </a:cubicBezTo>
                <a:cubicBezTo>
                  <a:pt y="847725" x="2428080"/>
                  <a:pt y="803672" x="2427287"/>
                  <a:pt y="773906" x="2440781"/>
                </a:cubicBezTo>
                <a:cubicBezTo>
                  <a:pt y="714375" x="2466578"/>
                  <a:pt y="706437" x="2479279"/>
                  <a:pt y="688181" x="2486026"/>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4" name="Shape 924"/>
          <p:cNvSpPr/>
          <p:nvPr/>
        </p:nvSpPr>
        <p:spPr>
          <a:xfrm>
            <a:off y="2131171" x="3467098"/>
            <a:ext cy="397667" cx="21430"/>
          </a:xfrm>
          <a:custGeom>
            <a:pathLst>
              <a:path w="21431" extrusionOk="0" h="397668">
                <a:moveTo>
                  <a:pt y="0" x="7144"/>
                </a:moveTo>
                <a:lnTo>
                  <a:pt y="88106" x="16669"/>
                </a:lnTo>
                <a:lnTo>
                  <a:pt y="173831" x="0"/>
                </a:lnTo>
                <a:lnTo>
                  <a:pt y="195262" x="2381"/>
                </a:lnTo>
                <a:lnTo>
                  <a:pt y="245268" x="14288"/>
                </a:lnTo>
                <a:lnTo>
                  <a:pt y="321468" x="21431"/>
                </a:lnTo>
                <a:lnTo>
                  <a:pt y="397668" x="9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5" name="Shape 925"/>
          <p:cNvSpPr/>
          <p:nvPr/>
        </p:nvSpPr>
        <p:spPr>
          <a:xfrm>
            <a:off y="2352625" x="3481387"/>
            <a:ext cy="681036" cx="633411"/>
          </a:xfrm>
          <a:custGeom>
            <a:pathLst>
              <a:path w="633412" extrusionOk="0" h="681037">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599281" x="501650"/>
                  <a:pt y="662781" x="608012"/>
                  <a:pt y="681037" x="633412"/>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6" name="Shape 926"/>
          <p:cNvSpPr/>
          <p:nvPr/>
        </p:nvSpPr>
        <p:spPr>
          <a:xfrm>
            <a:off y="2521693" x="5053012"/>
            <a:ext cy="540542" cx="211930"/>
          </a:xfrm>
          <a:custGeom>
            <a:pathLst>
              <a:path w="211931" extrusionOk="0" h="540543">
                <a:moveTo>
                  <a:pt y="0" x="0"/>
                </a:moveTo>
                <a:lnTo>
                  <a:pt y="61912" x="38100"/>
                </a:lnTo>
                <a:lnTo>
                  <a:pt y="200025" x="59531"/>
                </a:lnTo>
                <a:lnTo>
                  <a:pt y="316706" x="73818"/>
                </a:lnTo>
                <a:lnTo>
                  <a:pt y="416718" x="123825"/>
                </a:lnTo>
                <a:lnTo>
                  <a:pt y="540543" x="2119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7" name="Shape 927"/>
          <p:cNvSpPr/>
          <p:nvPr/>
        </p:nvSpPr>
        <p:spPr>
          <a:xfrm>
            <a:off y="2126408" x="5453062"/>
            <a:ext cy="435768" cx="397667"/>
          </a:xfrm>
          <a:custGeom>
            <a:pathLst>
              <a:path w="397668" extrusionOk="0" h="435769">
                <a:moveTo>
                  <a:pt y="435769" x="0"/>
                </a:moveTo>
                <a:lnTo>
                  <a:pt y="414338" x="133350"/>
                </a:lnTo>
                <a:lnTo>
                  <a:pt y="354806" x="235743"/>
                </a:lnTo>
                <a:lnTo>
                  <a:pt y="302419" x="309562"/>
                </a:lnTo>
                <a:cubicBezTo>
                  <a:pt y="286976" x="327578"/>
                  <a:pt y="294677" x="322958"/>
                  <a:pt y="283369" x="328612"/>
                </a:cubicBezTo>
                <a:lnTo>
                  <a:pt y="178594" x="354806"/>
                </a:lnTo>
                <a:lnTo>
                  <a:pt y="76200" x="366712"/>
                </a:lnTo>
                <a:lnTo>
                  <a:pt y="0" x="39766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28" name="Shape 928"/>
          <p:cNvSpPr/>
          <p:nvPr/>
        </p:nvSpPr>
        <p:spPr>
          <a:xfrm>
            <a:off y="2376439" x="5781675"/>
            <a:ext cy="45243" cx="188118"/>
          </a:xfrm>
          <a:custGeom>
            <a:pathLst>
              <a:path w="188119" extrusionOk="0" h="45244">
                <a:moveTo>
                  <a:pt y="45244" x="0"/>
                </a:moveTo>
                <a:lnTo>
                  <a:pt y="0" x="71438"/>
                </a:lnTo>
                <a:lnTo>
                  <a:pt y="11907" x="130969"/>
                </a:lnTo>
                <a:lnTo>
                  <a:pt y="9525" x="1881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929" name="Shape 929"/>
          <p:cNvGrpSpPr/>
          <p:nvPr/>
        </p:nvGrpSpPr>
        <p:grpSpPr>
          <a:xfrm>
            <a:off y="1831133" x="5303044"/>
            <a:ext cy="1297777" cx="1995487"/>
            <a:chOff y="2047875" x="5303044"/>
            <a:chExt cy="1297777" cx="1995487"/>
          </a:xfrm>
        </p:grpSpPr>
        <p:sp>
          <p:nvSpPr>
            <p:cNvPr id="930" name="Shape 930"/>
            <p:cNvSpPr/>
            <p:nvPr/>
          </p:nvSpPr>
          <p:spPr>
            <a:xfrm>
              <a:off y="2047875" x="5303044"/>
              <a:ext cy="395286" cx="235743"/>
            </a:xfrm>
            <a:custGeom>
              <a:pathLst>
                <a:path w="235744" extrusionOk="0" h="395287">
                  <a:moveTo>
                    <a:pt y="395287" x="235744"/>
                  </a:moveTo>
                  <a:lnTo>
                    <a:pt y="323849" x="188119"/>
                  </a:lnTo>
                  <a:lnTo>
                    <a:pt y="302418" x="166687"/>
                  </a:lnTo>
                  <a:cubicBezTo>
                    <a:pt y="276224" x="165893"/>
                    <a:pt y="250031" x="165100"/>
                    <a:pt y="223837" x="164306"/>
                  </a:cubicBezTo>
                  <a:cubicBezTo>
                    <a:pt y="197246" x="156368"/>
                    <a:pt y="189308" x="135334"/>
                    <a:pt y="164305" x="121443"/>
                  </a:cubicBezTo>
                  <a:cubicBezTo>
                    <a:pt y="139302" x="107552"/>
                    <a:pt y="97630" x="100804"/>
                    <a:pt y="73818" x="80961"/>
                  </a:cubicBez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1" name="Shape 931"/>
            <p:cNvSpPr/>
            <p:nvPr/>
          </p:nvSpPr>
          <p:spPr>
            <a:xfrm>
              <a:off y="2343150" x="5353051"/>
              <a:ext cy="19049" cx="114299"/>
            </a:xfrm>
            <a:custGeom>
              <a:pathLst>
                <a:path w="114300" extrusionOk="0" h="19050">
                  <a:moveTo>
                    <a:pt y="0" x="114300"/>
                  </a:moveTo>
                  <a:lnTo>
                    <a:pt y="16669" x="50006"/>
                  </a:lnTo>
                  <a:lnTo>
                    <a:pt y="19050" x="0"/>
                  </a:lnTo>
                  <a:lnTo>
                    <a:pt y="1905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2" name="Shape 932"/>
            <p:cNvSpPr/>
            <p:nvPr/>
          </p:nvSpPr>
          <p:spPr>
            <a:xfrm>
              <a:off y="2252663" x="5545930"/>
              <a:ext cy="169067" cx="190499"/>
            </a:xfrm>
            <a:custGeom>
              <a:pathLst>
                <a:path w="190500" extrusionOk="0" h="169068">
                  <a:moveTo>
                    <a:pt y="164306" x="0"/>
                  </a:moveTo>
                  <a:lnTo>
                    <a:pt y="169068" x="64294"/>
                  </a:lnTo>
                  <a:lnTo>
                    <a:pt y="140493" x="100013"/>
                  </a:lnTo>
                  <a:lnTo>
                    <a:pt y="104775" x="135732"/>
                  </a:lnTo>
                  <a:lnTo>
                    <a:pt y="23812" x="142875"/>
                  </a:lnTo>
                  <a:lnTo>
                    <a:pt y="0" x="1905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3" name="Shape 933"/>
            <p:cNvSpPr/>
            <p:nvPr/>
          </p:nvSpPr>
          <p:spPr>
            <a:xfrm>
              <a:off y="2412206" x="5629275"/>
              <a:ext cy="85724" cx="61912"/>
            </a:xfrm>
            <a:custGeom>
              <a:pathLst>
                <a:path w="61913" extrusionOk="0" h="85725">
                  <a:moveTo>
                    <a:pt y="0" x="0"/>
                  </a:moveTo>
                  <a:lnTo>
                    <a:pt y="85725" x="6191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4" name="Shape 934"/>
            <p:cNvSpPr/>
            <p:nvPr/>
          </p:nvSpPr>
          <p:spPr>
            <a:xfrm>
              <a:off y="2709860" x="5362573"/>
              <a:ext cy="635792" cx="1533524"/>
            </a:xfrm>
            <a:custGeom>
              <a:pathLst>
                <a:path w="1533525" extrusionOk="0" h="635793">
                  <a:moveTo>
                    <a:pt y="0" x="0"/>
                  </a:moveTo>
                  <a:cubicBezTo>
                    <a:pt y="7144" x="9128"/>
                    <a:pt y="20240" x="54372"/>
                    <a:pt y="33337" x="71437"/>
                  </a:cubicBezTo>
                  <a:cubicBezTo>
                    <a:pt y="46434" x="88503"/>
                    <a:pt y="66675" x="83343"/>
                    <a:pt y="78581" x="102393"/>
                  </a:cubicBezTo>
                  <a:lnTo>
                    <a:pt y="114300" x="169068"/>
                  </a:lnTo>
                  <a:lnTo>
                    <a:pt y="114300" x="271462"/>
                  </a:lnTo>
                  <a:lnTo>
                    <a:pt y="145256" x="316705"/>
                  </a:lnTo>
                  <a:lnTo>
                    <a:pt y="145256" x="395287"/>
                  </a:lnTo>
                  <a:lnTo>
                    <a:pt y="140493" x="431005"/>
                  </a:lnTo>
                  <a:lnTo>
                    <a:pt y="188118" x="507205"/>
                  </a:lnTo>
                  <a:lnTo>
                    <a:pt y="219075" x="576262"/>
                  </a:lnTo>
                  <a:lnTo>
                    <a:pt y="178593" x="650080"/>
                  </a:lnTo>
                  <a:lnTo>
                    <a:pt y="171450" x="707230"/>
                  </a:lnTo>
                  <a:lnTo>
                    <a:pt y="95250" x="754855"/>
                  </a:lnTo>
                  <a:lnTo>
                    <a:pt y="76200" x="781049"/>
                  </a:lnTo>
                  <a:lnTo>
                    <a:pt y="73818" x="826293"/>
                  </a:lnTo>
                  <a:lnTo>
                    <a:pt y="142875" x="835818"/>
                  </a:lnTo>
                  <a:lnTo>
                    <a:pt y="178593" x="862012"/>
                  </a:lnTo>
                  <a:lnTo>
                    <a:pt y="192881" x="931068"/>
                  </a:lnTo>
                  <a:lnTo>
                    <a:pt y="257175" x="1066799"/>
                  </a:lnTo>
                  <a:lnTo>
                    <a:pt y="314325" x="1157287"/>
                  </a:lnTo>
                  <a:lnTo>
                    <a:pt y="400050" x="1223962"/>
                  </a:lnTo>
                  <a:lnTo>
                    <a:pt y="492918" x="1269205"/>
                  </a:lnTo>
                  <a:lnTo>
                    <a:pt y="531018" x="1333499"/>
                  </a:lnTo>
                  <a:lnTo>
                    <a:pt y="578643" x="1476374"/>
                  </a:lnTo>
                  <a:lnTo>
                    <a:pt y="635793" x="1533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5" name="Shape 935"/>
            <p:cNvSpPr/>
            <p:nvPr/>
          </p:nvSpPr>
          <p:spPr>
            <a:xfrm>
              <a:off y="2169318" x="6169819"/>
              <a:ext cy="611980" cx="521493"/>
            </a:xfrm>
            <a:custGeom>
              <a:pathLst>
                <a:path w="521494" extrusionOk="0" h="611981">
                  <a:moveTo>
                    <a:pt y="611981" x="0"/>
                  </a:moveTo>
                  <a:lnTo>
                    <a:pt y="538162" x="16669"/>
                  </a:lnTo>
                  <a:lnTo>
                    <a:pt y="469106" x="69056"/>
                  </a:lnTo>
                  <a:lnTo>
                    <a:pt y="414337" x="157162"/>
                  </a:lnTo>
                  <a:lnTo>
                    <a:pt y="361950" x="247650"/>
                  </a:lnTo>
                  <a:lnTo>
                    <a:pt y="300037" x="369094"/>
                  </a:lnTo>
                  <a:lnTo>
                    <a:pt y="219075" x="452437"/>
                  </a:lnTo>
                  <a:lnTo>
                    <a:pt y="161925" x="483394"/>
                  </a:lnTo>
                  <a:lnTo>
                    <a:pt y="0" x="52149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6" name="Shape 936"/>
            <p:cNvSpPr/>
            <p:nvPr/>
          </p:nvSpPr>
          <p:spPr>
            <a:xfrm>
              <a:off y="2305050" x="6169819"/>
              <a:ext cy="404812" cx="50005"/>
            </a:xfrm>
            <a:custGeom>
              <a:pathLst>
                <a:path w="50006" extrusionOk="0" h="404813">
                  <a:moveTo>
                    <a:pt y="404813" x="30956"/>
                  </a:moveTo>
                  <a:lnTo>
                    <a:pt y="273844" x="50006"/>
                  </a:lnTo>
                  <a:lnTo>
                    <a:pt y="138113" x="26194"/>
                  </a:lnTo>
                  <a:lnTo>
                    <a:pt y="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7" name="Shape 937"/>
            <p:cNvSpPr/>
            <p:nvPr/>
          </p:nvSpPr>
          <p:spPr>
            <a:xfrm>
              <a:off y="2450306" x="6353175"/>
              <a:ext cy="392906" cx="364330"/>
            </a:xfrm>
            <a:custGeom>
              <a:pathLst>
                <a:path w="364331" extrusionOk="0" h="392907">
                  <a:moveTo>
                    <a:pt y="392907" x="0"/>
                  </a:moveTo>
                  <a:lnTo>
                    <a:pt y="266700" x="111919"/>
                  </a:lnTo>
                  <a:lnTo>
                    <a:pt y="164307" x="214313"/>
                  </a:lnTo>
                  <a:lnTo>
                    <a:pt y="0" x="3643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8" name="Shape 938"/>
            <p:cNvSpPr/>
            <p:nvPr/>
          </p:nvSpPr>
          <p:spPr>
            <a:xfrm>
              <a:off y="2595564" x="6260305"/>
              <a:ext cy="290511" cx="1031081"/>
            </a:xfrm>
            <a:custGeom>
              <a:pathLst>
                <a:path w="1031082" extrusionOk="0" h="290512">
                  <a:moveTo>
                    <a:pt y="290512" x="0"/>
                  </a:moveTo>
                  <a:cubicBezTo>
                    <a:pt y="279400" x="43656"/>
                    <a:pt y="261143" x="51594"/>
                    <a:pt y="250031" x="95250"/>
                  </a:cubicBezTo>
                  <a:cubicBezTo>
                    <a:pt y="242887" x="129381"/>
                    <a:pt y="219075" x="156369"/>
                    <a:pt y="211931" x="190500"/>
                  </a:cubicBezTo>
                  <a:lnTo>
                    <a:pt y="211931" x="288132"/>
                  </a:lnTo>
                  <a:lnTo>
                    <a:pt y="152400" x="416719"/>
                  </a:lnTo>
                  <a:lnTo>
                    <a:pt y="119062" x="550069"/>
                  </a:lnTo>
                  <a:lnTo>
                    <a:pt y="114300" x="688181"/>
                  </a:lnTo>
                  <a:lnTo>
                    <a:pt y="78582" x="814388"/>
                  </a:lnTo>
                  <a:lnTo>
                    <a:pt y="0" x="103108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39" name="Shape 939"/>
            <p:cNvSpPr/>
            <p:nvPr/>
          </p:nvSpPr>
          <p:spPr>
            <a:xfrm>
              <a:off y="2774155" x="6638924"/>
              <a:ext cy="340519" cx="585786"/>
            </a:xfrm>
            <a:custGeom>
              <a:pathLst>
                <a:path w="585787" extrusionOk="0" h="340520">
                  <a:moveTo>
                    <a:pt y="0" x="0"/>
                  </a:moveTo>
                  <a:lnTo>
                    <a:pt y="69057" x="200025"/>
                  </a:lnTo>
                  <a:lnTo>
                    <a:pt y="111919" x="330994"/>
                  </a:lnTo>
                  <a:lnTo>
                    <a:pt y="178594" x="431006"/>
                  </a:lnTo>
                  <a:lnTo>
                    <a:pt y="269081" x="538162"/>
                  </a:lnTo>
                  <a:lnTo>
                    <a:pt y="340520" x="5857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0" name="Shape 940"/>
            <p:cNvSpPr/>
            <p:nvPr/>
          </p:nvSpPr>
          <p:spPr>
            <a:xfrm>
              <a:off y="2864641" x="6948488"/>
              <a:ext cy="23811" cx="350043"/>
            </a:xfrm>
            <a:custGeom>
              <a:pathLst>
                <a:path w="350044" extrusionOk="0" h="23812">
                  <a:moveTo>
                    <a:pt y="2381" x="0"/>
                  </a:moveTo>
                  <a:lnTo>
                    <a:pt y="0" x="135731"/>
                  </a:lnTo>
                  <a:lnTo>
                    <a:pt y="23812" x="254793"/>
                  </a:lnTo>
                  <a:lnTo>
                    <a:pt y="11906" x="35004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sp>
        <p:nvSpPr>
          <p:cNvPr id="941" name="Shape 941"/>
          <p:cNvSpPr/>
          <p:nvPr/>
        </p:nvSpPr>
        <p:spPr>
          <a:xfrm>
            <a:off y="1885901" x="5457825"/>
            <a:ext cy="142874" cx="21430"/>
          </a:xfrm>
          <a:custGeom>
            <a:pathLst>
              <a:path w="21431" extrusionOk="0" h="142875">
                <a:moveTo>
                  <a:pt y="142875" x="2381"/>
                </a:moveTo>
                <a:lnTo>
                  <a:pt y="102394" x="0"/>
                </a:lnTo>
                <a:lnTo>
                  <a:pt y="47625" x="14288"/>
                </a:lnTo>
                <a:lnTo>
                  <a:pt y="0" x="21431"/>
                </a:lnTo>
                <a:lnTo>
                  <a:pt y="0" x="2143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2" name="Shape 942"/>
          <p:cNvSpPr/>
          <p:nvPr/>
        </p:nvSpPr>
        <p:spPr>
          <a:xfrm rot="10623375">
            <a:off y="3286270" x="5775937"/>
            <a:ext cy="333241" cx="275754"/>
          </a:xfrm>
          <a:custGeom>
            <a:pathLst>
              <a:path w="275754" extrusionOk="0" h="333241">
                <a:moveTo>
                  <a:pt y="35495" x="217143"/>
                </a:moveTo>
                <a:lnTo>
                  <a:pt y="117581" x="138023"/>
                </a:lnTo>
                <a:lnTo>
                  <a:pt y="201464" x="77953"/>
                </a:lnTo>
                <a:lnTo>
                  <a:pt y="333241" x="0"/>
                </a:lnTo>
                <a:lnTo>
                  <a:pt y="320436" x="47895"/>
                </a:lnTo>
                <a:cubicBezTo>
                  <a:pt y="301731" x="61269"/>
                  <a:pt y="268737" x="79405"/>
                  <a:pt y="250032" x="92779"/>
                </a:cubicBezTo>
                <a:lnTo>
                  <a:pt y="213954" x="118389"/>
                </a:lnTo>
                <a:lnTo>
                  <a:pt y="126207" x="172529"/>
                </a:lnTo>
                <a:lnTo>
                  <a:pt y="54814" x="258478"/>
                </a:lnTo>
                <a:cubicBezTo>
                  <a:pt y="50036" x="247695"/>
                  <a:pt y="4778" x="284537"/>
                  <a:pt y="0" x="273754"/>
                </a:cubicBezTo>
                <a:lnTo>
                  <a:pt y="35495" x="217143"/>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3" name="Shape 943"/>
          <p:cNvSpPr/>
          <p:nvPr/>
        </p:nvSpPr>
        <p:spPr>
          <a:xfrm>
            <a:off y="3613385" x="5349232"/>
            <a:ext cy="155275" cx="379112"/>
          </a:xfrm>
          <a:custGeom>
            <a:pathLst>
              <a:path w="379113" extrusionOk="0" h="155276">
                <a:moveTo>
                  <a:pt y="0" x="370935"/>
                </a:moveTo>
                <a:lnTo>
                  <a:pt y="80019" x="312348"/>
                </a:lnTo>
                <a:cubicBezTo>
                  <a:pt y="89020" x="289359"/>
                  <a:pt y="109927" x="278277"/>
                  <a:pt y="118928" x="255288"/>
                </a:cubicBezTo>
                <a:lnTo>
                  <a:pt y="122567" x="179087"/>
                </a:lnTo>
                <a:lnTo>
                  <a:pt y="104416" x="91925"/>
                </a:lnTo>
                <a:cubicBezTo>
                  <a:pt y="104491" x="74148"/>
                  <a:pt y="92659" x="37321"/>
                  <a:pt y="92734" x="19544"/>
                </a:cubicBezTo>
                <a:lnTo>
                  <a:pt y="103517" x="0"/>
                </a:lnTo>
                <a:lnTo>
                  <a:pt y="138023" x="94890"/>
                </a:lnTo>
                <a:lnTo>
                  <a:pt y="155276" x="207033"/>
                </a:lnTo>
                <a:lnTo>
                  <a:pt y="129396" x="310550"/>
                </a:lnTo>
                <a:cubicBezTo>
                  <a:pt y="114794" x="317529"/>
                  <a:pt y="90667" x="348321"/>
                  <a:pt y="76065" x="355300"/>
                </a:cubicBezTo>
                <a:cubicBezTo>
                  <a:pt y="62571" x="357681"/>
                  <a:pt y="41934" x="376732"/>
                  <a:pt y="28440" x="379113"/>
                </a:cubicBezTo>
                <a:lnTo>
                  <a:pt y="0" x="370935"/>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4" name="Shape 944"/>
          <p:cNvSpPr/>
          <p:nvPr/>
        </p:nvSpPr>
        <p:spPr>
          <a:xfrm>
            <a:off y="3026790" x="4106173"/>
            <a:ext cy="1587259" cx="1759787"/>
          </a:xfrm>
          <a:custGeom>
            <a:pathLst>
              <a:path w="1759788" extrusionOk="0" h="1587260">
                <a:moveTo>
                  <a:pt y="0" x="0"/>
                </a:moveTo>
                <a:lnTo>
                  <a:pt y="198408" x="189781"/>
                </a:lnTo>
                <a:lnTo>
                  <a:pt y="370936" x="336430"/>
                </a:lnTo>
                <a:lnTo>
                  <a:pt y="457200" x="586596"/>
                </a:lnTo>
                <a:lnTo>
                  <a:pt y="646981" x="681486"/>
                </a:lnTo>
                <a:lnTo>
                  <a:pt y="741872" x="888520"/>
                </a:lnTo>
                <a:lnTo>
                  <a:pt y="940279" x="1130060"/>
                </a:lnTo>
                <a:lnTo>
                  <a:pt y="1078302" x="1388852"/>
                </a:lnTo>
                <a:lnTo>
                  <a:pt y="1207698" x="1544128"/>
                </a:lnTo>
                <a:lnTo>
                  <a:pt y="1242204" x="1682151"/>
                </a:lnTo>
                <a:lnTo>
                  <a:pt y="1449238" x="1733909"/>
                </a:lnTo>
                <a:lnTo>
                  <a:pt y="1587260" x="175978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5" name="Shape 945"/>
          <p:cNvSpPr/>
          <p:nvPr/>
        </p:nvSpPr>
        <p:spPr>
          <a:xfrm>
            <a:off y="4122344" x="5503653"/>
            <a:ext cy="491704" cx="120769"/>
          </a:xfrm>
          <a:custGeom>
            <a:pathLst>
              <a:path w="120770" extrusionOk="0" h="491705">
                <a:moveTo>
                  <a:pt y="0" x="0"/>
                </a:moveTo>
                <a:lnTo>
                  <a:pt y="146649" x="120770"/>
                </a:lnTo>
                <a:lnTo>
                  <a:pt y="293298" x="103517"/>
                </a:lnTo>
                <a:lnTo>
                  <a:pt y="396815" x="51758"/>
                </a:lnTo>
                <a:lnTo>
                  <a:pt y="491705" x="5175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6" name="Shape 946"/>
          <p:cNvSpPr/>
          <p:nvPr/>
        </p:nvSpPr>
        <p:spPr>
          <a:xfrm>
            <a:off y="4225862" x="5400135"/>
            <a:ext cy="232912" cx="181154"/>
          </a:xfrm>
          <a:custGeom>
            <a:pathLst>
              <a:path w="181155" extrusionOk="0" h="232913">
                <a:moveTo>
                  <a:pt y="0" x="181155"/>
                </a:moveTo>
                <a:lnTo>
                  <a:pt y="103517" x="77638"/>
                </a:lnTo>
                <a:lnTo>
                  <a:pt y="138022" x="8626"/>
                </a:lnTo>
                <a:lnTo>
                  <a:pt y="232913"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7" name="Shape 947"/>
          <p:cNvSpPr/>
          <p:nvPr/>
        </p:nvSpPr>
        <p:spPr>
          <a:xfrm>
            <a:off y="4148223" x="5546785"/>
            <a:ext cy="103516" cx="457199"/>
          </a:xfrm>
          <a:custGeom>
            <a:pathLst>
              <a:path w="457200" extrusionOk="0" h="103517">
                <a:moveTo>
                  <a:pt y="0" x="0"/>
                </a:moveTo>
                <a:lnTo>
                  <a:pt y="60385" x="189781"/>
                </a:lnTo>
                <a:lnTo>
                  <a:pt y="103517" x="388189"/>
                </a:lnTo>
                <a:lnTo>
                  <a:pt y="69011" x="45720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8" name="Shape 948"/>
          <p:cNvSpPr/>
          <p:nvPr/>
        </p:nvSpPr>
        <p:spPr>
          <a:xfrm>
            <a:off y="3975696" x="5201728"/>
            <a:ext cy="232912" cx="77637"/>
          </a:xfrm>
          <a:custGeom>
            <a:pathLst>
              <a:path w="77638" extrusionOk="0" h="232913">
                <a:moveTo>
                  <a:pt y="0" x="51759"/>
                </a:moveTo>
                <a:lnTo>
                  <a:pt y="77637" x="77638"/>
                </a:lnTo>
                <a:lnTo>
                  <a:pt y="138022" x="0"/>
                </a:lnTo>
                <a:lnTo>
                  <a:pt y="232913"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49" name="Shape 949"/>
          <p:cNvSpPr/>
          <p:nvPr/>
        </p:nvSpPr>
        <p:spPr>
          <a:xfrm>
            <a:off y="4743446"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50" name="Shape 950"/>
          <p:cNvSpPr/>
          <p:nvPr/>
        </p:nvSpPr>
        <p:spPr>
          <a:xfrm>
            <a:off y="3036042" x="4117182"/>
            <a:ext cy="1159023" cx="111674"/>
          </a:xfrm>
          <a:custGeom>
            <a:pathLst>
              <a:path w="111675" extrusionOk="0" h="1159024">
                <a:moveTo>
                  <a:pt y="0" x="2382"/>
                </a:moveTo>
                <a:lnTo>
                  <a:pt y="102394" x="0"/>
                </a:lnTo>
                <a:lnTo>
                  <a:pt y="185738" x="2382"/>
                </a:lnTo>
                <a:lnTo>
                  <a:pt y="250032" x="38100"/>
                </a:lnTo>
                <a:cubicBezTo>
                  <a:pt y="279356" x="45932"/>
                  <a:pt y="331570" x="18742"/>
                  <a:pt y="378933" x="23497"/>
                </a:cubicBezTo>
                <a:cubicBezTo>
                  <a:pt y="426296" x="28252"/>
                  <a:pt y="465197" x="70943"/>
                  <a:pt y="534208" x="66630"/>
                </a:cubicBezTo>
                <a:cubicBezTo>
                  <a:pt y="603219" x="62317"/>
                  <a:pt y="692359" x="26373"/>
                  <a:pt y="775748" x="23498"/>
                </a:cubicBezTo>
                <a:cubicBezTo>
                  <a:pt y="859137" x="20623"/>
                  <a:pt y="985658" x="494"/>
                  <a:pt y="1043167" x="6245"/>
                </a:cubicBezTo>
                <a:cubicBezTo>
                  <a:pt y="1100676" x="11996"/>
                  <a:pt y="1031665" x="47939"/>
                  <a:pt y="1086299" x="49377"/>
                </a:cubicBezTo>
                <a:cubicBezTo>
                  <a:pt y="1140933" x="50815"/>
                  <a:pt y="1091451" x="118328"/>
                  <a:pt y="1159024" x="111140"/>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51" name="Shape 951"/>
          <p:cNvSpPr/>
          <p:nvPr/>
        </p:nvSpPr>
        <p:spPr>
          <a:xfrm>
            <a:off y="4087839" x="4083828"/>
            <a:ext cy="91235" cx="39596"/>
          </a:xfrm>
          <a:custGeom>
            <a:pathLst>
              <a:path w="39597" extrusionOk="0" h="91236">
                <a:moveTo>
                  <a:pt y="0" x="39597"/>
                </a:moveTo>
                <a:lnTo>
                  <a:pt y="91236"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52" name="Shape 952"/>
          <p:cNvSpPr/>
          <p:nvPr/>
        </p:nvSpPr>
        <p:spPr>
          <a:xfrm>
            <a:off y="1809701" x="4305300"/>
            <a:ext cy="440530" cx="323849"/>
          </a:xfrm>
          <a:custGeom>
            <a:pathLst>
              <a:path w="323850" extrusionOk="0" h="440531">
                <a:moveTo>
                  <a:pt y="440531" x="0"/>
                </a:moveTo>
                <a:lnTo>
                  <a:pt y="388144" x="80963"/>
                </a:lnTo>
                <a:lnTo>
                  <a:pt y="304800" x="166688"/>
                </a:lnTo>
                <a:lnTo>
                  <a:pt y="214312" x="216694"/>
                </a:lnTo>
                <a:lnTo>
                  <a:pt y="126206" x="266700"/>
                </a:lnTo>
                <a:lnTo>
                  <a:pt y="0" x="3238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53" name="Shape 953"/>
          <p:cNvSpPr/>
          <p:nvPr/>
        </p:nvSpPr>
        <p:spPr>
          <a:xfrm>
            <a:off y="2625725" x="4086225"/>
            <a:ext cy="2171699" cx="2044699"/>
          </a:xfrm>
          <a:custGeom>
            <a:pathLst>
              <a:path w="2044700" extrusionOk="0" h="2171700">
                <a:moveTo>
                  <a:pt y="225425" x="835025"/>
                </a:moveTo>
                <a:lnTo>
                  <a:pt y="282575" x="752475"/>
                </a:lnTo>
                <a:lnTo>
                  <a:pt y="330200" x="701675"/>
                </a:lnTo>
                <a:lnTo>
                  <a:pt y="406400" x="673100"/>
                </a:lnTo>
                <a:lnTo>
                  <a:pt y="488950" x="647700"/>
                </a:lnTo>
                <a:lnTo>
                  <a:pt y="515938" x="638175"/>
                </a:lnTo>
                <a:lnTo>
                  <a:pt y="548481" x="697707"/>
                </a:lnTo>
                <a:lnTo>
                  <a:pt y="516731" x="770731"/>
                </a:lnTo>
                <a:lnTo>
                  <a:pt y="513556" x="821531"/>
                </a:lnTo>
                <a:lnTo>
                  <a:pt y="541338" x="874712"/>
                </a:lnTo>
                <a:lnTo>
                  <a:pt y="596900" x="942975"/>
                </a:lnTo>
                <a:lnTo>
                  <a:pt y="692150" x="991394"/>
                </a:lnTo>
                <a:lnTo>
                  <a:pt y="758825" x="1080294"/>
                </a:lnTo>
                <a:lnTo>
                  <a:pt y="841375" x="1155700"/>
                </a:lnTo>
                <a:lnTo>
                  <a:pt y="958057" x="1193800"/>
                </a:lnTo>
                <a:lnTo>
                  <a:pt y="1062038" x="1277144"/>
                </a:lnTo>
                <a:lnTo>
                  <a:pt y="1154906" x="1398588"/>
                </a:lnTo>
                <a:lnTo>
                  <a:pt y="1238250" x="1492250"/>
                </a:lnTo>
                <a:lnTo>
                  <a:pt y="1304925" x="1562100"/>
                </a:lnTo>
                <a:lnTo>
                  <a:pt y="1384300" x="1603375"/>
                </a:lnTo>
                <a:lnTo>
                  <a:pt y="1463675" x="1670050"/>
                </a:lnTo>
                <a:lnTo>
                  <a:pt y="1485900" x="1819275"/>
                </a:lnTo>
                <a:lnTo>
                  <a:pt y="1536700" x="1870075"/>
                </a:lnTo>
                <a:lnTo>
                  <a:pt y="1581150" x="1997075"/>
                </a:lnTo>
                <a:lnTo>
                  <a:pt y="1612900" x="2022475"/>
                </a:lnTo>
                <a:lnTo>
                  <a:pt y="1689100" x="1958975"/>
                </a:lnTo>
                <a:lnTo>
                  <a:pt y="1698625" x="1958975"/>
                </a:lnTo>
                <a:lnTo>
                  <a:pt y="1736725" x="1971675"/>
                </a:lnTo>
                <a:lnTo>
                  <a:pt y="1800225" x="2028825"/>
                </a:lnTo>
                <a:lnTo>
                  <a:pt y="1857375" x="2044700"/>
                </a:lnTo>
                <a:lnTo>
                  <a:pt y="1908175" x="2006600"/>
                </a:lnTo>
                <a:lnTo>
                  <a:pt y="1933575" x="1911350"/>
                </a:lnTo>
                <a:lnTo>
                  <a:pt y="1974850" x="1851025"/>
                </a:lnTo>
                <a:lnTo>
                  <a:pt y="2051050" x="1873250"/>
                </a:lnTo>
                <a:lnTo>
                  <a:pt y="2089150" x="1847850"/>
                </a:lnTo>
                <a:lnTo>
                  <a:pt y="2117725" x="1781175"/>
                </a:lnTo>
                <a:lnTo>
                  <a:pt y="2111375" x="1739900"/>
                </a:lnTo>
                <a:lnTo>
                  <a:pt y="2041525" x="1689100"/>
                </a:lnTo>
                <a:lnTo>
                  <a:pt y="1990725" x="1647825"/>
                </a:lnTo>
                <a:lnTo>
                  <a:pt y="1974850" x="1612900"/>
                </a:lnTo>
                <a:lnTo>
                  <a:pt y="1987550" x="1584325"/>
                </a:lnTo>
                <a:lnTo>
                  <a:pt y="2051050" x="1527175"/>
                </a:lnTo>
                <a:lnTo>
                  <a:pt y="2124075" x="1485900"/>
                </a:lnTo>
                <a:lnTo>
                  <a:pt y="2171700" x="1431925"/>
                </a:lnTo>
                <a:lnTo>
                  <a:pt y="2146300" x="1400175"/>
                </a:lnTo>
                <a:lnTo>
                  <a:pt y="2073275" x="1390650"/>
                </a:lnTo>
                <a:lnTo>
                  <a:pt y="1993900" x="1377950"/>
                </a:lnTo>
                <a:lnTo>
                  <a:pt y="1933575" x="1358900"/>
                </a:lnTo>
                <a:lnTo>
                  <a:pt y="1898650" x="1333500"/>
                </a:lnTo>
                <a:lnTo>
                  <a:pt y="1898650" x="1257300"/>
                </a:lnTo>
                <a:lnTo>
                  <a:pt y="1895475" x="1200150"/>
                </a:lnTo>
                <a:lnTo>
                  <a:pt y="1870075" x="1168400"/>
                </a:lnTo>
                <a:lnTo>
                  <a:pt y="1800225" x="1158875"/>
                </a:lnTo>
                <a:lnTo>
                  <a:pt y="1720850" x="1149350"/>
                </a:lnTo>
                <a:lnTo>
                  <a:pt y="1711325" x="1120775"/>
                </a:lnTo>
                <a:lnTo>
                  <a:pt y="1698625" x="1031875"/>
                </a:lnTo>
                <a:lnTo>
                  <a:pt y="1657350" x="1003300"/>
                </a:lnTo>
                <a:lnTo>
                  <a:pt y="1581150" x="984250"/>
                </a:lnTo>
                <a:lnTo>
                  <a:pt y="1514475" x="923925"/>
                </a:lnTo>
                <a:lnTo>
                  <a:pt y="1466850" x="828675"/>
                </a:lnTo>
                <a:lnTo>
                  <a:pt y="1422400" x="781050"/>
                </a:lnTo>
                <a:lnTo>
                  <a:pt y="1314450" x="771525"/>
                </a:lnTo>
                <a:lnTo>
                  <a:pt y="1247775" x="704850"/>
                </a:lnTo>
                <a:lnTo>
                  <a:pt y="1219200" x="625475"/>
                </a:lnTo>
                <a:lnTo>
                  <a:pt y="1219200" x="511175"/>
                </a:lnTo>
                <a:lnTo>
                  <a:pt y="1187450" x="457200"/>
                </a:lnTo>
                <a:lnTo>
                  <a:pt y="1143000" x="387350"/>
                </a:lnTo>
                <a:lnTo>
                  <a:pt y="1069975" x="310356"/>
                </a:lnTo>
                <a:lnTo>
                  <a:pt y="977900" x="276225"/>
                </a:lnTo>
                <a:lnTo>
                  <a:pt y="949325" x="276225"/>
                </a:lnTo>
                <a:lnTo>
                  <a:pt y="933450" x="346075"/>
                </a:lnTo>
                <a:lnTo>
                  <a:pt y="850900" x="323850"/>
                </a:lnTo>
                <a:lnTo>
                  <a:pt y="768350" x="288925"/>
                </a:lnTo>
                <a:lnTo>
                  <a:pt y="698500" x="266700"/>
                </a:lnTo>
                <a:lnTo>
                  <a:pt y="606425" x="276225"/>
                </a:lnTo>
                <a:lnTo>
                  <a:pt y="533400" x="269875"/>
                </a:lnTo>
                <a:lnTo>
                  <a:pt y="438150" x="231775"/>
                </a:lnTo>
                <a:lnTo>
                  <a:pt y="371475" x="212725"/>
                </a:lnTo>
                <a:lnTo>
                  <a:pt y="330200" x="130175"/>
                </a:lnTo>
                <a:lnTo>
                  <a:pt y="307975" x="73025"/>
                </a:lnTo>
                <a:lnTo>
                  <a:pt y="225425" x="12700"/>
                </a:lnTo>
                <a:lnTo>
                  <a:pt y="177800" x="0"/>
                </a:lnTo>
                <a:lnTo>
                  <a:pt y="161925" x="28575"/>
                </a:lnTo>
                <a:lnTo>
                  <a:pt y="168275" x="98425"/>
                </a:lnTo>
                <a:lnTo>
                  <a:pt y="196850" x="161925"/>
                </a:lnTo>
                <a:lnTo>
                  <a:pt y="136525" x="228600"/>
                </a:lnTo>
                <a:lnTo>
                  <a:pt y="38100" x="231775"/>
                </a:lnTo>
                <a:lnTo>
                  <a:pt y="0" x="225425"/>
                </a:lnTo>
                <a:lnTo>
                  <a:pt y="47625" x="292100"/>
                </a:lnTo>
                <a:lnTo>
                  <a:pt y="28575" x="390525"/>
                </a:lnTo>
                <a:lnTo>
                  <a:pt y="66675" x="447675"/>
                </a:lnTo>
                <a:lnTo>
                  <a:pt y="111125" x="533400"/>
                </a:lnTo>
                <a:lnTo>
                  <a:pt y="149225" x="574675"/>
                </a:lnTo>
                <a:lnTo>
                  <a:pt y="190500" x="609600"/>
                </a:lnTo>
                <a:lnTo>
                  <a:pt y="215900" x="685800"/>
                </a:lnTo>
                <a:lnTo>
                  <a:pt y="228600" x="762000"/>
                </a:lnTo>
                <a:lnTo>
                  <a:pt y="225425" x="835025"/>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54" name="Shape 954"/>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1,500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955" name="Shape 955"/>
          <p:cNvSpPr/>
          <p:nvPr/>
        </p:nvSpPr>
        <p:spPr>
          <a:xfrm>
            <a:off y="2028825" x="2945606"/>
            <a:ext cy="2000249" cx="416718"/>
          </a:xfrm>
          <a:custGeom>
            <a:pathLst>
              <a:path w="416719" extrusionOk="0" h="2000250">
                <a:moveTo>
                  <a:pt y="0" x="2382"/>
                </a:moveTo>
                <a:lnTo>
                  <a:pt y="69056" x="0"/>
                </a:lnTo>
                <a:lnTo>
                  <a:pt y="61913" x="16669"/>
                </a:lnTo>
                <a:lnTo>
                  <a:pt y="52388" x="54769"/>
                </a:lnTo>
                <a:lnTo>
                  <a:pt y="78581" x="92869"/>
                </a:lnTo>
                <a:lnTo>
                  <a:pt y="130969" x="57150"/>
                </a:lnTo>
                <a:lnTo>
                  <a:pt y="183356" x="73819"/>
                </a:lnTo>
                <a:lnTo>
                  <a:pt y="228600" x="135732"/>
                </a:lnTo>
                <a:lnTo>
                  <a:pt y="276225" x="138113"/>
                </a:lnTo>
                <a:lnTo>
                  <a:pt y="352425" x="97632"/>
                </a:lnTo>
                <a:lnTo>
                  <a:pt y="404813" x="119063"/>
                </a:lnTo>
                <a:lnTo>
                  <a:pt y="450056" x="159544"/>
                </a:lnTo>
                <a:lnTo>
                  <a:pt y="469106" x="183357"/>
                </a:lnTo>
                <a:lnTo>
                  <a:pt y="523875" x="216694"/>
                </a:lnTo>
                <a:lnTo>
                  <a:pt y="597694" x="240507"/>
                </a:lnTo>
                <a:lnTo>
                  <a:pt y="671513" x="280988"/>
                </a:lnTo>
                <a:lnTo>
                  <a:pt y="773906" x="273844"/>
                </a:lnTo>
                <a:lnTo>
                  <a:pt y="773906" x="273844"/>
                </a:lnTo>
                <a:lnTo>
                  <a:pt y="878681" x="211932"/>
                </a:lnTo>
                <a:lnTo>
                  <a:pt y="931069" x="228600"/>
                </a:lnTo>
                <a:lnTo>
                  <a:pt y="990600" x="233363"/>
                </a:lnTo>
                <a:lnTo>
                  <a:pt y="1052513" x="242888"/>
                </a:lnTo>
                <a:lnTo>
                  <a:pt y="1107281" x="204788"/>
                </a:lnTo>
                <a:lnTo>
                  <a:pt y="1188244" x="157163"/>
                </a:lnTo>
                <a:lnTo>
                  <a:pt y="1262063" x="145257"/>
                </a:lnTo>
                <a:lnTo>
                  <a:pt y="1340644" x="157163"/>
                </a:lnTo>
                <a:lnTo>
                  <a:pt y="1438275" x="230982"/>
                </a:lnTo>
                <a:lnTo>
                  <a:pt y="1507331" x="302419"/>
                </a:lnTo>
                <a:lnTo>
                  <a:pt y="1581150" x="295275"/>
                </a:lnTo>
                <a:lnTo>
                  <a:pt y="1621631" x="311944"/>
                </a:lnTo>
                <a:cubicBezTo>
                  <a:pt y="1659731" x="322263"/>
                  <a:pt y="1774031" x="306388"/>
                  <a:pt y="1812131" x="316707"/>
                </a:cubicBezTo>
                <a:cubicBezTo>
                  <a:pt y="1844675" x="334169"/>
                  <a:pt y="1881981" x="334963"/>
                  <a:pt y="1914525" x="352425"/>
                </a:cubicBezTo>
                <a:lnTo>
                  <a:pt y="2000250" x="4167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56" name="Shape 956"/>
          <p:cNvSpPr/>
          <p:nvPr/>
        </p:nvSpPr>
        <p:spPr>
          <a:xfrm>
            <a:off y="2914650" x="2614613"/>
            <a:ext cy="354805" cx="531017"/>
          </a:xfrm>
          <a:custGeom>
            <a:pathLst>
              <a:path w="531018" extrusionOk="0" h="354806">
                <a:moveTo>
                  <a:pt y="0" x="531018"/>
                </a:moveTo>
                <a:lnTo>
                  <a:pt y="73819" x="457200"/>
                </a:lnTo>
                <a:lnTo>
                  <a:pt y="78581" x="435768"/>
                </a:lnTo>
                <a:lnTo>
                  <a:pt y="88106" x="373856"/>
                </a:lnTo>
                <a:lnTo>
                  <a:pt y="123825" x="288131"/>
                </a:lnTo>
                <a:lnTo>
                  <a:pt y="140494" x="269081"/>
                </a:lnTo>
                <a:lnTo>
                  <a:pt y="214313" x="180975"/>
                </a:lnTo>
                <a:lnTo>
                  <a:pt y="295275" x="102393"/>
                </a:lnTo>
                <a:lnTo>
                  <a:pt y="330994" x="30956"/>
                </a:lnTo>
                <a:lnTo>
                  <a:pt y="342900" x="14287"/>
                </a:lnTo>
                <a:lnTo>
                  <a:pt y="354806"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57" name="Shape 957"/>
          <p:cNvSpPr/>
          <p:nvPr/>
        </p:nvSpPr>
        <p:spPr>
          <a:xfrm>
            <a:off y="3298030" x="2767013"/>
            <a:ext cy="257174" cx="330992"/>
          </a:xfrm>
          <a:custGeom>
            <a:pathLst>
              <a:path w="330993" extrusionOk="0" h="257175">
                <a:moveTo>
                  <a:pt y="0" x="330993"/>
                </a:moveTo>
                <a:lnTo>
                  <a:pt y="69057" x="280987"/>
                </a:lnTo>
                <a:lnTo>
                  <a:pt y="83344" x="211931"/>
                </a:lnTo>
                <a:lnTo>
                  <a:pt y="130969" x="140493"/>
                </a:lnTo>
                <a:lnTo>
                  <a:pt y="183357" x="64293"/>
                </a:lnTo>
                <a:lnTo>
                  <a:pt y="257175"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58" name="Shape 958"/>
          <p:cNvSpPr/>
          <p:nvPr/>
        </p:nvSpPr>
        <p:spPr>
          <a:xfrm>
            <a:off y="3090863" x="3188493"/>
            <a:ext cy="361949" cx="347661"/>
          </a:xfrm>
          <a:custGeom>
            <a:pathLst>
              <a:path w="347662" extrusionOk="0" h="361950">
                <a:moveTo>
                  <a:pt y="0" x="0"/>
                </a:moveTo>
                <a:lnTo>
                  <a:pt y="121443" x="52387"/>
                </a:lnTo>
                <a:lnTo>
                  <a:pt y="154781" x="133350"/>
                </a:lnTo>
                <a:lnTo>
                  <a:pt y="233362" x="197644"/>
                </a:lnTo>
                <a:lnTo>
                  <a:pt y="302418" x="330994"/>
                </a:lnTo>
                <a:lnTo>
                  <a:pt y="361950" x="34766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59" name="Shape 959"/>
          <p:cNvSpPr/>
          <p:nvPr/>
        </p:nvSpPr>
        <p:spPr>
          <a:xfrm>
            <a:off y="3307555" x="3371850"/>
            <a:ext cy="302418" cx="40480"/>
          </a:xfrm>
          <a:custGeom>
            <a:pathLst>
              <a:path w="40481" extrusionOk="0" h="302419">
                <a:moveTo>
                  <a:pt y="0" x="0"/>
                </a:moveTo>
                <a:lnTo>
                  <a:pt y="85725" x="26194"/>
                </a:lnTo>
                <a:lnTo>
                  <a:pt y="166688" x="11906"/>
                </a:lnTo>
                <a:lnTo>
                  <a:pt y="252413" x="19050"/>
                </a:lnTo>
                <a:lnTo>
                  <a:pt y="302419" x="404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60" name="Shape 960"/>
          <p:cNvSpPr/>
          <p:nvPr/>
        </p:nvSpPr>
        <p:spPr>
          <a:xfrm>
            <a:off y="3176588" x="3281362"/>
            <a:ext cy="71436" cx="492918"/>
          </a:xfrm>
          <a:custGeom>
            <a:pathLst>
              <a:path w="492919" extrusionOk="0" h="71437">
                <a:moveTo>
                  <a:pt y="50006" x="0"/>
                </a:moveTo>
                <a:lnTo>
                  <a:pt y="38100" x="109537"/>
                </a:lnTo>
                <a:lnTo>
                  <a:pt y="0" x="197643"/>
                </a:lnTo>
                <a:lnTo>
                  <a:pt y="71437" x="4929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61" name="Shape 961"/>
          <p:cNvSpPr/>
          <p:nvPr/>
        </p:nvSpPr>
        <p:spPr>
          <a:xfrm>
            <a:off y="3450430" x="2831307"/>
            <a:ext cy="378618" cx="328611"/>
          </a:xfrm>
          <a:custGeom>
            <a:pathLst>
              <a:path w="328612" extrusionOk="0" h="378619">
                <a:moveTo>
                  <a:pt y="0" x="328612"/>
                </a:moveTo>
                <a:lnTo>
                  <a:pt y="90488" x="292893"/>
                </a:lnTo>
                <a:lnTo>
                  <a:pt y="138113" x="221456"/>
                </a:lnTo>
                <a:lnTo>
                  <a:pt y="195263" x="176212"/>
                </a:lnTo>
                <a:cubicBezTo>
                  <a:pt y="223838" x="148431"/>
                  <a:pt y="283369" x="163513"/>
                  <a:pt y="311944" x="135732"/>
                </a:cubicBezTo>
                <a:lnTo>
                  <a:pt y="378619"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62" name="Shape 962"/>
          <p:cNvSpPr/>
          <p:nvPr/>
        </p:nvSpPr>
        <p:spPr>
          <a:xfrm>
            <a:off y="3757612" x="3162300"/>
            <a:ext cy="190499" cx="97630"/>
          </a:xfrm>
          <a:custGeom>
            <a:pathLst>
              <a:path w="97631" extrusionOk="0" h="190500">
                <a:moveTo>
                  <a:pt y="0" x="97631"/>
                </a:moveTo>
                <a:lnTo>
                  <a:pt y="90487" x="30956"/>
                </a:lnTo>
                <a:lnTo>
                  <a:pt y="138112" x="2381"/>
                </a:lnTo>
                <a:lnTo>
                  <a:pt y="190500"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963" name="Shape 963"/>
          <p:cNvSpPr/>
          <p:nvPr/>
        </p:nvSpPr>
        <p:spPr>
          <a:xfrm>
            <a:off y="2295525" x="392906"/>
            <a:ext cy="940594" cx="1212056"/>
          </a:xfrm>
          <a:custGeom>
            <a:pathLst>
              <a:path w="1212057" extrusionOk="0" h="940595">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7699" x="1085850"/>
                </a:lnTo>
                <a:lnTo>
                  <a:pt y="711994" x="1062038"/>
                </a:lnTo>
                <a:lnTo>
                  <a:pt y="752475" x="1038226"/>
                </a:lnTo>
                <a:cubicBezTo>
                  <a:pt y="777081" x="1039020"/>
                  <a:pt y="801687" x="1039813"/>
                  <a:pt y="826293" x="1040607"/>
                </a:cubicBezTo>
                <a:lnTo>
                  <a:pt y="888208" x="1097757"/>
                </a:lnTo>
                <a:cubicBezTo>
                  <a:pt y="904876" x="1056482"/>
                  <a:pt y="952501" x="915194"/>
                  <a:pt y="919163" x="902494"/>
                </a:cubicBezTo>
                <a:lnTo>
                  <a:pt y="933451" x="852488"/>
                </a:lnTo>
                <a:lnTo>
                  <a:pt y="940595" x="790576"/>
                </a:lnTo>
                <a:lnTo>
                  <a:pt y="916781" x="714375"/>
                </a:lnTo>
                <a:lnTo>
                  <a:pt y="900992" x="609184"/>
                </a:lnTo>
                <a:cubicBezTo>
                  <a:pt y="872124" x="544235"/>
                  <a:pt y="876170" x="490041"/>
                  <a:pt y="864626" x="433827"/>
                </a:cubicBezTo>
                <a:cubicBezTo>
                  <a:pt y="853082" x="377613"/>
                  <a:pt y="846808" x="332227"/>
                  <a:pt y="831727" x="271902"/>
                </a:cubicBezTo>
                <a:lnTo>
                  <a:pt y="779986" x="117768"/>
                </a:lnTo>
                <a:lnTo>
                  <a:pt y="752708" x="52387"/>
                </a:lnTo>
                <a:lnTo>
                  <a:pt y="729541" x="0"/>
                </a:lnTo>
                <a:lnTo>
                  <a:pt y="38100" x="0"/>
                </a:lnTo>
                <a:lnTo>
                  <a:pt y="38100" x="42863"/>
                </a:lnTo>
                <a:lnTo>
                  <a:pt y="14287" x="73819"/>
                </a:lnTo>
                <a:lnTo>
                  <a:pt y="0" x="97632"/>
                </a:lnTo>
                <a:lnTo>
                  <a:pt y="0" x="123825"/>
                </a:lnTo>
                <a:lnTo>
                  <a:pt y="26194" x="128588"/>
                </a:lnTo>
                <a:lnTo>
                  <a:pt y="54769" x="92869"/>
                </a:lnTo>
                <a:lnTo>
                  <a:pt y="80963" x="59532"/>
                </a:lnTo>
                <a:lnTo>
                  <a:pt y="95250" x="50007"/>
                </a:lnTo>
                <a:lnTo>
                  <a:pt y="123825" x="59532"/>
                </a:lnTo>
                <a:lnTo>
                  <a:pt y="119062" x="119062"/>
                </a:lnTo>
                <a:lnTo>
                  <a:pt y="111919" x="161926"/>
                </a:lnTo>
                <a:cubicBezTo>
                  <a:pt y="110331" x="179388"/>
                  <a:pt y="104378" x="188913"/>
                  <a:pt y="102394" x="202407"/>
                </a:cubicBezTo>
                <a:cubicBezTo>
                  <a:pt y="100410" x="215901"/>
                  <a:pt y="102394" x="233363"/>
                  <a:pt y="100013" x="242888"/>
                </a:cubicBezTo>
                <a:lnTo>
                  <a:pt y="126206" x="269082"/>
                </a:lnTo>
                <a:lnTo>
                  <a:pt y="164306" x="300038"/>
                </a:lnTo>
                <a:lnTo>
                  <a:pt y="204788" x="292894"/>
                </a:lnTo>
                <a:lnTo>
                  <a:pt y="247650" x="309563"/>
                </a:lnTo>
                <a:lnTo>
                  <a:pt y="266700" x="354807"/>
                </a:lnTo>
                <a:lnTo>
                  <a:pt y="257175" x="388144"/>
                </a:lnTo>
                <a:lnTo>
                  <a:pt y="247650" x="416719"/>
                </a:lnTo>
                <a:lnTo>
                  <a:pt y="240506" x="447675"/>
                </a:lnTo>
                <a:lnTo>
                  <a:pt y="240506" x="483394"/>
                </a:lnTo>
                <a:lnTo>
                  <a:pt y="228600" x="509588"/>
                </a:lnTo>
                <a:lnTo>
                  <a:pt y="207169" x="528638"/>
                </a:lnTo>
                <a:lnTo>
                  <a:pt y="183356" x="531019"/>
                </a:lnTo>
                <a:lnTo>
                  <a:pt y="152401" x="559594"/>
                </a:lnTo>
                <a:lnTo>
                  <a:pt y="147638" x="595313"/>
                </a:lnTo>
                <a:lnTo>
                  <a:pt y="161925" x="623888"/>
                </a:lnTo>
                <a:lnTo>
                  <a:pt y="180975" x="647700"/>
                </a:lnTo>
                <a:lnTo>
                  <a:pt y="207169" x="633413"/>
                </a:lnTo>
                <a:lnTo>
                  <a:pt y="238125" x="621507"/>
                </a:lnTo>
                <a:lnTo>
                  <a:pt y="228600" x="654844"/>
                </a:lnTo>
                <a:lnTo>
                  <a:pt y="214313" x="676275"/>
                </a:lnTo>
                <a:lnTo>
                  <a:pt y="230982" x="700088"/>
                </a:lnTo>
                <a:lnTo>
                  <a:pt y="269081" x="714375"/>
                </a:lnTo>
                <a:lnTo>
                  <a:pt y="285750" x="740569"/>
                </a:lnTo>
                <a:lnTo>
                  <a:pt y="300038" x="711994"/>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04813" x="1016794"/>
                </a:lnTo>
                <a:cubicBezTo>
                  <a:pt y="400844" x="1031081"/>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4" name="Shape 964"/>
          <p:cNvSpPr/>
          <p:nvPr/>
        </p:nvSpPr>
        <p:spPr>
          <a:xfrm>
            <a:off y="1930400" x="6175375"/>
            <a:ext cy="1762124" cx="1758949"/>
          </a:xfrm>
          <a:custGeom>
            <a:pathLst>
              <a:path w="1758950" extrusionOk="0" h="1762125">
                <a:moveTo>
                  <a:pt y="22225" x="584200"/>
                </a:moveTo>
                <a:lnTo>
                  <a:pt y="79375" x="609600"/>
                </a:lnTo>
                <a:lnTo>
                  <a:pt y="107950" x="609600"/>
                </a:lnTo>
                <a:lnTo>
                  <a:pt y="177800" x="647700"/>
                </a:lnTo>
                <a:lnTo>
                  <a:pt y="231775" x="650875"/>
                </a:lnTo>
                <a:lnTo>
                  <a:pt y="292100" x="625475"/>
                </a:lnTo>
                <a:lnTo>
                  <a:pt y="368300" x="625475"/>
                </a:lnTo>
                <a:lnTo>
                  <a:pt y="403225" x="635000"/>
                </a:lnTo>
                <a:lnTo>
                  <a:pt y="409575" x="676275"/>
                </a:lnTo>
                <a:lnTo>
                  <a:pt y="393700" x="758825"/>
                </a:lnTo>
                <a:lnTo>
                  <a:pt y="431800" x="819150"/>
                </a:lnTo>
                <a:lnTo>
                  <a:pt y="441325" x="854075"/>
                </a:lnTo>
                <a:lnTo>
                  <a:pt y="396875" x="895350"/>
                </a:lnTo>
                <a:lnTo>
                  <a:pt y="415925" x="949325"/>
                </a:lnTo>
                <a:lnTo>
                  <a:pt y="434975" x="987425"/>
                </a:lnTo>
                <a:lnTo>
                  <a:pt y="393700" x="1041400"/>
                </a:lnTo>
                <a:lnTo>
                  <a:pt y="377825" x="1082675"/>
                </a:lnTo>
                <a:lnTo>
                  <a:pt y="419100" x="1184275"/>
                </a:lnTo>
                <a:lnTo>
                  <a:pt y="454025" x="1177925"/>
                </a:lnTo>
                <a:lnTo>
                  <a:pt y="485775" x="1117600"/>
                </a:lnTo>
                <a:lnTo>
                  <a:pt y="517525" x="1063625"/>
                </a:lnTo>
                <a:lnTo>
                  <a:pt y="549275" x="1028700"/>
                </a:lnTo>
                <a:lnTo>
                  <a:pt y="542925" x="977900"/>
                </a:lnTo>
                <a:lnTo>
                  <a:pt y="571500" x="946150"/>
                </a:lnTo>
                <a:lnTo>
                  <a:pt y="622300" x="927100"/>
                </a:lnTo>
                <a:lnTo>
                  <a:pt y="669925" x="927100"/>
                </a:lnTo>
                <a:lnTo>
                  <a:pt y="669925" x="987425"/>
                </a:lnTo>
                <a:lnTo>
                  <a:pt y="685800" x="1044575"/>
                </a:lnTo>
                <a:lnTo>
                  <a:pt y="682625" x="1117600"/>
                </a:lnTo>
                <a:lnTo>
                  <a:pt y="695325" x="1177925"/>
                </a:lnTo>
                <a:lnTo>
                  <a:pt y="752475" x="1184275"/>
                </a:lnTo>
                <a:lnTo>
                  <a:pt y="781050" x="1120775"/>
                </a:lnTo>
                <a:lnTo>
                  <a:pt y="803275" x="1044575"/>
                </a:lnTo>
                <a:lnTo>
                  <a:pt y="812800" x="1016000"/>
                </a:lnTo>
                <a:lnTo>
                  <a:pt y="835025" x="1050925"/>
                </a:lnTo>
                <a:lnTo>
                  <a:pt y="898525" x="1082675"/>
                </a:lnTo>
                <a:lnTo>
                  <a:pt y="955675" x="1139825"/>
                </a:lnTo>
                <a:lnTo>
                  <a:pt y="984250" x="1139825"/>
                </a:lnTo>
                <a:lnTo>
                  <a:pt y="1006475" x="1054100"/>
                </a:lnTo>
                <a:lnTo>
                  <a:pt y="965200" x="977900"/>
                </a:lnTo>
                <a:lnTo>
                  <a:pt y="914400" x="933450"/>
                </a:lnTo>
                <a:lnTo>
                  <a:pt y="866775" x="841375"/>
                </a:lnTo>
                <a:lnTo>
                  <a:pt y="800100" x="733425"/>
                </a:lnTo>
                <a:lnTo>
                  <a:pt y="758825" x="654050"/>
                </a:lnTo>
                <a:lnTo>
                  <a:pt y="742950" x="603250"/>
                </a:lnTo>
                <a:lnTo>
                  <a:pt y="739775" x="546100"/>
                </a:lnTo>
                <a:lnTo>
                  <a:pt y="758825" x="527050"/>
                </a:lnTo>
                <a:lnTo>
                  <a:pt y="774700" x="460375"/>
                </a:lnTo>
                <a:lnTo>
                  <a:pt y="815975" x="431800"/>
                </a:lnTo>
                <a:lnTo>
                  <a:pt y="841375" x="438150"/>
                </a:lnTo>
                <a:lnTo>
                  <a:pt y="889000" x="498475"/>
                </a:lnTo>
                <a:lnTo>
                  <a:pt y="914400" x="514350"/>
                </a:lnTo>
                <a:lnTo>
                  <a:pt y="984250" x="546100"/>
                </a:lnTo>
                <a:lnTo>
                  <a:pt y="1012825" x="571500"/>
                </a:lnTo>
                <a:lnTo>
                  <a:pt y="1025525" x="641350"/>
                </a:lnTo>
                <a:lnTo>
                  <a:pt y="1060450" x="717550"/>
                </a:lnTo>
                <a:lnTo>
                  <a:pt y="1098550" x="793750"/>
                </a:lnTo>
                <a:lnTo>
                  <a:pt y="1171575" x="879475"/>
                </a:lnTo>
                <a:lnTo>
                  <a:pt y="1254125" x="911225"/>
                </a:lnTo>
                <a:lnTo>
                  <a:pt y="1254125" x="828675"/>
                </a:lnTo>
                <a:lnTo>
                  <a:pt y="1241425" x="717550"/>
                </a:lnTo>
                <a:lnTo>
                  <a:pt y="1238250" x="654050"/>
                </a:lnTo>
                <a:lnTo>
                  <a:pt y="1241425" x="606425"/>
                </a:lnTo>
                <a:lnTo>
                  <a:pt y="1263650" x="600075"/>
                </a:lnTo>
                <a:lnTo>
                  <a:pt y="1247775" x="577850"/>
                </a:lnTo>
                <a:lnTo>
                  <a:pt y="1212850" x="555625"/>
                </a:lnTo>
                <a:lnTo>
                  <a:pt y="1222375" x="511175"/>
                </a:lnTo>
                <a:lnTo>
                  <a:pt y="1222375" x="466725"/>
                </a:lnTo>
                <a:lnTo>
                  <a:pt y="1209675" x="454025"/>
                </a:lnTo>
                <a:lnTo>
                  <a:pt y="1168400" x="463550"/>
                </a:lnTo>
                <a:lnTo>
                  <a:pt y="1123950" x="447675"/>
                </a:lnTo>
                <a:lnTo>
                  <a:pt y="1066800" x="400050"/>
                </a:lnTo>
                <a:lnTo>
                  <a:pt y="1025525" x="361950"/>
                </a:lnTo>
                <a:lnTo>
                  <a:pt y="1012825" x="314325"/>
                </a:lnTo>
                <a:lnTo>
                  <a:pt y="1028700" x="241300"/>
                </a:lnTo>
                <a:lnTo>
                  <a:pt y="1060450" x="174625"/>
                </a:lnTo>
                <a:lnTo>
                  <a:pt y="1108075" x="130175"/>
                </a:lnTo>
                <a:lnTo>
                  <a:pt y="1139825" x="123825"/>
                </a:lnTo>
                <a:lnTo>
                  <a:pt y="1171575" x="203200"/>
                </a:lnTo>
                <a:lnTo>
                  <a:pt y="1216025" x="276225"/>
                </a:lnTo>
                <a:lnTo>
                  <a:pt y="1292225" x="330200"/>
                </a:lnTo>
                <a:lnTo>
                  <a:pt y="1355725" x="384175"/>
                </a:lnTo>
                <a:lnTo>
                  <a:pt y="1409700" x="454025"/>
                </a:lnTo>
                <a:lnTo>
                  <a:pt y="1428750" x="409575"/>
                </a:lnTo>
                <a:lnTo>
                  <a:pt y="1435100" x="355600"/>
                </a:lnTo>
                <a:lnTo>
                  <a:pt y="1435100" x="276225"/>
                </a:lnTo>
                <a:lnTo>
                  <a:pt y="1419225" x="206375"/>
                </a:lnTo>
                <a:lnTo>
                  <a:pt y="1343025" x="155575"/>
                </a:lnTo>
                <a:lnTo>
                  <a:pt y="1282700" x="95250"/>
                </a:lnTo>
                <a:lnTo>
                  <a:pt y="1219200" x="22225"/>
                </a:lnTo>
                <a:lnTo>
                  <a:pt y="1311275" x="47625"/>
                </a:lnTo>
                <a:lnTo>
                  <a:pt y="1346200" x="82550"/>
                </a:lnTo>
                <a:lnTo>
                  <a:pt y="1419225" x="53975"/>
                </a:lnTo>
                <a:lnTo>
                  <a:pt y="1492250" x="28575"/>
                </a:lnTo>
                <a:lnTo>
                  <a:pt y="1549400" x="0"/>
                </a:lnTo>
                <a:lnTo>
                  <a:pt y="1593850" x="15875"/>
                </a:lnTo>
                <a:lnTo>
                  <a:pt y="1676400" x="15875"/>
                </a:lnTo>
                <a:lnTo>
                  <a:pt y="1739900" x="28575"/>
                </a:lnTo>
                <a:lnTo>
                  <a:pt y="1762125" x="92075"/>
                </a:lnTo>
                <a:lnTo>
                  <a:pt y="1733550" x="254000"/>
                </a:lnTo>
                <a:lnTo>
                  <a:pt y="1657350" x="463550"/>
                </a:lnTo>
                <a:lnTo>
                  <a:pt y="1616075" x="581025"/>
                </a:lnTo>
                <a:lnTo>
                  <a:pt y="1641475" x="666750"/>
                </a:lnTo>
                <a:lnTo>
                  <a:pt y="1673225" x="742950"/>
                </a:lnTo>
                <a:lnTo>
                  <a:pt y="1689100" x="768350"/>
                </a:lnTo>
                <a:lnTo>
                  <a:pt y="1730375" x="765175"/>
                </a:lnTo>
                <a:lnTo>
                  <a:pt y="1695450" x="904875"/>
                </a:lnTo>
                <a:lnTo>
                  <a:pt y="1676400" x="990600"/>
                </a:lnTo>
                <a:lnTo>
                  <a:pt y="1704975" x="1057275"/>
                </a:lnTo>
                <a:lnTo>
                  <a:pt y="1743075" x="1101725"/>
                </a:lnTo>
                <a:lnTo>
                  <a:pt y="1727200" x="1196975"/>
                </a:lnTo>
                <a:lnTo>
                  <a:pt y="1720850" x="1250950"/>
                </a:lnTo>
                <a:lnTo>
                  <a:pt y="1682750" x="1228725"/>
                </a:lnTo>
                <a:lnTo>
                  <a:pt y="1651000" x="1216025"/>
                </a:lnTo>
                <a:lnTo>
                  <a:pt y="1628775" x="1250950"/>
                </a:lnTo>
                <a:lnTo>
                  <a:pt y="1612900" x="1273175"/>
                </a:lnTo>
                <a:lnTo>
                  <a:pt y="1584325" x="1298575"/>
                </a:lnTo>
                <a:lnTo>
                  <a:pt y="1539875" x="1276350"/>
                </a:lnTo>
                <a:lnTo>
                  <a:pt y="1479550" x="1193800"/>
                </a:lnTo>
                <a:lnTo>
                  <a:pt y="1447800" x="1152525"/>
                </a:lnTo>
                <a:lnTo>
                  <a:pt y="1428750" x="1146175"/>
                </a:lnTo>
                <a:lnTo>
                  <a:pt y="1406525" x="1200150"/>
                </a:lnTo>
                <a:lnTo>
                  <a:pt y="1406525" x="1235075"/>
                </a:lnTo>
                <a:lnTo>
                  <a:pt y="1444625" x="1225550"/>
                </a:lnTo>
                <a:lnTo>
                  <a:pt y="1473200" x="1295400"/>
                </a:lnTo>
                <a:lnTo>
                  <a:pt y="1514475" x="1362075"/>
                </a:lnTo>
                <a:lnTo>
                  <a:pt y="1508125" x="1406525"/>
                </a:lnTo>
                <a:lnTo>
                  <a:pt y="1485900" x="1441450"/>
                </a:lnTo>
                <a:lnTo>
                  <a:pt y="1412875" x="1447800"/>
                </a:lnTo>
                <a:lnTo>
                  <a:pt y="1406525" x="1457325"/>
                </a:lnTo>
                <a:lnTo>
                  <a:pt y="1473200" x="1501775"/>
                </a:lnTo>
                <a:lnTo>
                  <a:pt y="1501775" x="1539875"/>
                </a:lnTo>
                <a:lnTo>
                  <a:pt y="1514475" x="1616075"/>
                </a:lnTo>
                <a:lnTo>
                  <a:pt y="1460500" x="1635125"/>
                </a:lnTo>
                <a:lnTo>
                  <a:pt y="1438275" x="1651000"/>
                </a:lnTo>
                <a:lnTo>
                  <a:pt y="1476375" x="1720850"/>
                </a:lnTo>
                <a:lnTo>
                  <a:pt y="1476375" x="1720850"/>
                </a:lnTo>
                <a:lnTo>
                  <a:pt y="1422400" x="1746250"/>
                </a:lnTo>
                <a:lnTo>
                  <a:pt y="1365250" x="1711325"/>
                </a:lnTo>
                <a:lnTo>
                  <a:pt y="1308100" x="1711325"/>
                </a:lnTo>
                <a:lnTo>
                  <a:pt y="1238250" x="1752600"/>
                </a:lnTo>
                <a:lnTo>
                  <a:pt y="1190625" x="1758950"/>
                </a:lnTo>
                <a:lnTo>
                  <a:pt y="1123950" x="1736725"/>
                </a:lnTo>
                <a:lnTo>
                  <a:pt y="1108075" x="1730375"/>
                </a:lnTo>
                <a:lnTo>
                  <a:pt y="1076325" x="1673225"/>
                </a:lnTo>
                <a:lnTo>
                  <a:pt y="1044575" x="1638300"/>
                </a:lnTo>
                <a:lnTo>
                  <a:pt y="1022350" x="1641475"/>
                </a:lnTo>
                <a:lnTo>
                  <a:pt y="1022350" x="1695450"/>
                </a:lnTo>
                <a:lnTo>
                  <a:pt y="974725" x="1749425"/>
                </a:lnTo>
                <a:lnTo>
                  <a:pt y="939800" x="1746250"/>
                </a:lnTo>
                <a:lnTo>
                  <a:pt y="911225" x="1695450"/>
                </a:lnTo>
                <a:lnTo>
                  <a:pt y="863600" x="1654175"/>
                </a:lnTo>
                <a:lnTo>
                  <a:pt y="847725" x="1625600"/>
                </a:lnTo>
                <a:lnTo>
                  <a:pt y="866775" x="1511300"/>
                </a:lnTo>
                <a:lnTo>
                  <a:pt y="866775" x="1441450"/>
                </a:lnTo>
                <a:lnTo>
                  <a:pt y="854075" x="1358900"/>
                </a:lnTo>
                <a:lnTo>
                  <a:pt y="847725" x="1317625"/>
                </a:lnTo>
                <a:lnTo>
                  <a:pt y="822325" x="1317625"/>
                </a:lnTo>
                <a:lnTo>
                  <a:pt y="777875" x="1346200"/>
                </a:lnTo>
                <a:lnTo>
                  <a:pt y="758825" x="1447800"/>
                </a:lnTo>
                <a:lnTo>
                  <a:pt y="733425" x="1412875"/>
                </a:lnTo>
                <a:lnTo>
                  <a:pt y="695325" x="1384300"/>
                </a:lnTo>
                <a:lnTo>
                  <a:pt y="679450" x="1400175"/>
                </a:lnTo>
                <a:lnTo>
                  <a:pt y="654050" x="1473200"/>
                </a:lnTo>
                <a:lnTo>
                  <a:pt y="587375" x="1444625"/>
                </a:lnTo>
                <a:lnTo>
                  <a:pt y="542925" x="1400175"/>
                </a:lnTo>
                <a:lnTo>
                  <a:pt y="517525" x="1384300"/>
                </a:lnTo>
                <a:lnTo>
                  <a:pt y="469900" x="1428750"/>
                </a:lnTo>
                <a:lnTo>
                  <a:pt y="415925" x="1479550"/>
                </a:lnTo>
                <a:lnTo>
                  <a:pt y="393700" x="1485900"/>
                </a:lnTo>
                <a:lnTo>
                  <a:pt y="368300" x="1466850"/>
                </a:lnTo>
                <a:lnTo>
                  <a:pt y="330200" x="1450975"/>
                </a:lnTo>
                <a:lnTo>
                  <a:pt y="269875" x="1482725"/>
                </a:lnTo>
                <a:lnTo>
                  <a:pt y="209550" x="1482725"/>
                </a:lnTo>
                <a:lnTo>
                  <a:pt y="187325" x="1457325"/>
                </a:lnTo>
                <a:lnTo>
                  <a:pt y="184150" x="1365250"/>
                </a:lnTo>
                <a:lnTo>
                  <a:pt y="180975" x="1292225"/>
                </a:lnTo>
                <a:lnTo>
                  <a:pt y="158750" x="1235075"/>
                </a:lnTo>
                <a:lnTo>
                  <a:pt y="139700" x="1203325"/>
                </a:lnTo>
                <a:lnTo>
                  <a:pt y="146050" x="1130300"/>
                </a:lnTo>
                <a:lnTo>
                  <a:pt y="152400" x="1076325"/>
                </a:lnTo>
                <a:lnTo>
                  <a:pt y="95250" x="1069975"/>
                </a:lnTo>
                <a:lnTo>
                  <a:pt y="34925" x="1060450"/>
                </a:lnTo>
                <a:lnTo>
                  <a:pt y="22225" x="1041400"/>
                </a:lnTo>
                <a:lnTo>
                  <a:pt y="38100" x="1006475"/>
                </a:lnTo>
                <a:lnTo>
                  <a:pt y="38100" x="984250"/>
                </a:lnTo>
                <a:lnTo>
                  <a:pt y="0" x="923925"/>
                </a:lnTo>
                <a:lnTo>
                  <a:pt y="0" x="841375"/>
                </a:lnTo>
                <a:lnTo>
                  <a:pt y="15875" x="730250"/>
                </a:lnTo>
                <a:lnTo>
                  <a:pt y="22225" x="5842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5" name="Shape 965"/>
          <p:cNvSpPr/>
          <p:nvPr/>
        </p:nvSpPr>
        <p:spPr>
          <a:xfrm>
            <a:off y="2603500" x="4953000"/>
            <a:ext cy="942974" cx="688974"/>
          </a:xfrm>
          <a:custGeom>
            <a:pathLst>
              <a:path w="688975" extrusionOk="0" h="942975">
                <a:moveTo>
                  <a:pt y="22225" x="463550"/>
                </a:moveTo>
                <a:lnTo>
                  <a:pt y="120650" x="482600"/>
                </a:lnTo>
                <a:lnTo>
                  <a:pt y="168275" x="419100"/>
                </a:lnTo>
                <a:lnTo>
                  <a:pt y="184150" x="409575"/>
                </a:lnTo>
                <a:lnTo>
                  <a:pt y="250825" x="438150"/>
                </a:lnTo>
                <a:lnTo>
                  <a:pt y="295275" x="466725"/>
                </a:lnTo>
                <a:lnTo>
                  <a:pt y="333375" x="454025"/>
                </a:lnTo>
                <a:lnTo>
                  <a:pt y="349250" x="447675"/>
                </a:lnTo>
                <a:lnTo>
                  <a:pt y="403225" x="485775"/>
                </a:lnTo>
                <a:lnTo>
                  <a:pt y="434975" x="495300"/>
                </a:lnTo>
                <a:lnTo>
                  <a:pt y="527050" x="542925"/>
                </a:lnTo>
                <a:lnTo>
                  <a:pt y="615950" x="593725"/>
                </a:lnTo>
                <a:lnTo>
                  <a:pt y="635000" x="606425"/>
                </a:lnTo>
                <a:lnTo>
                  <a:pt y="660400" x="593725"/>
                </a:lnTo>
                <a:lnTo>
                  <a:pt y="660400" x="593725"/>
                </a:lnTo>
                <a:lnTo>
                  <a:pt y="676275" x="641350"/>
                </a:lnTo>
                <a:lnTo>
                  <a:pt y="714375" x="638175"/>
                </a:lnTo>
                <a:lnTo>
                  <a:pt y="752475" x="682625"/>
                </a:lnTo>
                <a:lnTo>
                  <a:pt y="774700" x="688975"/>
                </a:lnTo>
                <a:lnTo>
                  <a:pt y="822325" x="685800"/>
                </a:lnTo>
                <a:lnTo>
                  <a:pt y="863600" x="688975"/>
                </a:lnTo>
                <a:lnTo>
                  <a:pt y="850900" x="663575"/>
                </a:lnTo>
                <a:lnTo>
                  <a:pt y="866775" x="615950"/>
                </a:lnTo>
                <a:lnTo>
                  <a:pt y="860425" x="571500"/>
                </a:lnTo>
                <a:lnTo>
                  <a:pt y="898525" x="536575"/>
                </a:lnTo>
                <a:lnTo>
                  <a:pt y="942975" x="504825"/>
                </a:lnTo>
                <a:lnTo>
                  <a:pt y="911225" x="457200"/>
                </a:lnTo>
                <a:lnTo>
                  <a:pt y="911225" x="457200"/>
                </a:lnTo>
                <a:lnTo>
                  <a:pt y="825500" x="438150"/>
                </a:lnTo>
                <a:lnTo>
                  <a:pt y="790575" x="428625"/>
                </a:lnTo>
                <a:lnTo>
                  <a:pt y="717550" x="419100"/>
                </a:lnTo>
                <a:lnTo>
                  <a:pt y="638175" x="400050"/>
                </a:lnTo>
                <a:lnTo>
                  <a:pt y="606425" x="374650"/>
                </a:lnTo>
                <a:lnTo>
                  <a:pt y="676275" x="361950"/>
                </a:lnTo>
                <a:lnTo>
                  <a:pt y="730250" x="365125"/>
                </a:lnTo>
                <a:lnTo>
                  <a:pt y="739775" x="355600"/>
                </a:lnTo>
                <a:lnTo>
                  <a:pt y="733425" x="346075"/>
                </a:lnTo>
                <a:lnTo>
                  <a:pt y="790575" x="304800"/>
                </a:lnTo>
                <a:lnTo>
                  <a:pt y="774700" x="279400"/>
                </a:lnTo>
                <a:lnTo>
                  <a:pt y="733425" x="254000"/>
                </a:lnTo>
                <a:lnTo>
                  <a:pt y="692150" x="250825"/>
                </a:lnTo>
                <a:lnTo>
                  <a:pt y="638175" x="247650"/>
                </a:lnTo>
                <a:lnTo>
                  <a:pt y="571500" x="231775"/>
                </a:lnTo>
                <a:lnTo>
                  <a:pt y="476250" x="212725"/>
                </a:lnTo>
                <a:lnTo>
                  <a:pt y="415925" x="193675"/>
                </a:lnTo>
                <a:lnTo>
                  <a:pt y="390525" x="184150"/>
                </a:lnTo>
                <a:lnTo>
                  <a:pt y="403225" x="146050"/>
                </a:lnTo>
                <a:lnTo>
                  <a:pt y="361950" x="107950"/>
                </a:lnTo>
                <a:lnTo>
                  <a:pt y="320675" x="76200"/>
                </a:lnTo>
                <a:lnTo>
                  <a:pt y="304800" x="41275"/>
                </a:lnTo>
                <a:lnTo>
                  <a:pt y="282575" x="25400"/>
                </a:lnTo>
                <a:lnTo>
                  <a:pt y="260350" x="0"/>
                </a:lnTo>
                <a:lnTo>
                  <a:pt y="212725" x="31750"/>
                </a:lnTo>
                <a:lnTo>
                  <a:pt y="212725" x="53975"/>
                </a:lnTo>
                <a:lnTo>
                  <a:pt y="247650" x="107950"/>
                </a:lnTo>
                <a:lnTo>
                  <a:pt y="282575" x="161925"/>
                </a:lnTo>
                <a:lnTo>
                  <a:pt y="323850" x="174625"/>
                </a:lnTo>
                <a:lnTo>
                  <a:pt y="377825" x="196850"/>
                </a:lnTo>
                <a:lnTo>
                  <a:pt y="447675" x="254000"/>
                </a:lnTo>
                <a:lnTo>
                  <a:pt y="498475" x="307975"/>
                </a:lnTo>
                <a:lnTo>
                  <a:pt y="501650" x="342900"/>
                </a:lnTo>
                <a:lnTo>
                  <a:pt y="476250" x="396875"/>
                </a:lnTo>
                <a:lnTo>
                  <a:pt y="431800" x="358775"/>
                </a:lnTo>
                <a:lnTo>
                  <a:pt y="403225" x="346075"/>
                </a:lnTo>
                <a:lnTo>
                  <a:pt y="377825" x="368300"/>
                </a:lnTo>
                <a:lnTo>
                  <a:pt y="301625" x="307975"/>
                </a:lnTo>
                <a:lnTo>
                  <a:pt y="247650" x="282575"/>
                </a:lnTo>
                <a:lnTo>
                  <a:pt y="174625" x="269875"/>
                </a:lnTo>
                <a:lnTo>
                  <a:pt y="146050" x="276225"/>
                </a:lnTo>
                <a:lnTo>
                  <a:pt y="120650" x="317500"/>
                </a:lnTo>
                <a:lnTo>
                  <a:pt y="69850" x="323850"/>
                </a:lnTo>
                <a:lnTo>
                  <a:pt y="69850" x="323850"/>
                </a:lnTo>
                <a:lnTo>
                  <a:pt y="63500" x="406400"/>
                </a:lnTo>
                <a:lnTo>
                  <a:pt y="34925" x="390525"/>
                </a:lnTo>
                <a:lnTo>
                  <a:pt y="0" x="387350"/>
                </a:lnTo>
                <a:lnTo>
                  <a:pt y="22225" x="463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6" name="Shape 966"/>
          <p:cNvSpPr/>
          <p:nvPr/>
        </p:nvSpPr>
        <p:spPr>
          <a:xfrm>
            <a:off y="3572669" x="3794125"/>
            <a:ext cy="1250155" cx="628649"/>
          </a:xfrm>
          <a:custGeom>
            <a:pathLst>
              <a:path w="628650" extrusionOk="0" h="1250156">
                <a:moveTo>
                  <a:pt y="665956" x="250825"/>
                </a:moveTo>
                <a:lnTo>
                  <a:pt y="773906" x="209550"/>
                </a:lnTo>
                <a:lnTo>
                  <a:pt y="843756" x="139700"/>
                </a:lnTo>
                <a:lnTo>
                  <a:pt y="885031" x="50800"/>
                </a:lnTo>
                <a:lnTo>
                  <a:pt y="929481" x="0"/>
                </a:lnTo>
                <a:lnTo>
                  <a:pt y="967581" x="22225"/>
                </a:lnTo>
                <a:lnTo>
                  <a:pt y="983456" x="120650"/>
                </a:lnTo>
                <a:lnTo>
                  <a:pt y="992981" x="200025"/>
                </a:lnTo>
                <a:lnTo>
                  <a:pt y="983456" x="238125"/>
                </a:lnTo>
                <a:lnTo>
                  <a:pt y="1062831" x="257175"/>
                </a:lnTo>
                <a:lnTo>
                  <a:pt y="1161256" x="263525"/>
                </a:lnTo>
                <a:lnTo>
                  <a:pt y="1227931" x="285750"/>
                </a:lnTo>
                <a:lnTo>
                  <a:pt y="1250156" x="301625"/>
                </a:lnTo>
                <a:lnTo>
                  <a:pt y="1208881" x="327025"/>
                </a:lnTo>
                <a:lnTo>
                  <a:pt y="1139031" x="317500"/>
                </a:lnTo>
                <a:lnTo>
                  <a:pt y="1018381" x="365125"/>
                </a:lnTo>
                <a:lnTo>
                  <a:pt y="942181" x="403225"/>
                </a:lnTo>
                <a:lnTo>
                  <a:pt y="929481" x="428625"/>
                </a:lnTo>
                <a:lnTo>
                  <a:pt y="923131" x="460375"/>
                </a:lnTo>
                <a:lnTo>
                  <a:pt y="910431" x="466725"/>
                </a:lnTo>
                <a:lnTo>
                  <a:pt y="942181" x="561975"/>
                </a:lnTo>
                <a:lnTo>
                  <a:pt y="961231" x="622300"/>
                </a:lnTo>
                <a:lnTo>
                  <a:pt y="926306" x="628650"/>
                </a:lnTo>
                <a:lnTo>
                  <a:pt y="862806" x="600075"/>
                </a:lnTo>
                <a:lnTo>
                  <a:pt y="764381" x="533400"/>
                </a:lnTo>
                <a:lnTo>
                  <a:pt y="694531" x="488950"/>
                </a:lnTo>
                <a:lnTo>
                  <a:pt y="564356" x="495300"/>
                </a:lnTo>
                <a:lnTo>
                  <a:pt y="481806" x="517525"/>
                </a:lnTo>
                <a:lnTo>
                  <a:pt y="424656" x="571500"/>
                </a:lnTo>
                <a:lnTo>
                  <a:pt y="373856" x="584200"/>
                </a:lnTo>
                <a:lnTo>
                  <a:pt y="259556" x="558800"/>
                </a:lnTo>
                <a:lnTo>
                  <a:pt y="123031" x="514350"/>
                </a:lnTo>
                <a:lnTo>
                  <a:pt y="43656" x="492125"/>
                </a:lnTo>
                <a:lnTo>
                  <a:pt y="2381" x="488950"/>
                </a:lnTo>
                <a:lnTo>
                  <a:pt y="0" x="500857"/>
                </a:lnTo>
                <a:lnTo>
                  <a:pt y="32544" x="469106"/>
                </a:lnTo>
                <a:lnTo>
                  <a:pt y="60325" x="457993"/>
                </a:lnTo>
                <a:lnTo>
                  <a:pt y="144462" x="441325"/>
                </a:lnTo>
                <a:lnTo>
                  <a:pt y="200818" x="432594"/>
                </a:lnTo>
                <a:lnTo>
                  <a:pt y="364331" x="412750"/>
                </a:lnTo>
                <a:lnTo>
                  <a:pt y="513556" x="431800"/>
                </a:lnTo>
                <a:lnTo>
                  <a:pt y="637381" x="460375"/>
                </a:lnTo>
                <a:lnTo>
                  <a:pt y="700881" x="457200"/>
                </a:lnTo>
                <a:lnTo>
                  <a:pt y="704056" x="434975"/>
                </a:lnTo>
                <a:lnTo>
                  <a:pt y="631031" x="390525"/>
                </a:lnTo>
                <a:lnTo>
                  <a:pt y="613569" x="351631"/>
                </a:lnTo>
                <a:lnTo>
                  <a:pt y="657225" x="304006"/>
                </a:lnTo>
                <a:lnTo>
                  <a:pt y="665956" x="2508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7" name="Shape 967"/>
          <p:cNvSpPr/>
          <p:nvPr/>
        </p:nvSpPr>
        <p:spPr>
          <a:xfrm>
            <a:off y="3187700" x="1216025"/>
            <a:ext cy="139699" cx="358774"/>
          </a:xfrm>
          <a:custGeom>
            <a:pathLst>
              <a:path w="358775" extrusionOk="0" h="139700">
                <a:moveTo>
                  <a:pt y="47625" x="25400"/>
                </a:moveTo>
                <a:lnTo>
                  <a:pt y="139700" x="0"/>
                </a:lnTo>
                <a:lnTo>
                  <a:pt y="127000" x="104775"/>
                </a:lnTo>
                <a:lnTo>
                  <a:pt y="117475" x="212725"/>
                </a:lnTo>
                <a:lnTo>
                  <a:pt y="82550" x="288925"/>
                </a:lnTo>
                <a:lnTo>
                  <a:pt y="47625" x="358775"/>
                </a:lnTo>
                <a:lnTo>
                  <a:pt y="0" x="311150"/>
                </a:lnTo>
                <a:lnTo>
                  <a:pt y="3175" x="263525"/>
                </a:lnTo>
                <a:lnTo>
                  <a:pt y="31750" x="165100"/>
                </a:lnTo>
                <a:lnTo>
                  <a:pt y="34925" x="104775"/>
                </a:lnTo>
                <a:lnTo>
                  <a:pt y="47625" x="254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8" name="Shape 968"/>
          <p:cNvSpPr/>
          <p:nvPr/>
        </p:nvSpPr>
        <p:spPr>
          <a:xfrm>
            <a:off y="3225800" x="1609725"/>
            <a:ext cy="144883" cx="92074"/>
          </a:xfrm>
          <a:custGeom>
            <a:pathLst>
              <a:path w="92075" extrusionOk="0" h="144884">
                <a:moveTo>
                  <a:pt y="0" x="15875"/>
                </a:moveTo>
                <a:lnTo>
                  <a:pt y="73025" x="6350"/>
                </a:lnTo>
                <a:lnTo>
                  <a:pt y="133350" x="0"/>
                </a:lnTo>
                <a:lnTo>
                  <a:pt y="133350" x="0"/>
                </a:lnTo>
                <a:cubicBezTo>
                  <a:pt y="134938" x="5821"/>
                  <a:pt y="150283" x="27517"/>
                  <a:pt y="142875" x="34925"/>
                </a:cubicBezTo>
                <a:lnTo>
                  <a:pt y="101600" x="34925"/>
                </a:lnTo>
                <a:lnTo>
                  <a:pt y="34925" x="60325"/>
                </a:lnTo>
                <a:lnTo>
                  <a:pt y="9525" x="92075"/>
                </a:lnTo>
                <a:lnTo>
                  <a:pt y="9525" x="92075"/>
                </a:lnTo>
                <a:lnTo>
                  <a:pt y="0" x="158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69" name="Shape 969"/>
          <p:cNvSpPr/>
          <p:nvPr/>
        </p:nvSpPr>
        <p:spPr>
          <a:xfrm>
            <a:off y="3244850" x="1743075"/>
            <a:ext cy="209549" cx="336549"/>
          </a:xfrm>
          <a:custGeom>
            <a:pathLst>
              <a:path w="336550" extrusionOk="0" h="209550">
                <a:moveTo>
                  <a:pt y="0" x="0"/>
                </a:moveTo>
                <a:lnTo>
                  <a:pt y="0" x="0"/>
                </a:lnTo>
                <a:lnTo>
                  <a:pt y="38100" x="50800"/>
                </a:lnTo>
                <a:lnTo>
                  <a:pt y="38100" x="107950"/>
                </a:lnTo>
                <a:lnTo>
                  <a:pt y="101600" x="193675"/>
                </a:lnTo>
                <a:lnTo>
                  <a:pt y="174625" x="292100"/>
                </a:lnTo>
                <a:lnTo>
                  <a:pt y="200025" x="336550"/>
                </a:lnTo>
                <a:lnTo>
                  <a:pt y="209550" x="288925"/>
                </a:lnTo>
                <a:lnTo>
                  <a:pt y="146050" x="174625"/>
                </a:lnTo>
                <a:lnTo>
                  <a:pt y="111125" x="120650"/>
                </a:lnTo>
                <a:lnTo>
                  <a:pt y="107950" x="63500"/>
                </a:lnTo>
                <a:lnTo>
                  <a:pt y="63500" x="15875"/>
                </a:lnTo>
                <a:lnTo>
                  <a:pt y="0"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70" name="Shape 970"/>
          <p:cNvSpPr/>
          <p:nvPr/>
        </p:nvSpPr>
        <p:spPr>
          <a:xfrm>
            <a:off y="2927350" x="2136775"/>
            <a:ext cy="114299" cx="139699"/>
          </a:xfrm>
          <a:custGeom>
            <a:pathLst>
              <a:path w="139700" extrusionOk="0" h="114300">
                <a:moveTo>
                  <a:pt y="0" x="139700"/>
                </a:moveTo>
                <a:lnTo>
                  <a:pt y="0" x="79375"/>
                </a:lnTo>
                <a:lnTo>
                  <a:pt y="0" x="22225"/>
                </a:lnTo>
                <a:lnTo>
                  <a:pt y="25400" x="0"/>
                </a:lnTo>
                <a:lnTo>
                  <a:pt y="79375" x="12700"/>
                </a:lnTo>
                <a:lnTo>
                  <a:pt y="114300" x="66675"/>
                </a:lnTo>
                <a:lnTo>
                  <a:pt y="57150" x="50800"/>
                </a:lnTo>
                <a:lnTo>
                  <a:pt y="28575" x="79375"/>
                </a:lnTo>
                <a:lnTo>
                  <a:pt y="0" x="1397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71" name="Shape 971"/>
          <p:cNvSpPr/>
          <p:nvPr/>
        </p:nvSpPr>
        <p:spPr>
          <a:xfrm>
            <a:off y="2835275" x="2489200"/>
            <a:ext cy="374649" cx="250824"/>
          </a:xfrm>
          <a:custGeom>
            <a:pathLst>
              <a:path w="250825" extrusionOk="0" h="374650">
                <a:moveTo>
                  <a:pt y="98425" x="250825"/>
                </a:moveTo>
                <a:lnTo>
                  <a:pt y="73025" x="174625"/>
                </a:lnTo>
                <a:lnTo>
                  <a:pt y="34925" x="120650"/>
                </a:lnTo>
                <a:lnTo>
                  <a:pt y="9525" x="69850"/>
                </a:lnTo>
                <a:lnTo>
                  <a:pt y="0" x="12700"/>
                </a:lnTo>
                <a:lnTo>
                  <a:pt y="15875" x="0"/>
                </a:lnTo>
                <a:lnTo>
                  <a:pt y="63500" x="50800"/>
                </a:lnTo>
                <a:lnTo>
                  <a:pt y="92075" x="95250"/>
                </a:lnTo>
                <a:lnTo>
                  <a:pt y="139700" x="127000"/>
                </a:lnTo>
                <a:lnTo>
                  <a:pt y="152400" x="152400"/>
                </a:lnTo>
                <a:lnTo>
                  <a:pt y="212725" x="142875"/>
                </a:lnTo>
                <a:lnTo>
                  <a:pt y="266700" x="88900"/>
                </a:lnTo>
                <a:lnTo>
                  <a:pt y="314325" x="69850"/>
                </a:lnTo>
                <a:lnTo>
                  <a:pt y="374650" x="98425"/>
                </a:lnTo>
                <a:lnTo>
                  <a:pt y="349250" x="133350"/>
                </a:lnTo>
                <a:lnTo>
                  <a:pt y="238125" x="180975"/>
                </a:lnTo>
                <a:lnTo>
                  <a:pt y="149225" x="222250"/>
                </a:lnTo>
                <a:lnTo>
                  <a:pt y="98425" x="2508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72" name="Shape 972"/>
          <p:cNvSpPr/>
          <p:nvPr/>
        </p:nvSpPr>
        <p:spPr>
          <a:xfrm>
            <a:off y="2235200" x="2578100"/>
            <a:ext cy="1838324" cx="1333499"/>
          </a:xfrm>
          <a:custGeom>
            <a:pathLst>
              <a:path w="1333500" extrusionOk="0" h="1838325">
                <a:moveTo>
                  <a:pt y="822325" x="1333500"/>
                </a:moveTo>
                <a:lnTo>
                  <a:pt y="777875" x="1282700"/>
                </a:lnTo>
                <a:lnTo>
                  <a:pt y="771525" x="1257300"/>
                </a:lnTo>
                <a:lnTo>
                  <a:pt y="803275" x="1216025"/>
                </a:lnTo>
                <a:lnTo>
                  <a:pt y="825500" x="1190625"/>
                </a:lnTo>
                <a:lnTo>
                  <a:pt y="847725" x="1244600"/>
                </a:lnTo>
                <a:lnTo>
                  <a:pt y="876300" x="1260475"/>
                </a:lnTo>
                <a:lnTo>
                  <a:pt y="952500" x="1206500"/>
                </a:lnTo>
                <a:lnTo>
                  <a:pt y="987425" x="1212850"/>
                </a:lnTo>
                <a:lnTo>
                  <a:pt y="1012825" x="1244600"/>
                </a:lnTo>
                <a:lnTo>
                  <a:pt y="1076325" x="1231900"/>
                </a:lnTo>
                <a:lnTo>
                  <a:pt y="1117600" x="1181100"/>
                </a:lnTo>
                <a:lnTo>
                  <a:pt y="1146175" x="1117600"/>
                </a:lnTo>
                <a:lnTo>
                  <a:pt y="1168400" x="1050925"/>
                </a:lnTo>
                <a:lnTo>
                  <a:pt y="1206500" x="1054100"/>
                </a:lnTo>
                <a:lnTo>
                  <a:pt y="1273175" x="1095375"/>
                </a:lnTo>
                <a:lnTo>
                  <a:pt y="1323975" x="1089025"/>
                </a:lnTo>
                <a:lnTo>
                  <a:pt y="1320800" x="1035050"/>
                </a:lnTo>
                <a:lnTo>
                  <a:pt y="1295400" x="952500"/>
                </a:lnTo>
                <a:lnTo>
                  <a:pt y="1285875" x="892175"/>
                </a:lnTo>
                <a:lnTo>
                  <a:pt y="1336675" x="876300"/>
                </a:lnTo>
                <a:lnTo>
                  <a:pt y="1400175" x="889000"/>
                </a:lnTo>
                <a:lnTo>
                  <a:pt y="1416050" x="838200"/>
                </a:lnTo>
                <a:lnTo>
                  <a:pt y="1412875" x="768350"/>
                </a:lnTo>
                <a:lnTo>
                  <a:pt y="1466850" x="752475"/>
                </a:lnTo>
                <a:lnTo>
                  <a:pt y="1571625" x="784225"/>
                </a:lnTo>
                <a:lnTo>
                  <a:pt y="1679575" x="803275"/>
                </a:lnTo>
                <a:lnTo>
                  <a:pt y="1755775" x="819150"/>
                </a:lnTo>
                <a:lnTo>
                  <a:pt y="1793875" x="809625"/>
                </a:lnTo>
                <a:lnTo>
                  <a:pt y="1838325" x="730250"/>
                </a:lnTo>
                <a:lnTo>
                  <a:pt y="1831975" x="676275"/>
                </a:lnTo>
                <a:lnTo>
                  <a:pt y="1765300" x="657225"/>
                </a:lnTo>
                <a:lnTo>
                  <a:pt y="1730375" x="628650"/>
                </a:lnTo>
                <a:lnTo>
                  <a:pt y="1720850" x="539750"/>
                </a:lnTo>
                <a:lnTo>
                  <a:pt y="1708150" x="469900"/>
                </a:lnTo>
                <a:lnTo>
                  <a:pt y="1654175" x="460375"/>
                </a:lnTo>
                <a:lnTo>
                  <a:pt y="1631950" x="444500"/>
                </a:lnTo>
                <a:lnTo>
                  <a:pt y="1657350" x="349250"/>
                </a:lnTo>
                <a:lnTo>
                  <a:pt y="1654175" x="298450"/>
                </a:lnTo>
                <a:lnTo>
                  <a:pt y="1631950" x="254000"/>
                </a:lnTo>
                <a:lnTo>
                  <a:pt y="1565275" x="215900"/>
                </a:lnTo>
                <a:lnTo>
                  <a:pt y="1520825" x="215900"/>
                </a:lnTo>
                <a:lnTo>
                  <a:pt y="1498600" x="234950"/>
                </a:lnTo>
                <a:lnTo>
                  <a:pt y="1460500" x="282575"/>
                </a:lnTo>
                <a:lnTo>
                  <a:pt y="1438275" x="295275"/>
                </a:lnTo>
                <a:lnTo>
                  <a:pt y="1425575" x="273050"/>
                </a:lnTo>
                <a:lnTo>
                  <a:pt y="1377950" x="269875"/>
                </a:lnTo>
                <a:lnTo>
                  <a:pt y="1371600" x="257175"/>
                </a:lnTo>
                <a:lnTo>
                  <a:pt y="1362075" x="171450"/>
                </a:lnTo>
                <a:lnTo>
                  <a:pt y="1365250" x="130175"/>
                </a:lnTo>
                <a:lnTo>
                  <a:pt y="1295400" x="130175"/>
                </a:lnTo>
                <a:lnTo>
                  <a:pt y="1231900" x="130175"/>
                </a:lnTo>
                <a:lnTo>
                  <a:pt y="1209675" x="165100"/>
                </a:lnTo>
                <a:lnTo>
                  <a:pt y="1181100" x="196850"/>
                </a:lnTo>
                <a:lnTo>
                  <a:pt y="1101725" x="200025"/>
                </a:lnTo>
                <a:lnTo>
                  <a:pt y="1101725" x="200025"/>
                </a:lnTo>
                <a:lnTo>
                  <a:pt y="1089025" x="111125"/>
                </a:lnTo>
                <a:lnTo>
                  <a:pt y="1089025" x="69850"/>
                </a:lnTo>
                <a:lnTo>
                  <a:pt y="1069975" x="31750"/>
                </a:lnTo>
                <a:lnTo>
                  <a:pt y="1028700" x="0"/>
                </a:lnTo>
                <a:lnTo>
                  <a:pt y="990600" x="6350"/>
                </a:lnTo>
                <a:lnTo>
                  <a:pt y="1009650" x="63500"/>
                </a:lnTo>
                <a:lnTo>
                  <a:pt y="962025" x="88900"/>
                </a:lnTo>
                <a:lnTo>
                  <a:pt y="898525" x="133350"/>
                </a:lnTo>
                <a:lnTo>
                  <a:pt y="835025" x="139700"/>
                </a:lnTo>
                <a:lnTo>
                  <a:pt y="790575" x="171450"/>
                </a:lnTo>
                <a:lnTo>
                  <a:pt y="768350" x="206375"/>
                </a:lnTo>
                <a:lnTo>
                  <a:pt y="781050" x="266700"/>
                </a:lnTo>
                <a:lnTo>
                  <a:pt y="790575" x="311150"/>
                </a:lnTo>
                <a:lnTo>
                  <a:pt y="771525" x="352425"/>
                </a:lnTo>
                <a:lnTo>
                  <a:pt y="857250" x="400050"/>
                </a:lnTo>
                <a:lnTo>
                  <a:pt y="927100" x="466725"/>
                </a:lnTo>
                <a:lnTo>
                  <a:pt y="1035050" x="495300"/>
                </a:lnTo>
                <a:lnTo>
                  <a:pt y="1104900" x="517525"/>
                </a:lnTo>
                <a:lnTo>
                  <a:pt y="1143000" x="520700"/>
                </a:lnTo>
                <a:lnTo>
                  <a:pt y="1104900" x="539750"/>
                </a:lnTo>
                <a:lnTo>
                  <a:pt y="1101725" x="568325"/>
                </a:lnTo>
                <a:lnTo>
                  <a:pt y="1060450" x="574675"/>
                </a:lnTo>
                <a:lnTo>
                  <a:pt y="1060450" x="574675"/>
                </a:lnTo>
                <a:lnTo>
                  <a:pt y="1050925" x="641350"/>
                </a:lnTo>
                <a:lnTo>
                  <a:pt y="1079500" x="708025"/>
                </a:lnTo>
                <a:lnTo>
                  <a:pt y="1016000" x="711200"/>
                </a:lnTo>
                <a:lnTo>
                  <a:pt y="977900" x="682625"/>
                </a:lnTo>
                <a:lnTo>
                  <a:pt y="977900" x="682625"/>
                </a:lnTo>
                <a:lnTo>
                  <a:pt y="923925" x="685800"/>
                </a:lnTo>
                <a:lnTo>
                  <a:pt y="904875" x="669925"/>
                </a:lnTo>
                <a:lnTo>
                  <a:pt y="898525" x="628650"/>
                </a:lnTo>
                <a:lnTo>
                  <a:pt y="838200" x="581025"/>
                </a:lnTo>
                <a:lnTo>
                  <a:pt y="806450" x="558800"/>
                </a:lnTo>
                <a:lnTo>
                  <a:pt y="844550" x="644525"/>
                </a:lnTo>
                <a:lnTo>
                  <a:pt y="857250" x="714375"/>
                </a:lnTo>
                <a:lnTo>
                  <a:pt y="819150" x="777875"/>
                </a:lnTo>
                <a:lnTo>
                  <a:pt y="755650" x="806450"/>
                </a:lnTo>
                <a:lnTo>
                  <a:pt y="714375" x="796925"/>
                </a:lnTo>
                <a:lnTo>
                  <a:pt y="695325" x="746125"/>
                </a:lnTo>
                <a:lnTo>
                  <a:pt y="657225" x="679450"/>
                </a:lnTo>
                <a:lnTo>
                  <a:pt y="622300" x="622300"/>
                </a:lnTo>
                <a:lnTo>
                  <a:pt y="600075" x="536575"/>
                </a:lnTo>
                <a:lnTo>
                  <a:pt y="577850" x="482600"/>
                </a:lnTo>
                <a:lnTo>
                  <a:pt y="555625" x="438150"/>
                </a:lnTo>
                <a:lnTo>
                  <a:pt y="530225" x="358775"/>
                </a:lnTo>
                <a:lnTo>
                  <a:pt y="441325" x="327025"/>
                </a:lnTo>
                <a:lnTo>
                  <a:pt y="355600" x="317500"/>
                </a:lnTo>
                <a:lnTo>
                  <a:pt y="276225" x="365125"/>
                </a:lnTo>
                <a:lnTo>
                  <a:pt y="225425" x="377825"/>
                </a:lnTo>
                <a:lnTo>
                  <a:pt y="180975" x="384175"/>
                </a:lnTo>
                <a:lnTo>
                  <a:pt y="88900" x="393700"/>
                </a:lnTo>
                <a:lnTo>
                  <a:pt y="41275" x="422275"/>
                </a:lnTo>
                <a:lnTo>
                  <a:pt y="3175" x="463550"/>
                </a:lnTo>
                <a:lnTo>
                  <a:pt y="0" x="574675"/>
                </a:lnTo>
                <a:lnTo>
                  <a:pt y="9525" x="698500"/>
                </a:lnTo>
                <a:lnTo>
                  <a:pt y="25400" x="771525"/>
                </a:lnTo>
                <a:lnTo>
                  <a:pt y="69850" x="790575"/>
                </a:lnTo>
                <a:lnTo>
                  <a:pt y="127000" x="793750"/>
                </a:lnTo>
                <a:lnTo>
                  <a:pt y="158750" x="809625"/>
                </a:lnTo>
                <a:lnTo>
                  <a:pt y="225425" x="815975"/>
                </a:lnTo>
                <a:lnTo>
                  <a:pt y="273050" x="822325"/>
                </a:lnTo>
                <a:lnTo>
                  <a:pt y="301625" x="835025"/>
                </a:lnTo>
                <a:lnTo>
                  <a:pt y="342900" x="857250"/>
                </a:lnTo>
                <a:lnTo>
                  <a:pt y="393700" x="857250"/>
                </a:lnTo>
                <a:lnTo>
                  <a:pt y="419100" x="892175"/>
                </a:lnTo>
                <a:lnTo>
                  <a:pt y="349250" x="920750"/>
                </a:lnTo>
                <a:lnTo>
                  <a:pt y="355600" x="955675"/>
                </a:lnTo>
                <a:lnTo>
                  <a:pt y="355600" x="955675"/>
                </a:lnTo>
                <a:lnTo>
                  <a:pt y="444500" x="1038225"/>
                </a:lnTo>
                <a:lnTo>
                  <a:pt y="511175" x="1101725"/>
                </a:lnTo>
                <a:lnTo>
                  <a:pt y="577850" x="1206500"/>
                </a:lnTo>
                <a:lnTo>
                  <a:pt y="660400" x="1260475"/>
                </a:lnTo>
                <a:lnTo>
                  <a:pt y="708025" x="1292225"/>
                </a:lnTo>
                <a:lnTo>
                  <a:pt y="742950" x="1314450"/>
                </a:lnTo>
                <a:lnTo>
                  <a:pt y="822325" x="1333500"/>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73" name="Shape 973"/>
          <p:cNvSpPr/>
          <p:nvPr/>
        </p:nvSpPr>
        <p:spPr>
          <a:xfrm>
            <a:off y="1400175" x="4002880"/>
            <a:ext cy="966787" cx="1233487"/>
          </a:xfrm>
          <a:custGeom>
            <a:pathLst>
              <a:path w="1233488" extrusionOk="0" h="966788">
                <a:moveTo>
                  <a:pt y="835819" x="1233488"/>
                </a:moveTo>
                <a:lnTo>
                  <a:pt y="866775" x="1138238"/>
                </a:lnTo>
                <a:lnTo>
                  <a:pt y="890588" x="1026319"/>
                </a:lnTo>
                <a:lnTo>
                  <a:pt y="912019" x="959644"/>
                </a:lnTo>
                <a:lnTo>
                  <a:pt y="892969" x="892969"/>
                </a:lnTo>
                <a:lnTo>
                  <a:pt y="890588" x="840582"/>
                </a:lnTo>
                <a:lnTo>
                  <a:pt y="900113" x="792957"/>
                </a:lnTo>
                <a:lnTo>
                  <a:pt y="964406" x="723900"/>
                </a:lnTo>
                <a:lnTo>
                  <a:pt y="966788" x="704850"/>
                </a:lnTo>
                <a:lnTo>
                  <a:pt y="900113" x="631032"/>
                </a:lnTo>
                <a:lnTo>
                  <a:pt y="821531" x="564357"/>
                </a:lnTo>
                <a:cubicBezTo>
                  <a:pt y="796131" x="552848"/>
                  <a:pt y="787797" x="532607"/>
                  <a:pt y="759619" x="535782"/>
                </a:cubicBezTo>
                <a:cubicBezTo>
                  <a:pt y="731441" x="538957"/>
                  <a:pt y="710804" x="560785"/>
                  <a:pt y="652463" x="583407"/>
                </a:cubicBezTo>
                <a:cubicBezTo>
                  <a:pt y="594122" x="606029"/>
                  <a:pt y="454025" x="684213"/>
                  <a:pt y="397669" x="697707"/>
                </a:cubicBezTo>
                <a:cubicBezTo>
                  <a:pt y="379413" x="680245"/>
                  <a:pt y="371475" x="675482"/>
                  <a:pt y="350044" x="673894"/>
                </a:cubicBezTo>
                <a:cubicBezTo>
                  <a:pt y="334169" x="668735"/>
                  <a:pt y="298053" x="686594"/>
                  <a:pt y="285750" x="681038"/>
                </a:cubicBezTo>
                <a:cubicBezTo>
                  <a:pt y="273447" x="675482"/>
                  <a:pt y="274241" x="655637"/>
                  <a:pt y="276225" x="640556"/>
                </a:cubicBezTo>
                <a:cubicBezTo>
                  <a:pt y="259159" x="633015"/>
                  <a:pt y="288926" x="599282"/>
                  <a:pt y="314325" x="576263"/>
                </a:cubicBezTo>
                <a:cubicBezTo>
                  <a:pt y="337344" x="548482"/>
                  <a:pt y="342504" x="556022"/>
                  <a:pt y="366713" x="538163"/>
                </a:cubicBezTo>
                <a:cubicBezTo>
                  <a:pt y="357584" x="522685"/>
                  <a:pt y="352425" x="525464"/>
                  <a:pt y="350043" x="504826"/>
                </a:cubicBezTo>
                <a:cubicBezTo>
                  <a:pt y="351233" x="492126"/>
                  <a:pt y="357187" x="482998"/>
                  <a:pt y="364331" x="490538"/>
                </a:cubicBezTo>
                <a:cubicBezTo>
                  <a:pt y="371475" x="498079"/>
                  <a:pt y="399653" x="490934"/>
                  <a:pt y="416719" x="500062"/>
                </a:cubicBezTo>
                <a:cubicBezTo>
                  <a:pt y="431006" x="496887"/>
                  <a:pt y="461963" x="519907"/>
                  <a:pt y="476250" x="516732"/>
                </a:cubicBezTo>
                <a:lnTo>
                  <a:pt y="509587" x="502443"/>
                </a:lnTo>
                <a:lnTo>
                  <a:pt y="573881" x="450056"/>
                </a:lnTo>
                <a:cubicBezTo>
                  <a:pt y="538559" x="435372"/>
                  <a:pt y="594519" x="393303"/>
                  <a:pt y="607219" x="369094"/>
                </a:cubicBezTo>
                <a:cubicBezTo>
                  <a:pt y="619919" x="344885"/>
                  <a:pt y="625476" x="305991"/>
                  <a:pt y="633413" x="283369"/>
                </a:cubicBezTo>
                <a:lnTo>
                  <a:pt y="635794" x="233362"/>
                </a:lnTo>
                <a:lnTo>
                  <a:pt y="695326" x="173832"/>
                </a:lnTo>
                <a:lnTo>
                  <a:pt y="726281" x="145257"/>
                </a:lnTo>
                <a:lnTo>
                  <a:pt y="678656" x="85725"/>
                </a:lnTo>
                <a:lnTo>
                  <a:pt y="590550" x="40482"/>
                </a:lnTo>
                <a:lnTo>
                  <a:pt y="550069" x="11907"/>
                </a:lnTo>
                <a:lnTo>
                  <a:pt y="533400" x="0"/>
                </a:lnTo>
                <a:lnTo>
                  <a:pt y="500063" x="57150"/>
                </a:lnTo>
                <a:lnTo>
                  <a:pt y="488156" x="71438"/>
                </a:lnTo>
                <a:lnTo>
                  <a:pt y="461963" x="57150"/>
                </a:lnTo>
                <a:lnTo>
                  <a:pt y="407194" x="23813"/>
                </a:lnTo>
                <a:lnTo>
                  <a:pt y="390525" x="11907"/>
                </a:lnTo>
                <a:lnTo>
                  <a:pt y="357188" x="21432"/>
                </a:lnTo>
                <a:lnTo>
                  <a:pt y="326231" x="0"/>
                </a:lnTo>
                <a:lnTo>
                  <a:pt y="304800" x="35719"/>
                </a:lnTo>
                <a:lnTo>
                  <a:pt y="304800" x="114300"/>
                </a:lnTo>
                <a:lnTo>
                  <a:pt y="319088" x="159544"/>
                </a:lnTo>
                <a:lnTo>
                  <a:pt y="319088" x="209550"/>
                </a:lnTo>
                <a:lnTo>
                  <a:pt y="311944" x="235744"/>
                </a:lnTo>
                <a:lnTo>
                  <a:pt y="326231" x="261938"/>
                </a:lnTo>
                <a:lnTo>
                  <a:pt y="319088" x="280988"/>
                </a:lnTo>
                <a:lnTo>
                  <a:pt y="292894" x="269082"/>
                </a:lnTo>
                <a:lnTo>
                  <a:pt y="290513" x="292894"/>
                </a:lnTo>
                <a:lnTo>
                  <a:pt y="257175" x="297657"/>
                </a:lnTo>
                <a:lnTo>
                  <a:pt y="247650" x="321469"/>
                </a:lnTo>
                <a:lnTo>
                  <a:pt y="228600" x="319088"/>
                </a:lnTo>
                <a:lnTo>
                  <a:pt y="211931" x="330994"/>
                </a:lnTo>
                <a:lnTo>
                  <a:pt y="164306" x="330994"/>
                </a:lnTo>
                <a:lnTo>
                  <a:pt y="140494" x="333375"/>
                </a:lnTo>
                <a:lnTo>
                  <a:pt y="80963" x="297657"/>
                </a:lnTo>
                <a:lnTo>
                  <a:pt y="0" x="280988"/>
                </a:lnTo>
                <a:lnTo>
                  <a:pt y="61913" x="326232"/>
                </a:lnTo>
                <a:lnTo>
                  <a:pt y="97631" x="359569"/>
                </a:lnTo>
                <a:lnTo>
                  <a:pt y="121444" x="383382"/>
                </a:lnTo>
                <a:lnTo>
                  <a:pt y="71438" x="400050"/>
                </a:lnTo>
                <a:lnTo>
                  <a:pt y="59531" x="416719"/>
                </a:lnTo>
                <a:lnTo>
                  <a:pt y="104775" x="426244"/>
                </a:lnTo>
                <a:lnTo>
                  <a:pt y="140494" x="423863"/>
                </a:lnTo>
                <a:lnTo>
                  <a:pt y="138113" x="438150"/>
                </a:lnTo>
                <a:lnTo>
                  <a:pt y="109538" x="442913"/>
                </a:lnTo>
                <a:lnTo>
                  <a:pt y="119063" x="481013"/>
                </a:lnTo>
                <a:lnTo>
                  <a:pt y="142875" x="504825"/>
                </a:lnTo>
                <a:lnTo>
                  <a:pt y="130969" x="533400"/>
                </a:lnTo>
                <a:lnTo>
                  <a:pt y="140494" x="554832"/>
                </a:lnTo>
                <a:lnTo>
                  <a:pt y="126206" x="581025"/>
                </a:lnTo>
                <a:lnTo>
                  <a:pt y="138113" x="595313"/>
                </a:lnTo>
                <a:lnTo>
                  <a:pt y="121444" x="631032"/>
                </a:lnTo>
                <a:lnTo>
                  <a:pt y="126206" x="671513"/>
                </a:lnTo>
                <a:lnTo>
                  <a:pt y="135731" x="702469"/>
                </a:lnTo>
                <a:lnTo>
                  <a:pt y="142875" x="723900"/>
                </a:lnTo>
                <a:lnTo>
                  <a:pt y="145256" x="759619"/>
                </a:lnTo>
                <a:lnTo>
                  <a:pt y="104775" x="764382"/>
                </a:lnTo>
                <a:lnTo>
                  <a:pt y="104775" x="764382"/>
                </a:lnTo>
                <a:lnTo>
                  <a:pt y="119063" x="804863"/>
                </a:lnTo>
                <a:lnTo>
                  <a:pt y="111919" x="842963"/>
                </a:lnTo>
                <a:lnTo>
                  <a:pt y="123825" x="888207"/>
                </a:lnTo>
                <a:lnTo>
                  <a:pt y="126206" x="935832"/>
                </a:lnTo>
                <a:lnTo>
                  <a:pt y="121444" x="969169"/>
                </a:lnTo>
                <a:lnTo>
                  <a:pt y="142875" x="1016794"/>
                </a:lnTo>
                <a:lnTo>
                  <a:pt y="192881" x="1040607"/>
                </a:lnTo>
                <a:lnTo>
                  <a:pt y="204788" x="1052513"/>
                </a:lnTo>
                <a:lnTo>
                  <a:pt y="190500" x="938213"/>
                </a:lnTo>
                <a:lnTo>
                  <a:pt y="216694" x="864394"/>
                </a:lnTo>
                <a:lnTo>
                  <a:pt y="280988" x="792957"/>
                </a:lnTo>
                <a:lnTo>
                  <a:pt y="345281" x="747713"/>
                </a:lnTo>
                <a:lnTo>
                  <a:pt y="397669" x="731044"/>
                </a:lnTo>
                <a:cubicBezTo>
                  <a:pt y="400050" x="731044"/>
                  <a:pt y="433388" x="728663"/>
                  <a:pt y="435769" x="728663"/>
                </a:cubicBezTo>
                <a:lnTo>
                  <a:pt y="547687" x="676276"/>
                </a:lnTo>
                <a:lnTo>
                  <a:pt y="654844" x="621506"/>
                </a:lnTo>
                <a:lnTo>
                  <a:pt y="721519" x="616745"/>
                </a:lnTo>
                <a:lnTo>
                  <a:pt y="769144" x="600075"/>
                </a:lnTo>
                <a:lnTo>
                  <a:pt y="816769" x="707232"/>
                </a:lnTo>
                <a:lnTo>
                  <a:pt y="845344" x="783432"/>
                </a:lnTo>
                <a:lnTo>
                  <a:pt y="869156" x="871538"/>
                </a:lnTo>
                <a:lnTo>
                  <a:pt y="862013" x="947738"/>
                </a:lnTo>
                <a:lnTo>
                  <a:pt y="831056" x="1073944"/>
                </a:lnTo>
                <a:lnTo>
                  <a:pt y="828675" x="1159669"/>
                </a:lnTo>
                <a:lnTo>
                  <a:pt y="835819" x="1233488"/>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74" name="Shape 974"/>
          <p:cNvSpPr txBox="1"/>
          <p:nvPr/>
        </p:nvSpPr>
        <p:spPr>
          <a:xfrm>
            <a:off y="4483244" x="2703842"/>
            <a:ext cy="261609" cx="95410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Ship Islands</a:t>
            </a:r>
          </a:p>
        </p:txBody>
      </p:sp>
      <p:sp>
        <p:nvSpPr>
          <p:cNvPr id="975" name="Shape 975"/>
          <p:cNvSpPr txBox="1"/>
          <p:nvPr/>
        </p:nvSpPr>
        <p:spPr>
          <a:xfrm>
            <a:off y="3609975" x="7337110"/>
            <a:ext cy="261609" cx="134363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St Bernard Islands</a:t>
            </a:r>
          </a:p>
        </p:txBody>
      </p:sp>
      <p:grpSp>
        <p:nvGrpSpPr>
          <p:cNvPr id="976" name="Shape 976"/>
          <p:cNvGrpSpPr/>
          <p:nvPr/>
        </p:nvGrpSpPr>
        <p:grpSpPr>
          <a:xfrm>
            <a:off y="4176712" x="338846"/>
            <a:ext cy="2464248" cx="2436981"/>
            <a:chOff y="4176712" x="338846"/>
            <a:chExt cy="2464248" cx="2436981"/>
          </a:xfrm>
        </p:grpSpPr>
        <p:pic>
          <p:nvPicPr>
            <p:cNvPr id="977" name="Shape 977"/>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978" name="Shape 978"/>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979" name="Shape 979"/>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980" name="Shape 980"/>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981" name="Shape 981"/>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982" name="Shape 982"/>
          <p:cNvSpPr txBox="1"/>
          <p:nvPr/>
        </p:nvSpPr>
        <p:spPr>
          <a:xfrm>
            <a:off y="4056585" x="52083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983" name="Shape 983"/>
          <p:cNvSpPr txBox="1"/>
          <p:nvPr/>
        </p:nvSpPr>
        <p:spPr>
          <a:xfrm>
            <a:off y="2876753" x="729138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984" name="Shape 984"/>
          <p:cNvSpPr txBox="1"/>
          <p:nvPr/>
        </p:nvSpPr>
        <p:spPr>
          <a:xfrm>
            <a:off y="3244850" x="314563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985" name="Shape 985"/>
          <p:cNvSpPr txBox="1"/>
          <p:nvPr/>
        </p:nvSpPr>
        <p:spPr>
          <a:xfrm>
            <a:off y="4185307" x="3967162"/>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986" name="Shape 986"/>
          <p:cNvSpPr txBox="1"/>
          <p:nvPr/>
        </p:nvSpPr>
        <p:spPr>
          <a:xfrm>
            <a:off y="3007310" x="5262564"/>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987" name="Shape 987"/>
          <p:cNvSpPr txBox="1"/>
          <p:nvPr/>
        </p:nvSpPr>
        <p:spPr>
          <a:xfrm>
            <a:off y="3297210" x="155733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sp>
        <p:nvSpPr>
          <p:cNvPr id="988" name="Shape 988"/>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89" name="Shape 989"/>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90" name="Shape 990"/>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991" name="Shape 991"/>
          <p:cNvSpPr txBox="1"/>
          <p:nvPr/>
        </p:nvSpPr>
        <p:spPr>
          <a:xfrm>
            <a:off y="5001921" x="4042057"/>
            <a:ext cy="261609" cx="93647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Outer Shoal</a:t>
            </a:r>
          </a:p>
        </p:txBody>
      </p:sp>
      <p:sp>
        <p:nvSpPr>
          <p:cNvPr id="992" name="Shape 992"/>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993" name="Shape 993"/>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+ 3657</a:t>
            </a:r>
          </a:p>
        </p:txBody>
      </p:sp>
      <p:sp>
        <p:nvSpPr>
          <p:cNvPr id="994" name="Shape 994"/>
          <p:cNvSpPr txBox="1"/>
          <p:nvPr/>
        </p:nvSpPr>
        <p:spPr>
          <a:xfrm>
            <a:off y="4800600" x="7302096"/>
            <a:ext cy="369332" cx="8819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2349</a:t>
            </a:r>
          </a:p>
        </p:txBody>
      </p:sp>
      <p:grpSp>
        <p:nvGrpSpPr>
          <p:cNvPr id="995" name="Shape 995"/>
          <p:cNvGrpSpPr/>
          <p:nvPr/>
        </p:nvGrpSpPr>
        <p:grpSpPr>
          <a:xfrm>
            <a:off y="4416147" x="8045211"/>
            <a:ext cy="384453" cx="565388"/>
            <a:chOff y="4112657" x="7440907"/>
            <a:chExt cy="384453" cx="565388"/>
          </a:xfrm>
        </p:grpSpPr>
        <p:sp>
          <p:nvSpPr>
            <p:cNvPr id="996" name="Shape 996"/>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997" name="Shape 997"/>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998" name="Shape 998"/>
          <p:cNvGrpSpPr/>
          <p:nvPr/>
        </p:nvGrpSpPr>
        <p:grpSpPr>
          <a:xfrm>
            <a:off y="4773168" x="8055863"/>
            <a:ext cy="384453" cx="565388"/>
            <a:chOff y="4112657" x="7440907"/>
            <a:chExt cy="384453" cx="565388"/>
          </a:xfrm>
        </p:grpSpPr>
        <p:sp>
          <p:nvSpPr>
            <p:cNvPr id="999" name="Shape 999"/>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1000" name="Shape 1000"/>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
        <p:nvSpPr>
          <p:cNvPr id="1001" name="Shape 1001"/>
          <p:cNvSpPr/>
          <p:nvPr/>
        </p:nvSpPr>
        <p:spPr>
          <a:xfrm rot="-3391865">
            <a:off y="3048560" x="7394594"/>
            <a:ext cy="230643" cx="719721"/>
          </a:xfrm>
          <a:custGeom>
            <a:pathLst>
              <a:path w="719721" extrusionOk="0" h="230643">
                <a:moveTo>
                  <a:pt y="0" x="713525"/>
                </a:moveTo>
                <a:cubicBezTo>
                  <a:pt y="7637" x="700574"/>
                  <a:pt y="6654" x="679070"/>
                  <a:pt y="14291" x="666119"/>
                </a:cubicBezTo>
                <a:lnTo>
                  <a:pt y="68894" x="586475"/>
                </a:lnTo>
                <a:lnTo>
                  <a:pt y="168795" x="458658"/>
                </a:lnTo>
                <a:cubicBezTo>
                  <a:pt y="171956" x="430736"/>
                  <a:pt y="190943" x="396147"/>
                  <a:pt y="194104" x="368225"/>
                </a:cubicBezTo>
                <a:lnTo>
                  <a:pt y="183240" x="288039"/>
                </a:lnTo>
                <a:lnTo>
                  <a:pt y="179003" x="147321"/>
                </a:lnTo>
                <a:lnTo>
                  <a:pt y="112349" x="70623"/>
                </a:lnTo>
                <a:cubicBezTo>
                  <a:pt y="108778" x="55245"/>
                  <a:pt y="90662" x="35962"/>
                  <a:pt y="87091" x="20584"/>
                </a:cubicBezTo>
                <a:lnTo>
                  <a:pt y="105000" x="0"/>
                </a:lnTo>
                <a:lnTo>
                  <a:pt y="163414" x="50593"/>
                </a:lnTo>
                <a:lnTo>
                  <a:pt y="230643" x="113126"/>
                </a:lnTo>
                <a:lnTo>
                  <a:pt y="230643" x="277028"/>
                </a:lnTo>
                <a:lnTo>
                  <a:pt y="230643" x="423677"/>
                </a:lnTo>
                <a:lnTo>
                  <a:pt y="182560" x="547440"/>
                </a:lnTo>
                <a:lnTo>
                  <a:pt y="89078" x="657812"/>
                </a:lnTo>
                <a:lnTo>
                  <a:pt y="57937" x="712204"/>
                </a:lnTo>
                <a:cubicBezTo>
                  <a:pt y="47481" x="720626"/>
                  <a:pt y="31419" x="719366"/>
                  <a:pt y="21763" x="719586"/>
                </a:cubicBezTo>
                <a:cubicBezTo>
                  <a:pt y="12107" x="719806"/>
                  <a:pt y="2009" x="720562"/>
                  <a:pt y="0" x="713525"/>
                </a:cubicBez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02" name="Shape 1002"/>
          <p:cNvSpPr/>
          <p:nvPr/>
        </p:nvSpPr>
        <p:spPr>
          <a:xfrm rot="541305">
            <a:off y="4352553" x="3429212"/>
            <a:ext cy="224285" cx="905773"/>
          </a:xfrm>
          <a:custGeom>
            <a:pathLst>
              <a:path w="905774" extrusionOk="0" h="224286">
                <a:moveTo>
                  <a:pt y="0" x="905774"/>
                </a:moveTo>
                <a:lnTo>
                  <a:pt y="64953" x="784684"/>
                </a:lnTo>
                <a:lnTo>
                  <a:pt y="156711" x="600100"/>
                </a:lnTo>
                <a:lnTo>
                  <a:pt y="176883" x="373321"/>
                </a:lnTo>
                <a:lnTo>
                  <a:pt y="155275" x="181155"/>
                </a:lnTo>
                <a:lnTo>
                  <a:pt y="94890" x="17253"/>
                </a:lnTo>
                <a:lnTo>
                  <a:pt y="120769" x="0"/>
                </a:lnTo>
                <a:lnTo>
                  <a:pt y="198407" x="69012"/>
                </a:lnTo>
                <a:lnTo>
                  <a:pt y="224286" x="198408"/>
                </a:lnTo>
                <a:lnTo>
                  <a:pt y="224286" x="362310"/>
                </a:lnTo>
                <a:lnTo>
                  <a:pt y="224286" x="508959"/>
                </a:lnTo>
                <a:lnTo>
                  <a:pt y="172528" x="707366"/>
                </a:lnTo>
                <a:lnTo>
                  <a:pt y="112143" x="836763"/>
                </a:lnTo>
                <a:lnTo>
                  <a:pt y="92919" x="899035"/>
                </a:lnTo>
                <a:lnTo>
                  <a:pt y="0" x="905774"/>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pic>
        <p:nvPicPr>
          <p:cNvPr id="1003" name="Shape 1003"/>
          <p:cNvPicPr preferRelativeResize="0"/>
          <p:nvPr/>
        </p:nvPicPr>
        <p:blipFill rotWithShape="1">
          <a:blip r:embed="rId5">
            <a:alphaModFix/>
          </a:blip>
          <a:srcRect t="0" b="0" r="0" l="0"/>
          <a:stretch/>
        </p:blipFill>
        <p:spPr>
          <a:xfrm>
            <a:off y="763764" x="2044076"/>
            <a:ext cy="3425570" cx="2793654"/>
          </a:xfrm>
          <a:prstGeom prst="rect">
            <a:avLst/>
          </a:prstGeom>
          <a:noFill/>
          <a:ln>
            <a:noFill/>
          </a:ln>
        </p:spPr>
      </p:pic>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003"/>
                                        </p:tgtEl>
                                        <p:attrNameLst>
                                          <p:attrName>style.visibility</p:attrName>
                                        </p:attrNameLst>
                                      </p:cBhvr>
                                      <p:to>
                                        <p:strVal val="visible"/>
                                      </p:to>
                                    </p:set>
                                    <p:animEffect transition="in" filter="fade">
                                      <p:cBhvr>
                                        <p:cTn dur="1"/>
                                        <p:tgtEl>
                                          <p:spTgt spid="10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8" name="Shape 1008"/>
        <p:cNvGrpSpPr/>
        <p:nvPr/>
      </p:nvGrpSpPr>
      <p:grpSpPr>
        <a:xfrm>
          <a:off y="0" x="0"/>
          <a:ext cy="0" cx="0"/>
          <a:chOff y="0" x="0"/>
          <a:chExt cy="0" cx="0"/>
        </a:xfrm>
      </p:grpSpPr>
      <p:pic>
        <p:nvPicPr>
          <p:cNvPr id="1009" name="Shape 1009"/>
          <p:cNvPicPr preferRelativeResize="0"/>
          <p:nvPr/>
        </p:nvPicPr>
        <p:blipFill rotWithShape="1">
          <a:blip r:embed="rId3">
            <a:alphaModFix/>
          </a:blip>
          <a:srcRect t="0" b="0" r="0" l="0"/>
          <a:stretch/>
        </p:blipFill>
        <p:spPr>
          <a:xfrm>
            <a:off y="770810" x="393191"/>
            <a:ext cy="5052801" cx="8229600"/>
          </a:xfrm>
          <a:prstGeom prst="rect">
            <a:avLst/>
          </a:prstGeom>
          <a:solidFill>
            <a:srgbClr val="3399FF">
              <a:alpha val="60000"/>
            </a:srgbClr>
          </a:solidFill>
          <a:ln>
            <a:noFill/>
          </a:ln>
        </p:spPr>
      </p:pic>
      <p:sp>
        <p:nvSpPr>
          <p:cNvPr id="1010" name="Shape 1010"/>
          <p:cNvSpPr/>
          <p:nvPr/>
        </p:nvSpPr>
        <p:spPr>
          <a:xfrm>
            <a:off y="1412029" x="2450588"/>
            <a:ext cy="2857570" cx="4569977"/>
          </a:xfrm>
          <a:custGeom>
            <a:pathLst>
              <a:path w="5077755" extrusionOk="0" h="3175080">
                <a:moveTo>
                  <a:pt y="548008" x="442385"/>
                </a:moveTo>
                <a:cubicBezTo>
                  <a:pt y="558097" x="498335"/>
                  <a:pt y="567587" x="512234"/>
                  <a:pt y="566211" x="544725"/>
                </a:cubicBezTo>
                <a:cubicBezTo>
                  <a:pt y="564835" x="577216"/>
                  <a:pt y="567093" x="629390"/>
                  <a:pt y="560919" x="674369"/>
                </a:cubicBezTo>
                <a:cubicBezTo>
                  <a:pt y="552488" x="731113"/>
                  <a:pt y="539082" x="791175"/>
                  <a:pt y="523877" x="841058"/>
                </a:cubicBezTo>
                <a:cubicBezTo>
                  <a:pt y="512853" x="880745"/>
                  <a:pt y="494985" x="889512"/>
                  <a:pt y="484190" x="917787"/>
                </a:cubicBezTo>
                <a:cubicBezTo>
                  <a:pt y="473395" x="946063"/>
                  <a:pt y="465281" x="962204"/>
                  <a:pt y="459107" x="984253"/>
                </a:cubicBezTo>
                <a:cubicBezTo>
                  <a:pt y="455121" x="1006195"/>
                  <a:pt y="445843" x="1014907"/>
                  <a:pt y="441857" x="1036849"/>
                </a:cubicBezTo>
                <a:lnTo>
                  <a:pt y="435823" x="1099081"/>
                </a:lnTo>
                <a:lnTo>
                  <a:pt y="385552" x="1126067"/>
                </a:lnTo>
                <a:lnTo>
                  <a:pt y="316761" x="1118129"/>
                </a:lnTo>
                <a:lnTo>
                  <a:pt y="394549" x="1181629"/>
                </a:lnTo>
                <a:cubicBezTo>
                  <a:pt y="406790" x="1178348"/>
                  <a:pt y="429614" x="1180360"/>
                  <a:pt y="441855" x="1177079"/>
                </a:cubicBezTo>
                <a:cubicBezTo>
                  <a:pt y="467432" x="1175315"/>
                  <a:pt y="482425" x="1181489"/>
                  <a:pt y="508002" x="1179725"/>
                </a:cubicBezTo>
                <a:cubicBezTo>
                  <a:pt y="522748" x="1179654"/>
                  <a:pt y="537495" x="1179584"/>
                  <a:pt y="552241" x="1179513"/>
                </a:cubicBezTo>
                <a:cubicBezTo>
                  <a:pt y="563953" x="1182230"/>
                  <a:pt y="578311" x="1169070"/>
                  <a:pt y="590023" x="1171787"/>
                </a:cubicBezTo>
                <a:cubicBezTo>
                  <a:pt y="612072" x="1177079"/>
                  <a:pt y="615599" x="1190307"/>
                  <a:pt y="637648" x="1195599"/>
                </a:cubicBezTo>
                <a:lnTo>
                  <a:pt y="704640" x="1237193"/>
                </a:lnTo>
                <a:lnTo>
                  <a:pt y="728982" x="1256242"/>
                </a:lnTo>
                <a:lnTo>
                  <a:pt y="701465" x="1289051"/>
                </a:lnTo>
                <a:cubicBezTo>
                  <a:pt y="697267" x="1298788"/>
                  <a:pt y="690618" x="1303338"/>
                  <a:pt y="690565" x="1312016"/>
                </a:cubicBezTo>
                <a:cubicBezTo>
                  <a:pt y="690512" x="1320694"/>
                  <a:pt y="696738" x="1331861"/>
                  <a:pt y="701148" x="1341121"/>
                </a:cubicBezTo>
                <a:cubicBezTo>
                  <a:pt y="708203" x="1347295"/>
                  <a:pt y="717906" x="1371989"/>
                  <a:pt y="724961" x="1378163"/>
                </a:cubicBezTo>
                <a:lnTo>
                  <a:pt y="754382" x="1390651"/>
                </a:lnTo>
                <a:cubicBezTo>
                  <a:pt y="758351" x="1399470"/>
                  <a:pt y="755881" x="1413758"/>
                  <a:pt y="751418" x="1425788"/>
                </a:cubicBezTo>
                <a:cubicBezTo>
                  <a:pt y="746956" x="1437818"/>
                  <a:pt y="741492" x="1456633"/>
                  <a:pt y="727607" x="1462829"/>
                </a:cubicBezTo>
                <a:cubicBezTo>
                  <a:pt y="713722" x="1469025"/>
                  <a:pt y="686189" x="1455471"/>
                  <a:pt y="668108" x="1462967"/>
                </a:cubicBezTo>
                <a:cubicBezTo>
                  <a:pt y="650028" x="1470463"/>
                  <a:pt y="646249" x="1465497"/>
                  <a:pt y="634998" x="1473411"/>
                </a:cubicBezTo>
                <a:cubicBezTo>
                  <a:pt y="623747" x="1481325"/>
                  <a:pt y="635881" x="1507807"/>
                  <a:pt y="629707" x="1521036"/>
                </a:cubicBezTo>
                <a:cubicBezTo>
                  <a:pt y="623534" x="1534265"/>
                  <a:pt y="633234" x="1538235"/>
                  <a:pt y="624415" x="1547495"/>
                </a:cubicBezTo>
                <a:cubicBezTo>
                  <a:pt y="615596" x="1556755"/>
                  <a:pt y="601925" x="1557196"/>
                  <a:pt y="592665" x="1563369"/>
                </a:cubicBezTo>
                <a:cubicBezTo>
                  <a:pt y="583405" x="1569542"/>
                  <a:pt y="599280" x="1581448"/>
                  <a:pt y="592665" x="1587181"/>
                </a:cubicBezTo>
                <a:cubicBezTo>
                  <a:pt y="586050" x="1592914"/>
                  <a:pt y="568375" x="1585776"/>
                  <a:pt y="558269" x="1589828"/>
                </a:cubicBezTo>
                <a:cubicBezTo>
                  <a:pt y="548163" x="1593880"/>
                  <a:pt y="539967" x="1603995"/>
                  <a:pt y="532030" x="1611491"/>
                </a:cubicBezTo>
                <a:cubicBezTo>
                  <a:pt y="524901" x="1619263"/>
                  <a:pt y="523065" x="1597930"/>
                  <a:pt y="515936" x="1605702"/>
                </a:cubicBezTo>
                <a:cubicBezTo>
                  <a:pt y="511526" x="1610994"/>
                  <a:pt y="507117" x="1608348"/>
                  <a:pt y="502707" x="1613640"/>
                </a:cubicBezTo>
                <a:lnTo>
                  <a:pt y="486830" x="1629515"/>
                </a:lnTo>
                <a:cubicBezTo>
                  <a:pt y="474483" x="1643626"/>
                  <a:pt y="472721" x="1631279"/>
                  <a:pt y="460374" x="1645390"/>
                </a:cubicBezTo>
                <a:lnTo>
                  <a:pt y="371554" x="1678349"/>
                </a:lnTo>
                <a:cubicBezTo>
                  <a:pt y="379112" x="1692939"/>
                  <a:pt y="357566" x="1704884"/>
                  <a:pt y="365124" x="1719474"/>
                </a:cubicBezTo>
                <a:cubicBezTo>
                  <a:pt y="359643" x="1735148"/>
                  <a:pt y="337785" x="1730942"/>
                  <a:pt y="330729" x="1745935"/>
                </a:cubicBezTo>
                <a:cubicBezTo>
                  <a:pt y="323673" x="1760928"/>
                  <a:pt y="321025" x="1793557"/>
                  <a:pt y="322789" x="1809432"/>
                </a:cubicBezTo>
                <a:cubicBezTo>
                  <a:pt y="324553" x="1825307"/>
                  <a:pt y="319263" x="1846918"/>
                  <a:pt y="328083" x="1862352"/>
                </a:cubicBezTo>
                <a:cubicBezTo>
                  <a:pt y="336903" x="1877787"/>
                  <a:pt y="340872" x="1907331"/>
                  <a:pt y="343959" x="1923206"/>
                </a:cubicBezTo>
                <a:cubicBezTo>
                  <a:pt y="347046" x="1939081"/>
                  <a:pt y="333375" x="1938641"/>
                  <a:pt y="333375" x="1949665"/>
                </a:cubicBezTo>
                <a:cubicBezTo>
                  <a:pt y="333375" x="1960689"/>
                  <a:pt y="333816" x="1975678"/>
                  <a:pt y="336021" x="1989348"/>
                </a:cubicBezTo>
                <a:cubicBezTo>
                  <a:pt y="338226" x="2003018"/>
                  <a:pt y="349251" x="2021543"/>
                  <a:pt y="346605" x="2031686"/>
                </a:cubicBezTo>
                <a:cubicBezTo>
                  <a:pt y="343959" x="2041829"/>
                  <a:pt y="326321" x="2016692"/>
                  <a:pt y="320147" x="2021102"/>
                </a:cubicBezTo>
                <a:cubicBezTo>
                  <a:pt y="313973" x="2025512"/>
                  <a:pt y="306477" x="2038742"/>
                  <a:pt y="301626" x="2047561"/>
                </a:cubicBezTo>
                <a:cubicBezTo>
                  <a:pt y="296775" x="2056380"/>
                  <a:pt y="290601" x="2055498"/>
                  <a:pt y="283105" x="2063435"/>
                </a:cubicBezTo>
                <a:cubicBezTo>
                  <a:pt y="275609" x="2071372"/>
                  <a:pt y="241212" x="2062553"/>
                  <a:pt y="235479" x="2071372"/>
                </a:cubicBezTo>
                <a:cubicBezTo>
                  <a:pt y="229746" x="2080191"/>
                  <a:pt y="195351" x="2075342"/>
                  <a:pt y="203729" x="2095186"/>
                </a:cubicBezTo>
                <a:cubicBezTo>
                  <a:pt y="212108" x="2115030"/>
                  <a:pt y="265907" x="2157363"/>
                  <a:pt y="285750" x="2190436"/>
                </a:cubicBezTo>
                <a:cubicBezTo>
                  <a:pt y="308239" x="2181176"/>
                  <a:pt y="324997" x="2137520"/>
                  <a:pt y="354542" x="2111061"/>
                </a:cubicBezTo>
                <a:cubicBezTo>
                  <a:pt y="384087" x="2084603"/>
                  <a:pt y="430390" x="2047561"/>
                  <a:pt y="463021" x="2031685"/>
                </a:cubicBezTo>
                <a:cubicBezTo>
                  <a:pt y="495652" x="2015809"/>
                  <a:pt y="544600" x="2040944"/>
                  <a:pt y="563561" x="2026391"/>
                </a:cubicBezTo>
                <a:cubicBezTo>
                  <a:pt y="571498" x="2041384"/>
                  <a:pt y="582082" x="1953188"/>
                  <a:pt y="590019" x="1968181"/>
                </a:cubicBezTo>
                <a:lnTo>
                  <a:pt y="644274" x="2007030"/>
                </a:lnTo>
                <a:cubicBezTo>
                  <a:pt y="633691" x="2043191"/>
                  <a:pt y="685626" x="2063603"/>
                  <a:pt y="640291" x="2132227"/>
                </a:cubicBezTo>
                <a:cubicBezTo>
                  <a:pt y="619783" x="2175142"/>
                  <a:pt y="610879" x="2227785"/>
                  <a:pt y="571499" x="2272456"/>
                </a:cubicBezTo>
                <a:cubicBezTo>
                  <a:pt y="532119" x="2317127"/>
                  <a:pt y="427823" x="2364093"/>
                  <a:pt y="388136" x="2368503"/>
                </a:cubicBezTo>
                <a:cubicBezTo>
                  <a:pt y="348449" x="2372913"/>
                  <a:pt y="380480" x="2324503"/>
                  <a:pt y="349254" x="2277751"/>
                </a:cubicBezTo>
                <a:cubicBezTo>
                  <a:pt y="318028" x="2230999"/>
                  <a:pt y="230769" x="2121506"/>
                  <a:pt y="200782" x="2087992"/>
                </a:cubicBezTo>
                <a:cubicBezTo>
                  <a:pt y="199118" x="2104501"/>
                  <a:pt y="155122" x="2081323"/>
                  <a:pt y="153458" x="2097832"/>
                </a:cubicBezTo>
                <a:cubicBezTo>
                  <a:pt y="153458" x="2111061"/>
                  <a:pt y="105832" x="2066082"/>
                  <a:pt y="105832" x="2079311"/>
                </a:cubicBezTo>
                <a:cubicBezTo>
                  <a:pt y="91280" x="2073578"/>
                  <a:pt y="104951" x="2065200"/>
                  <a:pt y="87312" x="2058144"/>
                </a:cubicBezTo>
                <a:cubicBezTo>
                  <a:pt y="69673" x="2051088"/>
                  <a:pt y="11906" x="2032126"/>
                  <a:pt y="0" x="2036977"/>
                </a:cubicBezTo>
                <a:cubicBezTo>
                  <a:pt y="5292" x="2053734"/>
                  <a:pt y="31750" x="2051970"/>
                  <a:pt y="37042" x="2068727"/>
                </a:cubicBezTo>
                <a:cubicBezTo>
                  <a:pt y="40570" x="2086366"/>
                  <a:pt y="70555" x="2080193"/>
                  <a:pt y="74083" x="2097832"/>
                </a:cubicBezTo>
                <a:cubicBezTo>
                  <a:pt y="75847" x="2111061"/>
                  <a:pt y="109362" x="2132227"/>
                  <a:pt y="111126" x="2145456"/>
                </a:cubicBezTo>
                <a:cubicBezTo>
                  <a:pt y="112890" x="2156921"/>
                  <a:pt y="96132" x="2152512"/>
                  <a:pt y="97896" x="2163977"/>
                </a:cubicBezTo>
                <a:cubicBezTo>
                  <a:pt y="97896" x="2171915"/>
                  <a:pt y="74083" x="2166623"/>
                  <a:pt y="74083" x="2174561"/>
                </a:cubicBezTo>
                <a:cubicBezTo>
                  <a:pt y="74965" x="2180735"/>
                  <a:pt y="59972" x="2189553"/>
                  <a:pt y="60854" x="2195727"/>
                </a:cubicBezTo>
                <a:cubicBezTo>
                  <a:pt y="61736" x="2205429"/>
                  <a:pt y="78494" x="2196609"/>
                  <a:pt y="79376" x="2206311"/>
                </a:cubicBezTo>
                <a:cubicBezTo>
                  <a:pt y="81140" x="2215130"/>
                  <a:pt y="109362" x="2194846"/>
                  <a:pt y="111126" x="2203665"/>
                </a:cubicBezTo>
                <a:cubicBezTo>
                  <a:pt y="112890" x="2215130"/>
                  <a:pt y="135819" x="2184262"/>
                  <a:pt y="137583" x="2195727"/>
                </a:cubicBezTo>
                <a:cubicBezTo>
                  <a:pt y="136701" x="2206310"/>
                  <a:pt y="133174" x="2206311"/>
                  <a:pt y="132292" x="2216894"/>
                </a:cubicBezTo>
                <a:cubicBezTo>
                  <a:pt y="133174" x="2225713"/>
                  <a:pt y="115535" x="2216013"/>
                  <a:pt y="116417" x="2224832"/>
                </a:cubicBezTo>
                <a:cubicBezTo>
                  <a:pt y="117299" x="2232769"/>
                  <a:pt y="110244" x="2235415"/>
                  <a:pt y="111126" x="2243352"/>
                </a:cubicBezTo>
                <a:cubicBezTo>
                  <a:pt y="113771" x="2254817"/>
                  <a:pt y="121709" x="2253053"/>
                  <a:pt y="124354" x="2264518"/>
                </a:cubicBezTo>
                <a:cubicBezTo>
                  <a:pt y="126118" x="2273338"/>
                  <a:pt y="135819" x="2274220"/>
                  <a:pt y="137583" x="2283040"/>
                </a:cubicBezTo>
                <a:cubicBezTo>
                  <a:pt y="137583" x="2290977"/>
                  <a:pt y="129646" x="2285686"/>
                  <a:pt y="129646" x="2293623"/>
                </a:cubicBezTo>
                <a:cubicBezTo>
                  <a:pt y="131410" x="2305088"/>
                  <a:pt y="143757" x="2305970"/>
                  <a:pt y="145521" x="2317435"/>
                </a:cubicBezTo>
                <a:cubicBezTo>
                  <a:pt y="146403" x="2332428"/>
                  <a:pt y="134056" x="2334192"/>
                  <a:pt y="134938" x="2349185"/>
                </a:cubicBezTo>
                <a:cubicBezTo>
                  <a:pt y="134938" x="2355359"/>
                  <a:pt y="124354" x="2361532"/>
                  <a:pt y="124354" x="2367706"/>
                </a:cubicBezTo>
                <a:cubicBezTo>
                  <a:pt y="127000" x="2379171"/>
                  <a:pt y="132292" x="2377408"/>
                  <a:pt y="134938" x="2388873"/>
                </a:cubicBezTo>
                <a:cubicBezTo>
                  <a:pt y="135820" x="2398574"/>
                  <a:pt y="126118" x="2402984"/>
                  <a:pt y="127000" x="2412685"/>
                </a:cubicBezTo>
                <a:cubicBezTo>
                  <a:pt y="127882" x="2426796"/>
                  <a:pt y="123472" x="2446200"/>
                  <a:pt y="124354" x="2460311"/>
                </a:cubicBezTo>
                <a:cubicBezTo>
                  <a:pt y="129646" x="2485887"/>
                  <a:pt y="134937" x="2503526"/>
                  <a:pt y="140229" x="2529102"/>
                </a:cubicBezTo>
                <a:cubicBezTo>
                  <a:pt y="144326" x="2542869"/>
                  <a:pt y="153714" x="2524884"/>
                  <a:pt y="152520" x="2570402"/>
                </a:cubicBezTo>
                <a:cubicBezTo>
                  <a:pt y="125621" x="2562465"/>
                  <a:pt y="131197" x="2573512"/>
                  <a:pt y="111126" x="2576727"/>
                </a:cubicBezTo>
                <a:cubicBezTo>
                  <a:pt y="105109" x="2581309"/>
                  <a:pt y="107979" x="2578534"/>
                  <a:pt y="92604" x="2574082"/>
                </a:cubicBezTo>
                <a:cubicBezTo>
                  <a:pt y="91722" x="2582020"/>
                  <a:pt y="99602" x="2583384"/>
                  <a:pt y="116417" x="2611123"/>
                </a:cubicBezTo>
                <a:cubicBezTo>
                  <a:pt y="121268" x="2626116"/>
                  <a:pt y="100925" x="2634537"/>
                  <a:pt y="113771" x="2656102"/>
                </a:cubicBezTo>
                <a:cubicBezTo>
                  <a:pt y="113771" x="2669331"/>
                  <a:pt y="116359" x="2692303"/>
                  <a:pt y="129646" x="2706372"/>
                </a:cubicBezTo>
                <a:cubicBezTo>
                  <a:pt y="127882" x="2719601"/>
                  <a:pt y="121650" x="2725377"/>
                  <a:pt y="129646" x="2738123"/>
                </a:cubicBezTo>
                <a:cubicBezTo>
                  <a:pt y="137642" x="2750869"/>
                  <a:pt y="126466" x="2796961"/>
                  <a:pt y="129994" x="2804016"/>
                </a:cubicBezTo>
                <a:cubicBezTo>
                  <a:pt y="136933" x="2796163"/>
                  <a:pt y="114770" x="2833288"/>
                  <a:pt y="121709" x="2825435"/>
                </a:cubicBezTo>
                <a:cubicBezTo>
                  <a:pt y="137584" x="2814852"/>
                  <a:pt y="156104" x="2870415"/>
                  <a:pt y="171979" x="2859832"/>
                </a:cubicBezTo>
                <a:cubicBezTo>
                  <a:pt y="182562" x="2848366"/>
                  <a:pt y="193146" x="2889818"/>
                  <a:pt y="203729" x="2878352"/>
                </a:cubicBezTo>
                <a:cubicBezTo>
                  <a:pt y="220486" x="2861595"/>
                  <a:pt y="179035" x="2805151"/>
                  <a:pt y="195792" x="2788394"/>
                </a:cubicBezTo>
                <a:cubicBezTo>
                  <a:pt y="212549" x="2772519"/>
                  <a:pt y="213431" x="2682560"/>
                  <a:pt y="230188" x="2666685"/>
                </a:cubicBezTo>
                <a:cubicBezTo>
                  <a:pt y="296334" x="2629644"/>
                  <a:pt y="367771" x="2550268"/>
                  <a:pt y="433917" x="2513227"/>
                </a:cubicBezTo>
                <a:lnTo>
                  <a:pt y="667159" x="2417674"/>
                </a:lnTo>
                <a:cubicBezTo>
                  <a:pt y="713461" x="2400917"/>
                  <a:pt y="693177" x="2393125"/>
                  <a:pt y="719667" x="2386227"/>
                </a:cubicBezTo>
                <a:cubicBezTo>
                  <a:pt y="746157" x="2379330"/>
                  <a:pt y="802726" x="2364382"/>
                  <a:pt y="826098" x="2376289"/>
                </a:cubicBezTo>
                <a:cubicBezTo>
                  <a:pt y="837365" x="2403415"/>
                  <a:pt y="856570" x="2406728"/>
                  <a:pt y="867837" x="2433854"/>
                </a:cubicBezTo>
                <a:lnTo>
                  <a:pt y="902947" x="2531855"/>
                </a:lnTo>
                <a:lnTo>
                  <a:pt y="915169" x="2613805"/>
                </a:lnTo>
                <a:lnTo>
                  <a:pt y="955625" x="2738029"/>
                </a:lnTo>
                <a:lnTo>
                  <a:pt y="956983" x="2885088"/>
                </a:lnTo>
                <a:lnTo>
                  <a:pt y="902349" x="3133905"/>
                </a:lnTo>
                <a:cubicBezTo>
                  <a:pt y="879378" x="3160727"/>
                  <a:pt y="872284" x="3163736"/>
                  <a:pt y="849313" x="3190558"/>
                </a:cubicBezTo>
                <a:cubicBezTo>
                  <a:pt y="817102" x="3196913"/>
                  <a:pt y="822412" x="3236860"/>
                  <a:pt y="801686" x="3251412"/>
                </a:cubicBezTo>
                <a:cubicBezTo>
                  <a:pt y="780960" x="3265964"/>
                  <a:pt y="739509" x="3264202"/>
                  <a:pt y="724957" x="3277872"/>
                </a:cubicBezTo>
                <a:cubicBezTo>
                  <a:pt y="710405" x="3291542"/>
                  <a:pt y="727160" x="3313589"/>
                  <a:pt y="714373" x="3333433"/>
                </a:cubicBezTo>
                <a:cubicBezTo>
                  <a:pt y="701586" x="3353277"/>
                  <a:pt y="663225" x="3379739"/>
                  <a:pt y="648233" x="3396938"/>
                </a:cubicBezTo>
                <a:cubicBezTo>
                  <a:pt y="633241" x="3414137"/>
                  <a:pt y="713056" x="3477195"/>
                  <a:pt y="711733" x="3492188"/>
                </a:cubicBezTo>
                <a:cubicBezTo>
                  <a:pt y="710410" x="3507181"/>
                  <a:pt y="650879" x="3531876"/>
                  <a:pt y="632358" x="3529230"/>
                </a:cubicBezTo>
                <a:cubicBezTo>
                  <a:pt y="613837" x="3526584"/>
                  <a:pt y="620011" x="3491747"/>
                  <a:pt y="600608" x="3476313"/>
                </a:cubicBezTo>
                <a:cubicBezTo>
                  <a:pt y="581205" x="3460879"/>
                  <a:pt y="576355" x="3418986"/>
                  <a:pt y="560921" x="3394292"/>
                </a:cubicBezTo>
                <a:cubicBezTo>
                  <a:pt y="545487" x="3369598"/>
                  <a:pt y="491246" x="3288900"/>
                  <a:pt y="478899" x="3256709"/>
                </a:cubicBezTo>
                <a:cubicBezTo>
                  <a:pt y="466552" x="3224518"/>
                  <a:pt y="493452" x="3168515"/>
                  <a:pt y="481546" x="3145584"/>
                </a:cubicBezTo>
                <a:cubicBezTo>
                  <a:pt y="469640" x="3122653"/>
                  <a:pt y="431717" x="3143379"/>
                  <a:pt y="407462" x="3119125"/>
                </a:cubicBezTo>
                <a:cubicBezTo>
                  <a:pt y="383208" x="3094871"/>
                  <a:pt y="337343" x="3072379"/>
                  <a:pt y="304269" x="3055621"/>
                </a:cubicBezTo>
                <a:cubicBezTo>
                  <a:pt y="271195" x="3038863"/>
                  <a:pt y="301182" x="3075905"/>
                  <a:pt y="306915" x="3090016"/>
                </a:cubicBezTo>
                <a:cubicBezTo>
                  <a:pt y="312648" x="3104127"/>
                  <a:pt y="330287" x="3127941"/>
                  <a:pt y="338665" x="3140288"/>
                </a:cubicBezTo>
                <a:cubicBezTo>
                  <a:pt y="347044" x="3152635"/>
                  <a:pt y="359391" x="3165423"/>
                  <a:pt y="367769" x="3174683"/>
                </a:cubicBezTo>
                <a:cubicBezTo>
                  <a:pt y="376147" x="3183943"/>
                  <a:pt y="414953" x="3180415"/>
                  <a:pt y="420686" x="3185266"/>
                </a:cubicBezTo>
                <a:cubicBezTo>
                  <a:pt y="426419" x="3190117"/>
                  <a:pt y="407021" x="3196736"/>
                  <a:pt y="402170" x="3203792"/>
                </a:cubicBezTo>
                <a:cubicBezTo>
                  <a:pt y="397319" x="3210848"/>
                  <a:pt y="389378" x="3220104"/>
                  <a:pt y="391582" x="3227600"/>
                </a:cubicBezTo>
                <a:cubicBezTo>
                  <a:pt y="393786" x="3235096"/>
                  <a:pt y="405693" x="3237742"/>
                  <a:pt y="415394" x="3248766"/>
                </a:cubicBezTo>
                <a:cubicBezTo>
                  <a:pt y="425095" x="3259790"/>
                  <a:pt y="415834" x="3275225"/>
                  <a:pt y="418039" x="3309621"/>
                </a:cubicBezTo>
                <a:cubicBezTo>
                  <a:pt y="422890" x="3322850"/>
                  <a:pt y="422450" x="3325937"/>
                  <a:pt y="428624" x="3338725"/>
                </a:cubicBezTo>
                <a:cubicBezTo>
                  <a:pt y="434798" x="3351513"/>
                  <a:pt y="429064" x="3373561"/>
                  <a:pt y="441852" x="3394287"/>
                </a:cubicBezTo>
                <a:cubicBezTo>
                  <a:pt y="454640" x="3415013"/>
                  <a:pt y="469634" x="3431331"/>
                  <a:pt y="478894" x="3444560"/>
                </a:cubicBezTo>
                <a:cubicBezTo>
                  <a:pt y="461695" x="3468373"/>
                  <a:pt y="463018" x="3482483"/>
                  <a:pt y="468310" x="3494830"/>
                </a:cubicBezTo>
                <a:cubicBezTo>
                  <a:pt y="473602" x="3507177"/>
                  <a:pt y="477130" x="3550391"/>
                  <a:pt y="489477" x="3566266"/>
                </a:cubicBezTo>
                <a:cubicBezTo>
                  <a:pt y="517698" x="3584786"/>
                  <a:pt y="515494" x="3585669"/>
                  <a:pt y="531810" x="3592725"/>
                </a:cubicBezTo>
                <a:cubicBezTo>
                  <a:pt y="548126" x="3599781"/>
                  <a:pt y="544599" x="3626681"/>
                  <a:pt y="560915" x="3635059"/>
                </a:cubicBezTo>
                <a:cubicBezTo>
                  <a:pt y="577231" x="3643438"/>
                  <a:pt y="587373" x="3633736"/>
                  <a:pt y="603248" x="3635059"/>
                </a:cubicBezTo>
                <a:cubicBezTo>
                  <a:pt y="619123" x="3636382"/>
                  <a:pt y="615910" x="3678126"/>
                  <a:pt y="632353" x="3682683"/>
                </a:cubicBezTo>
                <a:cubicBezTo>
                  <a:pt y="648796" x="3687240"/>
                  <a:pt y="637523" x="3720612"/>
                  <a:pt y="633113" x="3731195"/>
                </a:cubicBezTo>
                <a:cubicBezTo>
                  <a:pt y="628703" x="3741778"/>
                  <a:pt y="601611" x="3718991"/>
                  <a:pt y="597957" x="3730309"/>
                </a:cubicBezTo>
                <a:cubicBezTo>
                  <a:pt y="594303" x="3741627"/>
                  <a:pt y="609865" x="3785431"/>
                  <a:pt y="611188" x="3799101"/>
                </a:cubicBezTo>
                <a:cubicBezTo>
                  <a:pt y="609423" x="3809684"/>
                  <a:pt y="615596" x="3817621"/>
                  <a:pt y="613831" x="3828204"/>
                </a:cubicBezTo>
                <a:cubicBezTo>
                  <a:pt y="611185" x="3850253"/>
                  <a:pt y="587373" x="3867010"/>
                  <a:pt y="584727" x="3889059"/>
                </a:cubicBezTo>
                <a:cubicBezTo>
                  <a:pt y="581199" x="3897878"/>
                  <a:pt y="564443" x="3898761"/>
                  <a:pt y="560915" x="3907580"/>
                </a:cubicBezTo>
                <a:cubicBezTo>
                  <a:pt y="558269" x="3921691"/>
                  <a:pt y="576790" x="3935802"/>
                  <a:pt y="574144" x="3949913"/>
                </a:cubicBezTo>
                <a:cubicBezTo>
                  <a:pt y="572380" x="3964024"/>
                  <a:pt y="589138" x="3980781"/>
                  <a:pt y="587374" x="3994892"/>
                </a:cubicBezTo>
                <a:cubicBezTo>
                  <a:pt y="609423" x="3993570"/>
                  <a:pt y="667191" x="3940657"/>
                  <a:pt y="698500" x="3926105"/>
                </a:cubicBezTo>
                <a:cubicBezTo>
                  <a:pt y="729809" x="3911553"/>
                  <a:pt y="759793" x="3903169"/>
                  <a:pt y="775227" x="3907579"/>
                </a:cubicBezTo>
                <a:cubicBezTo>
                  <a:pt y="790661" x="3911989"/>
                  <a:pt y="826823" x="3827326"/>
                  <a:pt y="838729" x="3825563"/>
                </a:cubicBezTo>
                <a:cubicBezTo>
                  <a:pt y="850635" x="3823800"/>
                  <a:pt y="900906" x="3801310"/>
                  <a:pt y="907521" x="3822918"/>
                </a:cubicBezTo>
                <a:cubicBezTo>
                  <a:pt y="914136" x="3844526"/>
                  <a:pt y="952942" x="3874952"/>
                  <a:pt y="949855" x="3904938"/>
                </a:cubicBezTo>
                <a:cubicBezTo>
                  <a:pt y="946768" x="3934924"/>
                  <a:pt y="945886" x="3972407"/>
                  <a:pt y="928688" x="3997542"/>
                </a:cubicBezTo>
                <a:cubicBezTo>
                  <a:pt y="911490" x="4022677"/>
                  <a:pt y="863863" x="4038109"/>
                  <a:pt y="846665" x="4055747"/>
                </a:cubicBezTo>
                <a:cubicBezTo>
                  <a:pt y="844901" x="4071622"/>
                  <a:pt y="787574" x="4092788"/>
                  <a:pt y="785810" x="4108663"/>
                </a:cubicBezTo>
                <a:cubicBezTo>
                  <a:pt y="783164" x="4120128"/>
                  <a:pt y="693206" x="4123656"/>
                  <a:pt y="690560" x="4135121"/>
                </a:cubicBezTo>
                <a:cubicBezTo>
                  <a:pt y="685268" x="4217142"/>
                  <a:pt y="637644" x="4137767"/>
                  <a:pt y="632352" x="4219788"/>
                </a:cubicBezTo>
                <a:cubicBezTo>
                  <a:pt y="626178" x="4247128"/>
                  <a:pt y="605454" x="4263003"/>
                  <a:pt y="629707" x="4291225"/>
                </a:cubicBezTo>
                <a:cubicBezTo>
                  <a:pt y="653960" x="4319447"/>
                  <a:pt y="788455" x="4346787"/>
                  <a:pt y="777872" x="4389120"/>
                </a:cubicBezTo>
                <a:cubicBezTo>
                  <a:pt y="761997" x="4437627"/>
                  <a:pt y="701144" x="4507302"/>
                  <a:pt y="685269" x="4555809"/>
                </a:cubicBezTo>
                <a:cubicBezTo>
                  <a:pt y="651755" x="4641357"/>
                  <a:pt y="636762" x="4666052"/>
                  <a:pt y="603248" x="4751600"/>
                </a:cubicBezTo>
                <a:cubicBezTo>
                  <a:pt y="588255" x="4817746"/>
                  <a:pt y="641413" x="4799900"/>
                  <a:pt y="677330" x="4801870"/>
                </a:cubicBezTo>
                <a:cubicBezTo>
                  <a:pt y="713247" x="4803840"/>
                  <a:pt y="779502" x="4758129"/>
                  <a:pt y="818749" x="4763421"/>
                </a:cubicBezTo>
                <a:cubicBezTo>
                  <a:pt y="857996" x="4768713"/>
                  <a:pt y="892283" x="4825449"/>
                  <a:pt y="912811" x="4833622"/>
                </a:cubicBezTo>
                <a:cubicBezTo>
                  <a:pt y="933339" x="4841795"/>
                  <a:pt y="968373" x="4816866"/>
                  <a:pt y="992186" x="4807165"/>
                </a:cubicBezTo>
                <a:cubicBezTo>
                  <a:pt y="1015999" x="4797464"/>
                  <a:pt y="1042458" x="4760863"/>
                  <a:pt y="1055687" x="4775415"/>
                </a:cubicBezTo>
                <a:cubicBezTo>
                  <a:pt y="1068916" x="4789967"/>
                  <a:pt y="1079498" x="4803637"/>
                  <a:pt y="1090081" x="4823040"/>
                </a:cubicBezTo>
                <a:cubicBezTo>
                  <a:pt y="1100664" x="4842443"/>
                  <a:pt y="1149614" x="4805841"/>
                  <a:pt y="1148291" x="4828331"/>
                </a:cubicBezTo>
                <a:cubicBezTo>
                  <a:pt y="1146968" x="4850821"/>
                  <a:pt y="1171662" x="4864049"/>
                  <a:pt y="1164165" x="4886539"/>
                </a:cubicBezTo>
                <a:cubicBezTo>
                  <a:pt y="1156668" x="4909029"/>
                  <a:pt y="1129770" x="4975176"/>
                  <a:pt y="1150937" x="4960624"/>
                </a:cubicBezTo>
                <a:cubicBezTo>
                  <a:pt y="1172104" x="4946072"/>
                  <a:pt y="1122275" x="5073514"/>
                  <a:pt y="1145646" x="5047937"/>
                </a:cubicBezTo>
                <a:cubicBezTo>
                  <a:pt y="1169017" x="5022360"/>
                  <a:pt y="1169457" x="5073952"/>
                  <a:pt y="1190624" x="5077038"/>
                </a:cubicBezTo>
                <a:cubicBezTo>
                  <a:pt y="1211791" x="5080124"/>
                  <a:pt y="1251478" x="5072628"/>
                  <a:pt y="1272645" x="5066455"/>
                </a:cubicBezTo>
                <a:cubicBezTo>
                  <a:pt y="1279701" x="5047493"/>
                  <a:pt y="1317183" x="5091590"/>
                  <a:pt y="1314978" x="5055871"/>
                </a:cubicBezTo>
                <a:cubicBezTo>
                  <a:pt y="1312773" x="5020152"/>
                  <a:pt y="1299985" x="5003837"/>
                  <a:pt y="1299103" x="4955330"/>
                </a:cubicBezTo>
                <a:cubicBezTo>
                  <a:pt y="1298221" x="4906823"/>
                  <a:pt y="1356869" x="4842000"/>
                  <a:pt y="1309685" x="4764829"/>
                </a:cubicBezTo>
                <a:cubicBezTo>
                  <a:pt y="1309718" x="4728491"/>
                  <a:pt y="1371674" x="4676455"/>
                  <a:pt y="1423456" x="4669579"/>
                </a:cubicBezTo>
                <a:cubicBezTo>
                  <a:pt y="1462703" x="4640476"/>
                  <a:pt y="1523559" x="4579626"/>
                  <a:pt y="1550459" x="4576980"/>
                </a:cubicBezTo>
                <a:cubicBezTo>
                  <a:pt y="1577359" x="4574334"/>
                  <a:pt y="1564129" x="4637827"/>
                  <a:pt y="1584854" x="4653702"/>
                </a:cubicBezTo>
                <a:cubicBezTo>
                  <a:pt y="1625424" x="4658994"/>
                  <a:pt y="1647031" x="4662085"/>
                  <a:pt y="1669520" x="4685457"/>
                </a:cubicBezTo>
                <a:cubicBezTo>
                  <a:pt y="1692009" x="4708829"/>
                  <a:pt y="1676135" x="4765271"/>
                  <a:pt y="1717145" x="4767475"/>
                </a:cubicBezTo>
                <a:cubicBezTo>
                  <a:pt y="1758156" x="4769680"/>
                  <a:pt y="1724200" x="4754687"/>
                  <a:pt y="1762124" x="4722496"/>
                </a:cubicBezTo>
                <a:cubicBezTo>
                  <a:pt y="1800048" x="4690305"/>
                  <a:pt y="1772707" x="4688098"/>
                  <a:pt y="1788582" x="4677515"/>
                </a:cubicBezTo>
                <a:cubicBezTo>
                  <a:pt y="1804457" x="4666932"/>
                  <a:pt y="1883833" x="4667817"/>
                  <a:pt y="1857375" x="4658998"/>
                </a:cubicBezTo>
                <a:cubicBezTo>
                  <a:pt y="1830917" x="4650179"/>
                  <a:pt y="1810191" x="4622395"/>
                  <a:pt y="1783292" x="4603434"/>
                </a:cubicBezTo>
                <a:cubicBezTo>
                  <a:pt y="1756393" x="4584473"/>
                  <a:pt y="1700390" x="4580067"/>
                  <a:pt y="1674813" x="4558459"/>
                </a:cubicBezTo>
                <a:cubicBezTo>
                  <a:pt y="1649236" x="4536851"/>
                  <a:pt y="1633799" x="4505537"/>
                  <a:pt y="1629830" x="4473787"/>
                </a:cubicBezTo>
                <a:cubicBezTo>
                  <a:pt y="1625861" x="4442037"/>
                  <a:pt y="1631597" x="4389126"/>
                  <a:pt y="1651000" x="4367960"/>
                </a:cubicBezTo>
                <a:cubicBezTo>
                  <a:pt y="1670403" x="4346794"/>
                  <a:pt y="1726405" x="4368838"/>
                  <a:pt y="1746249" x="4346789"/>
                </a:cubicBezTo>
                <a:cubicBezTo>
                  <a:pt y="1766093" x="4324740"/>
                  <a:pt y="1746690" x="4263446"/>
                  <a:pt y="1770062" x="4235665"/>
                </a:cubicBezTo>
                <a:cubicBezTo>
                  <a:pt y="1793434" x="4207884"/>
                  <a:pt y="1827394" x="4171287"/>
                  <a:pt y="1857380" x="4174814"/>
                </a:cubicBezTo>
                <a:cubicBezTo>
                  <a:pt y="1887366" x="4178342"/>
                  <a:pt y="1922198" x="4249776"/>
                  <a:pt y="1949978" x="4256830"/>
                </a:cubicBezTo>
                <a:cubicBezTo>
                  <a:pt y="1896179" x="4200385"/>
                  <a:pt y="2077860" x="4384711"/>
                  <a:pt y="2024061" x="4328266"/>
                </a:cubicBezTo>
                <a:cubicBezTo>
                  <a:pt y="2027591" x="4300046"/>
                  <a:pt y="2147536" x="4406763"/>
                  <a:pt y="2151066" x="4378543"/>
                </a:cubicBezTo>
                <a:lnTo>
                  <a:pt y="2188953" x="4299479"/>
                </a:lnTo>
                <a:cubicBezTo>
                  <a:pt y="2177189" x="4259581"/>
                  <a:pt y="2288754" x="4383936"/>
                  <a:pt y="2289495" x="4356103"/>
                </a:cubicBezTo>
                <a:cubicBezTo>
                  <a:pt y="2357405" x="4354340"/>
                  <a:pt y="2299374" x="4161374"/>
                  <a:pt y="2394482" x="4211856"/>
                </a:cubicBezTo>
                <a:lnTo>
                  <a:pt y="2471208" x="4288578"/>
                </a:lnTo>
                <a:cubicBezTo>
                  <a:pt y="2488847" x="4301807"/>
                  <a:pt y="2532508" x="4323421"/>
                  <a:pt y="2547942" x="4307105"/>
                </a:cubicBezTo>
                <a:cubicBezTo>
                  <a:pt y="2563376" x="4290789"/>
                  <a:pt y="2555875" x="4229046"/>
                  <a:pt y="2563812" x="4190681"/>
                </a:cubicBezTo>
                <a:cubicBezTo>
                  <a:pt y="2571749" x="4152316"/>
                  <a:pt y="2561607" x="4101167"/>
                  <a:pt y="2595562" x="4076914"/>
                </a:cubicBezTo>
                <a:cubicBezTo>
                  <a:pt y="2629517" x="4052661"/>
                  <a:pt y="2763571" x="4069414"/>
                  <a:pt y="2767541" x="4045161"/>
                </a:cubicBezTo>
                <a:cubicBezTo>
                  <a:pt y="2771511" x="4020908"/>
                  <a:pt y="2635255" x="3963146"/>
                  <a:pt y="2619381" x="3931396"/>
                </a:cubicBezTo>
                <a:cubicBezTo>
                  <a:pt y="2603507" x="3899646"/>
                  <a:pt y="2639222" x="3851577"/>
                  <a:pt y="2672294" x="3854663"/>
                </a:cubicBezTo>
                <a:cubicBezTo>
                  <a:pt y="2732266" x="3909784"/>
                  <a:pt y="2715066" x="3764264"/>
                  <a:pt y="2685521" x="3748831"/>
                </a:cubicBezTo>
                <a:cubicBezTo>
                  <a:pt y="2655976" x="3733398"/>
                  <a:pt y="2519720" x="3763826"/>
                  <a:pt y="2495025" x="3762062"/>
                </a:cubicBezTo>
                <a:cubicBezTo>
                  <a:pt y="2470330" x="3760298"/>
                  <a:pt y="2525448" x="3747507"/>
                  <a:pt y="2537353" x="3738245"/>
                </a:cubicBezTo>
                <a:cubicBezTo>
                  <a:pt y="2549258" x="3728983"/>
                  <a:pt y="2579161" x="3744400"/>
                  <a:pt y="2566456" x="3706493"/>
                </a:cubicBezTo>
                <a:cubicBezTo>
                  <a:pt y="2614164" x="3690635"/>
                  <a:pt y="2523744" x="3648386"/>
                  <a:pt y="2548438" x="3613990"/>
                </a:cubicBezTo>
                <a:cubicBezTo>
                  <a:pt y="2585921" x="3630306"/>
                  <a:pt y="2511418" x="3539384"/>
                  <a:pt y="2484435" x="3510704"/>
                </a:cubicBezTo>
                <a:cubicBezTo>
                  <a:pt y="2457452" x="3482025"/>
                  <a:pt y="2385409" x="3456798"/>
                  <a:pt y="2386540" x="3441913"/>
                </a:cubicBezTo>
                <a:cubicBezTo>
                  <a:pt y="2387671" x="3427028"/>
                  <a:pt y="2480195" x="3446528"/>
                  <a:pt y="2491219" x="3421392"/>
                </a:cubicBezTo>
                <a:cubicBezTo>
                  <a:pt y="2502243" x="3396256"/>
                  <a:pt y="2485564" x="3344562"/>
                  <a:pt y="2452684" x="3291097"/>
                </a:cubicBezTo>
                <a:cubicBezTo>
                  <a:pt y="2419804" x="3237632"/>
                  <a:pt y="2336269" x="3152635"/>
                  <a:pt y="2293936" x="3100600"/>
                </a:cubicBezTo>
                <a:cubicBezTo>
                  <a:pt y="2251603" x="3048565"/>
                  <a:pt y="2245528" x="3016513"/>
                  <a:pt y="2198686" x="2978889"/>
                </a:cubicBezTo>
                <a:cubicBezTo>
                  <a:pt y="2151844" x="2941265"/>
                  <a:pt y="2104911" x="2908167"/>
                  <a:pt y="2012881" x="2874853"/>
                </a:cubicBezTo>
                <a:cubicBezTo>
                  <a:pt y="1920851" x="2841539"/>
                  <a:pt y="1675236" x="2851200"/>
                  <a:pt y="1646507" x="2779005"/>
                </a:cubicBezTo>
                <a:cubicBezTo>
                  <a:pt y="1617778" x="2706810"/>
                  <a:pt y="1815934" x="2514643"/>
                  <a:pt y="1840505" x="2441684"/>
                </a:cubicBezTo>
                <a:cubicBezTo>
                  <a:pt y="1865076" x="2368725"/>
                  <a:pt y="1781412" x="2377834"/>
                  <a:pt y="1793935" x="2341251"/>
                </a:cubicBezTo>
                <a:cubicBezTo>
                  <a:pt y="1806458" x="2304668"/>
                  <a:pt y="1880373" x="2252173"/>
                  <a:pt y="1915642" x="2222187"/>
                </a:cubicBezTo>
                <a:cubicBezTo>
                  <a:pt y="1950911" x="2192201"/>
                  <a:pt y="2026725" x="2160452"/>
                  <a:pt y="2074341" x="2179855"/>
                </a:cubicBezTo>
                <a:cubicBezTo>
                  <a:pt y="2121957" x="2199258"/>
                  <a:pt y="2151419" x="2277726"/>
                  <a:pt y="2201339" x="2338604"/>
                </a:cubicBezTo>
                <a:cubicBezTo>
                  <a:pt y="2251259" x="2399482"/>
                  <a:pt y="2320065" x="2500584"/>
                  <a:pt y="2373863" x="2545122"/>
                </a:cubicBezTo>
                <a:cubicBezTo>
                  <a:pt y="2427661" x="2589660"/>
                  <a:pt y="2431256" x="2594943"/>
                  <a:pt y="2524126" x="2605833"/>
                </a:cubicBezTo>
                <a:cubicBezTo>
                  <a:pt y="2500580" x="2545284"/>
                  <a:pt y="2663563" x="2580117"/>
                  <a:pt y="2682375" x="2615760"/>
                </a:cubicBezTo>
                <a:cubicBezTo>
                  <a:pt y="2708376" x="2656636"/>
                  <a:pt y="2773174" x="2614954"/>
                  <a:pt y="2807129" x="2610320"/>
                </a:cubicBezTo>
                <a:cubicBezTo>
                  <a:pt y="2841084" x="2605686"/>
                  <a:pt y="2861604" x="2595318"/>
                  <a:pt y="2886107" x="2587955"/>
                </a:cubicBezTo>
                <a:cubicBezTo>
                  <a:pt y="2910610" x="2580592"/>
                  <a:pt y="2927682" x="2562969"/>
                  <a:pt y="2954148" x="2566139"/>
                </a:cubicBezTo>
                <a:cubicBezTo>
                  <a:pt y="2980614" x="2569309"/>
                  <a:pt y="3014928" x="2609795"/>
                  <a:pt y="3044906" x="2606975"/>
                </a:cubicBezTo>
                <a:cubicBezTo>
                  <a:pt y="3074884" x="2604155"/>
                  <a:pt y="3113413" x="2572673"/>
                  <a:pt y="3134014" x="2549218"/>
                </a:cubicBezTo>
                <a:cubicBezTo>
                  <a:pt y="3154615" x="2525763"/>
                  <a:pt y="3189703" x="2493063"/>
                  <a:pt y="3168512" x="2466247"/>
                </a:cubicBezTo>
                <a:cubicBezTo>
                  <a:pt y="3147321" x="2439431"/>
                  <a:pt y="3048999" x="2397248"/>
                  <a:pt y="3006866" x="2388321"/>
                </a:cubicBezTo>
                <a:cubicBezTo>
                  <a:pt y="2964733" x="2379394"/>
                  <a:pt y="2925614" x="2424501"/>
                  <a:pt y="2915714" x="2412687"/>
                </a:cubicBezTo>
                <a:cubicBezTo>
                  <a:pt y="2905814" x="2400873"/>
                  <a:pt y="2921999" x="2320001"/>
                  <a:pt y="2947466" x="2317437"/>
                </a:cubicBezTo>
                <a:cubicBezTo>
                  <a:pt y="2972933" x="2314874"/>
                  <a:pt y="3091699" x="2364676"/>
                  <a:pt y="3126726" x="2349682"/>
                </a:cubicBezTo>
                <a:cubicBezTo>
                  <a:pt y="3161753" x="2334688"/>
                  <a:pt y="3175599" x="2265919"/>
                  <a:pt y="3157628" x="2227472"/>
                </a:cubicBezTo>
                <a:cubicBezTo>
                  <a:pt y="3139657" x="2189025"/>
                  <a:pt y="3035408" x="2149427"/>
                  <a:pt y="3018902" x="2119001"/>
                </a:cubicBezTo>
                <a:cubicBezTo>
                  <a:pt y="3002396" x="2088575"/>
                  <a:pt y="3052858" x="2078872"/>
                  <a:pt y="3066528" x="2058146"/>
                </a:cubicBezTo>
                <a:cubicBezTo>
                  <a:pt y="3080198" x="2037420"/>
                  <a:pt y="3068733" x="2033892"/>
                  <a:pt y="3058590" x="2018458"/>
                </a:cubicBezTo>
                <a:cubicBezTo>
                  <a:pt y="3048447" x="2003024"/>
                  <a:pt y="3010964" x="1974803"/>
                  <a:pt y="2997735" x="1952313"/>
                </a:cubicBezTo>
                <a:cubicBezTo>
                  <a:pt y="2984506" x="1929823"/>
                  <a:pt y="3078875" x="1886607"/>
                  <a:pt y="3087694" x="1859708"/>
                </a:cubicBezTo>
                <a:cubicBezTo>
                  <a:pt y="3096513" x="1832809"/>
                  <a:pt y="3052416" x="1812965"/>
                  <a:pt y="3050652" x="1790917"/>
                </a:cubicBezTo>
                <a:cubicBezTo>
                  <a:pt y="3048888" x="1768869"/>
                  <a:pt y="3004791" x="1751671"/>
                  <a:pt y="3010965" x="1727417"/>
                </a:cubicBezTo>
                <a:cubicBezTo>
                  <a:pt y="3017139" x="1703164"/>
                  <a:pt y="3070937" x="1666122"/>
                  <a:pt y="3087694" x="1645396"/>
                </a:cubicBezTo>
                <a:cubicBezTo>
                  <a:pt y="3104451" x="1624670"/>
                  <a:pt y="3165305" x="1629521"/>
                  <a:pt y="3167069" x="1603063"/>
                </a:cubicBezTo>
                <a:cubicBezTo>
                  <a:pt y="3168833" x="1576605"/>
                  <a:pt y="3141052" x="1555879"/>
                  <a:pt y="3130028" x="1528979"/>
                </a:cubicBezTo>
                <a:cubicBezTo>
                  <a:pt y="3119004" x="1502079"/>
                  <a:pt y="3124520" x="1478525"/>
                  <a:pt y="3048006" x="1449604"/>
                </a:cubicBezTo>
                <a:cubicBezTo>
                  <a:pt y="2819356" x="1463015"/>
                  <a:pt y="2123057" x="1532984"/>
                  <a:pt y="1853382" x="1553886"/>
                </a:cubicBezTo>
                <a:lnTo>
                  <a:pt y="1768625" x="1011458"/>
                </a:lnTo>
                <a:lnTo>
                  <a:pt y="1705295" x="1031347"/>
                </a:lnTo>
                <a:lnTo>
                  <a:pt y="1705824" x="967847"/>
                </a:lnTo>
                <a:lnTo>
                  <a:pt y="1635444" x="891118"/>
                </a:lnTo>
                <a:lnTo>
                  <a:pt y="1605281" x="795868"/>
                </a:lnTo>
                <a:cubicBezTo>
                  <a:pt y="1572013" x="763306"/>
                  <a:pt y="1538747" x="582578"/>
                  <a:pt y="1505479" x="550016"/>
                </a:cubicBezTo>
                <a:lnTo>
                  <a:pt y="1398906" x="505356"/>
                </a:lnTo>
                <a:lnTo>
                  <a:pt y="1327470" x="483658"/>
                </a:lnTo>
                <a:lnTo>
                  <a:pt y="1266616" x="525992"/>
                </a:lnTo>
                <a:lnTo>
                  <a:pt y="1216344" x="552452"/>
                </a:lnTo>
                <a:lnTo>
                  <a:pt y="1153374" x="566210"/>
                </a:lnTo>
                <a:lnTo>
                  <a:pt y="1123741" x="511177"/>
                </a:lnTo>
                <a:lnTo>
                  <a:pt y="1100986" x="415926"/>
                </a:lnTo>
                <a:lnTo>
                  <a:pt y="1076644" x="335494"/>
                </a:lnTo>
                <a:cubicBezTo>
                  <a:pt y="1064685" x="309777"/>
                  <a:pt y="1052567" x="244388"/>
                  <a:pt y="1045106" x="203413"/>
                </a:cubicBezTo>
                <a:cubicBezTo>
                  <a:pt y="1037645" x="162438"/>
                  <a:pt y="1022563" x="144533"/>
                  <a:pt y="1008064" x="116099"/>
                </a:cubicBezTo>
                <a:lnTo>
                  <a:pt y="942236" x="61914"/>
                </a:lnTo>
                <a:lnTo>
                  <a:pt y="892494" x="6350"/>
                </a:lnTo>
                <a:lnTo>
                  <a:pt y="853865" x="2117"/>
                </a:lnTo>
                <a:cubicBezTo>
                  <a:pt y="829876" x="1411"/>
                  <a:pt y="805888" x="706"/>
                  <a:pt y="781899" x="0"/>
                </a:cubicBezTo>
                <a:cubicBezTo>
                  <a:pt y="758510" x="6950"/>
                  <a:pt y="735120" x="16546"/>
                  <a:pt y="711731" x="23496"/>
                </a:cubicBezTo>
                <a:lnTo>
                  <a:pt y="637965" x="51331"/>
                </a:lnTo>
                <a:lnTo>
                  <a:pt y="589281" x="77257"/>
                </a:lnTo>
                <a:cubicBezTo>
                  <a:pt y="521548" x="100011"/>
                  <a:pt y="551710" x="84668"/>
                  <a:pt y="510964" x="104776"/>
                </a:cubicBezTo>
                <a:cubicBezTo>
                  <a:pt y="509095" x="129717"/>
                  <a:pt y="501933" x="162596"/>
                  <a:pt y="500064" x="187537"/>
                </a:cubicBezTo>
                <a:lnTo>
                  <a:pt y="503029" x="238127"/>
                </a:lnTo>
                <a:cubicBezTo>
                  <a:pt y="505569" x="257424"/>
                  <a:pt y="505462" x="287303"/>
                  <a:pt y="508002" x="306600"/>
                </a:cubicBezTo>
                <a:lnTo>
                  <a:pt y="529169" x="354225"/>
                </a:lnTo>
                <a:lnTo>
                  <a:pt y="548008"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1" name="Shape 1011"/>
          <p:cNvSpPr/>
          <p:nvPr/>
        </p:nvSpPr>
        <p:spPr>
          <a:xfrm>
            <a:off y="1786439" x="1424054"/>
            <a:ext cy="2363718" cx="2423732"/>
          </a:xfrm>
          <a:custGeom>
            <a:pathLst>
              <a:path w="2693038" extrusionOk="0" h="2626355">
                <a:moveTo>
                  <a:pt y="102933" x="1242013"/>
                </a:moveTo>
                <a:lnTo>
                  <a:pt y="309068" x="1160512"/>
                </a:lnTo>
                <a:lnTo>
                  <a:pt y="464344" x="1134633"/>
                </a:lnTo>
                <a:lnTo>
                  <a:pt y="610993" x="1289908"/>
                </a:lnTo>
                <a:cubicBezTo>
                  <a:pt y="644626" x="1346853"/>
                  <a:pt y="641959" x="1404226"/>
                  <a:pt y="658206" x="1465719"/>
                </a:cubicBezTo>
                <a:cubicBezTo>
                  <a:pt y="674453" x="1527212"/>
                  <a:pt y="696570" x="1621823"/>
                  <a:pt y="708476" x="1658865"/>
                </a:cubicBezTo>
                <a:cubicBezTo>
                  <a:pt y="720382" x="1695907"/>
                  <a:pt y="718617" x="1689734"/>
                  <a:pt y="726995" x="1698553"/>
                </a:cubicBezTo>
                <a:cubicBezTo>
                  <a:pt y="735374" x="1707373"/>
                  <a:pt y="737580" x="1715751"/>
                  <a:pt y="758747" x="1711782"/>
                </a:cubicBezTo>
                <a:cubicBezTo>
                  <a:pt y="786087" x="1695907"/>
                  <a:pt y="829300" x="1680032"/>
                  <a:pt y="856640" x="1664157"/>
                </a:cubicBezTo>
                <a:lnTo>
                  <a:pt y="903052" x="1623913"/>
                </a:lnTo>
                <a:cubicBezTo>
                  <a:pt y="946708" x="1614212"/>
                  <a:pt y="990053" x="1655686"/>
                  <a:pt y="1020683" x="1664157"/>
                </a:cubicBezTo>
                <a:cubicBezTo>
                  <a:pt y="1051313" x="1672628"/>
                  <a:pt y="1068751" x="1666362"/>
                  <a:pt y="1084185" x="1685324"/>
                </a:cubicBezTo>
                <a:cubicBezTo>
                  <a:pt y="1093885" x="1716192"/>
                  <a:pt y="1103586" x="1733830"/>
                  <a:pt y="1113286" x="1764698"/>
                </a:cubicBezTo>
                <a:lnTo>
                  <a:pt y="1143795" x="1842906"/>
                </a:lnTo>
                <a:cubicBezTo>
                  <a:pt y="1159228" x="1884798"/>
                  <a:pt y="1168200" x="1899001"/>
                  <a:pt y="1179431" x="1926095"/>
                </a:cubicBezTo>
                <a:cubicBezTo>
                  <a:pt y="1190662" x="1953189"/>
                  <a:pt y="1199181" x="1984695"/>
                  <a:pt y="1211183" x="2005469"/>
                </a:cubicBezTo>
                <a:cubicBezTo>
                  <a:pt y="1223185" x="2026243"/>
                  <a:pt y="1238657" x="2042801"/>
                  <a:pt y="1248799" x="2061322"/>
                </a:cubicBezTo>
                <a:cubicBezTo>
                  <a:pt y="1258941" x="2079843"/>
                  <a:pt y="1273013" x="2095917"/>
                  <a:pt y="1279972" x="2111303"/>
                </a:cubicBezTo>
                <a:cubicBezTo>
                  <a:pt y="1286931" x="2126689"/>
                  <a:pt y="1283060" x="2145699"/>
                  <a:pt y="1290556" x="2153636"/>
                </a:cubicBezTo>
                <a:cubicBezTo>
                  <a:pt y="1298052" x="2161573"/>
                  <a:pt y="1306208" x="2161319"/>
                  <a:pt y="1317015" x="2164220"/>
                </a:cubicBezTo>
                <a:cubicBezTo>
                  <a:pt y="1327823" x="2167121"/>
                  <a:pt y="1346582" x="2154283"/>
                  <a:pt y="1355401" x="2171040"/>
                </a:cubicBezTo>
                <a:cubicBezTo>
                  <a:pt y="1363779" x="2205435"/>
                  <a:pt y="1362219" x="2221801"/>
                  <a:pt y="1367286" x="2251532"/>
                </a:cubicBezTo>
                <a:lnTo>
                  <a:pt y="1385806" x="2365304"/>
                </a:lnTo>
                <a:lnTo>
                  <a:pt y="1396389" x="2449970"/>
                </a:lnTo>
                <a:lnTo>
                  <a:pt y="1437126" x="2693038"/>
                </a:lnTo>
                <a:cubicBezTo>
                  <a:pt y="1629773" x="2682479"/>
                  <a:pt y="2452571" x="2613000"/>
                  <a:pt y="2626355" x="2590349"/>
                </a:cubicBezTo>
                <a:lnTo>
                  <a:pt y="2523770" x="2480755"/>
                </a:lnTo>
                <a:cubicBezTo>
                  <a:pt y="2556244" x="2476920"/>
                  <a:pt y="2439133" x="2291209"/>
                  <a:pt y="2480434" x="2270852"/>
                </a:cubicBezTo>
                <a:cubicBezTo>
                  <a:pt y="2521735" x="2250495"/>
                  <a:pt y="2442390" x="2193737"/>
                  <a:pt y="2464860" x="2166916"/>
                </a:cubicBezTo>
                <a:lnTo>
                  <a:pt y="2413974" x="2109927"/>
                </a:lnTo>
                <a:cubicBezTo>
                  <a:pt y="2436111" x="2088903"/>
                  <a:pt y="2359653" x="2120395"/>
                  <a:pt y="2381790" x="2099371"/>
                </a:cubicBezTo>
                <a:lnTo>
                  <a:pt y="2388312" x="1942337"/>
                </a:lnTo>
                <a:cubicBezTo>
                  <a:pt y="2377901" x="1900329"/>
                  <a:pt y="2340784" x="1904603"/>
                  <a:pt y="2330373" x="1862595"/>
                </a:cubicBezTo>
                <a:cubicBezTo>
                  <a:pt y="2385936" x="1852893"/>
                  <a:pt y="2229833" x="1763815"/>
                  <a:pt y="2285396" x="1754113"/>
                </a:cubicBezTo>
                <a:lnTo>
                  <a:pt y="2196409" x="1643890"/>
                </a:lnTo>
                <a:lnTo>
                  <a:pt y="2087708" x="1629888"/>
                </a:lnTo>
                <a:cubicBezTo>
                  <a:pt y="2072111" x="1642526"/>
                  <a:pt y="2121915" x="1695928"/>
                  <a:pt y="2123994" x="1719719"/>
                </a:cubicBezTo>
                <a:cubicBezTo>
                  <a:pt y="2126073" x="1743510"/>
                  <a:pt y="2113411" x="1755879"/>
                  <a:pt y="2100182" x="1772636"/>
                </a:cubicBezTo>
                <a:cubicBezTo>
                  <a:pt y="2086953" x="1789393"/>
                  <a:pt y="2040651" x="1807033"/>
                  <a:pt y="2023453" x="1820262"/>
                </a:cubicBezTo>
                <a:cubicBezTo>
                  <a:pt y="2006255" x="1833491"/>
                  <a:pt y="2008460" x="1862595"/>
                  <a:pt y="1996994" x="1873178"/>
                </a:cubicBezTo>
                <a:cubicBezTo>
                  <a:pt y="1985529" x="1883761"/>
                  <a:pt y="1961716" x="1896991"/>
                  <a:pt y="1954660" x="1883762"/>
                </a:cubicBezTo>
                <a:cubicBezTo>
                  <a:pt y="1947604" x="1870533"/>
                  <a:pt y="1960393" x="1776605"/>
                  <a:pt y="1954660" x="1772636"/>
                </a:cubicBezTo>
                <a:cubicBezTo>
                  <a:pt y="1948927" x="1768667"/>
                  <a:pt y="1972299" x="1705608"/>
                  <a:pt y="1967889" x="1695907"/>
                </a:cubicBezTo>
                <a:cubicBezTo>
                  <a:pt y="1963479" x="1686206"/>
                  <a:pt y="2043738" x="1578168"/>
                  <a:pt y="2007579" x="1590074"/>
                </a:cubicBezTo>
                <a:cubicBezTo>
                  <a:pt y="1962474" x="1592257"/>
                  <a:pt y="1909682" x="1624911"/>
                  <a:pt y="1864703" x="1635053"/>
                </a:cubicBezTo>
                <a:cubicBezTo>
                  <a:pt y="1819724" x="1645195"/>
                  <a:pt y="1788418" x="1608595"/>
                  <a:pt y="1764165" x="1595366"/>
                </a:cubicBezTo>
                <a:cubicBezTo>
                  <a:pt y="1689516" x="1581675"/>
                  <a:pt y="1760197" x="1504966"/>
                  <a:pt y="1742999" x="1484240"/>
                </a:cubicBezTo>
                <a:cubicBezTo>
                  <a:pt y="1725801" x="1463514"/>
                  <a:pt y="1664946" x="1509814"/>
                  <a:pt y="1660977" x="1471009"/>
                </a:cubicBezTo>
                <a:cubicBezTo>
                  <a:pt y="1657008" x="1432204"/>
                  <a:pt y="1739029" x="1254053"/>
                  <a:pt y="1719185" x="1251408"/>
                </a:cubicBezTo>
                <a:cubicBezTo>
                  <a:pt y="1699341" x="1248763"/>
                  <a:pt y="1683904" x="1250966"/>
                  <a:pt y="1653036" x="1264636"/>
                </a:cubicBezTo>
                <a:cubicBezTo>
                  <a:pt y="1622168" x="1278306"/>
                  <a:pt y="1595272" x="1295063"/>
                  <a:pt y="1565727" x="1291094"/>
                </a:cubicBezTo>
                <a:cubicBezTo>
                  <a:pt y="1536182" x="1287125"/>
                  <a:pt y="1489435" x="1257580"/>
                  <a:pt y="1475765" x="1240823"/>
                </a:cubicBezTo>
                <a:cubicBezTo>
                  <a:pt y="1462095" x="1224066"/>
                  <a:pt y="1487737" x="1222688"/>
                  <a:pt y="1483707" x="1190552"/>
                </a:cubicBezTo>
                <a:cubicBezTo>
                  <a:pt y="1479677" x="1158417"/>
                  <a:pt y="1478924" x="1062121"/>
                  <a:pt y="1451583" x="1048010"/>
                </a:cubicBezTo>
                <a:cubicBezTo>
                  <a:pt y="1424242" x="1033899"/>
                  <a:pt y="1384794" x="1137591"/>
                  <a:pt y="1369933" x="1119114"/>
                </a:cubicBezTo>
                <a:cubicBezTo>
                  <a:pt y="1355072" x="1100637"/>
                  <a:pt y="1276933" x="1132488"/>
                  <a:pt y="1261878" x="1111773"/>
                </a:cubicBezTo>
                <a:cubicBezTo>
                  <a:pt y="1175096" x="1078966"/>
                  <a:pt y="1285426" x="1080023"/>
                  <a:pt y="1231979" x="1082139"/>
                </a:cubicBezTo>
                <a:cubicBezTo>
                  <a:pt y="1211182" x="1042352"/>
                  <a:pt y="1240668" x="1007560"/>
                  <a:pt y="1240289" x="978886"/>
                </a:cubicBezTo>
                <a:cubicBezTo>
                  <a:pt y="1239910" x="950212"/>
                  <a:pt y="1231025" x="938757"/>
                  <a:pt y="1229702" x="910094"/>
                </a:cubicBezTo>
                <a:cubicBezTo>
                  <a:pt y="1228379" x="881431"/>
                  <a:pt y="1246018" x="836451"/>
                  <a:pt y="1253515" x="801614"/>
                </a:cubicBezTo>
                <a:cubicBezTo>
                  <a:pt y="1261012" x="766777"/>
                  <a:pt y="1298986" x="737358"/>
                  <a:pt y="1303787" x="701074"/>
                </a:cubicBezTo>
                <a:cubicBezTo>
                  <a:pt y="1308588" x="664790"/>
                  <a:pt y="1301726" x="600224"/>
                  <a:pt y="1282323" x="583908"/>
                </a:cubicBezTo>
                <a:cubicBezTo>
                  <a:pt y="1262920" x="567592"/>
                  <a:pt y="1215541" x="596437"/>
                  <a:pt y="1187368" x="603176"/>
                </a:cubicBezTo>
                <a:cubicBezTo>
                  <a:pt y="1159195" x="609915"/>
                  <a:pt y="1083741" x="668442"/>
                  <a:pt y="1060369" x="669324"/>
                </a:cubicBezTo>
                <a:cubicBezTo>
                  <a:pt y="1036998" x="670206"/>
                  <a:pt y="1038320" x="644628"/>
                  <a:pt y="1039202" x="632281"/>
                </a:cubicBezTo>
                <a:cubicBezTo>
                  <a:pt y="1040084" x="619934"/>
                  <a:pt y="1052872" x="592593"/>
                  <a:pt y="1052431" x="571426"/>
                </a:cubicBezTo>
                <a:cubicBezTo>
                  <a:pt y="1051990" x="550259"/>
                  <a:pt y="1059486" x="519833"/>
                  <a:pt y="1057722" x="510573"/>
                </a:cubicBezTo>
                <a:cubicBezTo>
                  <a:pt y="1055958" x="501313"/>
                  <a:pt y="1119459" x="494697"/>
                  <a:pt y="1113286" x="470885"/>
                </a:cubicBezTo>
                <a:cubicBezTo>
                  <a:pt y="1107113" x="447073"/>
                  <a:pt y="1146358" x="404298"/>
                  <a:pt y="1147681" x="375635"/>
                </a:cubicBezTo>
                <a:cubicBezTo>
                  <a:pt y="1149004" x="346972"/>
                  <a:pt y="1190456" x="301110"/>
                  <a:pt y="1195306" x="272447"/>
                </a:cubicBezTo>
                <a:cubicBezTo>
                  <a:pt y="1200156" x="243784"/>
                  <a:pt y="1235434" x="227909"/>
                  <a:pt y="1248222" x="214239"/>
                </a:cubicBezTo>
                <a:cubicBezTo>
                  <a:pt y="1261010" x="200569"/>
                  <a:pt y="1315367" x="235298"/>
                  <a:pt y="1327598" x="222177"/>
                </a:cubicBezTo>
                <a:cubicBezTo>
                  <a:pt y="1339829" x="209056"/>
                  <a:pt y="1371880" x="193281"/>
                  <a:pt y="1387755" x="196368"/>
                </a:cubicBezTo>
                <a:cubicBezTo>
                  <a:pt y="1403630" x="199455"/>
                  <a:pt y="1410826" x="215670"/>
                  <a:pt y="1422848" x="240697"/>
                </a:cubicBezTo>
                <a:cubicBezTo>
                  <a:pt y="1434870" x="265724"/>
                  <a:pt y="1443132" x="354468"/>
                  <a:pt y="1446660" x="378280"/>
                </a:cubicBezTo>
                <a:cubicBezTo>
                  <a:pt y="1450188" x="402092"/>
                  <a:pt y="1432991" x="423260"/>
                  <a:pt y="1438723" x="436489"/>
                </a:cubicBezTo>
                <a:cubicBezTo>
                  <a:pt y="1444456" x="449718"/>
                  <a:pt y="1463417" x="459860"/>
                  <a:pt y="1459889" x="481468"/>
                </a:cubicBezTo>
                <a:cubicBezTo>
                  <a:pt y="1456361" x="503076"/>
                  <a:pt y="1415584" x="536723"/>
                  <a:pt y="1417556" x="566135"/>
                </a:cubicBezTo>
                <a:cubicBezTo>
                  <a:pt y="1419529" x="595547"/>
                  <a:pt y="1430455" x="611797"/>
                  <a:pt y="1445266" x="660587"/>
                </a:cubicBezTo>
                <a:cubicBezTo>
                  <a:pt y="1460077" x="709377"/>
                  <a:pt y="1474803" x="801424"/>
                  <a:pt y="1506420" x="858875"/>
                </a:cubicBezTo>
                <a:cubicBezTo>
                  <a:pt y="1538037" x="916326"/>
                  <a:pt y="1595538" x="989702"/>
                  <a:pt y="1634967" x="1005294"/>
                </a:cubicBezTo>
                <a:cubicBezTo>
                  <a:pt y="1670976" x="987672"/>
                  <a:pt y="1662006" x="933007"/>
                  <a:pt y="1698015" x="915385"/>
                </a:cubicBezTo>
                <a:cubicBezTo>
                  <a:pt y="1732411" x="910094"/>
                  <a:pt y="1740348" x="880988"/>
                  <a:pt y="1774744" x="875697"/>
                </a:cubicBezTo>
                <a:lnTo>
                  <a:pt y="1806695" x="824749"/>
                </a:lnTo>
                <a:cubicBezTo>
                  <a:pt y="1860685" x="783947"/>
                  <a:pt y="1787232" x="669364"/>
                  <a:pt y="1761568" x="603078"/>
                </a:cubicBezTo>
                <a:cubicBezTo>
                  <a:pt y="1735905" x="536792"/>
                  <a:pt y="1653056" x="469253"/>
                  <a:pt y="1652714" x="427032"/>
                </a:cubicBezTo>
                <a:cubicBezTo>
                  <a:pt y="1701305" x="395432"/>
                  <a:pt y="1562047" x="331254"/>
                  <a:pt y="1596575" x="311410"/>
                </a:cubicBezTo>
                <a:cubicBezTo>
                  <a:pt y="1587178" x="278929"/>
                  <a:pt y="1597944" x="260246"/>
                  <a:pt y="1596331" x="232145"/>
                </a:cubicBezTo>
                <a:cubicBezTo>
                  <a:pt y="1550852" x="215593"/>
                  <a:pt y="1632373" x="159355"/>
                  <a:pt y="1586894" x="142803"/>
                </a:cubicBezTo>
                <a:lnTo>
                  <a:pt y="1547248" x="78686"/>
                </a:lnTo>
                <a:lnTo>
                  <a:pt y="1495850" x="0"/>
                </a:lnTo>
                <a:cubicBezTo>
                  <a:pt y="1495330" x="2622"/>
                  <a:pt y="1394268" x="5244"/>
                  <a:pt y="1393748" x="7866"/>
                </a:cubicBezTo>
                <a:lnTo>
                  <a:pt y="1329523" x="46685"/>
                </a:lnTo>
                <a:lnTo>
                  <a:pt y="1275227" x="82210"/>
                </a:lnTo>
                <a:lnTo>
                  <a:pt y="1092590" x="201183"/>
                </a:lnTo>
                <a:cubicBezTo>
                  <a:pt y="1068762" x="206440"/>
                  <a:pt y="1044935" x="202171"/>
                  <a:pt y="1021107" x="207428"/>
                </a:cubicBezTo>
                <a:lnTo>
                  <a:pt y="960812" x="216953"/>
                </a:lnTo>
                <a:cubicBezTo>
                  <a:pt y="964242" x="226478"/>
                  <a:pt y="948621" x="243147"/>
                  <a:pt y="952051" x="252672"/>
                </a:cubicBezTo>
                <a:lnTo>
                  <a:pt y="983142" x="282100"/>
                </a:lnTo>
                <a:cubicBezTo>
                  <a:pt y="971191" x="281816"/>
                  <a:pt y="978289" x="300581"/>
                  <a:pt y="966338" x="300297"/>
                </a:cubicBezTo>
                <a:cubicBezTo>
                  <a:pt y="946255" x="299788"/>
                  <a:pt y="926171" x="299278"/>
                  <a:pt y="906088" x="298769"/>
                </a:cubicBezTo>
                <a:lnTo>
                  <a:pt y="885556" x="350214"/>
                </a:lnTo>
                <a:cubicBezTo>
                  <a:pt y="895815" x="367706"/>
                  <a:pt y="920361" x="375673"/>
                  <a:pt y="930620" x="393165"/>
                </a:cubicBezTo>
                <a:cubicBezTo>
                  <a:pt y="931414" x="398721"/>
                  <a:pt y="951257" x="404278"/>
                  <a:pt y="952051" x="409834"/>
                </a:cubicBezTo>
                <a:lnTo>
                  <a:pt y="939380" x="438859"/>
                </a:lnTo>
                <a:cubicBezTo>
                  <a:pt y="916616" x="445853"/>
                  <a:pt y="903377" x="440940"/>
                  <a:pt y="880613" x="447934"/>
                </a:cubicBezTo>
                <a:cubicBezTo>
                  <a:pt y="869471" x="448279"/>
                  <a:pt y="858328" x="448623"/>
                  <a:pt y="847186" x="448968"/>
                </a:cubicBezTo>
                <a:cubicBezTo>
                  <a:pt y="842453" x="459736"/>
                  <a:pt y="828196" x="458597"/>
                  <a:pt y="823463" x="469365"/>
                </a:cubicBezTo>
                <a:lnTo>
                  <a:pt y="804952" x="525123"/>
                </a:lnTo>
                <a:cubicBezTo>
                  <a:pt y="798422" x="537493"/>
                  <a:pt y="806181" x="545102"/>
                  <a:pt y="799651" x="557472"/>
                </a:cubicBezTo>
                <a:lnTo>
                  <a:pt y="767167" x="575668"/>
                </a:lnTo>
                <a:cubicBezTo>
                  <a:pt y="770851" x="585478"/>
                  <a:pt y="755486" x="590524"/>
                  <a:pt y="759170" x="600334"/>
                </a:cubicBezTo>
                <a:cubicBezTo>
                  <a:pt y="761551" x="606684"/>
                  <a:pt y="732976" x="610653"/>
                  <a:pt y="735357" x="617003"/>
                </a:cubicBezTo>
                <a:cubicBezTo>
                  <a:pt y="740913" x="625734"/>
                  <a:pt y="782189" x="632084"/>
                  <a:pt y="787745" x="640815"/>
                </a:cubicBezTo>
                <a:cubicBezTo>
                  <a:pt y="794095" x="652721"/>
                  <a:pt y="788539" x="662247"/>
                  <a:pt y="785364" x="683678"/>
                </a:cubicBezTo>
                <a:cubicBezTo>
                  <a:pt y="795683" x="701934"/>
                  <a:pt y="786951" x="703522"/>
                  <a:pt y="797270" x="721778"/>
                </a:cubicBezTo>
                <a:cubicBezTo>
                  <a:pt y="799651" x="725747"/>
                  <a:pt y="785364" x="741621"/>
                  <a:pt y="787745" x="745590"/>
                </a:cubicBezTo>
                <a:cubicBezTo>
                  <a:pt y="799651" x="753528"/>
                  <a:pt y="847276" x="766227"/>
                  <a:pt y="859182" x="774165"/>
                </a:cubicBezTo>
                <a:lnTo>
                  <a:pt y="846872" x="799101"/>
                </a:lnTo>
                <a:lnTo>
                  <a:pt y="852532" x="842233"/>
                </a:lnTo>
                <a:cubicBezTo>
                  <a:pt y="857130" x="856850"/>
                  <a:pt y="854584" x="861942"/>
                  <a:pt y="859182" x="876559"/>
                </a:cubicBezTo>
                <a:lnTo>
                  <a:pt y="914715" x="935910"/>
                </a:lnTo>
                <a:cubicBezTo>
                  <a:pt y="916842" x="947083"/>
                  <a:pt y="897536" x="953492"/>
                  <a:pt y="899663" x="964665"/>
                </a:cubicBezTo>
                <a:cubicBezTo>
                  <a:pt y="903632" x="976571"/>
                  <a:pt y="919507" x="988478"/>
                  <a:pt y="923476" x="1000384"/>
                </a:cubicBezTo>
                <a:cubicBezTo>
                  <a:pt y="930620" x="1024197"/>
                  <a:pt y="944907" x="1028959"/>
                  <a:pt y="952051" x="1052772"/>
                </a:cubicBezTo>
                <a:lnTo>
                  <a:pt y="956633" x="1133734"/>
                </a:lnTo>
                <a:lnTo>
                  <a:pt y="917680" x="1157231"/>
                </a:lnTo>
                <a:cubicBezTo>
                  <a:pt y="909293" x="1148605"/>
                  <a:pt y="884238" x="1130454"/>
                  <a:pt y="875851" x="1121828"/>
                </a:cubicBezTo>
                <a:lnTo>
                  <a:pt y="823687" x="1046885"/>
                </a:lnTo>
                <a:cubicBezTo>
                  <a:pt y="805431" x="1020294"/>
                  <a:pt y="801269" x="988605"/>
                  <a:pt y="778220" x="959903"/>
                </a:cubicBezTo>
                <a:cubicBezTo>
                  <a:pt y="755172" x="931201"/>
                  <a:pt y="704446" x="895309"/>
                  <a:pt y="685396" x="874672"/>
                </a:cubicBezTo>
                <a:cubicBezTo>
                  <a:pt y="666346" x="854035"/>
                  <a:pt y="689260" x="858887"/>
                  <a:pt y="663920" x="836078"/>
                </a:cubicBezTo>
                <a:cubicBezTo>
                  <a:pt y="638580" x="813269"/>
                  <a:pt y="615905" x="771552"/>
                  <a:pt y="588124" x="754486"/>
                </a:cubicBezTo>
                <a:cubicBezTo>
                  <a:pt y="557827" x="747552"/>
                  <a:pt y="551342" x="731093"/>
                  <a:pt y="521045" x="724159"/>
                </a:cubicBezTo>
                <a:cubicBezTo>
                  <a:pt y="505170" x="722572"/>
                  <a:pt y="486913" x="694790"/>
                  <a:pt y="471038" x="693203"/>
                </a:cubicBezTo>
                <a:lnTo>
                  <a:pt y="455134" x="676219"/>
                </a:lnTo>
                <a:cubicBezTo>
                  <a:pt y="439004" x="677118"/>
                  <a:pt y="434781" x="680397"/>
                  <a:pt y="418651" x="681296"/>
                </a:cubicBezTo>
                <a:lnTo>
                  <a:pt y="378394" x="702728"/>
                </a:lnTo>
                <a:cubicBezTo>
                  <a:pt y="371969" x="687647"/>
                  <a:pt y="384595" x="674946"/>
                  <a:pt y="378170" x="659865"/>
                </a:cubicBezTo>
                <a:lnTo>
                  <a:pt y="353099" x="617946"/>
                </a:lnTo>
                <a:cubicBezTo>
                  <a:pt y="342406" x="612869"/>
                  <a:pt y="300756" x="614936"/>
                  <a:pt y="290063" x="609859"/>
                </a:cubicBezTo>
                <a:cubicBezTo>
                  <a:pt y="278951" x="598747"/>
                  <a:pt y="286888" x="590015"/>
                  <a:pt y="275776" x="578903"/>
                </a:cubicBezTo>
                <a:lnTo>
                  <a:pt y="252862" x="573331"/>
                </a:lnTo>
                <a:cubicBezTo>
                  <a:pt y="248594" x="561695"/>
                  <a:pt y="260994" x="533389"/>
                  <a:pt y="256726" x="521753"/>
                </a:cubicBezTo>
                <a:cubicBezTo>
                  <a:pt y="256576" x="509188"/>
                  <a:pt y="241645" x="520166"/>
                  <a:pt y="240057" x="509847"/>
                </a:cubicBezTo>
                <a:cubicBezTo>
                  <a:pt y="238470" x="499528"/>
                  <a:pt y="249979" x="470952"/>
                  <a:pt y="247201" x="459840"/>
                </a:cubicBezTo>
                <a:cubicBezTo>
                  <a:pt y="244423" x="448728"/>
                  <a:pt y="242237" x="445276"/>
                  <a:pt y="235295" x="438409"/>
                </a:cubicBezTo>
                <a:cubicBezTo>
                  <a:pt y="228353" x="431542"/>
                  <a:pt y="197014" x="440192"/>
                  <a:pt y="193644" x="425784"/>
                </a:cubicBezTo>
                <a:cubicBezTo>
                  <a:pt y="190274" x="411376"/>
                  <a:pt y="217658" x="360178"/>
                  <a:pt y="215075" x="351964"/>
                </a:cubicBezTo>
                <a:cubicBezTo>
                  <a:pt y="212492" x="343750"/>
                  <a:pt y="187475" x="365661"/>
                  <a:pt y="178145" x="376497"/>
                </a:cubicBezTo>
                <a:cubicBezTo>
                  <a:pt y="168815" x="387333"/>
                  <a:pt y="158301" x="413010"/>
                  <a:pt y="154332" x="424122"/>
                </a:cubicBezTo>
                <a:cubicBezTo>
                  <a:pt y="150363" x="435234"/>
                  <a:pt y="153935" x="448332"/>
                  <a:pt y="142426" x="459841"/>
                </a:cubicBezTo>
                <a:cubicBezTo>
                  <a:pt y="133695" x="471747"/>
                  <a:pt y="101150" x="462221"/>
                  <a:pt y="92419" x="474127"/>
                </a:cubicBezTo>
                <a:cubicBezTo>
                  <a:pt y="83688" x="497146"/>
                  <a:pt y="105913" x="493971"/>
                  <a:pt y="97182" x="516990"/>
                </a:cubicBezTo>
                <a:lnTo>
                  <a:pt y="41649" x="620327"/>
                </a:lnTo>
                <a:lnTo>
                  <a:pt y="0" x="854139"/>
                </a:lnTo>
                <a:lnTo>
                  <a:pt y="27677" x="952849"/>
                </a:lnTo>
                <a:cubicBezTo>
                  <a:pt y="31002" x="969488"/>
                  <a:pt y="58138" x="1000414"/>
                  <a:pt y="61463" x="1017053"/>
                </a:cubicBezTo>
                <a:cubicBezTo>
                  <a:pt y="62257" x="1030547"/>
                  <a:pt y="89244" x="1046421"/>
                  <a:pt y="90038" x="1059915"/>
                </a:cubicBezTo>
                <a:lnTo>
                  <a:pt y="102933" x="1242013"/>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2" name="Shape 1012"/>
          <p:cNvSpPr/>
          <p:nvPr/>
        </p:nvSpPr>
        <p:spPr>
          <a:xfrm>
            <a:off y="758952"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3" name="Shape 1013"/>
          <p:cNvSpPr/>
          <p:nvPr/>
        </p:nvSpPr>
        <p:spPr>
          <a:xfrm>
            <a:off y="765904"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4" name="Shape 1014"/>
          <p:cNvSpPr/>
          <p:nvPr/>
        </p:nvSpPr>
        <p:spPr>
          <a:xfrm>
            <a:off y="1698166"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5" name="Shape 1015"/>
          <p:cNvSpPr/>
          <p:nvPr/>
        </p:nvSpPr>
        <p:spPr>
          <a:xfrm>
            <a:off y="765908"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6" name="Shape 1016"/>
          <p:cNvSpPr/>
          <p:nvPr/>
        </p:nvSpPr>
        <p:spPr>
          <a:xfrm>
            <a:off y="765904"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7" name="Shape 1017"/>
          <p:cNvSpPr/>
          <p:nvPr/>
        </p:nvSpPr>
        <p:spPr>
          <a:xfrm>
            <a:off y="2359625"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8" name="Shape 1018"/>
          <p:cNvSpPr/>
          <p:nvPr/>
        </p:nvSpPr>
        <p:spPr>
          <a:xfrm>
            <a:off y="1338120"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19" name="Shape 1019"/>
          <p:cNvSpPr/>
          <p:nvPr/>
        </p:nvSpPr>
        <p:spPr>
          <a:xfrm>
            <a:off y="2602564" x="2024359"/>
            <a:ext cy="312897" cx="492918"/>
          </a:xfrm>
          <a:custGeom>
            <a:pathLst>
              <a:path w="547688" extrusionOk="0" h="347663">
                <a:moveTo>
                  <a:pt y="0" x="547688"/>
                </a:moveTo>
                <a:lnTo>
                  <a:pt y="76200" x="490538"/>
                </a:lnTo>
                <a:lnTo>
                  <a:pt y="166688" x="414338"/>
                </a:lnTo>
                <a:lnTo>
                  <a:pt y="190500" x="342900"/>
                </a:lnTo>
                <a:lnTo>
                  <a:pt y="200025" x="257175"/>
                </a:lnTo>
                <a:lnTo>
                  <a:pt y="276225" x="147638"/>
                </a:lnTo>
                <a:lnTo>
                  <a:pt y="347663"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0" name="Shape 1020"/>
          <p:cNvSpPr/>
          <p:nvPr/>
        </p:nvSpPr>
        <p:spPr>
          <a:xfrm>
            <a:off y="2842593" x="2830174"/>
            <a:ext cy="486343" cx="439562"/>
          </a:xfrm>
          <a:custGeom>
            <a:pathLst>
              <a:path w="488402" extrusionOk="0" h="540381">
                <a:moveTo>
                  <a:pt y="0" x="0"/>
                </a:moveTo>
                <a:lnTo>
                  <a:pt y="114300" x="38100"/>
                </a:lnTo>
                <a:lnTo>
                  <a:pt y="123825" x="104775"/>
                </a:lnTo>
                <a:lnTo>
                  <a:pt y="71438" x="161925"/>
                </a:lnTo>
                <a:lnTo>
                  <a:pt y="128588" x="190500"/>
                </a:lnTo>
                <a:lnTo>
                  <a:pt y="166688" x="209550"/>
                </a:lnTo>
                <a:lnTo>
                  <a:pt y="95250" x="276225"/>
                </a:lnTo>
                <a:lnTo>
                  <a:pt y="76200" x="328613"/>
                </a:lnTo>
                <a:lnTo>
                  <a:pt y="152400" x="381000"/>
                </a:lnTo>
                <a:lnTo>
                  <a:pt y="152400" x="457200"/>
                </a:lnTo>
                <a:cubicBezTo>
                  <a:pt y="156650" x="471521"/>
                  <a:pt y="225247" x="453839"/>
                  <a:pt y="249341" x="458988"/>
                </a:cubicBezTo>
                <a:cubicBezTo>
                  <a:pt y="273435" x="464137"/>
                  <a:pt y="258160" x="491619"/>
                  <a:pt y="296965" x="488091"/>
                </a:cubicBezTo>
                <a:cubicBezTo>
                  <a:pt y="335771" x="484563"/>
                  <a:pt y="367962" x="442671"/>
                  <a:pt y="410736" x="445758"/>
                </a:cubicBezTo>
                <a:cubicBezTo>
                  <a:pt y="453510" x="448845"/>
                  <a:pt y="497607" x="467807"/>
                  <a:pt y="540381" x="477508"/>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1" name="Shape 1021"/>
          <p:cNvSpPr/>
          <p:nvPr/>
        </p:nvSpPr>
        <p:spPr>
          <a:xfrm>
            <a:off y="763764"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2" name="Shape 1022"/>
          <p:cNvSpPr/>
          <p:nvPr/>
        </p:nvSpPr>
        <p:spPr>
          <a:xfrm>
            <a:off y="765906"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3" name="Shape 1023"/>
          <p:cNvSpPr/>
          <p:nvPr/>
        </p:nvSpPr>
        <p:spPr>
          <a:xfrm>
            <a:off y="1820325"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4" name="Shape 1024"/>
          <p:cNvSpPr/>
          <p:nvPr/>
        </p:nvSpPr>
        <p:spPr>
          <a:xfrm>
            <a:off y="1657447" x="4913291"/>
            <a:ext cy="169307" cx="274319"/>
          </a:xfrm>
          <a:custGeom>
            <a:pathLst>
              <a:path w="304800" extrusionOk="0" h="188119">
                <a:moveTo>
                  <a:pt y="188119" x="304800"/>
                </a:move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5" name="Shape 1025"/>
          <p:cNvSpPr/>
          <p:nvPr/>
        </p:nvSpPr>
        <p:spPr>
          <a:xfrm>
            <a:off y="1400126" x="3107531"/>
            <a:ext cy="1133474" cx="2250281"/>
          </a:xfrm>
          <a:custGeom>
            <a:pathLst>
              <a:path w="2250282"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1087" x="2076450"/>
                </a:lnTo>
                <a:lnTo>
                  <a:pt y="1040606" x="2071688"/>
                </a:lnTo>
                <a:lnTo>
                  <a:pt y="1045369" x="2128838"/>
                </a:lnTo>
                <a:lnTo>
                  <a:pt y="1076325" x="2178844"/>
                </a:lnTo>
                <a:lnTo>
                  <a:pt y="1090612" x="225028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6" name="Shape 1026"/>
          <p:cNvSpPr/>
          <p:nvPr/>
        </p:nvSpPr>
        <p:spPr>
          <a:xfrm>
            <a:off y="2131171" x="3467098"/>
            <a:ext cy="397667" cx="21430"/>
          </a:xfrm>
          <a:custGeom>
            <a:pathLst>
              <a:path w="21431" extrusionOk="0" h="397668">
                <a:moveTo>
                  <a:pt y="0" x="7144"/>
                </a:moveTo>
                <a:lnTo>
                  <a:pt y="88106" x="16669"/>
                </a:lnTo>
                <a:lnTo>
                  <a:pt y="173831" x="0"/>
                </a:lnTo>
                <a:lnTo>
                  <a:pt y="195262" x="2381"/>
                </a:lnTo>
                <a:lnTo>
                  <a:pt y="245268" x="14288"/>
                </a:lnTo>
                <a:lnTo>
                  <a:pt y="321468" x="21431"/>
                </a:lnTo>
                <a:lnTo>
                  <a:pt y="397668" x="95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7" name="Shape 1027"/>
          <p:cNvSpPr/>
          <p:nvPr/>
        </p:nvSpPr>
        <p:spPr>
          <a:xfrm>
            <a:off y="2352625" x="3481387"/>
            <a:ext cy="681036" cx="633411"/>
          </a:xfrm>
          <a:custGeom>
            <a:pathLst>
              <a:path w="633412" extrusionOk="0" h="681037">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599281" x="501650"/>
                  <a:pt y="662781" x="608012"/>
                  <a:pt y="681037" x="633412"/>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8" name="Shape 1028"/>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29" name="Shape 1029"/>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0" name="Shape 1030"/>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1" name="Shape 1031"/>
          <p:cNvSpPr/>
          <p:nvPr/>
        </p:nvSpPr>
        <p:spPr>
          <a:xfrm>
            <a:off y="2521694" x="5053012"/>
            <a:ext cy="854868" cx="428624"/>
          </a:xfrm>
          <a:custGeom>
            <a:pathLst>
              <a:path w="428625" extrusionOk="0" h="854869">
                <a:moveTo>
                  <a:pt y="0" x="0"/>
                </a:moveTo>
                <a:lnTo>
                  <a:pt y="61912" x="38100"/>
                </a:lnTo>
                <a:lnTo>
                  <a:pt y="200025" x="59531"/>
                </a:lnTo>
                <a:lnTo>
                  <a:pt y="316706" x="73818"/>
                </a:lnTo>
                <a:lnTo>
                  <a:pt y="416718" x="123825"/>
                </a:lnTo>
                <a:lnTo>
                  <a:pt y="540543" x="211931"/>
                </a:lnTo>
                <a:lnTo>
                  <a:pt y="626268" x="300037"/>
                </a:lnTo>
                <a:lnTo>
                  <a:pt y="685800" x="330993"/>
                </a:lnTo>
                <a:lnTo>
                  <a:pt y="790575" x="357187"/>
                </a:lnTo>
                <a:lnTo>
                  <a:pt y="854869" x="4286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2" name="Shape 1032"/>
          <p:cNvSpPr/>
          <p:nvPr/>
        </p:nvSpPr>
        <p:spPr>
          <a:xfrm>
            <a:off y="3005086" x="5219698"/>
            <a:ext cy="328612" cx="40480"/>
          </a:xfrm>
          <a:custGeom>
            <a:pathLst>
              <a:path w="40481" extrusionOk="0" h="328613">
                <a:moveTo>
                  <a:pt y="0" x="0"/>
                </a:moveTo>
                <a:lnTo>
                  <a:pt y="116682" x="38100"/>
                </a:lnTo>
                <a:lnTo>
                  <a:pt y="188119" x="26194"/>
                </a:lnTo>
                <a:lnTo>
                  <a:pt y="266700" x="30956"/>
                </a:lnTo>
                <a:lnTo>
                  <a:pt y="328613" x="404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3" name="Shape 1033"/>
          <p:cNvSpPr/>
          <p:nvPr/>
        </p:nvSpPr>
        <p:spPr>
          <a:xfrm>
            <a:off y="2493117" x="5362571"/>
            <a:ext cy="219074" cx="826292"/>
          </a:xfrm>
          <a:custGeom>
            <a:pathLst>
              <a:path w="826293" extrusionOk="0" h="219075">
                <a:moveTo>
                  <a:pt y="0" x="0"/>
                </a:moveTo>
                <a:cubicBezTo>
                  <a:pt y="7144" x="9128"/>
                  <a:pt y="20240" x="54372"/>
                  <a:pt y="33337" x="71437"/>
                </a:cubicBezTo>
                <a:cubicBezTo>
                  <a:pt y="46434" x="88503"/>
                  <a:pt y="66675" x="83343"/>
                  <a:pt y="78581" x="102393"/>
                </a:cubicBezTo>
                <a:lnTo>
                  <a:pt y="114300" x="169068"/>
                </a:lnTo>
                <a:lnTo>
                  <a:pt y="114300" x="271462"/>
                </a:lnTo>
                <a:lnTo>
                  <a:pt y="145256" x="316705"/>
                </a:lnTo>
                <a:lnTo>
                  <a:pt y="145256" x="395287"/>
                </a:lnTo>
                <a:lnTo>
                  <a:pt y="140493" x="431005"/>
                </a:lnTo>
                <a:lnTo>
                  <a:pt y="188118" x="507205"/>
                </a:lnTo>
                <a:lnTo>
                  <a:pt y="219075" x="576262"/>
                </a:lnTo>
                <a:lnTo>
                  <a:pt y="178593" x="650080"/>
                </a:lnTo>
                <a:lnTo>
                  <a:pt y="171450" x="707230"/>
                </a:lnTo>
                <a:lnTo>
                  <a:pt y="95250" x="754855"/>
                </a:lnTo>
                <a:lnTo>
                  <a:pt y="76200" x="781049"/>
                </a:lnTo>
                <a:lnTo>
                  <a:pt y="73818" x="826293"/>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4" name="Shape 1034"/>
          <p:cNvSpPr/>
          <p:nvPr/>
        </p:nvSpPr>
        <p:spPr>
          <a:xfrm rot="541305">
            <a:off y="4352553" x="3429212"/>
            <a:ext cy="224285" cx="905773"/>
          </a:xfrm>
          <a:custGeom>
            <a:pathLst>
              <a:path w="905774" extrusionOk="0" h="224286">
                <a:moveTo>
                  <a:pt y="0" x="905774"/>
                </a:moveTo>
                <a:lnTo>
                  <a:pt y="64953" x="784684"/>
                </a:lnTo>
                <a:lnTo>
                  <a:pt y="156711" x="600100"/>
                </a:lnTo>
                <a:lnTo>
                  <a:pt y="176883" x="373321"/>
                </a:lnTo>
                <a:lnTo>
                  <a:pt y="155275" x="181155"/>
                </a:lnTo>
                <a:lnTo>
                  <a:pt y="94890" x="17253"/>
                </a:lnTo>
                <a:lnTo>
                  <a:pt y="120769" x="0"/>
                </a:lnTo>
                <a:lnTo>
                  <a:pt y="198407" x="69012"/>
                </a:lnTo>
                <a:lnTo>
                  <a:pt y="224286" x="198408"/>
                </a:lnTo>
                <a:lnTo>
                  <a:pt y="224286" x="362310"/>
                </a:lnTo>
                <a:lnTo>
                  <a:pt y="224286" x="508959"/>
                </a:lnTo>
                <a:lnTo>
                  <a:pt y="172528" x="707366"/>
                </a:lnTo>
                <a:lnTo>
                  <a:pt y="112143" x="836763"/>
                </a:lnTo>
                <a:lnTo>
                  <a:pt y="92919" x="899035"/>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5" name="Shape 1035"/>
          <p:cNvSpPr/>
          <p:nvPr/>
        </p:nvSpPr>
        <p:spPr>
          <a:xfrm>
            <a:off y="4743446"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6" name="Shape 1036"/>
          <p:cNvSpPr/>
          <p:nvPr/>
        </p:nvSpPr>
        <p:spPr>
          <a:xfrm rot="-3391865">
            <a:off y="3048560" x="7394594"/>
            <a:ext cy="230643" cx="719721"/>
          </a:xfrm>
          <a:custGeom>
            <a:pathLst>
              <a:path w="719721" extrusionOk="0" h="230643">
                <a:moveTo>
                  <a:pt y="0" x="713525"/>
                </a:moveTo>
                <a:cubicBezTo>
                  <a:pt y="7637" x="700574"/>
                  <a:pt y="6654" x="679070"/>
                  <a:pt y="14291" x="666119"/>
                </a:cubicBezTo>
                <a:lnTo>
                  <a:pt y="68894" x="586475"/>
                </a:lnTo>
                <a:lnTo>
                  <a:pt y="168795" x="458658"/>
                </a:lnTo>
                <a:cubicBezTo>
                  <a:pt y="171956" x="430736"/>
                  <a:pt y="190943" x="396147"/>
                  <a:pt y="194104" x="368225"/>
                </a:cubicBezTo>
                <a:lnTo>
                  <a:pt y="183240" x="288039"/>
                </a:lnTo>
                <a:lnTo>
                  <a:pt y="179003" x="147321"/>
                </a:lnTo>
                <a:lnTo>
                  <a:pt y="112349" x="70623"/>
                </a:lnTo>
                <a:cubicBezTo>
                  <a:pt y="108778" x="55245"/>
                  <a:pt y="90662" x="35962"/>
                  <a:pt y="87091" x="20584"/>
                </a:cubicBezTo>
                <a:lnTo>
                  <a:pt y="105000" x="0"/>
                </a:lnTo>
                <a:lnTo>
                  <a:pt y="163414" x="50593"/>
                </a:lnTo>
                <a:lnTo>
                  <a:pt y="230643" x="113126"/>
                </a:lnTo>
                <a:lnTo>
                  <a:pt y="230643" x="277028"/>
                </a:lnTo>
                <a:lnTo>
                  <a:pt y="230643" x="423677"/>
                </a:lnTo>
                <a:lnTo>
                  <a:pt y="182560" x="547440"/>
                </a:lnTo>
                <a:lnTo>
                  <a:pt y="89078" x="657812"/>
                </a:lnTo>
                <a:lnTo>
                  <a:pt y="57937" x="712204"/>
                </a:lnTo>
                <a:cubicBezTo>
                  <a:pt y="47481" x="720626"/>
                  <a:pt y="31419" x="719366"/>
                  <a:pt y="21763" x="719586"/>
                </a:cubicBezTo>
                <a:cubicBezTo>
                  <a:pt y="12107" x="719806"/>
                  <a:pt y="2009" x="720562"/>
                  <a:pt y="0" x="713525"/>
                </a:cubicBez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7" name="Shape 1037"/>
          <p:cNvSpPr/>
          <p:nvPr/>
        </p:nvSpPr>
        <p:spPr>
          <a:xfrm>
            <a:off y="2114501" x="4305300"/>
            <a:ext cy="135730" cx="166687"/>
          </a:xfrm>
          <a:custGeom>
            <a:pathLst>
              <a:path w="166688" extrusionOk="0" h="135731">
                <a:moveTo>
                  <a:pt y="135731" x="0"/>
                </a:moveTo>
                <a:lnTo>
                  <a:pt y="83344" x="80963"/>
                </a:lnTo>
                <a:lnTo>
                  <a:pt y="0" x="16668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8" name="Shape 1038"/>
          <p:cNvSpPr/>
          <p:nvPr/>
        </p:nvSpPr>
        <p:spPr>
          <a:xfrm rot="-5006295">
            <a:off y="2403924" x="6973053"/>
            <a:ext cy="200401" cx="658260"/>
          </a:xfrm>
          <a:custGeom>
            <a:pathLst>
              <a:path w="658261" extrusionOk="0" h="200402">
                <a:moveTo>
                  <a:pt y="0" x="657066"/>
                </a:moveTo>
                <a:lnTo>
                  <a:pt y="94346" x="551341"/>
                </a:lnTo>
                <a:lnTo>
                  <a:pt y="150913" x="422632"/>
                </a:lnTo>
                <a:lnTo>
                  <a:pt y="162000" x="233160"/>
                </a:lnTo>
                <a:lnTo>
                  <a:pt y="152160" x="126241"/>
                </a:lnTo>
                <a:lnTo>
                  <a:pt y="106618" x="0"/>
                </a:lnTo>
                <a:lnTo>
                  <a:pt y="141605" x="7765"/>
                </a:lnTo>
                <a:lnTo>
                  <a:pt y="149821" x="75982"/>
                </a:lnTo>
                <a:lnTo>
                  <a:pt y="188135" x="118121"/>
                </a:lnTo>
                <a:lnTo>
                  <a:pt y="196759" x="227885"/>
                </a:lnTo>
                <a:lnTo>
                  <a:pt y="200402" x="384541"/>
                </a:lnTo>
                <a:lnTo>
                  <a:pt y="130074" x="556843"/>
                </a:lnTo>
                <a:lnTo>
                  <a:pt y="83316" x="630280"/>
                </a:lnTo>
                <a:lnTo>
                  <a:pt y="36876" x="658261"/>
                </a:lnTo>
                <a:cubicBezTo>
                  <a:pt y="24584" x="657863"/>
                  <a:pt y="12292" x="657464"/>
                  <a:pt y="0" x="657066"/>
                </a:cubicBez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39" name="Shape 1039"/>
          <p:cNvSpPr/>
          <p:nvPr/>
        </p:nvSpPr>
        <p:spPr>
          <a:xfrm rot="-3006073">
            <a:off y="3097011" x="6875199"/>
            <a:ext cy="76093" cx="337278"/>
          </a:xfrm>
          <a:custGeom>
            <a:pathLst>
              <a:path w="337278" extrusionOk="0" h="76093">
                <a:moveTo>
                  <a:pt y="0" x="337278"/>
                </a:moveTo>
                <a:lnTo>
                  <a:pt y="29254" x="232900"/>
                </a:lnTo>
                <a:cubicBezTo>
                  <a:pt y="65481" x="139876"/>
                  <a:pt y="34950" x="226930"/>
                  <a:pt y="37604" x="155499"/>
                </a:cubicBezTo>
                <a:lnTo>
                  <a:pt y="19438" x="67382"/>
                </a:lnTo>
                <a:lnTo>
                  <a:pt y="2221" x="1368"/>
                </a:lnTo>
                <a:cubicBezTo>
                  <a:pt y="3552" x="-5196"/>
                  <a:pt y="20506" x="13221"/>
                  <a:pt y="27422" x="27998"/>
                </a:cubicBezTo>
                <a:lnTo>
                  <a:pt y="43716" x="90030"/>
                </a:lnTo>
                <a:lnTo>
                  <a:pt y="65405" x="149054"/>
                </a:lnTo>
                <a:lnTo>
                  <a:pt y="76093" x="194813"/>
                </a:lnTo>
                <a:lnTo>
                  <a:pt y="61230" x="266050"/>
                </a:lnTo>
                <a:lnTo>
                  <a:pt y="41738" x="306368"/>
                </a:lnTo>
                <a:lnTo>
                  <a:pt y="0" x="337278"/>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0" name="Shape 1040"/>
          <p:cNvSpPr/>
          <p:nvPr/>
        </p:nvSpPr>
        <p:spPr>
          <a:xfrm>
            <a:off y="3190825" x="3067050"/>
            <a:ext cy="128586" cx="166687"/>
          </a:xfrm>
          <a:custGeom>
            <a:pathLst>
              <a:path w="166688" extrusionOk="0" h="128587">
                <a:moveTo>
                  <a:pt y="0" x="166688"/>
                </a:moveTo>
                <a:lnTo>
                  <a:pt y="54769" x="138113"/>
                </a:lnTo>
                <a:lnTo>
                  <a:pt y="80962" x="71438"/>
                </a:lnTo>
                <a:lnTo>
                  <a:pt y="128587"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1" name="Shape 1041"/>
          <p:cNvSpPr/>
          <p:nvPr/>
        </p:nvSpPr>
        <p:spPr>
          <a:xfrm rot="-3006073">
            <a:off y="3371472" x="6612978"/>
            <a:ext cy="49172" cx="229913"/>
          </a:xfrm>
          <a:custGeom>
            <a:pathLst>
              <a:path w="229913" extrusionOk="0" h="49172">
                <a:moveTo>
                  <a:pt y="0" x="226082"/>
                </a:moveTo>
                <a:lnTo>
                  <a:pt y="18831" x="156445"/>
                </a:lnTo>
                <a:cubicBezTo>
                  <a:pt y="55058" x="63421"/>
                  <a:pt y="12338" x="146490"/>
                  <a:pt y="14992" x="75059"/>
                </a:cubicBezTo>
                <a:lnTo>
                  <a:pt y="4419" x="0"/>
                </a:lnTo>
                <a:lnTo>
                  <a:pt y="29909" x="32473"/>
                </a:lnTo>
                <a:lnTo>
                  <a:pt y="49172" x="83260"/>
                </a:lnTo>
                <a:lnTo>
                  <a:pt y="43089" x="130517"/>
                </a:lnTo>
                <a:lnTo>
                  <a:pt y="40445" x="187139"/>
                </a:lnTo>
                <a:lnTo>
                  <a:pt y="31315" x="229913"/>
                </a:lnTo>
                <a:lnTo>
                  <a:pt y="0" x="226082"/>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2" name="Shape 1042"/>
          <p:cNvSpPr/>
          <p:nvPr/>
        </p:nvSpPr>
        <p:spPr>
          <a:xfrm>
            <a:off y="2740771" x="3783805"/>
            <a:ext cy="1240630" cx="809624"/>
          </a:xfrm>
          <a:custGeom>
            <a:pathLst>
              <a:path w="809625" extrusionOk="0" h="1240631">
                <a:moveTo>
                  <a:pt y="0" x="0"/>
                </a:moveTo>
                <a:lnTo>
                  <a:pt y="219075" x="121444"/>
                </a:lnTo>
                <a:lnTo>
                  <a:pt y="340518" x="185738"/>
                </a:lnTo>
                <a:lnTo>
                  <a:pt y="438150" x="311944"/>
                </a:lnTo>
                <a:lnTo>
                  <a:pt y="509587" x="438150"/>
                </a:lnTo>
                <a:lnTo>
                  <a:pt y="578643" x="552450"/>
                </a:lnTo>
                <a:lnTo>
                  <a:pt y="695325" x="647700"/>
                </a:lnTo>
                <a:lnTo>
                  <a:pt y="785812" x="728663"/>
                </a:lnTo>
                <a:lnTo>
                  <a:pt y="840581" x="785813"/>
                </a:lnTo>
                <a:lnTo>
                  <a:pt y="892968" x="809625"/>
                </a:lnTo>
                <a:cubicBezTo>
                  <a:pt y="941387" x="806450"/>
                  <a:pt y="1013618" x="779463"/>
                  <a:pt y="1062037" x="776288"/>
                </a:cubicBezTo>
                <a:lnTo>
                  <a:pt y="1240631" x="78819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3" name="Shape 1043"/>
          <p:cNvSpPr/>
          <p:nvPr/>
        </p:nvSpPr>
        <p:spPr>
          <a:xfrm>
            <a:off y="3076526" x="3602830"/>
            <a:ext cy="635793" cx="411956"/>
          </a:xfrm>
          <a:custGeom>
            <a:pathLst>
              <a:path w="411957" extrusionOk="0" h="635794">
                <a:moveTo>
                  <a:pt y="0" x="364332"/>
                </a:moveTo>
                <a:lnTo>
                  <a:pt y="116681" x="411957"/>
                </a:lnTo>
                <a:lnTo>
                  <a:pt y="195262" x="376238"/>
                </a:lnTo>
                <a:lnTo>
                  <a:pt y="290512" x="357188"/>
                </a:lnTo>
                <a:cubicBezTo>
                  <a:pt y="319087" x="357982"/>
                  <a:pt y="347662" x="358775"/>
                  <a:pt y="376237" x="359569"/>
                </a:cubicBezTo>
                <a:lnTo>
                  <a:pt y="438150" x="300038"/>
                </a:lnTo>
                <a:lnTo>
                  <a:pt y="488156" x="226219"/>
                </a:lnTo>
                <a:lnTo>
                  <a:pt y="507206" x="147638"/>
                </a:lnTo>
                <a:lnTo>
                  <a:pt y="554831" x="71438"/>
                </a:lnTo>
                <a:lnTo>
                  <a:pt y="578644" x="35719"/>
                </a:lnTo>
                <a:lnTo>
                  <a:pt y="635794"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4" name="Shape 1044"/>
          <p:cNvSpPr/>
          <p:nvPr/>
        </p:nvSpPr>
        <p:spPr>
          <a:xfrm>
            <a:off y="3562301" x="3681412"/>
            <a:ext cy="311943" cx="173830"/>
          </a:xfrm>
          <a:custGeom>
            <a:pathLst>
              <a:path w="173831" extrusionOk="0" h="311944">
                <a:moveTo>
                  <a:pt y="0" x="173831"/>
                </a:moveTo>
                <a:lnTo>
                  <a:pt y="88106" x="116681"/>
                </a:lnTo>
                <a:lnTo>
                  <a:pt y="171450" x="61912"/>
                </a:lnTo>
                <a:lnTo>
                  <a:pt y="311944"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5" name="Shape 1045"/>
          <p:cNvSpPr/>
          <p:nvPr/>
        </p:nvSpPr>
        <p:spPr>
          <a:xfrm>
            <a:off y="3452764" x="3967162"/>
            <a:ext cy="623887" cx="85724"/>
          </a:xfrm>
          <a:custGeom>
            <a:pathLst>
              <a:path w="85725" extrusionOk="0" h="623888">
                <a:moveTo>
                  <a:pt y="0" x="0"/>
                </a:moveTo>
                <a:lnTo>
                  <a:pt y="38100" x="57150"/>
                </a:lnTo>
                <a:cubicBezTo>
                  <a:pt y="66675" x="57944"/>
                  <a:pt y="95250" x="58737"/>
                  <a:pt y="123825" x="59531"/>
                </a:cubicBezTo>
                <a:lnTo>
                  <a:pt y="221457" x="47625"/>
                </a:lnTo>
                <a:lnTo>
                  <a:pt y="292894" x="54768"/>
                </a:lnTo>
                <a:lnTo>
                  <a:pt y="385763" x="33337"/>
                </a:lnTo>
                <a:lnTo>
                  <a:pt y="419100" x="11906"/>
                </a:lnTo>
                <a:lnTo>
                  <a:pt y="464344" x="85725"/>
                </a:lnTo>
                <a:lnTo>
                  <a:pt y="623888" x="80962"/>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6" name="Shape 1046"/>
          <p:cNvSpPr/>
          <p:nvPr/>
        </p:nvSpPr>
        <p:spPr>
          <a:xfrm>
            <a:off y="3562301" x="3802855"/>
            <a:ext cy="509586" cx="219074"/>
          </a:xfrm>
          <a:custGeom>
            <a:pathLst>
              <a:path w="219075" extrusionOk="0" h="509587">
                <a:moveTo>
                  <a:pt y="0" x="219075"/>
                </a:moveTo>
                <a:lnTo>
                  <a:pt y="97631" x="169069"/>
                </a:lnTo>
                <a:lnTo>
                  <a:pt y="159544" x="126207"/>
                </a:lnTo>
                <a:cubicBezTo>
                  <a:pt y="186531" x="127001"/>
                  <a:pt y="213519" x="127794"/>
                  <a:pt y="240506" x="128588"/>
                </a:cubicBezTo>
                <a:lnTo>
                  <a:pt y="330994" x="80963"/>
                </a:lnTo>
                <a:lnTo>
                  <a:pt y="402431" x="45244"/>
                </a:lnTo>
                <a:lnTo>
                  <a:pt y="509587"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7" name="Shape 1047"/>
          <p:cNvSpPr/>
          <p:nvPr/>
        </p:nvSpPr>
        <p:spPr>
          <a:xfrm>
            <a:off y="3883771" x="3883819"/>
            <a:ext cy="257174" cx="69055"/>
          </a:xfrm>
          <a:custGeom>
            <a:pathLst>
              <a:path w="69056" extrusionOk="0" h="257175">
                <a:moveTo>
                  <a:pt y="0" x="0"/>
                </a:moveTo>
                <a:lnTo>
                  <a:pt y="76200" x="28575"/>
                </a:lnTo>
                <a:lnTo>
                  <a:pt y="164306" x="64294"/>
                </a:lnTo>
                <a:lnTo>
                  <a:pt y="257175" x="6905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8" name="Shape 1048"/>
          <p:cNvSpPr/>
          <p:nvPr/>
        </p:nvSpPr>
        <p:spPr>
          <a:xfrm>
            <a:off y="3231308" x="4164805"/>
            <a:ext cy="940593" cx="340518"/>
          </a:xfrm>
          <a:custGeom>
            <a:pathLst>
              <a:path w="340519" extrusionOk="0" h="940594">
                <a:moveTo>
                  <a:pt y="0" x="0"/>
                </a:moveTo>
                <a:lnTo>
                  <a:pt y="100013" x="73819"/>
                </a:lnTo>
                <a:lnTo>
                  <a:pt y="200025" x="92869"/>
                </a:lnTo>
                <a:lnTo>
                  <a:pt y="342900" x="33338"/>
                </a:lnTo>
                <a:lnTo>
                  <a:pt y="459581" x="2382"/>
                </a:lnTo>
                <a:lnTo>
                  <a:pt y="550069" x="26194"/>
                </a:lnTo>
                <a:lnTo>
                  <a:pt y="628650" x="109538"/>
                </a:lnTo>
                <a:lnTo>
                  <a:pt y="681038" x="183357"/>
                </a:lnTo>
                <a:lnTo>
                  <a:pt y="757238" x="264319"/>
                </a:lnTo>
                <a:cubicBezTo>
                  <a:pt y="788988" x="280591"/>
                  <a:pt y="808831" x="287735"/>
                  <a:pt y="835818" x="292894"/>
                </a:cubicBezTo>
                <a:cubicBezTo>
                  <a:pt y="862805" x="298053"/>
                  <a:pt y="907654" x="285353"/>
                  <a:pt y="919163" x="295275"/>
                </a:cubicBezTo>
                <a:lnTo>
                  <a:pt y="940594" x="340519"/>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49" name="Shape 1049"/>
          <p:cNvSpPr/>
          <p:nvPr/>
        </p:nvSpPr>
        <p:spPr>
          <a:xfrm>
            <a:off y="3683746" x="4100512"/>
            <a:ext cy="461961" cx="80961"/>
          </a:xfrm>
          <a:custGeom>
            <a:pathLst>
              <a:path w="80962" extrusionOk="0" h="461962">
                <a:moveTo>
                  <a:pt y="0" x="80962"/>
                </a:moveTo>
                <a:lnTo>
                  <a:pt y="0" x="80962"/>
                </a:lnTo>
                <a:lnTo>
                  <a:pt y="119062" x="28575"/>
                </a:lnTo>
                <a:lnTo>
                  <a:pt y="176212" x="0"/>
                </a:lnTo>
                <a:lnTo>
                  <a:pt y="257175" x="11906"/>
                </a:lnTo>
                <a:lnTo>
                  <a:pt y="350043" x="38100"/>
                </a:lnTo>
                <a:lnTo>
                  <a:pt y="461962" x="142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0" name="Shape 1050"/>
          <p:cNvSpPr/>
          <p:nvPr/>
        </p:nvSpPr>
        <p:spPr>
          <a:xfrm>
            <a:off y="3793282" x="4129087"/>
            <a:ext cy="316705" cx="150017"/>
          </a:xfrm>
          <a:custGeom>
            <a:pathLst>
              <a:path w="150018" extrusionOk="0" h="316706">
                <a:moveTo>
                  <a:pt y="0" x="0"/>
                </a:moveTo>
                <a:lnTo>
                  <a:pt y="83344" x="47625"/>
                </a:lnTo>
                <a:lnTo>
                  <a:pt y="140494" x="69056"/>
                </a:lnTo>
                <a:lnTo>
                  <a:pt y="209550" x="78581"/>
                </a:lnTo>
                <a:lnTo>
                  <a:pt y="316706" x="15001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1" name="Shape 1051"/>
          <p:cNvSpPr txBox="1"/>
          <p:nvPr/>
        </p:nvSpPr>
        <p:spPr>
          <a:xfrm>
            <a:off y="156555" x="6478378"/>
            <a:ext cy="584774" cx="164743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500</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a:t>
            </a:r>
          </a:p>
        </p:txBody>
      </p:sp>
      <p:sp>
        <p:nvSpPr>
          <p:cNvPr id="1052" name="Shape 1052"/>
          <p:cNvSpPr/>
          <p:nvPr/>
        </p:nvSpPr>
        <p:spPr>
          <a:xfrm>
            <a:off y="2295525" x="392906"/>
            <a:ext cy="962025" cx="1212056"/>
          </a:xfrm>
          <a:custGeom>
            <a:pathLst>
              <a:path w="1212057" extrusionOk="0" h="962026">
                <a:moveTo>
                  <a:pt y="395288" x="1123950"/>
                </a:moveTo>
                <a:cubicBezTo>
                  <a:pt y="405607" x="1127125"/>
                  <a:pt y="413544" x="1137444"/>
                  <a:pt y="423863" x="1140619"/>
                </a:cubicBezTo>
                <a:lnTo>
                  <a:pt y="464344" x="1140619"/>
                </a:lnTo>
                <a:lnTo>
                  <a:pt y="485775" x="1123950"/>
                </a:lnTo>
                <a:lnTo>
                  <a:pt y="509588" x="1135857"/>
                </a:lnTo>
                <a:lnTo>
                  <a:pt y="502444" x="1152525"/>
                </a:lnTo>
                <a:lnTo>
                  <a:pt y="481013" x="1171575"/>
                </a:lnTo>
                <a:lnTo>
                  <a:pt y="481013" x="1193007"/>
                </a:lnTo>
                <a:lnTo>
                  <a:pt y="476250" x="1212057"/>
                </a:lnTo>
                <a:lnTo>
                  <a:pt y="497681" x="1204913"/>
                </a:lnTo>
                <a:lnTo>
                  <a:pt y="554831" x="1159669"/>
                </a:lnTo>
                <a:lnTo>
                  <a:pt y="628650" x="1116807"/>
                </a:lnTo>
                <a:lnTo>
                  <a:pt y="647699" x="1085850"/>
                </a:lnTo>
                <a:lnTo>
                  <a:pt y="711994" x="1062038"/>
                </a:lnTo>
                <a:lnTo>
                  <a:pt y="752475" x="1038226"/>
                </a:lnTo>
                <a:cubicBezTo>
                  <a:pt y="777081" x="1039020"/>
                  <a:pt y="801687" x="1039813"/>
                  <a:pt y="826293" x="1040607"/>
                </a:cubicBezTo>
                <a:lnTo>
                  <a:pt y="888208" x="1097757"/>
                </a:lnTo>
                <a:cubicBezTo>
                  <a:pt y="904876" x="1056482"/>
                  <a:pt y="952501" x="960438"/>
                  <a:pt y="952500" x="909638"/>
                </a:cubicBezTo>
                <a:lnTo>
                  <a:pt y="962026" x="842963"/>
                </a:lnTo>
                <a:lnTo>
                  <a:pt y="950120" x="769145"/>
                </a:lnTo>
                <a:lnTo>
                  <a:pt y="928688" x="683419"/>
                </a:lnTo>
                <a:lnTo>
                  <a:pt y="912898" x="573465"/>
                </a:lnTo>
                <a:cubicBezTo>
                  <a:pt y="884030" x="508516"/>
                  <a:pt y="894426" x="459084"/>
                  <a:pt y="881294" x="400489"/>
                </a:cubicBezTo>
                <a:cubicBezTo>
                  <a:pt y="868162" x="341894"/>
                  <a:pt y="849189" x="282221"/>
                  <a:pt y="834108" x="221896"/>
                </a:cubicBezTo>
                <a:lnTo>
                  <a:pt y="794273" x="132056"/>
                </a:lnTo>
                <a:lnTo>
                  <a:pt y="766996" x="71437"/>
                </a:lnTo>
                <a:lnTo>
                  <a:pt y="746210" x="0"/>
                </a:lnTo>
                <a:lnTo>
                  <a:pt y="38100" x="0"/>
                </a:lnTo>
                <a:lnTo>
                  <a:pt y="38100" x="42863"/>
                </a:lnTo>
                <a:lnTo>
                  <a:pt y="14287" x="73819"/>
                </a:lnTo>
                <a:lnTo>
                  <a:pt y="0" x="97632"/>
                </a:lnTo>
                <a:lnTo>
                  <a:pt y="0" x="123825"/>
                </a:lnTo>
                <a:lnTo>
                  <a:pt y="26194" x="128588"/>
                </a:lnTo>
                <a:lnTo>
                  <a:pt y="54769" x="92869"/>
                </a:lnTo>
                <a:lnTo>
                  <a:pt y="80963" x="59532"/>
                </a:lnTo>
                <a:lnTo>
                  <a:pt y="95250" x="50007"/>
                </a:lnTo>
                <a:lnTo>
                  <a:pt y="123825" x="59532"/>
                </a:lnTo>
                <a:lnTo>
                  <a:pt y="119062" x="119062"/>
                </a:lnTo>
                <a:lnTo>
                  <a:pt y="111919" x="161926"/>
                </a:lnTo>
                <a:cubicBezTo>
                  <a:pt y="110331" x="179388"/>
                  <a:pt y="104378" x="188913"/>
                  <a:pt y="102394" x="202407"/>
                </a:cubicBezTo>
                <a:cubicBezTo>
                  <a:pt y="100410" x="215901"/>
                  <a:pt y="102394" x="233363"/>
                  <a:pt y="100013" x="242888"/>
                </a:cubicBezTo>
                <a:lnTo>
                  <a:pt y="126206" x="269082"/>
                </a:lnTo>
                <a:lnTo>
                  <a:pt y="164306" x="300038"/>
                </a:lnTo>
                <a:lnTo>
                  <a:pt y="204788" x="292894"/>
                </a:lnTo>
                <a:lnTo>
                  <a:pt y="247650" x="309563"/>
                </a:lnTo>
                <a:lnTo>
                  <a:pt y="266700" x="354807"/>
                </a:lnTo>
                <a:lnTo>
                  <a:pt y="257175" x="388144"/>
                </a:lnTo>
                <a:lnTo>
                  <a:pt y="247650" x="416719"/>
                </a:lnTo>
                <a:lnTo>
                  <a:pt y="240506" x="447675"/>
                </a:lnTo>
                <a:lnTo>
                  <a:pt y="230981" x="481013"/>
                </a:lnTo>
                <a:lnTo>
                  <a:pt y="219075" x="504825"/>
                </a:lnTo>
                <a:lnTo>
                  <a:pt y="207169" x="528638"/>
                </a:lnTo>
                <a:lnTo>
                  <a:pt y="183356" x="531019"/>
                </a:lnTo>
                <a:lnTo>
                  <a:pt y="152401" x="559594"/>
                </a:lnTo>
                <a:lnTo>
                  <a:pt y="147638" x="595313"/>
                </a:lnTo>
                <a:lnTo>
                  <a:pt y="161925" x="623888"/>
                </a:lnTo>
                <a:lnTo>
                  <a:pt y="180975" x="647700"/>
                </a:lnTo>
                <a:lnTo>
                  <a:pt y="207169" x="633413"/>
                </a:lnTo>
                <a:lnTo>
                  <a:pt y="238125" x="621507"/>
                </a:lnTo>
                <a:lnTo>
                  <a:pt y="228600" x="654844"/>
                </a:lnTo>
                <a:lnTo>
                  <a:pt y="214313" x="676275"/>
                </a:lnTo>
                <a:lnTo>
                  <a:pt y="230982" x="700088"/>
                </a:lnTo>
                <a:lnTo>
                  <a:pt y="269081" x="714375"/>
                </a:lnTo>
                <a:lnTo>
                  <a:pt y="285750" x="740569"/>
                </a:lnTo>
                <a:lnTo>
                  <a:pt y="300038" x="711994"/>
                </a:lnTo>
                <a:lnTo>
                  <a:pt y="309563" x="676275"/>
                </a:lnTo>
                <a:lnTo>
                  <a:pt y="316706" x="626269"/>
                </a:lnTo>
                <a:lnTo>
                  <a:pt y="328613" x="650082"/>
                </a:lnTo>
                <a:lnTo>
                  <a:pt y="333375" x="681038"/>
                </a:lnTo>
                <a:lnTo>
                  <a:pt y="373856" x="709613"/>
                </a:lnTo>
                <a:lnTo>
                  <a:pt y="392906" x="719138"/>
                </a:lnTo>
                <a:lnTo>
                  <a:pt y="409575" x="757238"/>
                </a:lnTo>
                <a:lnTo>
                  <a:pt y="442913" x="795338"/>
                </a:lnTo>
                <a:lnTo>
                  <a:pt y="492919" x="804863"/>
                </a:lnTo>
                <a:lnTo>
                  <a:pt y="531019" x="816769"/>
                </a:lnTo>
                <a:lnTo>
                  <a:pt y="550069" x="826294"/>
                </a:lnTo>
                <a:lnTo>
                  <a:pt y="550069" x="826294"/>
                </a:lnTo>
                <a:lnTo>
                  <a:pt y="528638" x="864394"/>
                </a:lnTo>
                <a:lnTo>
                  <a:pt y="476250" x="878682"/>
                </a:lnTo>
                <a:lnTo>
                  <a:pt y="450056" x="900113"/>
                </a:lnTo>
                <a:lnTo>
                  <a:pt y="416719" x="921544"/>
                </a:lnTo>
                <a:lnTo>
                  <a:pt y="397669" x="954882"/>
                </a:lnTo>
                <a:lnTo>
                  <a:pt y="409575" x="988220"/>
                </a:lnTo>
                <a:lnTo>
                  <a:pt y="404813" x="1016794"/>
                </a:lnTo>
                <a:cubicBezTo>
                  <a:pt y="400844" x="1031081"/>
                  <a:pt y="411163" x="1066801"/>
                  <a:pt y="407194" x="1081088"/>
                </a:cubicBezTo>
                <a:lnTo>
                  <a:pt y="395288" x="1123950"/>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3" name="Shape 1053"/>
          <p:cNvSpPr/>
          <p:nvPr/>
        </p:nvSpPr>
        <p:spPr>
          <a:xfrm>
            <a:off y="1990725" x="6734175"/>
            <a:ext cy="238124" cx="88105"/>
          </a:xfrm>
          <a:custGeom>
            <a:pathLst>
              <a:path w="88106" extrusionOk="0" h="238125">
                <a:moveTo>
                  <a:pt y="0" x="47625"/>
                </a:moveTo>
                <a:lnTo>
                  <a:pt y="61913" x="28575"/>
                </a:lnTo>
                <a:lnTo>
                  <a:pt y="121444" x="7144"/>
                </a:lnTo>
                <a:lnTo>
                  <a:pt y="157163" x="0"/>
                </a:lnTo>
                <a:lnTo>
                  <a:pt y="200025" x="26194"/>
                </a:lnTo>
                <a:lnTo>
                  <a:pt y="238125" x="61913"/>
                </a:lnTo>
                <a:lnTo>
                  <a:pt y="178594" x="88106"/>
                </a:lnTo>
                <a:lnTo>
                  <a:pt y="104775" x="80963"/>
                </a:lnTo>
                <a:lnTo>
                  <a:pt y="52388" x="66675"/>
                </a:lnTo>
                <a:lnTo>
                  <a:pt y="0" x="476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4" name="Shape 1054"/>
          <p:cNvSpPr/>
          <p:nvPr/>
        </p:nvSpPr>
        <p:spPr>
          <a:xfrm>
            <a:off y="2266950" x="6641306"/>
            <a:ext cy="676274" cx="728662"/>
          </a:xfrm>
          <a:custGeom>
            <a:pathLst>
              <a:path w="728663" extrusionOk="0" h="676275">
                <a:moveTo>
                  <a:pt y="0" x="157163"/>
                </a:moveTo>
                <a:lnTo>
                  <a:pt y="61913" x="111919"/>
                </a:lnTo>
                <a:lnTo>
                  <a:pt y="85725" x="95250"/>
                </a:lnTo>
                <a:lnTo>
                  <a:pt y="116681" x="138113"/>
                </a:lnTo>
                <a:lnTo>
                  <a:pt y="135731" x="150019"/>
                </a:lnTo>
                <a:lnTo>
                  <a:pt y="176213" x="147638"/>
                </a:lnTo>
                <a:lnTo>
                  <a:pt y="188119" x="176213"/>
                </a:lnTo>
                <a:lnTo>
                  <a:pt y="197644" x="192882"/>
                </a:lnTo>
                <a:cubicBezTo>
                  <a:pt y="189706" x="217488"/>
                  <a:pt y="177006" x="251619"/>
                  <a:pt y="173831" x="266700"/>
                </a:cubicBezTo>
                <a:cubicBezTo>
                  <a:pt y="170656" x="281781"/>
                  <a:pt y="177006" x="277813"/>
                  <a:pt y="178594" x="283369"/>
                </a:cubicBezTo>
                <a:lnTo>
                  <a:pt y="176213" x="350044"/>
                </a:lnTo>
                <a:lnTo>
                  <a:pt y="197644" x="359569"/>
                </a:lnTo>
                <a:lnTo>
                  <a:pt y="216694" x="383382"/>
                </a:lnTo>
                <a:lnTo>
                  <a:pt y="285750" x="364332"/>
                </a:lnTo>
                <a:lnTo>
                  <a:pt y="326231" x="373857"/>
                </a:lnTo>
                <a:lnTo>
                  <a:pt y="319088" x="326232"/>
                </a:lnTo>
                <a:lnTo>
                  <a:pt y="316706" x="257175"/>
                </a:lnTo>
                <a:lnTo>
                  <a:pt y="335756" x="202407"/>
                </a:lnTo>
                <a:lnTo>
                  <a:pt y="338138" x="159544"/>
                </a:lnTo>
                <a:lnTo>
                  <a:pt y="330994" x="111919"/>
                </a:lnTo>
                <a:lnTo>
                  <a:pt y="323850" x="78582"/>
                </a:lnTo>
                <a:lnTo>
                  <a:pt y="359569" x="47625"/>
                </a:lnTo>
                <a:lnTo>
                  <a:pt y="397669" x="16669"/>
                </a:lnTo>
                <a:lnTo>
                  <a:pt y="452438" x="0"/>
                </a:lnTo>
                <a:lnTo>
                  <a:pt y="426244" x="57150"/>
                </a:lnTo>
                <a:lnTo>
                  <a:pt y="407194" x="73819"/>
                </a:lnTo>
                <a:lnTo>
                  <a:pt y="400050" x="133350"/>
                </a:lnTo>
                <a:lnTo>
                  <a:pt y="428625" x="197644"/>
                </a:lnTo>
                <a:lnTo>
                  <a:pt y="481013" x="295275"/>
                </a:lnTo>
                <a:lnTo>
                  <a:pt y="559594" x="428625"/>
                </a:lnTo>
                <a:lnTo>
                  <a:pt y="611981" x="502444"/>
                </a:lnTo>
                <a:lnTo>
                  <a:pt y="657225" x="550069"/>
                </a:lnTo>
                <a:lnTo>
                  <a:pt y="676275" x="616744"/>
                </a:lnTo>
                <a:lnTo>
                  <a:pt y="642938" x="673894"/>
                </a:lnTo>
                <a:lnTo>
                  <a:pt y="642938" x="673894"/>
                </a:lnTo>
                <a:lnTo>
                  <a:pt y="581025" x="640557"/>
                </a:lnTo>
                <a:lnTo>
                  <a:pt y="516731" x="592932"/>
                </a:lnTo>
                <a:lnTo>
                  <a:pt y="478631" x="569119"/>
                </a:lnTo>
                <a:lnTo>
                  <a:pt y="478631" x="569119"/>
                </a:lnTo>
                <a:lnTo>
                  <a:pt y="442913" x="673894"/>
                </a:lnTo>
                <a:lnTo>
                  <a:pt y="411956" x="711994"/>
                </a:lnTo>
                <a:lnTo>
                  <a:pt y="347663" x="707232"/>
                </a:lnTo>
                <a:lnTo>
                  <a:pt y="350044" x="631032"/>
                </a:lnTo>
                <a:lnTo>
                  <a:pt y="335756" x="578644"/>
                </a:lnTo>
                <a:lnTo>
                  <a:pt y="335756" x="526257"/>
                </a:lnTo>
                <a:lnTo>
                  <a:pt y="335756" x="464344"/>
                </a:lnTo>
                <a:lnTo>
                  <a:pt y="295275" x="459582"/>
                </a:lnTo>
                <a:lnTo>
                  <a:pt y="230981" x="488157"/>
                </a:lnTo>
                <a:lnTo>
                  <a:pt y="214313" x="509588"/>
                </a:lnTo>
                <a:lnTo>
                  <a:pt y="216694" x="557213"/>
                </a:lnTo>
                <a:lnTo>
                  <a:pt y="176213" x="614363"/>
                </a:lnTo>
                <a:lnTo>
                  <a:pt y="150019" x="654844"/>
                </a:lnTo>
                <a:lnTo>
                  <a:pt y="121444" x="702469"/>
                </a:lnTo>
                <a:lnTo>
                  <a:pt y="95250" x="728663"/>
                </a:lnTo>
                <a:lnTo>
                  <a:pt y="78581" x="707232"/>
                </a:lnTo>
                <a:lnTo>
                  <a:pt y="54769" x="633413"/>
                </a:lnTo>
                <a:lnTo>
                  <a:pt y="50006" x="602457"/>
                </a:lnTo>
                <a:lnTo>
                  <a:pt y="78581" x="547688"/>
                </a:lnTo>
                <a:lnTo>
                  <a:pt y="88106" x="507207"/>
                </a:lnTo>
                <a:lnTo>
                  <a:pt y="57150" x="454819"/>
                </a:lnTo>
                <a:lnTo>
                  <a:pt y="69056" x="421482"/>
                </a:lnTo>
                <a:lnTo>
                  <a:pt y="100013" x="395288"/>
                </a:lnTo>
                <a:lnTo>
                  <a:pt y="83344" x="338138"/>
                </a:lnTo>
                <a:lnTo>
                  <a:pt y="61913" x="297657"/>
                </a:lnTo>
                <a:lnTo>
                  <a:pt y="61913" x="245269"/>
                </a:lnTo>
                <a:lnTo>
                  <a:pt y="64294" x="202407"/>
                </a:lnTo>
                <a:lnTo>
                  <a:pt y="61913" x="176213"/>
                </a:lnTo>
                <a:lnTo>
                  <a:pt y="0" x="15716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5" name="Shape 1055"/>
          <p:cNvSpPr/>
          <p:nvPr/>
        </p:nvSpPr>
        <p:spPr>
          <a:xfrm>
            <a:off y="2764631" x="6565106"/>
            <a:ext cy="169068" cx="164306"/>
          </a:xfrm>
          <a:custGeom>
            <a:pathLst>
              <a:path w="164307" extrusionOk="0" h="169069">
                <a:moveTo>
                  <a:pt y="0" x="33338"/>
                </a:moveTo>
                <a:lnTo>
                  <a:pt y="16669" x="11907"/>
                </a:lnTo>
                <a:lnTo>
                  <a:pt y="47625" x="0"/>
                </a:lnTo>
                <a:lnTo>
                  <a:pt y="61913" x="14288"/>
                </a:lnTo>
                <a:lnTo>
                  <a:pt y="61913" x="66675"/>
                </a:lnTo>
                <a:lnTo>
                  <a:pt y="95250" x="76200"/>
                </a:lnTo>
                <a:lnTo>
                  <a:pt y="133350" x="88107"/>
                </a:lnTo>
                <a:lnTo>
                  <a:pt y="157163" x="114300"/>
                </a:lnTo>
                <a:lnTo>
                  <a:pt y="169069" x="164307"/>
                </a:lnTo>
                <a:lnTo>
                  <a:pt y="104775" x="133350"/>
                </a:lnTo>
                <a:lnTo>
                  <a:pt y="64294" x="126207"/>
                </a:lnTo>
                <a:lnTo>
                  <a:pt y="45244" x="83344"/>
                </a:lnTo>
                <a:lnTo>
                  <a:pt y="0" x="33338"/>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6" name="Shape 1056"/>
          <p:cNvSpPr/>
          <p:nvPr/>
        </p:nvSpPr>
        <p:spPr>
          <a:xfrm>
            <a:off y="2938463" x="6638925"/>
            <a:ext cy="264317" cx="454818"/>
          </a:xfrm>
          <a:custGeom>
            <a:pathLst>
              <a:path w="454819" extrusionOk="0" h="264318">
                <a:moveTo>
                  <a:pt y="0" x="111919"/>
                </a:moveTo>
                <a:lnTo>
                  <a:pt y="23812" x="204788"/>
                </a:lnTo>
                <a:lnTo>
                  <a:pt y="76200" x="295275"/>
                </a:lnTo>
                <a:lnTo>
                  <a:pt y="126206" x="392906"/>
                </a:lnTo>
                <a:lnTo>
                  <a:pt y="202406" x="450056"/>
                </a:lnTo>
                <a:lnTo>
                  <a:pt y="252412" x="454819"/>
                </a:lnTo>
                <a:lnTo>
                  <a:pt y="261937" x="438150"/>
                </a:lnTo>
                <a:lnTo>
                  <a:pt y="247650" x="369094"/>
                </a:lnTo>
                <a:lnTo>
                  <a:pt y="242887" x="288131"/>
                </a:lnTo>
                <a:lnTo>
                  <a:pt y="235743" x="216694"/>
                </a:lnTo>
                <a:lnTo>
                  <a:pt y="228600" x="188119"/>
                </a:lnTo>
                <a:lnTo>
                  <a:pt y="230981" x="154781"/>
                </a:lnTo>
                <a:lnTo>
                  <a:pt y="264318" x="140494"/>
                </a:lnTo>
                <a:lnTo>
                  <a:pt y="230981" x="121444"/>
                </a:lnTo>
                <a:lnTo>
                  <a:pt y="209550" x="102394"/>
                </a:lnTo>
                <a:lnTo>
                  <a:pt y="214312" x="50006"/>
                </a:lnTo>
                <a:lnTo>
                  <a:pt y="223837" x="9525"/>
                </a:lnTo>
                <a:lnTo>
                  <a:pt y="211931" x="0"/>
                </a:lnTo>
                <a:lnTo>
                  <a:pt y="157162" x="14288"/>
                </a:lnTo>
                <a:lnTo>
                  <a:pt y="128587" x="14288"/>
                </a:lnTo>
                <a:lnTo>
                  <a:pt y="85725" x="14288"/>
                </a:lnTo>
                <a:lnTo>
                  <a:pt y="73818" x="33338"/>
                </a:lnTo>
                <a:lnTo>
                  <a:pt y="59531" x="64294"/>
                </a:lnTo>
                <a:lnTo>
                  <a:pt y="42862" x="78581"/>
                </a:lnTo>
                <a:lnTo>
                  <a:pt y="0" x="111919"/>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7" name="Shape 1057"/>
          <p:cNvSpPr/>
          <p:nvPr/>
        </p:nvSpPr>
        <p:spPr>
          <a:xfrm>
            <a:off y="2876550" x="6365080"/>
            <a:ext cy="109537" cx="209549"/>
          </a:xfrm>
          <a:custGeom>
            <a:pathLst>
              <a:path w="209550" extrusionOk="0" h="109538">
                <a:moveTo>
                  <a:pt y="109538" x="209550"/>
                </a:moveTo>
                <a:lnTo>
                  <a:pt y="57150" x="197644"/>
                </a:lnTo>
                <a:lnTo>
                  <a:pt y="19050" x="154782"/>
                </a:lnTo>
                <a:lnTo>
                  <a:pt y="2381" x="121444"/>
                </a:lnTo>
                <a:lnTo>
                  <a:pt y="0" x="64294"/>
                </a:lnTo>
                <a:lnTo>
                  <a:pt y="7144" x="28575"/>
                </a:lnTo>
                <a:lnTo>
                  <a:pt y="26194" x="2382"/>
                </a:lnTo>
                <a:lnTo>
                  <a:pt y="83344" x="7144"/>
                </a:lnTo>
                <a:lnTo>
                  <a:pt y="107156" x="0"/>
                </a:lnTo>
                <a:lnTo>
                  <a:pt y="83344" x="50007"/>
                </a:lnTo>
                <a:lnTo>
                  <a:pt y="69056" x="100013"/>
                </a:lnTo>
                <a:lnTo>
                  <a:pt y="66675" x="142875"/>
                </a:lnTo>
                <a:lnTo>
                  <a:pt y="80963" x="164307"/>
                </a:lnTo>
                <a:lnTo>
                  <a:pt y="109538" x="209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8" name="Shape 1058"/>
          <p:cNvSpPr/>
          <p:nvPr/>
        </p:nvSpPr>
        <p:spPr>
          <a:xfrm>
            <a:off y="3062288" x="6148387"/>
            <a:ext cy="307180" cx="483392"/>
          </a:xfrm>
          <a:custGeom>
            <a:pathLst>
              <a:path w="483393" extrusionOk="0" h="307181">
                <a:moveTo>
                  <a:pt y="0" x="154781"/>
                </a:moveTo>
                <a:lnTo>
                  <a:pt y="11906" x="95250"/>
                </a:lnTo>
                <a:lnTo>
                  <a:pt y="26193" x="33337"/>
                </a:lnTo>
                <a:lnTo>
                  <a:pt y="38100" x="0"/>
                </a:lnTo>
                <a:lnTo>
                  <a:pt y="95250" x="57150"/>
                </a:lnTo>
                <a:lnTo>
                  <a:pt y="145256" x="133350"/>
                </a:lnTo>
                <a:lnTo>
                  <a:pt y="200025" x="173831"/>
                </a:lnTo>
                <a:lnTo>
                  <a:pt y="254793" x="209550"/>
                </a:lnTo>
                <a:lnTo>
                  <a:pt y="300037" x="250031"/>
                </a:lnTo>
                <a:lnTo>
                  <a:pt y="307181" x="285750"/>
                </a:lnTo>
                <a:lnTo>
                  <a:pt y="307181" x="352425"/>
                </a:lnTo>
                <a:lnTo>
                  <a:pt y="307181" x="397668"/>
                </a:lnTo>
                <a:lnTo>
                  <a:pt y="297656" x="428625"/>
                </a:lnTo>
                <a:lnTo>
                  <a:pt y="288131" x="483393"/>
                </a:lnTo>
                <a:lnTo>
                  <a:pt y="257175" x="461962"/>
                </a:lnTo>
                <a:lnTo>
                  <a:pt y="209550" x="400050"/>
                </a:lnTo>
                <a:lnTo>
                  <a:pt y="171450" x="361950"/>
                </a:lnTo>
                <a:lnTo>
                  <a:pt y="116681" x="328612"/>
                </a:lnTo>
                <a:lnTo>
                  <a:pt y="61912" x="273843"/>
                </a:lnTo>
                <a:lnTo>
                  <a:pt y="30956" x="216693"/>
                </a:lnTo>
                <a:lnTo>
                  <a:pt y="0" x="1547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59" name="Shape 1059"/>
          <p:cNvSpPr/>
          <p:nvPr/>
        </p:nvSpPr>
        <p:spPr>
          <a:xfrm>
            <a:off y="1981200" x="6312694"/>
            <a:ext cy="126205" cx="216693"/>
          </a:xfrm>
          <a:custGeom>
            <a:pathLst>
              <a:path w="216694" extrusionOk="0" h="126206">
                <a:moveTo>
                  <a:pt y="59531" x="216694"/>
                </a:moveTo>
                <a:lnTo>
                  <a:pt y="104775" x="150019"/>
                </a:lnTo>
                <a:lnTo>
                  <a:pt y="126206" x="100012"/>
                </a:lnTo>
                <a:lnTo>
                  <a:pt y="126206" x="76200"/>
                </a:lnTo>
                <a:lnTo>
                  <a:pt y="95250" x="45244"/>
                </a:lnTo>
                <a:lnTo>
                  <a:pt y="52388" x="21431"/>
                </a:lnTo>
                <a:lnTo>
                  <a:pt y="0" x="0"/>
                </a:lnTo>
                <a:lnTo>
                  <a:pt y="16669" x="42862"/>
                </a:lnTo>
                <a:lnTo>
                  <a:pt y="52388" x="102394"/>
                </a:lnTo>
                <a:lnTo>
                  <a:pt y="52388" x="150019"/>
                </a:lnTo>
                <a:lnTo>
                  <a:pt y="59531" x="2166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0" name="Shape 1060"/>
          <p:cNvSpPr/>
          <p:nvPr/>
        </p:nvSpPr>
        <p:spPr>
          <a:xfrm>
            <a:off y="1847850" x="5884069"/>
            <a:ext cy="414337" cx="414336"/>
          </a:xfrm>
          <a:custGeom>
            <a:pathLst>
              <a:path w="414337" extrusionOk="0" h="414338">
                <a:moveTo>
                  <a:pt y="121444" x="414337"/>
                </a:moveTo>
                <a:lnTo>
                  <a:pt y="130969" x="369094"/>
                </a:lnTo>
                <a:lnTo>
                  <a:pt y="138113" x="335756"/>
                </a:lnTo>
                <a:lnTo>
                  <a:pt y="164306" x="326231"/>
                </a:lnTo>
                <a:lnTo>
                  <a:pt y="185738" x="304800"/>
                </a:lnTo>
                <a:lnTo>
                  <a:pt y="192881" x="285750"/>
                </a:lnTo>
                <a:lnTo>
                  <a:pt y="242888" x="273844"/>
                </a:lnTo>
                <a:lnTo>
                  <a:pt y="290513" x="250031"/>
                </a:lnTo>
                <a:lnTo>
                  <a:pt y="333375" x="209550"/>
                </a:lnTo>
                <a:lnTo>
                  <a:pt y="381000" x="178594"/>
                </a:lnTo>
                <a:lnTo>
                  <a:pt y="407194" x="142875"/>
                </a:lnTo>
                <a:lnTo>
                  <a:pt y="414338" x="76200"/>
                </a:lnTo>
                <a:lnTo>
                  <a:pt y="397669" x="30956"/>
                </a:lnTo>
                <a:lnTo>
                  <a:pt y="381000" x="2381"/>
                </a:lnTo>
                <a:lnTo>
                  <a:pt y="333375" x="2381"/>
                </a:lnTo>
                <a:lnTo>
                  <a:pt y="309563" x="0"/>
                </a:lnTo>
                <a:lnTo>
                  <a:pt y="271463" x="69056"/>
                </a:lnTo>
                <a:lnTo>
                  <a:pt y="257175" x="85725"/>
                </a:lnTo>
                <a:lnTo>
                  <a:pt y="200025" x="90487"/>
                </a:lnTo>
                <a:lnTo>
                  <a:pt y="166688" x="111919"/>
                </a:lnTo>
                <a:lnTo>
                  <a:pt y="133350" x="142875"/>
                </a:lnTo>
                <a:lnTo>
                  <a:pt y="92869" x="154781"/>
                </a:lnTo>
                <a:lnTo>
                  <a:pt y="73819" x="211931"/>
                </a:lnTo>
                <a:lnTo>
                  <a:pt y="47625" x="230981"/>
                </a:lnTo>
                <a:lnTo>
                  <a:pt y="19050" x="257175"/>
                </a:lnTo>
                <a:lnTo>
                  <a:pt y="0" x="278606"/>
                </a:lnTo>
                <a:lnTo>
                  <a:pt y="16669" x="323850"/>
                </a:lnTo>
                <a:lnTo>
                  <a:pt y="50006" x="342900"/>
                </a:lnTo>
                <a:lnTo>
                  <a:pt y="59531" x="378619"/>
                </a:lnTo>
                <a:lnTo>
                  <a:pt y="76200" x="390525"/>
                </a:lnTo>
                <a:lnTo>
                  <a:pt y="121444" x="41433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1" name="Shape 1061"/>
          <p:cNvSpPr/>
          <p:nvPr/>
        </p:nvSpPr>
        <p:spPr>
          <a:xfrm>
            <a:off y="1688306" x="5153025"/>
            <a:ext cy="457199" cx="476249"/>
          </a:xfrm>
          <a:custGeom>
            <a:pathLst>
              <a:path w="476250" extrusionOk="0" h="457200">
                <a:moveTo>
                  <a:pt y="364332" x="442913"/>
                </a:moveTo>
                <a:lnTo>
                  <a:pt y="307182" x="476250"/>
                </a:lnTo>
                <a:lnTo>
                  <a:pt y="283369" x="464344"/>
                </a:lnTo>
                <a:lnTo>
                  <a:pt y="266700" x="435769"/>
                </a:lnTo>
                <a:lnTo>
                  <a:pt y="240507" x="395288"/>
                </a:lnTo>
                <a:lnTo>
                  <a:pt y="200025" x="309563"/>
                </a:lnTo>
                <a:lnTo>
                  <a:pt y="152400" x="238125"/>
                </a:lnTo>
                <a:lnTo>
                  <a:pt y="150019" x="207169"/>
                </a:lnTo>
                <a:lnTo>
                  <a:pt y="154782" x="152400"/>
                </a:lnTo>
                <a:lnTo>
                  <a:pt y="147638" x="114300"/>
                </a:lnTo>
                <a:lnTo>
                  <a:pt y="121444" x="121444"/>
                </a:lnTo>
                <a:lnTo>
                  <a:pt y="80963" x="100013"/>
                </a:lnTo>
                <a:lnTo>
                  <a:pt y="38100" x="69056"/>
                </a:lnTo>
                <a:lnTo>
                  <a:pt y="0" x="50006"/>
                </a:lnTo>
                <a:lnTo>
                  <a:pt y="35719" x="0"/>
                </a:lnTo>
                <a:lnTo>
                  <a:pt y="100013" x="14288"/>
                </a:lnTo>
                <a:lnTo>
                  <a:pt y="147638" x="38100"/>
                </a:lnTo>
                <a:lnTo>
                  <a:pt y="195263" x="71438"/>
                </a:lnTo>
                <a:lnTo>
                  <a:pt y="259557" x="88106"/>
                </a:lnTo>
                <a:lnTo>
                  <a:pt y="316707" x="104775"/>
                </a:lnTo>
                <a:lnTo>
                  <a:pt y="390525" x="169069"/>
                </a:lnTo>
                <a:lnTo>
                  <a:pt y="457200" x="185738"/>
                </a:lnTo>
                <a:lnTo>
                  <a:pt y="457200" x="219075"/>
                </a:lnTo>
                <a:lnTo>
                  <a:pt y="404813" x="238125"/>
                </a:lnTo>
                <a:lnTo>
                  <a:pt y="376238" x="254794"/>
                </a:lnTo>
                <a:lnTo>
                  <a:pt y="361950" x="309563"/>
                </a:lnTo>
                <a:lnTo>
                  <a:pt y="326232" x="338138"/>
                </a:lnTo>
                <a:lnTo>
                  <a:pt y="309563" x="354806"/>
                </a:lnTo>
                <a:lnTo>
                  <a:pt y="326232" x="390525"/>
                </a:lnTo>
                <a:lnTo>
                  <a:pt y="364332" x="44291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2" name="Shape 1062"/>
          <p:cNvSpPr/>
          <p:nvPr/>
        </p:nvSpPr>
        <p:spPr>
          <a:xfrm>
            <a:off y="2226468" x="4929187"/>
            <a:ext cy="50005" cx="285749"/>
          </a:xfrm>
          <a:custGeom>
            <a:pathLst>
              <a:path w="285750" extrusionOk="0" h="50006">
                <a:moveTo>
                  <a:pt y="2381" x="285750"/>
                </a:moveTo>
                <a:lnTo>
                  <a:pt y="0" x="204787"/>
                </a:lnTo>
                <a:lnTo>
                  <a:pt y="0" x="150018"/>
                </a:lnTo>
                <a:lnTo>
                  <a:pt y="0" x="111918"/>
                </a:lnTo>
                <a:lnTo>
                  <a:pt y="35719" x="28575"/>
                </a:lnTo>
                <a:lnTo>
                  <a:pt y="47625" x="0"/>
                </a:lnTo>
                <a:lnTo>
                  <a:pt y="50006" x="116681"/>
                </a:lnTo>
                <a:lnTo>
                  <a:pt y="30956" x="200025"/>
                </a:lnTo>
                <a:lnTo>
                  <a:pt y="2381" x="2857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3" name="Shape 1063"/>
          <p:cNvSpPr/>
          <p:nvPr/>
        </p:nvSpPr>
        <p:spPr>
          <a:xfrm>
            <a:off y="4114800" x="4150519"/>
            <a:ext cy="164305" cx="104774"/>
          </a:xfrm>
          <a:custGeom>
            <a:pathLst>
              <a:path w="104775" extrusionOk="0" h="164306">
                <a:moveTo>
                  <a:pt y="164306" x="104775"/>
                </a:moveTo>
                <a:lnTo>
                  <a:pt y="92869" x="97631"/>
                </a:lnTo>
                <a:lnTo>
                  <a:pt y="28575" x="92869"/>
                </a:lnTo>
                <a:lnTo>
                  <a:pt y="0" x="78581"/>
                </a:lnTo>
                <a:lnTo>
                  <a:pt y="7144" x="38100"/>
                </a:lnTo>
                <a:lnTo>
                  <a:pt y="40481" x="0"/>
                </a:lnTo>
                <a:lnTo>
                  <a:pt y="80963" x="33337"/>
                </a:lnTo>
                <a:cubicBezTo>
                  <a:pt y="93663" x="45243"/>
                  <a:pt y="132556" x="54769"/>
                  <a:pt y="145256" x="66675"/>
                </a:cubicBezTo>
                <a:lnTo>
                  <a:pt y="164306" x="1047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4" name="Shape 1064"/>
          <p:cNvSpPr/>
          <p:nvPr/>
        </p:nvSpPr>
        <p:spPr>
          <a:xfrm>
            <a:off y="3336130" x="2697956"/>
            <a:ext cy="735806" cx="704849"/>
          </a:xfrm>
          <a:custGeom>
            <a:pathLst>
              <a:path w="704850" extrusionOk="0" h="735807">
                <a:moveTo>
                  <a:pt y="666750" x="704850"/>
                </a:moveTo>
                <a:lnTo>
                  <a:pt y="709613" x="688182"/>
                </a:lnTo>
                <a:lnTo>
                  <a:pt y="721519" x="626269"/>
                </a:lnTo>
                <a:lnTo>
                  <a:pt y="735807" x="573882"/>
                </a:lnTo>
                <a:lnTo>
                  <a:pt y="735807" x="550069"/>
                </a:lnTo>
                <a:cubicBezTo>
                  <a:pt y="716757" x="549275"/>
                  <a:pt y="697707" x="548482"/>
                  <a:pt y="678657" x="547688"/>
                </a:cubicBezTo>
                <a:lnTo>
                  <a:pt y="647700" x="531019"/>
                </a:lnTo>
                <a:lnTo>
                  <a:pt y="626269" x="447675"/>
                </a:lnTo>
                <a:lnTo>
                  <a:pt y="623888" x="381000"/>
                </a:lnTo>
                <a:lnTo>
                  <a:pt y="607219" x="352425"/>
                </a:lnTo>
                <a:lnTo>
                  <a:pt y="559594" x="342900"/>
                </a:lnTo>
                <a:lnTo>
                  <a:pt y="545307" x="328613"/>
                </a:lnTo>
                <a:lnTo>
                  <a:pt y="554832" x="245269"/>
                </a:lnTo>
                <a:lnTo>
                  <a:pt y="559594" x="180975"/>
                </a:lnTo>
                <a:lnTo>
                  <a:pt y="521494" x="128588"/>
                </a:lnTo>
                <a:lnTo>
                  <a:pt y="485775" x="100013"/>
                </a:lnTo>
                <a:lnTo>
                  <a:pt y="440532" x="90488"/>
                </a:lnTo>
                <a:lnTo>
                  <a:pt y="402432" x="107157"/>
                </a:lnTo>
                <a:lnTo>
                  <a:pt y="369094" x="142875"/>
                </a:lnTo>
                <a:lnTo>
                  <a:pt y="347663" x="176213"/>
                </a:lnTo>
                <a:lnTo>
                  <a:pt y="330994" x="157163"/>
                </a:lnTo>
                <a:lnTo>
                  <a:pt y="283369" x="140494"/>
                </a:lnTo>
                <a:lnTo>
                  <a:pt y="264319" x="109538"/>
                </a:lnTo>
                <a:lnTo>
                  <a:pt y="269082" x="35719"/>
                </a:lnTo>
                <a:lnTo>
                  <a:pt y="273844" x="0"/>
                </a:lnTo>
                <a:lnTo>
                  <a:pt y="204788" x="7144"/>
                </a:lnTo>
                <a:lnTo>
                  <a:pt y="130969" x="23813"/>
                </a:lnTo>
                <a:lnTo>
                  <a:pt y="107157" x="59532"/>
                </a:lnTo>
                <a:lnTo>
                  <a:pt y="47625" x="85725"/>
                </a:lnTo>
                <a:lnTo>
                  <a:pt y="9525" x="85725"/>
                </a:lnTo>
                <a:lnTo>
                  <a:pt y="0" x="147638"/>
                </a:lnTo>
                <a:lnTo>
                  <a:pt y="38100" x="166688"/>
                </a:lnTo>
                <a:lnTo>
                  <a:pt y="57150" x="178594"/>
                </a:lnTo>
                <a:lnTo>
                  <a:pt y="104775" x="195263"/>
                </a:lnTo>
                <a:lnTo>
                  <a:pt y="147638" x="197644"/>
                </a:lnTo>
                <a:lnTo>
                  <a:pt y="197644" x="169069"/>
                </a:lnTo>
                <a:cubicBezTo>
                  <a:pt y="220625" x="163963"/>
                  <a:pt y="211757" x="164307"/>
                  <a:pt y="223838" x="164307"/>
                </a:cubicBezTo>
                <a:lnTo>
                  <a:pt y="259557" x="159544"/>
                </a:lnTo>
                <a:lnTo>
                  <a:pt y="226219" x="228600"/>
                </a:lnTo>
                <a:lnTo>
                  <a:pt y="211932" x="278607"/>
                </a:lnTo>
                <a:lnTo>
                  <a:pt y="204788" x="359569"/>
                </a:lnTo>
                <a:lnTo>
                  <a:pt y="207169" x="419100"/>
                </a:lnTo>
                <a:lnTo>
                  <a:pt y="240507" x="426244"/>
                </a:lnTo>
                <a:lnTo>
                  <a:pt y="273844" x="361950"/>
                </a:lnTo>
                <a:lnTo>
                  <a:pt y="328613" x="328613"/>
                </a:lnTo>
                <a:lnTo>
                  <a:pt y="354807" x="304800"/>
                </a:lnTo>
                <a:lnTo>
                  <a:pt y="357188" x="269082"/>
                </a:lnTo>
                <a:lnTo>
                  <a:pt y="338138" x="223838"/>
                </a:lnTo>
                <a:lnTo>
                  <a:pt y="328613" x="200025"/>
                </a:lnTo>
                <a:lnTo>
                  <a:pt y="385763" x="207169"/>
                </a:lnTo>
                <a:lnTo>
                  <a:pt y="416719" x="207169"/>
                </a:lnTo>
                <a:lnTo>
                  <a:pt y="457200" x="235744"/>
                </a:lnTo>
                <a:lnTo>
                  <a:pt y="485775" x="302419"/>
                </a:lnTo>
                <a:lnTo>
                  <a:pt y="535782" x="364332"/>
                </a:lnTo>
                <a:lnTo>
                  <a:pt y="571500" x="431007"/>
                </a:lnTo>
                <a:lnTo>
                  <a:pt y="595313" x="488157"/>
                </a:lnTo>
                <a:lnTo>
                  <a:pt y="590550" x="538163"/>
                </a:lnTo>
                <a:lnTo>
                  <a:pt y="604838" x="602457"/>
                </a:lnTo>
                <a:lnTo>
                  <a:pt y="621507" x="628650"/>
                </a:lnTo>
                <a:lnTo>
                  <a:pt y="642938" x="642938"/>
                </a:lnTo>
                <a:lnTo>
                  <a:pt y="666750" x="7048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5" name="Shape 1065"/>
          <p:cNvSpPr/>
          <p:nvPr/>
        </p:nvSpPr>
        <p:spPr>
          <a:xfrm>
            <a:off y="3276600" x="2614613"/>
            <a:ext cy="52387" cx="147636"/>
          </a:xfrm>
          <a:custGeom>
            <a:pathLst>
              <a:path w="147637" extrusionOk="0" h="52388">
                <a:moveTo>
                  <a:pt y="50006" x="147637"/>
                </a:moveTo>
                <a:lnTo>
                  <a:pt y="0" x="138112"/>
                </a:lnTo>
                <a:lnTo>
                  <a:pt y="9525" x="83343"/>
                </a:lnTo>
                <a:lnTo>
                  <a:pt y="21431" x="14287"/>
                </a:lnTo>
                <a:lnTo>
                  <a:pt y="35719" x="0"/>
                </a:lnTo>
                <a:lnTo>
                  <a:pt y="52388" x="52387"/>
                </a:lnTo>
                <a:lnTo>
                  <a:pt y="50006" x="14763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6" name="Shape 1066"/>
          <p:cNvSpPr/>
          <p:nvPr/>
        </p:nvSpPr>
        <p:spPr>
          <a:xfrm>
            <a:off y="2719388" x="1602580"/>
            <a:ext cy="761999" cx="831056"/>
          </a:xfrm>
          <a:custGeom>
            <a:pathLst>
              <a:path w="831057" extrusionOk="0" h="762000">
                <a:moveTo>
                  <a:pt y="688181" x="411957"/>
                </a:moveTo>
                <a:lnTo>
                  <a:pt y="728662" x="481013"/>
                </a:lnTo>
                <a:lnTo>
                  <a:pt y="762000" x="559594"/>
                </a:lnTo>
                <a:lnTo>
                  <a:pt y="762000" x="604838"/>
                </a:lnTo>
                <a:lnTo>
                  <a:pt y="707231" x="654844"/>
                </a:lnTo>
                <a:lnTo>
                  <a:pt y="609600" x="711994"/>
                </a:lnTo>
                <a:lnTo>
                  <a:pt y="550068" x="757238"/>
                </a:lnTo>
                <a:lnTo>
                  <a:pt y="478631" x="735807"/>
                </a:lnTo>
                <a:lnTo>
                  <a:pt y="402431" x="688182"/>
                </a:lnTo>
                <a:lnTo>
                  <a:pt y="345281" x="645319"/>
                </a:lnTo>
                <a:lnTo>
                  <a:pt y="328612" x="616744"/>
                </a:lnTo>
                <a:lnTo>
                  <a:pt y="316706" x="573882"/>
                </a:lnTo>
                <a:lnTo>
                  <a:pt y="269081" x="545307"/>
                </a:lnTo>
                <a:lnTo>
                  <a:pt y="228600" x="535782"/>
                </a:lnTo>
                <a:lnTo>
                  <a:pt y="211931" x="557213"/>
                </a:lnTo>
                <a:lnTo>
                  <a:pt y="207168" x="647700"/>
                </a:lnTo>
                <a:lnTo>
                  <a:pt y="202406" x="702469"/>
                </a:lnTo>
                <a:lnTo>
                  <a:pt y="209550" x="752475"/>
                </a:lnTo>
                <a:lnTo>
                  <a:pt y="207168" x="785813"/>
                </a:lnTo>
                <a:lnTo>
                  <a:pt y="192881" x="831057"/>
                </a:lnTo>
                <a:lnTo>
                  <a:pt y="157162" x="778669"/>
                </a:lnTo>
                <a:lnTo>
                  <a:pt y="173831" x="728663"/>
                </a:lnTo>
                <a:lnTo>
                  <a:pt y="176212" x="676275"/>
                </a:lnTo>
                <a:lnTo>
                  <a:pt y="169068" x="631032"/>
                </a:lnTo>
                <a:lnTo>
                  <a:pt y="176212" x="561975"/>
                </a:lnTo>
                <a:lnTo>
                  <a:pt y="226218" x="476250"/>
                </a:lnTo>
                <a:lnTo>
                  <a:pt y="242887" x="431007"/>
                </a:lnTo>
                <a:lnTo>
                  <a:pt y="223837" x="364332"/>
                </a:lnTo>
                <a:lnTo>
                  <a:pt y="214312" x="345282"/>
                </a:lnTo>
                <a:lnTo>
                  <a:pt y="150018" x="364332"/>
                </a:lnTo>
                <a:lnTo>
                  <a:pt y="66675" x="400050"/>
                </a:lnTo>
                <a:lnTo>
                  <a:pt y="21431" x="426244"/>
                </a:lnTo>
                <a:lnTo>
                  <a:pt y="0" x="411957"/>
                </a:lnTo>
                <a:lnTo>
                  <a:pt y="9525" x="354807"/>
                </a:lnTo>
                <a:lnTo>
                  <a:pt y="14287" x="302419"/>
                </a:lnTo>
                <a:lnTo>
                  <a:pt y="19050" x="276225"/>
                </a:lnTo>
                <a:lnTo>
                  <a:pt y="54768" x="257175"/>
                </a:lnTo>
                <a:lnTo>
                  <a:pt y="83343" x="202407"/>
                </a:lnTo>
                <a:lnTo>
                  <a:pt y="104775" x="140494"/>
                </a:lnTo>
                <a:lnTo>
                  <a:pt y="140493" x="78582"/>
                </a:lnTo>
                <a:lnTo>
                  <a:pt y="157162" x="21432"/>
                </a:lnTo>
                <a:lnTo>
                  <a:pt y="207168" x="9525"/>
                </a:lnTo>
                <a:lnTo>
                  <a:pt y="240506" x="26194"/>
                </a:lnTo>
                <a:lnTo>
                  <a:pt y="285750" x="4763"/>
                </a:lnTo>
                <a:lnTo>
                  <a:pt y="323850" x="0"/>
                </a:lnTo>
                <a:lnTo>
                  <a:pt y="342900" x="33338"/>
                </a:lnTo>
                <a:lnTo>
                  <a:pt y="364331" x="109538"/>
                </a:lnTo>
                <a:lnTo>
                  <a:pt y="371475" x="173832"/>
                </a:lnTo>
                <a:lnTo>
                  <a:pt y="357187" x="216694"/>
                </a:lnTo>
                <a:lnTo>
                  <a:pt y="385762" x="242888"/>
                </a:lnTo>
                <a:lnTo>
                  <a:pt y="354806" x="295275"/>
                </a:lnTo>
                <a:lnTo>
                  <a:pt y="342900" x="330994"/>
                </a:lnTo>
                <a:lnTo>
                  <a:pt y="376237" x="428625"/>
                </a:lnTo>
                <a:lnTo>
                  <a:pt y="392906" x="502444"/>
                </a:lnTo>
                <a:lnTo>
                  <a:pt y="419100" x="585788"/>
                </a:lnTo>
                <a:lnTo>
                  <a:pt y="457200" x="647700"/>
                </a:lnTo>
                <a:lnTo>
                  <a:pt y="516731" x="711994"/>
                </a:lnTo>
                <a:lnTo>
                  <a:pt y="540543" x="721519"/>
                </a:lnTo>
                <a:lnTo>
                  <a:pt y="581025" x="650082"/>
                </a:lnTo>
                <a:lnTo>
                  <a:pt y="645318" x="611982"/>
                </a:lnTo>
                <a:lnTo>
                  <a:pt y="683418" x="578644"/>
                </a:lnTo>
                <a:lnTo>
                  <a:pt y="700087" x="526257"/>
                </a:lnTo>
                <a:lnTo>
                  <a:pt y="697706" x="478632"/>
                </a:lnTo>
                <a:lnTo>
                  <a:pt y="688181" x="41195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7" name="Shape 1067"/>
          <p:cNvSpPr/>
          <p:nvPr/>
        </p:nvSpPr>
        <p:spPr>
          <a:xfrm>
            <a:off y="3486150" x="4221955"/>
            <a:ext cy="778668" cx="592930"/>
          </a:xfrm>
          <a:custGeom>
            <a:pathLst>
              <a:path w="592931" extrusionOk="0" h="778669">
                <a:moveTo>
                  <a:pt y="550069" x="533400"/>
                </a:moveTo>
                <a:lnTo>
                  <a:pt y="600075" x="540544"/>
                </a:lnTo>
                <a:lnTo>
                  <a:pt y="661988" x="588169"/>
                </a:lnTo>
                <a:lnTo>
                  <a:pt y="695325" x="550069"/>
                </a:lnTo>
                <a:lnTo>
                  <a:pt y="766763" x="497682"/>
                </a:lnTo>
                <a:lnTo>
                  <a:pt y="778669" x="447675"/>
                </a:lnTo>
                <a:lnTo>
                  <a:pt y="721519" x="400050"/>
                </a:lnTo>
                <a:lnTo>
                  <a:pt y="652463" x="388144"/>
                </a:lnTo>
                <a:lnTo>
                  <a:pt y="604838" x="381000"/>
                </a:lnTo>
                <a:lnTo>
                  <a:pt y="550069" x="411957"/>
                </a:lnTo>
                <a:lnTo>
                  <a:pt y="550069" x="364332"/>
                </a:lnTo>
                <a:lnTo>
                  <a:pt y="569119" x="304800"/>
                </a:lnTo>
                <a:lnTo>
                  <a:pt y="650081" x="338138"/>
                </a:lnTo>
                <a:lnTo>
                  <a:pt y="735806" x="352425"/>
                </a:lnTo>
                <a:lnTo>
                  <a:pt y="757238" x="311944"/>
                </a:lnTo>
                <a:lnTo>
                  <a:pt y="759619" x="250032"/>
                </a:lnTo>
                <a:lnTo>
                  <a:pt y="733425" x="202407"/>
                </a:lnTo>
                <a:lnTo>
                  <a:pt y="669131" x="161925"/>
                </a:lnTo>
                <a:lnTo>
                  <a:pt y="642938" x="145257"/>
                </a:lnTo>
                <a:lnTo>
                  <a:pt y="638175" x="123825"/>
                </a:lnTo>
                <a:lnTo>
                  <a:pt y="669131" x="107157"/>
                </a:lnTo>
                <a:lnTo>
                  <a:pt y="683419" x="78582"/>
                </a:lnTo>
                <a:lnTo>
                  <a:pt y="671513" x="42863"/>
                </a:lnTo>
                <a:lnTo>
                  <a:pt y="628650" x="28575"/>
                </a:lnTo>
                <a:lnTo>
                  <a:pt y="533400" x="2382"/>
                </a:lnTo>
                <a:lnTo>
                  <a:pt y="447675" x="2382"/>
                </a:lnTo>
                <a:lnTo>
                  <a:pt y="273844" x="0"/>
                </a:lnTo>
                <a:lnTo>
                  <a:pt y="180975" x="11907"/>
                </a:lnTo>
                <a:lnTo>
                  <a:pt y="90488" x="11907"/>
                </a:lnTo>
                <a:lnTo>
                  <a:pt y="23813" x="26194"/>
                </a:lnTo>
                <a:lnTo>
                  <a:pt y="0" x="42863"/>
                </a:lnTo>
                <a:lnTo>
                  <a:pt y="9525" x="73819"/>
                </a:lnTo>
                <a:lnTo>
                  <a:pt y="95250" x="128588"/>
                </a:lnTo>
                <a:lnTo>
                  <a:pt y="173831" x="166688"/>
                </a:lnTo>
                <a:lnTo>
                  <a:pt y="257175" x="223838"/>
                </a:lnTo>
                <a:lnTo>
                  <a:pt y="307181" x="257175"/>
                </a:lnTo>
                <a:lnTo>
                  <a:pt y="352425" x="347663"/>
                </a:lnTo>
                <a:lnTo>
                  <a:pt y="369094" x="483394"/>
                </a:lnTo>
                <a:lnTo>
                  <a:pt y="395288" x="566738"/>
                </a:lnTo>
                <a:lnTo>
                  <a:pt y="416719" x="592931"/>
                </a:lnTo>
                <a:lnTo>
                  <a:pt y="450057" x="573882"/>
                </a:lnTo>
                <a:lnTo>
                  <a:pt y="514349" x="550069"/>
                </a:lnTo>
                <a:lnTo>
                  <a:pt y="550069" x="533400"/>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8" name="Shape 1068"/>
          <p:cNvSpPr/>
          <p:nvPr/>
        </p:nvSpPr>
        <p:spPr>
          <a:xfrm>
            <a:off y="2995613" x="3338512"/>
            <a:ext cy="1271586" cx="750092"/>
          </a:xfrm>
          <a:custGeom>
            <a:pathLst>
              <a:path w="750093" extrusionOk="0" h="1271587">
                <a:moveTo>
                  <a:pt y="1176337" x="733425"/>
                </a:moveTo>
                <a:lnTo>
                  <a:pt y="1147762" x="702468"/>
                </a:lnTo>
                <a:lnTo>
                  <a:pt y="1123950" x="678656"/>
                </a:lnTo>
                <a:lnTo>
                  <a:pt y="1123950" x="678656"/>
                </a:lnTo>
                <a:lnTo>
                  <a:pt y="1178718" x="597693"/>
                </a:lnTo>
                <a:lnTo>
                  <a:pt y="1223962" x="573881"/>
                </a:lnTo>
                <a:lnTo>
                  <a:pt y="1271587" x="547687"/>
                </a:lnTo>
                <a:lnTo>
                  <a:pt y="1247775" x="497681"/>
                </a:lnTo>
                <a:lnTo>
                  <a:pt y="1212056" x="452437"/>
                </a:lnTo>
                <a:lnTo>
                  <a:pt y="1138237" x="397668"/>
                </a:lnTo>
                <a:lnTo>
                  <a:pt y="1069181" x="342900"/>
                </a:lnTo>
                <a:lnTo>
                  <a:pt y="1050131" x="280987"/>
                </a:lnTo>
                <a:lnTo>
                  <a:pt y="1021556" x="200025"/>
                </a:lnTo>
                <a:lnTo>
                  <a:pt y="1019175" x="154781"/>
                </a:lnTo>
                <a:lnTo>
                  <a:pt y="1023937" x="126206"/>
                </a:lnTo>
                <a:lnTo>
                  <a:pt y="1026318" x="88106"/>
                </a:lnTo>
                <a:lnTo>
                  <a:pt y="1004887" x="71437"/>
                </a:lnTo>
                <a:lnTo>
                  <a:pt y="938212" x="50006"/>
                </a:lnTo>
                <a:lnTo>
                  <a:pt y="885825" x="38100"/>
                </a:lnTo>
                <a:lnTo>
                  <a:pt y="833437" x="45243"/>
                </a:lnTo>
                <a:lnTo>
                  <a:pt y="773906" x="19050"/>
                </a:lnTo>
                <a:lnTo>
                  <a:pt y="716756" x="7143"/>
                </a:lnTo>
                <a:lnTo>
                  <a:pt y="681037" x="0"/>
                </a:lnTo>
                <a:lnTo>
                  <a:pt y="650081" x="21431"/>
                </a:lnTo>
                <a:lnTo>
                  <a:pt y="654843" x="85725"/>
                </a:lnTo>
                <a:lnTo>
                  <a:pt y="633412" x="119062"/>
                </a:lnTo>
                <a:cubicBezTo>
                  <a:pt y="611981" x="118268"/>
                  <a:pt y="590549" x="117475"/>
                  <a:pt y="569118" x="116681"/>
                </a:cubicBezTo>
                <a:lnTo>
                  <a:pt y="531018" x="119062"/>
                </a:lnTo>
                <a:lnTo>
                  <a:pt y="523875" x="157162"/>
                </a:lnTo>
                <a:lnTo>
                  <a:pt y="547687" x="235743"/>
                </a:lnTo>
                <a:lnTo>
                  <a:pt y="554831" x="297656"/>
                </a:lnTo>
                <a:lnTo>
                  <a:pt y="557212" x="330993"/>
                </a:lnTo>
                <a:lnTo>
                  <a:pt y="538162" x="354806"/>
                </a:lnTo>
                <a:lnTo>
                  <a:pt y="481012" x="321468"/>
                </a:lnTo>
                <a:lnTo>
                  <a:pt y="445293" x="300037"/>
                </a:lnTo>
                <a:lnTo>
                  <a:pt y="407193" x="290512"/>
                </a:lnTo>
                <a:lnTo>
                  <a:pt y="395287" x="314325"/>
                </a:lnTo>
                <a:lnTo>
                  <a:pt y="371475" x="385762"/>
                </a:lnTo>
                <a:lnTo>
                  <a:pt y="352425" x="419100"/>
                </a:lnTo>
                <a:lnTo>
                  <a:pt y="328612" x="440531"/>
                </a:lnTo>
                <a:lnTo>
                  <a:pt y="290512" x="485775"/>
                </a:lnTo>
                <a:lnTo>
                  <a:pt y="247650" x="490537"/>
                </a:lnTo>
                <a:lnTo>
                  <a:pt y="221456" x="450056"/>
                </a:lnTo>
                <a:lnTo>
                  <a:pt y="185737" x="442912"/>
                </a:lnTo>
                <a:lnTo>
                  <a:pt y="135731" x="495300"/>
                </a:lnTo>
                <a:lnTo>
                  <a:pt y="107156" x="507206"/>
                </a:lnTo>
                <a:lnTo>
                  <a:pt y="85725" x="495300"/>
                </a:lnTo>
                <a:lnTo>
                  <a:pt y="78581" x="461962"/>
                </a:lnTo>
                <a:lnTo>
                  <a:pt y="71437" x="435768"/>
                </a:lnTo>
                <a:lnTo>
                  <a:pt y="71437" x="435768"/>
                </a:lnTo>
                <a:lnTo>
                  <a:pt y="23812" x="461962"/>
                </a:lnTo>
                <a:lnTo>
                  <a:pt y="0" x="492918"/>
                </a:lnTo>
                <a:lnTo>
                  <a:pt y="42862" x="535781"/>
                </a:lnTo>
                <a:lnTo>
                  <a:pt y="114300" x="638175"/>
                </a:lnTo>
                <a:lnTo>
                  <a:pt y="195262" x="690562"/>
                </a:lnTo>
                <a:lnTo>
                  <a:pt y="240506" x="716756"/>
                </a:lnTo>
                <a:lnTo>
                  <a:pt y="314325" x="723900"/>
                </a:lnTo>
                <a:lnTo>
                  <a:pt y="421481" x="719137"/>
                </a:lnTo>
                <a:lnTo>
                  <a:pt y="514350" x="709612"/>
                </a:lnTo>
                <a:lnTo>
                  <a:pt y="585787" x="697706"/>
                </a:lnTo>
                <a:lnTo>
                  <a:pt y="685800" x="692943"/>
                </a:lnTo>
                <a:lnTo>
                  <a:pt y="802481" x="685800"/>
                </a:lnTo>
                <a:lnTo>
                  <a:pt y="852487" x="690562"/>
                </a:lnTo>
                <a:lnTo>
                  <a:pt y="892968" x="711993"/>
                </a:lnTo>
                <a:lnTo>
                  <a:pt y="952500" x="707231"/>
                </a:lnTo>
                <a:lnTo>
                  <a:pt y="976312" x="738187"/>
                </a:lnTo>
                <a:lnTo>
                  <a:pt y="997743" x="750093"/>
                </a:lnTo>
                <a:lnTo>
                  <a:pt y="1071562" x="745331"/>
                </a:lnTo>
                <a:lnTo>
                  <a:pt y="1176337" x="733425"/>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69" name="Shape 1069"/>
          <p:cNvSpPr/>
          <p:nvPr/>
        </p:nvSpPr>
        <p:spPr>
          <a:xfrm>
            <a:off y="2581275" x="4900614"/>
            <a:ext cy="1340722" cx="1483518"/>
          </a:xfrm>
          <a:custGeom>
            <a:pathLst>
              <a:path w="1483519" extrusionOk="0" h="1340723">
                <a:moveTo>
                  <a:pt y="509588" x="1231106"/>
                </a:moveTo>
                <a:lnTo>
                  <a:pt y="473869" x="1185862"/>
                </a:lnTo>
                <a:lnTo>
                  <a:pt y="433388" x="1135856"/>
                </a:lnTo>
                <a:lnTo>
                  <a:pt y="397669" x="1066800"/>
                </a:lnTo>
                <a:lnTo>
                  <a:pt y="369094" x="1012031"/>
                </a:lnTo>
                <a:lnTo>
                  <a:pt y="328613" x="997743"/>
                </a:lnTo>
                <a:lnTo>
                  <a:pt y="247650" x="981075"/>
                </a:lnTo>
                <a:lnTo>
                  <a:pt y="185738" x="933450"/>
                </a:lnTo>
                <a:lnTo>
                  <a:pt y="157163" x="885825"/>
                </a:lnTo>
                <a:lnTo>
                  <a:pt y="150019" x="776287"/>
                </a:lnTo>
                <a:lnTo>
                  <a:pt y="128588" x="695325"/>
                </a:lnTo>
                <a:lnTo>
                  <a:pt y="104775" x="621506"/>
                </a:lnTo>
                <a:lnTo>
                  <a:pt y="66675" x="545306"/>
                </a:lnTo>
                <a:lnTo>
                  <a:pt y="45244" x="509587"/>
                </a:lnTo>
                <a:lnTo>
                  <a:pt y="23813" x="476250"/>
                </a:lnTo>
                <a:lnTo>
                  <a:pt y="0" x="435768"/>
                </a:lnTo>
                <a:lnTo>
                  <a:pt y="76200" x="450056"/>
                </a:lnTo>
                <a:lnTo>
                  <a:pt y="76200" x="450056"/>
                </a:lnTo>
                <a:lnTo>
                  <a:pt y="97631" x="371475"/>
                </a:lnTo>
                <a:lnTo>
                  <a:pt y="145256" x="357187"/>
                </a:lnTo>
                <a:lnTo>
                  <a:pt y="207169" x="319087"/>
                </a:lnTo>
                <a:lnTo>
                  <a:pt y="304800" x="352425"/>
                </a:lnTo>
                <a:lnTo>
                  <a:pt y="364331" x="392906"/>
                </a:lnTo>
                <a:lnTo>
                  <a:pt y="392906" x="426243"/>
                </a:lnTo>
                <a:lnTo>
                  <a:pt y="423863" x="411956"/>
                </a:lnTo>
                <a:lnTo>
                  <a:pt y="459581" x="426243"/>
                </a:lnTo>
                <a:lnTo>
                  <a:pt y="519113" x="438150"/>
                </a:lnTo>
                <a:lnTo>
                  <a:pt y="526256" x="373856"/>
                </a:lnTo>
                <a:lnTo>
                  <a:pt y="509588" x="326231"/>
                </a:lnTo>
                <a:lnTo>
                  <a:pt y="433388" x="273843"/>
                </a:lnTo>
                <a:lnTo>
                  <a:pt y="385763" x="238125"/>
                </a:lnTo>
                <a:lnTo>
                  <a:pt y="321469" x="211931"/>
                </a:lnTo>
                <a:lnTo>
                  <a:pt y="302419" x="207168"/>
                </a:lnTo>
                <a:lnTo>
                  <a:pt y="297656" x="185737"/>
                </a:lnTo>
                <a:lnTo>
                  <a:pt y="290513" x="166687"/>
                </a:lnTo>
                <a:lnTo>
                  <a:pt y="269081" x="126206"/>
                </a:lnTo>
                <a:lnTo>
                  <a:pt y="242888" x="102393"/>
                </a:lnTo>
                <a:lnTo>
                  <a:pt y="242888" x="102393"/>
                </a:lnTo>
                <a:lnTo>
                  <a:pt y="254794" x="76200"/>
                </a:lnTo>
                <a:lnTo>
                  <a:pt y="283369" x="57150"/>
                </a:lnTo>
                <a:lnTo>
                  <a:pt y="273844" x="42862"/>
                </a:lnTo>
                <a:lnTo>
                  <a:pt y="297656" x="0"/>
                </a:lnTo>
                <a:lnTo>
                  <a:pt y="316706" x="64293"/>
                </a:lnTo>
                <a:lnTo>
                  <a:pt y="383382" x="90487"/>
                </a:lnTo>
                <a:cubicBezTo>
                  <a:pt y="423864" x="96837"/>
                  <a:pt y="483395" x="98424"/>
                  <a:pt y="523877" x="104774"/>
                </a:cubicBezTo>
                <a:lnTo>
                  <a:pt y="650081" x="130969"/>
                </a:lnTo>
                <a:lnTo>
                  <a:pt y="738187" x="176212"/>
                </a:lnTo>
                <a:lnTo>
                  <a:pt y="788194" x="257175"/>
                </a:lnTo>
                <a:lnTo>
                  <a:pt y="897731" x="340518"/>
                </a:lnTo>
                <a:lnTo>
                  <a:pt y="966787" x="426243"/>
                </a:lnTo>
                <a:lnTo>
                  <a:pt y="1023937" x="502443"/>
                </a:lnTo>
                <a:lnTo>
                  <a:pt y="1062038" x="554831"/>
                </a:lnTo>
                <a:lnTo>
                  <a:pt y="1076326" x="569118"/>
                </a:lnTo>
                <a:lnTo>
                  <a:pt y="1071563" x="590549"/>
                </a:lnTo>
                <a:lnTo>
                  <a:pt y="1081088" x="623887"/>
                </a:lnTo>
                <a:lnTo>
                  <a:pt y="992982" x="638175"/>
                </a:lnTo>
                <a:lnTo>
                  <a:pt y="1004887" x="673893"/>
                </a:lnTo>
                <a:lnTo>
                  <a:pt y="1073943" x="719137"/>
                </a:lnTo>
                <a:lnTo>
                  <a:pt y="1109663" x="742950"/>
                </a:lnTo>
                <a:lnTo>
                  <a:pt y="1116806" x="776287"/>
                </a:lnTo>
                <a:lnTo>
                  <a:pt y="1119187" x="802480"/>
                </a:lnTo>
                <a:cubicBezTo>
                  <a:pt y="1144420" x="815097"/>
                  <a:pt y="1115075" x="833438"/>
                  <a:pt y="1128712" x="833438"/>
                </a:cubicBezTo>
                <a:lnTo>
                  <a:pt y="1145382" x="871537"/>
                </a:lnTo>
                <a:lnTo>
                  <a:pt y="1133475" x="909637"/>
                </a:lnTo>
                <a:lnTo>
                  <a:pt y="1109663" x="940593"/>
                </a:lnTo>
                <a:cubicBezTo>
                  <a:pt y="1109663" x="942974"/>
                  <a:pt y="1193007" x="923924"/>
                  <a:pt y="1193007" x="926305"/>
                </a:cubicBezTo>
                <a:lnTo>
                  <a:pt y="1243013" x="923925"/>
                </a:lnTo>
                <a:lnTo>
                  <a:pt y="1264444" x="962024"/>
                </a:lnTo>
                <a:cubicBezTo>
                  <a:pt y="1225550" x="969168"/>
                  <a:pt y="1303338" x="985836"/>
                  <a:pt y="1264444" x="992980"/>
                </a:cubicBezTo>
                <a:cubicBezTo>
                  <a:pt y="1218406" x="996949"/>
                  <a:pt y="1308101" x="1015205"/>
                  <a:pt y="1262063" x="1019174"/>
                </a:cubicBezTo>
                <a:cubicBezTo>
                  <a:pt y="1150938" x="1019174"/>
                  <a:pt y="1289844" x="1033462"/>
                  <a:pt y="1178719" x="1033462"/>
                </a:cubicBezTo>
                <a:lnTo>
                  <a:pt y="1190626" x="1071562"/>
                </a:lnTo>
                <a:cubicBezTo>
                  <a:pt y="1190626" x="1073943"/>
                  <a:pt y="1223963" x="1123949"/>
                  <a:pt y="1223963" x="1126330"/>
                </a:cubicBezTo>
                <a:lnTo>
                  <a:pt y="1288257" x="1152525"/>
                </a:lnTo>
                <a:cubicBezTo>
                  <a:pt y="1195388" x="1167606"/>
                  <a:pt y="1409700" x="1177924"/>
                  <a:pt y="1316831" x="1193005"/>
                </a:cubicBezTo>
                <a:cubicBezTo>
                  <a:pt y="1226344" x="1196180"/>
                  <a:pt y="1264443" x="1211261"/>
                  <a:pt y="1173956" x="1214436"/>
                </a:cubicBezTo>
                <a:lnTo>
                  <a:pt y="1128713" x="1257300"/>
                </a:lnTo>
                <a:lnTo>
                  <a:pt y="1123950" x="1316831"/>
                </a:lnTo>
                <a:cubicBezTo>
                  <a:pt y="1123156" x="1326355"/>
                  <a:pt y="1134269" x="1343024"/>
                  <a:pt y="1133475" x="1352548"/>
                </a:cubicBezTo>
                <a:lnTo>
                  <a:pt y="1128712" x="1438274"/>
                </a:lnTo>
                <a:cubicBezTo>
                  <a:pt y="1099343" x="1420811"/>
                  <a:pt y="1096169" x="1417636"/>
                  <a:pt y="1066800" x="1400173"/>
                </a:cubicBezTo>
                <a:cubicBezTo>
                  <a:pt y="1031081" x="1380329"/>
                  <a:pt y="1021557" x="1360485"/>
                  <a:pt y="985838" x="1340641"/>
                </a:cubicBezTo>
                <a:lnTo>
                  <a:pt y="947738" x="1331118"/>
                </a:lnTo>
                <a:lnTo>
                  <a:pt y="923925" x="1378744"/>
                </a:lnTo>
                <a:lnTo>
                  <a:pt y="916781" x="1443036"/>
                </a:lnTo>
                <a:cubicBezTo>
                  <a:pt y="905669" x="1437479"/>
                  <a:pt y="906462" x="1477167"/>
                  <a:pt y="895350" x="1471610"/>
                </a:cubicBezTo>
                <a:cubicBezTo>
                  <a:pt y="879475" x="1458910"/>
                  <a:pt y="870744" x="1453354"/>
                  <a:pt y="854869" x="1440654"/>
                </a:cubicBezTo>
                <a:cubicBezTo>
                  <a:pt y="840581" x="1431923"/>
                  <a:pt y="833438" x="1423191"/>
                  <a:pt y="819150" x="1414460"/>
                </a:cubicBezTo>
                <a:cubicBezTo>
                  <a:pt y="812800" x="1420810"/>
                  <a:pt y="811213" x="1410491"/>
                  <a:pt y="804863" x="1416841"/>
                </a:cubicBezTo>
                <a:lnTo>
                  <a:pt y="781050" x="1483519"/>
                </a:lnTo>
                <a:cubicBezTo>
                  <a:pt y="757238" x="1453356"/>
                  <a:pt y="733425" x="1468436"/>
                  <a:pt y="709613" x="1438273"/>
                </a:cubicBezTo>
                <a:cubicBezTo>
                  <a:pt y="692150" x="1408110"/>
                  <a:pt y="658019" x="1423192"/>
                  <a:pt y="640556" x="1393029"/>
                </a:cubicBezTo>
                <a:lnTo>
                  <a:pt y="578643" x="1307306"/>
                </a:lnTo>
                <a:lnTo>
                  <a:pt y="550068" x="1276350"/>
                </a:lnTo>
                <a:cubicBezTo>
                  <a:pt y="540543" x="1283494"/>
                  <a:pt y="559594" x="1264444"/>
                  <a:pt y="550069" x="1271588"/>
                </a:cubicBezTo>
                <a:lnTo>
                  <a:pt y="509588" x="1231106"/>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70" name="Shape 1070"/>
          <p:cNvSpPr/>
          <p:nvPr/>
        </p:nvSpPr>
        <p:spPr>
          <a:xfrm>
            <a:off y="2986088" x="4407694"/>
            <a:ext cy="1802605" cx="1724024"/>
          </a:xfrm>
          <a:custGeom>
            <a:pathLst>
              <a:path w="1724025" extrusionOk="0" h="1802606">
                <a:moveTo>
                  <a:pt y="1745456" x="1069181"/>
                </a:moveTo>
                <a:cubicBezTo>
                  <a:pt y="1718468" x="1068387"/>
                  <a:pt y="1691481" x="1067594"/>
                  <a:pt y="1664493" x="1066800"/>
                </a:cubicBezTo>
                <a:lnTo>
                  <a:pt y="1597818" x="1047750"/>
                </a:lnTo>
                <a:lnTo>
                  <a:pt y="1564481" x="1033462"/>
                </a:lnTo>
                <a:lnTo>
                  <a:pt y="1545431" x="964406"/>
                </a:lnTo>
                <a:lnTo>
                  <a:pt y="1543050" x="892969"/>
                </a:lnTo>
                <a:lnTo>
                  <a:pt y="1521618" x="847725"/>
                </a:lnTo>
                <a:lnTo>
                  <a:pt y="1452562" x="840581"/>
                </a:lnTo>
                <a:lnTo>
                  <a:pt y="1366837" x="812006"/>
                </a:lnTo>
                <a:lnTo>
                  <a:pt y="1343025" x="721519"/>
                </a:lnTo>
                <a:lnTo>
                  <a:pt y="1319212" x="690562"/>
                </a:lnTo>
                <a:lnTo>
                  <a:pt y="1209675" x="650081"/>
                </a:lnTo>
                <a:lnTo>
                  <a:pt y="1176337" x="604837"/>
                </a:lnTo>
                <a:lnTo>
                  <a:pt y="1131093" x="523875"/>
                </a:lnTo>
                <a:lnTo>
                  <a:pt y="1090612" x="461962"/>
                </a:lnTo>
                <a:lnTo>
                  <a:pt y="985837" x="442912"/>
                </a:lnTo>
                <a:lnTo>
                  <a:pt y="912018" x="411956"/>
                </a:lnTo>
                <a:lnTo>
                  <a:pt y="890587" x="407194"/>
                </a:lnTo>
                <a:lnTo>
                  <a:pt y="840581" x="392906"/>
                </a:lnTo>
                <a:lnTo>
                  <a:pt y="781050" x="364331"/>
                </a:lnTo>
                <a:cubicBezTo>
                  <a:pt y="755650" x="365125"/>
                  <a:pt y="730250" x="365918"/>
                  <a:pt y="704850" x="366712"/>
                </a:cubicBezTo>
                <a:lnTo>
                  <a:pt y="638175" x="376237"/>
                </a:lnTo>
                <a:lnTo>
                  <a:pt y="561975" x="342900"/>
                </a:lnTo>
                <a:lnTo>
                  <a:pt y="478631" x="254794"/>
                </a:lnTo>
                <a:lnTo>
                  <a:pt y="404812" x="145256"/>
                </a:lnTo>
                <a:lnTo>
                  <a:pt y="347662" x="50006"/>
                </a:lnTo>
                <a:lnTo>
                  <a:pt y="300037" x="0"/>
                </a:lnTo>
                <a:lnTo>
                  <a:pt y="240506" x="0"/>
                </a:lnTo>
                <a:lnTo>
                  <a:pt y="154781" x="30956"/>
                </a:lnTo>
                <a:lnTo>
                  <a:pt y="100012" x="85725"/>
                </a:lnTo>
                <a:lnTo>
                  <a:pt y="42862" x="152400"/>
                </a:lnTo>
                <a:lnTo>
                  <a:pt y="52387" x="176212"/>
                </a:lnTo>
                <a:lnTo>
                  <a:pt y="85725" x="216694"/>
                </a:lnTo>
                <a:lnTo>
                  <a:pt y="59531" x="288131"/>
                </a:lnTo>
                <a:lnTo>
                  <a:pt y="0" x="366712"/>
                </a:lnTo>
                <a:lnTo>
                  <a:pt y="95250" x="333375"/>
                </a:lnTo>
                <a:lnTo>
                  <a:pt y="142875" x="314325"/>
                </a:lnTo>
                <a:lnTo>
                  <a:pt y="171450" x="335756"/>
                </a:lnTo>
                <a:lnTo>
                  <a:pt y="192881" x="371475"/>
                </a:lnTo>
                <a:lnTo>
                  <a:pt y="159543" x="469106"/>
                </a:lnTo>
                <a:lnTo>
                  <a:pt y="180975" x="559594"/>
                </a:lnTo>
                <a:lnTo>
                  <a:pt y="288131" x="638175"/>
                </a:lnTo>
                <a:lnTo>
                  <a:pt y="373856" x="700087"/>
                </a:lnTo>
                <a:lnTo>
                  <a:pt y="414337" x="788194"/>
                </a:lnTo>
                <a:lnTo>
                  <a:pt y="516731" x="852487"/>
                </a:lnTo>
                <a:lnTo>
                  <a:pt y="633412" x="897731"/>
                </a:lnTo>
                <a:lnTo>
                  <a:pt y="716756" x="966787"/>
                </a:lnTo>
                <a:lnTo>
                  <a:pt y="792956" x="1076325"/>
                </a:lnTo>
                <a:lnTo>
                  <a:pt y="912018" x="1212056"/>
                </a:lnTo>
                <a:lnTo>
                  <a:pt y="995362" x="1271587"/>
                </a:lnTo>
                <a:lnTo>
                  <a:pt y="1062037" x="1326356"/>
                </a:lnTo>
                <a:lnTo>
                  <a:pt y="1107281" x="1397794"/>
                </a:lnTo>
                <a:lnTo>
                  <a:pt y="1126331" x="1488281"/>
                </a:lnTo>
                <a:lnTo>
                  <a:pt y="1178718" x="1554956"/>
                </a:lnTo>
                <a:lnTo>
                  <a:pt y="1216818" x="1671637"/>
                </a:lnTo>
                <a:lnTo>
                  <a:pt y="1238250" x="1704975"/>
                </a:lnTo>
                <a:lnTo>
                  <a:pt y="1328737" x="1643062"/>
                </a:lnTo>
                <a:lnTo>
                  <a:pt y="1359693" x="1643062"/>
                </a:lnTo>
                <a:lnTo>
                  <a:pt y="1454943" x="1724025"/>
                </a:lnTo>
                <a:lnTo>
                  <a:pt y="1533525" x="1719262"/>
                </a:lnTo>
                <a:lnTo>
                  <a:pt y="1571625" x="1626394"/>
                </a:lnTo>
                <a:lnTo>
                  <a:pt y="1604962" x="1543050"/>
                </a:lnTo>
                <a:lnTo>
                  <a:pt y="1700212" x="1554956"/>
                </a:lnTo>
                <a:lnTo>
                  <a:pt y="1747837" x="1502569"/>
                </a:lnTo>
                <a:lnTo>
                  <a:pt y="1766887" x="1445419"/>
                </a:lnTo>
                <a:lnTo>
                  <a:pt y="1716881" x="1385887"/>
                </a:lnTo>
                <a:lnTo>
                  <a:pt y="1633537" x="1335881"/>
                </a:lnTo>
                <a:lnTo>
                  <a:pt y="1609725" x="1288256"/>
                </a:lnTo>
                <a:lnTo>
                  <a:pt y="1678781" x="1228725"/>
                </a:lnTo>
                <a:lnTo>
                  <a:pt y="1781175" x="1152525"/>
                </a:lnTo>
                <a:lnTo>
                  <a:pt y="1800225" x="1126331"/>
                </a:lnTo>
                <a:lnTo>
                  <a:pt y="1802606" x="1085850"/>
                </a:lnTo>
                <a:lnTo>
                  <a:pt y="1745456" x="10691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1071" name="Shape 1071"/>
          <p:cNvGrpSpPr/>
          <p:nvPr/>
        </p:nvGrpSpPr>
        <p:grpSpPr>
          <a:xfrm>
            <a:off y="4176712" x="338846"/>
            <a:ext cy="2464248" cx="2436981"/>
            <a:chOff y="4176712" x="338846"/>
            <a:chExt cy="2464248" cx="2436981"/>
          </a:xfrm>
        </p:grpSpPr>
        <p:pic>
          <p:nvPicPr>
            <p:cNvPr id="1072" name="Shape 1072"/>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1073" name="Shape 1073"/>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1074" name="Shape 1074"/>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1075" name="Shape 1075"/>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1076" name="Shape 1076"/>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1077" name="Shape 1077"/>
          <p:cNvSpPr txBox="1"/>
          <p:nvPr/>
        </p:nvSpPr>
        <p:spPr>
          <a:xfrm>
            <a:off y="2981275" x="572928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1078" name="Shape 1078"/>
          <p:cNvSpPr/>
          <p:nvPr/>
        </p:nvSpPr>
        <p:spPr>
          <a:xfrm>
            <a:off y="2531221" x="5245894"/>
            <a:ext cy="1121569" cx="950119"/>
          </a:xfrm>
          <a:custGeom>
            <a:pathLst>
              <a:path w="950120" extrusionOk="0" h="1121570">
                <a:moveTo>
                  <a:pt y="0" x="195263"/>
                </a:moveTo>
                <a:lnTo>
                  <a:pt y="76199" x="190500"/>
                </a:lnTo>
                <a:lnTo>
                  <a:pt y="150018" x="42863"/>
                </a:lnTo>
                <a:lnTo>
                  <a:pt y="247650" x="0"/>
                </a:lnTo>
                <a:lnTo>
                  <a:pt y="328611" x="26194"/>
                </a:lnTo>
                <a:lnTo>
                  <a:pt y="395288" x="78581"/>
                </a:lnTo>
                <a:cubicBezTo>
                  <a:pt y="396891" x="80962"/>
                  <a:pt y="479457" x="107155"/>
                  <a:pt y="481060" x="109536"/>
                </a:cubicBezTo>
                <a:lnTo>
                  <a:pt y="538162" x="135731"/>
                </a:lnTo>
                <a:lnTo>
                  <a:pt y="573881" x="221456"/>
                </a:lnTo>
                <a:lnTo>
                  <a:pt y="614364" x="330994"/>
                </a:lnTo>
                <a:cubicBezTo>
                  <a:pt y="630644" x="359172"/>
                  <a:pt y="636231" x="390127"/>
                  <a:pt y="654892" x="416718"/>
                </a:cubicBezTo>
                <a:cubicBezTo>
                  <a:pt y="673553" x="443309"/>
                  <a:pt y="694183" x="442913"/>
                  <a:pt y="726330" x="490538"/>
                </a:cubicBezTo>
                <a:cubicBezTo>
                  <a:pt y="758477" x="538163"/>
                  <a:pt y="795784" x="542132"/>
                  <a:pt y="816818" x="569119"/>
                </a:cubicBezTo>
                <a:cubicBezTo>
                  <a:pt y="837852" x="596106"/>
                  <a:pt y="850551" x="604439"/>
                  <a:pt y="869204" x="623886"/>
                </a:cubicBezTo>
                <a:cubicBezTo>
                  <a:pt y="887857" x="643333"/>
                  <a:pt y="895398" x="706040"/>
                  <a:pt y="912067" x="731043"/>
                </a:cubicBezTo>
                <a:cubicBezTo>
                  <a:pt y="928736" x="756046"/>
                  <a:pt y="964454" x="733027"/>
                  <a:pt y="988267" x="747711"/>
                </a:cubicBezTo>
                <a:cubicBezTo>
                  <a:pt y="1012080" x="762395"/>
                  <a:pt y="1029550" x="789780"/>
                  <a:pt y="1054942" x="819149"/>
                </a:cubicBezTo>
                <a:cubicBezTo>
                  <a:pt y="1089859" x="855662"/>
                  <a:pt y="1103718" x="931070"/>
                  <a:pt y="1121570" x="950120"/>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79" name="Shape 1079"/>
          <p:cNvSpPr/>
          <p:nvPr/>
        </p:nvSpPr>
        <p:spPr>
          <a:xfrm>
            <a:off y="3394007" x="5856683"/>
            <a:ext cy="328612" cx="40480"/>
          </a:xfrm>
          <a:custGeom>
            <a:pathLst>
              <a:path w="40481" extrusionOk="0" h="328613">
                <a:moveTo>
                  <a:pt y="0" x="0"/>
                </a:moveTo>
                <a:lnTo>
                  <a:pt y="116682" x="38100"/>
                </a:lnTo>
                <a:lnTo>
                  <a:pt y="188119" x="26194"/>
                </a:lnTo>
                <a:lnTo>
                  <a:pt y="266700" x="30956"/>
                </a:lnTo>
                <a:lnTo>
                  <a:pt y="328613" x="4048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80" name="Shape 1080"/>
          <p:cNvSpPr/>
          <p:nvPr/>
        </p:nvSpPr>
        <p:spPr>
          <a:xfrm>
            <a:off y="3264693" x="5781675"/>
            <a:ext cy="54768" cx="552449"/>
          </a:xfrm>
          <a:custGeom>
            <a:pathLst>
              <a:path w="552450" extrusionOk="0" h="54769">
                <a:moveTo>
                  <a:pt y="19050" x="0"/>
                </a:moveTo>
                <a:lnTo>
                  <a:pt y="21431" x="121444"/>
                </a:lnTo>
                <a:lnTo>
                  <a:pt y="0" x="316706"/>
                </a:lnTo>
                <a:lnTo>
                  <a:pt y="38100" x="507206"/>
                </a:lnTo>
                <a:lnTo>
                  <a:pt y="54769" x="55245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081" name="Shape 1081"/>
          <p:cNvSpPr/>
          <p:nvPr/>
        </p:nvSpPr>
        <p:spPr>
          <a:xfrm>
            <a:off y="3214688" x="5653087"/>
            <a:ext cy="400049" cx="50005"/>
          </a:xfrm>
          <a:custGeom>
            <a:pathLst>
              <a:path w="50006" extrusionOk="0" h="400050">
                <a:moveTo>
                  <a:pt y="0" x="28575"/>
                </a:moveTo>
                <a:lnTo>
                  <a:pt y="97631" x="50006"/>
                </a:lnTo>
                <a:lnTo>
                  <a:pt y="228600" x="21431"/>
                </a:lnTo>
                <a:lnTo>
                  <a:pt y="311943" x="0"/>
                </a:lnTo>
                <a:lnTo>
                  <a:pt y="400050" x="3571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082" name="Shape 1082"/>
          <p:cNvSpPr txBox="1"/>
          <p:nvPr/>
        </p:nvSpPr>
        <p:spPr>
          <a:xfrm>
            <a:off y="3631405" x="3653135"/>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1083" name="Shape 1083"/>
          <p:cNvSpPr txBox="1"/>
          <p:nvPr/>
        </p:nvSpPr>
        <p:spPr>
          <a:xfrm>
            <a:off y="3843460" x="512593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1084" name="Shape 1084"/>
          <p:cNvSpPr txBox="1"/>
          <p:nvPr/>
        </p:nvSpPr>
        <p:spPr>
          <a:xfrm>
            <a:off y="2585126" x="6674643"/>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1085" name="Shape 1085"/>
          <p:cNvSpPr txBox="1"/>
          <p:nvPr/>
        </p:nvSpPr>
        <p:spPr>
          <a:xfrm>
            <a:off y="3358394" x="242536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sp>
        <p:nvSpPr>
          <p:cNvPr id="1086" name="Shape 1086"/>
          <p:cNvSpPr txBox="1"/>
          <p:nvPr/>
        </p:nvSpPr>
        <p:spPr>
          <a:xfrm>
            <a:off y="4483244" x="2758583"/>
            <a:ext cy="261609" cx="86914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Ship Shoal</a:t>
            </a:r>
          </a:p>
        </p:txBody>
      </p:sp>
      <p:sp>
        <p:nvSpPr>
          <p:cNvPr id="1087" name="Shape 1087"/>
          <p:cNvSpPr txBox="1"/>
          <p:nvPr/>
        </p:nvSpPr>
        <p:spPr>
          <a:xfrm>
            <a:off y="1875088" x="7182539"/>
            <a:ext cy="261609" cx="140134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Chandeleur Islands</a:t>
            </a:r>
          </a:p>
        </p:txBody>
      </p:sp>
      <p:sp>
        <p:nvSpPr>
          <p:cNvPr id="1088" name="Shape 1088"/>
          <p:cNvSpPr txBox="1"/>
          <p:nvPr/>
        </p:nvSpPr>
        <p:spPr>
          <a:xfrm>
            <a:off y="3492578" x="7165027"/>
            <a:ext cy="261609" cx="129714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St. Bernard Shoal</a:t>
            </a:r>
          </a:p>
        </p:txBody>
      </p:sp>
      <p:sp>
        <p:nvSpPr>
          <p:cNvPr id="1089" name="Shape 1089"/>
          <p:cNvSpPr txBox="1"/>
          <p:nvPr/>
        </p:nvSpPr>
        <p:spPr>
          <a:xfrm>
            <a:off y="5001921" x="4042057"/>
            <a:ext cy="261609" cx="93647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Outer Shoal</a:t>
            </a:r>
          </a:p>
        </p:txBody>
      </p:sp>
      <p:sp>
        <p:nvSpPr>
          <p:cNvPr id="1090" name="Shape 1090"/>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1091" name="Shape 1091"/>
          <p:cNvSpPr/>
          <p:nvPr/>
        </p:nvSpPr>
        <p:spPr>
          <a:xfrm>
            <a:off y="1678781" x="4226719"/>
            <a:ext cy="328612" cx="342899"/>
          </a:xfrm>
          <a:custGeom>
            <a:pathLst>
              <a:path w="342900" extrusionOk="0" h="328613">
                <a:moveTo>
                  <a:pt y="71438" x="342900"/>
                </a:moveTo>
                <a:lnTo>
                  <a:pt y="50007" x="276225"/>
                </a:lnTo>
                <a:lnTo>
                  <a:pt y="4763" x="214312"/>
                </a:lnTo>
                <a:lnTo>
                  <a:pt y="0" x="192881"/>
                </a:lnTo>
                <a:lnTo>
                  <a:pt y="35719" x="135731"/>
                </a:lnTo>
                <a:lnTo>
                  <a:pt y="119063" x="64294"/>
                </a:lnTo>
                <a:lnTo>
                  <a:pt y="164307" x="45244"/>
                </a:lnTo>
                <a:lnTo>
                  <a:pt y="216694" x="52387"/>
                </a:lnTo>
                <a:lnTo>
                  <a:pt y="250032" x="42862"/>
                </a:lnTo>
                <a:lnTo>
                  <a:pt y="266700" x="0"/>
                </a:lnTo>
                <a:lnTo>
                  <a:pt y="316707" x="45244"/>
                </a:lnTo>
                <a:lnTo>
                  <a:pt y="328613" x="119062"/>
                </a:lnTo>
                <a:lnTo>
                  <a:pt y="283369" x="207169"/>
                </a:lnTo>
                <a:lnTo>
                  <a:pt y="235744" x="283369"/>
                </a:lnTo>
                <a:lnTo>
                  <a:pt y="171450" x="326231"/>
                </a:lnTo>
                <a:lnTo>
                  <a:pt y="71438" x="3429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092" name="Shape 1092"/>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+ 2075</a:t>
            </a:r>
          </a:p>
        </p:txBody>
      </p:sp>
      <p:sp>
        <p:nvSpPr>
          <p:cNvPr id="1093" name="Shape 1093"/>
          <p:cNvSpPr txBox="1"/>
          <p:nvPr/>
        </p:nvSpPr>
        <p:spPr>
          <a:xfrm>
            <a:off y="4800600" x="7302096"/>
            <a:ext cy="369332" cx="8819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2504</a:t>
            </a:r>
          </a:p>
        </p:txBody>
      </p:sp>
      <p:grpSp>
        <p:nvGrpSpPr>
          <p:cNvPr id="1094" name="Shape 1094"/>
          <p:cNvGrpSpPr/>
          <p:nvPr/>
        </p:nvGrpSpPr>
        <p:grpSpPr>
          <a:xfrm>
            <a:off y="4416147" x="8045211"/>
            <a:ext cy="384453" cx="565388"/>
            <a:chOff y="4112657" x="7440907"/>
            <a:chExt cy="384453" cx="565388"/>
          </a:xfrm>
        </p:grpSpPr>
        <p:sp>
          <p:nvSpPr>
            <p:cNvPr id="1095" name="Shape 1095"/>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1096" name="Shape 1096"/>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1097" name="Shape 1097"/>
          <p:cNvGrpSpPr/>
          <p:nvPr/>
        </p:nvGrpSpPr>
        <p:grpSpPr>
          <a:xfrm>
            <a:off y="4773168" x="8055863"/>
            <a:ext cy="384453" cx="565388"/>
            <a:chOff y="4112657" x="7440907"/>
            <a:chExt cy="384453" cx="565388"/>
          </a:xfrm>
        </p:grpSpPr>
        <p:sp>
          <p:nvSpPr>
            <p:cNvPr id="1098" name="Shape 1098"/>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1099" name="Shape 1099"/>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4" name="Shape 1104"/>
        <p:cNvGrpSpPr/>
        <p:nvPr/>
      </p:nvGrpSpPr>
      <p:grpSpPr>
        <a:xfrm>
          <a:off y="0" x="0"/>
          <a:ext cy="0" cx="0"/>
          <a:chOff y="0" x="0"/>
          <a:chExt cy="0" cx="0"/>
        </a:xfrm>
      </p:grpSpPr>
      <p:sp>
        <p:nvSpPr>
          <p:cNvPr id="1105" name="Shape 1105"/>
          <p:cNvSpPr txBox="1"/>
          <p:nvPr/>
        </p:nvSpPr>
        <p:spPr>
          <a:xfrm>
            <a:off y="156555" x="6234721"/>
            <a:ext cy="584774" cx="2134751"/>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82</a:t>
            </a:r>
            <a:r>
              <a:rPr strike="noStrike" u="none" b="0" cap="none" baseline="0" sz="1800" lang="en-US" i="0">
                <a:solidFill>
                  <a:schemeClr val="lt1"/>
                </a:solidFill>
                <a:latin typeface="Rokkitt"/>
                <a:ea typeface="Rokkitt"/>
                <a:cs typeface="Rokkitt"/>
                <a:sym typeface="Rokkitt"/>
              </a:rPr>
              <a:t> </a:t>
            </a:r>
          </a:p>
          <a:p>
            <a:pPr algn="ctr" rtl="0" lvl="0" marR="0" indent="0" marL="0">
              <a:spcBef>
                <a:spcPts val="0"/>
              </a:spcBef>
              <a:buSzPct val="25000"/>
              <a:buNone/>
            </a:pPr>
            <a:r>
              <a:rPr strike="noStrike" u="none" b="0" cap="none" baseline="0" sz="1200" lang="en-US" i="0">
                <a:solidFill>
                  <a:schemeClr val="lt1"/>
                </a:solidFill>
                <a:latin typeface="Rokkitt"/>
                <a:ea typeface="Rokkitt"/>
                <a:cs typeface="Rokkitt"/>
                <a:sym typeface="Rokkitt"/>
              </a:rPr>
              <a:t>years before present (1932)</a:t>
            </a:r>
          </a:p>
        </p:txBody>
      </p:sp>
      <p:pic>
        <p:nvPicPr>
          <p:cNvPr id="1106" name="Shape 1106"/>
          <p:cNvPicPr preferRelativeResize="0"/>
          <p:nvPr/>
        </p:nvPicPr>
        <p:blipFill rotWithShape="1">
          <a:blip r:embed="rId3">
            <a:alphaModFix/>
          </a:blip>
          <a:srcRect t="0" b="0" r="0" l="0"/>
          <a:stretch/>
        </p:blipFill>
        <p:spPr>
          <a:xfrm>
            <a:off y="770810" x="393191"/>
            <a:ext cy="5052801" cx="8229600"/>
          </a:xfrm>
          <a:prstGeom prst="rect">
            <a:avLst/>
          </a:prstGeom>
          <a:solidFill>
            <a:srgbClr val="3399FF">
              <a:alpha val="60000"/>
            </a:srgbClr>
          </a:solidFill>
          <a:ln>
            <a:noFill/>
          </a:ln>
        </p:spPr>
      </p:pic>
      <p:sp>
        <p:nvSpPr>
          <p:cNvPr id="1107" name="Shape 1107"/>
          <p:cNvSpPr/>
          <p:nvPr/>
        </p:nvSpPr>
        <p:spPr>
          <a:xfrm>
            <a:off y="1412029" x="2450585"/>
            <a:ext cy="3078345" cx="4596980"/>
          </a:xfrm>
          <a:custGeom>
            <a:pathLst>
              <a:path w="5107760" extrusionOk="0" h="3420386">
                <a:moveTo>
                  <a:pt y="548008" x="442385"/>
                </a:moveTo>
                <a:cubicBezTo>
                  <a:pt y="558097" x="498335"/>
                  <a:pt y="567587" x="512234"/>
                  <a:pt y="566211" x="544725"/>
                </a:cubicBezTo>
                <a:cubicBezTo>
                  <a:pt y="564835" x="577216"/>
                  <a:pt y="567093" x="629390"/>
                  <a:pt y="560919" x="674369"/>
                </a:cubicBezTo>
                <a:cubicBezTo>
                  <a:pt y="552488" x="731113"/>
                  <a:pt y="539082" x="791175"/>
                  <a:pt y="523877" x="841058"/>
                </a:cubicBezTo>
                <a:cubicBezTo>
                  <a:pt y="512853" x="880745"/>
                  <a:pt y="494985" x="889512"/>
                  <a:pt y="484190" x="917787"/>
                </a:cubicBezTo>
                <a:cubicBezTo>
                  <a:pt y="473395" x="946063"/>
                  <a:pt y="465281" x="962204"/>
                  <a:pt y="459107" x="984253"/>
                </a:cubicBezTo>
                <a:cubicBezTo>
                  <a:pt y="455121" x="1006195"/>
                  <a:pt y="445843" x="1014907"/>
                  <a:pt y="441857" x="1036849"/>
                </a:cubicBezTo>
                <a:lnTo>
                  <a:pt y="435823" x="1099081"/>
                </a:lnTo>
                <a:lnTo>
                  <a:pt y="385552" x="1126067"/>
                </a:lnTo>
                <a:lnTo>
                  <a:pt y="316761" x="1118129"/>
                </a:lnTo>
                <a:lnTo>
                  <a:pt y="394549" x="1181629"/>
                </a:lnTo>
                <a:cubicBezTo>
                  <a:pt y="406790" x="1178348"/>
                  <a:pt y="429614" x="1180360"/>
                  <a:pt y="441855" x="1177079"/>
                </a:cubicBezTo>
                <a:cubicBezTo>
                  <a:pt y="467432" x="1175315"/>
                  <a:pt y="482425" x="1181489"/>
                  <a:pt y="508002" x="1179725"/>
                </a:cubicBezTo>
                <a:cubicBezTo>
                  <a:pt y="522748" x="1179654"/>
                  <a:pt y="537495" x="1179584"/>
                  <a:pt y="552241" x="1179513"/>
                </a:cubicBezTo>
                <a:cubicBezTo>
                  <a:pt y="563953" x="1182230"/>
                  <a:pt y="578311" x="1169070"/>
                  <a:pt y="590023" x="1171787"/>
                </a:cubicBezTo>
                <a:cubicBezTo>
                  <a:pt y="612072" x="1177079"/>
                  <a:pt y="615599" x="1190307"/>
                  <a:pt y="637648" x="1195599"/>
                </a:cubicBezTo>
                <a:lnTo>
                  <a:pt y="704640" x="1237193"/>
                </a:lnTo>
                <a:lnTo>
                  <a:pt y="728982" x="1256242"/>
                </a:lnTo>
                <a:lnTo>
                  <a:pt y="701465" x="1289051"/>
                </a:lnTo>
                <a:cubicBezTo>
                  <a:pt y="697267" x="1298788"/>
                  <a:pt y="690618" x="1303338"/>
                  <a:pt y="690565" x="1312016"/>
                </a:cubicBezTo>
                <a:cubicBezTo>
                  <a:pt y="690512" x="1320694"/>
                  <a:pt y="696738" x="1331861"/>
                  <a:pt y="701148" x="1341121"/>
                </a:cubicBezTo>
                <a:cubicBezTo>
                  <a:pt y="708203" x="1347295"/>
                  <a:pt y="717906" x="1371989"/>
                  <a:pt y="724961" x="1378163"/>
                </a:cubicBezTo>
                <a:lnTo>
                  <a:pt y="754382" x="1390651"/>
                </a:lnTo>
                <a:cubicBezTo>
                  <a:pt y="758351" x="1399470"/>
                  <a:pt y="755881" x="1413758"/>
                  <a:pt y="751418" x="1425788"/>
                </a:cubicBezTo>
                <a:cubicBezTo>
                  <a:pt y="746956" x="1437818"/>
                  <a:pt y="741492" x="1456633"/>
                  <a:pt y="727607" x="1462829"/>
                </a:cubicBezTo>
                <a:cubicBezTo>
                  <a:pt y="713722" x="1469025"/>
                  <a:pt y="686189" x="1455471"/>
                  <a:pt y="668108" x="1462967"/>
                </a:cubicBezTo>
                <a:cubicBezTo>
                  <a:pt y="650028" x="1470463"/>
                  <a:pt y="646249" x="1465497"/>
                  <a:pt y="634998" x="1473411"/>
                </a:cubicBezTo>
                <a:cubicBezTo>
                  <a:pt y="623747" x="1481325"/>
                  <a:pt y="635881" x="1507807"/>
                  <a:pt y="629707" x="1521036"/>
                </a:cubicBezTo>
                <a:cubicBezTo>
                  <a:pt y="623534" x="1534265"/>
                  <a:pt y="633234" x="1538235"/>
                  <a:pt y="624415" x="1547495"/>
                </a:cubicBezTo>
                <a:cubicBezTo>
                  <a:pt y="615596" x="1556755"/>
                  <a:pt y="601925" x="1557196"/>
                  <a:pt y="592665" x="1563369"/>
                </a:cubicBezTo>
                <a:cubicBezTo>
                  <a:pt y="583405" x="1569542"/>
                  <a:pt y="599280" x="1581448"/>
                  <a:pt y="592665" x="1587181"/>
                </a:cubicBezTo>
                <a:cubicBezTo>
                  <a:pt y="586050" x="1592914"/>
                  <a:pt y="568375" x="1585776"/>
                  <a:pt y="558269" x="1589828"/>
                </a:cubicBezTo>
                <a:cubicBezTo>
                  <a:pt y="548163" x="1593880"/>
                  <a:pt y="539967" x="1603995"/>
                  <a:pt y="532030" x="1611491"/>
                </a:cubicBezTo>
                <a:cubicBezTo>
                  <a:pt y="524901" x="1619263"/>
                  <a:pt y="523065" x="1597930"/>
                  <a:pt y="515936" x="1605702"/>
                </a:cubicBezTo>
                <a:cubicBezTo>
                  <a:pt y="511526" x="1610994"/>
                  <a:pt y="507117" x="1608348"/>
                  <a:pt y="502707" x="1613640"/>
                </a:cubicBezTo>
                <a:lnTo>
                  <a:pt y="486830" x="1629515"/>
                </a:lnTo>
                <a:cubicBezTo>
                  <a:pt y="474483" x="1643626"/>
                  <a:pt y="472721" x="1631279"/>
                  <a:pt y="460374" x="1645390"/>
                </a:cubicBezTo>
                <a:lnTo>
                  <a:pt y="371554" x="1678349"/>
                </a:lnTo>
                <a:cubicBezTo>
                  <a:pt y="379112" x="1692939"/>
                  <a:pt y="357566" x="1704884"/>
                  <a:pt y="365124" x="1719474"/>
                </a:cubicBezTo>
                <a:cubicBezTo>
                  <a:pt y="359643" x="1735148"/>
                  <a:pt y="337785" x="1730942"/>
                  <a:pt y="330729" x="1745935"/>
                </a:cubicBezTo>
                <a:cubicBezTo>
                  <a:pt y="323673" x="1760928"/>
                  <a:pt y="321025" x="1793557"/>
                  <a:pt y="322789" x="1809432"/>
                </a:cubicBezTo>
                <a:cubicBezTo>
                  <a:pt y="324553" x="1825307"/>
                  <a:pt y="319263" x="1846918"/>
                  <a:pt y="328083" x="1862352"/>
                </a:cubicBezTo>
                <a:cubicBezTo>
                  <a:pt y="336903" x="1877787"/>
                  <a:pt y="340872" x="1907331"/>
                  <a:pt y="343959" x="1923206"/>
                </a:cubicBezTo>
                <a:cubicBezTo>
                  <a:pt y="347046" x="1939081"/>
                  <a:pt y="333375" x="1938641"/>
                  <a:pt y="333375" x="1949665"/>
                </a:cubicBezTo>
                <a:cubicBezTo>
                  <a:pt y="333375" x="1960689"/>
                  <a:pt y="333816" x="1975678"/>
                  <a:pt y="336021" x="1989348"/>
                </a:cubicBezTo>
                <a:cubicBezTo>
                  <a:pt y="338226" x="2003018"/>
                  <a:pt y="349251" x="2021543"/>
                  <a:pt y="346605" x="2031686"/>
                </a:cubicBezTo>
                <a:cubicBezTo>
                  <a:pt y="343959" x="2041829"/>
                  <a:pt y="326321" x="2016692"/>
                  <a:pt y="320147" x="2021102"/>
                </a:cubicBezTo>
                <a:cubicBezTo>
                  <a:pt y="313973" x="2025512"/>
                  <a:pt y="306477" x="2038742"/>
                  <a:pt y="301626" x="2047561"/>
                </a:cubicBezTo>
                <a:cubicBezTo>
                  <a:pt y="296775" x="2056380"/>
                  <a:pt y="290601" x="2055498"/>
                  <a:pt y="283105" x="2063435"/>
                </a:cubicBezTo>
                <a:cubicBezTo>
                  <a:pt y="275609" x="2071372"/>
                  <a:pt y="241212" x="2062553"/>
                  <a:pt y="235479" x="2071372"/>
                </a:cubicBezTo>
                <a:cubicBezTo>
                  <a:pt y="229746" x="2080191"/>
                  <a:pt y="194468" x="2082398"/>
                  <a:pt y="203729" x="2095186"/>
                </a:cubicBezTo>
                <a:cubicBezTo>
                  <a:pt y="212990" x="2107974"/>
                  <a:pt y="252678" x="2162654"/>
                  <a:pt y="272521" x="2195727"/>
                </a:cubicBezTo>
                <a:cubicBezTo>
                  <a:pt y="295010" x="2186467"/>
                  <a:pt y="331171" x="2130464"/>
                  <a:pt y="354542" x="2111061"/>
                </a:cubicBezTo>
                <a:cubicBezTo>
                  <a:pt y="377913" x="2091658"/>
                  <a:pt y="430390" x="2047561"/>
                  <a:pt y="463021" x="2031685"/>
                </a:cubicBezTo>
                <a:cubicBezTo>
                  <a:pt y="495652" x="2015809"/>
                  <a:pt y="544600" x="2040944"/>
                  <a:pt y="563561" x="2026391"/>
                </a:cubicBezTo>
                <a:cubicBezTo>
                  <a:pt y="571498" x="2041384"/>
                  <a:pt y="582082" x="1953188"/>
                  <a:pt y="590019" x="1968181"/>
                </a:cubicBezTo>
                <a:lnTo>
                  <a:pt y="644274" x="2007030"/>
                </a:lnTo>
                <a:cubicBezTo>
                  <a:pt y="633691" x="2043191"/>
                  <a:pt y="685626" x="2063603"/>
                  <a:pt y="640291" x="2132227"/>
                </a:cubicBezTo>
                <a:cubicBezTo>
                  <a:pt y="619783" x="2175142"/>
                  <a:pt y="610879" x="2227785"/>
                  <a:pt y="571499" x="2272456"/>
                </a:cubicBezTo>
                <a:cubicBezTo>
                  <a:pt y="532119" x="2317127"/>
                  <a:pt y="427823" x="2364093"/>
                  <a:pt y="388136" x="2368503"/>
                </a:cubicBezTo>
                <a:cubicBezTo>
                  <a:pt y="348449" x="2372913"/>
                  <a:pt y="380480" x="2324503"/>
                  <a:pt y="349254" x="2277751"/>
                </a:cubicBezTo>
                <a:cubicBezTo>
                  <a:pt y="318028" x="2230999"/>
                  <a:pt y="230769" x="2121506"/>
                  <a:pt y="200782" x="2087992"/>
                </a:cubicBezTo>
                <a:cubicBezTo>
                  <a:pt y="199118" x="2104501"/>
                  <a:pt y="155122" x="2081323"/>
                  <a:pt y="153458" x="2097832"/>
                </a:cubicBezTo>
                <a:cubicBezTo>
                  <a:pt y="153458" x="2111061"/>
                  <a:pt y="105832" x="2066082"/>
                  <a:pt y="105832" x="2079311"/>
                </a:cubicBezTo>
                <a:cubicBezTo>
                  <a:pt y="91280" x="2073578"/>
                  <a:pt y="104951" x="2065200"/>
                  <a:pt y="87312" x="2058144"/>
                </a:cubicBezTo>
                <a:cubicBezTo>
                  <a:pt y="69673" x="2051088"/>
                  <a:pt y="11906" x="2032126"/>
                  <a:pt y="0" x="2036977"/>
                </a:cubicBezTo>
                <a:cubicBezTo>
                  <a:pt y="5292" x="2053734"/>
                  <a:pt y="31750" x="2051970"/>
                  <a:pt y="37042" x="2068727"/>
                </a:cubicBezTo>
                <a:cubicBezTo>
                  <a:pt y="40570" x="2086366"/>
                  <a:pt y="70555" x="2080193"/>
                  <a:pt y="74083" x="2097832"/>
                </a:cubicBezTo>
                <a:cubicBezTo>
                  <a:pt y="75847" x="2111061"/>
                  <a:pt y="109362" x="2132227"/>
                  <a:pt y="111126" x="2145456"/>
                </a:cubicBezTo>
                <a:cubicBezTo>
                  <a:pt y="112890" x="2156921"/>
                  <a:pt y="96132" x="2152512"/>
                  <a:pt y="97896" x="2163977"/>
                </a:cubicBezTo>
                <a:cubicBezTo>
                  <a:pt y="97896" x="2171915"/>
                  <a:pt y="74083" x="2166623"/>
                  <a:pt y="74083" x="2174561"/>
                </a:cubicBezTo>
                <a:cubicBezTo>
                  <a:pt y="74965" x="2180735"/>
                  <a:pt y="59972" x="2189553"/>
                  <a:pt y="60854" x="2195727"/>
                </a:cubicBezTo>
                <a:cubicBezTo>
                  <a:pt y="61736" x="2205429"/>
                  <a:pt y="78494" x="2196609"/>
                  <a:pt y="79376" x="2206311"/>
                </a:cubicBezTo>
                <a:cubicBezTo>
                  <a:pt y="81140" x="2215130"/>
                  <a:pt y="109362" x="2194846"/>
                  <a:pt y="111126" x="2203665"/>
                </a:cubicBezTo>
                <a:cubicBezTo>
                  <a:pt y="112890" x="2215130"/>
                  <a:pt y="135819" x="2184262"/>
                  <a:pt y="137583" x="2195727"/>
                </a:cubicBezTo>
                <a:cubicBezTo>
                  <a:pt y="136701" x="2206310"/>
                  <a:pt y="133174" x="2206311"/>
                  <a:pt y="132292" x="2216894"/>
                </a:cubicBezTo>
                <a:cubicBezTo>
                  <a:pt y="133174" x="2225713"/>
                  <a:pt y="115535" x="2216013"/>
                  <a:pt y="116417" x="2224832"/>
                </a:cubicBezTo>
                <a:cubicBezTo>
                  <a:pt y="117299" x="2232769"/>
                  <a:pt y="110244" x="2235415"/>
                  <a:pt y="111126" x="2243352"/>
                </a:cubicBezTo>
                <a:cubicBezTo>
                  <a:pt y="113771" x="2254817"/>
                  <a:pt y="121709" x="2253053"/>
                  <a:pt y="124354" x="2264518"/>
                </a:cubicBezTo>
                <a:cubicBezTo>
                  <a:pt y="126118" x="2273338"/>
                  <a:pt y="135819" x="2274220"/>
                  <a:pt y="137583" x="2283040"/>
                </a:cubicBezTo>
                <a:cubicBezTo>
                  <a:pt y="137583" x="2290977"/>
                  <a:pt y="129646" x="2285686"/>
                  <a:pt y="129646" x="2293623"/>
                </a:cubicBezTo>
                <a:cubicBezTo>
                  <a:pt y="131410" x="2305088"/>
                  <a:pt y="143757" x="2305970"/>
                  <a:pt y="145521" x="2317435"/>
                </a:cubicBezTo>
                <a:cubicBezTo>
                  <a:pt y="146403" x="2332428"/>
                  <a:pt y="134056" x="2334192"/>
                  <a:pt y="134938" x="2349185"/>
                </a:cubicBezTo>
                <a:cubicBezTo>
                  <a:pt y="134938" x="2355359"/>
                  <a:pt y="124354" x="2361532"/>
                  <a:pt y="124354" x="2367706"/>
                </a:cubicBezTo>
                <a:cubicBezTo>
                  <a:pt y="127000" x="2379171"/>
                  <a:pt y="132292" x="2377408"/>
                  <a:pt y="134938" x="2388873"/>
                </a:cubicBezTo>
                <a:cubicBezTo>
                  <a:pt y="135820" x="2398574"/>
                  <a:pt y="126118" x="2402984"/>
                  <a:pt y="127000" x="2412685"/>
                </a:cubicBezTo>
                <a:cubicBezTo>
                  <a:pt y="127882" x="2426796"/>
                  <a:pt y="123472" x="2446200"/>
                  <a:pt y="124354" x="2460311"/>
                </a:cubicBezTo>
                <a:cubicBezTo>
                  <a:pt y="129646" x="2485887"/>
                  <a:pt y="134937" x="2503526"/>
                  <a:pt y="140229" x="2529102"/>
                </a:cubicBezTo>
                <a:cubicBezTo>
                  <a:pt y="144326" x="2542869"/>
                  <a:pt y="153714" x="2524884"/>
                  <a:pt y="152520" x="2570402"/>
                </a:cubicBezTo>
                <a:cubicBezTo>
                  <a:pt y="125621" x="2562465"/>
                  <a:pt y="131197" x="2573512"/>
                  <a:pt y="111126" x="2576727"/>
                </a:cubicBezTo>
                <a:cubicBezTo>
                  <a:pt y="105109" x="2581309"/>
                  <a:pt y="107979" x="2578534"/>
                  <a:pt y="92604" x="2574082"/>
                </a:cubicBezTo>
                <a:cubicBezTo>
                  <a:pt y="91722" x="2582020"/>
                  <a:pt y="99602" x="2583384"/>
                  <a:pt y="116417" x="2611123"/>
                </a:cubicBezTo>
                <a:cubicBezTo>
                  <a:pt y="121268" x="2626116"/>
                  <a:pt y="100925" x="2634537"/>
                  <a:pt y="113771" x="2656102"/>
                </a:cubicBezTo>
                <a:cubicBezTo>
                  <a:pt y="113771" x="2669331"/>
                  <a:pt y="116359" x="2692303"/>
                  <a:pt y="129646" x="2706372"/>
                </a:cubicBezTo>
                <a:cubicBezTo>
                  <a:pt y="127882" x="2719601"/>
                  <a:pt y="121650" x="2725377"/>
                  <a:pt y="129646" x="2738123"/>
                </a:cubicBezTo>
                <a:cubicBezTo>
                  <a:pt y="137642" x="2750869"/>
                  <a:pt y="126466" x="2796961"/>
                  <a:pt y="129994" x="2804016"/>
                </a:cubicBezTo>
                <a:cubicBezTo>
                  <a:pt y="136933" x="2796163"/>
                  <a:pt y="114770" x="2833288"/>
                  <a:pt y="121709" x="2825435"/>
                </a:cubicBezTo>
                <a:cubicBezTo>
                  <a:pt y="137584" x="2814852"/>
                  <a:pt y="156104" x="2870415"/>
                  <a:pt y="171979" x="2859832"/>
                </a:cubicBezTo>
                <a:cubicBezTo>
                  <a:pt y="182562" x="2848366"/>
                  <a:pt y="203729" x="2910985"/>
                  <a:pt y="214312" x="2899519"/>
                </a:cubicBezTo>
                <a:cubicBezTo>
                  <a:pt y="231069" x="2882762"/>
                  <a:pt y="179035" x="2805151"/>
                  <a:pt y="195792" x="2788394"/>
                </a:cubicBezTo>
                <a:cubicBezTo>
                  <a:pt y="197998" x="2762377"/>
                  <a:pt y="171543" x="2758410"/>
                  <a:pt y="177276" x="2738125"/>
                </a:cubicBezTo>
                <a:cubicBezTo>
                  <a:pt y="183009" x="2717840"/>
                  <a:pt y="214754" x="2689175"/>
                  <a:pt y="230188" x="2666685"/>
                </a:cubicBezTo>
                <a:cubicBezTo>
                  <a:pt y="253119" x="2633613"/>
                  <a:pt y="275612" x="2612889"/>
                  <a:pt y="309567" x="2587313"/>
                </a:cubicBezTo>
                <a:cubicBezTo>
                  <a:pt y="343522" x="2561737"/>
                  <a:pt y="384461" x="2559139"/>
                  <a:pt y="433917" x="2513227"/>
                </a:cubicBezTo>
                <a:cubicBezTo>
                  <a:pt y="499317" x="2446980"/>
                  <a:pt y="562070" x="2346336"/>
                  <a:pt y="630117" x="2314486"/>
                </a:cubicBezTo>
                <a:cubicBezTo>
                  <a:pt y="676419" x="2297729"/>
                  <a:pt y="722282" x="2301843"/>
                  <a:pt y="762001" x="2306852"/>
                </a:cubicBezTo>
                <a:cubicBezTo>
                  <a:pt y="801720" x="2311861"/>
                  <a:pt y="838445" x="2340129"/>
                  <a:pt y="868432" x="2344539"/>
                </a:cubicBezTo>
                <a:cubicBezTo>
                  <a:pt y="890482" x="2378053"/>
                  <a:pt y="895720" x="2387660"/>
                  <a:pt y="904881" x="2407396"/>
                </a:cubicBezTo>
                <a:cubicBezTo>
                  <a:pt y="914042" x="2427132"/>
                  <a:pt y="920636" x="2440891"/>
                  <a:pt y="923401" x="2462957"/>
                </a:cubicBezTo>
                <a:lnTo>
                  <a:pt y="916176" x="2545084"/>
                </a:lnTo>
                <a:lnTo>
                  <a:pt y="933690" x="2621743"/>
                </a:lnTo>
                <a:lnTo>
                  <a:pt y="974146" x="2722154"/>
                </a:lnTo>
                <a:cubicBezTo>
                  <a:pt y="974870" x="2738061"/>
                  <a:pt y="986177" x="2783073"/>
                  <a:pt y="986901" x="2798980"/>
                </a:cubicBezTo>
                <a:lnTo>
                  <a:pt y="996671" x="2893024"/>
                </a:lnTo>
                <a:cubicBezTo>
                  <a:pt y="990418" x="2940224"/>
                  <a:pt y="959866" x="3031612"/>
                  <a:pt y="952505" x="3063563"/>
                </a:cubicBezTo>
                <a:cubicBezTo>
                  <a:pt y="945144" x="3095514"/>
                  <a:pt y="907947" x="3060218"/>
                  <a:pt y="912817" x="3076792"/>
                </a:cubicBezTo>
                <a:lnTo>
                  <a:pt y="947328" x="3120677"/>
                </a:lnTo>
                <a:cubicBezTo>
                  <a:pt y="924357" x="3147499"/>
                  <a:pt y="911970" x="3187548"/>
                  <a:pt y="888999" x="3214370"/>
                </a:cubicBezTo>
                <a:cubicBezTo>
                  <a:pt y="859434" x="3247184"/>
                  <a:pt y="846224" x="3258026"/>
                  <a:pt y="825498" x="3275224"/>
                </a:cubicBezTo>
                <a:cubicBezTo>
                  <a:pt y="804772" x="3292422"/>
                  <a:pt y="784047" x="3304772"/>
                  <a:pt y="764644" x="3317560"/>
                </a:cubicBezTo>
                <a:cubicBezTo>
                  <a:pt y="745241" x="3330348"/>
                  <a:pt y="721426" x="3335197"/>
                  <a:pt y="709080" x="3351954"/>
                </a:cubicBezTo>
                <a:cubicBezTo>
                  <a:pt y="696734" x="3368711"/>
                  <a:pt y="686596" x="3408843"/>
                  <a:pt y="690566" x="3418104"/>
                </a:cubicBezTo>
                <a:cubicBezTo>
                  <a:pt y="694536" x="3427365"/>
                  <a:pt y="717466" x="3404875"/>
                  <a:pt y="732900" x="3407521"/>
                </a:cubicBezTo>
                <a:cubicBezTo>
                  <a:pt y="748334" x="3410167"/>
                  <a:pt y="768179" x="3420310"/>
                  <a:pt y="783172" x="3433980"/>
                </a:cubicBezTo>
                <a:cubicBezTo>
                  <a:pt y="798165" x="3447650"/>
                  <a:pt y="811394" x="3487779"/>
                  <a:pt y="814922" x="3505418"/>
                </a:cubicBezTo>
                <a:cubicBezTo>
                  <a:pt y="795519" x="3535403"/>
                  <a:pt y="773028" x="3538489"/>
                  <a:pt y="754066" x="3560979"/>
                </a:cubicBezTo>
                <a:cubicBezTo>
                  <a:pt y="735104" x="3583469"/>
                  <a:pt y="723197" x="3633741"/>
                  <a:pt y="701149" x="3640356"/>
                </a:cubicBezTo>
                <a:cubicBezTo>
                  <a:pt y="679101" x="3646971"/>
                  <a:pt y="638533" x="3628009"/>
                  <a:pt y="621776" x="3600668"/>
                </a:cubicBezTo>
                <a:cubicBezTo>
                  <a:pt y="605019" x="3573328"/>
                  <a:pt y="575913" x="3547750"/>
                  <a:pt y="560920" x="3521292"/>
                </a:cubicBezTo>
                <a:cubicBezTo>
                  <a:pt y="545927" x="3494834"/>
                  <a:pt y="545487" x="3466612"/>
                  <a:pt y="531817" x="3441918"/>
                </a:cubicBezTo>
                <a:cubicBezTo>
                  <a:pt y="518147" x="3417224"/>
                  <a:pt y="487720" x="3403994"/>
                  <a:pt y="478900" x="3373126"/>
                </a:cubicBezTo>
                <a:cubicBezTo>
                  <a:pt y="470080" x="3342258"/>
                  <a:pt y="483308" x="3305216"/>
                  <a:pt y="478899" x="3277876"/>
                </a:cubicBezTo>
                <a:cubicBezTo>
                  <a:pt y="474490" x="3250536"/>
                  <a:pt y="452002" x="3231133"/>
                  <a:pt y="452443" x="3209084"/>
                </a:cubicBezTo>
                <a:cubicBezTo>
                  <a:pt y="452884" x="3187035"/>
                  <a:pt y="464790" x="3171602"/>
                  <a:pt y="457734" x="3164105"/>
                </a:cubicBezTo>
                <a:cubicBezTo>
                  <a:pt y="450678" x="3156608"/>
                  <a:pt y="443624" x="3163664"/>
                  <a:pt y="410109" x="3164104"/>
                </a:cubicBezTo>
                <a:cubicBezTo>
                  <a:pt y="376594" x="3164544"/>
                  <a:pt y="321468" x="3067969"/>
                  <a:pt y="304269" x="3055621"/>
                </a:cubicBezTo>
                <a:cubicBezTo>
                  <a:pt y="287070" x="3043273"/>
                  <a:pt y="301182" x="3075905"/>
                  <a:pt y="306915" x="3090016"/>
                </a:cubicBezTo>
                <a:cubicBezTo>
                  <a:pt y="312648" x="3104127"/>
                  <a:pt y="330287" x="3127941"/>
                  <a:pt y="338665" x="3140288"/>
                </a:cubicBezTo>
                <a:cubicBezTo>
                  <a:pt y="347044" x="3152635"/>
                  <a:pt y="359391" x="3165423"/>
                  <a:pt y="367769" x="3174683"/>
                </a:cubicBezTo>
                <a:cubicBezTo>
                  <a:pt y="376147" x="3183943"/>
                  <a:pt y="414953" x="3180415"/>
                  <a:pt y="420686" x="3185266"/>
                </a:cubicBezTo>
                <a:cubicBezTo>
                  <a:pt y="426419" x="3190117"/>
                  <a:pt y="407021" x="3196736"/>
                  <a:pt y="402170" x="3203792"/>
                </a:cubicBezTo>
                <a:cubicBezTo>
                  <a:pt y="397319" x="3210848"/>
                  <a:pt y="389378" x="3220104"/>
                  <a:pt y="391582" x="3227600"/>
                </a:cubicBezTo>
                <a:cubicBezTo>
                  <a:pt y="393786" x="3235096"/>
                  <a:pt y="405693" x="3237742"/>
                  <a:pt y="415394" x="3248766"/>
                </a:cubicBezTo>
                <a:cubicBezTo>
                  <a:pt y="425095" x="3259790"/>
                  <a:pt y="415834" x="3275225"/>
                  <a:pt y="418039" x="3309621"/>
                </a:cubicBezTo>
                <a:cubicBezTo>
                  <a:pt y="422890" x="3322850"/>
                  <a:pt y="422450" x="3325937"/>
                  <a:pt y="428624" x="3338725"/>
                </a:cubicBezTo>
                <a:cubicBezTo>
                  <a:pt y="434798" x="3351513"/>
                  <a:pt y="429064" x="3373561"/>
                  <a:pt y="441852" x="3394287"/>
                </a:cubicBezTo>
                <a:cubicBezTo>
                  <a:pt y="454640" x="3415013"/>
                  <a:pt y="469634" x="3431331"/>
                  <a:pt y="478894" x="3444560"/>
                </a:cubicBezTo>
                <a:cubicBezTo>
                  <a:pt y="461695" x="3468373"/>
                  <a:pt y="463018" x="3482483"/>
                  <a:pt y="468310" x="3494830"/>
                </a:cubicBezTo>
                <a:cubicBezTo>
                  <a:pt y="473602" x="3507177"/>
                  <a:pt y="477130" x="3550391"/>
                  <a:pt y="489477" x="3566266"/>
                </a:cubicBezTo>
                <a:cubicBezTo>
                  <a:pt y="517698" x="3584786"/>
                  <a:pt y="515494" x="3585669"/>
                  <a:pt y="531810" x="3592725"/>
                </a:cubicBezTo>
                <a:cubicBezTo>
                  <a:pt y="548126" x="3599781"/>
                  <a:pt y="544599" x="3626681"/>
                  <a:pt y="560915" x="3635059"/>
                </a:cubicBezTo>
                <a:cubicBezTo>
                  <a:pt y="577231" x="3643438"/>
                  <a:pt y="587373" x="3633736"/>
                  <a:pt y="603248" x="3635059"/>
                </a:cubicBezTo>
                <a:cubicBezTo>
                  <a:pt y="619123" x="3636382"/>
                  <a:pt y="615910" x="3678126"/>
                  <a:pt y="632353" x="3682683"/>
                </a:cubicBezTo>
                <a:cubicBezTo>
                  <a:pt y="648796" x="3687240"/>
                  <a:pt y="637523" x="3720612"/>
                  <a:pt y="633113" x="3731195"/>
                </a:cubicBezTo>
                <a:cubicBezTo>
                  <a:pt y="628703" x="3741778"/>
                  <a:pt y="601611" x="3718991"/>
                  <a:pt y="597957" x="3730309"/>
                </a:cubicBezTo>
                <a:cubicBezTo>
                  <a:pt y="594303" x="3741627"/>
                  <a:pt y="609865" x="3785431"/>
                  <a:pt y="611188" x="3799101"/>
                </a:cubicBezTo>
                <a:cubicBezTo>
                  <a:pt y="609423" x="3809684"/>
                  <a:pt y="615596" x="3817621"/>
                  <a:pt y="613831" x="3828204"/>
                </a:cubicBezTo>
                <a:cubicBezTo>
                  <a:pt y="611185" x="3850253"/>
                  <a:pt y="587373" x="3867010"/>
                  <a:pt y="584727" x="3889059"/>
                </a:cubicBezTo>
                <a:cubicBezTo>
                  <a:pt y="581199" x="3897878"/>
                  <a:pt y="564443" x="3898761"/>
                  <a:pt y="560915" x="3907580"/>
                </a:cubicBezTo>
                <a:cubicBezTo>
                  <a:pt y="558269" x="3921691"/>
                  <a:pt y="576790" x="3935802"/>
                  <a:pt y="574144" x="3949913"/>
                </a:cubicBezTo>
                <a:cubicBezTo>
                  <a:pt y="572380" x="3964024"/>
                  <a:pt y="589138" x="3980781"/>
                  <a:pt y="587374" x="3994892"/>
                </a:cubicBezTo>
                <a:cubicBezTo>
                  <a:pt y="609423" x="3993570"/>
                  <a:pt y="673365" x="3884212"/>
                  <a:pt y="701146" x="3852021"/>
                </a:cubicBezTo>
                <a:cubicBezTo>
                  <a:pt y="728927" x="3819830"/>
                  <a:pt y="738626" x="3816739"/>
                  <a:pt y="754060" x="3801746"/>
                </a:cubicBezTo>
                <a:cubicBezTo>
                  <a:pt y="769494" x="3786753"/>
                  <a:pt y="780080" x="3769559"/>
                  <a:pt y="793751" x="3762063"/>
                </a:cubicBezTo>
                <a:cubicBezTo>
                  <a:pt y="807422" x="3754567"/>
                  <a:pt y="824618" x="3760300"/>
                  <a:pt y="836084" x="3756772"/>
                </a:cubicBezTo>
                <a:cubicBezTo>
                  <a:pt y="847550" x="3753244"/>
                  <a:pt y="868279" x="3761182"/>
                  <a:pt y="862547" x="3740897"/>
                </a:cubicBezTo>
                <a:cubicBezTo>
                  <a:pt y="856815" x="3720612"/>
                  <a:pt y="872690" x="3718848"/>
                  <a:pt y="873131" x="3701209"/>
                </a:cubicBezTo>
                <a:cubicBezTo>
                  <a:pt y="873572" x="3683570"/>
                  <a:pt y="883713" x="3662404"/>
                  <a:pt y="891651" x="3656230"/>
                </a:cubicBezTo>
                <a:cubicBezTo>
                  <a:pt y="921197" x="3660639"/>
                  <a:pt y="933543" x="3680484"/>
                  <a:pt y="941922" x="3674751"/>
                </a:cubicBezTo>
                <a:cubicBezTo>
                  <a:pt y="962648" x="3686217"/>
                  <a:pt y="960443" x="3702533"/>
                  <a:pt y="968381" x="3685335"/>
                </a:cubicBezTo>
                <a:cubicBezTo>
                  <a:pt y="976319" x="3668137"/>
                  <a:pt y="983374" x="3679602"/>
                  <a:pt y="981610" x="3664168"/>
                </a:cubicBezTo>
                <a:cubicBezTo>
                  <a:pt y="979846" x="3648734"/>
                  <a:pt y="969704" x="3635505"/>
                  <a:pt y="955151" x="3624480"/>
                </a:cubicBezTo>
                <a:cubicBezTo>
                  <a:pt y="932662" x="3592289"/>
                  <a:pt y="931779" x="3603313"/>
                  <a:pt y="933984" x="3574209"/>
                </a:cubicBezTo>
                <a:cubicBezTo>
                  <a:pt y="936189" x="3545105"/>
                  <a:pt y="928693" x="3517764"/>
                  <a:pt y="939276" x="3492188"/>
                </a:cubicBezTo>
                <a:cubicBezTo>
                  <a:pt y="960885" x="3455147"/>
                  <a:pt y="976759" x="3459557"/>
                  <a:pt y="989547" x="3441918"/>
                </a:cubicBezTo>
                <a:cubicBezTo>
                  <a:pt y="1031441" x="3425161"/>
                  <a:pt y="1028352" x="3430893"/>
                  <a:pt y="1047755" x="3420751"/>
                </a:cubicBezTo>
                <a:cubicBezTo>
                  <a:pt y="1098467" x="3428688"/>
                  <a:pt y="1114342" x="3444123"/>
                  <a:pt y="1132422" x="3441918"/>
                </a:cubicBezTo>
                <a:cubicBezTo>
                  <a:pt y="1172111" x="3482487"/>
                  <a:pt y="1168141" x="3487338"/>
                  <a:pt y="1177401" x="3494834"/>
                </a:cubicBezTo>
                <a:cubicBezTo>
                  <a:pt y="1189309" x="3542900"/>
                  <a:pt y="1182253" x="3540696"/>
                  <a:pt y="1169464" x="3587438"/>
                </a:cubicBezTo>
                <a:cubicBezTo>
                  <a:pt y="1143890" x="3622276"/>
                  <a:pt y="1149620" x="3628448"/>
                  <a:pt y="1119193" x="3666813"/>
                </a:cubicBezTo>
                <a:cubicBezTo>
                  <a:pt y="1141683" x="3657553"/>
                  <a:pt y="1126690" x="3707383"/>
                  <a:pt y="1150943" x="3687980"/>
                </a:cubicBezTo>
                <a:cubicBezTo>
                  <a:pt y="1175196" x="3668577"/>
                  <a:pt y="1168582" x="3637709"/>
                  <a:pt y="1193276" x="3635063"/>
                </a:cubicBezTo>
                <a:cubicBezTo>
                  <a:pt y="1217970" x="3632417"/>
                  <a:pt y="1234728" x="3656671"/>
                  <a:pt y="1259422" x="3669459"/>
                </a:cubicBezTo>
                <a:cubicBezTo>
                  <a:pt y="1299992" x="3720612"/>
                  <a:pt y="1280589" x="3744424"/>
                  <a:pt y="1325568" x="3764709"/>
                </a:cubicBezTo>
                <a:cubicBezTo>
                  <a:pt y="1352028" x="3815421"/>
                  <a:pt y="1290290" x="3907585"/>
                  <a:pt y="1304401" x="3920814"/>
                </a:cubicBezTo>
                <a:cubicBezTo>
                  <a:pt y="1251485" x="3933602"/>
                  <a:pt y="1183575" x="3917727"/>
                  <a:pt y="1193276" x="3931397"/>
                </a:cubicBezTo>
                <a:cubicBezTo>
                  <a:pt y="1159322" x="3948596"/>
                  <a:pt y="1105524" x="3936248"/>
                  <a:pt y="1116547" x="3957855"/>
                </a:cubicBezTo>
                <a:cubicBezTo>
                  <a:pt y="1127570" x="3979462"/>
                  <a:pt y="1044223" x="3959618"/>
                  <a:pt y="1018646" x="3979021"/>
                </a:cubicBezTo>
                <a:cubicBezTo>
                  <a:pt y="993069" x="3998424"/>
                  <a:pt y="985133" x="4052665"/>
                  <a:pt y="963084" x="4074272"/>
                </a:cubicBezTo>
                <a:cubicBezTo>
                  <a:pt y="941035" x="4095879"/>
                  <a:pt y="903551" x="4091026"/>
                  <a:pt y="886353" x="4108664"/>
                </a:cubicBezTo>
                <a:cubicBezTo>
                  <a:pt y="884589" x="4124539"/>
                  <a:pt y="848429" x="4119246"/>
                  <a:pt y="846665" x="4135121"/>
                </a:cubicBezTo>
                <a:cubicBezTo>
                  <a:pt y="844019" x="4146586"/>
                  <a:pt y="822853" x="4144823"/>
                  <a:pt y="820207" x="4156288"/>
                </a:cubicBezTo>
                <a:cubicBezTo>
                  <a:pt y="865186" x="4188038"/>
                  <a:pt y="910165" x="4180100"/>
                  <a:pt y="904873" x="4262121"/>
                </a:cubicBezTo>
                <a:cubicBezTo>
                  <a:pt y="898699" x="4289461"/>
                  <a:pt y="900906" x="4309305"/>
                  <a:pt y="894291" x="4336204"/>
                </a:cubicBezTo>
                <a:cubicBezTo>
                  <a:pt y="887676" x="4363103"/>
                  <a:pt y="875768" x="4381183"/>
                  <a:pt y="865185" x="4423516"/>
                </a:cubicBezTo>
                <a:cubicBezTo>
                  <a:pt y="849310" x="4472023"/>
                  <a:pt y="756707" x="4536406"/>
                  <a:pt y="740832" x="4584913"/>
                </a:cubicBezTo>
                <a:cubicBezTo>
                  <a:pt y="707318" x="4670461"/>
                  <a:pt y="687033" x="4626365"/>
                  <a:pt y="653519" x="4711913"/>
                </a:cubicBezTo>
                <a:cubicBezTo>
                  <a:pt y="696734" x="4717206"/>
                  <a:pt y="797077" x="4647324"/>
                  <a:pt y="830789" x="4651058"/>
                </a:cubicBezTo>
                <a:cubicBezTo>
                  <a:pt y="864501" x="4654792"/>
                  <a:pt y="835948" x="4720648"/>
                  <a:pt y="855792" x="4734318"/>
                </a:cubicBezTo>
                <a:cubicBezTo>
                  <a:pt y="875636" x="4747988"/>
                  <a:pt y="922270" x="4739901"/>
                  <a:pt y="949853" x="4733080"/>
                </a:cubicBezTo>
                <a:cubicBezTo>
                  <a:pt y="977436" x="4726259"/>
                  <a:pt y="998359" x="4705300"/>
                  <a:pt y="1021290" x="4693394"/>
                </a:cubicBezTo>
                <a:cubicBezTo>
                  <a:pt y="1044221" x="4681488"/>
                  <a:pt y="1073326" x="4649739"/>
                  <a:pt y="1087437" x="4661645"/>
                </a:cubicBezTo>
                <a:cubicBezTo>
                  <a:pt y="1101548" x="4673551"/>
                  <a:pt y="1098459" x="4749398"/>
                  <a:pt y="1105955" x="4764832"/>
                </a:cubicBezTo>
                <a:cubicBezTo>
                  <a:pt y="1113451" x="4780266"/>
                  <a:pt y="1123595" x="4763949"/>
                  <a:pt y="1132415" x="4754248"/>
                </a:cubicBezTo>
                <a:cubicBezTo>
                  <a:pt y="1141235" x="4744547"/>
                  <a:pt y="1146527" x="4727349"/>
                  <a:pt y="1158874" x="4706623"/>
                </a:cubicBezTo>
                <a:cubicBezTo>
                  <a:pt y="1171222" x="4685898"/>
                  <a:pt y="1196798" x="4662526"/>
                  <a:pt y="1206500" x="4629895"/>
                </a:cubicBezTo>
                <a:cubicBezTo>
                  <a:pt y="1216202" x="4597264"/>
                  <a:pt y="1206506" x="4533768"/>
                  <a:pt y="1217089" x="4510837"/>
                </a:cubicBezTo>
                <a:cubicBezTo>
                  <a:pt y="1227672" x="4487906"/>
                  <a:pt y="1258536" x="4487901"/>
                  <a:pt y="1270001" x="4492311"/>
                </a:cubicBezTo>
                <a:cubicBezTo>
                  <a:pt y="1281466" x="4496721"/>
                  <a:pt y="1291613" x="4501135"/>
                  <a:pt y="1285881" x="4537295"/>
                </a:cubicBezTo>
                <a:cubicBezTo>
                  <a:pt y="1280149" x="4573455"/>
                  <a:pt y="1241344" x="4670026"/>
                  <a:pt y="1235610" x="4709271"/>
                </a:cubicBezTo>
                <a:cubicBezTo>
                  <a:pt y="1229876" x="4748516"/>
                  <a:pt y="1225462" x="4782029"/>
                  <a:pt y="1230312" x="4780705"/>
                </a:cubicBezTo>
                <a:cubicBezTo>
                  <a:pt y="1235162" x="4779381"/>
                  <a:pt y="1243541" x="4707502"/>
                  <a:pt y="1264708" x="4701329"/>
                </a:cubicBezTo>
                <a:cubicBezTo>
                  <a:pt y="1271764" x="4682367"/>
                  <a:pt y="1281023" x="4643121"/>
                  <a:pt y="1293811" x="4619309"/>
                </a:cubicBezTo>
                <a:cubicBezTo>
                  <a:pt y="1306599" x="4595497"/>
                  <a:pt y="1323355" x="4579621"/>
                  <a:pt y="1341436" x="4558456"/>
                </a:cubicBezTo>
                <a:cubicBezTo>
                  <a:pt y="1359517" x="4537291"/>
                  <a:pt y="1392154" x="4497607"/>
                  <a:pt y="1402298" x="4492316"/>
                </a:cubicBezTo>
                <a:cubicBezTo>
                  <a:pt y="1412442" x="4487025"/>
                  <a:pt y="1460064" x="4473354"/>
                  <a:pt y="1463151" x="4484378"/>
                </a:cubicBezTo>
                <a:cubicBezTo>
                  <a:pt y="1466238" x="4495402"/>
                  <a:pt y="1403621" x="4552731"/>
                  <a:pt y="1394360" x="4574337"/>
                </a:cubicBezTo>
                <a:cubicBezTo>
                  <a:pt y="1385099" x="4595943"/>
                  <a:pt y="1400527" x="4611371"/>
                  <a:pt y="1407582" x="4614017"/>
                </a:cubicBezTo>
                <a:cubicBezTo>
                  <a:pt y="1414637" x="4616663"/>
                  <a:pt y="1419935" x="4575218"/>
                  <a:pt y="1428755" x="4566400"/>
                </a:cubicBezTo>
                <a:cubicBezTo>
                  <a:pt y="1437575" x="4557582"/>
                  <a:pt y="1446835" x="4569486"/>
                  <a:pt y="1460505" x="4561107"/>
                </a:cubicBezTo>
                <a:cubicBezTo>
                  <a:pt y="1474175" x="4552728"/>
                  <a:pt y="1503722" x="4537295"/>
                  <a:pt y="1518714" x="4539940"/>
                </a:cubicBezTo>
                <a:cubicBezTo>
                  <a:pt y="1533706" x="4542585"/>
                  <a:pt y="1538995" x="4568603"/>
                  <a:pt y="1550459" x="4576980"/>
                </a:cubicBezTo>
                <a:cubicBezTo>
                  <a:pt y="1561924" x="4585357"/>
                  <a:pt y="1566776" x="4574327"/>
                  <a:pt y="1587501" x="4590202"/>
                </a:cubicBezTo>
                <a:cubicBezTo>
                  <a:pt y="1615282" x="4621951"/>
                  <a:pt y="1611312" x="4591968"/>
                  <a:pt y="1613957" x="4587558"/>
                </a:cubicBezTo>
                <a:cubicBezTo>
                  <a:pt y="1616602" x="4583148"/>
                  <a:pt y="1611752" x="4576532"/>
                  <a:pt y="1603374" x="4563744"/>
                </a:cubicBezTo>
                <a:cubicBezTo>
                  <a:pt y="1594996" x="4550956"/>
                  <a:pt y="1569861" x="4525384"/>
                  <a:pt y="1563688" x="4510832"/>
                </a:cubicBezTo>
                <a:cubicBezTo>
                  <a:pt y="1557515" x="4496280"/>
                  <a:pt y="1574270" x="4490103"/>
                  <a:pt y="1566333" x="4476434"/>
                </a:cubicBezTo>
                <a:cubicBezTo>
                  <a:pt y="1558396" x="4462765"/>
                  <a:pt y="1523564" x="4444690"/>
                  <a:pt y="1516068" x="4428816"/>
                </a:cubicBezTo>
                <a:cubicBezTo>
                  <a:pt y="1508572" x="4412942"/>
                  <a:pt y="1523119" x="4399710"/>
                  <a:pt y="1521355" x="4381189"/>
                </a:cubicBezTo>
                <a:cubicBezTo>
                  <a:pt y="1519591" x="4362668"/>
                  <a:pt y="1502396" x="4322540"/>
                  <a:pt y="1505484" x="4317690"/>
                </a:cubicBezTo>
                <a:cubicBezTo>
                  <a:pt y="1508572" x="4312840"/>
                  <a:pt y="1527094" x="4296967"/>
                  <a:pt y="1547818" x="4322983"/>
                </a:cubicBezTo>
                <a:cubicBezTo>
                  <a:pt y="1568542" x="4348999"/>
                  <a:pt y="1587058" x="4407642"/>
                  <a:pt y="1600727" x="4415579"/>
                </a:cubicBezTo>
                <a:cubicBezTo>
                  <a:pt y="1614396" x="4423516"/>
                  <a:pt y="1632918" x="4384716"/>
                  <a:pt y="1629833" x="4370606"/>
                </a:cubicBezTo>
                <a:cubicBezTo>
                  <a:pt y="1626748" x="4356496"/>
                  <a:pt y="1591473" x="4344150"/>
                  <a:pt y="1582214" x="4330921"/>
                </a:cubicBezTo>
                <a:cubicBezTo>
                  <a:pt y="1572955" x="4317692"/>
                  <a:pt y="1569426" x="4300493"/>
                  <a:pt y="1574277" x="4291233"/>
                </a:cubicBezTo>
                <a:cubicBezTo>
                  <a:pt y="1579128" x="4281973"/>
                  <a:pt y="1608673" x="4265656"/>
                  <a:pt y="1624548" x="4267420"/>
                </a:cubicBezTo>
                <a:cubicBezTo>
                  <a:pt y="1640423" x="4269184"/>
                  <a:pt y="1651889" x="4270067"/>
                  <a:pt y="1672172" x="4283295"/>
                </a:cubicBezTo>
                <a:cubicBezTo>
                  <a:pt y="1692455" x="4296523"/>
                  <a:pt y="1736989" x="4343702"/>
                  <a:pt y="1746249" x="4346789"/>
                </a:cubicBezTo>
                <a:cubicBezTo>
                  <a:pt y="1755509" x="4349876"/>
                  <a:pt y="1729938" x="4312398"/>
                  <a:pt y="1727734" x="4301816"/>
                </a:cubicBezTo>
                <a:cubicBezTo>
                  <a:pt y="1725530" x="4291234"/>
                  <a:pt y="1704363" x="4270066"/>
                  <a:pt y="1709214" x="4262128"/>
                </a:cubicBezTo>
                <a:cubicBezTo>
                  <a:pt y="1714065" x="4254190"/>
                  <a:pt y="1741406" x="4255073"/>
                  <a:pt y="1756839" x="4254190"/>
                </a:cubicBezTo>
                <a:cubicBezTo>
                  <a:pt y="1772272" x="4253307"/>
                  <a:pt y="1788143" x="4258595"/>
                  <a:pt y="1799167" x="4248894"/>
                </a:cubicBezTo>
                <a:cubicBezTo>
                  <a:pt y="1810191" x="4239193"/>
                  <a:pt y="1832685" x="4208770"/>
                  <a:pt y="1822985" x="4195983"/>
                </a:cubicBezTo>
                <a:cubicBezTo>
                  <a:pt y="1813285" x="4183196"/>
                  <a:pt y="1797851" x="4179667"/>
                  <a:pt y="1772715" x="4172170"/>
                </a:cubicBezTo>
                <a:cubicBezTo>
                  <a:pt y="1747580" x="4164674"/>
                  <a:pt y="1687606" x="4165115"/>
                  <a:pt y="1672172" x="4151004"/>
                </a:cubicBezTo>
                <a:cubicBezTo>
                  <a:pt y="1656738" x="4136893"/>
                  <a:pt y="1642627" x="4095879"/>
                  <a:pt y="1648360" x="4087501"/>
                </a:cubicBezTo>
                <a:cubicBezTo>
                  <a:pt y="1654093" x="4079123"/>
                  <a:pt y="1685842" x="4101174"/>
                  <a:pt y="1706568" x="4100733"/>
                </a:cubicBezTo>
                <a:cubicBezTo>
                  <a:pt y="1727294" x="4100292"/>
                  <a:pt y="1742287" x="4085299"/>
                  <a:pt y="1762131" x="4079566"/>
                </a:cubicBezTo>
                <a:cubicBezTo>
                  <a:pt y="1781975" x="4073833"/>
                  <a:pt y="1789031" x="4103819"/>
                  <a:pt y="1804465" x="4103378"/>
                </a:cubicBezTo>
                <a:cubicBezTo>
                  <a:pt y="1819899" x="4102937"/>
                  <a:pt y="1839744" x="4150123"/>
                  <a:pt y="1860027" x="4143066"/>
                </a:cubicBezTo>
                <a:cubicBezTo>
                  <a:pt y="1880310" x="4136009"/>
                  <a:pt y="1826064" x="4073385"/>
                  <a:pt y="1825623" x="4061038"/>
                </a:cubicBezTo>
                <a:cubicBezTo>
                  <a:pt y="1825182" x="4048691"/>
                  <a:pt y="1792557" x="3994016"/>
                  <a:pt y="1796527" x="3986961"/>
                </a:cubicBezTo>
                <a:cubicBezTo>
                  <a:pt y="1800497" x="3979907"/>
                  <a:pt y="1816811" x="3995781"/>
                  <a:pt y="1830922" x="4005483"/>
                </a:cubicBezTo>
                <a:cubicBezTo>
                  <a:pt y="1845033" x="4015185"/>
                  <a:pt y="1834450" x="3949920"/>
                  <a:pt y="1841506" x="3947274"/>
                </a:cubicBezTo>
                <a:cubicBezTo>
                  <a:pt y="1848562" x="3944628"/>
                  <a:pt y="1871493" x="3911555"/>
                  <a:pt y="1878548" x="3915524"/>
                </a:cubicBezTo>
                <a:cubicBezTo>
                  <a:pt y="1885603" x="3919493"/>
                  <a:pt y="1878547" x="3939336"/>
                  <a:pt y="1881193" x="3955211"/>
                </a:cubicBezTo>
                <a:cubicBezTo>
                  <a:pt y="1883839" x="3971086"/>
                  <a:pt y="1888690" x="4010333"/>
                  <a:pt y="1894422" x="4010774"/>
                </a:cubicBezTo>
                <a:cubicBezTo>
                  <a:pt y="1900154" x="4011215"/>
                  <a:pt y="1911620" x="3975937"/>
                  <a:pt y="1918235" x="3973732"/>
                </a:cubicBezTo>
                <a:cubicBezTo>
                  <a:pt y="1924850" x="3971527"/>
                  <a:pt y="1937638" x="3907587"/>
                  <a:pt y="1947339" x="3915524"/>
                </a:cubicBezTo>
                <a:cubicBezTo>
                  <a:pt y="1957040" x="3923461"/>
                  <a:pt y="1945135" x="4002837"/>
                  <a:pt y="1952631" x="4034587"/>
                </a:cubicBezTo>
                <a:cubicBezTo>
                  <a:pt y="1960128" x="4066337"/>
                  <a:pt y="1954835" x="4065014"/>
                  <a:pt y="1957922" x="4076920"/>
                </a:cubicBezTo>
                <a:cubicBezTo>
                  <a:pt y="1961009" x="4088826"/>
                  <a:pt y="1978648" x="4014743"/>
                  <a:pt y="1984381" x="4008128"/>
                </a:cubicBezTo>
                <a:cubicBezTo>
                  <a:pt y="1990114" x="4001514"/>
                  <a:pt y="2008634" x="3986961"/>
                  <a:pt y="2013485" x="3994899"/>
                </a:cubicBezTo>
                <a:cubicBezTo>
                  <a:pt y="2018336" x="4002837"/>
                  <a:pt y="2022746" x="4015626"/>
                  <a:pt y="2024068" x="4042524"/>
                </a:cubicBezTo>
                <a:cubicBezTo>
                  <a:pt y="2025390" x="4069422"/>
                  <a:pt y="2008626" x="4118363"/>
                  <a:pt y="2018768" x="4132474"/>
                </a:cubicBezTo>
                <a:cubicBezTo>
                  <a:pt y="2022298" x="4104254"/>
                  <a:pt y="2044348" x="4110428"/>
                  <a:pt y="2047878" x="4082208"/>
                </a:cubicBezTo>
                <a:lnTo>
                  <a:pt y="2096349" x="4101041"/>
                </a:lnTo>
                <a:cubicBezTo>
                  <a:pt y="2105610" x="4096191"/>
                  <a:pt y="2132107" x="4074540"/>
                  <a:pt y="2137839" x="4055755"/>
                </a:cubicBezTo>
                <a:cubicBezTo>
                  <a:pt y="2143431" x="4041593"/>
                  <a:pt y="2096688" x="4040533"/>
                  <a:pt y="2095505" x="4029296"/>
                </a:cubicBezTo>
                <a:cubicBezTo>
                  <a:pt y="2094322" x="4018059"/>
                  <a:pt y="2119278" x="3992300"/>
                  <a:pt y="2130743" x="3988331"/>
                </a:cubicBezTo>
                <a:cubicBezTo>
                  <a:pt y="2142208" x="3984362"/>
                  <a:pt y="2170170" x="3987632"/>
                  <a:pt y="2182818" x="3997546"/>
                </a:cubicBezTo>
                <a:cubicBezTo>
                  <a:pt y="2195466" x="4007460"/>
                  <a:pt y="2203103" x="4001515"/>
                  <a:pt y="2209277" x="4010775"/>
                </a:cubicBezTo>
                <a:cubicBezTo>
                  <a:pt y="2215451" x="4020035"/>
                  <a:pt y="2238821" x="4029296"/>
                  <a:pt y="2243672" x="4039879"/>
                </a:cubicBezTo>
                <a:cubicBezTo>
                  <a:pt y="2248523" x="4050462"/>
                  <a:pt y="2230003" x="4062810"/>
                  <a:pt y="2227798" x="4074275"/>
                </a:cubicBezTo>
                <a:cubicBezTo>
                  <a:pt y="2225593" x="4085740"/>
                  <a:pt y="2227353" x="4109109"/>
                  <a:pt y="2230440" x="4108668"/>
                </a:cubicBezTo>
                <a:cubicBezTo>
                  <a:pt y="2233527" x="4108227"/>
                  <a:pt y="2247640" x="4066337"/>
                  <a:pt y="2256901" x="4071629"/>
                </a:cubicBezTo>
                <a:cubicBezTo>
                  <a:pt y="2266162" x="4076921"/>
                  <a:pt y="2286447" x="4058841"/>
                  <a:pt y="2296589" x="4071629"/>
                </a:cubicBezTo>
                <a:cubicBezTo>
                  <a:pt y="2306731" x="4084417"/>
                  <a:pt y="2316433" x="4074275"/>
                  <a:pt y="2323048" x="4090150"/>
                </a:cubicBezTo>
                <a:cubicBezTo>
                  <a:pt y="2329663" x="4106025"/>
                  <a:pt y="2353475" x="4091914"/>
                  <a:pt y="2360089" x="4095442"/>
                </a:cubicBezTo>
                <a:cubicBezTo>
                  <a:pt y="2366703" x="4098970"/>
                  <a:pt y="2378169" x="4087064"/>
                  <a:pt y="2381256" x="4100734"/>
                </a:cubicBezTo>
                <a:cubicBezTo>
                  <a:pt y="2384343" x="4114404"/>
                  <a:pt y="2330544" x="4156737"/>
                  <a:pt y="2323048" x="4180108"/>
                </a:cubicBezTo>
                <a:cubicBezTo>
                  <a:pt y="2315552" x="4203479"/>
                  <a:pt y="2349947" x="4177022"/>
                  <a:pt y="2357443" x="4193338"/>
                </a:cubicBezTo>
                <a:cubicBezTo>
                  <a:pt y="2364939" x="4209654"/>
                  <a:pt y="2361853" x="4257720"/>
                  <a:pt y="2365381" x="4288588"/>
                </a:cubicBezTo>
                <a:cubicBezTo>
                  <a:pt y="2368909" x="4319456"/>
                  <a:pt y="2375523" x="4354734"/>
                  <a:pt y="2378610" x="4378546"/>
                </a:cubicBezTo>
                <a:cubicBezTo>
                  <a:pt y="2381697" x="4402359"/>
                  <a:pt y="2387430" x="4409415"/>
                  <a:pt y="2386548" x="4420880"/>
                </a:cubicBezTo>
                <a:cubicBezTo>
                  <a:pt y="2382138" x="4429699"/>
                  <a:pt y="2390958" x="4446456"/>
                  <a:pt y="2386548" x="4455275"/>
                </a:cubicBezTo>
                <a:lnTo>
                  <a:pt y="2365380" x="4487026"/>
                </a:lnTo>
                <a:cubicBezTo>
                  <a:pt y="2406832" x="4464096"/>
                  <a:pt y="2415651" x="4448220"/>
                  <a:pt y="2420943" x="4428817"/>
                </a:cubicBezTo>
                <a:cubicBezTo>
                  <a:pt y="2426235" x="4409414"/>
                  <a:pt y="2415651" x="4360908"/>
                  <a:pt y="2423589" x="4354734"/>
                </a:cubicBezTo>
                <a:cubicBezTo>
                  <a:pt y="2457103" x="4370611"/>
                  <a:pt y="2448283" x="4357821"/>
                  <a:pt y="2455339" x="4375901"/>
                </a:cubicBezTo>
                <a:cubicBezTo>
                  <a:pt y="2452693" x="4398391"/>
                  <a:pt y="2438582" x="4407651"/>
                  <a:pt y="2444756" x="4415588"/>
                </a:cubicBezTo>
                <a:cubicBezTo>
                  <a:pt y="2450930" x="4423525"/>
                  <a:pt y="2463277" x="4418234"/>
                  <a:pt y="2463277" x="4436755"/>
                </a:cubicBezTo>
                <a:cubicBezTo>
                  <a:pt y="2471216" x="4487467"/>
                  <a:pt y="2440346" x="4503342"/>
                  <a:pt y="2444756" x="4521422"/>
                </a:cubicBezTo>
                <a:cubicBezTo>
                  <a:pt y="2445639" x="4555377"/>
                  <a:pt y="2441669" x="4552290"/>
                  <a:pt y="2450048" x="4563755"/>
                </a:cubicBezTo>
                <a:cubicBezTo>
                  <a:pt y="2471216" x="4586246"/>
                  <a:pt y="2506493" x="4605647"/>
                  <a:pt y="2516194" x="4614025"/>
                </a:cubicBezTo>
                <a:cubicBezTo>
                  <a:pt y="2554118" x="4625492"/>
                  <a:pt y="2503847" x="4591095"/>
                  <a:pt y="2513548" x="4603442"/>
                </a:cubicBezTo>
                <a:cubicBezTo>
                  <a:pt y="2547063" x="4606089"/>
                  <a:pt y="2553235" x="4634310"/>
                  <a:pt y="2550589" x="4645775"/>
                </a:cubicBezTo>
                <a:cubicBezTo>
                  <a:pt y="2532509" x="4666503"/>
                  <a:pt y="2514429" x="4666061"/>
                  <a:pt y="2510901" x="4674880"/>
                </a:cubicBezTo>
                <a:cubicBezTo>
                  <a:pt y="2499877" x="4693843"/>
                  <a:pt y="2473860" x="4684581"/>
                  <a:pt y="2473860" x="4696046"/>
                </a:cubicBezTo>
                <a:cubicBezTo>
                  <a:pt y="2455340" x="4720302"/>
                  <a:pt y="2449607" x="4714567"/>
                  <a:pt y="2460631" x="4727796"/>
                </a:cubicBezTo>
                <a:cubicBezTo>
                  <a:pt y="2497673" x="4755138"/>
                  <a:pt y="2497232" x="4753373"/>
                  <a:pt y="2508256" x="4762192"/>
                </a:cubicBezTo>
                <a:cubicBezTo>
                  <a:pt y="2550149" x="4784682"/>
                  <a:pt y="2557204" x="4796146"/>
                  <a:pt y="2563818" x="4809816"/>
                </a:cubicBezTo>
                <a:cubicBezTo>
                  <a:pt y="2578371" x="4832306"/>
                  <a:pt y="2569992" x="4817315"/>
                  <a:pt y="2579693" x="4828339"/>
                </a:cubicBezTo>
                <a:cubicBezTo>
                  <a:pt y="2610120" x="4838042"/>
                  <a:pt y="2597773" x="4831866"/>
                  <a:pt y="2611443" x="4846859"/>
                </a:cubicBezTo>
                <a:cubicBezTo>
                  <a:pt y="2644958" x="4864499"/>
                  <a:pt y="2644076" x="4869790"/>
                  <a:pt y="2661715" x="4878609"/>
                </a:cubicBezTo>
                <a:cubicBezTo>
                  <a:pt y="2717278" x="4874642"/>
                  <a:pt y="2719482" x="4852151"/>
                  <a:pt y="2730506" x="4875963"/>
                </a:cubicBezTo>
                <a:cubicBezTo>
                  <a:pt y="2725215" x="4898894"/>
                  <a:pt y="2722127" x="4909036"/>
                  <a:pt y="2730506" x="4910359"/>
                </a:cubicBezTo>
                <a:cubicBezTo>
                  <a:pt y="2765785" x="4901100"/>
                  <a:pt y="2760051" x="4875964"/>
                  <a:pt y="2767548" x="4891839"/>
                </a:cubicBezTo>
                <a:cubicBezTo>
                  <a:pt y="2775486" x="4940788"/>
                  <a:pt y="2777249" x="4927116"/>
                  <a:pt y="2778131" x="4939463"/>
                </a:cubicBezTo>
                <a:cubicBezTo>
                  <a:pt y="2764020" x="4975183"/>
                  <a:pt y="2754760" x="4957984"/>
                  <a:pt y="2756965" x="4971213"/>
                </a:cubicBezTo>
                <a:cubicBezTo>
                  <a:pt y="2753879" x="5002522"/>
                  <a:pt y="2756964" x="5009137"/>
                  <a:pt y="2759610" x="5024130"/>
                </a:cubicBezTo>
                <a:cubicBezTo>
                  <a:pt y="2749909" x="5068669"/>
                  <a:pt y="2740208" x="5059851"/>
                  <a:pt y="2751672" x="5071756"/>
                </a:cubicBezTo>
                <a:lnTo>
                  <a:pt y="2791355" x="5098205"/>
                </a:lnTo>
                <a:cubicBezTo>
                  <a:pt y="2835894" x="5110112"/>
                  <a:pt y="2836338" x="5109678"/>
                  <a:pt y="2849568" x="5103506"/>
                </a:cubicBezTo>
                <a:cubicBezTo>
                  <a:pt y="2861034" x="5100421"/>
                  <a:pt y="2864561" x="5101742"/>
                  <a:pt y="2868089" x="5092922"/>
                </a:cubicBezTo>
                <a:cubicBezTo>
                  <a:pt y="2871617" x="5084103"/>
                  <a:pt y="2866766" x="5059408"/>
                  <a:pt y="2870735" x="5050589"/>
                </a:cubicBezTo>
                <a:cubicBezTo>
                  <a:pt y="2874704" x="5041770"/>
                  <a:pt y="2882201" x="5039123"/>
                  <a:pt y="2883965" x="5026776"/>
                </a:cubicBezTo>
                <a:cubicBezTo>
                  <a:pt y="2885729" x="5014429"/>
                  <a:pt y="2876469" x="5002082"/>
                  <a:pt y="2883965" x="4989735"/>
                </a:cubicBezTo>
                <a:cubicBezTo>
                  <a:pt y="2891461" x="4977388"/>
                  <a:pt y="2913509" x="4966803"/>
                  <a:pt y="2918360" x="4968567"/>
                </a:cubicBezTo>
                <a:cubicBezTo>
                  <a:pt y="2923211" x="4970331"/>
                  <a:pt y="2929825" x="5031626"/>
                  <a:pt y="2931589" x="5024130"/>
                </a:cubicBezTo>
                <a:cubicBezTo>
                  <a:pt y="2944379" x="4998996"/>
                  <a:pt y="2906014" x="5069109"/>
                  <a:pt y="2915715" x="5063817"/>
                </a:cubicBezTo>
                <a:cubicBezTo>
                  <a:pt y="2925416" x="5058525"/>
                  <a:pt y="2944818" x="5088071"/>
                  <a:pt y="2955401" x="5071755"/>
                </a:cubicBezTo>
                <a:cubicBezTo>
                  <a:pt y="2965984" x="5055439"/>
                  <a:pt y="2967749" x="5037359"/>
                  <a:pt y="2984506" x="5024130"/>
                </a:cubicBezTo>
                <a:cubicBezTo>
                  <a:pt y="3001263" x="5010901"/>
                  <a:pt y="3023311" x="5025452"/>
                  <a:pt y="3040068" x="5016192"/>
                </a:cubicBezTo>
                <a:cubicBezTo>
                  <a:pt y="3056825" x="5006932"/>
                  <a:pt y="3099600" x="5008698"/>
                  <a:pt y="3100923" x="4997673"/>
                </a:cubicBezTo>
                <a:cubicBezTo>
                  <a:pt y="3102246" x="4986648"/>
                  <a:pt y="3070935" x="4987525"/>
                  <a:pt y="3053296" x="4981792"/>
                </a:cubicBezTo>
                <a:cubicBezTo>
                  <a:pt y="3035657" x="4976059"/>
                  <a:pt y="2990238" x="4978267"/>
                  <a:pt y="2995089" x="4963275"/>
                </a:cubicBezTo>
                <a:cubicBezTo>
                  <a:pt y="2999940" x="4948283"/>
                  <a:pt y="2988034" x="4913004"/>
                  <a:pt y="2997735" x="4910358"/>
                </a:cubicBezTo>
                <a:cubicBezTo>
                  <a:pt y="3007436" x="4907712"/>
                  <a:pt y="3031690" x="4947399"/>
                  <a:pt y="3045360" x="4942108"/>
                </a:cubicBezTo>
                <a:cubicBezTo>
                  <a:pt y="3059030" x="4936817"/>
                  <a:pt y="3088576" x="4949607"/>
                  <a:pt y="3090339" x="4939463"/>
                </a:cubicBezTo>
                <a:cubicBezTo>
                  <a:pt y="3092102" x="4929319"/>
                  <a:pt y="3048441" x="4922255"/>
                  <a:pt y="3050646" x="4910349"/>
                </a:cubicBezTo>
                <a:cubicBezTo>
                  <a:pt y="3052851" x="4898443"/>
                  <a:pt y="3085488" x="4881695"/>
                  <a:pt y="3103568" x="4868025"/>
                </a:cubicBezTo>
                <a:cubicBezTo>
                  <a:pt y="3121648" x="4854355"/>
                  <a:pt y="3122525" x="4856552"/>
                  <a:pt y="3135313" x="4846851"/>
                </a:cubicBezTo>
                <a:cubicBezTo>
                  <a:pt y="3148101" x="4837150"/>
                  <a:pt y="3164422" x="4815990"/>
                  <a:pt y="3180298" x="4809818"/>
                </a:cubicBezTo>
                <a:cubicBezTo>
                  <a:pt y="3196174" x="4803646"/>
                  <a:pt y="3200141" x="4815991"/>
                  <a:pt y="3217339" x="4817755"/>
                </a:cubicBezTo>
                <a:cubicBezTo>
                  <a:pt y="3234537" x="4819519"/>
                  <a:pt y="3273343" x="4853916"/>
                  <a:pt y="3272901" x="4841567"/>
                </a:cubicBezTo>
                <a:cubicBezTo>
                  <a:pt y="3272459" x="4829218"/>
                  <a:pt y="3220421" x="4794374"/>
                  <a:pt y="3204105" x="4775412"/>
                </a:cubicBezTo>
                <a:cubicBezTo>
                  <a:pt y="3187789" x="4756450"/>
                  <a:pt y="3183825" x="4741465"/>
                  <a:pt y="3175006" x="4727796"/>
                </a:cubicBezTo>
                <a:cubicBezTo>
                  <a:pt y="3166187" x="4714127"/>
                  <a:pt y="3142815" x="4701337"/>
                  <a:pt y="3130027" x="4693400"/>
                </a:cubicBezTo>
                <a:cubicBezTo>
                  <a:pt y="3117239" x="4685463"/>
                  <a:pt y="3103569" x="4693400"/>
                  <a:pt y="3087694" x="4680171"/>
                </a:cubicBezTo>
                <a:cubicBezTo>
                  <a:pt y="3071819" x="4666942"/>
                  <a:pt y="3038304" x="4650625"/>
                  <a:pt y="3037422" x="4640483"/>
                </a:cubicBezTo>
                <a:cubicBezTo>
                  <a:pt y="3036540" x="4630341"/>
                  <a:pt y="3059030" x="4632987"/>
                  <a:pt y="3087694" x="4629900"/>
                </a:cubicBezTo>
                <a:cubicBezTo>
                  <a:pt y="3089899" x="4616230"/>
                  <a:pt y="3111506" x="4609173"/>
                  <a:pt y="3124735" x="4590211"/>
                </a:cubicBezTo>
                <a:cubicBezTo>
                  <a:pt y="3137964" x="4571249"/>
                  <a:pt y="3136200" x="4543469"/>
                  <a:pt y="3167068" x="4516129"/>
                </a:cubicBezTo>
                <a:cubicBezTo>
                  <a:pt y="3197936" x="4488789"/>
                  <a:pt y="3246884" x="4458802"/>
                  <a:pt y="3283485" x="4431462"/>
                </a:cubicBezTo>
                <a:cubicBezTo>
                  <a:pt y="3320086" x="4404122"/>
                  <a:pt y="3378735" x="4367521"/>
                  <a:pt y="3399902" x="4346795"/>
                </a:cubicBezTo>
                <a:cubicBezTo>
                  <a:pt y="3421069" x="4326070"/>
                  <a:pt y="3422834" x="4313724"/>
                  <a:pt y="3418424" x="4307109"/>
                </a:cubicBezTo>
                <a:cubicBezTo>
                  <a:pt y="3414014" x="4300494"/>
                  <a:pt y="3372121" x="4304904"/>
                  <a:pt y="3346985" x="4312400"/>
                </a:cubicBezTo>
                <a:cubicBezTo>
                  <a:pt y="3321850" x="4319897"/>
                  <a:pt y="3306856" x="4352088"/>
                  <a:pt y="3283485" x="4365317"/>
                </a:cubicBezTo>
                <a:cubicBezTo>
                  <a:pt y="3260114" x="4378546"/>
                  <a:pt y="3235420" x="4411178"/>
                  <a:pt y="3214694" x="4420879"/>
                </a:cubicBezTo>
                <a:cubicBezTo>
                  <a:pt y="3193968" x="4430580"/>
                  <a:pt y="3162659" x="4452188"/>
                  <a:pt y="3145902" x="4452629"/>
                </a:cubicBezTo>
                <a:cubicBezTo>
                  <a:pt y="3129145" x="4453070"/>
                  <a:pt y="3129145" x="4427933"/>
                  <a:pt y="3114152" x="4423524"/>
                </a:cubicBezTo>
                <a:cubicBezTo>
                  <a:pt y="3090780" x="4406328"/>
                  <a:pt y="3072261" x="4411620"/>
                  <a:pt y="3069173" x="4397067"/>
                </a:cubicBezTo>
                <a:cubicBezTo>
                  <a:pt y="3066085" x="4382514"/>
                  <a:pt y="3058584" x="4371922"/>
                  <a:pt y="3058584" x="4362662"/>
                </a:cubicBezTo>
                <a:cubicBezTo>
                  <a:pt y="3058584" x="4353402"/>
                  <a:pt y="3056825" x="4340180"/>
                  <a:pt y="3050652" x="4330921"/>
                </a:cubicBezTo>
                <a:cubicBezTo>
                  <a:pt y="3044479" x="4321662"/>
                  <a:pt y="3022871" x="4312841"/>
                  <a:pt y="3008319" x="4307108"/>
                </a:cubicBezTo>
                <a:cubicBezTo>
                  <a:pt y="2993767" x="4301375"/>
                  <a:pt y="2959812" x="4315927"/>
                  <a:pt y="2944819" x="4304462"/>
                </a:cubicBezTo>
                <a:cubicBezTo>
                  <a:pt y="2929826" x="4292997"/>
                  <a:pt y="2927622" x="4265215"/>
                  <a:pt y="2907778" x="4254191"/>
                </a:cubicBezTo>
                <a:cubicBezTo>
                  <a:pt y="2887934" x="4243167"/>
                  <a:pt y="2866326" x="4242286"/>
                  <a:pt y="2844278" x="4225088"/>
                </a:cubicBezTo>
                <a:cubicBezTo>
                  <a:pt y="2822230" x="4207890"/>
                  <a:pt y="2800181" x="4184959"/>
                  <a:pt y="2780778" x="4164233"/>
                </a:cubicBezTo>
                <a:cubicBezTo>
                  <a:pt y="2753439" x="4118814"/>
                  <a:pt y="2754760" x="4111758"/>
                  <a:pt y="2738444" x="4090150"/>
                </a:cubicBezTo>
                <a:cubicBezTo>
                  <a:pt y="2717719" x="4035471"/>
                  <a:pt y="2724775" x="4038556"/>
                  <a:pt y="2714632" x="4018712"/>
                </a:cubicBezTo>
                <a:cubicBezTo>
                  <a:pt y="2709782" x="3964913"/>
                  <a:pt y="2711981" x="3975052"/>
                  <a:pt y="2698751" x="3944624"/>
                </a:cubicBezTo>
                <a:cubicBezTo>
                  <a:pt y="2685521" x="3914196"/>
                  <a:pt y="2653334" x="3868337"/>
                  <a:pt y="2635254" x="3836145"/>
                </a:cubicBezTo>
                <a:cubicBezTo>
                  <a:pt y="2617174" x="3803954"/>
                  <a:pt y="2599971" x="3773966"/>
                  <a:pt y="2590269" x="3751475"/>
                </a:cubicBezTo>
                <a:cubicBezTo>
                  <a:pt y="2580567" x="3728984"/>
                  <a:pt y="2589744" x="3739108"/>
                  <a:pt y="2577039" x="3701201"/>
                </a:cubicBezTo>
                <a:cubicBezTo>
                  <a:pt y="2579769" x="3661531"/>
                  <a:pt y="2568723" x="3666908"/>
                  <a:pt y="2566958" x="3637803"/>
                </a:cubicBezTo>
                <a:cubicBezTo>
                  <a:pt y="2572691" x="3611786"/>
                  <a:pt y="2561689" x="3612146"/>
                  <a:pt y="2561165" x="3595373"/>
                </a:cubicBezTo>
                <a:cubicBezTo>
                  <a:pt y="2560641" x="3578600"/>
                  <a:pt y="2563562" x="3558224"/>
                  <a:pt y="2563811" x="3537164"/>
                </a:cubicBezTo>
                <a:cubicBezTo>
                  <a:pt y="2564060" x="3516105"/>
                  <a:pt y="2560011" x="3487979"/>
                  <a:pt y="2562657" x="3469016"/>
                </a:cubicBezTo>
                <a:cubicBezTo>
                  <a:pt y="2565303" x="3450053"/>
                  <a:pt y="2572878" x="3440252"/>
                  <a:pt y="2579685" x="3423388"/>
                </a:cubicBezTo>
                <a:cubicBezTo>
                  <a:pt y="2586492" x="3406524"/>
                  <a:pt y="2596001" x="3383704"/>
                  <a:pt y="2603498" x="3367829"/>
                </a:cubicBezTo>
                <a:cubicBezTo>
                  <a:pt y="2610995" x="3351954"/>
                  <a:pt y="2616827" x="3341069"/>
                  <a:pt y="2624665" x="3328139"/>
                </a:cubicBezTo>
                <a:cubicBezTo>
                  <a:pt y="2632503" x="3315209"/>
                  <a:pt y="2640252" x="3302397"/>
                  <a:pt y="2650528" x="3290250"/>
                </a:cubicBezTo>
                <a:cubicBezTo>
                  <a:pt y="2660804" x="3278103"/>
                  <a:pt y="2673598" x="3271004"/>
                  <a:pt y="2686320" x="3255254"/>
                </a:cubicBezTo>
                <a:cubicBezTo>
                  <a:pt y="2699042" x="3239504"/>
                  <a:pt y="2716848" x="3211380"/>
                  <a:pt y="2726858" x="3195748"/>
                </a:cubicBezTo>
                <a:cubicBezTo>
                  <a:pt y="2736868" x="3180116"/>
                  <a:pt y="2752830" x="3179080"/>
                  <a:pt y="2746383" x="3161459"/>
                </a:cubicBezTo>
                <a:cubicBezTo>
                  <a:pt y="2739936" x="3143838"/>
                  <a:pt y="2691170" x="3121306"/>
                  <a:pt y="2688173" x="3090021"/>
                </a:cubicBezTo>
                <a:cubicBezTo>
                  <a:pt y="2685176" x="3058736"/>
                  <a:pt y="2715174" x="2983007"/>
                  <a:pt y="2728403" x="2973747"/>
                </a:cubicBezTo>
                <a:cubicBezTo>
                  <a:pt y="2741632" x="2964487"/>
                  <a:pt y="2761024" x="3017288"/>
                  <a:pt y="2767548" x="3034462"/>
                </a:cubicBezTo>
                <a:cubicBezTo>
                  <a:pt y="2774072" x="3051636"/>
                  <a:pt y="2745059" x="3076795"/>
                  <a:pt y="2767548" x="3076795"/>
                </a:cubicBezTo>
                <a:cubicBezTo>
                  <a:pt y="2790037" x="3076795"/>
                  <a:pt y="2879635" x="3041183"/>
                  <a:pt y="2883960" x="3031813"/>
                </a:cubicBezTo>
                <a:cubicBezTo>
                  <a:pt y="2860414" x="2971264"/>
                  <a:pt y="2832895" x="2998160"/>
                  <a:pt y="2804083" x="2975594"/>
                </a:cubicBezTo>
                <a:cubicBezTo>
                  <a:pt y="2822147" x="2910637"/>
                  <a:pt y="2867101" x="2906877"/>
                  <a:pt y="2875921" x="2885486"/>
                </a:cubicBezTo>
                <a:cubicBezTo>
                  <a:pt y="2884741" x="2864095"/>
                  <a:pt y="2847934" x="2859461"/>
                  <a:pt y="2857003" x="2847247"/>
                </a:cubicBezTo>
                <a:cubicBezTo>
                  <a:pt y="2866072" x="2835033"/>
                  <a:pt y="2909958" x="2821612"/>
                  <a:pt y="2930334" x="2812202"/>
                </a:cubicBezTo>
                <a:cubicBezTo>
                  <a:pt y="2950710" x="2802792"/>
                  <a:pt y="2967838" x="2804207"/>
                  <a:pt y="2979262" x="2790786"/>
                </a:cubicBezTo>
                <a:cubicBezTo>
                  <a:pt y="2990686" x="2777365"/>
                  <a:pt y="2990178" x="2748726"/>
                  <a:pt y="2998881" x="2731678"/>
                </a:cubicBezTo>
                <a:cubicBezTo>
                  <a:pt y="3007584" x="2714630"/>
                  <a:pt y="3026678" x="2702466"/>
                  <a:pt y="3031478" x="2688497"/>
                </a:cubicBezTo>
                <a:cubicBezTo>
                  <a:pt y="3036278" x="2674528"/>
                  <a:pt y="3038232" x="2654834"/>
                  <a:pt y="3027682" x="2647861"/>
                </a:cubicBezTo>
                <a:cubicBezTo>
                  <a:pt y="3017132" x="2640889"/>
                  <a:pt y="2987056" x="2657370"/>
                  <a:pt y="2968177" x="2646662"/>
                </a:cubicBezTo>
                <a:cubicBezTo>
                  <a:pt y="2949298" x="2635954"/>
                  <a:pt y="2933496" x="2602660"/>
                  <a:pt y="2914410" x="2583615"/>
                </a:cubicBezTo>
                <a:cubicBezTo>
                  <a:pt y="2895324" x="2564570"/>
                  <a:pt y="2835362" x="2546768"/>
                  <a:pt y="2853659" x="2532392"/>
                </a:cubicBezTo>
                <a:cubicBezTo>
                  <a:pt y="2871956" x="2518016"/>
                  <a:pt y="2998659" x="2521369"/>
                  <a:pt y="3024194" x="2497357"/>
                </a:cubicBezTo>
                <a:cubicBezTo>
                  <a:pt y="3049729" x="2473345"/>
                  <a:pt y="3057136" x="2386558"/>
                  <a:pt y="3046553" x="2380384"/>
                </a:cubicBezTo>
                <a:cubicBezTo>
                  <a:pt y="3035970" x="2374210"/>
                  <a:pt y="2997934" x="2452722"/>
                  <a:pt y="2960694" x="2460311"/>
                </a:cubicBezTo>
                <a:cubicBezTo>
                  <a:pt y="2923454" x="2467900"/>
                  <a:pt y="2841191" x="2448409"/>
                  <a:pt y="2823111" x="2425920"/>
                </a:cubicBezTo>
                <a:cubicBezTo>
                  <a:pt y="2805031" x="2403431"/>
                  <a:pt y="2835899" x="2343899"/>
                  <a:pt y="2852215" x="2325378"/>
                </a:cubicBezTo>
                <a:cubicBezTo>
                  <a:pt y="2868531" x="2306857"/>
                  <a:pt y="2886610" x="2276431"/>
                  <a:pt y="2902485" x="2275107"/>
                </a:cubicBezTo>
                <a:cubicBezTo>
                  <a:pt y="2918360" x="2273784"/>
                  <a:pt y="2921558" x="2308977"/>
                  <a:pt y="2947466" x="2317437"/>
                </a:cubicBezTo>
                <a:cubicBezTo>
                  <a:pt y="2973374" x="2325897"/>
                  <a:pt y="3046720" x="2338218"/>
                  <a:pt y="3057934" x="2325870"/>
                </a:cubicBezTo>
                <a:cubicBezTo>
                  <a:pt y="3069148" x="2313522"/>
                  <a:pt y="3030518" x="2261069"/>
                  <a:pt y="3014752" x="2243348"/>
                </a:cubicBezTo>
                <a:cubicBezTo>
                  <a:pt y="2998986" x="2225627"/>
                  <a:pt y="3002335" x="2228363"/>
                  <a:pt y="2963339" x="2219545"/>
                </a:cubicBezTo>
                <a:cubicBezTo>
                  <a:pt y="2924343" x="2210727"/>
                  <a:pt y="2808558" x="2187353"/>
                  <a:pt y="2780777" x="2190440"/>
                </a:cubicBezTo>
                <a:cubicBezTo>
                  <a:pt y="2765152" x="2209845"/>
                  <a:pt y="2779453" x="2228365"/>
                  <a:pt y="2764901" x="2235420"/>
                </a:cubicBezTo>
                <a:cubicBezTo>
                  <a:pt y="2750349" x="2242475"/>
                  <a:pt y="2708458" x="2246003"/>
                  <a:pt y="2693465" x="2243357"/>
                </a:cubicBezTo>
                <a:cubicBezTo>
                  <a:pt y="2654910" x="2215137"/>
                  <a:pt y="2665682" x="2227924"/>
                  <a:pt y="2656422" x="2216899"/>
                </a:cubicBezTo>
                <a:cubicBezTo>
                  <a:pt y="2629775" x="2178976"/>
                  <a:pt y="2633051" x="2174123"/>
                  <a:pt y="2632610" x="2158689"/>
                </a:cubicBezTo>
                <a:cubicBezTo>
                  <a:pt y="2632169" x="2143255"/>
                  <a:pt y="2648485" x="2132673"/>
                  <a:pt y="2653777" x="2124295"/>
                </a:cubicBezTo>
                <a:cubicBezTo>
                  <a:pt y="2659069" x="2115917"/>
                  <a:pt y="2662155" x="2119003"/>
                  <a:pt y="2664360" x="2108420"/>
                </a:cubicBezTo>
                <a:cubicBezTo>
                  <a:pt y="2666565" x="2097837"/>
                  <a:pt y="2666564" x="2074906"/>
                  <a:pt y="2659068" x="2060795"/>
                </a:cubicBezTo>
                <a:cubicBezTo>
                  <a:pt y="2651572" x="2046684"/>
                  <a:pt y="2604828" x="2031690"/>
                  <a:pt y="2595568" x="2021107"/>
                </a:cubicBezTo>
                <a:cubicBezTo>
                  <a:pt y="2586308" x="2010524"/>
                  <a:pt y="2593365" x="1996413"/>
                  <a:pt y="2603507" x="1997295"/>
                </a:cubicBezTo>
                <a:cubicBezTo>
                  <a:pt y="2613649" x="1998177"/>
                  <a:pt y="2660833" x="2022431"/>
                  <a:pt y="2680235" x="2029045"/>
                </a:cubicBezTo>
                <a:cubicBezTo>
                  <a:pt y="2699637" x="2035659"/>
                  <a:pt y="2700079" x="2017580"/>
                  <a:pt y="2711985" x="2015816"/>
                </a:cubicBezTo>
                <a:cubicBezTo>
                  <a:pt y="2723891" x="2014052"/>
                  <a:pt y="2732711" x="2044479"/>
                  <a:pt y="2741089" x="2050211"/>
                </a:cubicBezTo>
                <a:cubicBezTo>
                  <a:pt y="2749468" x="2055944"/>
                  <a:pt y="2745942" x="2103128"/>
                  <a:pt y="2754320" x="2113711"/>
                </a:cubicBezTo>
                <a:cubicBezTo>
                  <a:pt y="2762698" x="2124294"/>
                  <a:pt y="2766225" x="2132674"/>
                  <a:pt y="2786068" x="2132233"/>
                </a:cubicBezTo>
                <a:cubicBezTo>
                  <a:pt y="2805911" x="2131792"/>
                  <a:pt y="2766225" x="2077993"/>
                  <a:pt y="2775485" x="2066087"/>
                </a:cubicBezTo>
                <a:cubicBezTo>
                  <a:pt y="2784746" x="2054181"/>
                  <a:pt y="2802384" x="2087694"/>
                  <a:pt y="2828401" x="2089899"/>
                </a:cubicBezTo>
                <a:cubicBezTo>
                  <a:pt y="2854418" x="2092104"/>
                  <a:pt y="2808118" x="2035218"/>
                  <a:pt y="2820465" x="2026399"/>
                </a:cubicBezTo>
                <a:cubicBezTo>
                  <a:pt y="2832812" x="2017580"/>
                  <a:pt y="2805471" x="1988917"/>
                  <a:pt y="2815172" x="1984066"/>
                </a:cubicBezTo>
                <a:cubicBezTo>
                  <a:pt y="2824873" x="1979215"/>
                  <a:pt y="2812967" x="1958490"/>
                  <a:pt y="2854860" x="1970837"/>
                </a:cubicBezTo>
                <a:cubicBezTo>
                  <a:pt y="2896753" x="1983184"/>
                  <a:pt y="2891020" x="1974801"/>
                  <a:pt y="2886611" x="1970832"/>
                </a:cubicBezTo>
                <a:cubicBezTo>
                  <a:pt y="2882202" x="1966863"/>
                  <a:pt y="2841633" x="1955839"/>
                  <a:pt y="2828404" x="1947020"/>
                </a:cubicBezTo>
                <a:cubicBezTo>
                  <a:pt y="2815175" x="1938201"/>
                  <a:pt y="2801944" x="1924975"/>
                  <a:pt y="2807235" x="1917920"/>
                </a:cubicBezTo>
                <a:cubicBezTo>
                  <a:pt y="2812526" x="1910865"/>
                  <a:pt y="2836339" x="1916597"/>
                  <a:pt y="2857506" x="1912628"/>
                </a:cubicBezTo>
                <a:cubicBezTo>
                  <a:pt y="2878673" x="1908659"/>
                  <a:pt y="2912187" x="1921006"/>
                  <a:pt y="2936881" x="1915273"/>
                </a:cubicBezTo>
                <a:cubicBezTo>
                  <a:pt y="2961575" x="1909540"/>
                  <a:pt y="2989356" x="1890136"/>
                  <a:pt y="3005672" x="1878230"/>
                </a:cubicBezTo>
                <a:cubicBezTo>
                  <a:pt y="3021988" x="1866324"/>
                  <a:pt y="3021107" x="1846924"/>
                  <a:pt y="3034777" x="1843837"/>
                </a:cubicBezTo>
                <a:cubicBezTo>
                  <a:pt y="3048447" x="1840750"/>
                  <a:pt y="3085048" x="1868528"/>
                  <a:pt y="3087694" x="1859708"/>
                </a:cubicBezTo>
                <a:cubicBezTo>
                  <a:pt y="3090340" x="1850888"/>
                  <a:pt y="3052416" x="1812965"/>
                  <a:pt y="3050652" x="1790917"/>
                </a:cubicBezTo>
                <a:cubicBezTo>
                  <a:pt y="3048888" x="1768869"/>
                  <a:pt y="3014493" x="1745056"/>
                  <a:pt y="3010965" x="1727417"/>
                </a:cubicBezTo>
                <a:cubicBezTo>
                  <a:pt y="3007437" x="1709778"/>
                  <a:pt y="3021108" x="1700077"/>
                  <a:pt y="3029486" x="1685084"/>
                </a:cubicBezTo>
                <a:cubicBezTo>
                  <a:pt y="3037864" x="1670091"/>
                  <a:pt y="3048006" x="1648044"/>
                  <a:pt y="3061235" x="1637461"/>
                </a:cubicBezTo>
                <a:cubicBezTo>
                  <a:pt y="3074464" x="1626878"/>
                  <a:pt y="3088576" x="1608798"/>
                  <a:pt y="3106215" x="1603065"/>
                </a:cubicBezTo>
                <a:cubicBezTo>
                  <a:pt y="3123854" x="1597332"/>
                  <a:pt y="3163100" x="1615411"/>
                  <a:pt y="3167069" x="1603063"/>
                </a:cubicBezTo>
                <a:cubicBezTo>
                  <a:pt y="3171038" x="1590715"/>
                  <a:pt y="3141052" x="1555879"/>
                  <a:pt y="3130028" x="1528979"/>
                </a:cubicBezTo>
                <a:cubicBezTo>
                  <a:pt y="3119004" x="1502079"/>
                  <a:pt y="3124520" x="1478525"/>
                  <a:pt y="3048006" x="1449604"/>
                </a:cubicBezTo>
                <a:cubicBezTo>
                  <a:pt y="2819356" x="1463015"/>
                  <a:pt y="2123057" x="1532984"/>
                  <a:pt y="1853382" x="1553886"/>
                </a:cubicBezTo>
                <a:lnTo>
                  <a:pt y="1768625" x="1011458"/>
                </a:lnTo>
                <a:lnTo>
                  <a:pt y="1705295" x="1031347"/>
                </a:lnTo>
                <a:lnTo>
                  <a:pt y="1705824" x="967847"/>
                </a:lnTo>
                <a:lnTo>
                  <a:pt y="1635444" x="891118"/>
                </a:lnTo>
                <a:lnTo>
                  <a:pt y="1605281" x="795868"/>
                </a:lnTo>
                <a:cubicBezTo>
                  <a:pt y="1572013" x="763306"/>
                  <a:pt y="1538747" x="582578"/>
                  <a:pt y="1505479" x="550016"/>
                </a:cubicBezTo>
                <a:lnTo>
                  <a:pt y="1398906" x="505356"/>
                </a:lnTo>
                <a:lnTo>
                  <a:pt y="1327470" x="483658"/>
                </a:lnTo>
                <a:lnTo>
                  <a:pt y="1266616" x="525992"/>
                </a:lnTo>
                <a:lnTo>
                  <a:pt y="1216344" x="552452"/>
                </a:lnTo>
                <a:lnTo>
                  <a:pt y="1153374" x="566210"/>
                </a:lnTo>
                <a:lnTo>
                  <a:pt y="1123741" x="511177"/>
                </a:lnTo>
                <a:lnTo>
                  <a:pt y="1100986" x="415926"/>
                </a:lnTo>
                <a:lnTo>
                  <a:pt y="1076644" x="335494"/>
                </a:lnTo>
                <a:cubicBezTo>
                  <a:pt y="1064685" x="309777"/>
                  <a:pt y="1052567" x="244388"/>
                  <a:pt y="1045106" x="203413"/>
                </a:cubicBezTo>
                <a:cubicBezTo>
                  <a:pt y="1037645" x="162438"/>
                  <a:pt y="1022563" x="144533"/>
                  <a:pt y="1008064" x="116099"/>
                </a:cubicBezTo>
                <a:lnTo>
                  <a:pt y="942236" x="61914"/>
                </a:lnTo>
                <a:lnTo>
                  <a:pt y="892494" x="6350"/>
                </a:lnTo>
                <a:lnTo>
                  <a:pt y="853865" x="2117"/>
                </a:lnTo>
                <a:cubicBezTo>
                  <a:pt y="829876" x="1411"/>
                  <a:pt y="805888" x="706"/>
                  <a:pt y="781899" x="0"/>
                </a:cubicBezTo>
                <a:cubicBezTo>
                  <a:pt y="758510" x="6950"/>
                  <a:pt y="735120" x="16546"/>
                  <a:pt y="711731" x="23496"/>
                </a:cubicBezTo>
                <a:lnTo>
                  <a:pt y="637965" x="51331"/>
                </a:lnTo>
                <a:lnTo>
                  <a:pt y="589281" x="77257"/>
                </a:lnTo>
                <a:cubicBezTo>
                  <a:pt y="521548" x="100011"/>
                  <a:pt y="551710" x="84668"/>
                  <a:pt y="510964" x="104776"/>
                </a:cubicBezTo>
                <a:cubicBezTo>
                  <a:pt y="509095" x="129717"/>
                  <a:pt y="501933" x="162596"/>
                  <a:pt y="500064" x="187537"/>
                </a:cubicBezTo>
                <a:lnTo>
                  <a:pt y="503029" x="238127"/>
                </a:lnTo>
                <a:cubicBezTo>
                  <a:pt y="505569" x="257424"/>
                  <a:pt y="505462" x="287303"/>
                  <a:pt y="508002" x="306600"/>
                </a:cubicBezTo>
                <a:lnTo>
                  <a:pt y="529169" x="354225"/>
                </a:lnTo>
                <a:lnTo>
                  <a:pt y="548008" x="442385"/>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08" name="Shape 1108"/>
          <p:cNvSpPr/>
          <p:nvPr/>
        </p:nvSpPr>
        <p:spPr>
          <a:xfrm>
            <a:off y="1786439" x="1397012"/>
            <a:ext cy="2363718" cx="2450772"/>
          </a:xfrm>
          <a:custGeom>
            <a:pathLst>
              <a:path w="2723084" extrusionOk="0" h="2626355">
                <a:moveTo>
                  <a:pt y="102933" x="1272059"/>
                </a:moveTo>
                <a:lnTo>
                  <a:pt y="309068" x="1190558"/>
                </a:lnTo>
                <a:lnTo>
                  <a:pt y="464344" x="1164679"/>
                </a:lnTo>
                <a:lnTo>
                  <a:pt y="610993" x="1319954"/>
                </a:lnTo>
                <a:cubicBezTo>
                  <a:pt y="644626" x="1376899"/>
                  <a:pt y="641959" x="1434272"/>
                  <a:pt y="658206" x="1495765"/>
                </a:cubicBezTo>
                <a:cubicBezTo>
                  <a:pt y="674453" x="1557258"/>
                  <a:pt y="696570" x="1651869"/>
                  <a:pt y="708476" x="1688911"/>
                </a:cubicBezTo>
                <a:cubicBezTo>
                  <a:pt y="720382" x="1725953"/>
                  <a:pt y="718617" x="1719780"/>
                  <a:pt y="726995" x="1728599"/>
                </a:cubicBezTo>
                <a:cubicBezTo>
                  <a:pt y="735374" x="1737419"/>
                  <a:pt y="737580" x="1745797"/>
                  <a:pt y="758747" x="1741828"/>
                </a:cubicBezTo>
                <a:cubicBezTo>
                  <a:pt y="786087" x="1725953"/>
                  <a:pt y="829300" x="1710078"/>
                  <a:pt y="856640" x="1694203"/>
                </a:cubicBezTo>
                <a:lnTo>
                  <a:pt y="903052" x="1653959"/>
                </a:lnTo>
                <a:cubicBezTo>
                  <a:pt y="946708" x="1644258"/>
                  <a:pt y="990053" x="1685732"/>
                  <a:pt y="1020683" x="1694203"/>
                </a:cubicBezTo>
                <a:cubicBezTo>
                  <a:pt y="1051313" x="1702674"/>
                  <a:pt y="1068751" x="1696408"/>
                  <a:pt y="1084185" x="1715370"/>
                </a:cubicBezTo>
                <a:cubicBezTo>
                  <a:pt y="1093885" x="1746238"/>
                  <a:pt y="1103586" x="1763876"/>
                  <a:pt y="1113286" x="1794744"/>
                </a:cubicBezTo>
                <a:lnTo>
                  <a:pt y="1143795" x="1872952"/>
                </a:lnTo>
                <a:cubicBezTo>
                  <a:pt y="1159228" x="1914844"/>
                  <a:pt y="1168200" x="1929047"/>
                  <a:pt y="1179431" x="1956141"/>
                </a:cubicBezTo>
                <a:cubicBezTo>
                  <a:pt y="1190662" x="1983235"/>
                  <a:pt y="1199181" x="2014741"/>
                  <a:pt y="1211183" x="2035515"/>
                </a:cubicBezTo>
                <a:cubicBezTo>
                  <a:pt y="1223185" x="2056289"/>
                  <a:pt y="1238657" x="2072847"/>
                  <a:pt y="1248799" x="2091368"/>
                </a:cubicBezTo>
                <a:cubicBezTo>
                  <a:pt y="1258941" x="2109889"/>
                  <a:pt y="1273013" x="2125963"/>
                  <a:pt y="1279972" x="2141349"/>
                </a:cubicBezTo>
                <a:cubicBezTo>
                  <a:pt y="1286931" x="2156735"/>
                  <a:pt y="1283060" x="2175745"/>
                  <a:pt y="1290556" x="2183682"/>
                </a:cubicBezTo>
                <a:cubicBezTo>
                  <a:pt y="1298052" x="2191619"/>
                  <a:pt y="1306208" x="2191365"/>
                  <a:pt y="1317015" x="2194266"/>
                </a:cubicBezTo>
                <a:cubicBezTo>
                  <a:pt y="1327823" x="2197167"/>
                  <a:pt y="1346582" x="2184329"/>
                  <a:pt y="1355401" x="2201086"/>
                </a:cubicBezTo>
                <a:cubicBezTo>
                  <a:pt y="1363779" x="2235481"/>
                  <a:pt y="1362219" x="2251847"/>
                  <a:pt y="1367286" x="2281578"/>
                </a:cubicBezTo>
                <a:lnTo>
                  <a:pt y="1385806" x="2395350"/>
                </a:lnTo>
                <a:lnTo>
                  <a:pt y="1396389" x="2480016"/>
                </a:lnTo>
                <a:lnTo>
                  <a:pt y="1437126" x="2723084"/>
                </a:lnTo>
                <a:cubicBezTo>
                  <a:pt y="1629773" x="2712525"/>
                  <a:pt y="2452571" x="2643046"/>
                  <a:pt y="2626355" x="2620395"/>
                </a:cubicBezTo>
                <a:lnTo>
                  <a:pt y="2523770" x="2510801"/>
                </a:lnTo>
                <a:cubicBezTo>
                  <a:pt y="2505307" x="2483436"/>
                  <a:pt y="2485759" x="2464729"/>
                  <a:pt y="2478536" x="2429745"/>
                </a:cubicBezTo>
                <a:cubicBezTo>
                  <a:pt y="2468792" x="2405211"/>
                  <a:pt y="2482630" x="2392129"/>
                  <a:pt y="2478536" x="2366245"/>
                </a:cubicBezTo>
                <a:cubicBezTo>
                  <a:pt y="2474443" x="2340361"/>
                  <a:pt y="2456254" x="2302653"/>
                  <a:pt y="2453975" x="2274439"/>
                </a:cubicBezTo>
                <a:cubicBezTo>
                  <a:pt y="2451696" x="2246225"/>
                  <a:pt y="2442390" x="2223783"/>
                  <a:pt y="2464860" x="2196962"/>
                </a:cubicBezTo>
                <a:lnTo>
                  <a:pt y="2421911" x="2166432"/>
                </a:lnTo>
                <a:cubicBezTo>
                  <a:pt y="2444048" x="2145408"/>
                  <a:pt y="2359653" x="2150441"/>
                  <a:pt y="2381790" x="2129417"/>
                </a:cubicBezTo>
                <a:lnTo>
                  <a:pt y="2375083" x="1990904"/>
                </a:lnTo>
                <a:cubicBezTo>
                  <a:pt y="2364672" x="1948896"/>
                  <a:pt y="2356658" x="1947878"/>
                  <a:pt y="2330373" x="1892641"/>
                </a:cubicBezTo>
                <a:cubicBezTo>
                  <a:pt y="2325082" x="1832668"/>
                  <a:pt y="2317145" x="1844132"/>
                  <a:pt y="2285396" x="1784159"/>
                </a:cubicBezTo>
                <a:lnTo>
                  <a:pt y="2196409" x="1713624"/>
                </a:lnTo>
                <a:lnTo>
                  <a:pt y="2087708" x="1659934"/>
                </a:lnTo>
                <a:cubicBezTo>
                  <a:pt y="2072111" x="1672572"/>
                  <a:pt y="2125884" x="1703484"/>
                  <a:pt y="2139869" x="1718015"/>
                </a:cubicBezTo>
                <a:cubicBezTo>
                  <a:pt y="2153854" x="1732546"/>
                  <a:pt y="2178233" x="1733009"/>
                  <a:pt y="2171619" x="1747120"/>
                </a:cubicBezTo>
                <a:cubicBezTo>
                  <a:pt y="2165005" x="1761231"/>
                  <a:pt y="2168091" x="1792098"/>
                  <a:pt y="2153098" x="1807973"/>
                </a:cubicBezTo>
                <a:cubicBezTo>
                  <a:pt y="2138105" x="1823848"/>
                  <a:pt y="2101504" x="1826936"/>
                  <a:pt y="2081660" x="1842370"/>
                </a:cubicBezTo>
                <a:cubicBezTo>
                  <a:pt y="2061816" x="1857804"/>
                  <a:pt y="2035359" x="1888673"/>
                  <a:pt y="2034036" x="1900579"/>
                </a:cubicBezTo>
                <a:cubicBezTo>
                  <a:pt y="2032713" x="1912485"/>
                  <a:pt y="2062258" x="1903225"/>
                  <a:pt y="2073723" x="1913808"/>
                </a:cubicBezTo>
                <a:cubicBezTo>
                  <a:pt y="2085188" x="1924391"/>
                  <a:pt y="2105032" x="1928800"/>
                  <a:pt y="2116056" x="1942911"/>
                </a:cubicBezTo>
                <a:cubicBezTo>
                  <a:pt y="2127080" x="1957022"/>
                  <a:pt y="2143398" x="1971133"/>
                  <a:pt y="2150453" x="1985244"/>
                </a:cubicBezTo>
                <a:cubicBezTo>
                  <a:pt y="2157508" x="1999355"/>
                  <a:pt y="2140751" x="2033752"/>
                  <a:pt y="2142515" x="2043453"/>
                </a:cubicBezTo>
                <a:cubicBezTo>
                  <a:pt y="2144279" x="2053155"/>
                  <a:pt y="2154862" x="2040807"/>
                  <a:pt y="2161036" x="2043453"/>
                </a:cubicBezTo>
                <a:cubicBezTo>
                  <a:pt y="2167210" x="2046099"/>
                  <a:pt y="2183526" x="2040366"/>
                  <a:pt y="2195432" x="2043453"/>
                </a:cubicBezTo>
                <a:cubicBezTo>
                  <a:pt y="2207338" x="2046540"/>
                  <a:pt y="2231591" x="2029343"/>
                  <a:pt y="2243056" x="2040808"/>
                </a:cubicBezTo>
                <a:cubicBezTo>
                  <a:pt y="2254521" x="2052273"/>
                  <a:pt y="2276129" x="2062415"/>
                  <a:pt y="2285389" x="2077849"/>
                </a:cubicBezTo>
                <a:cubicBezTo>
                  <a:pt y="2294649" x="2093283"/>
                  <a:pt y="2308320" x="2137822"/>
                  <a:pt y="2298619" x="2143996"/>
                </a:cubicBezTo>
                <a:cubicBezTo>
                  <a:pt y="2288918" x="2150170"/>
                  <a:pt y="2247908" x="2118860"/>
                  <a:pt y="2227182" x="2114891"/>
                </a:cubicBezTo>
                <a:cubicBezTo>
                  <a:pt y="2206456" x="2110922"/>
                  <a:pt y="2198077" x="2129884"/>
                  <a:pt y="2184848" x="2130766"/>
                </a:cubicBezTo>
                <a:cubicBezTo>
                  <a:pt y="2171619" x="2131648"/>
                  <a:pt y="2162799" x="2126356"/>
                  <a:pt y="2147806" x="2120182"/>
                </a:cubicBezTo>
                <a:cubicBezTo>
                  <a:pt y="2132813" x="2114009"/>
                  <a:pt y="2099299" x="2096370"/>
                  <a:pt y="2084306" x="2083141"/>
                </a:cubicBezTo>
                <a:cubicBezTo>
                  <a:pt y="2069313" x="2069912"/>
                  <a:pt y="2063581" x="2021404"/>
                  <a:pt y="2039327" x="1998474"/>
                </a:cubicBezTo>
                <a:cubicBezTo>
                  <a:pt y="2015073" x="1975544"/>
                  <a:pt y="1966126" x="1971576"/>
                  <a:pt y="1933494" x="1950850"/>
                </a:cubicBezTo>
                <a:cubicBezTo>
                  <a:pt y="1900862" x="1930124"/>
                  <a:pt y="1863379" x="1900137"/>
                  <a:pt y="1843535" x="1874120"/>
                </a:cubicBezTo>
                <a:cubicBezTo>
                  <a:pt y="1823691" x="1848103"/>
                  <a:pt y="1823691" x="1813707"/>
                  <a:pt y="1814431" x="1794745"/>
                </a:cubicBezTo>
                <a:cubicBezTo>
                  <a:pt y="1805171" x="1775783"/>
                  <a:pt y="1824135" x="1748444"/>
                  <a:pt y="1787976" x="1760350"/>
                </a:cubicBezTo>
                <a:cubicBezTo>
                  <a:pt y="1742871" x="1762533"/>
                  <a:pt y="1784005" x="1728157"/>
                  <a:pt y="1774744" x="1715369"/>
                </a:cubicBezTo>
                <a:cubicBezTo>
                  <a:pt y="1765483" x="1702581"/>
                  <a:pt y="1740788" x="1696849"/>
                  <a:pt y="1732410" x="1683620"/>
                </a:cubicBezTo>
                <a:cubicBezTo>
                  <a:pt y="1724032" x="1670391"/>
                  <a:pt y="1731093" x="1648783"/>
                  <a:pt y="1724478" x="1635995"/>
                </a:cubicBezTo>
                <a:cubicBezTo>
                  <a:pt y="1717863" x="1623207"/>
                  <a:pt y="1727119" x="1615269"/>
                  <a:pt y="1724473" x="1601599"/>
                </a:cubicBezTo>
                <a:cubicBezTo>
                  <a:pt y="1721827" x="1587929"/>
                  <a:pt y="1719187" x="1570731"/>
                  <a:pt y="1708604" x="1553974"/>
                </a:cubicBezTo>
                <a:cubicBezTo>
                  <a:pt y="1698021" x="1537217"/>
                  <a:pt y="1668474" x="1521781"/>
                  <a:pt y="1660977" x="1501055"/>
                </a:cubicBezTo>
                <a:cubicBezTo>
                  <a:pt y="1653480" x="1480329"/>
                  <a:pt y="1653918" x="1466219"/>
                  <a:pt y="1663619" x="1429619"/>
                </a:cubicBezTo>
                <a:cubicBezTo>
                  <a:pt y="1673320" x="1393019"/>
                  <a:pt y="1712570" x="1311440"/>
                  <a:pt y="1713893" x="1294683"/>
                </a:cubicBezTo>
                <a:cubicBezTo>
                  <a:pt y="1715216" x="1277926"/>
                  <a:pt y="1687873" x="1321581"/>
                  <a:pt y="1671556" x="1329077"/>
                </a:cubicBezTo>
                <a:cubicBezTo>
                  <a:pt y="1655239" x="1336573"/>
                  <a:pt y="1634514" x="1339220"/>
                  <a:pt y="1615994" x="1339661"/>
                </a:cubicBezTo>
                <a:cubicBezTo>
                  <a:pt y="1597474" x="1340102"/>
                  <a:pt y="1585130" x="1339662"/>
                  <a:pt y="1560435" x="1331724"/>
                </a:cubicBezTo>
                <a:cubicBezTo>
                  <a:pt y="1535741" x="1323787"/>
                  <a:pt y="1486348" x="1307911"/>
                  <a:pt y="1467827" x="1292036"/>
                </a:cubicBezTo>
                <a:cubicBezTo>
                  <a:pt y="1449306" x="1276161"/>
                  <a:pt y="1450634" x="1258081"/>
                  <a:pt y="1449311" x="1236474"/>
                </a:cubicBezTo>
                <a:cubicBezTo>
                  <a:pt y="1447988" x="1214867"/>
                  <a:pt y="1459510" x="1188793"/>
                  <a:pt y="1459889" x="1162390"/>
                </a:cubicBezTo>
                <a:cubicBezTo>
                  <a:pt y="1460268" x="1135987"/>
                  <a:pt y="1457757" x="1082907"/>
                  <a:pt y="1451583" x="1078056"/>
                </a:cubicBezTo>
                <a:cubicBezTo>
                  <a:pt y="1445410" x="1073205"/>
                  <a:pt y="1436456" x="1121435"/>
                  <a:pt y="1422848" x="1133286"/>
                </a:cubicBezTo>
                <a:cubicBezTo>
                  <a:pt y="1409240" x="1145137"/>
                  <a:pt y="1389777" x="1144750"/>
                  <a:pt y="1369933" x="1149160"/>
                </a:cubicBezTo>
                <a:cubicBezTo>
                  <a:pt y="1350089" x="1153570"/>
                  <a:pt y="1321795" x="1156999"/>
                  <a:pt y="1303786" x="1159744"/>
                </a:cubicBezTo>
                <a:cubicBezTo>
                  <a:pt y="1285777" x="1162489"/>
                  <a:pt y="1279579" x="1177526"/>
                  <a:pt y="1261878" x="1165631"/>
                </a:cubicBezTo>
                <a:cubicBezTo>
                  <a:pt y="1175096" x="1132824"/>
                  <a:pt y="1208696" x="1152401"/>
                  <a:pt y="1197582" x="1112184"/>
                </a:cubicBezTo>
                <a:cubicBezTo>
                  <a:pt y="1197951" x="1080335"/>
                  <a:pt y="1216856" x="1042899"/>
                  <a:pt y="1216477" x="1014225"/>
                </a:cubicBezTo>
                <a:cubicBezTo>
                  <a:pt y="1216098" x="985551"/>
                  <a:pt y="1195748" x="967922"/>
                  <a:pt y="1195306" x="940140"/>
                </a:cubicBezTo>
                <a:cubicBezTo>
                  <a:pt y="1194864" x="912358"/>
                  <a:pt y="1200598" x="882813"/>
                  <a:pt y="1213827" x="847535"/>
                </a:cubicBezTo>
                <a:cubicBezTo>
                  <a:pt y="1227056" x="812257"/>
                  <a:pt y="1264148" x="756379"/>
                  <a:pt y="1274682" x="728473"/>
                </a:cubicBezTo>
                <a:cubicBezTo>
                  <a:pt y="1285216" x="700567"/>
                  <a:pt y="1284088" x="684069"/>
                  <a:pt y="1277032" x="680100"/>
                </a:cubicBezTo>
                <a:cubicBezTo>
                  <a:pt y="1269976" x="676131"/>
                  <a:pt y="1243764" x="702772"/>
                  <a:pt y="1232348" x="704661"/>
                </a:cubicBezTo>
                <a:cubicBezTo>
                  <a:pt y="1220932" x="706550"/>
                  <a:pt y="1218679" x="695401"/>
                  <a:pt y="1208536" x="691432"/>
                </a:cubicBezTo>
                <a:cubicBezTo>
                  <a:pt y="1198393" x="687463"/>
                  <a:pt y="1187367" x="661003"/>
                  <a:pt y="1171492" x="662326"/>
                </a:cubicBezTo>
                <a:cubicBezTo>
                  <a:pt y="1155617" x="663649"/>
                  <a:pt y="1137539" x="680408"/>
                  <a:pt y="1113286" x="699370"/>
                </a:cubicBezTo>
                <a:cubicBezTo>
                  <a:pt y="1089033" x="718332"/>
                  <a:pt y="1058606" x="750964"/>
                  <a:pt y="1041849" x="746995"/>
                </a:cubicBezTo>
                <a:cubicBezTo>
                  <a:pt y="1025092" x="743026"/>
                  <a:pt y="1016713" x="699369"/>
                  <a:pt y="1012744" x="675556"/>
                </a:cubicBezTo>
                <a:cubicBezTo>
                  <a:pt y="1008775" x="651743"/>
                  <a:pt y="1010540" x="626606"/>
                  <a:pt y="1018036" x="604117"/>
                </a:cubicBezTo>
                <a:cubicBezTo>
                  <a:pt y="1025532" x="581628"/>
                  <a:pt y="1045375" x="564872"/>
                  <a:pt y="1057722" x="540619"/>
                </a:cubicBezTo>
                <a:cubicBezTo>
                  <a:pt y="1070069" x="516366"/>
                  <a:pt y="1079331" x="493876"/>
                  <a:pt y="1092119" x="458598"/>
                </a:cubicBezTo>
                <a:cubicBezTo>
                  <a:pt y="1104907" x="423320"/>
                  <a:pt y="1114607" x="369962"/>
                  <a:pt y="1134451" x="328952"/>
                </a:cubicBezTo>
                <a:cubicBezTo>
                  <a:pt y="1154295" x="287942"/>
                  <a:pt y="1189132" x="239875"/>
                  <a:pt y="1211181" x="212535"/>
                </a:cubicBezTo>
                <a:cubicBezTo>
                  <a:pt y="1233230" x="185195"/>
                  <a:pt y="1253515" x="166233"/>
                  <a:pt y="1266744" x="164910"/>
                </a:cubicBezTo>
                <a:cubicBezTo>
                  <a:pt y="1279973" x="163587"/>
                  <a:pt y="1279973" x="196219"/>
                  <a:pt y="1290556" x="204597"/>
                </a:cubicBezTo>
                <a:cubicBezTo>
                  <a:pt y="1301139" x="212975"/>
                  <a:pt y="1309959" x="226205"/>
                  <a:pt y="1330244" x="215181"/>
                </a:cubicBezTo>
                <a:cubicBezTo>
                  <a:pt y="1350529" x="204157"/>
                  <a:pt y="1354172" x="181999"/>
                  <a:pt y="1369931" x="178139"/>
                </a:cubicBezTo>
                <a:cubicBezTo>
                  <a:pt y="1385690" x="174279"/>
                  <a:pt y="1408921" x="184962"/>
                  <a:pt y="1424796" x="192018"/>
                </a:cubicBezTo>
                <a:cubicBezTo>
                  <a:pt y="1440671" x="199074"/>
                  <a:pt y="1458450" x="206029"/>
                  <a:pt y="1465181" x="220473"/>
                </a:cubicBezTo>
                <a:cubicBezTo>
                  <a:pt y="1471912" x="234917"/>
                  <a:pt y="1475324" x="271625"/>
                  <a:pt y="1475765" x="286618"/>
                </a:cubicBezTo>
                <a:cubicBezTo>
                  <a:pt y="1476206" x="301611"/>
                  <a:pt y="1473119" x="308226"/>
                  <a:pt y="1470473" x="321014"/>
                </a:cubicBezTo>
                <a:cubicBezTo>
                  <a:pt y="1467827" x="333802"/>
                  <a:pt y="1448424" x="343063"/>
                  <a:pt y="1449306" x="355410"/>
                </a:cubicBezTo>
                <a:cubicBezTo>
                  <a:pt y="1450188" x="367757"/>
                  <a:pt y="1468710" x="380545"/>
                  <a:pt y="1475765" x="395097"/>
                </a:cubicBezTo>
                <a:cubicBezTo>
                  <a:pt y="1482820" x="409649"/>
                  <a:pt y="1486789" x="422878"/>
                  <a:pt y="1491639" x="442722"/>
                </a:cubicBezTo>
                <a:cubicBezTo>
                  <a:pt y="1496489" x="462566"/>
                  <a:pt y="1507514" x="493434"/>
                  <a:pt y="1504868" x="514160"/>
                </a:cubicBezTo>
                <a:cubicBezTo>
                  <a:pt y="1502222" x="534886"/>
                  <a:pt y="1487229" x="551201"/>
                  <a:pt y="1475764" x="567076"/>
                </a:cubicBezTo>
                <a:cubicBezTo>
                  <a:pt y="1464299" x="582951"/>
                  <a:pt y="1440046" x="594858"/>
                  <a:pt y="1436077" x="609410"/>
                </a:cubicBezTo>
                <a:cubicBezTo>
                  <a:pt y="1432109" x="623962"/>
                  <a:pt y="1450422" x="640853"/>
                  <a:pt y="1451953" x="654390"/>
                </a:cubicBezTo>
                <a:cubicBezTo>
                  <a:pt y="1453484" x="667927"/>
                  <a:pt y="1437770" x="674317"/>
                  <a:pt y="1445266" x="690633"/>
                </a:cubicBezTo>
                <a:cubicBezTo>
                  <a:pt y="1452762" x="706949"/>
                  <a:pt y="1486739" x="719238"/>
                  <a:pt y="1496931" x="752286"/>
                </a:cubicBezTo>
                <a:cubicBezTo>
                  <a:pt y="1507123" x="785334"/>
                  <a:pt y="1517886" x="796758"/>
                  <a:pt y="1527587" x="825421"/>
                </a:cubicBezTo>
                <a:cubicBezTo>
                  <a:pt y="1537288" x="854084"/>
                  <a:pt y="1545696" x="898090"/>
                  <a:pt y="1555139" x="924265"/>
                </a:cubicBezTo>
                <a:cubicBezTo>
                  <a:pt y="1564582" x="950440"/>
                  <a:pt y="1578876" x="942795"/>
                  <a:pt y="1592181" x="961307"/>
                </a:cubicBezTo>
                <a:cubicBezTo>
                  <a:pt y="1605486" x="979819"/>
                  <a:pt y="1589546" x="1007119"/>
                  <a:pt y="1608508" x="1000945"/>
                </a:cubicBezTo>
                <a:cubicBezTo>
                  <a:pt y="1644517" x="983323"/>
                  <a:pt y="1635547" x="944533"/>
                  <a:pt y="1671556" x="926911"/>
                </a:cubicBezTo>
                <a:cubicBezTo>
                  <a:pt y="1692723" x="897808"/>
                  <a:pt y="1687431" x="879284"/>
                  <a:pt y="1721827" x="873993"/>
                </a:cubicBezTo>
                <a:lnTo>
                  <a:pt y="1769654" x="886545"/>
                </a:lnTo>
                <a:cubicBezTo>
                  <a:pt y="1780678" x="880813"/>
                  <a:pt y="1782715" x="826256"/>
                  <a:pt y="1787973" x="807848"/>
                </a:cubicBezTo>
                <a:cubicBezTo>
                  <a:pt y="1793231" x="789440"/>
                  <a:pt y="1805604" x="810510"/>
                  <a:pt y="1801203" x="776098"/>
                </a:cubicBezTo>
                <a:cubicBezTo>
                  <a:pt y="1796802" x="741686"/>
                  <a:pt y="1795523" x="735871"/>
                  <a:pt y="1788026" x="723083"/>
                </a:cubicBezTo>
                <a:cubicBezTo>
                  <a:pt y="1780529" x="710295"/>
                  <a:pt y="1768579" x="720078"/>
                  <a:pt y="1756223" x="699369"/>
                </a:cubicBezTo>
                <a:cubicBezTo>
                  <a:pt y="1743867" x="678660"/>
                  <a:pt y="1720505" x="617348"/>
                  <a:pt y="1705953" x="585598"/>
                </a:cubicBezTo>
                <a:cubicBezTo>
                  <a:pt y="1691401" x="553848"/>
                  <a:pt y="1669846" x="530289"/>
                  <a:pt y="1660973" x="508869"/>
                </a:cubicBezTo>
                <a:cubicBezTo>
                  <a:pt y="1652100" x="487449"/>
                  <a:pt y="1665061" x="476922"/>
                  <a:pt y="1652714" x="457078"/>
                </a:cubicBezTo>
                <a:cubicBezTo>
                  <a:pt y="1640367" x="437234"/>
                  <a:pt y="1607120" x="389112"/>
                  <a:pt y="1592181" x="376577"/>
                </a:cubicBezTo>
                <a:cubicBezTo>
                  <a:pt y="1577242" x="364042"/>
                  <a:pt y="1575574" x="383313"/>
                  <a:pt y="1563077" x="381869"/>
                </a:cubicBezTo>
                <a:cubicBezTo>
                  <a:pt y="1550580" x="380425"/>
                  <a:pt y="1525138" x="403634"/>
                  <a:pt y="1519846" x="402311"/>
                </a:cubicBezTo>
                <a:cubicBezTo>
                  <a:pt y="1514554" x="400988"/>
                  <a:pt y="1490167" x="370723"/>
                  <a:pt y="1491639" x="358056"/>
                </a:cubicBezTo>
                <a:cubicBezTo>
                  <a:pt y="1493111" x="345389"/>
                  <a:pt y="1503988" x="312194"/>
                  <a:pt y="1515453" x="299847"/>
                </a:cubicBezTo>
                <a:cubicBezTo>
                  <a:pt y="1526918" x="287500"/>
                  <a:pt y="1533723" x="356395"/>
                  <a:pt y="1547203" x="350119"/>
                </a:cubicBezTo>
                <a:cubicBezTo>
                  <a:pt y="1560683" x="343843"/>
                  <a:pt y="1554880" x="309816"/>
                  <a:pt y="1559290" x="291295"/>
                </a:cubicBezTo>
                <a:cubicBezTo>
                  <a:pt y="1548207" x="264160"/>
                  <a:pt y="1568873" x="237026"/>
                  <a:pt y="1555144" x="183433"/>
                </a:cubicBezTo>
                <a:lnTo>
                  <a:pt y="1547248" x="108732"/>
                </a:lnTo>
                <a:lnTo>
                  <a:pt y="1495850" x="30046"/>
                </a:lnTo>
                <a:cubicBezTo>
                  <a:pt y="1495330" x="32668"/>
                  <a:pt y="1357227" x="-1752"/>
                  <a:pt y="1356707" x="870"/>
                </a:cubicBezTo>
                <a:lnTo>
                  <a:pt y="1189294" x="0"/>
                </a:lnTo>
                <a:lnTo>
                  <a:pt y="1132352" x="117548"/>
                </a:lnTo>
                <a:lnTo>
                  <a:pt y="1092590" x="231229"/>
                </a:lnTo>
                <a:cubicBezTo>
                  <a:pt y="1068762" x="236486"/>
                  <a:pt y="1044935" x="232217"/>
                  <a:pt y="1021107" x="237474"/>
                </a:cubicBezTo>
                <a:lnTo>
                  <a:pt y="960812" x="246999"/>
                </a:lnTo>
                <a:cubicBezTo>
                  <a:pt y="964242" x="256524"/>
                  <a:pt y="948621" x="273193"/>
                  <a:pt y="952051" x="282718"/>
                </a:cubicBezTo>
                <a:lnTo>
                  <a:pt y="983142" x="312146"/>
                </a:lnTo>
                <a:cubicBezTo>
                  <a:pt y="971191" x="311862"/>
                  <a:pt y="978289" x="330627"/>
                  <a:pt y="966338" x="330343"/>
                </a:cubicBezTo>
                <a:cubicBezTo>
                  <a:pt y="946255" x="329834"/>
                  <a:pt y="926171" x="329324"/>
                  <a:pt y="906088" x="328815"/>
                </a:cubicBezTo>
                <a:lnTo>
                  <a:pt y="885556" x="380260"/>
                </a:lnTo>
                <a:cubicBezTo>
                  <a:pt y="895815" x="397752"/>
                  <a:pt y="920361" x="405719"/>
                  <a:pt y="930620" x="423211"/>
                </a:cubicBezTo>
                <a:cubicBezTo>
                  <a:pt y="931414" x="428767"/>
                  <a:pt y="951257" x="434324"/>
                  <a:pt y="952051" x="439880"/>
                </a:cubicBezTo>
                <a:lnTo>
                  <a:pt y="939380" x="468905"/>
                </a:lnTo>
                <a:cubicBezTo>
                  <a:pt y="916616" x="475899"/>
                  <a:pt y="903377" x="470986"/>
                  <a:pt y="880613" x="477980"/>
                </a:cubicBezTo>
                <a:cubicBezTo>
                  <a:pt y="869471" x="478325"/>
                  <a:pt y="858328" x="478669"/>
                  <a:pt y="847186" x="479014"/>
                </a:cubicBezTo>
                <a:cubicBezTo>
                  <a:pt y="842453" x="489782"/>
                  <a:pt y="828196" x="488643"/>
                  <a:pt y="823463" x="499411"/>
                </a:cubicBezTo>
                <a:lnTo>
                  <a:pt y="804952" x="555169"/>
                </a:lnTo>
                <a:cubicBezTo>
                  <a:pt y="798422" x="567539"/>
                  <a:pt y="806181" x="575148"/>
                  <a:pt y="799651" x="587518"/>
                </a:cubicBezTo>
                <a:lnTo>
                  <a:pt y="767167" x="605714"/>
                </a:lnTo>
                <a:cubicBezTo>
                  <a:pt y="770851" x="615524"/>
                  <a:pt y="755486" x="620570"/>
                  <a:pt y="759170" x="630380"/>
                </a:cubicBezTo>
                <a:cubicBezTo>
                  <a:pt y="761551" x="636730"/>
                  <a:pt y="732976" x="640699"/>
                  <a:pt y="735357" x="647049"/>
                </a:cubicBezTo>
                <a:cubicBezTo>
                  <a:pt y="740913" x="655780"/>
                  <a:pt y="782189" x="662130"/>
                  <a:pt y="787745" x="670861"/>
                </a:cubicBezTo>
                <a:cubicBezTo>
                  <a:pt y="794095" x="682767"/>
                  <a:pt y="788539" x="692293"/>
                  <a:pt y="785364" x="713724"/>
                </a:cubicBezTo>
                <a:cubicBezTo>
                  <a:pt y="795683" x="731980"/>
                  <a:pt y="786951" x="733568"/>
                  <a:pt y="797270" x="751824"/>
                </a:cubicBezTo>
                <a:cubicBezTo>
                  <a:pt y="799651" x="755793"/>
                  <a:pt y="785364" x="771667"/>
                  <a:pt y="787745" x="775636"/>
                </a:cubicBezTo>
                <a:cubicBezTo>
                  <a:pt y="799651" x="783574"/>
                  <a:pt y="847276" x="796273"/>
                  <a:pt y="859182" x="804211"/>
                </a:cubicBezTo>
                <a:lnTo>
                  <a:pt y="846872" x="829147"/>
                </a:lnTo>
                <a:lnTo>
                  <a:pt y="852532" x="872279"/>
                </a:lnTo>
                <a:cubicBezTo>
                  <a:pt y="857130" x="886896"/>
                  <a:pt y="854584" x="891988"/>
                  <a:pt y="859182" x="906605"/>
                </a:cubicBezTo>
                <a:lnTo>
                  <a:pt y="914715" x="965956"/>
                </a:lnTo>
                <a:cubicBezTo>
                  <a:pt y="916842" x="977129"/>
                  <a:pt y="897536" x="983538"/>
                  <a:pt y="899663" x="994711"/>
                </a:cubicBezTo>
                <a:cubicBezTo>
                  <a:pt y="903632" x="1006617"/>
                  <a:pt y="919507" x="1018524"/>
                  <a:pt y="923476" x="1030430"/>
                </a:cubicBezTo>
                <a:cubicBezTo>
                  <a:pt y="930620" x="1054243"/>
                  <a:pt y="944907" x="1059005"/>
                  <a:pt y="952051" x="1082818"/>
                </a:cubicBezTo>
                <a:lnTo>
                  <a:pt y="956633" x="1163780"/>
                </a:lnTo>
                <a:lnTo>
                  <a:pt y="917680" x="1187277"/>
                </a:lnTo>
                <a:cubicBezTo>
                  <a:pt y="909293" x="1178651"/>
                  <a:pt y="884238" x="1160500"/>
                  <a:pt y="875851" x="1151874"/>
                </a:cubicBezTo>
                <a:lnTo>
                  <a:pt y="823687" x="1076931"/>
                </a:lnTo>
                <a:cubicBezTo>
                  <a:pt y="805431" x="1050340"/>
                  <a:pt y="801269" x="1018651"/>
                  <a:pt y="778220" x="989949"/>
                </a:cubicBezTo>
                <a:cubicBezTo>
                  <a:pt y="755172" x="961247"/>
                  <a:pt y="704446" x="925355"/>
                  <a:pt y="685396" x="904718"/>
                </a:cubicBezTo>
                <a:cubicBezTo>
                  <a:pt y="666346" x="884081"/>
                  <a:pt y="689260" x="888933"/>
                  <a:pt y="663920" x="866124"/>
                </a:cubicBezTo>
                <a:cubicBezTo>
                  <a:pt y="638580" x="843315"/>
                  <a:pt y="615905" x="801598"/>
                  <a:pt y="588124" x="784532"/>
                </a:cubicBezTo>
                <a:cubicBezTo>
                  <a:pt y="557827" x="777598"/>
                  <a:pt y="551342" x="761139"/>
                  <a:pt y="521045" x="754205"/>
                </a:cubicBezTo>
                <a:cubicBezTo>
                  <a:pt y="505170" x="752618"/>
                  <a:pt y="486913" x="724836"/>
                  <a:pt y="471038" x="723249"/>
                </a:cubicBezTo>
                <a:lnTo>
                  <a:pt y="455134" x="706265"/>
                </a:lnTo>
                <a:cubicBezTo>
                  <a:pt y="439004" x="707164"/>
                  <a:pt y="434781" x="710443"/>
                  <a:pt y="418651" x="711342"/>
                </a:cubicBezTo>
                <a:lnTo>
                  <a:pt y="378394" x="732774"/>
                </a:lnTo>
                <a:cubicBezTo>
                  <a:pt y="371969" x="717693"/>
                  <a:pt y="384595" x="704992"/>
                  <a:pt y="378170" x="689911"/>
                </a:cubicBezTo>
                <a:lnTo>
                  <a:pt y="353099" x="647992"/>
                </a:lnTo>
                <a:cubicBezTo>
                  <a:pt y="342406" x="642915"/>
                  <a:pt y="300756" x="644982"/>
                  <a:pt y="290063" x="639905"/>
                </a:cubicBezTo>
                <a:cubicBezTo>
                  <a:pt y="278951" x="628793"/>
                  <a:pt y="286888" x="620061"/>
                  <a:pt y="275776" x="608949"/>
                </a:cubicBezTo>
                <a:lnTo>
                  <a:pt y="252862" x="603377"/>
                </a:lnTo>
                <a:cubicBezTo>
                  <a:pt y="248594" x="591741"/>
                  <a:pt y="260994" x="563435"/>
                  <a:pt y="256726" x="551799"/>
                </a:cubicBezTo>
                <a:cubicBezTo>
                  <a:pt y="256576" x="539234"/>
                  <a:pt y="241645" x="550212"/>
                  <a:pt y="240057" x="539893"/>
                </a:cubicBezTo>
                <a:cubicBezTo>
                  <a:pt y="238470" x="529574"/>
                  <a:pt y="249979" x="500998"/>
                  <a:pt y="247201" x="489886"/>
                </a:cubicBezTo>
                <a:cubicBezTo>
                  <a:pt y="244423" x="478774"/>
                  <a:pt y="242237" x="475322"/>
                  <a:pt y="235295" x="468455"/>
                </a:cubicBezTo>
                <a:cubicBezTo>
                  <a:pt y="228353" x="461588"/>
                  <a:pt y="197014" x="470238"/>
                  <a:pt y="193644" x="455830"/>
                </a:cubicBezTo>
                <a:cubicBezTo>
                  <a:pt y="190274" x="441422"/>
                  <a:pt y="217658" x="390224"/>
                  <a:pt y="215075" x="382010"/>
                </a:cubicBezTo>
                <a:cubicBezTo>
                  <a:pt y="212492" x="373796"/>
                  <a:pt y="187475" x="395707"/>
                  <a:pt y="178145" x="406543"/>
                </a:cubicBezTo>
                <a:cubicBezTo>
                  <a:pt y="168815" x="417379"/>
                  <a:pt y="158301" x="443056"/>
                  <a:pt y="154332" x="454168"/>
                </a:cubicBezTo>
                <a:cubicBezTo>
                  <a:pt y="150363" x="465280"/>
                  <a:pt y="153935" x="478378"/>
                  <a:pt y="142426" x="489887"/>
                </a:cubicBezTo>
                <a:cubicBezTo>
                  <a:pt y="133695" x="501793"/>
                  <a:pt y="101150" x="492267"/>
                  <a:pt y="92419" x="504173"/>
                </a:cubicBezTo>
                <a:cubicBezTo>
                  <a:pt y="83688" x="527192"/>
                  <a:pt y="105913" x="524017"/>
                  <a:pt y="97182" x="547036"/>
                </a:cubicBezTo>
                <a:lnTo>
                  <a:pt y="41649" x="650373"/>
                </a:lnTo>
                <a:lnTo>
                  <a:pt y="0" x="884185"/>
                </a:lnTo>
                <a:lnTo>
                  <a:pt y="27677" x="982895"/>
                </a:lnTo>
                <a:cubicBezTo>
                  <a:pt y="31002" x="999534"/>
                  <a:pt y="58138" x="1030460"/>
                  <a:pt y="61463" x="1047099"/>
                </a:cubicBezTo>
                <a:cubicBezTo>
                  <a:pt y="62257" x="1060593"/>
                  <a:pt y="89244" x="1076467"/>
                  <a:pt y="90038" x="1089961"/>
                </a:cubicBezTo>
                <a:lnTo>
                  <a:pt y="102933" x="1272059"/>
                </a:lnTo>
                <a:close/>
              </a:path>
            </a:pathLst>
          </a:custGeom>
          <a:solidFill>
            <a:srgbClr val="99CC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09" name="Shape 1109"/>
          <p:cNvSpPr/>
          <p:nvPr/>
        </p:nvSpPr>
        <p:spPr>
          <a:xfrm>
            <a:off y="758952"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0" name="Shape 1110"/>
          <p:cNvSpPr/>
          <p:nvPr/>
        </p:nvSpPr>
        <p:spPr>
          <a:xfrm>
            <a:off y="765904"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1" name="Shape 1111"/>
          <p:cNvSpPr/>
          <p:nvPr/>
        </p:nvSpPr>
        <p:spPr>
          <a:xfrm>
            <a:off y="1698166" x="3488114"/>
            <a:ext cy="398620" cx="456485"/>
          </a:xfrm>
          <a:custGeom>
            <a:pathLst>
              <a:path w="507206" extrusionOk="0" h="442912">
                <a:moveTo>
                  <a:pt y="123825" x="507206"/>
                </a:moveTo>
                <a:lnTo>
                  <a:pt y="166687" x="476250"/>
                </a:lnTo>
                <a:lnTo>
                  <a:pt y="185737" x="488156"/>
                </a:lnTo>
                <a:lnTo>
                  <a:pt y="178593" x="459581"/>
                </a:lnTo>
                <a:lnTo>
                  <a:pt y="197643" x="438150"/>
                </a:lnTo>
                <a:lnTo>
                  <a:pt y="209550" x="457200"/>
                </a:lnTo>
                <a:lnTo>
                  <a:pt y="226218" x="442912"/>
                </a:lnTo>
                <a:lnTo>
                  <a:pt y="242887" x="435769"/>
                </a:lnTo>
                <a:lnTo>
                  <a:pt y="269081" x="431006"/>
                </a:lnTo>
                <a:lnTo>
                  <a:pt y="280987" x="442912"/>
                </a:lnTo>
                <a:lnTo>
                  <a:pt y="273843" x="407194"/>
                </a:lnTo>
                <a:lnTo>
                  <a:pt y="309562" x="400050"/>
                </a:lnTo>
                <a:lnTo>
                  <a:pt y="311943" x="373856"/>
                </a:lnTo>
                <a:lnTo>
                  <a:pt y="311943" x="345281"/>
                </a:lnTo>
                <a:lnTo>
                  <a:pt y="311943" x="311944"/>
                </a:lnTo>
                <a:lnTo>
                  <a:pt y="321468" x="309562"/>
                </a:lnTo>
                <a:lnTo>
                  <a:pt y="352425" x="309562"/>
                </a:lnTo>
                <a:lnTo>
                  <a:pt y="378618" x="304800"/>
                </a:lnTo>
                <a:lnTo>
                  <a:pt y="411956" x="307181"/>
                </a:lnTo>
                <a:lnTo>
                  <a:pt y="433387" x="273844"/>
                </a:lnTo>
                <a:lnTo>
                  <a:pt y="442912" x="252412"/>
                </a:lnTo>
                <a:lnTo>
                  <a:pt y="416718" x="226219"/>
                </a:lnTo>
                <a:lnTo>
                  <a:pt y="378618" x="190500"/>
                </a:lnTo>
                <a:lnTo>
                  <a:pt y="373856" x="159544"/>
                </a:lnTo>
                <a:lnTo>
                  <a:pt y="404812" x="114300"/>
                </a:lnTo>
                <a:lnTo>
                  <a:pt y="404812" x="92869"/>
                </a:lnTo>
                <a:lnTo>
                  <a:pt y="328612" x="45244"/>
                </a:lnTo>
                <a:lnTo>
                  <a:pt y="271462" x="19050"/>
                </a:lnTo>
                <a:lnTo>
                  <a:pt y="211931" x="28575"/>
                </a:lnTo>
                <a:lnTo>
                  <a:pt y="185737" x="28575"/>
                </a:lnTo>
                <a:lnTo>
                  <a:pt y="166687" x="14287"/>
                </a:lnTo>
                <a:lnTo>
                  <a:pt y="126206" x="26194"/>
                </a:lnTo>
                <a:lnTo>
                  <a:pt y="85725" x="26194"/>
                </a:lnTo>
                <a:lnTo>
                  <a:pt y="59531" x="16669"/>
                </a:lnTo>
                <a:lnTo>
                  <a:pt y="40481" x="0"/>
                </a:lnTo>
                <a:lnTo>
                  <a:pt y="19050" x="11906"/>
                </a:lnTo>
                <a:lnTo>
                  <a:pt y="7143" x="40481"/>
                </a:lnTo>
                <a:lnTo>
                  <a:pt y="0" x="71437"/>
                </a:lnTo>
                <a:lnTo>
                  <a:pt y="0" x="164306"/>
                </a:lnTo>
                <a:lnTo>
                  <a:pt y="14287" x="242887"/>
                </a:lnTo>
                <a:lnTo>
                  <a:pt y="4762" x="271462"/>
                </a:lnTo>
                <a:lnTo>
                  <a:pt y="19050" x="302419"/>
                </a:lnTo>
                <a:lnTo>
                  <a:pt y="14287" x="314325"/>
                </a:lnTo>
                <a:lnTo>
                  <a:pt y="35718" x="330994"/>
                </a:lnTo>
                <a:lnTo>
                  <a:pt y="76200" x="350044"/>
                </a:lnTo>
                <a:lnTo>
                  <a:pt y="97631" x="366712"/>
                </a:lnTo>
                <a:lnTo>
                  <a:pt y="97631" x="366712"/>
                </a:lnTo>
                <a:lnTo>
                  <a:pt y="119062" x="342900"/>
                </a:lnTo>
                <a:lnTo>
                  <a:pt y="114300" x="302419"/>
                </a:lnTo>
                <a:lnTo>
                  <a:pt y="119062" x="297656"/>
                </a:lnTo>
                <a:lnTo>
                  <a:pt y="133350" x="314325"/>
                </a:lnTo>
                <a:lnTo>
                  <a:pt y="147637" x="357187"/>
                </a:lnTo>
                <a:lnTo>
                  <a:pt y="161925" x="347662"/>
                </a:lnTo>
                <a:lnTo>
                  <a:pt y="171450" x="323850"/>
                </a:lnTo>
                <a:lnTo>
                  <a:pt y="180975" x="333375"/>
                </a:lnTo>
                <a:lnTo>
                  <a:pt y="176212" x="352425"/>
                </a:lnTo>
                <a:lnTo>
                  <a:pt y="195262" x="366712"/>
                </a:lnTo>
                <a:lnTo>
                  <a:pt y="195262" x="395287"/>
                </a:lnTo>
                <a:lnTo>
                  <a:pt y="195262" x="395287"/>
                </a:lnTo>
                <a:lnTo>
                  <a:pt y="188118" x="421481"/>
                </a:lnTo>
                <a:lnTo>
                  <a:pt y="188118" x="421481"/>
                </a:lnTo>
                <a:lnTo>
                  <a:pt y="161925" x="447675"/>
                </a:lnTo>
                <a:lnTo>
                  <a:pt y="145256" x="440531"/>
                </a:lnTo>
                <a:lnTo>
                  <a:pt y="145256" x="440531"/>
                </a:lnTo>
                <a:lnTo>
                  <a:pt y="123825" x="507206"/>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2" name="Shape 1112"/>
          <p:cNvSpPr/>
          <p:nvPr/>
        </p:nvSpPr>
        <p:spPr>
          <a:xfrm>
            <a:off y="765908"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3" name="Shape 1113"/>
          <p:cNvSpPr/>
          <p:nvPr/>
        </p:nvSpPr>
        <p:spPr>
          <a:xfrm>
            <a:off y="765904"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4" name="Shape 1114"/>
          <p:cNvSpPr/>
          <p:nvPr/>
        </p:nvSpPr>
        <p:spPr>
          <a:xfrm>
            <a:off y="2359625"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5" name="Shape 1115"/>
          <p:cNvSpPr/>
          <p:nvPr/>
        </p:nvSpPr>
        <p:spPr>
          <a:xfrm>
            <a:off y="1338120" x="1754326"/>
            <a:ext cy="1504472" cx="1073705"/>
          </a:xfrm>
          <a:custGeom>
            <a:pathLst>
              <a:path w="1193006" extrusionOk="0" h="1671637">
                <a:moveTo>
                  <a:pt y="0" x="57150"/>
                </a:moveTo>
                <a:lnTo>
                  <a:pt y="23812" x="4762"/>
                </a:lnTo>
                <a:lnTo>
                  <a:pt y="57150" x="0"/>
                </a:lnTo>
                <a:lnTo>
                  <a:pt y="119062" x="38100"/>
                </a:lnTo>
                <a:lnTo>
                  <a:pt y="100012" x="71437"/>
                </a:lnTo>
                <a:lnTo>
                  <a:pt y="85725" x="104775"/>
                </a:lnTo>
                <a:lnTo>
                  <a:pt y="119062" x="157162"/>
                </a:lnTo>
                <a:lnTo>
                  <a:pt y="152400" x="190500"/>
                </a:lnTo>
                <a:lnTo>
                  <a:pt y="204787" x="190500"/>
                </a:lnTo>
                <a:lnTo>
                  <a:pt y="261937" x="185737"/>
                </a:lnTo>
                <a:lnTo>
                  <a:pt y="323850" x="190500"/>
                </a:lnTo>
                <a:lnTo>
                  <a:pt y="361950" x="252412"/>
                </a:lnTo>
                <a:lnTo>
                  <a:pt y="376237" x="319087"/>
                </a:lnTo>
                <a:lnTo>
                  <a:pt y="414337" x="323850"/>
                </a:lnTo>
                <a:lnTo>
                  <a:pt y="433387" x="280987"/>
                </a:lnTo>
                <a:lnTo>
                  <a:pt y="447675" x="214312"/>
                </a:lnTo>
                <a:lnTo>
                  <a:pt y="461962" x="185737"/>
                </a:lnTo>
                <a:lnTo>
                  <a:pt y="481012" x="190500"/>
                </a:lnTo>
                <a:lnTo>
                  <a:pt y="509587" x="223837"/>
                </a:lnTo>
                <a:lnTo>
                  <a:pt y="552450" x="257175"/>
                </a:lnTo>
                <a:lnTo>
                  <a:pt y="628650" x="285750"/>
                </a:lnTo>
                <a:lnTo>
                  <a:pt y="642937" x="328612"/>
                </a:lnTo>
                <a:lnTo>
                  <a:pt y="628649" x="373857"/>
                </a:lnTo>
                <a:lnTo>
                  <a:pt y="685800" x="381000"/>
                </a:lnTo>
                <a:lnTo>
                  <a:pt y="790575" x="404812"/>
                </a:lnTo>
                <a:lnTo>
                  <a:pt y="852487" x="376237"/>
                </a:lnTo>
                <a:lnTo>
                  <a:pt y="914400" x="361950"/>
                </a:lnTo>
                <a:lnTo>
                  <a:pt y="981075" x="376237"/>
                </a:lnTo>
                <a:lnTo>
                  <a:pt y="1038225" x="409575"/>
                </a:lnTo>
                <a:lnTo>
                  <a:pt y="1052512" x="457200"/>
                </a:lnTo>
                <a:lnTo>
                  <a:pt y="1014412" x="481012"/>
                </a:lnTo>
                <a:cubicBezTo>
                  <a:pt y="1004887" x="488950"/>
                  <a:pt y="991394" x="477044"/>
                  <a:pt y="983456" x="481013"/>
                </a:cubicBezTo>
                <a:cubicBezTo>
                  <a:pt y="975519" x="484982"/>
                  <a:pt y="967978" x="493713"/>
                  <a:pt y="966787" x="504825"/>
                </a:cubicBezTo>
                <a:cubicBezTo>
                  <a:pt y="965596" x="515937"/>
                  <a:pt y="965200" x="539750"/>
                  <a:pt y="976312" x="547687"/>
                </a:cubicBezTo>
                <a:cubicBezTo>
                  <a:pt y="987425" x="555625"/>
                  <a:pt y="1016000" x="545306"/>
                  <a:pt y="1033462" x="552450"/>
                </a:cubicBezTo>
                <a:lnTo>
                  <a:pt y="1095375" x="566737"/>
                </a:lnTo>
                <a:cubicBezTo>
                  <a:pt y="1094581" x="555625"/>
                  <a:pt y="1105694" x="539749"/>
                  <a:pt y="1104900" x="528637"/>
                </a:cubicBezTo>
                <a:lnTo>
                  <a:pt y="1100137" x="476250"/>
                </a:lnTo>
                <a:lnTo>
                  <a:pt y="1095375" x="423862"/>
                </a:lnTo>
                <a:cubicBezTo>
                  <a:pt y="1100137" x="424656"/>
                  <a:pt y="1085850" x="377824"/>
                  <a:pt y="1090612" x="378618"/>
                </a:cubicBezTo>
                <a:lnTo>
                  <a:pt y="1138237" x="428625"/>
                </a:lnTo>
                <a:lnTo>
                  <a:pt y="1181100" x="531018"/>
                </a:lnTo>
                <a:lnTo>
                  <a:pt y="1235868" x="623887"/>
                </a:lnTo>
                <a:lnTo>
                  <a:pt y="1309687" x="690562"/>
                </a:lnTo>
                <a:lnTo>
                  <a:pt y="1362075" x="781050"/>
                </a:lnTo>
                <a:lnTo>
                  <a:pt y="1395412" x="826293"/>
                </a:lnTo>
                <a:cubicBezTo>
                  <a:pt y="1394619" x="828674"/>
                  <a:pt y="1405731" x="847724"/>
                  <a:pt y="1404938" x="850105"/>
                </a:cubicBezTo>
                <a:lnTo>
                  <a:pt y="1409700" x="890587"/>
                </a:lnTo>
                <a:lnTo>
                  <a:pt y="1390650" x="921544"/>
                </a:lnTo>
                <a:cubicBezTo>
                  <a:pt y="1396206" x="924719"/>
                  <a:pt y="1375569" x="963612"/>
                  <a:pt y="1381125" x="966787"/>
                </a:cubicBezTo>
                <a:cubicBezTo>
                  <a:pt y="1388269" x="964406"/>
                  <a:pt y="1404937" x="971549"/>
                  <a:pt y="1412081" x="969168"/>
                </a:cubicBezTo>
                <a:lnTo>
                  <a:pt y="1428750" x="952500"/>
                </a:lnTo>
                <a:lnTo>
                  <a:pt y="1485900" x="928687"/>
                </a:lnTo>
                <a:cubicBezTo>
                  <a:pt y="1490662" x="937418"/>
                  <a:pt y="1507331" x="927100"/>
                  <a:pt y="1512093" x="935831"/>
                </a:cubicBezTo>
                <a:lnTo>
                  <a:pt y="1519237" x="985837"/>
                </a:lnTo>
                <a:lnTo>
                  <a:pt y="1481137" x="1031081"/>
                </a:lnTo>
                <a:cubicBezTo>
                  <a:pt y="1472009" x="1042987"/>
                  <a:pt y="1468834" x="1042194"/>
                  <a:pt y="1464468" x="1050131"/>
                </a:cubicBezTo>
                <a:cubicBezTo>
                  <a:pt y="1460102" x="1058068"/>
                  <a:pt y="1450974" x="1073150"/>
                  <a:pt y="1454943" x="1078706"/>
                </a:cubicBezTo>
                <a:cubicBezTo>
                  <a:pt y="1466056" x="1080293"/>
                  <a:pt y="1491455" x="1096169"/>
                  <a:pt y="1502568" x="1097756"/>
                </a:cubicBezTo>
                <a:lnTo>
                  <a:pt y="1559719" x="1107282"/>
                </a:lnTo>
                <a:cubicBezTo>
                  <a:pt y="1560513" x="1089819"/>
                  <a:pt y="1563687" x="1065213"/>
                  <a:pt y="1564481" x="1047750"/>
                </a:cubicBezTo>
                <a:lnTo>
                  <a:pt y="1571625" x="1021556"/>
                </a:lnTo>
                <a:lnTo>
                  <a:pt y="1595437" x="1004887"/>
                </a:lnTo>
                <a:lnTo>
                  <a:pt y="1638300" x="1052512"/>
                </a:lnTo>
                <a:lnTo>
                  <a:pt y="1662112" x="1131094"/>
                </a:lnTo>
                <a:lnTo>
                  <a:pt y="1671637" x="1193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6" name="Shape 1116"/>
          <p:cNvSpPr/>
          <p:nvPr/>
        </p:nvSpPr>
        <p:spPr>
          <a:xfrm>
            <a:off y="763764"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7" name="Shape 1117"/>
          <p:cNvSpPr/>
          <p:nvPr/>
        </p:nvSpPr>
        <p:spPr>
          <a:xfrm>
            <a:off y="765906"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8" name="Shape 1118"/>
          <p:cNvSpPr/>
          <p:nvPr/>
        </p:nvSpPr>
        <p:spPr>
          <a:xfrm>
            <a:off y="1820325" x="6715659"/>
            <a:ext cy="98582" cx="186451"/>
          </a:xfrm>
          <a:custGeom>
            <a:pathLst>
              <a:path w="207169" extrusionOk="0" h="109537">
                <a:moveTo>
                  <a:pt y="0" x="207169"/>
                </a:moveTo>
                <a:lnTo>
                  <a:pt y="42862" x="161925"/>
                </a:lnTo>
                <a:lnTo>
                  <a:pt y="42862" x="123825"/>
                </a:lnTo>
                <a:lnTo>
                  <a:pt y="42862" x="66675"/>
                </a:lnTo>
                <a:lnTo>
                  <a:pt y="47625" x="0"/>
                </a:lnTo>
                <a:lnTo>
                  <a:pt y="66675" x="109538"/>
                </a:lnTo>
                <a:lnTo>
                  <a:pt y="64294" x="133350"/>
                </a:lnTo>
                <a:lnTo>
                  <a:pt y="100012" x="104775"/>
                </a:lnTo>
                <a:lnTo>
                  <a:pt y="80962" x="157163"/>
                </a:lnTo>
                <a:lnTo>
                  <a:pt y="109537" x="161925"/>
                </a:lnTo>
                <a:lnTo>
                  <a:pt y="78581" x="188119"/>
                </a:lnTo>
                <a:lnTo>
                  <a:pt y="0" x="207169"/>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19" name="Shape 1119"/>
          <p:cNvSpPr/>
          <p:nvPr/>
        </p:nvSpPr>
        <p:spPr>
          <a:xfrm>
            <a:off y="1657447" x="4913291"/>
            <a:ext cy="169307" cx="274319"/>
          </a:xfrm>
          <a:custGeom>
            <a:pathLst>
              <a:path w="304800" extrusionOk="0" h="188119">
                <a:moveTo>
                  <a:pt y="188119" x="304800"/>
                </a:moveTo>
                <a:lnTo>
                  <a:pt y="150019" x="297656"/>
                </a:lnTo>
                <a:lnTo>
                  <a:pt y="152400" x="219075"/>
                </a:lnTo>
                <a:lnTo>
                  <a:pt y="130969" x="145256"/>
                </a:lnTo>
                <a:lnTo>
                  <a:pt y="109537" x="90488"/>
                </a:lnTo>
                <a:lnTo>
                  <a:pt y="57150" x="59531"/>
                </a:lnTo>
                <a:lnTo>
                  <a:pt y="11906" x="40481"/>
                </a:lnTo>
                <a:lnTo>
                  <a:pt y="0" x="21431"/>
                </a:lnTo>
                <a:lnTo>
                  <a:pt y="21431" x="0"/>
                </a:lnTo>
                <a:lnTo>
                  <a:pt y="78581" x="28575"/>
                </a:lnTo>
                <a:lnTo>
                  <a:pt y="152400" x="71438"/>
                </a:lnTo>
                <a:lnTo>
                  <a:pt y="185737" x="145256"/>
                </a:lnTo>
                <a:lnTo>
                  <a:pt y="185737" x="171450"/>
                </a:lnTo>
                <a:lnTo>
                  <a:pt y="188119" x="245269"/>
                </a:lnTo>
                <a:lnTo>
                  <a:pt y="188119"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0" name="Shape 1120"/>
          <p:cNvSpPr/>
          <p:nvPr/>
        </p:nvSpPr>
        <p:spPr>
          <a:xfrm>
            <a:off y="1400126" x="3107531"/>
            <a:ext cy="1133474" cx="2238375"/>
          </a:xfrm>
          <a:custGeom>
            <a:pathLst>
              <a:path w="2238376"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8231" x="2064544"/>
                </a:lnTo>
                <a:lnTo>
                  <a:pt y="1040606" x="2071688"/>
                </a:lnTo>
                <a:cubicBezTo>
                  <a:pt y="1040606" x="2074069"/>
                  <a:pt y="1033462" x="2069307"/>
                  <a:pt y="1033462" x="2071688"/>
                </a:cubicBezTo>
                <a:lnTo>
                  <a:pt y="1045369" x="2128838"/>
                </a:lnTo>
                <a:lnTo>
                  <a:pt y="1076325" x="2178844"/>
                </a:lnTo>
                <a:lnTo>
                  <a:pt y="1102518" x="223837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1" name="Shape 1121"/>
          <p:cNvSpPr/>
          <p:nvPr/>
        </p:nvSpPr>
        <p:spPr>
          <a:xfrm>
            <a:off y="2131171" x="3467098"/>
            <a:ext cy="219073" cx="16668"/>
          </a:xfrm>
          <a:custGeom>
            <a:pathLst>
              <a:path w="16669" extrusionOk="0" h="219074">
                <a:moveTo>
                  <a:pt y="0" x="7144"/>
                </a:moveTo>
                <a:lnTo>
                  <a:pt y="88106" x="16669"/>
                </a:lnTo>
                <a:lnTo>
                  <a:pt y="173831" x="0"/>
                </a:lnTo>
                <a:lnTo>
                  <a:pt y="219074" x="142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2" name="Shape 1122"/>
          <p:cNvSpPr/>
          <p:nvPr/>
        </p:nvSpPr>
        <p:spPr>
          <a:xfrm>
            <a:off y="2352625" x="3481387"/>
            <a:ext cy="681036" cx="633411"/>
          </a:xfrm>
          <a:custGeom>
            <a:pathLst>
              <a:path w="633412" extrusionOk="0" h="681037">
                <a:moveTo>
                  <a:pt y="0" x="0"/>
                </a:moveTo>
                <a:lnTo>
                  <a:pt y="133350" x="28575"/>
                </a:lnTo>
                <a:lnTo>
                  <a:pt y="183356" x="85725"/>
                </a:lnTo>
                <a:lnTo>
                  <a:pt y="261937" x="135731"/>
                </a:lnTo>
                <a:lnTo>
                  <a:pt y="311944" x="183356"/>
                </a:lnTo>
                <a:lnTo>
                  <a:pt y="330994" x="242887"/>
                </a:lnTo>
                <a:cubicBezTo>
                  <a:pt y="347663" x="260350"/>
                  <a:pt y="416718" x="308768"/>
                  <a:pt y="433387" x="326231"/>
                </a:cubicBezTo>
                <a:cubicBezTo>
                  <a:pt y="444500" x="337343"/>
                  <a:pt y="469899" x="400844"/>
                  <a:pt y="481012" x="411956"/>
                </a:cubicBezTo>
                <a:cubicBezTo>
                  <a:pt y="497681" x="429418"/>
                  <a:pt y="564356" x="458788"/>
                  <a:pt y="581025" x="476250"/>
                </a:cubicBezTo>
                <a:cubicBezTo>
                  <a:pt y="599281" x="501650"/>
                  <a:pt y="662781" x="608012"/>
                  <a:pt y="681037" x="633412"/>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3" name="Shape 1123"/>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4" name="Shape 1124"/>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5" name="Shape 1125"/>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6" name="Shape 1126"/>
          <p:cNvSpPr/>
          <p:nvPr/>
        </p:nvSpPr>
        <p:spPr>
          <a:xfrm>
            <a:off y="3026786" x="4106171"/>
            <a:ext cy="528369" cx="556315"/>
          </a:xfrm>
          <a:custGeom>
            <a:pathLst>
              <a:path w="556316" extrusionOk="0" h="528370">
                <a:moveTo>
                  <a:pt y="0" x="0"/>
                </a:moveTo>
                <a:lnTo>
                  <a:pt y="129397" x="146649"/>
                </a:lnTo>
                <a:cubicBezTo>
                  <a:pt y="202774" x="221906"/>
                  <a:pt y="335669" x="383263"/>
                  <a:pt y="402164" x="451541"/>
                </a:cubicBezTo>
                <a:cubicBezTo>
                  <a:pt y="468659" x="519819"/>
                  <a:pt y="463283" x="516629"/>
                  <a:pt y="528370" x="556316"/>
                </a:cubicBez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7" name="Shape 1127"/>
          <p:cNvSpPr/>
          <p:nvPr/>
        </p:nvSpPr>
        <p:spPr>
          <a:xfrm rot="541305">
            <a:off y="4352553" x="3429212"/>
            <a:ext cy="224285" cx="905773"/>
          </a:xfrm>
          <a:custGeom>
            <a:pathLst>
              <a:path w="905774" extrusionOk="0" h="224286">
                <a:moveTo>
                  <a:pt y="0" x="905774"/>
                </a:moveTo>
                <a:lnTo>
                  <a:pt y="64953" x="784684"/>
                </a:lnTo>
                <a:lnTo>
                  <a:pt y="156711" x="600100"/>
                </a:lnTo>
                <a:lnTo>
                  <a:pt y="176883" x="373321"/>
                </a:lnTo>
                <a:lnTo>
                  <a:pt y="155275" x="181155"/>
                </a:lnTo>
                <a:lnTo>
                  <a:pt y="94890" x="17253"/>
                </a:lnTo>
                <a:lnTo>
                  <a:pt y="120769" x="0"/>
                </a:lnTo>
                <a:lnTo>
                  <a:pt y="198407" x="69012"/>
                </a:lnTo>
                <a:lnTo>
                  <a:pt y="224286" x="198408"/>
                </a:lnTo>
                <a:lnTo>
                  <a:pt y="224286" x="362310"/>
                </a:lnTo>
                <a:lnTo>
                  <a:pt y="224286" x="508959"/>
                </a:lnTo>
                <a:lnTo>
                  <a:pt y="172528" x="707366"/>
                </a:lnTo>
                <a:lnTo>
                  <a:pt y="112143" x="836763"/>
                </a:lnTo>
                <a:lnTo>
                  <a:pt y="92919" x="899035"/>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8" name="Shape 1128"/>
          <p:cNvSpPr/>
          <p:nvPr/>
        </p:nvSpPr>
        <p:spPr>
          <a:xfrm>
            <a:off y="4743446"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29" name="Shape 1129"/>
          <p:cNvSpPr/>
          <p:nvPr/>
        </p:nvSpPr>
        <p:spPr>
          <a:xfrm rot="-3391865">
            <a:off y="3048560" x="7394594"/>
            <a:ext cy="230643" cx="719721"/>
          </a:xfrm>
          <a:custGeom>
            <a:pathLst>
              <a:path w="719721" extrusionOk="0" h="230643">
                <a:moveTo>
                  <a:pt y="0" x="713525"/>
                </a:moveTo>
                <a:cubicBezTo>
                  <a:pt y="7637" x="700574"/>
                  <a:pt y="6654" x="679070"/>
                  <a:pt y="14291" x="666119"/>
                </a:cubicBezTo>
                <a:lnTo>
                  <a:pt y="68894" x="586475"/>
                </a:lnTo>
                <a:lnTo>
                  <a:pt y="168795" x="458658"/>
                </a:lnTo>
                <a:cubicBezTo>
                  <a:pt y="171956" x="430736"/>
                  <a:pt y="190943" x="396147"/>
                  <a:pt y="194104" x="368225"/>
                </a:cubicBezTo>
                <a:lnTo>
                  <a:pt y="183240" x="288039"/>
                </a:lnTo>
                <a:lnTo>
                  <a:pt y="179003" x="147321"/>
                </a:lnTo>
                <a:lnTo>
                  <a:pt y="112349" x="70623"/>
                </a:lnTo>
                <a:cubicBezTo>
                  <a:pt y="108778" x="55245"/>
                  <a:pt y="90662" x="35962"/>
                  <a:pt y="87091" x="20584"/>
                </a:cubicBezTo>
                <a:lnTo>
                  <a:pt y="105000" x="0"/>
                </a:lnTo>
                <a:lnTo>
                  <a:pt y="163414" x="50593"/>
                </a:lnTo>
                <a:lnTo>
                  <a:pt y="230643" x="113126"/>
                </a:lnTo>
                <a:lnTo>
                  <a:pt y="230643" x="277028"/>
                </a:lnTo>
                <a:lnTo>
                  <a:pt y="230643" x="423677"/>
                </a:lnTo>
                <a:lnTo>
                  <a:pt y="182560" x="547440"/>
                </a:lnTo>
                <a:lnTo>
                  <a:pt y="89078" x="657812"/>
                </a:lnTo>
                <a:lnTo>
                  <a:pt y="57937" x="712204"/>
                </a:lnTo>
                <a:cubicBezTo>
                  <a:pt y="47481" x="720626"/>
                  <a:pt y="31419" x="719366"/>
                  <a:pt y="21763" x="719586"/>
                </a:cubicBezTo>
                <a:cubicBezTo>
                  <a:pt y="12107" x="719806"/>
                  <a:pt y="2009" x="720562"/>
                  <a:pt y="0" x="713525"/>
                </a:cubicBez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0" name="Shape 1130"/>
          <p:cNvSpPr/>
          <p:nvPr/>
        </p:nvSpPr>
        <p:spPr>
          <a:xfrm>
            <a:off y="3013265" x="4093998"/>
            <a:ext cy="310909" cx="658975"/>
          </a:xfrm>
          <a:custGeom>
            <a:pathLst>
              <a:path w="658976" extrusionOk="0" h="310910">
                <a:moveTo>
                  <a:pt y="0" x="0"/>
                </a:moveTo>
                <a:cubicBezTo>
                  <a:pt y="47640" x="96762"/>
                  <a:pt y="69400" x="269096"/>
                  <a:pt y="117040" x="365858"/>
                </a:cubicBezTo>
                <a:cubicBezTo>
                  <a:pt y="157297" x="423367"/>
                  <a:pt y="180300" x="524009"/>
                  <a:pt y="220557" x="581518"/>
                </a:cubicBezTo>
                <a:lnTo>
                  <a:pt y="310910" x="65897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1" name="Shape 1131"/>
          <p:cNvSpPr/>
          <p:nvPr/>
        </p:nvSpPr>
        <p:spPr>
          <a:xfrm>
            <a:off y="2740771" x="3783805"/>
            <a:ext cy="892967" cx="809624"/>
          </a:xfrm>
          <a:custGeom>
            <a:pathLst>
              <a:path w="809625" extrusionOk="0" h="892968">
                <a:moveTo>
                  <a:pt y="0" x="0"/>
                </a:moveTo>
                <a:lnTo>
                  <a:pt y="219075" x="121444"/>
                </a:lnTo>
                <a:lnTo>
                  <a:pt y="340518" x="185738"/>
                </a:lnTo>
                <a:lnTo>
                  <a:pt y="438150" x="311944"/>
                </a:lnTo>
                <a:lnTo>
                  <a:pt y="509587" x="438150"/>
                </a:lnTo>
                <a:lnTo>
                  <a:pt y="578643" x="552450"/>
                </a:lnTo>
                <a:lnTo>
                  <a:pt y="695325" x="647700"/>
                </a:lnTo>
                <a:lnTo>
                  <a:pt y="785812" x="728663"/>
                </a:lnTo>
                <a:lnTo>
                  <a:pt y="840581" x="785813"/>
                </a:lnTo>
                <a:lnTo>
                  <a:pt y="892968" x="80962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2" name="Shape 1132"/>
          <p:cNvSpPr/>
          <p:nvPr/>
        </p:nvSpPr>
        <p:spPr>
          <a:xfrm>
            <a:off y="3076526" x="3602830"/>
            <a:ext cy="635793" cx="411956"/>
          </a:xfrm>
          <a:custGeom>
            <a:pathLst>
              <a:path w="411957" extrusionOk="0" h="635794">
                <a:moveTo>
                  <a:pt y="0" x="364332"/>
                </a:moveTo>
                <a:lnTo>
                  <a:pt y="116681" x="411957"/>
                </a:lnTo>
                <a:lnTo>
                  <a:pt y="195262" x="376238"/>
                </a:lnTo>
                <a:lnTo>
                  <a:pt y="290512" x="357188"/>
                </a:lnTo>
                <a:cubicBezTo>
                  <a:pt y="319087" x="357982"/>
                  <a:pt y="347662" x="358775"/>
                  <a:pt y="376237" x="359569"/>
                </a:cubicBezTo>
                <a:lnTo>
                  <a:pt y="438150" x="300038"/>
                </a:lnTo>
                <a:lnTo>
                  <a:pt y="488156" x="226219"/>
                </a:lnTo>
                <a:lnTo>
                  <a:pt y="507206" x="147638"/>
                </a:lnTo>
                <a:lnTo>
                  <a:pt y="554831" x="71438"/>
                </a:lnTo>
                <a:lnTo>
                  <a:pt y="578644" x="35719"/>
                </a:lnTo>
                <a:lnTo>
                  <a:pt y="635794"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3" name="Shape 1133"/>
          <p:cNvSpPr/>
          <p:nvPr/>
        </p:nvSpPr>
        <p:spPr>
          <a:xfrm>
            <a:off y="3452762" x="3967162"/>
            <a:ext cy="292893" cx="59530"/>
          </a:xfrm>
          <a:custGeom>
            <a:pathLst>
              <a:path w="59531" extrusionOk="0" h="292894">
                <a:moveTo>
                  <a:pt y="0" x="0"/>
                </a:moveTo>
                <a:lnTo>
                  <a:pt y="38100" x="57150"/>
                </a:lnTo>
                <a:cubicBezTo>
                  <a:pt y="66675" x="57944"/>
                  <a:pt y="95250" x="58737"/>
                  <a:pt y="123825" x="59531"/>
                </a:cubicBezTo>
                <a:lnTo>
                  <a:pt y="221457" x="47625"/>
                </a:lnTo>
                <a:lnTo>
                  <a:pt y="292894" x="54768"/>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4" name="Shape 1134"/>
          <p:cNvSpPr/>
          <p:nvPr/>
        </p:nvSpPr>
        <p:spPr>
          <a:xfrm>
            <a:off y="3562301" x="3917157"/>
            <a:ext cy="302418" cx="104773"/>
          </a:xfrm>
          <a:custGeom>
            <a:pathLst>
              <a:path w="104774" extrusionOk="0" h="302419">
                <a:moveTo>
                  <a:pt y="0" x="104774"/>
                </a:moveTo>
                <a:lnTo>
                  <a:pt y="97631" x="54768"/>
                </a:lnTo>
                <a:lnTo>
                  <a:pt y="159544" x="11906"/>
                </a:lnTo>
                <a:cubicBezTo>
                  <a:pt y="186531" x="12700"/>
                  <a:pt y="213519" x="13493"/>
                  <a:pt y="240506" x="14287"/>
                </a:cubicBezTo>
                <a:lnTo>
                  <a:pt y="302419"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5" name="Shape 1135"/>
          <p:cNvSpPr/>
          <p:nvPr/>
        </p:nvSpPr>
        <p:spPr>
          <a:xfrm>
            <a:off y="3231307" x="4164803"/>
            <a:ext cy="550068" cx="92868"/>
          </a:xfrm>
          <a:custGeom>
            <a:pathLst>
              <a:path w="92869" extrusionOk="0" h="550069">
                <a:moveTo>
                  <a:pt y="0" x="0"/>
                </a:moveTo>
                <a:lnTo>
                  <a:pt y="100013" x="73819"/>
                </a:lnTo>
                <a:lnTo>
                  <a:pt y="200025" x="92869"/>
                </a:lnTo>
                <a:lnTo>
                  <a:pt y="342900" x="33338"/>
                </a:lnTo>
                <a:lnTo>
                  <a:pt y="459581" x="2382"/>
                </a:lnTo>
                <a:lnTo>
                  <a:pt y="550069" x="26194"/>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36" name="Shape 1136"/>
          <p:cNvSpPr/>
          <p:nvPr/>
        </p:nvSpPr>
        <p:spPr>
          <a:xfrm>
            <a:off y="2500264" x="5238750"/>
            <a:ext cy="1859756" cx="1574005"/>
          </a:xfrm>
          <a:custGeom>
            <a:pathLst>
              <a:path w="1574006" extrusionOk="0" h="1859757">
                <a:moveTo>
                  <a:pt y="0" x="109537"/>
                </a:moveTo>
                <a:lnTo>
                  <a:pt y="2382" x="178594"/>
                </a:lnTo>
                <a:lnTo>
                  <a:pt y="38100" x="195263"/>
                </a:lnTo>
                <a:lnTo>
                  <a:pt y="83344" x="204788"/>
                </a:lnTo>
                <a:lnTo>
                  <a:pt y="116682" x="180975"/>
                </a:lnTo>
                <a:lnTo>
                  <a:pt y="104775" x="152400"/>
                </a:lnTo>
                <a:lnTo>
                  <a:pt y="85725" x="114300"/>
                </a:lnTo>
                <a:lnTo>
                  <a:pt y="88107" x="90488"/>
                </a:lnTo>
                <a:lnTo>
                  <a:pt y="130969" x="80963"/>
                </a:lnTo>
                <a:lnTo>
                  <a:pt y="180975" x="47625"/>
                </a:lnTo>
                <a:lnTo>
                  <a:pt y="230982" x="28575"/>
                </a:lnTo>
                <a:lnTo>
                  <a:pt y="280988" x="7144"/>
                </a:lnTo>
                <a:lnTo>
                  <a:pt y="326232" x="0"/>
                </a:lnTo>
                <a:lnTo>
                  <a:pt y="371475" x="23813"/>
                </a:lnTo>
                <a:lnTo>
                  <a:pt y="414338" x="69056"/>
                </a:lnTo>
                <a:lnTo>
                  <a:pt y="471488" x="97631"/>
                </a:lnTo>
                <a:lnTo>
                  <a:pt y="535782" x="121444"/>
                </a:lnTo>
                <a:lnTo>
                  <a:pt y="576263" x="157163"/>
                </a:lnTo>
                <a:lnTo>
                  <a:pt y="626269" x="257175"/>
                </a:lnTo>
                <a:lnTo>
                  <a:pt y="647700" x="333375"/>
                </a:lnTo>
                <a:lnTo>
                  <a:pt y="692944" x="407194"/>
                </a:lnTo>
                <a:lnTo>
                  <a:pt y="750094" x="466725"/>
                </a:lnTo>
                <a:lnTo>
                  <a:pt y="797719" x="531019"/>
                </a:lnTo>
                <a:lnTo>
                  <a:pt y="871538" x="588169"/>
                </a:lnTo>
                <a:lnTo>
                  <a:pt y="914400" x="640556"/>
                </a:lnTo>
                <a:lnTo>
                  <a:pt y="928688" x="728663"/>
                </a:lnTo>
                <a:lnTo>
                  <a:pt y="950119" x="747713"/>
                </a:lnTo>
                <a:lnTo>
                  <a:pt y="1002507" x="740569"/>
                </a:lnTo>
                <a:lnTo>
                  <a:pt y="1069182" x="759619"/>
                </a:lnTo>
                <a:lnTo>
                  <a:pt y="1114425" x="876300"/>
                </a:lnTo>
                <a:lnTo>
                  <a:pt y="1150144" x="954881"/>
                </a:lnTo>
                <a:lnTo>
                  <a:pt y="1128713" x="990600"/>
                </a:lnTo>
                <a:lnTo>
                  <a:pt y="1104900" x="1035844"/>
                </a:lnTo>
                <a:lnTo>
                  <a:pt y="1138238" x="1092994"/>
                </a:lnTo>
                <a:lnTo>
                  <a:pt y="1200150" x="1143000"/>
                </a:lnTo>
                <a:cubicBezTo>
                  <a:pt y="1245791" x="1175544"/>
                  <a:pt y="1347391" x="1274763"/>
                  <a:pt y="1402557" x="1312069"/>
                </a:cubicBezTo>
                <a:cubicBezTo>
                  <a:pt y="1457723" x="1349375"/>
                  <a:pt y="1489075" x="1344216"/>
                  <a:pt y="1531144" x="1366838"/>
                </a:cubicBezTo>
                <a:cubicBezTo>
                  <a:pt y="1573213" x="1389460"/>
                  <a:pt y="1629966" x="1401763"/>
                  <a:pt y="1664494" x="1423988"/>
                </a:cubicBezTo>
                <a:cubicBezTo>
                  <a:pt y="1699022" x="1446213"/>
                  <a:pt y="1719263" x="1462485"/>
                  <a:pt y="1750219" x="1485900"/>
                </a:cubicBezTo>
                <a:lnTo>
                  <a:pt y="1859757" x="157400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137" name="Shape 1137"/>
          <p:cNvSpPr/>
          <p:nvPr/>
        </p:nvSpPr>
        <p:spPr>
          <a:xfrm>
            <a:off y="4036171" x="6343650"/>
            <a:ext cy="416717" cx="264318"/>
          </a:xfrm>
          <a:custGeom>
            <a:pathLst>
              <a:path w="264319" extrusionOk="0" h="416718">
                <a:moveTo>
                  <a:pt y="0" x="264319"/>
                </a:moveTo>
                <a:lnTo>
                  <a:pt y="66675" x="245269"/>
                </a:lnTo>
                <a:lnTo>
                  <a:pt y="166687" x="185738"/>
                </a:lnTo>
                <a:lnTo>
                  <a:pt y="257175" x="114300"/>
                </a:lnTo>
                <a:lnTo>
                  <a:pt y="326231" x="66675"/>
                </a:lnTo>
                <a:lnTo>
                  <a:pt y="416718" x="0"/>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138" name="Shape 1138"/>
          <p:cNvSpPr/>
          <p:nvPr/>
        </p:nvSpPr>
        <p:spPr>
          <a:xfrm>
            <a:off y="3624214" x="6579393"/>
            <a:ext cy="330993" cx="145255"/>
          </a:xfrm>
          <a:custGeom>
            <a:pathLst>
              <a:path w="145256" extrusionOk="0" h="330994">
                <a:moveTo>
                  <a:pt y="330994" x="0"/>
                </a:moveTo>
                <a:lnTo>
                  <a:pt y="252413" x="30956"/>
                </a:lnTo>
                <a:lnTo>
                  <a:pt y="159544" x="85725"/>
                </a:lnTo>
                <a:lnTo>
                  <a:pt y="83344" x="145256"/>
                </a:lnTo>
                <a:lnTo>
                  <a:pt y="0" x="1285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139" name="Shape 1139"/>
          <p:cNvSpPr/>
          <p:nvPr/>
        </p:nvSpPr>
        <p:spPr>
          <a:xfrm>
            <a:off y="3945682" x="6612731"/>
            <a:ext cy="107155" cx="447674"/>
          </a:xfrm>
          <a:custGeom>
            <a:pathLst>
              <a:path w="447675" extrusionOk="0" h="107156">
                <a:moveTo>
                  <a:pt y="76200" x="0"/>
                </a:moveTo>
                <a:lnTo>
                  <a:pt y="107156" x="54769"/>
                </a:lnTo>
                <a:lnTo>
                  <a:pt y="76200" x="116682"/>
                </a:lnTo>
                <a:lnTo>
                  <a:pt y="21431" x="269082"/>
                </a:lnTo>
                <a:lnTo>
                  <a:pt y="0" x="335757"/>
                </a:lnTo>
                <a:lnTo>
                  <a:pt y="4763" x="395288"/>
                </a:lnTo>
                <a:lnTo>
                  <a:pt y="38100" x="447675"/>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140" name="Shape 1140"/>
          <p:cNvSpPr/>
          <p:nvPr/>
        </p:nvSpPr>
        <p:spPr>
          <a:xfrm>
            <a:off y="4155232" x="4341019"/>
            <a:ext cy="104774" cx="230980"/>
          </a:xfrm>
          <a:custGeom>
            <a:pathLst>
              <a:path w="230981" extrusionOk="0" h="104775">
                <a:moveTo>
                  <a:pt y="95250" x="230981"/>
                </a:moveTo>
                <a:lnTo>
                  <a:pt y="73819" x="178594"/>
                </a:lnTo>
                <a:lnTo>
                  <a:pt y="50006" x="166687"/>
                </a:lnTo>
                <a:lnTo>
                  <a:pt y="52388" x="135731"/>
                </a:lnTo>
                <a:lnTo>
                  <a:pt y="45244" x="92869"/>
                </a:lnTo>
                <a:lnTo>
                  <a:pt y="21431" x="50006"/>
                </a:lnTo>
                <a:lnTo>
                  <a:pt y="0" x="7144"/>
                </a:lnTo>
                <a:lnTo>
                  <a:pt y="11906" x="0"/>
                </a:lnTo>
                <a:lnTo>
                  <a:pt y="50006" x="23812"/>
                </a:lnTo>
                <a:lnTo>
                  <a:pt y="78581" x="88106"/>
                </a:lnTo>
                <a:lnTo>
                  <a:pt y="104775" x="176212"/>
                </a:lnTo>
                <a:lnTo>
                  <a:pt y="95250" x="23098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1" name="Shape 1141"/>
          <p:cNvSpPr/>
          <p:nvPr/>
        </p:nvSpPr>
        <p:spPr>
          <a:xfrm>
            <a:off y="4212382" x="3940969"/>
            <a:ext cy="80962" cx="247649"/>
          </a:xfrm>
          <a:custGeom>
            <a:pathLst>
              <a:path w="247650" extrusionOk="0" h="80963">
                <a:moveTo>
                  <a:pt y="0" x="247650"/>
                </a:moveTo>
                <a:lnTo>
                  <a:pt y="11906" x="200025"/>
                </a:lnTo>
                <a:lnTo>
                  <a:pt y="9525" x="171450"/>
                </a:lnTo>
                <a:lnTo>
                  <a:pt y="30956" x="150019"/>
                </a:lnTo>
                <a:lnTo>
                  <a:pt y="26194" x="126206"/>
                </a:lnTo>
                <a:lnTo>
                  <a:pt y="9525" x="95250"/>
                </a:lnTo>
                <a:lnTo>
                  <a:pt y="19050" x="66675"/>
                </a:lnTo>
                <a:lnTo>
                  <a:pt y="38100" x="38100"/>
                </a:lnTo>
                <a:lnTo>
                  <a:pt y="50006" x="0"/>
                </a:lnTo>
                <a:lnTo>
                  <a:pt y="50006" x="0"/>
                </a:lnTo>
                <a:lnTo>
                  <a:pt y="80963" x="16669"/>
                </a:lnTo>
                <a:lnTo>
                  <a:pt y="66675" x="90487"/>
                </a:lnTo>
                <a:lnTo>
                  <a:pt y="40481" x="180975"/>
                </a:lnTo>
                <a:cubicBezTo>
                  <a:pt y="34131" x="190500"/>
                  <a:pt y="20638" x="219075"/>
                  <a:pt y="14288" x="228600"/>
                </a:cubicBezTo>
                <a:lnTo>
                  <a:pt y="0" x="247650"/>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2" name="Shape 1142"/>
          <p:cNvSpPr/>
          <p:nvPr/>
        </p:nvSpPr>
        <p:spPr>
          <a:xfrm>
            <a:off y="4255246" x="3910012"/>
            <a:ext cy="0" cx="0"/>
          </a:xfrm>
          <a:custGeom>
            <a:pathLst>
              <a:path w="1" extrusionOk="0" h="1">
                <a:moveTo>
                  <a:pt y="0" x="0"/>
                </a:moveTo>
                <a:lnTo>
                  <a:pt y="0" x="0"/>
                </a:lnTo>
                <a:lnTo>
                  <a:pt y="0" x="0"/>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3" name="Shape 1143"/>
          <p:cNvSpPr/>
          <p:nvPr/>
        </p:nvSpPr>
        <p:spPr>
          <a:xfrm>
            <a:off y="4257626" x="3767137"/>
            <a:ext cy="28574" cx="152399"/>
          </a:xfrm>
          <a:custGeom>
            <a:pathLst>
              <a:path w="152400" extrusionOk="0" h="28575">
                <a:moveTo>
                  <a:pt y="2381" x="152400"/>
                </a:moveTo>
                <a:lnTo>
                  <a:pt y="9525" x="116681"/>
                </a:lnTo>
                <a:lnTo>
                  <a:pt y="11906" x="80962"/>
                </a:lnTo>
                <a:lnTo>
                  <a:pt y="0" x="52387"/>
                </a:lnTo>
                <a:lnTo>
                  <a:pt y="2381" x="30956"/>
                </a:lnTo>
                <a:lnTo>
                  <a:pt y="4762" x="0"/>
                </a:lnTo>
                <a:lnTo>
                  <a:pt y="23812" x="11906"/>
                </a:lnTo>
                <a:lnTo>
                  <a:pt y="23812" x="59531"/>
                </a:lnTo>
                <a:lnTo>
                  <a:pt y="28575" x="102393"/>
                </a:lnTo>
                <a:lnTo>
                  <a:pt y="2381" x="152400"/>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4" name="Shape 1144"/>
          <p:cNvSpPr/>
          <p:nvPr/>
        </p:nvSpPr>
        <p:spPr>
          <a:xfrm>
            <a:off y="4229051" x="3598069"/>
            <a:ext cy="45294" cx="119061"/>
          </a:xfrm>
          <a:custGeom>
            <a:pathLst>
              <a:path w="119062" extrusionOk="0" h="45295">
                <a:moveTo>
                  <a:pt y="38100" x="119062"/>
                </a:moveTo>
                <a:lnTo>
                  <a:pt y="30956" x="69056"/>
                </a:lnTo>
                <a:lnTo>
                  <a:pt y="9525" x="26194"/>
                </a:lnTo>
                <a:lnTo>
                  <a:pt y="0" x="0"/>
                </a:lnTo>
                <a:lnTo>
                  <a:pt y="0" x="0"/>
                </a:lnTo>
                <a:lnTo>
                  <a:pt y="38100" x="26194"/>
                </a:lnTo>
                <a:cubicBezTo>
                  <a:pt y="37306" x="36513"/>
                  <a:pt y="46038" x="70643"/>
                  <a:pt y="45244" x="80962"/>
                </a:cubicBezTo>
                <a:lnTo>
                  <a:pt y="38100" x="119062"/>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5" name="Shape 1145"/>
          <p:cNvSpPr/>
          <p:nvPr/>
        </p:nvSpPr>
        <p:spPr>
          <a:xfrm>
            <a:off y="3821857" x="4864894"/>
            <a:ext cy="357187" cx="509586"/>
          </a:xfrm>
          <a:custGeom>
            <a:pathLst>
              <a:path w="509587" extrusionOk="0" h="357188">
                <a:moveTo>
                  <a:pt y="9525" x="509587"/>
                </a:moveTo>
                <a:lnTo>
                  <a:pt y="83344" x="419100"/>
                </a:lnTo>
                <a:lnTo>
                  <a:pt y="164306" x="335756"/>
                </a:lnTo>
                <a:lnTo>
                  <a:pt y="235745" x="238125"/>
                </a:lnTo>
                <a:lnTo>
                  <a:pt y="297656" x="152400"/>
                </a:lnTo>
                <a:lnTo>
                  <a:pt y="350044" x="69056"/>
                </a:lnTo>
                <a:lnTo>
                  <a:pt y="357188" x="28575"/>
                </a:lnTo>
                <a:lnTo>
                  <a:pt y="347663" x="0"/>
                </a:lnTo>
                <a:lnTo>
                  <a:pt y="323850" x="14287"/>
                </a:lnTo>
                <a:lnTo>
                  <a:pt y="285750" x="130969"/>
                </a:lnTo>
                <a:cubicBezTo>
                  <a:pt y="275431" x="146050"/>
                  <a:pt y="246063" x="175419"/>
                  <a:pt y="235744" x="190500"/>
                </a:cubicBezTo>
                <a:lnTo>
                  <a:pt y="202406" x="250031"/>
                </a:lnTo>
                <a:lnTo>
                  <a:pt y="109538" x="350044"/>
                </a:lnTo>
                <a:lnTo>
                  <a:pt y="54769" x="409575"/>
                </a:lnTo>
                <a:cubicBezTo>
                  <a:pt y="50006" x="419894"/>
                  <a:pt y="4763" x="468312"/>
                  <a:pt y="0" x="478631"/>
                </a:cubicBezTo>
                <a:lnTo>
                  <a:pt y="9525" x="509587"/>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6" name="Shape 1146"/>
          <p:cNvSpPr/>
          <p:nvPr/>
        </p:nvSpPr>
        <p:spPr>
          <a:xfrm>
            <a:off y="4176664" x="4586287"/>
            <a:ext cy="80962" cx="230980"/>
          </a:xfrm>
          <a:custGeom>
            <a:pathLst>
              <a:path w="230981" extrusionOk="0" h="80963">
                <a:moveTo>
                  <a:pt y="0" x="230981"/>
                </a:moveTo>
                <a:lnTo>
                  <a:pt y="23813" x="178593"/>
                </a:lnTo>
                <a:lnTo>
                  <a:pt y="23813" x="140493"/>
                </a:lnTo>
                <a:lnTo>
                  <a:pt y="40482" x="116681"/>
                </a:lnTo>
                <a:lnTo>
                  <a:pt y="45244" x="83343"/>
                </a:lnTo>
                <a:lnTo>
                  <a:pt y="47625" x="45243"/>
                </a:lnTo>
                <a:lnTo>
                  <a:pt y="33338" x="0"/>
                </a:lnTo>
                <a:lnTo>
                  <a:pt y="69057" x="30956"/>
                </a:lnTo>
                <a:lnTo>
                  <a:pt y="76200" x="73818"/>
                </a:lnTo>
                <a:lnTo>
                  <a:pt y="80963" x="95250"/>
                </a:lnTo>
                <a:lnTo>
                  <a:pt y="73819" x="140493"/>
                </a:lnTo>
                <a:lnTo>
                  <a:pt y="52388" x="200025"/>
                </a:lnTo>
                <a:lnTo>
                  <a:pt y="0" x="230981"/>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7" name="Shape 1147"/>
          <p:cNvSpPr/>
          <p:nvPr/>
        </p:nvSpPr>
        <p:spPr>
          <a:xfrm>
            <a:off y="2295526" x="390525"/>
            <a:ext cy="995383" cx="1214437"/>
          </a:xfrm>
          <a:custGeom>
            <a:pathLst>
              <a:path w="1214438" extrusionOk="0" h="995384">
                <a:moveTo>
                  <a:pt y="395288" x="1126331"/>
                </a:moveTo>
                <a:cubicBezTo>
                  <a:pt y="405607" x="1129506"/>
                  <a:pt y="413544" x="1139825"/>
                  <a:pt y="423863" x="1143000"/>
                </a:cubicBezTo>
                <a:lnTo>
                  <a:pt y="464344" x="1143000"/>
                </a:lnTo>
                <a:lnTo>
                  <a:pt y="485775" x="1126331"/>
                </a:lnTo>
                <a:lnTo>
                  <a:pt y="509588" x="1138238"/>
                </a:lnTo>
                <a:lnTo>
                  <a:pt y="502444" x="1154906"/>
                </a:lnTo>
                <a:lnTo>
                  <a:pt y="481013" x="1173956"/>
                </a:lnTo>
                <a:lnTo>
                  <a:pt y="481013" x="1195388"/>
                </a:lnTo>
                <a:lnTo>
                  <a:pt y="476250" x="1214438"/>
                </a:lnTo>
                <a:lnTo>
                  <a:pt y="497681" x="1207294"/>
                </a:lnTo>
                <a:lnTo>
                  <a:pt y="554831" x="1162050"/>
                </a:lnTo>
                <a:lnTo>
                  <a:pt y="628650" x="1119188"/>
                </a:lnTo>
                <a:lnTo>
                  <a:pt y="647699" x="1088231"/>
                </a:lnTo>
                <a:lnTo>
                  <a:pt y="711994" x="1064419"/>
                </a:lnTo>
                <a:lnTo>
                  <a:pt y="752475" x="1040607"/>
                </a:lnTo>
                <a:cubicBezTo>
                  <a:pt y="777081" x="1041401"/>
                  <a:pt y="801687" x="1042194"/>
                  <a:pt y="826293" x="1042988"/>
                </a:cubicBezTo>
                <a:cubicBezTo>
                  <a:pt y="835024" x="1054894"/>
                  <a:pt y="855661" x="1071563"/>
                  <a:pt y="864392" x="1083469"/>
                </a:cubicBezTo>
                <a:lnTo>
                  <a:pt y="885826" x="1119188"/>
                </a:lnTo>
                <a:cubicBezTo>
                  <a:pt y="907257" x="1111251"/>
                  <a:pt y="935433" x="1029891"/>
                  <a:pt y="950117" x="1004888"/>
                </a:cubicBezTo>
                <a:cubicBezTo>
                  <a:pt y="964801" x="979885"/>
                  <a:pt y="969565" x="967979"/>
                  <a:pt y="976312" x="950119"/>
                </a:cubicBezTo>
                <a:cubicBezTo>
                  <a:pt y="975518" x="924719"/>
                  <a:pt y="996156" x="913606"/>
                  <a:pt y="995362" x="888206"/>
                </a:cubicBezTo>
                <a:lnTo>
                  <a:pt y="995363" x="821531"/>
                </a:lnTo>
                <a:lnTo>
                  <a:pt y="966788" x="740570"/>
                </a:lnTo>
                <a:lnTo>
                  <a:pt y="957263" x="671513"/>
                </a:lnTo>
                <a:lnTo>
                  <a:pt y="939092" x="594896"/>
                </a:lnTo>
                <a:cubicBezTo>
                  <a:pt y="926893" x="529947"/>
                  <a:pt y="923397" x="496390"/>
                  <a:pt y="912250" x="438589"/>
                </a:cubicBezTo>
                <a:cubicBezTo>
                  <a:pt y="901103" x="380788"/>
                  <a:pt y="887289" x="308414"/>
                  <a:pt y="872208" x="248089"/>
                </a:cubicBezTo>
                <a:lnTo>
                  <a:pt y="829991" x="141581"/>
                </a:lnTo>
                <a:lnTo>
                  <a:pt y="802714" x="71437"/>
                </a:lnTo>
                <a:lnTo>
                  <a:pt y="770023" x="0"/>
                </a:lnTo>
                <a:cubicBezTo>
                  <a:pt y="526049" x="794"/>
                  <a:pt y="282074" x="1587"/>
                  <a:pt y="38100" x="2381"/>
                </a:cubicBezTo>
                <a:lnTo>
                  <a:pt y="38100" x="45244"/>
                </a:lnTo>
                <a:lnTo>
                  <a:pt y="14287" x="76200"/>
                </a:lnTo>
                <a:lnTo>
                  <a:pt y="0" x="100013"/>
                </a:lnTo>
                <a:lnTo>
                  <a:pt y="0" x="126206"/>
                </a:lnTo>
                <a:lnTo>
                  <a:pt y="26194" x="130969"/>
                </a:lnTo>
                <a:lnTo>
                  <a:pt y="54769" x="95250"/>
                </a:lnTo>
                <a:lnTo>
                  <a:pt y="80963" x="61913"/>
                </a:lnTo>
                <a:lnTo>
                  <a:pt y="95250" x="52388"/>
                </a:lnTo>
                <a:lnTo>
                  <a:pt y="123825" x="61913"/>
                </a:lnTo>
                <a:lnTo>
                  <a:pt y="119062" x="121443"/>
                </a:lnTo>
                <a:lnTo>
                  <a:pt y="111919" x="164307"/>
                </a:lnTo>
                <a:cubicBezTo>
                  <a:pt y="110331" x="181769"/>
                  <a:pt y="104378" x="191294"/>
                  <a:pt y="102394" x="204788"/>
                </a:cubicBezTo>
                <a:cubicBezTo>
                  <a:pt y="100410" x="218282"/>
                  <a:pt y="102394" x="235744"/>
                  <a:pt y="100013" x="245269"/>
                </a:cubicBezTo>
                <a:lnTo>
                  <a:pt y="126206" x="271463"/>
                </a:lnTo>
                <a:lnTo>
                  <a:pt y="164306" x="302419"/>
                </a:lnTo>
                <a:lnTo>
                  <a:pt y="204788" x="295275"/>
                </a:lnTo>
                <a:lnTo>
                  <a:pt y="247650" x="311944"/>
                </a:lnTo>
                <a:lnTo>
                  <a:pt y="266700" x="357188"/>
                </a:lnTo>
                <a:lnTo>
                  <a:pt y="257175" x="390525"/>
                </a:lnTo>
                <a:lnTo>
                  <a:pt y="247650" x="419100"/>
                </a:lnTo>
                <a:lnTo>
                  <a:pt y="240506" x="450056"/>
                </a:lnTo>
                <a:lnTo>
                  <a:pt y="230981" x="483394"/>
                </a:lnTo>
                <a:lnTo>
                  <a:pt y="219075" x="507206"/>
                </a:lnTo>
                <a:lnTo>
                  <a:pt y="207169" x="531019"/>
                </a:lnTo>
                <a:lnTo>
                  <a:pt y="183356" x="533400"/>
                </a:lnTo>
                <a:lnTo>
                  <a:pt y="152401" x="561975"/>
                </a:lnTo>
                <a:lnTo>
                  <a:pt y="147638" x="597694"/>
                </a:lnTo>
                <a:lnTo>
                  <a:pt y="161925" x="626269"/>
                </a:lnTo>
                <a:lnTo>
                  <a:pt y="180975" x="650081"/>
                </a:lnTo>
                <a:lnTo>
                  <a:pt y="207169" x="635794"/>
                </a:lnTo>
                <a:lnTo>
                  <a:pt y="238125" x="623888"/>
                </a:lnTo>
                <a:lnTo>
                  <a:pt y="228600" x="657225"/>
                </a:lnTo>
                <a:lnTo>
                  <a:pt y="214313" x="678656"/>
                </a:lnTo>
                <a:lnTo>
                  <a:pt y="230982" x="702469"/>
                </a:lnTo>
                <a:lnTo>
                  <a:pt y="269081" x="716756"/>
                </a:lnTo>
                <a:lnTo>
                  <a:pt y="285750" x="742950"/>
                </a:lnTo>
                <a:lnTo>
                  <a:pt y="300038" x="714375"/>
                </a:lnTo>
                <a:lnTo>
                  <a:pt y="309563" x="678656"/>
                </a:lnTo>
                <a:lnTo>
                  <a:pt y="316706" x="628650"/>
                </a:lnTo>
                <a:lnTo>
                  <a:pt y="328613" x="652463"/>
                </a:lnTo>
                <a:lnTo>
                  <a:pt y="333375" x="683419"/>
                </a:lnTo>
                <a:lnTo>
                  <a:pt y="373856" x="711994"/>
                </a:lnTo>
                <a:lnTo>
                  <a:pt y="392906" x="721519"/>
                </a:lnTo>
                <a:lnTo>
                  <a:pt y="409575" x="759619"/>
                </a:lnTo>
                <a:lnTo>
                  <a:pt y="442913" x="797719"/>
                </a:lnTo>
                <a:lnTo>
                  <a:pt y="492919" x="807244"/>
                </a:lnTo>
                <a:lnTo>
                  <a:pt y="531019" x="819150"/>
                </a:lnTo>
                <a:lnTo>
                  <a:pt y="550069" x="828675"/>
                </a:lnTo>
                <a:lnTo>
                  <a:pt y="550069" x="828675"/>
                </a:lnTo>
                <a:lnTo>
                  <a:pt y="528638" x="866775"/>
                </a:lnTo>
                <a:lnTo>
                  <a:pt y="485775" x="871538"/>
                </a:lnTo>
                <a:lnTo>
                  <a:pt y="440531" x="900113"/>
                </a:lnTo>
                <a:lnTo>
                  <a:pt y="416719" x="923925"/>
                </a:lnTo>
                <a:lnTo>
                  <a:pt y="397669" x="957263"/>
                </a:lnTo>
                <a:lnTo>
                  <a:pt y="409575" x="990601"/>
                </a:lnTo>
                <a:lnTo>
                  <a:pt y="404813" x="1019175"/>
                </a:lnTo>
                <a:cubicBezTo>
                  <a:pt y="400844" x="1033462"/>
                  <a:pt y="411163" x="1069182"/>
                  <a:pt y="407194" x="1083469"/>
                </a:cubicBezTo>
                <a:lnTo>
                  <a:pt y="395288" x="1126331"/>
                </a:lnTo>
                <a:close/>
              </a:path>
            </a:pathLst>
          </a:custGeom>
          <a:solidFill>
            <a:srgbClr val="B1A35A">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8" name="Shape 1148"/>
          <p:cNvSpPr/>
          <p:nvPr/>
        </p:nvSpPr>
        <p:spPr>
          <a:xfrm>
            <a:off y="1814513" x="4514850"/>
            <a:ext cy="431005" cx="211930"/>
          </a:xfrm>
          <a:custGeom>
            <a:pathLst>
              <a:path w="211931" extrusionOk="0" h="431006">
                <a:moveTo>
                  <a:pt y="0" x="185738"/>
                </a:moveTo>
                <a:lnTo>
                  <a:pt y="69056" x="107156"/>
                </a:lnTo>
                <a:lnTo>
                  <a:pt y="114300" x="38100"/>
                </a:lnTo>
                <a:lnTo>
                  <a:pt y="176212" x="7144"/>
                </a:lnTo>
                <a:lnTo>
                  <a:pt y="254793" x="0"/>
                </a:lnTo>
                <a:lnTo>
                  <a:pt y="347662" x="21431"/>
                </a:lnTo>
                <a:lnTo>
                  <a:pt y="416718" x="88106"/>
                </a:lnTo>
                <a:lnTo>
                  <a:pt y="431006" x="150019"/>
                </a:lnTo>
                <a:lnTo>
                  <a:pt y="416718" x="211931"/>
                </a:lnTo>
                <a:lnTo>
                  <a:pt y="381000" x="133350"/>
                </a:lnTo>
                <a:lnTo>
                  <a:pt y="350043" x="83344"/>
                </a:lnTo>
                <a:lnTo>
                  <a:pt y="321468" x="61913"/>
                </a:lnTo>
                <a:lnTo>
                  <a:pt y="238125" x="83344"/>
                </a:lnTo>
                <a:lnTo>
                  <a:pt y="192881" x="104775"/>
                </a:lnTo>
                <a:lnTo>
                  <a:pt y="126206" x="140494"/>
                </a:lnTo>
                <a:lnTo>
                  <a:pt y="66675" x="159544"/>
                </a:lnTo>
                <a:lnTo>
                  <a:pt y="0" x="185738"/>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49" name="Shape 1149"/>
          <p:cNvSpPr/>
          <p:nvPr/>
        </p:nvSpPr>
        <p:spPr>
          <a:xfrm>
            <a:off y="2057400" x="4845844"/>
            <a:ext cy="247649" cx="614361"/>
          </a:xfrm>
          <a:custGeom>
            <a:pathLst>
              <a:path w="614362" extrusionOk="0" h="247650">
                <a:moveTo>
                  <a:pt y="0" x="597694"/>
                </a:moveTo>
                <a:lnTo>
                  <a:pt y="2381" x="550069"/>
                </a:lnTo>
                <a:lnTo>
                  <a:pt y="61913" x="542925"/>
                </a:lnTo>
                <a:lnTo>
                  <a:pt y="92869" x="509587"/>
                </a:lnTo>
                <a:lnTo>
                  <a:pt y="116681" x="478631"/>
                </a:lnTo>
                <a:lnTo>
                  <a:pt y="161925" x="428625"/>
                </a:lnTo>
                <a:lnTo>
                  <a:pt y="183356" x="359569"/>
                </a:lnTo>
                <a:lnTo>
                  <a:pt y="207169" x="259556"/>
                </a:lnTo>
                <a:lnTo>
                  <a:pt y="214313" x="183356"/>
                </a:lnTo>
                <a:lnTo>
                  <a:pt y="219075" x="100012"/>
                </a:lnTo>
                <a:lnTo>
                  <a:pt y="195263" x="0"/>
                </a:lnTo>
                <a:lnTo>
                  <a:pt y="221456" x="30956"/>
                </a:lnTo>
                <a:lnTo>
                  <a:pt y="247650" x="159544"/>
                </a:lnTo>
                <a:lnTo>
                  <a:pt y="235744" x="278606"/>
                </a:lnTo>
                <a:lnTo>
                  <a:pt y="207169" x="397669"/>
                </a:lnTo>
                <a:lnTo>
                  <a:pt y="171450" x="481012"/>
                </a:lnTo>
                <a:lnTo>
                  <a:pt y="95250" x="557212"/>
                </a:lnTo>
                <a:lnTo>
                  <a:pt y="45244" x="592931"/>
                </a:lnTo>
                <a:lnTo>
                  <a:pt y="11906" x="609600"/>
                </a:lnTo>
                <a:lnTo>
                  <a:pt y="4763" x="614362"/>
                </a:lnTo>
                <a:lnTo>
                  <a:pt y="0" x="5976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0" name="Shape 1150"/>
          <p:cNvSpPr/>
          <p:nvPr/>
        </p:nvSpPr>
        <p:spPr>
          <a:xfrm>
            <a:off y="1833563" x="5407819"/>
            <a:ext cy="314324" cx="314324"/>
          </a:xfrm>
          <a:custGeom>
            <a:pathLst>
              <a:path w="314325" extrusionOk="0" h="314325">
                <a:moveTo>
                  <a:pt y="14287" x="0"/>
                </a:moveTo>
                <a:lnTo>
                  <a:pt y="0" x="54769"/>
                </a:lnTo>
                <a:lnTo>
                  <a:pt y="19050" x="100012"/>
                </a:lnTo>
                <a:lnTo>
                  <a:pt y="52387" x="123825"/>
                </a:lnTo>
                <a:lnTo>
                  <a:pt y="71437" x="152400"/>
                </a:lnTo>
                <a:lnTo>
                  <a:pt y="102393" x="233362"/>
                </a:lnTo>
                <a:lnTo>
                  <a:pt y="130968" x="276225"/>
                </a:lnTo>
                <a:lnTo>
                  <a:pt y="183356" x="314325"/>
                </a:lnTo>
                <a:lnTo>
                  <a:pt y="214312" x="311944"/>
                </a:lnTo>
                <a:lnTo>
                  <a:pt y="247650" x="259556"/>
                </a:lnTo>
                <a:lnTo>
                  <a:pt y="297656" x="230981"/>
                </a:lnTo>
                <a:lnTo>
                  <a:pt y="314325" x="171450"/>
                </a:lnTo>
                <a:lnTo>
                  <a:pt y="278606" x="121444"/>
                </a:lnTo>
                <a:lnTo>
                  <a:pt y="235743" x="104775"/>
                </a:lnTo>
                <a:lnTo>
                  <a:pt y="202406" x="114300"/>
                </a:lnTo>
                <a:lnTo>
                  <a:pt y="202406" x="114300"/>
                </a:lnTo>
                <a:lnTo>
                  <a:pt y="209550" x="85725"/>
                </a:lnTo>
                <a:lnTo>
                  <a:pt y="214312" x="57150"/>
                </a:lnTo>
                <a:lnTo>
                  <a:pt y="173831" x="92869"/>
                </a:lnTo>
                <a:lnTo>
                  <a:pt y="161925" x="104775"/>
                </a:lnTo>
                <a:lnTo>
                  <a:pt y="192881" x="152400"/>
                </a:lnTo>
                <a:lnTo>
                  <a:pt y="223837" x="178594"/>
                </a:lnTo>
                <a:lnTo>
                  <a:pt y="207168" x="197644"/>
                </a:lnTo>
                <a:lnTo>
                  <a:pt y="164306" x="219075"/>
                </a:lnTo>
                <a:lnTo>
                  <a:pt y="140493" x="216694"/>
                </a:lnTo>
                <a:lnTo>
                  <a:pt y="130968" x="188119"/>
                </a:lnTo>
                <a:lnTo>
                  <a:pt y="104775" x="154781"/>
                </a:lnTo>
                <a:lnTo>
                  <a:pt y="76200" x="90487"/>
                </a:lnTo>
                <a:lnTo>
                  <a:pt y="50006" x="47625"/>
                </a:lnTo>
                <a:lnTo>
                  <a:pt y="14287"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1" name="Shape 1151"/>
          <p:cNvSpPr/>
          <p:nvPr/>
        </p:nvSpPr>
        <p:spPr>
          <a:xfrm>
            <a:off y="1966913" x="5529262"/>
            <a:ext cy="642936" cx="1152524"/>
          </a:xfrm>
          <a:custGeom>
            <a:pathLst>
              <a:path w="1152525" extrusionOk="0" h="642937">
                <a:moveTo>
                  <a:pt y="14287" x="1152525"/>
                </a:moveTo>
                <a:lnTo>
                  <a:pt y="61912" x="1135856"/>
                </a:lnTo>
                <a:lnTo>
                  <a:pt y="97631" x="1066800"/>
                </a:lnTo>
                <a:lnTo>
                  <a:pt y="138112" x="1012031"/>
                </a:lnTo>
                <a:lnTo>
                  <a:pt y="183356" x="952500"/>
                </a:lnTo>
                <a:lnTo>
                  <a:pt y="230981" x="895350"/>
                </a:lnTo>
                <a:lnTo>
                  <a:pt y="252412" x="816768"/>
                </a:lnTo>
                <a:lnTo>
                  <a:pt y="257175" x="762000"/>
                </a:lnTo>
                <a:lnTo>
                  <a:pt y="257175" x="731043"/>
                </a:lnTo>
                <a:lnTo>
                  <a:pt y="238125" x="704850"/>
                </a:lnTo>
                <a:lnTo>
                  <a:pt y="204787" x="666750"/>
                </a:lnTo>
                <a:lnTo>
                  <a:pt y="183356" x="664368"/>
                </a:lnTo>
                <a:lnTo>
                  <a:pt y="216693" x="628650"/>
                </a:lnTo>
                <a:lnTo>
                  <a:pt y="271462" x="609600"/>
                </a:lnTo>
                <a:lnTo>
                  <a:pt y="319087" x="588168"/>
                </a:lnTo>
                <a:lnTo>
                  <a:pt y="342900" x="535781"/>
                </a:lnTo>
                <a:lnTo>
                  <a:pt y="383381" x="466725"/>
                </a:lnTo>
                <a:lnTo>
                  <a:pt y="411956" x="497681"/>
                </a:lnTo>
                <a:lnTo>
                  <a:pt y="442912" x="485775"/>
                </a:lnTo>
                <a:lnTo>
                  <a:pt y="485775" x="469106"/>
                </a:lnTo>
                <a:lnTo>
                  <a:pt y="514350" x="476250"/>
                </a:lnTo>
                <a:lnTo>
                  <a:pt y="535781" x="452437"/>
                </a:lnTo>
                <a:lnTo>
                  <a:pt y="595312" x="461962"/>
                </a:lnTo>
                <a:lnTo>
                  <a:pt y="631031" x="407193"/>
                </a:lnTo>
                <a:lnTo>
                  <a:pt y="642937" x="345281"/>
                </a:lnTo>
                <a:lnTo>
                  <a:pt y="621506" x="276225"/>
                </a:lnTo>
                <a:lnTo>
                  <a:pt y="588168" x="233362"/>
                </a:lnTo>
                <a:lnTo>
                  <a:pt y="547687" x="200025"/>
                </a:lnTo>
                <a:lnTo>
                  <a:pt y="511968" x="192881"/>
                </a:lnTo>
                <a:lnTo>
                  <a:pt y="483393" x="230981"/>
                </a:lnTo>
                <a:lnTo>
                  <a:pt y="481012" x="245268"/>
                </a:lnTo>
                <a:lnTo>
                  <a:pt y="454818" x="223837"/>
                </a:lnTo>
                <a:lnTo>
                  <a:pt y="490537" x="152400"/>
                </a:lnTo>
                <a:lnTo>
                  <a:pt y="509587" x="71437"/>
                </a:lnTo>
                <a:lnTo>
                  <a:pt y="485775" x="38100"/>
                </a:lnTo>
                <a:lnTo>
                  <a:pt y="416718" x="0"/>
                </a:lnTo>
                <a:lnTo>
                  <a:pt y="338137" x="14287"/>
                </a:lnTo>
                <a:lnTo>
                  <a:pt y="288131" x="50006"/>
                </a:lnTo>
                <a:lnTo>
                  <a:pt y="276225" x="133350"/>
                </a:lnTo>
                <a:lnTo>
                  <a:pt y="300037" x="183356"/>
                </a:lnTo>
                <a:lnTo>
                  <a:pt y="330993" x="223837"/>
                </a:lnTo>
                <a:lnTo>
                  <a:pt y="316706" x="247650"/>
                </a:lnTo>
                <a:lnTo>
                  <a:pt y="283368" x="221456"/>
                </a:lnTo>
                <a:lnTo>
                  <a:pt y="257175" x="214312"/>
                </a:lnTo>
                <a:lnTo>
                  <a:pt y="240506" x="226218"/>
                </a:lnTo>
                <a:lnTo>
                  <a:pt y="219075" x="288131"/>
                </a:lnTo>
                <a:lnTo>
                  <a:pt y="192881" x="302418"/>
                </a:lnTo>
                <a:lnTo>
                  <a:pt y="154781" x="302418"/>
                </a:lnTo>
                <a:lnTo>
                  <a:pt y="128587" x="335756"/>
                </a:lnTo>
                <a:lnTo>
                  <a:pt y="100012" x="364331"/>
                </a:lnTo>
                <a:lnTo>
                  <a:pt y="69056" x="395287"/>
                </a:lnTo>
                <a:lnTo>
                  <a:pt y="45243" x="435768"/>
                </a:lnTo>
                <a:lnTo>
                  <a:pt y="0" x="511968"/>
                </a:lnTo>
                <a:lnTo>
                  <a:pt y="71437" x="457200"/>
                </a:lnTo>
                <a:lnTo>
                  <a:pt y="133350" x="440531"/>
                </a:lnTo>
                <a:lnTo>
                  <a:pt y="164306" x="428625"/>
                </a:lnTo>
                <a:lnTo>
                  <a:pt y="197643" x="369093"/>
                </a:lnTo>
                <a:lnTo>
                  <a:pt y="228600" x="350043"/>
                </a:lnTo>
                <a:lnTo>
                  <a:pt y="259556" x="354806"/>
                </a:lnTo>
                <a:lnTo>
                  <a:pt y="290512" x="409575"/>
                </a:lnTo>
                <a:lnTo>
                  <a:pt y="302418" x="438150"/>
                </a:lnTo>
                <a:lnTo>
                  <a:pt y="292893" x="492918"/>
                </a:lnTo>
                <a:lnTo>
                  <a:pt y="254793" x="545306"/>
                </a:lnTo>
                <a:lnTo>
                  <a:pt y="204787" x="566737"/>
                </a:lnTo>
                <a:lnTo>
                  <a:pt y="176212" x="602456"/>
                </a:lnTo>
                <a:lnTo>
                  <a:pt y="138112" x="631031"/>
                </a:lnTo>
                <a:lnTo>
                  <a:pt y="80962" x="638175"/>
                </a:lnTo>
                <a:lnTo>
                  <a:pt y="80962" x="638175"/>
                </a:lnTo>
                <a:lnTo>
                  <a:pt y="57150" x="678656"/>
                </a:lnTo>
                <a:lnTo>
                  <a:pt y="30956" x="685800"/>
                </a:lnTo>
                <a:lnTo>
                  <a:pt y="23812" x="681037"/>
                </a:lnTo>
                <a:lnTo>
                  <a:pt y="9525" x="735806"/>
                </a:lnTo>
                <a:lnTo>
                  <a:pt y="2381" x="781050"/>
                </a:lnTo>
                <a:lnTo>
                  <a:pt y="73818" x="816768"/>
                </a:lnTo>
                <a:lnTo>
                  <a:pt y="128587" x="842962"/>
                </a:lnTo>
                <a:lnTo>
                  <a:pt y="147637" x="859631"/>
                </a:lnTo>
                <a:lnTo>
                  <a:pt y="133350" x="890587"/>
                </a:lnTo>
                <a:lnTo>
                  <a:pt y="88106" x="954881"/>
                </a:lnTo>
                <a:lnTo>
                  <a:pt y="50006" x="1066800"/>
                </a:lnTo>
                <a:lnTo>
                  <a:pt y="35718" x="1095375"/>
                </a:lnTo>
                <a:lnTo>
                  <a:pt y="14287" x="11525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2" name="Shape 1152"/>
          <p:cNvSpPr/>
          <p:nvPr/>
        </p:nvSpPr>
        <p:spPr>
          <a:xfrm>
            <a:off y="1950243" x="6488905"/>
            <a:ext cy="857249" cx="533399"/>
          </a:xfrm>
          <a:custGeom>
            <a:pathLst>
              <a:path w="533400" extrusionOk="0" h="857250">
                <a:moveTo>
                  <a:pt y="19050" x="195263"/>
                </a:moveTo>
                <a:lnTo>
                  <a:pt y="0" x="266700"/>
                </a:lnTo>
                <a:lnTo>
                  <a:pt y="11906" x="278607"/>
                </a:lnTo>
                <a:lnTo>
                  <a:pt y="76200" x="285750"/>
                </a:lnTo>
                <a:lnTo>
                  <a:pt y="150019" x="257175"/>
                </a:lnTo>
                <a:lnTo>
                  <a:pt y="195262" x="245269"/>
                </a:lnTo>
                <a:lnTo>
                  <a:pt y="245269" x="271463"/>
                </a:lnTo>
                <a:lnTo>
                  <a:pt y="283369" x="311944"/>
                </a:lnTo>
                <a:lnTo>
                  <a:pt y="316706" x="304800"/>
                </a:lnTo>
                <a:lnTo>
                  <a:pt y="366712" x="283369"/>
                </a:lnTo>
                <a:lnTo>
                  <a:pt y="395287" x="259557"/>
                </a:lnTo>
                <a:lnTo>
                  <a:pt y="411956" x="254794"/>
                </a:lnTo>
                <a:lnTo>
                  <a:pt y="433387" x="280988"/>
                </a:lnTo>
                <a:lnTo>
                  <a:pt y="447675" x="309563"/>
                </a:lnTo>
                <a:lnTo>
                  <a:pt y="485775" x="304800"/>
                </a:lnTo>
                <a:lnTo>
                  <a:pt y="485775" x="304800"/>
                </a:lnTo>
                <a:lnTo>
                  <a:pt y="514350" x="347663"/>
                </a:lnTo>
                <a:lnTo>
                  <a:pt y="492919" x="423863"/>
                </a:lnTo>
                <a:lnTo>
                  <a:pt y="504825" x="440532"/>
                </a:lnTo>
                <a:lnTo>
                  <a:pt y="488156" x="500063"/>
                </a:lnTo>
                <a:lnTo>
                  <a:pt y="488156" x="509588"/>
                </a:lnTo>
                <a:lnTo>
                  <a:pt y="488156" x="509588"/>
                </a:lnTo>
                <a:lnTo>
                  <a:pt y="533400" x="533400"/>
                </a:lnTo>
                <a:lnTo>
                  <a:pt y="566737" x="526257"/>
                </a:lnTo>
                <a:lnTo>
                  <a:pt y="604837" x="519113"/>
                </a:lnTo>
                <a:lnTo>
                  <a:pt y="642937" x="528638"/>
                </a:lnTo>
                <a:lnTo>
                  <a:pt y="650081" x="514350"/>
                </a:lnTo>
                <a:lnTo>
                  <a:pt y="631031" x="431007"/>
                </a:lnTo>
                <a:lnTo>
                  <a:pt y="640556" x="371475"/>
                </a:lnTo>
                <a:lnTo>
                  <a:pt y="659606" x="314325"/>
                </a:lnTo>
                <a:lnTo>
                  <a:pt y="645319" x="269082"/>
                </a:lnTo>
                <a:lnTo>
                  <a:pt y="642937" x="235744"/>
                </a:lnTo>
                <a:lnTo>
                  <a:pt y="657225" x="207169"/>
                </a:lnTo>
                <a:lnTo>
                  <a:pt y="707231" x="178594"/>
                </a:lnTo>
                <a:lnTo>
                  <a:pt y="773906" x="140494"/>
                </a:lnTo>
                <a:lnTo>
                  <a:pt y="819150" x="104775"/>
                </a:lnTo>
                <a:lnTo>
                  <a:pt y="857250" x="71438"/>
                </a:lnTo>
                <a:lnTo>
                  <a:pt y="835819" x="40482"/>
                </a:lnTo>
                <a:lnTo>
                  <a:pt y="797719" x="52388"/>
                </a:lnTo>
                <a:lnTo>
                  <a:pt y="764381" x="73819"/>
                </a:lnTo>
                <a:lnTo>
                  <a:pt y="745331" x="69057"/>
                </a:lnTo>
                <a:lnTo>
                  <a:pt y="733425" x="109538"/>
                </a:lnTo>
                <a:lnTo>
                  <a:pt y="733425" x="109538"/>
                </a:lnTo>
                <a:lnTo>
                  <a:pt y="702469" x="88107"/>
                </a:lnTo>
                <a:lnTo>
                  <a:pt y="731044" x="61913"/>
                </a:lnTo>
                <a:lnTo>
                  <a:pt y="759619" x="30957"/>
                </a:lnTo>
                <a:lnTo>
                  <a:pt y="769144" x="2382"/>
                </a:lnTo>
                <a:lnTo>
                  <a:pt y="731044" x="0"/>
                </a:lnTo>
                <a:lnTo>
                  <a:pt y="695325" x="28575"/>
                </a:lnTo>
                <a:lnTo>
                  <a:pt y="657225" x="64294"/>
                </a:lnTo>
                <a:lnTo>
                  <a:pt y="619125" x="109538"/>
                </a:lnTo>
                <a:lnTo>
                  <a:pt y="590550" x="166688"/>
                </a:lnTo>
                <a:lnTo>
                  <a:pt y="561975" x="245269"/>
                </a:lnTo>
                <a:lnTo>
                  <a:pt y="576262" x="161925"/>
                </a:lnTo>
                <a:lnTo>
                  <a:pt y="588169" x="121444"/>
                </a:lnTo>
                <a:lnTo>
                  <a:pt y="600075" x="83344"/>
                </a:lnTo>
                <a:lnTo>
                  <a:pt y="607219" x="28575"/>
                </a:lnTo>
                <a:lnTo>
                  <a:pt y="609600" x="14288"/>
                </a:lnTo>
                <a:lnTo>
                  <a:pt y="581025" x="14288"/>
                </a:lnTo>
                <a:lnTo>
                  <a:pt y="554831" x="21432"/>
                </a:lnTo>
                <a:lnTo>
                  <a:pt y="554831" x="59532"/>
                </a:lnTo>
                <a:lnTo>
                  <a:pt y="545306" x="111919"/>
                </a:lnTo>
                <a:lnTo>
                  <a:pt y="514350" x="185738"/>
                </a:lnTo>
                <a:lnTo>
                  <a:pt y="485775" x="223838"/>
                </a:lnTo>
                <a:lnTo>
                  <a:pt y="461962" x="254794"/>
                </a:lnTo>
                <a:lnTo>
                  <a:pt y="452437" x="223838"/>
                </a:lnTo>
                <a:lnTo>
                  <a:pt y="447675" x="171450"/>
                </a:lnTo>
                <a:lnTo>
                  <a:pt y="431006" x="157163"/>
                </a:lnTo>
                <a:lnTo>
                  <a:pt y="407194" x="161925"/>
                </a:lnTo>
                <a:lnTo>
                  <a:pt y="342900" x="200025"/>
                </a:lnTo>
                <a:lnTo>
                  <a:pt y="300037" x="216694"/>
                </a:lnTo>
                <a:lnTo>
                  <a:pt y="250031" x="235744"/>
                </a:lnTo>
                <a:lnTo>
                  <a:pt y="226219" x="216694"/>
                </a:lnTo>
                <a:lnTo>
                  <a:pt y="223837" x="178594"/>
                </a:lnTo>
                <a:lnTo>
                  <a:pt y="204787" x="150019"/>
                </a:lnTo>
                <a:lnTo>
                  <a:pt y="157162" x="157163"/>
                </a:lnTo>
                <a:lnTo>
                  <a:pt y="104775" x="185738"/>
                </a:lnTo>
                <a:lnTo>
                  <a:pt y="19050" x="19526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3" name="Shape 1153"/>
          <p:cNvSpPr/>
          <p:nvPr/>
        </p:nvSpPr>
        <p:spPr>
          <a:xfrm>
            <a:off y="2769393" x="6291262"/>
            <a:ext cy="326230" cx="450055"/>
          </a:xfrm>
          <a:custGeom>
            <a:pathLst>
              <a:path w="450056" extrusionOk="0" h="326231">
                <a:moveTo>
                  <a:pt y="50006" x="290512"/>
                </a:moveTo>
                <a:lnTo>
                  <a:pt y="61912" x="342900"/>
                </a:lnTo>
                <a:lnTo>
                  <a:pt y="102394" x="350043"/>
                </a:lnTo>
                <a:lnTo>
                  <a:pt y="140494" x="366712"/>
                </a:lnTo>
                <a:lnTo>
                  <a:pt y="157162" x="402431"/>
                </a:lnTo>
                <a:lnTo>
                  <a:pt y="169069" x="438150"/>
                </a:lnTo>
                <a:lnTo>
                  <a:pt y="183356" x="450056"/>
                </a:lnTo>
                <a:lnTo>
                  <a:pt y="209550" x="450056"/>
                </a:lnTo>
                <a:lnTo>
                  <a:pt y="219075" x="428625"/>
                </a:lnTo>
                <a:lnTo>
                  <a:pt y="235744" x="397668"/>
                </a:lnTo>
                <a:lnTo>
                  <a:pt y="247650" x="385762"/>
                </a:lnTo>
                <a:lnTo>
                  <a:pt y="254794" x="369093"/>
                </a:lnTo>
                <a:lnTo>
                  <a:pt y="304800" x="357187"/>
                </a:lnTo>
                <a:lnTo>
                  <a:pt y="326231" x="352425"/>
                </a:lnTo>
                <a:lnTo>
                  <a:pt y="285750" x="330993"/>
                </a:lnTo>
                <a:lnTo>
                  <a:pt y="235744" x="290512"/>
                </a:lnTo>
                <a:lnTo>
                  <a:pt y="183356" x="285750"/>
                </a:lnTo>
                <a:lnTo>
                  <a:pt y="150019" x="264318"/>
                </a:lnTo>
                <a:lnTo>
                  <a:pt y="119062" x="223837"/>
                </a:lnTo>
                <a:lnTo>
                  <a:pt y="109537" x="190500"/>
                </a:lnTo>
                <a:lnTo>
                  <a:pt y="111919" x="147637"/>
                </a:lnTo>
                <a:lnTo>
                  <a:pt y="121444" x="114300"/>
                </a:lnTo>
                <a:lnTo>
                  <a:pt y="135731" x="92868"/>
                </a:lnTo>
                <a:lnTo>
                  <a:pt y="169069" x="85725"/>
                </a:lnTo>
                <a:lnTo>
                  <a:pt y="216694" x="78581"/>
                </a:lnTo>
                <a:lnTo>
                  <a:pt y="173831" x="45243"/>
                </a:lnTo>
                <a:lnTo>
                  <a:pt y="147637" x="19050"/>
                </a:lnTo>
                <a:lnTo>
                  <a:pt y="102394" x="0"/>
                </a:lnTo>
                <a:lnTo>
                  <a:pt y="78581" x="4762"/>
                </a:lnTo>
                <a:lnTo>
                  <a:pt y="54769" x="14287"/>
                </a:lnTo>
                <a:lnTo>
                  <a:pt y="57150" x="66675"/>
                </a:lnTo>
                <a:lnTo>
                  <a:pt y="97631" x="80962"/>
                </a:lnTo>
                <a:lnTo>
                  <a:pt y="109537" x="100012"/>
                </a:lnTo>
                <a:lnTo>
                  <a:pt y="92869" x="128587"/>
                </a:lnTo>
                <a:lnTo>
                  <a:pt y="92869" x="128587"/>
                </a:lnTo>
                <a:lnTo>
                  <a:pt y="57150" x="104775"/>
                </a:lnTo>
                <a:lnTo>
                  <a:pt y="42862" x="76200"/>
                </a:lnTo>
                <a:lnTo>
                  <a:pt y="30956" x="54768"/>
                </a:lnTo>
                <a:lnTo>
                  <a:pt y="16669" x="45243"/>
                </a:lnTo>
                <a:lnTo>
                  <a:pt y="0" x="40481"/>
                </a:lnTo>
                <a:lnTo>
                  <a:pt y="0" x="76200"/>
                </a:lnTo>
                <a:lnTo>
                  <a:pt y="9525" x="114300"/>
                </a:lnTo>
                <a:lnTo>
                  <a:pt y="2381" x="140493"/>
                </a:lnTo>
                <a:lnTo>
                  <a:pt y="26194" x="176212"/>
                </a:lnTo>
                <a:lnTo>
                  <a:pt y="47625" x="192881"/>
                </a:lnTo>
                <a:lnTo>
                  <a:pt y="42862" x="219075"/>
                </a:lnTo>
                <a:cubicBezTo>
                  <a:pt y="43656" x="228600"/>
                  <a:pt y="56356" x="238125"/>
                  <a:pt y="57150" x="247650"/>
                </a:cubicBezTo>
                <a:cubicBezTo>
                  <a:pt y="62309" x="254794"/>
                  <a:pt y="69056" x="243681"/>
                  <a:pt y="76200" x="250031"/>
                </a:cubicBezTo>
                <a:cubicBezTo>
                  <a:pt y="83344" x="256381"/>
                  <a:pt y="100806" x="279003"/>
                  <a:pt y="100012" x="285750"/>
                </a:cubicBezTo>
                <a:cubicBezTo>
                  <a:pt y="90487" x="287337"/>
                  <a:pt y="88106" x="296069"/>
                  <a:pt y="78581" x="297656"/>
                </a:cubicBezTo>
                <a:lnTo>
                  <a:pt y="50006" x="290512"/>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4" name="Shape 1154"/>
          <p:cNvSpPr/>
          <p:nvPr/>
        </p:nvSpPr>
        <p:spPr>
          <a:xfrm>
            <a:off y="2890838" x="5969794"/>
            <a:ext cy="576261" cx="383380"/>
          </a:xfrm>
          <a:custGeom>
            <a:pathLst>
              <a:path w="383381" extrusionOk="0" h="576262">
                <a:moveTo>
                  <a:pt y="95250" x="383381"/>
                </a:moveTo>
                <a:lnTo>
                  <a:pt y="73818" x="350044"/>
                </a:lnTo>
                <a:lnTo>
                  <a:pt y="59531" x="321469"/>
                </a:lnTo>
                <a:lnTo>
                  <a:pt y="59531" x="321469"/>
                </a:lnTo>
                <a:lnTo>
                  <a:pt y="104775" x="309562"/>
                </a:lnTo>
                <a:lnTo>
                  <a:pt y="138112" x="307181"/>
                </a:lnTo>
                <a:lnTo>
                  <a:pt y="157162" x="288131"/>
                </a:lnTo>
                <a:lnTo>
                  <a:pt y="161925" x="261937"/>
                </a:lnTo>
                <a:lnTo>
                  <a:pt y="164306" x="245269"/>
                </a:lnTo>
                <a:lnTo>
                  <a:pt y="135731" x="233362"/>
                </a:lnTo>
                <a:lnTo>
                  <a:pt y="71437" x="235744"/>
                </a:lnTo>
                <a:lnTo>
                  <a:pt y="30956" x="219075"/>
                </a:lnTo>
                <a:lnTo>
                  <a:pt y="11906" x="204787"/>
                </a:lnTo>
                <a:lnTo>
                  <a:pt y="0" x="173831"/>
                </a:lnTo>
                <a:lnTo>
                  <a:pt y="0" x="157162"/>
                </a:lnTo>
                <a:lnTo>
                  <a:pt y="33337" x="164306"/>
                </a:lnTo>
                <a:lnTo>
                  <a:pt y="57150" x="176212"/>
                </a:lnTo>
                <a:lnTo>
                  <a:pt y="92868" x="154781"/>
                </a:lnTo>
                <a:lnTo>
                  <a:pt y="116681" x="154781"/>
                </a:lnTo>
                <a:lnTo>
                  <a:pt y="130968" x="171450"/>
                </a:lnTo>
                <a:lnTo>
                  <a:pt y="130968" x="171450"/>
                </a:lnTo>
                <a:lnTo>
                  <a:pt y="152400" x="171450"/>
                </a:lnTo>
                <a:lnTo>
                  <a:pt y="188118" x="211931"/>
                </a:lnTo>
                <a:lnTo>
                  <a:pt y="188118" x="211931"/>
                </a:lnTo>
                <a:lnTo>
                  <a:pt y="171450" x="150019"/>
                </a:lnTo>
                <a:lnTo>
                  <a:pt y="154781" x="119062"/>
                </a:lnTo>
                <a:lnTo>
                  <a:pt y="135731" x="80962"/>
                </a:lnTo>
                <a:lnTo>
                  <a:pt y="133350" x="59531"/>
                </a:lnTo>
                <a:lnTo>
                  <a:pt y="166687" x="90487"/>
                </a:lnTo>
                <a:lnTo>
                  <a:pt y="171450" x="54769"/>
                </a:lnTo>
                <a:lnTo>
                  <a:pt y="188118" x="28575"/>
                </a:lnTo>
                <a:lnTo>
                  <a:pt y="209550" x="0"/>
                </a:lnTo>
                <a:lnTo>
                  <a:pt y="209550" x="0"/>
                </a:lnTo>
                <a:lnTo>
                  <a:pt y="219075" x="66675"/>
                </a:lnTo>
                <a:lnTo>
                  <a:pt y="219075" x="92869"/>
                </a:lnTo>
                <a:lnTo>
                  <a:pt y="245268" x="71437"/>
                </a:lnTo>
                <a:lnTo>
                  <a:pt y="261937" x="23812"/>
                </a:lnTo>
                <a:lnTo>
                  <a:pt y="271462" x="4762"/>
                </a:lnTo>
                <a:lnTo>
                  <a:pt y="285750" x="30956"/>
                </a:lnTo>
                <a:lnTo>
                  <a:pt y="276225" x="88106"/>
                </a:lnTo>
                <a:lnTo>
                  <a:pt y="280987" x="128587"/>
                </a:lnTo>
                <a:lnTo>
                  <a:pt y="285750" x="142875"/>
                </a:lnTo>
                <a:lnTo>
                  <a:pt y="304800" x="95250"/>
                </a:lnTo>
                <a:lnTo>
                  <a:pt y="321468" x="66675"/>
                </a:lnTo>
                <a:lnTo>
                  <a:pt y="347662" x="83344"/>
                </a:lnTo>
                <a:lnTo>
                  <a:pt y="342900" x="123825"/>
                </a:lnTo>
                <a:lnTo>
                  <a:pt y="335756" x="188119"/>
                </a:lnTo>
                <a:lnTo>
                  <a:pt y="361950" x="157162"/>
                </a:lnTo>
                <a:lnTo>
                  <a:pt y="388143" x="159544"/>
                </a:lnTo>
                <a:lnTo>
                  <a:pt y="404812" x="171450"/>
                </a:lnTo>
                <a:lnTo>
                  <a:pt y="435768" x="147637"/>
                </a:lnTo>
                <a:lnTo>
                  <a:pt y="440531" x="126206"/>
                </a:lnTo>
                <a:lnTo>
                  <a:pt y="414337" x="116681"/>
                </a:lnTo>
                <a:lnTo>
                  <a:pt y="411956" x="97631"/>
                </a:lnTo>
                <a:lnTo>
                  <a:pt y="442912" x="76200"/>
                </a:lnTo>
                <a:lnTo>
                  <a:pt y="492918" x="85725"/>
                </a:lnTo>
                <a:lnTo>
                  <a:pt y="519112" x="97631"/>
                </a:lnTo>
                <a:lnTo>
                  <a:pt y="519112" x="97631"/>
                </a:lnTo>
                <a:lnTo>
                  <a:pt y="547687" x="111919"/>
                </a:lnTo>
                <a:lnTo>
                  <a:pt y="533400" x="145256"/>
                </a:lnTo>
                <a:lnTo>
                  <a:pt y="528637" x="159544"/>
                </a:lnTo>
                <a:lnTo>
                  <a:pt y="557212" x="164306"/>
                </a:lnTo>
                <a:lnTo>
                  <a:pt y="576262" x="209550"/>
                </a:lnTo>
                <a:lnTo>
                  <a:pt y="523875" x="195262"/>
                </a:lnTo>
                <a:lnTo>
                  <a:pt y="495300" x="166687"/>
                </a:lnTo>
                <a:lnTo>
                  <a:pt y="466725" x="157162"/>
                </a:lnTo>
                <a:lnTo>
                  <a:pt y="445293" x="180975"/>
                </a:lnTo>
                <a:lnTo>
                  <a:pt y="433387" x="202406"/>
                </a:lnTo>
                <a:lnTo>
                  <a:pt y="428625" x="228600"/>
                </a:lnTo>
                <a:lnTo>
                  <a:pt y="395287" x="214312"/>
                </a:lnTo>
                <a:lnTo>
                  <a:pt y="385762" x="209550"/>
                </a:lnTo>
                <a:lnTo>
                  <a:pt y="369093" x="219075"/>
                </a:lnTo>
                <a:lnTo>
                  <a:pt y="342900" x="214312"/>
                </a:lnTo>
                <a:lnTo>
                  <a:pt y="340518" x="221456"/>
                </a:lnTo>
                <a:lnTo>
                  <a:pt y="307181" x="188119"/>
                </a:lnTo>
                <a:lnTo>
                  <a:pt y="273843" x="157162"/>
                </a:lnTo>
                <a:lnTo>
                  <a:pt y="252412" x="142875"/>
                </a:lnTo>
                <a:lnTo>
                  <a:pt y="240506" x="135731"/>
                </a:lnTo>
                <a:lnTo>
                  <a:pt y="219075" x="166687"/>
                </a:lnTo>
                <a:lnTo>
                  <a:pt y="202406" x="223837"/>
                </a:lnTo>
                <a:lnTo>
                  <a:pt y="185737" x="280987"/>
                </a:lnTo>
                <a:lnTo>
                  <a:pt y="166687" x="330994"/>
                </a:lnTo>
                <a:lnTo>
                  <a:pt y="95250" x="3833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5" name="Shape 1155"/>
          <p:cNvSpPr/>
          <p:nvPr/>
        </p:nvSpPr>
        <p:spPr>
          <a:xfrm>
            <a:off y="3976687" x="4612476"/>
            <a:ext cy="297655" cx="185736"/>
          </a:xfrm>
          <a:custGeom>
            <a:pathLst>
              <a:path w="185737" extrusionOk="0" h="297656">
                <a:moveTo>
                  <a:pt y="104774" x="154781"/>
                </a:moveTo>
                <a:lnTo>
                  <a:pt y="154781" x="185737"/>
                </a:lnTo>
                <a:lnTo>
                  <a:pt y="176212" x="176213"/>
                </a:lnTo>
                <a:lnTo>
                  <a:pt y="238125" x="152400"/>
                </a:lnTo>
                <a:lnTo>
                  <a:pt y="285750" x="109538"/>
                </a:lnTo>
                <a:lnTo>
                  <a:pt y="297656" x="88107"/>
                </a:lnTo>
                <a:lnTo>
                  <a:pt y="292893" x="64294"/>
                </a:lnTo>
                <a:lnTo>
                  <a:pt y="235743" x="28575"/>
                </a:lnTo>
                <a:lnTo>
                  <a:pt y="195262" x="7144"/>
                </a:lnTo>
                <a:lnTo>
                  <a:pt y="195262" x="7144"/>
                </a:lnTo>
                <a:lnTo>
                  <a:pt y="169068" x="0"/>
                </a:lnTo>
                <a:lnTo>
                  <a:pt y="169068" x="38100"/>
                </a:lnTo>
                <a:lnTo>
                  <a:pt y="178593" x="76200"/>
                </a:lnTo>
                <a:lnTo>
                  <a:pt y="126206" x="88107"/>
                </a:lnTo>
                <a:lnTo>
                  <a:pt y="69056" x="109538"/>
                </a:lnTo>
                <a:lnTo>
                  <a:pt y="21431" x="107157"/>
                </a:lnTo>
                <a:lnTo>
                  <a:pt y="0" x="119063"/>
                </a:lnTo>
                <a:lnTo>
                  <a:pt y="30956" x="152400"/>
                </a:lnTo>
                <a:lnTo>
                  <a:pt y="76200" x="161925"/>
                </a:lnTo>
                <a:lnTo>
                  <a:pt y="104774" x="1547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6" name="Shape 1156"/>
          <p:cNvSpPr/>
          <p:nvPr/>
        </p:nvSpPr>
        <p:spPr>
          <a:xfrm>
            <a:off y="3948112" x="4495800"/>
            <a:ext cy="178592" cx="178593"/>
          </a:xfrm>
          <a:custGeom>
            <a:pathLst>
              <a:path w="178594" extrusionOk="0" h="178593">
                <a:moveTo>
                  <a:pt y="178593" x="116681"/>
                </a:moveTo>
                <a:lnTo>
                  <a:pt y="147637" x="159544"/>
                </a:lnTo>
                <a:lnTo>
                  <a:pt y="119062" x="178594"/>
                </a:lnTo>
                <a:lnTo>
                  <a:pt y="57150" x="169069"/>
                </a:lnTo>
                <a:lnTo>
                  <a:pt y="11906" x="154781"/>
                </a:lnTo>
                <a:lnTo>
                  <a:pt y="0" x="135731"/>
                </a:lnTo>
                <a:lnTo>
                  <a:pt y="7143" x="88106"/>
                </a:lnTo>
                <a:lnTo>
                  <a:pt y="23812" x="54769"/>
                </a:lnTo>
                <a:lnTo>
                  <a:pt y="45243" x="16669"/>
                </a:lnTo>
                <a:lnTo>
                  <a:pt y="78581" x="0"/>
                </a:lnTo>
                <a:lnTo>
                  <a:pt y="104775" x="33338"/>
                </a:lnTo>
                <a:lnTo>
                  <a:pt y="92868" x="71438"/>
                </a:lnTo>
                <a:lnTo>
                  <a:pt y="88106" x="121444"/>
                </a:lnTo>
                <a:lnTo>
                  <a:pt y="88106" x="121444"/>
                </a:lnTo>
                <a:cubicBezTo>
                  <a:pt y="100806" x="120650"/>
                  <a:pt y="137318" x="103188"/>
                  <a:pt y="150018" x="102394"/>
                </a:cubicBezTo>
                <a:lnTo>
                  <a:pt y="178593" x="1166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7" name="Shape 1157"/>
          <p:cNvSpPr/>
          <p:nvPr/>
        </p:nvSpPr>
        <p:spPr>
          <a:xfrm>
            <a:off y="3743325" x="4105275"/>
            <a:ext cy="516730" cx="464343"/>
          </a:xfrm>
          <a:custGeom>
            <a:pathLst>
              <a:path w="464344" extrusionOk="0" h="516731">
                <a:moveTo>
                  <a:pt y="409575" x="445294"/>
                </a:moveTo>
                <a:lnTo>
                  <a:pt y="426244" x="411956"/>
                </a:lnTo>
                <a:lnTo>
                  <a:pt y="383381" x="366713"/>
                </a:lnTo>
                <a:lnTo>
                  <a:pt y="338138" x="342900"/>
                </a:lnTo>
                <a:lnTo>
                  <a:pt y="259556" x="330994"/>
                </a:lnTo>
                <a:lnTo>
                  <a:pt y="200025" x="319088"/>
                </a:lnTo>
                <a:lnTo>
                  <a:pt y="171450" x="316706"/>
                </a:lnTo>
                <a:lnTo>
                  <a:pt y="157163" x="352425"/>
                </a:lnTo>
                <a:lnTo>
                  <a:pt y="121444" x="366713"/>
                </a:lnTo>
                <a:lnTo>
                  <a:pt y="69056" x="352425"/>
                </a:lnTo>
                <a:lnTo>
                  <a:pt y="38100" x="321469"/>
                </a:lnTo>
                <a:lnTo>
                  <a:pt y="38100" x="295275"/>
                </a:lnTo>
                <a:lnTo>
                  <a:pt y="66675" x="259556"/>
                </a:lnTo>
                <a:lnTo>
                  <a:pt y="59531" x="226219"/>
                </a:lnTo>
                <a:lnTo>
                  <a:pt y="50006" x="195263"/>
                </a:lnTo>
                <a:lnTo>
                  <a:pt y="21431" x="178594"/>
                </a:lnTo>
                <a:lnTo>
                  <a:pt y="0" x="159544"/>
                </a:lnTo>
                <a:lnTo>
                  <a:pt y="2381" x="138113"/>
                </a:lnTo>
                <a:lnTo>
                  <a:pt y="33338" x="147638"/>
                </a:lnTo>
                <a:lnTo>
                  <a:pt y="69056" x="166688"/>
                </a:lnTo>
                <a:lnTo>
                  <a:pt y="90488" x="166688"/>
                </a:lnTo>
                <a:lnTo>
                  <a:pt y="116681" x="150019"/>
                </a:lnTo>
                <a:lnTo>
                  <a:pt y="128588" x="180975"/>
                </a:lnTo>
                <a:lnTo>
                  <a:pt y="140494" x="238125"/>
                </a:lnTo>
                <a:lnTo>
                  <a:pt y="176213" x="269081"/>
                </a:lnTo>
                <a:lnTo>
                  <a:pt y="176213" x="269081"/>
                </a:lnTo>
                <a:lnTo>
                  <a:pt y="166688" x="216694"/>
                </a:lnTo>
                <a:lnTo>
                  <a:pt y="176213" x="197644"/>
                </a:lnTo>
                <a:lnTo>
                  <a:pt y="209550" x="223838"/>
                </a:lnTo>
                <a:lnTo>
                  <a:pt y="209550" x="223838"/>
                </a:lnTo>
                <a:lnTo>
                  <a:pt y="207169" x="188119"/>
                </a:lnTo>
                <a:lnTo>
                  <a:pt y="209550" x="147638"/>
                </a:lnTo>
                <a:lnTo>
                  <a:pt y="207169" x="123825"/>
                </a:lnTo>
                <a:lnTo>
                  <a:pt y="230981" x="114300"/>
                </a:lnTo>
                <a:lnTo>
                  <a:pt y="271463" x="119063"/>
                </a:lnTo>
                <a:lnTo>
                  <a:pt y="223838" x="100013"/>
                </a:lnTo>
                <a:lnTo>
                  <a:pt y="202406" x="69056"/>
                </a:lnTo>
                <a:lnTo>
                  <a:pt y="238125" x="69056"/>
                </a:lnTo>
                <a:lnTo>
                  <a:pt y="290513" x="69056"/>
                </a:lnTo>
                <a:lnTo>
                  <a:pt y="366713" x="33338"/>
                </a:lnTo>
                <a:lnTo>
                  <a:pt y="404813" x="0"/>
                </a:lnTo>
                <a:lnTo>
                  <a:pt y="442913" x="16669"/>
                </a:lnTo>
                <a:lnTo>
                  <a:pt y="376238" x="90488"/>
                </a:lnTo>
                <a:lnTo>
                  <a:pt y="402431" x="145256"/>
                </a:lnTo>
                <a:lnTo>
                  <a:pt y="431006" x="195263"/>
                </a:lnTo>
                <a:lnTo>
                  <a:pt y="378619" x="235744"/>
                </a:lnTo>
                <a:lnTo>
                  <a:pt y="400050" x="271463"/>
                </a:lnTo>
                <a:lnTo>
                  <a:pt y="478631" x="316706"/>
                </a:lnTo>
                <a:lnTo>
                  <a:pt y="509588" x="352425"/>
                </a:lnTo>
                <a:lnTo>
                  <a:pt y="516731" x="373856"/>
                </a:lnTo>
                <a:lnTo>
                  <a:pt y="509588" x="454819"/>
                </a:lnTo>
                <a:lnTo>
                  <a:pt y="466725" x="464344"/>
                </a:lnTo>
                <a:lnTo>
                  <a:pt y="409575" x="4452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8" name="Shape 1158"/>
          <p:cNvSpPr/>
          <p:nvPr/>
        </p:nvSpPr>
        <p:spPr>
          <a:xfrm>
            <a:off y="3486150" x="5795962"/>
            <a:ext cy="1019174" cx="1259680"/>
          </a:xfrm>
          <a:custGeom>
            <a:pathLst>
              <a:path w="1259681" extrusionOk="0" h="1019175">
                <a:moveTo>
                  <a:pt y="0" x="314325"/>
                </a:moveTo>
                <a:lnTo>
                  <a:pt y="42863" x="340518"/>
                </a:lnTo>
                <a:lnTo>
                  <a:pt y="71437" x="352424"/>
                </a:lnTo>
                <a:lnTo>
                  <a:pt y="59531" x="371475"/>
                </a:lnTo>
                <a:lnTo>
                  <a:pt y="19050" x="407193"/>
                </a:lnTo>
                <a:lnTo>
                  <a:pt y="9525" x="423862"/>
                </a:lnTo>
                <a:lnTo>
                  <a:pt y="52388" x="438150"/>
                </a:lnTo>
                <a:lnTo>
                  <a:pt y="54769" x="533400"/>
                </a:lnTo>
                <a:lnTo>
                  <a:pt y="71438" x="611981"/>
                </a:lnTo>
                <a:lnTo>
                  <a:pt y="80963" x="652462"/>
                </a:lnTo>
                <a:lnTo>
                  <a:pt y="47625" x="700087"/>
                </a:lnTo>
                <a:lnTo>
                  <a:pt y="88106" x="676275"/>
                </a:lnTo>
                <a:lnTo>
                  <a:pt y="107156" x="659606"/>
                </a:lnTo>
                <a:lnTo>
                  <a:pt y="111919" x="640556"/>
                </a:lnTo>
                <a:lnTo>
                  <a:pt y="102394" x="604837"/>
                </a:lnTo>
                <a:lnTo>
                  <a:pt y="104775" x="571500"/>
                </a:lnTo>
                <a:lnTo>
                  <a:pt y="135731" x="578643"/>
                </a:lnTo>
                <a:lnTo>
                  <a:pt y="133350" x="616743"/>
                </a:lnTo>
                <a:lnTo>
                  <a:pt y="128588" x="631031"/>
                </a:lnTo>
                <a:lnTo>
                  <a:pt y="142875" x="640556"/>
                </a:lnTo>
                <a:lnTo>
                  <a:pt y="140494" x="700087"/>
                </a:lnTo>
                <a:lnTo>
                  <a:pt y="128588" x="735806"/>
                </a:lnTo>
                <a:lnTo>
                  <a:pt y="130969" x="771525"/>
                </a:lnTo>
                <a:lnTo>
                  <a:pt y="157163" x="792956"/>
                </a:lnTo>
                <a:lnTo>
                  <a:pt y="192881" x="797718"/>
                </a:lnTo>
                <a:lnTo>
                  <a:pt y="223838" x="816768"/>
                </a:lnTo>
                <a:lnTo>
                  <a:pt y="223838" x="852487"/>
                </a:lnTo>
                <a:lnTo>
                  <a:pt y="176213" x="876300"/>
                </a:lnTo>
                <a:lnTo>
                  <a:pt y="157163" x="883443"/>
                </a:lnTo>
                <a:lnTo>
                  <a:pt y="130969" x="892968"/>
                </a:lnTo>
                <a:lnTo>
                  <a:pt y="150019" x="935831"/>
                </a:lnTo>
                <a:lnTo>
                  <a:pt y="150019" x="935831"/>
                </a:lnTo>
                <a:lnTo>
                  <a:pt y="178594" x="938212"/>
                </a:lnTo>
                <a:lnTo>
                  <a:pt y="219075" x="971550"/>
                </a:lnTo>
                <a:lnTo>
                  <a:pt y="245269" x="992981"/>
                </a:lnTo>
                <a:lnTo>
                  <a:pt y="257175" x="1012031"/>
                </a:lnTo>
                <a:lnTo>
                  <a:pt y="292894" x="1023937"/>
                </a:lnTo>
                <a:lnTo>
                  <a:pt y="316706" x="1045368"/>
                </a:lnTo>
                <a:lnTo>
                  <a:pt y="345281" x="1042987"/>
                </a:lnTo>
                <a:lnTo>
                  <a:pt y="381000" x="1028700"/>
                </a:lnTo>
                <a:lnTo>
                  <a:pt y="390525" x="1045368"/>
                </a:lnTo>
                <a:lnTo>
                  <a:pt y="371475" x="1078706"/>
                </a:lnTo>
                <a:lnTo>
                  <a:pt y="409575" x="1069181"/>
                </a:lnTo>
                <a:lnTo>
                  <a:pt y="423863" x="1066800"/>
                </a:lnTo>
                <a:lnTo>
                  <a:pt y="433388" x="1100137"/>
                </a:lnTo>
                <a:lnTo>
                  <a:pt y="409575" x="1138237"/>
                </a:lnTo>
                <a:lnTo>
                  <a:pt y="402431" x="1162050"/>
                </a:lnTo>
                <a:lnTo>
                  <a:pt y="419100" x="1185862"/>
                </a:lnTo>
                <a:lnTo>
                  <a:pt y="392906" x="1200150"/>
                </a:lnTo>
                <a:lnTo>
                  <a:pt y="397669" x="1226343"/>
                </a:lnTo>
                <a:lnTo>
                  <a:pt y="469106" x="1257300"/>
                </a:lnTo>
                <a:lnTo>
                  <a:pt y="507206" x="1259681"/>
                </a:lnTo>
                <a:lnTo>
                  <a:pt y="507206" x="1226343"/>
                </a:lnTo>
                <a:lnTo>
                  <a:pt y="507206" x="1195387"/>
                </a:lnTo>
                <a:lnTo>
                  <a:pt y="516731" x="1173956"/>
                </a:lnTo>
                <a:lnTo>
                  <a:pt y="516731" x="1138237"/>
                </a:lnTo>
                <a:lnTo>
                  <a:pt y="528638" x="1121568"/>
                </a:lnTo>
                <a:lnTo>
                  <a:pt y="552450" x="1123950"/>
                </a:lnTo>
                <a:lnTo>
                  <a:pt y="566738" x="1162050"/>
                </a:lnTo>
                <a:lnTo>
                  <a:pt y="552450" x="1185862"/>
                </a:lnTo>
                <a:lnTo>
                  <a:pt y="535781" x="1190625"/>
                </a:lnTo>
                <a:lnTo>
                  <a:pt y="550069" x="1214437"/>
                </a:lnTo>
                <a:lnTo>
                  <a:pt y="583406" x="1219200"/>
                </a:lnTo>
                <a:lnTo>
                  <a:pt y="597694" x="1183481"/>
                </a:lnTo>
                <a:lnTo>
                  <a:pt y="621506" x="1171575"/>
                </a:lnTo>
                <a:lnTo>
                  <a:pt y="661988" x="1171575"/>
                </a:lnTo>
                <a:lnTo>
                  <a:pt y="726281" x="1152525"/>
                </a:lnTo>
                <a:lnTo>
                  <a:pt y="688181" x="1128712"/>
                </a:lnTo>
                <a:lnTo>
                  <a:pt y="635794" x="1126331"/>
                </a:lnTo>
                <a:lnTo>
                  <a:pt y="621506" x="1119187"/>
                </a:lnTo>
                <a:lnTo>
                  <a:pt y="621506" x="1076325"/>
                </a:lnTo>
                <a:lnTo>
                  <a:pt y="635794" x="1076325"/>
                </a:lnTo>
                <a:lnTo>
                  <a:pt y="681038" x="1100137"/>
                </a:lnTo>
                <a:lnTo>
                  <a:pt y="707231" x="1104900"/>
                </a:lnTo>
                <a:lnTo>
                  <a:pt y="714375" x="1088231"/>
                </a:lnTo>
                <a:lnTo>
                  <a:pt y="683419" x="1073943"/>
                </a:lnTo>
                <a:lnTo>
                  <a:pt y="704850" x="1047750"/>
                </a:lnTo>
                <a:lnTo>
                  <a:pt y="747713" x="1000125"/>
                </a:lnTo>
                <a:lnTo>
                  <a:pt y="778669" x="978693"/>
                </a:lnTo>
                <a:lnTo>
                  <a:pt y="835819" x="1004887"/>
                </a:lnTo>
                <a:lnTo>
                  <a:pt y="883444" x="1023937"/>
                </a:lnTo>
                <a:lnTo>
                  <a:pt y="833438" x="964406"/>
                </a:lnTo>
                <a:lnTo>
                  <a:pt y="790575" x="919162"/>
                </a:lnTo>
                <a:lnTo>
                  <a:pt y="759619" x="888206"/>
                </a:lnTo>
                <a:lnTo>
                  <a:pt y="711994" x="871537"/>
                </a:lnTo>
                <a:lnTo>
                  <a:pt y="683419" x="857250"/>
                </a:lnTo>
                <a:lnTo>
                  <a:pt y="659606" x="838200"/>
                </a:lnTo>
                <a:lnTo>
                  <a:pt y="673894" x="812006"/>
                </a:lnTo>
                <a:lnTo>
                  <a:pt y="726281" x="812006"/>
                </a:lnTo>
                <a:lnTo>
                  <a:pt y="740569" x="754856"/>
                </a:lnTo>
                <a:lnTo>
                  <a:pt y="783431" x="719137"/>
                </a:lnTo>
                <a:lnTo>
                  <a:pt y="816769" x="695325"/>
                </a:lnTo>
                <a:lnTo>
                  <a:pt y="828675" x="676275"/>
                </a:lnTo>
                <a:lnTo>
                  <a:pt y="895350" x="628650"/>
                </a:lnTo>
                <a:lnTo>
                  <a:pt y="957263" x="581025"/>
                </a:lnTo>
                <a:lnTo>
                  <a:pt y="1019175" x="531018"/>
                </a:lnTo>
                <a:lnTo>
                  <a:pt y="995363" x="523875"/>
                </a:lnTo>
                <a:lnTo>
                  <a:pt y="933450" x="535781"/>
                </a:lnTo>
                <a:lnTo>
                  <a:pt y="900113" x="550068"/>
                </a:lnTo>
                <a:lnTo>
                  <a:pt y="864394" x="597693"/>
                </a:lnTo>
                <a:lnTo>
                  <a:pt y="828675" x="635793"/>
                </a:lnTo>
                <a:lnTo>
                  <a:pt y="788194" x="647700"/>
                </a:lnTo>
                <a:lnTo>
                  <a:pt y="747713" x="669131"/>
                </a:lnTo>
                <a:lnTo>
                  <a:pt y="733425" x="638175"/>
                </a:lnTo>
                <a:lnTo>
                  <a:pt y="685800" x="635793"/>
                </a:lnTo>
                <a:lnTo>
                  <a:pt y="671513" x="583406"/>
                </a:lnTo>
                <a:lnTo>
                  <a:pt y="671513" x="540543"/>
                </a:lnTo>
                <a:lnTo>
                  <a:pt y="638175" x="528637"/>
                </a:lnTo>
                <a:lnTo>
                  <a:pt y="576263" x="538162"/>
                </a:lnTo>
                <a:lnTo>
                  <a:pt y="566738" x="533400"/>
                </a:lnTo>
                <a:lnTo>
                  <a:pt y="547688" x="490537"/>
                </a:lnTo>
                <a:lnTo>
                  <a:pt y="471488" x="457200"/>
                </a:lnTo>
                <a:lnTo>
                  <a:pt y="411956" x="390525"/>
                </a:lnTo>
                <a:lnTo>
                  <a:pt y="373856" x="300037"/>
                </a:lnTo>
                <a:lnTo>
                  <a:pt y="350044" x="192881"/>
                </a:lnTo>
                <a:lnTo>
                  <a:pt y="319088" x="140493"/>
                </a:lnTo>
                <a:lnTo>
                  <a:pt y="271463" x="66675"/>
                </a:lnTo>
                <a:lnTo>
                  <a:pt y="242888" x="0"/>
                </a:lnTo>
                <a:lnTo>
                  <a:pt y="197644" x="23812"/>
                </a:lnTo>
                <a:lnTo>
                  <a:pt y="169069" x="30956"/>
                </a:lnTo>
                <a:lnTo>
                  <a:pt y="169069" x="45243"/>
                </a:lnTo>
                <a:lnTo>
                  <a:pt y="133350" x="59531"/>
                </a:lnTo>
                <a:lnTo>
                  <a:pt y="157163" x="114300"/>
                </a:lnTo>
                <a:lnTo>
                  <a:pt y="119063" x="104775"/>
                </a:lnTo>
                <a:lnTo>
                  <a:pt y="76200" x="116681"/>
                </a:lnTo>
                <a:lnTo>
                  <a:pt y="35719" x="119062"/>
                </a:lnTo>
                <a:lnTo>
                  <a:pt y="16669" x="119062"/>
                </a:lnTo>
                <a:lnTo>
                  <a:pt y="23813" x="197643"/>
                </a:lnTo>
                <a:lnTo>
                  <a:pt y="30956" x="259556"/>
                </a:lnTo>
                <a:lnTo>
                  <a:pt y="0" x="314325"/>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59" name="Shape 1159"/>
          <p:cNvSpPr/>
          <p:nvPr/>
        </p:nvSpPr>
        <p:spPr>
          <a:xfrm>
            <a:off y="2743200" x="1547812"/>
            <a:ext cy="395287" cx="471486"/>
          </a:xfrm>
          <a:custGeom>
            <a:pathLst>
              <a:path w="471487" extrusionOk="0" h="395288">
                <a:moveTo>
                  <a:pt y="0" x="323850"/>
                </a:moveTo>
                <a:lnTo>
                  <a:pt y="50006" x="288131"/>
                </a:lnTo>
                <a:lnTo>
                  <a:pt y="66675" x="254793"/>
                </a:lnTo>
                <a:lnTo>
                  <a:pt y="85725" x="195262"/>
                </a:lnTo>
                <a:lnTo>
                  <a:pt y="107156" x="150018"/>
                </a:lnTo>
                <a:lnTo>
                  <a:pt y="138113" x="90487"/>
                </a:lnTo>
                <a:lnTo>
                  <a:pt y="164306" x="66675"/>
                </a:lnTo>
                <a:lnTo>
                  <a:pt y="219075" x="80962"/>
                </a:lnTo>
                <a:lnTo>
                  <a:pt y="266700" x="64293"/>
                </a:lnTo>
                <a:lnTo>
                  <a:pt y="304800" x="66675"/>
                </a:lnTo>
                <a:lnTo>
                  <a:pt y="338138" x="102393"/>
                </a:lnTo>
                <a:lnTo>
                  <a:pt y="335756" x="207168"/>
                </a:lnTo>
                <a:lnTo>
                  <a:pt y="347663" x="292893"/>
                </a:lnTo>
                <a:lnTo>
                  <a:pt y="357188" x="330993"/>
                </a:lnTo>
                <a:lnTo>
                  <a:pt y="333375" x="378618"/>
                </a:lnTo>
                <a:lnTo>
                  <a:pt y="328613" x="421481"/>
                </a:lnTo>
                <a:lnTo>
                  <a:pt y="347663" x="471487"/>
                </a:lnTo>
                <a:lnTo>
                  <a:pt y="352425" x="392906"/>
                </a:lnTo>
                <a:lnTo>
                  <a:pt y="390525" x="333375"/>
                </a:lnTo>
                <a:lnTo>
                  <a:pt y="395288" x="278606"/>
                </a:lnTo>
                <a:lnTo>
                  <a:pt y="383381" x="216693"/>
                </a:lnTo>
                <a:lnTo>
                  <a:pt y="369094" x="195262"/>
                </a:lnTo>
                <a:lnTo>
                  <a:pt y="364331" x="164306"/>
                </a:lnTo>
                <a:lnTo>
                  <a:pt y="369094" x="119062"/>
                </a:lnTo>
                <a:lnTo>
                  <a:pt y="366713" x="59531"/>
                </a:lnTo>
                <a:lnTo>
                  <a:pt y="350044" x="23812"/>
                </a:lnTo>
                <a:lnTo>
                  <a:pt y="300038" x="11906"/>
                </a:lnTo>
                <a:lnTo>
                  <a:pt y="264319" x="0"/>
                </a:lnTo>
                <a:lnTo>
                  <a:pt y="228600" x="45243"/>
                </a:lnTo>
                <a:lnTo>
                  <a:pt y="228600" x="45243"/>
                </a:lnTo>
                <a:lnTo>
                  <a:pt y="192881" x="2381"/>
                </a:lnTo>
                <a:lnTo>
                  <a:pt y="166688" x="0"/>
                </a:lnTo>
                <a:lnTo>
                  <a:pt y="119063" x="50006"/>
                </a:lnTo>
                <a:lnTo>
                  <a:pt y="64294" x="150018"/>
                </a:lnTo>
                <a:lnTo>
                  <a:pt y="64294" x="173831"/>
                </a:lnTo>
                <a:lnTo>
                  <a:pt y="28575" x="245268"/>
                </a:lnTo>
                <a:lnTo>
                  <a:pt y="0" x="3238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0" name="Shape 1160"/>
          <p:cNvSpPr/>
          <p:nvPr/>
        </p:nvSpPr>
        <p:spPr>
          <a:xfrm>
            <a:off y="3333750" x="2847975"/>
            <a:ext cy="523874" cx="481012"/>
          </a:xfrm>
          <a:custGeom>
            <a:pathLst>
              <a:path w="481013" extrusionOk="0" h="523875">
                <a:moveTo>
                  <a:pt y="523875" x="481013"/>
                </a:moveTo>
                <a:lnTo>
                  <a:pt y="485775" x="459581"/>
                </a:lnTo>
                <a:lnTo>
                  <a:pt y="461963" x="442913"/>
                </a:lnTo>
                <a:lnTo>
                  <a:pt y="421481" x="464344"/>
                </a:lnTo>
                <a:lnTo>
                  <a:pt y="397669" x="469106"/>
                </a:lnTo>
                <a:lnTo>
                  <a:pt y="354806" x="447675"/>
                </a:lnTo>
                <a:lnTo>
                  <a:pt y="328613" x="431006"/>
                </a:lnTo>
                <a:lnTo>
                  <a:pt y="304800" x="395288"/>
                </a:lnTo>
                <a:lnTo>
                  <a:pt y="283369" x="340519"/>
                </a:lnTo>
                <a:lnTo>
                  <a:pt y="245269" x="330994"/>
                </a:lnTo>
                <a:lnTo>
                  <a:pt y="192881" x="311944"/>
                </a:lnTo>
                <a:lnTo>
                  <a:pt y="130969" x="271463"/>
                </a:lnTo>
                <a:lnTo>
                  <a:pt y="102394" x="230981"/>
                </a:lnTo>
                <a:lnTo>
                  <a:pt y="78581" x="178594"/>
                </a:lnTo>
                <a:lnTo>
                  <a:pt y="59531" x="121444"/>
                </a:lnTo>
                <a:lnTo>
                  <a:pt y="26194" x="88106"/>
                </a:lnTo>
                <a:lnTo>
                  <a:pt y="0" x="50006"/>
                </a:lnTo>
                <a:lnTo>
                  <a:pt y="2381" x="0"/>
                </a:lnTo>
                <a:lnTo>
                  <a:pt y="38100" x="21431"/>
                </a:lnTo>
                <a:lnTo>
                  <a:pt y="92869" x="54769"/>
                </a:lnTo>
                <a:lnTo>
                  <a:pt y="154781" x="42863"/>
                </a:lnTo>
                <a:lnTo>
                  <a:pt y="221456" x="19050"/>
                </a:lnTo>
                <a:lnTo>
                  <a:pt y="276225" x="14288"/>
                </a:lnTo>
                <a:lnTo>
                  <a:pt y="228600" x="100013"/>
                </a:lnTo>
                <a:lnTo>
                  <a:pt y="216694" x="140494"/>
                </a:lnTo>
                <a:lnTo>
                  <a:pt y="211931" x="185738"/>
                </a:lnTo>
                <a:lnTo>
                  <a:pt y="211931" x="233363"/>
                </a:lnTo>
                <a:lnTo>
                  <a:pt y="219075" x="285750"/>
                </a:lnTo>
                <a:lnTo>
                  <a:pt y="254794" x="266700"/>
                </a:lnTo>
                <a:lnTo>
                  <a:pt y="264319" x="226219"/>
                </a:lnTo>
                <a:lnTo>
                  <a:pt y="311944" x="195263"/>
                </a:lnTo>
                <a:lnTo>
                  <a:pt y="345281" x="159544"/>
                </a:lnTo>
                <a:lnTo>
                  <a:pt y="364331" x="135731"/>
                </a:lnTo>
                <a:lnTo>
                  <a:pt y="350044" x="95250"/>
                </a:lnTo>
                <a:lnTo>
                  <a:pt y="338138" x="66675"/>
                </a:lnTo>
                <a:lnTo>
                  <a:pt y="404813" x="107156"/>
                </a:lnTo>
                <a:lnTo>
                  <a:pt y="407194" x="150019"/>
                </a:lnTo>
                <a:lnTo>
                  <a:pt y="369094" x="197644"/>
                </a:lnTo>
                <a:lnTo>
                  <a:pt y="316706" x="216694"/>
                </a:lnTo>
                <a:lnTo>
                  <a:pt y="290513" x="257175"/>
                </a:lnTo>
                <a:lnTo>
                  <a:pt y="278606" x="280988"/>
                </a:lnTo>
                <a:lnTo>
                  <a:pt y="316706" x="273844"/>
                </a:lnTo>
                <a:lnTo>
                  <a:pt y="357188" x="300038"/>
                </a:lnTo>
                <a:lnTo>
                  <a:pt y="390525" x="340519"/>
                </a:lnTo>
                <a:lnTo>
                  <a:pt y="400050" x="352425"/>
                </a:lnTo>
                <a:lnTo>
                  <a:pt y="369094" x="385763"/>
                </a:lnTo>
                <a:lnTo>
                  <a:pt y="369094" x="385763"/>
                </a:lnTo>
                <a:lnTo>
                  <a:pt y="385763" x="409575"/>
                </a:lnTo>
                <a:lnTo>
                  <a:pt y="431006" x="388144"/>
                </a:lnTo>
                <a:lnTo>
                  <a:pt y="481013" x="392906"/>
                </a:lnTo>
                <a:lnTo>
                  <a:pt y="511969" x="419100"/>
                </a:lnTo>
                <a:lnTo>
                  <a:pt y="523875" x="48101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1" name="Shape 1161"/>
          <p:cNvSpPr/>
          <p:nvPr/>
        </p:nvSpPr>
        <p:spPr>
          <a:xfrm>
            <a:off y="3088481" x="2031206"/>
            <a:ext cy="138112" cx="257174"/>
          </a:xfrm>
          <a:custGeom>
            <a:pathLst>
              <a:path w="257175" extrusionOk="0" h="138113">
                <a:moveTo>
                  <a:pt y="0" x="0"/>
                </a:moveTo>
                <a:lnTo>
                  <a:pt y="28575" x="126207"/>
                </a:lnTo>
                <a:lnTo>
                  <a:pt y="95250" x="226219"/>
                </a:lnTo>
                <a:lnTo>
                  <a:pt y="133350" x="257175"/>
                </a:lnTo>
                <a:lnTo>
                  <a:pt y="138113" x="235744"/>
                </a:lnTo>
                <a:lnTo>
                  <a:pt y="107157" x="202407"/>
                </a:lnTo>
                <a:lnTo>
                  <a:pt y="83344" x="130969"/>
                </a:lnTo>
                <a:lnTo>
                  <a:pt y="61913" x="80963"/>
                </a:lnTo>
                <a:lnTo>
                  <a:pt y="45244" x="35719"/>
                </a:lnTo>
                <a:lnTo>
                  <a:pt y="0"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2" name="Shape 1162"/>
          <p:cNvSpPr/>
          <p:nvPr/>
        </p:nvSpPr>
        <p:spPr>
          <a:xfrm>
            <a:off y="3221831" x="2100263"/>
            <a:ext cy="207168" cx="209549"/>
          </a:xfrm>
          <a:custGeom>
            <a:pathLst>
              <a:path w="209550" extrusionOk="0" h="207169">
                <a:moveTo>
                  <a:pt y="0" x="209550"/>
                </a:moveTo>
                <a:lnTo>
                  <a:pt y="59532" x="202406"/>
                </a:lnTo>
                <a:lnTo>
                  <a:pt y="88107" x="164306"/>
                </a:lnTo>
                <a:lnTo>
                  <a:pt y="135732" x="130968"/>
                </a:lnTo>
                <a:lnTo>
                  <a:pt y="171450" x="107156"/>
                </a:lnTo>
                <a:lnTo>
                  <a:pt y="195263" x="69056"/>
                </a:lnTo>
                <a:lnTo>
                  <a:pt y="207169" x="28575"/>
                </a:lnTo>
                <a:lnTo>
                  <a:pt y="204788" x="2381"/>
                </a:lnTo>
                <a:lnTo>
                  <a:pt y="180975" x="0"/>
                </a:lnTo>
                <a:lnTo>
                  <a:pt y="169069" x="21431"/>
                </a:lnTo>
                <a:lnTo>
                  <a:pt y="166688" x="59531"/>
                </a:lnTo>
                <a:lnTo>
                  <a:pt y="150019" x="80962"/>
                </a:lnTo>
                <a:lnTo>
                  <a:pt y="104775" x="80962"/>
                </a:lnTo>
                <a:lnTo>
                  <a:pt y="76200" x="114300"/>
                </a:lnTo>
                <a:lnTo>
                  <a:pt y="38100" x="157162"/>
                </a:lnTo>
                <a:lnTo>
                  <a:pt y="0" x="209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3" name="Shape 1163"/>
          <p:cNvSpPr/>
          <p:nvPr/>
        </p:nvSpPr>
        <p:spPr>
          <a:xfrm>
            <a:off y="3126581" x="1524000"/>
            <a:ext cy="154781" cx="288130"/>
          </a:xfrm>
          <a:custGeom>
            <a:pathLst>
              <a:path w="288131" extrusionOk="0" h="154782">
                <a:moveTo>
                  <a:pt y="64294" x="0"/>
                </a:moveTo>
                <a:lnTo>
                  <a:pt y="97632" x="45244"/>
                </a:lnTo>
                <a:lnTo>
                  <a:pt y="100013" x="69056"/>
                </a:lnTo>
                <a:lnTo>
                  <a:pt y="83344" x="104775"/>
                </a:lnTo>
                <a:lnTo>
                  <a:pt y="102394" x="119063"/>
                </a:lnTo>
                <a:lnTo>
                  <a:pt y="95250" x="178594"/>
                </a:lnTo>
                <a:lnTo>
                  <a:pt y="111919" x="209550"/>
                </a:lnTo>
                <a:lnTo>
                  <a:pt y="154782" x="259556"/>
                </a:lnTo>
                <a:lnTo>
                  <a:pt y="150019" x="288131"/>
                </a:lnTo>
                <a:lnTo>
                  <a:pt y="119063" x="257175"/>
                </a:lnTo>
                <a:lnTo>
                  <a:pt y="88107" x="228600"/>
                </a:lnTo>
                <a:lnTo>
                  <a:pt y="64294" x="219075"/>
                </a:lnTo>
                <a:lnTo>
                  <a:pt y="38100" x="235744"/>
                </a:lnTo>
                <a:lnTo>
                  <a:pt y="11907" x="216694"/>
                </a:lnTo>
                <a:lnTo>
                  <a:pt y="0" x="192881"/>
                </a:lnTo>
                <a:lnTo>
                  <a:pt y="9525" x="147638"/>
                </a:lnTo>
                <a:lnTo>
                  <a:pt y="23813" x="128588"/>
                </a:lnTo>
                <a:lnTo>
                  <a:pt y="47625" x="188119"/>
                </a:lnTo>
                <a:lnTo>
                  <a:pt y="47625" x="188119"/>
                </a:lnTo>
                <a:lnTo>
                  <a:pt y="61913" x="116681"/>
                </a:lnTo>
                <a:lnTo>
                  <a:pt y="57150" x="69056"/>
                </a:lnTo>
                <a:lnTo>
                  <a:pt y="64294"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4" name="Shape 1164"/>
          <p:cNvSpPr/>
          <p:nvPr/>
        </p:nvSpPr>
        <p:spPr>
          <a:xfrm>
            <a:off y="2686050" x="1919288"/>
            <a:ext cy="285749" cx="538161"/>
          </a:xfrm>
          <a:custGeom>
            <a:pathLst>
              <a:path w="538162" extrusionOk="0" h="285750">
                <a:moveTo>
                  <a:pt y="40481" x="0"/>
                </a:moveTo>
                <a:lnTo>
                  <a:pt y="2381" x="35718"/>
                </a:lnTo>
                <a:lnTo>
                  <a:pt y="0" x="76200"/>
                </a:lnTo>
                <a:lnTo>
                  <a:pt y="23813" x="116681"/>
                </a:lnTo>
                <a:lnTo>
                  <a:pt y="21431" x="157162"/>
                </a:lnTo>
                <a:lnTo>
                  <a:pt y="69056" x="135731"/>
                </a:lnTo>
                <a:lnTo>
                  <a:pt y="107156" x="107156"/>
                </a:lnTo>
                <a:lnTo>
                  <a:pt y="154781" x="80962"/>
                </a:lnTo>
                <a:lnTo>
                  <a:pt y="171450" x="80962"/>
                </a:lnTo>
                <a:lnTo>
                  <a:pt y="183356" x="114300"/>
                </a:lnTo>
                <a:lnTo>
                  <a:pt y="207169" x="116681"/>
                </a:lnTo>
                <a:lnTo>
                  <a:pt y="228600" x="88106"/>
                </a:lnTo>
                <a:lnTo>
                  <a:pt y="242888" x="71437"/>
                </a:lnTo>
                <a:lnTo>
                  <a:pt y="257175" x="104775"/>
                </a:lnTo>
                <a:lnTo>
                  <a:pt y="238125" x="147637"/>
                </a:lnTo>
                <a:lnTo>
                  <a:pt y="204788" x="214312"/>
                </a:lnTo>
                <a:lnTo>
                  <a:pt y="173831" x="290512"/>
                </a:lnTo>
                <a:lnTo>
                  <a:pt y="173831" x="335756"/>
                </a:lnTo>
                <a:lnTo>
                  <a:pt y="185738" x="361950"/>
                </a:lnTo>
                <a:lnTo>
                  <a:pt y="190500" x="423862"/>
                </a:lnTo>
                <a:lnTo>
                  <a:pt y="173831" x="490537"/>
                </a:lnTo>
                <a:lnTo>
                  <a:pt y="192881" x="523875"/>
                </a:lnTo>
                <a:lnTo>
                  <a:pt y="235744" x="538162"/>
                </a:lnTo>
                <a:lnTo>
                  <a:pt y="285750" x="516731"/>
                </a:lnTo>
                <a:lnTo>
                  <a:pt y="233363" x="502443"/>
                </a:lnTo>
                <a:lnTo>
                  <a:pt y="211931" x="478631"/>
                </a:lnTo>
                <a:lnTo>
                  <a:pt y="209550" x="433387"/>
                </a:lnTo>
                <a:lnTo>
                  <a:pt y="221456" x="383381"/>
                </a:lnTo>
                <a:lnTo>
                  <a:pt y="211931" x="333375"/>
                </a:lnTo>
                <a:lnTo>
                  <a:pt y="226219" x="252412"/>
                </a:lnTo>
                <a:lnTo>
                  <a:pt y="250031" x="200025"/>
                </a:lnTo>
                <a:lnTo>
                  <a:pt y="278606" x="138112"/>
                </a:lnTo>
                <a:lnTo>
                  <a:pt y="271463" x="85725"/>
                </a:lnTo>
                <a:lnTo>
                  <a:pt y="259556" x="35718"/>
                </a:lnTo>
                <a:lnTo>
                  <a:pt y="221456" x="23812"/>
                </a:lnTo>
                <a:lnTo>
                  <a:pt y="157163" x="45243"/>
                </a:lnTo>
                <a:lnTo>
                  <a:pt y="100013" x="80962"/>
                </a:lnTo>
                <a:lnTo>
                  <a:pt y="57150" x="104775"/>
                </a:lnTo>
                <a:lnTo>
                  <a:pt y="38100" x="92868"/>
                </a:lnTo>
                <a:lnTo>
                  <a:pt y="38100" x="73818"/>
                </a:lnTo>
                <a:lnTo>
                  <a:pt y="40481"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5" name="Shape 1165"/>
          <p:cNvSpPr/>
          <p:nvPr/>
        </p:nvSpPr>
        <p:spPr>
          <a:xfrm>
            <a:off y="3013266" x="4093998"/>
            <a:ext cy="772871" cx="1220950"/>
          </a:xfrm>
          <a:custGeom>
            <a:pathLst>
              <a:path w="1220951" extrusionOk="0" h="772872">
                <a:moveTo>
                  <a:pt y="0" x="0"/>
                </a:moveTo>
                <a:cubicBezTo>
                  <a:pt y="47640" x="96762"/>
                  <a:pt y="69400" x="269096"/>
                  <a:pt y="117040" x="365858"/>
                </a:cubicBezTo>
                <a:cubicBezTo>
                  <a:pt y="157297" x="423367"/>
                  <a:pt y="180300" x="524009"/>
                  <a:pt y="220557" x="581518"/>
                </a:cubicBezTo>
                <a:lnTo>
                  <a:pt y="310910" x="658976"/>
                </a:lnTo>
                <a:lnTo>
                  <a:pt y="401397" x="782801"/>
                </a:lnTo>
                <a:lnTo>
                  <a:pt y="527604" x="866145"/>
                </a:lnTo>
                <a:lnTo>
                  <a:pt y="629997" x="954251"/>
                </a:lnTo>
                <a:lnTo>
                  <a:pt y="684766" x="1047120"/>
                </a:lnTo>
                <a:lnTo>
                  <a:pt y="722866" x="1135226"/>
                </a:lnTo>
                <a:lnTo>
                  <a:pt y="772872" x="1220951"/>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6" name="Shape 1166"/>
          <p:cNvSpPr/>
          <p:nvPr/>
        </p:nvSpPr>
        <p:spPr>
          <a:xfrm>
            <a:off y="3628976" x="5033962"/>
            <a:ext cy="323849" cx="128586"/>
          </a:xfrm>
          <a:custGeom>
            <a:pathLst>
              <a:path w="128587" extrusionOk="0" h="323850">
                <a:moveTo>
                  <a:pt y="0" x="0"/>
                </a:moveTo>
                <a:lnTo>
                  <a:pt y="97631" x="66675"/>
                </a:lnTo>
                <a:lnTo>
                  <a:pt y="200025" x="76200"/>
                </a:lnTo>
                <a:lnTo>
                  <a:pt y="323850" x="128587"/>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67" name="Shape 1167"/>
          <p:cNvSpPr/>
          <p:nvPr/>
        </p:nvSpPr>
        <p:spPr>
          <a:xfrm>
            <a:off y="2895600" x="4412455"/>
            <a:ext cy="1247774" cx="1293018"/>
          </a:xfrm>
          <a:custGeom>
            <a:pathLst>
              <a:path w="1293019" extrusionOk="0" h="1247775">
                <a:moveTo>
                  <a:pt y="826294" x="1293019"/>
                </a:moveTo>
                <a:lnTo>
                  <a:pt y="821531" x="1128713"/>
                </a:lnTo>
                <a:lnTo>
                  <a:pt y="866775" x="1047750"/>
                </a:lnTo>
                <a:lnTo>
                  <a:pt y="904875" x="985838"/>
                </a:lnTo>
                <a:lnTo>
                  <a:pt y="916781" x="950119"/>
                </a:lnTo>
                <a:lnTo>
                  <a:pt y="947738" x="883444"/>
                </a:lnTo>
                <a:lnTo>
                  <a:pt y="950119" x="852488"/>
                </a:lnTo>
                <a:lnTo>
                  <a:pt y="933450" x="816769"/>
                </a:lnTo>
                <a:lnTo>
                  <a:pt y="947738" x="766763"/>
                </a:lnTo>
                <a:lnTo>
                  <a:pt y="954881" x="750094"/>
                </a:lnTo>
                <a:lnTo>
                  <a:pt y="1002506" x="759619"/>
                </a:lnTo>
                <a:lnTo>
                  <a:pt y="1000125" x="819150"/>
                </a:lnTo>
                <a:lnTo>
                  <a:pt y="1028700" x="809625"/>
                </a:lnTo>
                <a:lnTo>
                  <a:pt y="1066800" x="778669"/>
                </a:lnTo>
                <a:lnTo>
                  <a:pt y="1092994" x="745332"/>
                </a:lnTo>
                <a:lnTo>
                  <a:pt y="1092994" x="695325"/>
                </a:lnTo>
                <a:lnTo>
                  <a:pt y="1095375" x="652463"/>
                </a:lnTo>
                <a:lnTo>
                  <a:pt y="1112044" x="597694"/>
                </a:lnTo>
                <a:lnTo>
                  <a:pt y="1138238" x="578644"/>
                </a:lnTo>
                <a:lnTo>
                  <a:pt y="1169194" x="564357"/>
                </a:lnTo>
                <a:lnTo>
                  <a:pt y="1195388" x="559594"/>
                </a:lnTo>
                <a:lnTo>
                  <a:pt y="1228725" x="528638"/>
                </a:lnTo>
                <a:lnTo>
                  <a:pt y="1247775" x="483394"/>
                </a:lnTo>
                <a:lnTo>
                  <a:pt y="1247775" x="440532"/>
                </a:lnTo>
                <a:lnTo>
                  <a:pt y="1247775" x="426244"/>
                </a:lnTo>
                <a:lnTo>
                  <a:pt y="1193006" x="419100"/>
                </a:lnTo>
                <a:lnTo>
                  <a:pt y="1169194" x="402432"/>
                </a:lnTo>
                <a:lnTo>
                  <a:pt y="1135856" x="376238"/>
                </a:lnTo>
                <a:lnTo>
                  <a:pt y="1081088" x="381000"/>
                </a:lnTo>
                <a:lnTo>
                  <a:pt y="983456" x="411957"/>
                </a:lnTo>
                <a:lnTo>
                  <a:pt y="945356" x="411957"/>
                </a:lnTo>
                <a:lnTo>
                  <a:pt y="883444" x="369094"/>
                </a:lnTo>
                <a:lnTo>
                  <a:pt y="828675" x="364332"/>
                </a:lnTo>
                <a:lnTo>
                  <a:pt y="788194" x="364332"/>
                </a:lnTo>
                <a:lnTo>
                  <a:pt y="776288" x="381000"/>
                </a:lnTo>
                <a:lnTo>
                  <a:pt y="757238" x="383382"/>
                </a:lnTo>
                <a:lnTo>
                  <a:pt y="707231" x="373857"/>
                </a:lnTo>
                <a:lnTo>
                  <a:pt y="631031" x="321469"/>
                </a:lnTo>
                <a:lnTo>
                  <a:pt y="542925" x="211932"/>
                </a:lnTo>
                <a:lnTo>
                  <a:pt y="471488" x="111919"/>
                </a:lnTo>
                <a:lnTo>
                  <a:pt y="423863" x="45244"/>
                </a:lnTo>
                <a:lnTo>
                  <a:pt y="395288" x="4763"/>
                </a:lnTo>
                <a:lnTo>
                  <a:pt y="333375" x="0"/>
                </a:lnTo>
                <a:lnTo>
                  <a:pt y="259556" x="21432"/>
                </a:lnTo>
                <a:lnTo>
                  <a:pt y="180976" x="83344"/>
                </a:lnTo>
                <a:lnTo>
                  <a:pt y="121444" x="152400"/>
                </a:lnTo>
                <a:lnTo>
                  <a:pt y="173832" x="195262"/>
                </a:lnTo>
                <a:lnTo>
                  <a:pt y="176213" x="252413"/>
                </a:lnTo>
                <a:lnTo>
                  <a:pt y="100013" x="345282"/>
                </a:lnTo>
                <a:lnTo>
                  <a:pt y="30956" x="435769"/>
                </a:lnTo>
                <a:lnTo>
                  <a:pt y="0" x="497682"/>
                </a:lnTo>
                <a:lnTo>
                  <a:pt y="2381" x="554832"/>
                </a:lnTo>
                <a:lnTo>
                  <a:pt y="35719" x="571500"/>
                </a:lnTo>
                <a:lnTo>
                  <a:pt y="123825" x="592932"/>
                </a:lnTo>
                <a:lnTo>
                  <a:pt y="245269" x="611982"/>
                </a:lnTo>
                <a:lnTo>
                  <a:pt y="369094" x="647700"/>
                </a:lnTo>
                <a:lnTo>
                  <a:pt y="442913" x="685800"/>
                </a:lnTo>
                <a:lnTo>
                  <a:pt y="509588" x="728663"/>
                </a:lnTo>
                <a:lnTo>
                  <a:pt y="588169" x="833438"/>
                </a:lnTo>
                <a:lnTo>
                  <a:pt y="664369" x="933450"/>
                </a:lnTo>
                <a:lnTo>
                  <a:pt y="719138" x="995363"/>
                </a:lnTo>
                <a:lnTo>
                  <a:pt y="762000" x="1071563"/>
                </a:lnTo>
                <a:lnTo>
                  <a:pt y="757238" x="1140619"/>
                </a:lnTo>
                <a:lnTo>
                  <a:pt y="664369" x="1133475"/>
                </a:lnTo>
                <a:lnTo>
                  <a:pt y="692944" x="1169194"/>
                </a:lnTo>
                <a:lnTo>
                  <a:pt y="781050" x="1226344"/>
                </a:lnTo>
                <a:lnTo>
                  <a:pt y="826294" x="1293019"/>
                </a:lnTo>
                <a:close/>
              </a:path>
            </a:pathLst>
          </a:custGeom>
          <a:solidFill>
            <a:srgbClr val="00B050">
              <a:alpha val="20000"/>
            </a:srgbClr>
          </a:solidFill>
          <a:ln w="12700" cap="flat">
            <a:solidFill>
              <a:srgbClr val="00B05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grpSp>
        <p:nvGrpSpPr>
          <p:cNvPr id="1168" name="Shape 1168"/>
          <p:cNvGrpSpPr/>
          <p:nvPr/>
        </p:nvGrpSpPr>
        <p:grpSpPr>
          <a:xfrm>
            <a:off y="4176712" x="338846"/>
            <a:ext cy="2464248" cx="2436981"/>
            <a:chOff y="4176712" x="338846"/>
            <a:chExt cy="2464248" cx="2436981"/>
          </a:xfrm>
        </p:grpSpPr>
        <p:pic>
          <p:nvPicPr>
            <p:cNvPr id="1169" name="Shape 1169"/>
            <p:cNvPicPr preferRelativeResize="0"/>
            <p:nvPr/>
          </p:nvPicPr>
          <p:blipFill rotWithShape="1">
            <a:blip r:embed="rId4">
              <a:alphaModFix/>
            </a:blip>
            <a:srcRect t="0" b="0" r="0" l="0"/>
            <a:stretch/>
          </p:blipFill>
          <p:spPr>
            <a:xfrm>
              <a:off y="4176712" x="338846"/>
              <a:ext cy="2464248" cx="2436981"/>
            </a:xfrm>
            <a:prstGeom prst="rect">
              <a:avLst/>
            </a:prstGeom>
            <a:noFill/>
            <a:ln>
              <a:noFill/>
            </a:ln>
          </p:spPr>
        </p:pic>
        <p:sp>
          <p:nvSpPr>
            <p:cNvPr id="1170" name="Shape 1170"/>
            <p:cNvSpPr txBox="1"/>
            <p:nvPr/>
          </p:nvSpPr>
          <p:spPr>
            <a:xfrm>
              <a:off y="4307287" x="353319"/>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1171" name="Shape 1171"/>
            <p:cNvSpPr txBox="1"/>
            <p:nvPr/>
          </p:nvSpPr>
          <p:spPr>
            <a:xfrm>
              <a:off y="4314016" x="1640978"/>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1172" name="Shape 1172"/>
            <p:cNvSpPr txBox="1"/>
            <p:nvPr/>
          </p:nvSpPr>
          <p:spPr>
            <a:xfrm>
              <a:off y="5500080" x="164674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1173" name="Shape 1173"/>
            <p:cNvSpPr txBox="1"/>
            <p:nvPr/>
          </p:nvSpPr>
          <p:spPr>
            <a:xfrm>
              <a:off y="5529810" x="38735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grpSp>
      <p:sp>
        <p:nvSpPr>
          <p:cNvPr id="1174" name="Shape 1174"/>
          <p:cNvSpPr txBox="1"/>
          <p:nvPr/>
        </p:nvSpPr>
        <p:spPr>
          <a:xfrm>
            <a:off y="3745657" x="6220037"/>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a:t>
            </a:r>
          </a:p>
        </p:txBody>
      </p:sp>
      <p:sp>
        <p:nvSpPr>
          <p:cNvPr id="1175" name="Shape 1175"/>
          <p:cNvSpPr txBox="1"/>
          <p:nvPr/>
        </p:nvSpPr>
        <p:spPr>
          <a:xfrm>
            <a:off y="3470255" x="4765653"/>
            <a:ext cy="338554" cx="47801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0-1</a:t>
            </a:r>
          </a:p>
        </p:txBody>
      </p:sp>
      <p:sp>
        <p:nvSpPr>
          <p:cNvPr id="1176" name="Shape 1176"/>
          <p:cNvSpPr txBox="1"/>
          <p:nvPr/>
        </p:nvSpPr>
        <p:spPr>
          <a:xfrm>
            <a:off y="2557046" x="6639135"/>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2</a:t>
            </a:r>
          </a:p>
        </p:txBody>
      </p:sp>
      <p:sp>
        <p:nvSpPr>
          <p:cNvPr id="1177" name="Shape 1177"/>
          <p:cNvSpPr txBox="1"/>
          <p:nvPr/>
        </p:nvSpPr>
        <p:spPr>
          <a:xfrm>
            <a:off y="4102637" x="4119944"/>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1</a:t>
            </a:r>
          </a:p>
        </p:txBody>
      </p:sp>
      <p:sp>
        <p:nvSpPr>
          <p:cNvPr id="1178" name="Shape 1178"/>
          <p:cNvSpPr txBox="1"/>
          <p:nvPr/>
        </p:nvSpPr>
        <p:spPr>
          <a:xfrm>
            <a:off y="4129203" x="2732872"/>
            <a:ext cy="261609" cx="906017"/>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Isle Dernier</a:t>
            </a:r>
          </a:p>
        </p:txBody>
      </p:sp>
      <p:sp>
        <p:nvSpPr>
          <p:cNvPr id="1179" name="Shape 1179"/>
          <p:cNvSpPr txBox="1"/>
          <p:nvPr/>
        </p:nvSpPr>
        <p:spPr>
          <a:xfrm>
            <a:off y="4155232" x="4842800"/>
            <a:ext cy="261609" cx="83388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Grand Isle</a:t>
            </a:r>
          </a:p>
        </p:txBody>
      </p:sp>
      <p:sp>
        <p:nvSpPr>
          <p:cNvPr id="1180" name="Shape 1180"/>
          <p:cNvSpPr txBox="1"/>
          <p:nvPr/>
        </p:nvSpPr>
        <p:spPr>
          <a:xfrm>
            <a:off y="3373767" x="1493341"/>
            <a:ext cy="338554" cx="29527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600" lang="en-US" i="0">
                <a:solidFill>
                  <a:srgbClr val="FF0000"/>
                </a:solidFill>
                <a:latin typeface="Rokkitt"/>
                <a:ea typeface="Rokkitt"/>
                <a:cs typeface="Rokkitt"/>
                <a:sym typeface="Rokkitt"/>
              </a:rPr>
              <a:t>3</a:t>
            </a:r>
          </a:p>
        </p:txBody>
      </p:sp>
      <p:sp>
        <p:nvSpPr>
          <p:cNvPr id="1181" name="Shape 1181"/>
          <p:cNvSpPr txBox="1"/>
          <p:nvPr/>
        </p:nvSpPr>
        <p:spPr>
          <a:xfrm>
            <a:off y="3825951" x="1833758"/>
            <a:ext cy="261609" cx="104067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Trinity Shoals</a:t>
            </a:r>
          </a:p>
        </p:txBody>
      </p:sp>
      <p:sp>
        <p:nvSpPr>
          <p:cNvPr id="1182" name="Shape 1182"/>
          <p:cNvSpPr txBox="1"/>
          <p:nvPr/>
        </p:nvSpPr>
        <p:spPr>
          <a:xfrm>
            <a:off y="4483244" x="2758583"/>
            <a:ext cy="261609" cx="86914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Ship Shoal</a:t>
            </a:r>
          </a:p>
        </p:txBody>
      </p:sp>
      <p:sp>
        <p:nvSpPr>
          <p:cNvPr id="1183" name="Shape 1183"/>
          <p:cNvSpPr txBox="1"/>
          <p:nvPr/>
        </p:nvSpPr>
        <p:spPr>
          <a:xfrm>
            <a:off y="3492578" x="7165027"/>
            <a:ext cy="261609" cx="129714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St. Bernard Shoal</a:t>
            </a:r>
          </a:p>
        </p:txBody>
      </p:sp>
      <p:sp>
        <p:nvSpPr>
          <p:cNvPr id="1184" name="Shape 1184"/>
          <p:cNvSpPr txBox="1"/>
          <p:nvPr/>
        </p:nvSpPr>
        <p:spPr>
          <a:xfrm>
            <a:off y="5001921" x="4042057"/>
            <a:ext cy="261609" cx="93647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Outer Shoal</a:t>
            </a:r>
          </a:p>
        </p:txBody>
      </p:sp>
      <p:sp>
        <p:nvSpPr>
          <p:cNvPr id="1185" name="Shape 1185"/>
          <p:cNvSpPr txBox="1"/>
          <p:nvPr/>
        </p:nvSpPr>
        <p:spPr>
          <a:xfrm>
            <a:off y="1875088" x="7182539"/>
            <a:ext cy="261609" cx="140134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100" lang="en-US" i="0">
                <a:solidFill>
                  <a:schemeClr val="dk1"/>
                </a:solidFill>
                <a:latin typeface="Arial"/>
                <a:ea typeface="Arial"/>
                <a:cs typeface="Arial"/>
                <a:sym typeface="Arial"/>
              </a:rPr>
              <a:t>Chandeleur Islands</a:t>
            </a:r>
          </a:p>
        </p:txBody>
      </p:sp>
      <p:sp>
        <p:nvSpPr>
          <p:cNvPr id="1186" name="Shape 1186"/>
          <p:cNvSpPr/>
          <p:nvPr/>
        </p:nvSpPr>
        <p:spPr>
          <a:xfrm rot="-5006295">
            <a:off y="2381241" x="6951742"/>
            <a:ext cy="200401" cx="610221"/>
          </a:xfrm>
          <a:custGeom>
            <a:pathLst>
              <a:path w="610222" extrusionOk="0" h="200402">
                <a:moveTo>
                  <a:pt y="0" x="610214"/>
                </a:moveTo>
                <a:lnTo>
                  <a:pt y="94346" x="504489"/>
                </a:lnTo>
                <a:lnTo>
                  <a:pt y="133265" x="383338"/>
                </a:lnTo>
                <a:cubicBezTo>
                  <a:pt y="136673" x="353390"/>
                  <a:pt y="155553" x="334809"/>
                  <a:pt y="158961" x="304861"/>
                </a:cubicBezTo>
                <a:lnTo>
                  <a:pt y="162000" x="186308"/>
                </a:lnTo>
                <a:lnTo>
                  <a:pt y="161538" x="102042"/>
                </a:lnTo>
                <a:lnTo>
                  <a:pt y="118007" x="0"/>
                </a:lnTo>
                <a:lnTo>
                  <a:pt y="155088" x="10401"/>
                </a:lnTo>
                <a:lnTo>
                  <a:pt y="173393" x="53415"/>
                </a:lnTo>
                <a:lnTo>
                  <a:pt y="198792" x="103655"/>
                </a:lnTo>
                <a:lnTo>
                  <a:pt y="196759" x="181033"/>
                </a:lnTo>
                <a:lnTo>
                  <a:pt y="200402" x="337689"/>
                </a:lnTo>
                <a:lnTo>
                  <a:pt y="130074" x="509991"/>
                </a:lnTo>
                <a:lnTo>
                  <a:pt y="83672" x="559499"/>
                </a:lnTo>
                <a:lnTo>
                  <a:pt y="40874" x="597487"/>
                </a:lnTo>
                <a:cubicBezTo>
                  <a:pt y="28582" x="597089"/>
                  <a:pt y="12292" x="610612"/>
                  <a:pt y="0" x="610214"/>
                </a:cubicBez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87" name="Shape 1187"/>
          <p:cNvSpPr/>
          <p:nvPr/>
        </p:nvSpPr>
        <p:spPr>
          <a:xfrm rot="-3006073">
            <a:off y="3036380" x="6980050"/>
            <a:ext cy="38414" cx="181046"/>
          </a:xfrm>
          <a:custGeom>
            <a:pathLst>
              <a:path w="181046" extrusionOk="0" h="38414">
                <a:moveTo>
                  <a:pt y="11624" x="181046"/>
                </a:moveTo>
                <a:lnTo>
                  <a:pt y="12785" x="102842"/>
                </a:lnTo>
                <a:cubicBezTo>
                  <a:pt y="18092" x="83990"/>
                  <a:pt y="3369" x="99231"/>
                  <a:pt y="3546" x="56280"/>
                </a:cubicBezTo>
                <a:cubicBezTo>
                  <a:pt y="3723" x="13329"/>
                  <a:pt y="-3605" x="30752"/>
                  <a:pt y="2312" x="0"/>
                </a:cubicBezTo>
                <a:cubicBezTo>
                  <a:pt y="7595" x="85"/>
                  <a:pt y="14650" x="37303"/>
                  <a:pt y="18745" x="80239"/>
                </a:cubicBezTo>
                <a:lnTo>
                  <a:pt y="38414" x="102750"/>
                </a:lnTo>
                <a:lnTo>
                  <a:pt y="32338" x="141870"/>
                </a:lnTo>
                <a:lnTo>
                  <a:pt y="11624" x="181046"/>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88" name="Shape 1188"/>
          <p:cNvSpPr/>
          <p:nvPr/>
        </p:nvSpPr>
        <p:spPr>
          <a:xfrm rot="-3006073">
            <a:off y="3355999" x="6585611"/>
            <a:ext cy="49172" cx="229913"/>
          </a:xfrm>
          <a:custGeom>
            <a:pathLst>
              <a:path w="229913" extrusionOk="0" h="49172">
                <a:moveTo>
                  <a:pt y="0" x="226082"/>
                </a:moveTo>
                <a:lnTo>
                  <a:pt y="18831" x="156445"/>
                </a:lnTo>
                <a:cubicBezTo>
                  <a:pt y="55058" x="63421"/>
                  <a:pt y="12338" x="146490"/>
                  <a:pt y="14992" x="75059"/>
                </a:cubicBezTo>
                <a:lnTo>
                  <a:pt y="4419" x="0"/>
                </a:lnTo>
                <a:lnTo>
                  <a:pt y="29909" x="32473"/>
                </a:lnTo>
                <a:lnTo>
                  <a:pt y="49172" x="83260"/>
                </a:lnTo>
                <a:lnTo>
                  <a:pt y="43089" x="130517"/>
                </a:lnTo>
                <a:lnTo>
                  <a:pt y="40445" x="187139"/>
                </a:lnTo>
                <a:lnTo>
                  <a:pt y="31315" x="229913"/>
                </a:lnTo>
                <a:lnTo>
                  <a:pt y="0" x="226082"/>
                </a:lnTo>
                <a:close/>
              </a:path>
            </a:pathLst>
          </a:custGeom>
          <a:solidFill>
            <a:srgbClr val="FFFF99">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189" name="Shape 1189"/>
          <p:cNvSpPr txBox="1"/>
          <p:nvPr/>
        </p:nvSpPr>
        <p:spPr>
          <a:xfrm>
            <a:off y="4467903" x="7302096"/>
            <a:ext cy="369332" cx="89639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+ 1342</a:t>
            </a:r>
          </a:p>
        </p:txBody>
      </p:sp>
      <p:sp>
        <p:nvSpPr>
          <p:cNvPr id="1190" name="Shape 1190"/>
          <p:cNvSpPr txBox="1"/>
          <p:nvPr/>
        </p:nvSpPr>
        <p:spPr>
          <a:xfrm>
            <a:off y="4800600" x="7302096"/>
            <a:ext cy="369332" cx="8819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  1082</a:t>
            </a:r>
          </a:p>
        </p:txBody>
      </p:sp>
      <p:grpSp>
        <p:nvGrpSpPr>
          <p:cNvPr id="1191" name="Shape 1191"/>
          <p:cNvGrpSpPr/>
          <p:nvPr/>
        </p:nvGrpSpPr>
        <p:grpSpPr>
          <a:xfrm>
            <a:off y="4416147" x="8045211"/>
            <a:ext cy="384453" cx="565388"/>
            <a:chOff y="4112657" x="7440907"/>
            <a:chExt cy="384453" cx="565388"/>
          </a:xfrm>
        </p:grpSpPr>
        <p:sp>
          <p:nvSpPr>
            <p:cNvPr id="1192" name="Shape 1192"/>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33CC33"/>
                  </a:solidFill>
                  <a:latin typeface="Rokkitt"/>
                  <a:ea typeface="Rokkitt"/>
                  <a:cs typeface="Rokkitt"/>
                  <a:sym typeface="Rokkitt"/>
                </a:rPr>
                <a:t>mi</a:t>
              </a:r>
            </a:p>
          </p:txBody>
        </p:sp>
        <p:sp>
          <p:nvSpPr>
            <p:cNvPr id="1193" name="Shape 1193"/>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33CC33"/>
                  </a:solidFill>
                  <a:latin typeface="Rokkitt"/>
                  <a:ea typeface="Rokkitt"/>
                  <a:cs typeface="Rokkitt"/>
                  <a:sym typeface="Rokkitt"/>
                </a:rPr>
                <a:t>2</a:t>
              </a:r>
            </a:p>
          </p:txBody>
        </p:sp>
      </p:grpSp>
      <p:grpSp>
        <p:nvGrpSpPr>
          <p:cNvPr id="1194" name="Shape 1194"/>
          <p:cNvGrpSpPr/>
          <p:nvPr/>
        </p:nvGrpSpPr>
        <p:grpSpPr>
          <a:xfrm>
            <a:off y="4773168" x="8055863"/>
            <a:ext cy="384453" cx="565388"/>
            <a:chOff y="4112657" x="7440907"/>
            <a:chExt cy="384453" cx="565388"/>
          </a:xfrm>
        </p:grpSpPr>
        <p:sp>
          <p:nvSpPr>
            <p:cNvPr id="1195" name="Shape 1195"/>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1196" name="Shape 1196"/>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cond evt="onBegin" delay="0">
                          <p:tn val="2"/>
                        </p:cond>
                      </p:stCondLst>
                      <p:childTnLst>
                        <p:par>
                          <p:cTn fill="hold">
                            <p:stCondLst>
                              <p:cond delay="0"/>
                            </p:stCondLst>
                            <p:childTnLst>
                              <p:par>
                                <p:cTn presetID="10" fill="hold" presetSubtype="0" presetClass="exit" nodeType="withEffect">
                                  <p:stCondLst>
                                    <p:cond delay="0"/>
                                  </p:stCondLst>
                                  <p:childTnLst>
                                    <p:animEffect transition="out" filter="fade">
                                      <p:cBhvr>
                                        <p:cTn dur="1"/>
                                        <p:tgtEl>
                                          <p:spTgt spid="1168"/>
                                        </p:tgtEl>
                                      </p:cBhvr>
                                    </p:animEffect>
                                    <p:set>
                                      <p:cBhvr>
                                        <p:cTn dur="1" fill="hold">
                                          <p:stCondLst>
                                            <p:cond delay="1"/>
                                          </p:stCondLst>
                                        </p:cTn>
                                        <p:tgtEl>
                                          <p:spTgt spid="11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1" name="Shape 1201"/>
        <p:cNvGrpSpPr/>
        <p:nvPr/>
      </p:nvGrpSpPr>
      <p:grpSpPr>
        <a:xfrm>
          <a:off y="0" x="0"/>
          <a:ext cy="0" cx="0"/>
          <a:chOff y="0" x="0"/>
          <a:chExt cy="0" cx="0"/>
        </a:xfrm>
      </p:grpSpPr>
      <p:grpSp>
        <p:nvGrpSpPr>
          <p:cNvPr id="1202" name="Shape 1202"/>
          <p:cNvGrpSpPr/>
          <p:nvPr/>
        </p:nvGrpSpPr>
        <p:grpSpPr>
          <a:xfrm>
            <a:off y="1310870" x="2572999"/>
            <a:ext cy="3740712" cx="4329212"/>
            <a:chOff y="1310870" x="2572999"/>
            <a:chExt cy="3740712" cx="4329212"/>
          </a:xfrm>
        </p:grpSpPr>
        <p:pic>
          <p:nvPicPr>
            <p:cNvPr id="1203" name="Shape 1203"/>
            <p:cNvPicPr preferRelativeResize="0"/>
            <p:nvPr/>
          </p:nvPicPr>
          <p:blipFill rotWithShape="1">
            <a:blip r:embed="rId3">
              <a:alphaModFix/>
            </a:blip>
            <a:srcRect t="0" b="0" r="0" l="0"/>
            <a:stretch/>
          </p:blipFill>
          <p:spPr>
            <a:xfrm rot="-5400000">
              <a:off y="1778379" x="2105491"/>
              <a:ext cy="2805695" cx="3740710"/>
            </a:xfrm>
            <a:prstGeom prst="rect">
              <a:avLst/>
            </a:prstGeom>
            <a:noFill/>
            <a:ln w="19050" cap="flat">
              <a:solidFill>
                <a:srgbClr val="000000"/>
              </a:solidFill>
              <a:prstDash val="solid"/>
              <a:miter/>
              <a:headEnd w="med" len="med" type="none"/>
              <a:tailEnd w="med" len="med" type="none"/>
            </a:ln>
          </p:spPr>
        </p:pic>
        <p:cxnSp>
          <p:nvCxnSpPr>
            <p:cNvPr id="1204" name="Shape 1204"/>
            <p:cNvCxnSpPr/>
            <p:nvPr/>
          </p:nvCxnSpPr>
          <p:spPr>
            <a:xfrm>
              <a:off y="1310870" x="5378694"/>
              <a:ext cy="2690819" cx="1523517"/>
            </a:xfrm>
            <a:prstGeom prst="straightConnector1">
              <a:avLst/>
            </a:prstGeom>
            <a:noFill/>
            <a:ln w="19050" cap="flat">
              <a:solidFill>
                <a:schemeClr val="dk1"/>
              </a:solidFill>
              <a:prstDash val="solid"/>
              <a:round/>
              <a:headEnd w="med" len="med" type="none"/>
              <a:tailEnd w="med" len="med" type="none"/>
            </a:ln>
          </p:spPr>
        </p:cxnSp>
        <p:cxnSp>
          <p:nvCxnSpPr>
            <p:cNvPr id="1205" name="Shape 1205"/>
            <p:cNvCxnSpPr/>
            <p:nvPr/>
          </p:nvCxnSpPr>
          <p:spPr>
            <a:xfrm rot="10800000" flipH="1">
              <a:off y="4196952" x="5378694"/>
              <a:ext cy="854631" cx="1487639"/>
            </a:xfrm>
            <a:prstGeom prst="straightConnector1">
              <a:avLst/>
            </a:prstGeom>
            <a:noFill/>
            <a:ln w="19050" cap="flat">
              <a:solidFill>
                <a:schemeClr val="dk1"/>
              </a:solidFill>
              <a:prstDash val="solid"/>
              <a:round/>
              <a:headEnd w="med" len="med" type="none"/>
              <a:tailEnd w="med" len="med" type="none"/>
            </a:ln>
          </p:spPr>
        </p:cxnSp>
      </p:grpSp>
      <p:sp>
        <p:nvSpPr>
          <p:cNvPr id="1206" name="Shape 1206"/>
          <p:cNvSpPr txBox="1"/>
          <p:nvPr/>
        </p:nvSpPr>
        <p:spPr>
          <a:xfrm>
            <a:off y="178989" x="2542286"/>
            <a:ext cy="707886" cx="3786613"/>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800" lang="en-US" i="0">
                <a:solidFill>
                  <a:schemeClr val="lt1"/>
                </a:solidFill>
                <a:latin typeface="Rokkitt"/>
                <a:ea typeface="Rokkitt"/>
                <a:cs typeface="Rokkitt"/>
                <a:sym typeface="Rokkitt"/>
              </a:rPr>
              <a:t>Land Lost before 1932</a:t>
            </a:r>
          </a:p>
          <a:p>
            <a:pPr algn="ctr" rtl="0" lvl="0" marR="0" indent="0" marL="0">
              <a:spcBef>
                <a:spcPts val="0"/>
              </a:spcBef>
              <a:buNone/>
            </a:pPr>
            <a:r>
              <a:t/>
            </a:r>
            <a:endParaRPr strike="noStrike" u="none" b="0" cap="none" baseline="0" sz="1200" i="0">
              <a:solidFill>
                <a:schemeClr val="lt1"/>
              </a:solidFill>
              <a:latin typeface="Rokkitt"/>
              <a:ea typeface="Rokkitt"/>
              <a:cs typeface="Rokkitt"/>
              <a:sym typeface="Rokkitt"/>
            </a:endParaRPr>
          </a:p>
        </p:txBody>
      </p:sp>
      <p:pic>
        <p:nvPicPr>
          <p:cNvPr id="1207" name="Shape 1207"/>
          <p:cNvPicPr preferRelativeResize="0"/>
          <p:nvPr/>
        </p:nvPicPr>
        <p:blipFill rotWithShape="1">
          <a:blip r:embed="rId4">
            <a:alphaModFix/>
          </a:blip>
          <a:srcRect t="0" b="0" r="0" l="0"/>
          <a:stretch/>
        </p:blipFill>
        <p:spPr>
          <a:xfrm>
            <a:off y="770810" x="393191"/>
            <a:ext cy="5052801" cx="8229600"/>
          </a:xfrm>
          <a:prstGeom prst="rect">
            <a:avLst/>
          </a:prstGeom>
          <a:solidFill>
            <a:srgbClr val="3399FF">
              <a:alpha val="60000"/>
            </a:srgbClr>
          </a:solidFill>
          <a:ln>
            <a:noFill/>
          </a:ln>
        </p:spPr>
      </p:pic>
      <p:sp>
        <p:nvSpPr>
          <p:cNvPr id="1208" name="Shape 1208"/>
          <p:cNvSpPr/>
          <p:nvPr/>
        </p:nvSpPr>
        <p:spPr>
          <a:xfrm>
            <a:off y="758952" x="5581932"/>
            <a:ext cy="1189959" cx="3066625"/>
          </a:xfrm>
          <a:custGeom>
            <a:pathLst>
              <a:path w="3407361" extrusionOk="0" h="1322177">
                <a:moveTo>
                  <a:pt y="850419" x="3395185"/>
                </a:moveTo>
                <a:cubicBezTo>
                  <a:pt y="1005942" x="3377917"/>
                  <a:pt y="881968" x="3354935"/>
                  <a:pt y="890003" x="3312379"/>
                </a:cubicBezTo>
                <a:cubicBezTo>
                  <a:pt y="898038" x="3269823"/>
                  <a:pt y="902943" x="3216050"/>
                  <a:pt y="898630" x="3139850"/>
                </a:cubicBezTo>
                <a:cubicBezTo>
                  <a:pt y="894317" x="3063650"/>
                  <a:pt y="910132" x="2937129"/>
                  <a:pt y="907256" x="2846552"/>
                </a:cubicBezTo>
                <a:cubicBezTo>
                  <a:pt y="904381" x="2755975"/>
                  <a:pt y="902943" x="2619390"/>
                  <a:pt y="907256" x="2544628"/>
                </a:cubicBezTo>
                <a:cubicBezTo>
                  <a:pt y="911569" x="2469866"/>
                  <a:pt y="923071" x="2395103"/>
                  <a:pt y="933135" x="2346220"/>
                </a:cubicBezTo>
                <a:lnTo>
                  <a:pt y="976267" x="2173692"/>
                </a:lnTo>
                <a:lnTo>
                  <a:pt y="974514" x="2033605"/>
                </a:lnTo>
                <a:lnTo>
                  <a:pt y="943558" x="1995505"/>
                </a:lnTo>
                <a:lnTo>
                  <a:pt y="914983" x="1962167"/>
                </a:lnTo>
                <a:lnTo>
                  <a:pt y="893552" x="1921686"/>
                </a:lnTo>
                <a:lnTo>
                  <a:pt y="888789" x="1905017"/>
                </a:lnTo>
                <a:lnTo>
                  <a:pt y="888789" x="1905017"/>
                </a:lnTo>
                <a:lnTo>
                  <a:pt y="881646" x="1933592"/>
                </a:lnTo>
                <a:lnTo>
                  <a:pt y="874502" x="1952642"/>
                </a:lnTo>
                <a:lnTo>
                  <a:pt y="864977" x="1933592"/>
                </a:lnTo>
                <a:lnTo>
                  <a:pt y="855452" x="1900255"/>
                </a:lnTo>
                <a:lnTo>
                  <a:pt y="841164" x="1871680"/>
                </a:lnTo>
                <a:lnTo>
                  <a:pt y="824496" x="1840723"/>
                </a:lnTo>
                <a:lnTo>
                  <a:pt y="810208" x="1819292"/>
                </a:lnTo>
                <a:lnTo>
                  <a:pt y="791158" x="1814530"/>
                </a:lnTo>
                <a:lnTo>
                  <a:pt y="800683" x="1843105"/>
                </a:lnTo>
                <a:lnTo>
                  <a:pt y="800683" x="1843105"/>
                </a:lnTo>
                <a:lnTo>
                  <a:pt y="803064" x="1871680"/>
                </a:lnTo>
                <a:lnTo>
                  <a:pt y="812589" x="1916923"/>
                </a:lnTo>
                <a:lnTo>
                  <a:pt y="812589" x="1916923"/>
                </a:lnTo>
                <a:lnTo>
                  <a:pt y="781633" x="1897873"/>
                </a:lnTo>
                <a:lnTo>
                  <a:pt y="788777" x="1862155"/>
                </a:lnTo>
                <a:lnTo>
                  <a:pt y="781633" x="1838342"/>
                </a:lnTo>
                <a:lnTo>
                  <a:pt y="779252" x="1812148"/>
                </a:lnTo>
                <a:lnTo>
                  <a:pt y="788777" x="1785955"/>
                </a:lnTo>
                <a:lnTo>
                  <a:pt y="795921" x="1757380"/>
                </a:lnTo>
                <a:lnTo>
                  <a:pt y="795921" x="1728805"/>
                </a:lnTo>
                <a:lnTo>
                  <a:pt y="781633" x="1702611"/>
                </a:lnTo>
                <a:lnTo>
                  <a:pt y="793539" x="1678798"/>
                </a:lnTo>
                <a:lnTo>
                  <a:pt y="788777" x="1664511"/>
                </a:lnTo>
                <a:lnTo>
                  <a:pt y="795921" x="1628792"/>
                </a:lnTo>
                <a:lnTo>
                  <a:pt y="795921" x="1593073"/>
                </a:lnTo>
                <a:lnTo>
                  <a:pt y="791158" x="1569261"/>
                </a:lnTo>
                <a:lnTo>
                  <a:pt y="776871" x="1547830"/>
                </a:lnTo>
                <a:lnTo>
                  <a:pt y="762583" x="1547830"/>
                </a:lnTo>
                <a:lnTo>
                  <a:pt y="798302" x="1524017"/>
                </a:lnTo>
                <a:lnTo>
                  <a:pt y="819733" x="1528780"/>
                </a:lnTo>
                <a:lnTo>
                  <a:pt y="836402" x="1533542"/>
                </a:lnTo>
                <a:lnTo>
                  <a:pt y="822114" x="1578786"/>
                </a:lnTo>
                <a:lnTo>
                  <a:pt y="819733" x="1614505"/>
                </a:lnTo>
                <a:lnTo>
                  <a:pt y="812589" x="1654986"/>
                </a:lnTo>
                <a:lnTo>
                  <a:pt y="812589" x="1676417"/>
                </a:lnTo>
                <a:lnTo>
                  <a:pt y="810208" x="1702611"/>
                </a:lnTo>
                <a:lnTo>
                  <a:pt y="826877" x="1728805"/>
                </a:lnTo>
                <a:lnTo>
                  <a:pt y="826877" x="1750236"/>
                </a:lnTo>
                <a:lnTo>
                  <a:pt y="836402" x="1781192"/>
                </a:lnTo>
                <a:lnTo>
                  <a:pt y="845927" x="1795480"/>
                </a:lnTo>
                <a:lnTo>
                  <a:pt y="864977" x="1795480"/>
                </a:lnTo>
                <a:lnTo>
                  <a:pt y="862596" x="1724042"/>
                </a:lnTo>
                <a:lnTo>
                  <a:pt y="872121" x="1635936"/>
                </a:lnTo>
                <a:lnTo>
                  <a:pt y="879264" x="1550211"/>
                </a:lnTo>
                <a:lnTo>
                  <a:pt y="903077" x="1440673"/>
                </a:lnTo>
                <a:lnTo>
                  <a:pt y="931652" x="1340661"/>
                </a:lnTo>
                <a:lnTo>
                  <a:pt y="974514" x="1252555"/>
                </a:lnTo>
                <a:lnTo>
                  <a:pt y="1007852" x="1193023"/>
                </a:lnTo>
                <a:cubicBezTo>
                  <a:pt y="1016583" x="1166829"/>
                  <a:pt y="1020949" x="1177943"/>
                  <a:pt y="1029283" x="1157305"/>
                </a:cubicBezTo>
                <a:cubicBezTo>
                  <a:pt y="1037617" x="1136667"/>
                  <a:pt y="1048334" x="1096184"/>
                  <a:pt y="1057859" x="1069196"/>
                </a:cubicBezTo>
                <a:cubicBezTo>
                  <a:pt y="1060240" x="1054909"/>
                  <a:pt y="1066986" x="1048560"/>
                  <a:pt y="1065002" x="1043004"/>
                </a:cubicBezTo>
                <a:cubicBezTo>
                  <a:pt y="1063018" x="1037448"/>
                  <a:pt y="1049127" x="1046180"/>
                  <a:pt y="1045952" x="1035861"/>
                </a:cubicBezTo>
                <a:lnTo>
                  <a:pt y="1029283" x="1031099"/>
                </a:lnTo>
                <a:cubicBezTo>
                  <a:pt y="1025711" x="1031893"/>
                  <a:pt y="1026504" x="1035862"/>
                  <a:pt y="1024520" x="1040624"/>
                </a:cubicBezTo>
                <a:cubicBezTo>
                  <a:pt y="1022536" x="1045386"/>
                  <a:pt y="1017378" x="1054911"/>
                  <a:pt y="1017378" x="1059673"/>
                </a:cubicBezTo>
                <a:lnTo>
                  <a:pt y="1024521" x="1069198"/>
                </a:lnTo>
                <a:lnTo>
                  <a:pt y="1022139" x="1085867"/>
                </a:lnTo>
                <a:lnTo>
                  <a:pt y="1003089" x="1083486"/>
                </a:lnTo>
                <a:lnTo>
                  <a:pt y="1003089" x="1083486"/>
                </a:lnTo>
                <a:lnTo>
                  <a:pt y="974514" x="1093011"/>
                </a:lnTo>
                <a:lnTo>
                  <a:pt y="964989" x="1112061"/>
                </a:lnTo>
                <a:lnTo>
                  <a:pt y="967371" x="1090630"/>
                </a:lnTo>
                <a:lnTo>
                  <a:pt y="976896" x="1047767"/>
                </a:lnTo>
                <a:lnTo>
                  <a:pt y="969752" x="1026336"/>
                </a:lnTo>
                <a:lnTo>
                  <a:pt y="969752" x="997761"/>
                </a:lnTo>
                <a:lnTo>
                  <a:pt y="960227" x="988236"/>
                </a:lnTo>
                <a:lnTo>
                  <a:pt y="948321" x="1012048"/>
                </a:lnTo>
                <a:lnTo>
                  <a:pt y="936414" x="1062055"/>
                </a:lnTo>
                <a:lnTo>
                  <a:pt y="929271" x="1093011"/>
                </a:lnTo>
                <a:lnTo>
                  <a:pt y="912602" x="1116823"/>
                </a:lnTo>
                <a:lnTo>
                  <a:pt y="895933" x="1195405"/>
                </a:lnTo>
                <a:lnTo>
                  <a:pt y="884027" x="1214455"/>
                </a:lnTo>
                <a:lnTo>
                  <a:pt y="879264" x="1183498"/>
                </a:lnTo>
                <a:lnTo>
                  <a:pt y="895933" x="1114442"/>
                </a:lnTo>
                <a:lnTo>
                  <a:pt y="907839" x="1071580"/>
                </a:lnTo>
                <a:lnTo>
                  <a:pt y="924508" x="1047767"/>
                </a:lnTo>
                <a:lnTo>
                  <a:pt y="931652" x="1004905"/>
                </a:lnTo>
                <a:lnTo>
                  <a:pt y="926889" x="983473"/>
                </a:lnTo>
                <a:lnTo>
                  <a:pt y="931652" x="959661"/>
                </a:lnTo>
                <a:lnTo>
                  <a:pt y="917364" x="940611"/>
                </a:lnTo>
                <a:lnTo>
                  <a:pt y="910221" x="919180"/>
                </a:lnTo>
                <a:lnTo>
                  <a:pt y="910221" x="888223"/>
                </a:lnTo>
                <a:lnTo>
                  <a:pt y="917364" x="869173"/>
                </a:lnTo>
                <a:lnTo>
                  <a:pt y="898314" x="869173"/>
                </a:lnTo>
                <a:lnTo>
                  <a:pt y="872121" x="862030"/>
                </a:lnTo>
                <a:lnTo>
                  <a:pt y="841164" x="854886"/>
                </a:lnTo>
                <a:lnTo>
                  <a:pt y="812589" x="859648"/>
                </a:lnTo>
                <a:lnTo>
                  <a:pt y="791158" x="873936"/>
                </a:lnTo>
                <a:lnTo>
                  <a:pt y="817352" x="842980"/>
                </a:lnTo>
                <a:lnTo>
                  <a:pt y="817352" x="816786"/>
                </a:lnTo>
                <a:lnTo>
                  <a:pt y="819733" x="783448"/>
                </a:lnTo>
                <a:lnTo>
                  <a:pt y="812589" x="754873"/>
                </a:lnTo>
                <a:lnTo>
                  <a:pt y="791158" x="731061"/>
                </a:lnTo>
                <a:lnTo>
                  <a:pt y="784014" x="707248"/>
                </a:lnTo>
                <a:lnTo>
                  <a:pt y="791158" x="662005"/>
                </a:lnTo>
                <a:lnTo>
                  <a:pt y="798302" x="619142"/>
                </a:lnTo>
                <a:lnTo>
                  <a:pt y="805446" x="573898"/>
                </a:lnTo>
                <a:lnTo>
                  <a:pt y="793539" x="554848"/>
                </a:lnTo>
                <a:lnTo>
                  <a:pt y="776871" x="550086"/>
                </a:lnTo>
                <a:lnTo>
                  <a:pt y="753058" x="540561"/>
                </a:lnTo>
                <a:lnTo>
                  <a:pt y="753058" x="540561"/>
                </a:lnTo>
                <a:lnTo>
                  <a:pt y="805446" x="545323"/>
                </a:lnTo>
                <a:lnTo>
                  <a:pt y="822114" x="559611"/>
                </a:lnTo>
                <a:lnTo>
                  <a:pt y="826877" x="609617"/>
                </a:lnTo>
                <a:lnTo>
                  <a:pt y="814971" x="659623"/>
                </a:lnTo>
                <a:lnTo>
                  <a:pt y="810208" x="692961"/>
                </a:lnTo>
                <a:lnTo>
                  <a:pt y="817352" x="723917"/>
                </a:lnTo>
                <a:lnTo>
                  <a:pt y="843546" x="740586"/>
                </a:lnTo>
                <a:lnTo>
                  <a:pt y="843546" x="766780"/>
                </a:lnTo>
                <a:lnTo>
                  <a:pt y="838783" x="802498"/>
                </a:lnTo>
                <a:lnTo>
                  <a:pt y="848308" x="831073"/>
                </a:lnTo>
                <a:lnTo>
                  <a:pt y="893552" x="838217"/>
                </a:lnTo>
                <a:lnTo>
                  <a:pt y="931652" x="850123"/>
                </a:lnTo>
                <a:lnTo>
                  <a:pt y="948321" x="850123"/>
                </a:lnTo>
                <a:lnTo>
                  <a:pt y="964989" x="840598"/>
                </a:lnTo>
                <a:lnTo>
                  <a:pt y="974514" x="823930"/>
                </a:lnTo>
                <a:lnTo>
                  <a:pt y="979277" x="802498"/>
                </a:lnTo>
                <a:lnTo>
                  <a:pt y="979277" x="781067"/>
                </a:lnTo>
                <a:lnTo>
                  <a:pt y="988802" x="769161"/>
                </a:lnTo>
                <a:lnTo>
                  <a:pt y="988802" x="769161"/>
                </a:lnTo>
                <a:lnTo>
                  <a:pt y="991183" x="800117"/>
                </a:lnTo>
                <a:lnTo>
                  <a:pt y="1003089" x="816786"/>
                </a:lnTo>
                <a:cubicBezTo>
                  <a:pt y="999914" x="823930"/>
                  <a:pt y="991580" x="835439"/>
                  <a:pt y="993564" x="838217"/>
                </a:cubicBezTo>
                <a:cubicBezTo>
                  <a:pt y="995549" x="840995"/>
                  <a:pt y="1007852" x="835042"/>
                  <a:pt y="1014996" x="833455"/>
                </a:cubicBezTo>
                <a:lnTo>
                  <a:pt y="1024521" x="859648"/>
                </a:lnTo>
                <a:lnTo>
                  <a:pt y="1014995" x="888223"/>
                </a:lnTo>
                <a:lnTo>
                  <a:pt y="1003089" x="926324"/>
                </a:lnTo>
                <a:cubicBezTo>
                  <a:pt y="1013408" x="923148"/>
                  <a:pt y="1023728" x="946166"/>
                  <a:pt y="1034047" x="942990"/>
                </a:cubicBezTo>
                <a:lnTo>
                  <a:pt y="1079290" x="931086"/>
                </a:lnTo>
                <a:lnTo>
                  <a:pt y="1084052" x="902511"/>
                </a:lnTo>
                <a:lnTo>
                  <a:pt y="1105483" x="881080"/>
                </a:lnTo>
                <a:lnTo>
                  <a:pt y="1119771" x="842980"/>
                </a:lnTo>
                <a:lnTo>
                  <a:pt y="1136439" x="828692"/>
                </a:lnTo>
                <a:lnTo>
                  <a:pt y="1157871" x="812023"/>
                </a:lnTo>
                <a:lnTo>
                  <a:pt y="1165014" x="783448"/>
                </a:lnTo>
                <a:lnTo>
                  <a:pt y="1172158" x="766780"/>
                </a:lnTo>
                <a:lnTo>
                  <a:pt y="1174539" x="752492"/>
                </a:lnTo>
                <a:lnTo>
                  <a:pt y="1160252" x="745348"/>
                </a:lnTo>
                <a:lnTo>
                  <a:pt y="1160252" x="745348"/>
                </a:lnTo>
                <a:lnTo>
                  <a:pt y="1186446" x="735823"/>
                </a:lnTo>
                <a:lnTo>
                  <a:pt y="1200733" x="716773"/>
                </a:lnTo>
                <a:lnTo>
                  <a:pt y="1207877" x="700105"/>
                </a:lnTo>
                <a:lnTo>
                  <a:pt y="1186446" x="700105"/>
                </a:lnTo>
                <a:lnTo>
                  <a:pt y="1181683" x="692961"/>
                </a:lnTo>
                <a:lnTo>
                  <a:pt y="1210258" x="690580"/>
                </a:lnTo>
                <a:lnTo>
                  <a:pt y="1226927" x="678673"/>
                </a:lnTo>
                <a:lnTo>
                  <a:pt y="1217402" x="669148"/>
                </a:lnTo>
                <a:lnTo>
                  <a:pt y="1210258" x="647717"/>
                </a:lnTo>
                <a:lnTo>
                  <a:pt y="1205496" x="631048"/>
                </a:lnTo>
                <a:lnTo>
                  <a:pt y="1234071" x="614380"/>
                </a:lnTo>
                <a:lnTo>
                  <a:pt y="1248358" x="588186"/>
                </a:lnTo>
                <a:lnTo>
                  <a:pt y="1274552" x="566755"/>
                </a:lnTo>
                <a:lnTo>
                  <a:pt y="1288840" x="557230"/>
                </a:lnTo>
                <a:lnTo>
                  <a:pt y="1307889" x="545324"/>
                </a:lnTo>
                <a:lnTo>
                  <a:pt y="1322177" x="514367"/>
                </a:lnTo>
                <a:lnTo>
                  <a:pt y="1310271" x="488173"/>
                </a:lnTo>
                <a:lnTo>
                  <a:pt y="1300746" x="471505"/>
                </a:lnTo>
                <a:lnTo>
                  <a:pt y="1295983" x="452455"/>
                </a:lnTo>
                <a:lnTo>
                  <a:pt y="1279314" x="431023"/>
                </a:lnTo>
                <a:lnTo>
                  <a:pt y="1279314" x="431023"/>
                </a:lnTo>
                <a:lnTo>
                  <a:pt y="1279314" x="431023"/>
                </a:lnTo>
                <a:lnTo>
                  <a:pt y="1241214" x="397686"/>
                </a:lnTo>
                <a:lnTo>
                  <a:pt y="1229308" x="388161"/>
                </a:lnTo>
                <a:lnTo>
                  <a:pt y="1231689" x="378636"/>
                </a:lnTo>
                <a:lnTo>
                  <a:pt y="1217402" x="378636"/>
                </a:lnTo>
                <a:lnTo>
                  <a:pt y="1203114" x="373873"/>
                </a:lnTo>
                <a:lnTo>
                  <a:pt y="1207877" x="357205"/>
                </a:lnTo>
                <a:lnTo>
                  <a:pt y="1186446" x="350061"/>
                </a:lnTo>
                <a:lnTo>
                  <a:pt y="1167396" x="335773"/>
                </a:lnTo>
                <a:lnTo>
                  <a:pt y="1155489" x="350061"/>
                </a:lnTo>
                <a:lnTo>
                  <a:pt y="1131677" x="342917"/>
                </a:lnTo>
                <a:lnTo>
                  <a:pt y="1119771" x="326248"/>
                </a:lnTo>
                <a:lnTo>
                  <a:pt y="1103102" x="333392"/>
                </a:lnTo>
                <a:lnTo>
                  <a:pt y="1105483" x="345298"/>
                </a:lnTo>
                <a:lnTo>
                  <a:pt y="1110246" x="373873"/>
                </a:lnTo>
                <a:lnTo>
                  <a:pt y="1086433" x="371492"/>
                </a:lnTo>
                <a:lnTo>
                  <a:pt y="1067383" x="397686"/>
                </a:lnTo>
                <a:lnTo>
                  <a:pt y="1010233" x="402449"/>
                </a:lnTo>
                <a:lnTo>
                  <a:pt y="969752" x="364348"/>
                </a:lnTo>
                <a:lnTo>
                  <a:pt y="934033" x="345298"/>
                </a:lnTo>
                <a:lnTo>
                  <a:pt y="900696" x="307198"/>
                </a:lnTo>
                <a:lnTo>
                  <a:pt y="834021" x="302436"/>
                </a:lnTo>
                <a:lnTo>
                  <a:pt y="805446" x="321486"/>
                </a:lnTo>
                <a:lnTo>
                  <a:pt y="805446" x="321486"/>
                </a:lnTo>
                <a:lnTo>
                  <a:pt y="769727" x="304817"/>
                </a:lnTo>
                <a:lnTo>
                  <a:pt y="755439" x="283386"/>
                </a:lnTo>
                <a:lnTo>
                  <a:pt y="738771" x="276242"/>
                </a:lnTo>
                <a:lnTo>
                  <a:pt y="717339" x="259573"/>
                </a:lnTo>
                <a:lnTo>
                  <a:pt y="693527" x="240523"/>
                </a:lnTo>
                <a:lnTo>
                  <a:pt y="684002" x="214330"/>
                </a:lnTo>
                <a:cubicBezTo>
                  <a:pt y="663761" x="193296"/>
                  <a:pt y="635980" x="165118"/>
                  <a:pt y="605421" x="138130"/>
                </a:cubicBezTo>
                <a:cubicBezTo>
                  <a:pt y="574862" x="111143"/>
                  <a:pt y="520886" x="86139"/>
                  <a:pt y="493502" x="71455"/>
                </a:cubicBezTo>
                <a:cubicBezTo>
                  <a:pt y="466118" x="56771"/>
                  <a:pt y="454211" x="66692"/>
                  <a:pt y="436352" x="59548"/>
                </a:cubicBezTo>
                <a:cubicBezTo>
                  <a:pt y="418493" x="52404"/>
                  <a:pt y="399443" x="35339"/>
                  <a:pt y="386346" x="28592"/>
                </a:cubicBezTo>
                <a:cubicBezTo>
                  <a:pt y="373249" x="21845"/>
                  <a:pt y="368883" x="31767"/>
                  <a:pt y="355389" x="28592"/>
                </a:cubicBezTo>
                <a:cubicBezTo>
                  <a:pt y="341895" x="25417"/>
                  <a:pt y="318877" x="13511"/>
                  <a:pt y="305383" x="9542"/>
                </a:cubicBezTo>
                <a:cubicBezTo>
                  <a:pt y="291889" x="5573"/>
                  <a:pt y="284746" x="12717"/>
                  <a:pt y="272046" x="11923"/>
                </a:cubicBezTo>
                <a:cubicBezTo>
                  <a:pt y="259346" x="11129"/>
                  <a:pt y="242280" x="6765"/>
                  <a:pt y="229183" x="4780"/>
                </a:cubicBezTo>
                <a:cubicBezTo>
                  <a:pt y="216086" x="2795"/>
                  <a:pt y="213308" x="11525"/>
                  <a:pt y="202989" x="11922"/>
                </a:cubicBezTo>
                <a:cubicBezTo>
                  <a:pt y="192670" x="12319"/>
                  <a:pt y="180368" x="19860"/>
                  <a:pt y="167271" x="19066"/>
                </a:cubicBezTo>
                <a:cubicBezTo>
                  <a:pt y="154174" x="18272"/>
                  <a:pt y="126789" x="12716"/>
                  <a:pt y="112502" x="9541"/>
                </a:cubicBezTo>
                <a:cubicBezTo>
                  <a:pt y="98215" x="6366"/>
                  <a:pt y="90674" x="-380"/>
                  <a:pt y="81546" x="17"/>
                </a:cubicBezTo>
                <a:cubicBezTo>
                  <a:pt y="73608" x="3985"/>
                  <a:pt y="70434" x="22242"/>
                  <a:pt y="62496" x="26210"/>
                </a:cubicBezTo>
                <a:lnTo>
                  <a:pt y="10108" x="35736"/>
                </a:lnTo>
                <a:lnTo>
                  <a:pt y="0" x="3407361"/>
                </a:lnTo>
                <a:lnTo>
                  <a:pt y="850419" x="3395185"/>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09" name="Shape 1209"/>
          <p:cNvSpPr/>
          <p:nvPr/>
        </p:nvSpPr>
        <p:spPr>
          <a:xfrm>
            <a:off y="765904" x="3563123"/>
            <a:ext cy="1217295" cx="2245994"/>
          </a:xfrm>
          <a:custGeom>
            <a:pathLst>
              <a:path w="2495550" extrusionOk="0" h="1352551">
                <a:moveTo>
                  <a:pt y="1" x="2059781"/>
                </a:moveTo>
                <a:cubicBezTo>
                  <a:pt y="7939" x="2062956"/>
                  <a:pt y="30163" x="2070893"/>
                  <a:pt y="38101" x="2074068"/>
                </a:cubicBezTo>
                <a:cubicBezTo>
                  <a:pt y="51595" x="2077243"/>
                  <a:pt y="79376" x="2080418"/>
                  <a:pt y="92870" x="2083593"/>
                </a:cubicBezTo>
                <a:cubicBezTo>
                  <a:pt y="107157" x="2087562"/>
                  <a:pt y="123826" x="2101056"/>
                  <a:pt y="138113" x="2105025"/>
                </a:cubicBezTo>
                <a:cubicBezTo>
                  <a:pt y="146844" x="2106612"/>
                  <a:pt y="179389" x="2101056"/>
                  <a:pt y="188120" x="2102643"/>
                </a:cubicBezTo>
                <a:cubicBezTo>
                  <a:pt y="196851" x="2104231"/>
                  <a:pt y="220663" x="2101849"/>
                  <a:pt y="233363" x="2102643"/>
                </a:cubicBezTo>
                <a:cubicBezTo>
                  <a:pt y="243682" x="2104231"/>
                  <a:pt y="273051" x="2096293"/>
                  <a:pt y="283370" x="2097881"/>
                </a:cubicBezTo>
                <a:cubicBezTo>
                  <a:pt y="292101" x="2098675"/>
                  <a:pt y="315120" x="2111374"/>
                  <a:pt y="323851" x="2112168"/>
                </a:cubicBezTo>
                <a:cubicBezTo>
                  <a:pt y="337345" x="2116137"/>
                  <a:pt y="341313" x="2122487"/>
                  <a:pt y="354807" x="2126456"/>
                </a:cubicBezTo>
                <a:cubicBezTo>
                  <a:pt y="361951" x="2128837"/>
                  <a:pt y="385763" x="2119312"/>
                  <a:pt y="392907" x="2121693"/>
                </a:cubicBezTo>
                <a:cubicBezTo>
                  <a:pt y="400051" x="2123281"/>
                  <a:pt y="423863" x="2134393"/>
                  <a:pt y="431007" x="2135981"/>
                </a:cubicBezTo>
                <a:cubicBezTo>
                  <a:pt y="438945" x="2139950"/>
                  <a:pt y="451644" x="2158206"/>
                  <a:pt y="459582" x="2162175"/>
                </a:cubicBezTo>
                <a:cubicBezTo>
                  <a:pt y="466726" x="2165350"/>
                  <a:pt y="478632" x="2182812"/>
                  <a:pt y="485776" x="2185987"/>
                </a:cubicBezTo>
                <a:cubicBezTo>
                  <a:pt y="492126" x="2188368"/>
                  <a:pt y="515145" x="2193131"/>
                  <a:pt y="521495" x="2195512"/>
                </a:cubicBezTo>
                <a:cubicBezTo>
                  <a:pt y="552451" x="2205037"/>
                  <a:pt y="607220" x="2224087"/>
                  <a:pt y="638176" x="2233612"/>
                </a:cubicBezTo>
                <a:lnTo>
                  <a:pt y="723901" x="2255043"/>
                </a:lnTo>
                <a:lnTo>
                  <a:pt y="769145" x="2283618"/>
                </a:lnTo>
                <a:lnTo>
                  <a:pt y="826295" x="2305050"/>
                </a:lnTo>
                <a:lnTo>
                  <a:pt y="876301" x="2314575"/>
                </a:lnTo>
                <a:lnTo>
                  <a:pt y="914401" x="2357437"/>
                </a:lnTo>
                <a:lnTo>
                  <a:pt y="954882" x="2359818"/>
                </a:lnTo>
                <a:lnTo>
                  <a:pt y="969170" x="2364581"/>
                </a:lnTo>
                <a:lnTo>
                  <a:pt y="983457" x="2381250"/>
                </a:lnTo>
                <a:lnTo>
                  <a:pt y="1000126" x="2376487"/>
                </a:lnTo>
                <a:lnTo>
                  <a:pt y="1023938" x="2409825"/>
                </a:lnTo>
                <a:lnTo>
                  <a:pt y="1064420" x="2426493"/>
                </a:lnTo>
                <a:lnTo>
                  <a:pt y="1073945" x="2407443"/>
                </a:lnTo>
                <a:lnTo>
                  <a:pt y="1052513" x="2393156"/>
                </a:lnTo>
                <a:lnTo>
                  <a:pt y="1040607" x="2381250"/>
                </a:lnTo>
                <a:lnTo>
                  <a:pt y="1040607" x="2371725"/>
                </a:lnTo>
                <a:lnTo>
                  <a:pt y="1062038" x="2369343"/>
                </a:lnTo>
                <a:lnTo>
                  <a:pt y="1095376" x="2388393"/>
                </a:lnTo>
                <a:lnTo>
                  <a:pt y="1109663" x="2402681"/>
                </a:lnTo>
                <a:lnTo>
                  <a:pt y="1090613" x="2416968"/>
                </a:lnTo>
                <a:lnTo>
                  <a:pt y="1095376" x="2431256"/>
                </a:lnTo>
                <a:lnTo>
                  <a:pt y="1121570" x="2438400"/>
                </a:lnTo>
                <a:lnTo>
                  <a:pt y="1133476" x="2440781"/>
                </a:lnTo>
                <a:lnTo>
                  <a:pt y="1135857" x="2416968"/>
                </a:lnTo>
                <a:lnTo>
                  <a:pt y="1157288" x="2431256"/>
                </a:lnTo>
                <a:lnTo>
                  <a:pt y="1164432" x="2459831"/>
                </a:lnTo>
                <a:lnTo>
                  <a:pt y="1195388" x="2478881"/>
                </a:lnTo>
                <a:lnTo>
                  <a:pt y="1240632" x="2471737"/>
                </a:lnTo>
                <a:lnTo>
                  <a:pt y="1295401" x="2476500"/>
                </a:lnTo>
                <a:lnTo>
                  <a:pt y="1352551" x="2495550"/>
                </a:lnTo>
                <a:lnTo>
                  <a:pt y="1352551" x="2474118"/>
                </a:lnTo>
                <a:lnTo>
                  <a:pt y="1340645" x="2445543"/>
                </a:lnTo>
                <a:lnTo>
                  <a:pt y="1340645" x="2428875"/>
                </a:lnTo>
                <a:lnTo>
                  <a:pt y="1331120" x="2412206"/>
                </a:lnTo>
                <a:lnTo>
                  <a:pt y="1321595" x="2395537"/>
                </a:lnTo>
                <a:lnTo>
                  <a:pt y="1273970" x="2400300"/>
                </a:lnTo>
                <a:lnTo>
                  <a:pt y="1250157" x="2352675"/>
                </a:lnTo>
                <a:cubicBezTo>
                  <a:pt y="1246188" x="2339975"/>
                  <a:pt y="1227534" x="2348309"/>
                  <a:pt y="1216819" x="2336006"/>
                </a:cubicBezTo>
                <a:cubicBezTo>
                  <a:pt y="1206104" x="2323703"/>
                  <a:pt y="1192611" x="2291556"/>
                  <a:pt y="1185864" x="2278856"/>
                </a:cubicBezTo>
                <a:cubicBezTo>
                  <a:pt y="1189833" x="2265362"/>
                  <a:pt y="1174751" x="2249487"/>
                  <a:pt y="1178720" x="2235993"/>
                </a:cubicBezTo>
                <a:lnTo>
                  <a:pt y="1193007" x="2209800"/>
                </a:lnTo>
                <a:lnTo>
                  <a:pt y="1190626" x="2195512"/>
                </a:lnTo>
                <a:lnTo>
                  <a:pt y="1173957" x="2200275"/>
                </a:lnTo>
                <a:lnTo>
                  <a:pt y="1138239" x="2240756"/>
                </a:lnTo>
                <a:lnTo>
                  <a:pt y="1128713" x="2216943"/>
                </a:lnTo>
                <a:lnTo>
                  <a:pt y="1159670" x="2193131"/>
                </a:lnTo>
                <a:lnTo>
                  <a:pt y="1169195" x="2171700"/>
                </a:lnTo>
                <a:lnTo>
                  <a:pt y="1157288" x="2164556"/>
                </a:lnTo>
                <a:lnTo>
                  <a:pt y="1152526" x="2155031"/>
                </a:lnTo>
                <a:lnTo>
                  <a:pt y="1157288" x="2135981"/>
                </a:lnTo>
                <a:lnTo>
                  <a:pt y="1147763" x="2107406"/>
                </a:lnTo>
                <a:lnTo>
                  <a:pt y="1145383" x="2093119"/>
                </a:lnTo>
                <a:lnTo>
                  <a:pt y="1131094" x="2066924"/>
                </a:lnTo>
                <a:lnTo>
                  <a:pt y="1135857" x="2052638"/>
                </a:lnTo>
                <a:cubicBezTo>
                  <a:pt y="1129507" x="2042319"/>
                  <a:pt y="1140222" x="2018109"/>
                  <a:pt y="1128713" x="2007393"/>
                </a:cubicBezTo>
                <a:cubicBezTo>
                  <a:pt y="1117204" x="1996677"/>
                  <a:pt y="1101726" x="2001837"/>
                  <a:pt y="1100138" x="1993106"/>
                </a:cubicBezTo>
                <a:lnTo>
                  <a:pt y="1119188" x="1969293"/>
                </a:lnTo>
                <a:lnTo>
                  <a:pt y="1143001" x="1952625"/>
                </a:lnTo>
                <a:lnTo>
                  <a:pt y="1109663" x="1938337"/>
                </a:lnTo>
                <a:lnTo>
                  <a:pt y="1088232" x="1938337"/>
                </a:lnTo>
                <a:lnTo>
                  <a:pt y="1062038" x="1909762"/>
                </a:lnTo>
                <a:lnTo>
                  <a:pt y="1047751" x="1885950"/>
                </a:lnTo>
                <a:lnTo>
                  <a:pt y="1033463" x="1866900"/>
                </a:lnTo>
                <a:lnTo>
                  <a:pt y="1021557" x="1859756"/>
                </a:lnTo>
                <a:lnTo>
                  <a:pt y="1016795" x="1821656"/>
                </a:lnTo>
                <a:lnTo>
                  <a:pt y="1012032" x="1785937"/>
                </a:lnTo>
                <a:lnTo>
                  <a:pt y="985838" x="1766887"/>
                </a:lnTo>
                <a:lnTo>
                  <a:pt y="966788" x="1726406"/>
                </a:lnTo>
                <a:lnTo>
                  <a:pt y="952501" x="1695450"/>
                </a:lnTo>
                <a:lnTo>
                  <a:pt y="950120" x="1676400"/>
                </a:lnTo>
                <a:lnTo>
                  <a:pt y="926307" x="1676400"/>
                </a:lnTo>
                <a:lnTo>
                  <a:pt y="933451" x="1657350"/>
                </a:lnTo>
                <a:lnTo>
                  <a:pt y="933451" x="1657350"/>
                </a:lnTo>
                <a:lnTo>
                  <a:pt y="897732" x="1635918"/>
                </a:lnTo>
                <a:lnTo>
                  <a:pt y="876301" x="1612106"/>
                </a:lnTo>
                <a:lnTo>
                  <a:pt y="869157" x="1597818"/>
                </a:lnTo>
                <a:lnTo>
                  <a:pt y="850107" x="1597818"/>
                </a:lnTo>
                <a:lnTo>
                  <a:pt y="840582" x="1619250"/>
                </a:lnTo>
                <a:lnTo>
                  <a:pt y="847726" x="1650206"/>
                </a:lnTo>
                <a:lnTo>
                  <a:pt y="833438" x="1674018"/>
                </a:lnTo>
                <a:cubicBezTo>
                  <a:pt y="829469" x="1677987"/>
                  <a:pt y="825501" x="1680766"/>
                  <a:pt y="821532" x="1685925"/>
                </a:cubicBezTo>
                <a:cubicBezTo>
                  <a:pt y="817563" x="1691085"/>
                  <a:pt y="813595" x="1698625"/>
                  <a:pt y="809626" x="1704975"/>
                </a:cubicBezTo>
                <a:lnTo>
                  <a:pt y="776288" x="1666875"/>
                </a:lnTo>
                <a:cubicBezTo>
                  <a:pt y="781051" x="1661319"/>
                  <a:pt y="778669" x="1646237"/>
                  <a:pt y="783432" x="1640681"/>
                </a:cubicBezTo>
                <a:lnTo>
                  <a:pt y="800101" x="1643061"/>
                </a:lnTo>
                <a:lnTo>
                  <a:pt y="807244" x="1624012"/>
                </a:lnTo>
                <a:lnTo>
                  <a:pt y="814388" x="1597819"/>
                </a:lnTo>
                <a:lnTo>
                  <a:pt y="823913" x="1576387"/>
                </a:lnTo>
                <a:lnTo>
                  <a:pt y="840582" x="1569243"/>
                </a:lnTo>
                <a:lnTo>
                  <a:pt y="840582" x="1547812"/>
                </a:lnTo>
                <a:lnTo>
                  <a:pt y="850107" x="1533525"/>
                </a:lnTo>
                <a:lnTo>
                  <a:pt y="845345" x="1502568"/>
                </a:lnTo>
                <a:lnTo>
                  <a:pt y="840582" x="1454943"/>
                </a:lnTo>
                <a:lnTo>
                  <a:pt y="826295" x="1433512"/>
                </a:lnTo>
                <a:lnTo>
                  <a:pt y="828676" x="1402556"/>
                </a:lnTo>
                <a:lnTo>
                  <a:pt y="838201" x="1376362"/>
                </a:lnTo>
                <a:lnTo>
                  <a:pt y="833438" x="1359693"/>
                </a:lnTo>
                <a:lnTo>
                  <a:pt y="804863" x="1340643"/>
                </a:lnTo>
                <a:lnTo>
                  <a:pt y="792957" x="1340643"/>
                </a:lnTo>
                <a:lnTo>
                  <a:pt y="816770" x="1331118"/>
                </a:lnTo>
                <a:lnTo>
                  <a:pt y="850107" x="1335881"/>
                </a:lnTo>
                <a:lnTo>
                  <a:pt y="869157" x="1328737"/>
                </a:lnTo>
                <a:lnTo>
                  <a:pt y="869157" x="1300162"/>
                </a:lnTo>
                <a:lnTo>
                  <a:pt y="854870" x="1281112"/>
                </a:lnTo>
                <a:lnTo>
                  <a:pt y="854870" x="1259681"/>
                </a:lnTo>
                <a:lnTo>
                  <a:pt y="845345" x="1235868"/>
                </a:lnTo>
                <a:lnTo>
                  <a:pt y="838201" x="1228725"/>
                </a:lnTo>
                <a:lnTo>
                  <a:pt y="814388" x="1228725"/>
                </a:lnTo>
                <a:lnTo>
                  <a:pt y="790576" x="1231106"/>
                </a:lnTo>
                <a:lnTo>
                  <a:pt y="766763" x="1235868"/>
                </a:lnTo>
                <a:lnTo>
                  <a:pt y="752476" x="1252537"/>
                </a:lnTo>
                <a:lnTo>
                  <a:pt y="745332" x="1259681"/>
                </a:lnTo>
                <a:lnTo>
                  <a:pt y="721520" x="1250156"/>
                </a:lnTo>
                <a:lnTo>
                  <a:pt y="692945" x="1216818"/>
                </a:lnTo>
                <a:lnTo>
                  <a:pt y="676276" x="1193006"/>
                </a:lnTo>
                <a:lnTo>
                  <a:pt y="657226" x="1178718"/>
                </a:lnTo>
                <a:lnTo>
                  <a:pt y="657226" x="1178718"/>
                </a:lnTo>
                <a:lnTo>
                  <a:pt y="695326" x="1183481"/>
                </a:lnTo>
                <a:lnTo>
                  <a:pt y="723901" x="1185862"/>
                </a:lnTo>
                <a:lnTo>
                  <a:pt y="735807" x="1212056"/>
                </a:lnTo>
                <a:lnTo>
                  <a:pt y="750095" x="1221581"/>
                </a:lnTo>
                <a:lnTo>
                  <a:pt y="776288" x="1212056"/>
                </a:lnTo>
                <a:lnTo>
                  <a:pt y="802482" x="1214437"/>
                </a:lnTo>
                <a:lnTo>
                  <a:pt y="823913" x="1207293"/>
                </a:lnTo>
                <a:lnTo>
                  <a:pt y="842963" x="1212056"/>
                </a:lnTo>
                <a:lnTo>
                  <a:pt y="842963" x="1212056"/>
                </a:lnTo>
                <a:lnTo>
                  <a:pt y="842963" x="1183481"/>
                </a:lnTo>
                <a:lnTo>
                  <a:pt y="842963" x="1166812"/>
                </a:lnTo>
                <a:lnTo>
                  <a:pt y="852488" x="1147762"/>
                </a:lnTo>
                <a:lnTo>
                  <a:pt y="842963" x="1131093"/>
                </a:lnTo>
                <a:lnTo>
                  <a:pt y="852488" x="1104900"/>
                </a:lnTo>
                <a:lnTo>
                  <a:pt y="859632" x="1083468"/>
                </a:lnTo>
                <a:lnTo>
                  <a:pt y="847726" x="1076325"/>
                </a:lnTo>
                <a:lnTo>
                  <a:pt y="857251" x="1047750"/>
                </a:lnTo>
                <a:lnTo>
                  <a:pt y="828676" x="1009650"/>
                </a:lnTo>
                <a:lnTo>
                  <a:pt y="831057" x="981075"/>
                </a:lnTo>
                <a:lnTo>
                  <a:pt y="854869" x="981075"/>
                </a:lnTo>
                <a:lnTo>
                  <a:pt y="857251" x="950118"/>
                </a:lnTo>
                <a:lnTo>
                  <a:pt y="833439" x="962025"/>
                </a:lnTo>
                <a:lnTo>
                  <a:pt y="809626" x="964406"/>
                </a:lnTo>
                <a:lnTo>
                  <a:pt y="773907" x="957262"/>
                </a:lnTo>
                <a:lnTo>
                  <a:pt y="783432" x="931068"/>
                </a:lnTo>
                <a:lnTo>
                  <a:pt y="790576" x="935832"/>
                </a:lnTo>
                <a:lnTo>
                  <a:pt y="804863" x="928687"/>
                </a:lnTo>
                <a:lnTo>
                  <a:pt y="828676" x="914400"/>
                </a:lnTo>
                <a:lnTo>
                  <a:pt y="833438" x="904875"/>
                </a:lnTo>
                <a:lnTo>
                  <a:pt y="804863" x="876300"/>
                </a:lnTo>
                <a:lnTo>
                  <a:pt y="792956" x="854868"/>
                </a:lnTo>
                <a:lnTo>
                  <a:pt y="783432" x="840581"/>
                </a:lnTo>
                <a:lnTo>
                  <a:pt y="764382" x="823912"/>
                </a:lnTo>
                <a:lnTo>
                  <a:pt y="738188" x="821531"/>
                </a:lnTo>
                <a:lnTo>
                  <a:pt y="697707" x="800100"/>
                </a:lnTo>
                <a:lnTo>
                  <a:pt y="723901" x="800100"/>
                </a:lnTo>
                <a:lnTo>
                  <a:pt y="762001" x="802481"/>
                </a:lnTo>
                <a:lnTo>
                  <a:pt y="797720" x="816768"/>
                </a:lnTo>
                <a:lnTo>
                  <a:pt y="838201" x="840581"/>
                </a:lnTo>
                <a:lnTo>
                  <a:pt y="859632" x="862012"/>
                </a:lnTo>
                <a:lnTo>
                  <a:pt y="878682" x="854868"/>
                </a:lnTo>
                <a:lnTo>
                  <a:pt y="907257" x="840581"/>
                </a:lnTo>
                <a:lnTo>
                  <a:pt y="907257" x="840581"/>
                </a:lnTo>
                <a:lnTo>
                  <a:pt y="907257" x="816768"/>
                </a:lnTo>
                <a:lnTo>
                  <a:pt y="873920" x="826293"/>
                </a:lnTo>
                <a:lnTo>
                  <a:pt y="890588" x="812006"/>
                </a:lnTo>
                <a:lnTo>
                  <a:pt y="866776" x="804862"/>
                </a:lnTo>
                <a:lnTo>
                  <a:pt y="869157" x="785812"/>
                </a:lnTo>
                <a:lnTo>
                  <a:pt y="866776" x="766762"/>
                </a:lnTo>
                <a:lnTo>
                  <a:pt y="857251" x="759618"/>
                </a:lnTo>
                <a:lnTo>
                  <a:pt y="857251" x="759618"/>
                </a:lnTo>
                <a:lnTo>
                  <a:pt y="854870" x="745331"/>
                </a:lnTo>
                <a:lnTo>
                  <a:pt y="854870" x="728662"/>
                </a:lnTo>
                <a:lnTo>
                  <a:pt y="871538" x="716756"/>
                </a:lnTo>
                <a:lnTo>
                  <a:pt y="871538" x="697706"/>
                </a:lnTo>
                <a:lnTo>
                  <a:pt y="857251" x="685800"/>
                </a:lnTo>
                <a:lnTo>
                  <a:pt y="857251" x="683418"/>
                </a:lnTo>
                <a:lnTo>
                  <a:pt y="871538" x="669131"/>
                </a:lnTo>
                <a:lnTo>
                  <a:pt y="885826" x="669131"/>
                </a:lnTo>
                <a:lnTo>
                  <a:pt y="895351" x="678656"/>
                </a:lnTo>
                <a:lnTo>
                  <a:pt y="895351" x="721518"/>
                </a:lnTo>
                <a:lnTo>
                  <a:pt y="895351" x="754856"/>
                </a:lnTo>
                <a:lnTo>
                  <a:pt y="892970" x="792956"/>
                </a:lnTo>
                <a:lnTo>
                  <a:pt y="904876" x="800100"/>
                </a:lnTo>
                <a:lnTo>
                  <a:pt y="904876" x="800100"/>
                </a:lnTo>
                <a:lnTo>
                  <a:pt y="928688" x="781050"/>
                </a:lnTo>
                <a:lnTo>
                  <a:pt y="935832" x="752475"/>
                </a:lnTo>
                <a:lnTo>
                  <a:pt y="935832" x="752475"/>
                </a:lnTo>
                <a:lnTo>
                  <a:pt y="923926" x="723900"/>
                </a:lnTo>
                <a:lnTo>
                  <a:pt y="914401" x="707231"/>
                </a:lnTo>
                <a:lnTo>
                  <a:pt y="914401" x="669131"/>
                </a:lnTo>
                <a:lnTo>
                  <a:pt y="919163" x="635793"/>
                </a:lnTo>
                <a:lnTo>
                  <a:pt y="902495" x="616743"/>
                </a:lnTo>
                <a:lnTo>
                  <a:pt y="864395" x="607218"/>
                </a:lnTo>
                <a:lnTo>
                  <a:pt y="850107" x="597693"/>
                </a:lnTo>
                <a:lnTo>
                  <a:pt y="833438" x="590550"/>
                </a:lnTo>
                <a:lnTo>
                  <a:pt y="840582" x="576262"/>
                </a:lnTo>
                <a:lnTo>
                  <a:pt y="864395" x="576262"/>
                </a:lnTo>
                <a:lnTo>
                  <a:pt y="850107" x="561975"/>
                </a:lnTo>
                <a:lnTo>
                  <a:pt y="842963" x="540543"/>
                </a:lnTo>
                <a:lnTo>
                  <a:pt y="845345" x="516731"/>
                </a:lnTo>
                <a:lnTo>
                  <a:pt y="866776" x="509587"/>
                </a:lnTo>
                <a:lnTo>
                  <a:pt y="871538" x="497681"/>
                </a:lnTo>
                <a:lnTo>
                  <a:pt y="871538" x="478631"/>
                </a:lnTo>
                <a:lnTo>
                  <a:pt y="881063" x="450056"/>
                </a:lnTo>
                <a:lnTo>
                  <a:pt y="904876" x="435768"/>
                </a:lnTo>
                <a:lnTo>
                  <a:pt y="912020" x="442912"/>
                </a:lnTo>
                <a:lnTo>
                  <a:pt y="890588" x="483393"/>
                </a:lnTo>
                <a:lnTo>
                  <a:pt y="895351" x="504825"/>
                </a:lnTo>
                <a:lnTo>
                  <a:pt y="883445" x="535781"/>
                </a:lnTo>
                <a:lnTo>
                  <a:pt y="909638" x="569118"/>
                </a:lnTo>
                <a:lnTo>
                  <a:pt y="935832" x="578643"/>
                </a:lnTo>
                <a:lnTo>
                  <a:pt y="928688" x="607218"/>
                </a:lnTo>
                <a:lnTo>
                  <a:pt y="950120" x="623887"/>
                </a:lnTo>
                <a:lnTo>
                  <a:pt y="954882" x="661987"/>
                </a:lnTo>
                <a:lnTo>
                  <a:pt y="964407" x="721518"/>
                </a:lnTo>
                <a:lnTo>
                  <a:pt y="971551" x="762000"/>
                </a:lnTo>
                <a:lnTo>
                  <a:pt y="971551" x="762000"/>
                </a:lnTo>
                <a:lnTo>
                  <a:pt y="954882" x="781050"/>
                </a:lnTo>
                <a:cubicBezTo>
                  <a:pt y="950120" x="789781"/>
                  <a:pt y="957264" x="796528"/>
                  <a:pt y="954883" x="807243"/>
                </a:cubicBezTo>
                <a:cubicBezTo>
                  <a:pt y="952502" x="817958"/>
                  <a:pt y="940595" x="832643"/>
                  <a:pt y="940595" x="845343"/>
                </a:cubicBezTo>
                <a:lnTo>
                  <a:pt y="954882" x="838200"/>
                </a:lnTo>
                <a:lnTo>
                  <a:pt y="969170" x="828675"/>
                </a:lnTo>
                <a:lnTo>
                  <a:pt y="978695" x="840581"/>
                </a:lnTo>
                <a:lnTo>
                  <a:pt y="997745" x="816768"/>
                </a:lnTo>
                <a:lnTo>
                  <a:pt y="1019176" x="814387"/>
                </a:lnTo>
                <a:lnTo>
                  <a:pt y="1031082" x="807243"/>
                </a:lnTo>
                <a:lnTo>
                  <a:pt y="1035845" x="781050"/>
                </a:lnTo>
                <a:lnTo>
                  <a:pt y="1059657" x="788193"/>
                </a:lnTo>
                <a:lnTo>
                  <a:pt y="1064420" x="757237"/>
                </a:lnTo>
                <a:lnTo>
                  <a:pt y="1047751" x="742950"/>
                </a:lnTo>
                <a:lnTo>
                  <a:pt y="1050132" x="711993"/>
                </a:lnTo>
                <a:lnTo>
                  <a:pt y="1057276" x="685800"/>
                </a:lnTo>
                <a:lnTo>
                  <a:pt y="1054895" x="659606"/>
                </a:lnTo>
                <a:lnTo>
                  <a:pt y="1052513" x="638175"/>
                </a:lnTo>
                <a:lnTo>
                  <a:pt y="1038226" x="638175"/>
                </a:lnTo>
                <a:lnTo>
                  <a:pt y="1040607" x="616743"/>
                </a:lnTo>
                <a:lnTo>
                  <a:pt y="1045370" x="595312"/>
                </a:lnTo>
                <a:lnTo>
                  <a:pt y="1035845" x="588168"/>
                </a:lnTo>
                <a:lnTo>
                  <a:pt y="1023938" x="588168"/>
                </a:lnTo>
                <a:lnTo>
                  <a:pt y="1023938" x="588168"/>
                </a:lnTo>
                <a:lnTo>
                  <a:pt y="1009651" x="642937"/>
                </a:lnTo>
                <a:lnTo>
                  <a:pt y="992982" x="664368"/>
                </a:lnTo>
                <a:lnTo>
                  <a:pt y="992982" x="664368"/>
                </a:lnTo>
                <a:lnTo>
                  <a:pt y="992982" x="664368"/>
                </a:lnTo>
                <a:lnTo>
                  <a:pt y="992982" x="614362"/>
                </a:lnTo>
                <a:lnTo>
                  <a:pt y="995363" x="597693"/>
                </a:lnTo>
                <a:lnTo>
                  <a:pt y="973932" x="595312"/>
                </a:lnTo>
                <a:lnTo>
                  <a:pt y="971551" x="566737"/>
                </a:lnTo>
                <a:lnTo>
                  <a:pt y="992982" x="576262"/>
                </a:lnTo>
                <a:lnTo>
                  <a:pt y="997745" x="561975"/>
                </a:lnTo>
                <a:lnTo>
                  <a:pt y="992982" x="528637"/>
                </a:lnTo>
                <a:lnTo>
                  <a:pt y="995363" x="509587"/>
                </a:lnTo>
                <a:lnTo>
                  <a:pt y="1012032" x="523875"/>
                </a:lnTo>
                <a:lnTo>
                  <a:pt y="1023938" x="533400"/>
                </a:lnTo>
                <a:lnTo>
                  <a:pt y="1033463" x="523875"/>
                </a:lnTo>
                <a:lnTo>
                  <a:pt y="1033463" x="523875"/>
                </a:lnTo>
                <a:lnTo>
                  <a:pt y="1059657" x="514350"/>
                </a:lnTo>
                <a:lnTo>
                  <a:pt y="1081088" x="485775"/>
                </a:lnTo>
                <a:lnTo>
                  <a:pt y="1076326" x="471487"/>
                </a:lnTo>
                <a:lnTo>
                  <a:pt y="1090613" x="454818"/>
                </a:lnTo>
                <a:lnTo>
                  <a:pt y="1088232" x="447675"/>
                </a:lnTo>
                <a:lnTo>
                  <a:pt y="1064420" x="450056"/>
                </a:lnTo>
                <a:lnTo>
                  <a:pt y="1040607" x="452437"/>
                </a:lnTo>
                <a:lnTo>
                  <a:pt y="1035845" x="442912"/>
                </a:lnTo>
                <a:lnTo>
                  <a:pt y="1052513" x="440531"/>
                </a:lnTo>
                <a:lnTo>
                  <a:pt y="1066801" x="433387"/>
                </a:lnTo>
                <a:lnTo>
                  <a:pt y="1057276" x="409575"/>
                </a:lnTo>
                <a:lnTo>
                  <a:pt y="1054895" x="400050"/>
                </a:lnTo>
                <a:lnTo>
                  <a:pt y="1073945" x="400050"/>
                </a:lnTo>
                <a:lnTo>
                  <a:pt y="1092995" x="421481"/>
                </a:lnTo>
                <a:lnTo>
                  <a:pt y="1095376" x="392906"/>
                </a:lnTo>
                <a:lnTo>
                  <a:pt y="1104901" x="388143"/>
                </a:lnTo>
                <a:lnTo>
                  <a:pt y="1095376" x="359568"/>
                </a:lnTo>
                <a:lnTo>
                  <a:pt y="1114426" x="359568"/>
                </a:lnTo>
                <a:lnTo>
                  <a:pt y="1126332" x="350043"/>
                </a:lnTo>
                <a:lnTo>
                  <a:pt y="1126332" x="340518"/>
                </a:lnTo>
                <a:lnTo>
                  <a:pt y="1092995" x="333375"/>
                </a:lnTo>
                <a:lnTo>
                  <a:pt y="1078707" x="307181"/>
                </a:lnTo>
                <a:lnTo>
                  <a:pt y="1066801" x="288131"/>
                </a:lnTo>
                <a:lnTo>
                  <a:pt y="1016795" x="295275"/>
                </a:lnTo>
                <a:lnTo>
                  <a:pt y="983457" x="302418"/>
                </a:lnTo>
                <a:lnTo>
                  <a:pt y="959645" x="345281"/>
                </a:lnTo>
                <a:lnTo>
                  <a:pt y="942976" x="354806"/>
                </a:lnTo>
                <a:lnTo>
                  <a:pt y="916782" x="366712"/>
                </a:lnTo>
                <a:lnTo>
                  <a:pt y="916782" x="366712"/>
                </a:lnTo>
                <a:lnTo>
                  <a:pt y="923926" x="338137"/>
                </a:lnTo>
                <a:lnTo>
                  <a:pt y="900113" x="330993"/>
                </a:lnTo>
                <a:lnTo>
                  <a:pt y="921545" x="328612"/>
                </a:lnTo>
                <a:lnTo>
                  <a:pt y="954882" x="316706"/>
                </a:lnTo>
                <a:lnTo>
                  <a:pt y="947738" x="304800"/>
                </a:lnTo>
                <a:lnTo>
                  <a:pt y="923926" x="304800"/>
                </a:lnTo>
                <a:lnTo>
                  <a:pt y="912020" x="304800"/>
                </a:lnTo>
                <a:lnTo>
                  <a:pt y="900113" x="295275"/>
                </a:lnTo>
                <a:lnTo>
                  <a:pt y="907257" x="285750"/>
                </a:lnTo>
                <a:lnTo>
                  <a:pt y="942976" x="280987"/>
                </a:lnTo>
                <a:lnTo>
                  <a:pt y="962026" x="297656"/>
                </a:lnTo>
                <a:lnTo>
                  <a:pt y="981076" x="292893"/>
                </a:lnTo>
                <a:lnTo>
                  <a:pt y="1012032" x="280987"/>
                </a:lnTo>
                <a:lnTo>
                  <a:pt y="1035845" x="266700"/>
                </a:lnTo>
                <a:lnTo>
                  <a:pt y="1023938" x="223837"/>
                </a:lnTo>
                <a:lnTo>
                  <a:pt y="992982" x="216693"/>
                </a:lnTo>
                <a:lnTo>
                  <a:pt y="966788" x="173831"/>
                </a:lnTo>
                <a:lnTo>
                  <a:pt y="945357" x="121443"/>
                </a:lnTo>
                <a:lnTo>
                  <a:pt y="907257" x="78581"/>
                </a:lnTo>
                <a:lnTo>
                  <a:pt y="869157" x="52387"/>
                </a:lnTo>
                <a:lnTo>
                  <a:pt y="809626" x="28575"/>
                </a:lnTo>
                <a:lnTo>
                  <a:pt y="740570" x="16668"/>
                </a:lnTo>
                <a:lnTo>
                  <a:pt y="681038" x="19050"/>
                </a:lnTo>
                <a:cubicBezTo>
                  <a:pt y="624682" x="17462"/>
                  <a:pt y="556420" x="1588"/>
                  <a:pt y="500064" x="0"/>
                </a:cubicBezTo>
                <a:cubicBezTo>
                  <a:pt y="334964" x="793"/>
                  <a:pt y="165100" x="11112"/>
                  <a:pt y="0" x="11905"/>
                </a:cubicBezTo>
                <a:lnTo>
                  <a:pt y="1" x="2059781"/>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0" name="Shape 1210"/>
          <p:cNvSpPr/>
          <p:nvPr/>
        </p:nvSpPr>
        <p:spPr>
          <a:xfrm>
            <a:off y="765908" x="3183791"/>
            <a:ext cy="934402" cx="469344"/>
          </a:xfrm>
          <a:custGeom>
            <a:pathLst>
              <a:path w="521493" extrusionOk="0" h="1038224">
                <a:moveTo>
                  <a:pt y="0" x="435769"/>
                </a:moveTo>
                <a:cubicBezTo>
                  <a:pt y="140494" x="430609"/>
                  <a:pt y="210741" x="430213"/>
                  <a:pt y="266700" x="428625"/>
                </a:cubicBezTo>
                <a:cubicBezTo>
                  <a:pt y="322659" x="427037"/>
                  <a:pt y="317499" x="424258"/>
                  <a:pt y="361949" x="421480"/>
                </a:cubicBezTo>
                <a:lnTo>
                  <a:pt y="454818" x="409574"/>
                </a:lnTo>
                <a:cubicBezTo>
                  <a:pt y="495299" x="400843"/>
                  <a:pt y="516731" x="411162"/>
                  <a:pt y="557212" x="402431"/>
                </a:cubicBezTo>
                <a:cubicBezTo>
                  <a:pt y="581024" x="393700"/>
                  <a:pt y="621506" x="396874"/>
                  <a:pt y="645318" x="388143"/>
                </a:cubicBezTo>
                <a:lnTo>
                  <a:pt y="735805" x="369093"/>
                </a:lnTo>
                <a:lnTo>
                  <a:pt y="781049" x="380999"/>
                </a:lnTo>
                <a:lnTo>
                  <a:pt y="835818" x="397668"/>
                </a:lnTo>
                <a:lnTo>
                  <a:pt y="888205" x="407193"/>
                </a:lnTo>
                <a:lnTo>
                  <a:pt y="931068" x="438149"/>
                </a:lnTo>
                <a:lnTo>
                  <a:pt y="959643" x="473868"/>
                </a:lnTo>
                <a:lnTo>
                  <a:pt y="981074" x="511968"/>
                </a:lnTo>
                <a:lnTo>
                  <a:pt y="1002505" x="521493"/>
                </a:lnTo>
                <a:lnTo>
                  <a:pt y="1002505" x="497681"/>
                </a:lnTo>
                <a:lnTo>
                  <a:pt y="983455" x="454818"/>
                </a:lnTo>
                <a:lnTo>
                  <a:pt y="988218" x="402431"/>
                </a:lnTo>
                <a:lnTo>
                  <a:pt y="1012030" x="347662"/>
                </a:lnTo>
                <a:lnTo>
                  <a:pt y="1038224" x="323849"/>
                </a:lnTo>
                <a:lnTo>
                  <a:pt y="1035843" x="300037"/>
                </a:lnTo>
                <a:lnTo>
                  <a:pt y="1009649" x="271462"/>
                </a:lnTo>
                <a:lnTo>
                  <a:pt y="1007268" x="240506"/>
                </a:lnTo>
                <a:lnTo>
                  <a:pt y="1007268" x="211931"/>
                </a:lnTo>
                <a:lnTo>
                  <a:pt y="997743" x="164306"/>
                </a:lnTo>
                <a:lnTo>
                  <a:pt y="985836" x="123824"/>
                </a:lnTo>
                <a:lnTo>
                  <a:pt y="942974" x="92868"/>
                </a:lnTo>
                <a:lnTo>
                  <a:pt y="921543" x="71437"/>
                </a:lnTo>
                <a:lnTo>
                  <a:pt y="904874" x="50006"/>
                </a:lnTo>
                <a:lnTo>
                  <a:pt y="833436" x="26193"/>
                </a:lnTo>
                <a:lnTo>
                  <a:pt y="704849" x="11906"/>
                </a:lnTo>
                <a:cubicBezTo>
                  <a:pt y="631824" x="11906"/>
                  <a:pt y="606424" x="26193"/>
                  <a:pt y="533399" x="26193"/>
                </a:cubicBezTo>
                <a:cubicBezTo>
                  <a:pt y="492124" x="24606"/>
                  <a:pt y="455611" x="42068"/>
                  <a:pt y="414336" x="40481"/>
                </a:cubicBezTo>
                <a:cubicBezTo>
                  <a:pt y="373458" x="44053"/>
                  <a:pt y="337342" x="63103"/>
                  <a:pt y="307180" x="64293"/>
                </a:cubicBezTo>
                <a:cubicBezTo>
                  <a:pt y="277018" x="65483"/>
                  <a:pt y="262730" x="48418"/>
                  <a:pt y="233361" x="47624"/>
                </a:cubicBezTo>
                <a:cubicBezTo>
                  <a:pt y="196055" x="38893"/>
                  <a:pt y="149224" x="51593"/>
                  <a:pt y="111918" x="42862"/>
                </a:cubicBezTo>
                <a:lnTo>
                  <a:pt y="2380" x="0"/>
                </a:lnTo>
                <a:lnTo>
                  <a:pt y="0" x="435769"/>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1" name="Shape 1211"/>
          <p:cNvSpPr/>
          <p:nvPr/>
        </p:nvSpPr>
        <p:spPr>
          <a:xfrm>
            <a:off y="765904" x="374035"/>
            <a:ext cy="2083118" cx="2089664"/>
          </a:xfrm>
          <a:custGeom>
            <a:pathLst>
              <a:path w="2321849" extrusionOk="0" h="2314576">
                <a:moveTo>
                  <a:pt y="4763" x="1614618"/>
                </a:moveTo>
                <a:cubicBezTo>
                  <a:pt y="64691" x="1666609"/>
                  <a:pt y="73424" x="1663832"/>
                  <a:pt y="97634" x="1676532"/>
                </a:cubicBezTo>
                <a:cubicBezTo>
                  <a:pt y="121844" x="1689232"/>
                  <a:pt y="108746" x="1697963"/>
                  <a:pt y="150021" x="1690819"/>
                </a:cubicBezTo>
                <a:cubicBezTo>
                  <a:pt y="191296" x="1683675"/>
                  <a:pt y="224634" x="1690026"/>
                  <a:pt y="264321" x="1667007"/>
                </a:cubicBezTo>
                <a:cubicBezTo>
                  <a:pt y="304008" x="1643988"/>
                  <a:pt y="322265" x="1609063"/>
                  <a:pt y="359571" x="1595569"/>
                </a:cubicBezTo>
                <a:cubicBezTo>
                  <a:pt y="396877" x="1582075"/>
                  <a:pt y="461171" x="1578901"/>
                  <a:pt y="492921" x="1562232"/>
                </a:cubicBezTo>
                <a:cubicBezTo>
                  <a:pt y="524671" x="1545563"/>
                  <a:pt y="530227" x="1529688"/>
                  <a:pt y="564358" x="1524132"/>
                </a:cubicBezTo>
                <a:lnTo>
                  <a:pt y="673895" x="1500318"/>
                </a:lnTo>
                <a:lnTo>
                  <a:pt y="714376" x="1457456"/>
                </a:lnTo>
                <a:lnTo>
                  <a:pt y="757238" x="1459837"/>
                </a:lnTo>
                <a:lnTo>
                  <a:pt y="785813" x="1497937"/>
                </a:lnTo>
                <a:lnTo>
                  <a:pt y="840582" x="1547943"/>
                </a:lnTo>
                <a:lnTo>
                  <a:pt y="931070" x="1578899"/>
                </a:lnTo>
                <a:cubicBezTo>
                  <a:pt y="954089" x="1578105"/>
                  <a:pt y="977107" x="1577312"/>
                  <a:pt y="1000126" x="1576518"/>
                </a:cubicBezTo>
                <a:lnTo>
                  <a:pt y="1062038" x="1569374"/>
                </a:lnTo>
                <a:lnTo>
                  <a:pt y="1121570" x="1593187"/>
                </a:lnTo>
                <a:lnTo>
                  <a:pt y="1193007" x="1626524"/>
                </a:lnTo>
                <a:lnTo>
                  <a:pt y="1231107" x="1638431"/>
                </a:lnTo>
                <a:lnTo>
                  <a:pt y="1271588" x="1631287"/>
                </a:lnTo>
                <a:lnTo>
                  <a:pt y="1288257" x="1593187"/>
                </a:lnTo>
                <a:lnTo>
                  <a:pt y="1302545" x="1552706"/>
                </a:lnTo>
                <a:lnTo>
                  <a:pt y="1347788" x="1528893"/>
                </a:lnTo>
                <a:lnTo>
                  <a:pt y="1333501" x="1569374"/>
                </a:lnTo>
                <a:lnTo>
                  <a:pt y="1321595" x="1597949"/>
                </a:lnTo>
                <a:lnTo>
                  <a:pt y="1366838" x="1605093"/>
                </a:lnTo>
                <a:lnTo>
                  <a:pt y="1383507" x="1628906"/>
                </a:lnTo>
                <a:lnTo>
                  <a:pt y="1371601" x="1676531"/>
                </a:lnTo>
                <a:lnTo>
                  <a:pt y="1393032" x="1688437"/>
                </a:lnTo>
                <a:lnTo>
                  <a:pt y="1383507" x="1745587"/>
                </a:lnTo>
                <a:lnTo>
                  <a:pt y="1412082" x="1745587"/>
                </a:lnTo>
                <a:lnTo>
                  <a:pt y="1423988" x="1774162"/>
                </a:lnTo>
                <a:lnTo>
                  <a:pt y="1457326" x="1776543"/>
                </a:lnTo>
                <a:lnTo>
                  <a:pt y="1490663" x="1783687"/>
                </a:lnTo>
                <a:lnTo>
                  <a:pt y="1514476" x="1828931"/>
                </a:lnTo>
                <a:lnTo>
                  <a:pt y="1509713" x="1869412"/>
                </a:lnTo>
                <a:lnTo>
                  <a:pt y="1554957" x="1850362"/>
                </a:lnTo>
                <a:lnTo>
                  <a:pt y="1588295" x="1843218"/>
                </a:lnTo>
                <a:lnTo>
                  <a:pt y="1588295" x="1843218"/>
                </a:lnTo>
                <a:lnTo>
                  <a:pt y="1652588" x="1890843"/>
                </a:lnTo>
                <a:lnTo>
                  <a:pt y="1740695" x="1933706"/>
                </a:lnTo>
                <a:lnTo>
                  <a:pt y="1781176" x="1978949"/>
                </a:lnTo>
                <a:lnTo>
                  <a:pt y="1814513" x="2024193"/>
                </a:lnTo>
                <a:lnTo>
                  <a:pt y="1852613" x="2081343"/>
                </a:lnTo>
                <a:lnTo>
                  <a:pt y="1902620" x="2117062"/>
                </a:lnTo>
                <a:lnTo>
                  <a:pt y="1926432" x="2157543"/>
                </a:lnTo>
                <a:lnTo>
                  <a:pt y="1955007" x="2212312"/>
                </a:lnTo>
                <a:lnTo>
                  <a:pt y="1993107" x="2264699"/>
                </a:lnTo>
                <a:lnTo>
                  <a:pt y="2038351" x="2309943"/>
                </a:lnTo>
                <a:lnTo>
                  <a:pt y="2074070" x="2321849"/>
                </a:lnTo>
                <a:lnTo>
                  <a:pt y="2090738" x="2286131"/>
                </a:lnTo>
                <a:lnTo>
                  <a:pt y="2085976" x="2217074"/>
                </a:lnTo>
                <a:lnTo>
                  <a:pt y="2064545" x="2171831"/>
                </a:lnTo>
                <a:lnTo>
                  <a:pt y="2028826" x="2131349"/>
                </a:lnTo>
                <a:lnTo>
                  <a:pt y="2047876" x="2102774"/>
                </a:lnTo>
                <a:lnTo>
                  <a:pt y="2016920" x="2071818"/>
                </a:lnTo>
                <a:lnTo>
                  <a:pt y="1993107" x="2038481"/>
                </a:lnTo>
                <a:lnTo>
                  <a:pt y="1995488" x="2019431"/>
                </a:lnTo>
                <a:lnTo>
                  <a:pt y="1978820" x="1983712"/>
                </a:lnTo>
                <a:lnTo>
                  <a:pt y="1983582" x="1964662"/>
                </a:lnTo>
                <a:lnTo>
                  <a:pt y="2000251" x="1936087"/>
                </a:lnTo>
                <a:lnTo>
                  <a:pt y="1966913" x="1926562"/>
                </a:lnTo>
                <a:lnTo>
                  <a:pt y="1931195" x="1919418"/>
                </a:lnTo>
                <a:lnTo>
                  <a:pt y="1916907" x="1907512"/>
                </a:lnTo>
                <a:lnTo>
                  <a:pt y="1931195" x="1883699"/>
                </a:lnTo>
                <a:lnTo>
                  <a:pt y="1924051" x="1850362"/>
                </a:lnTo>
                <a:lnTo>
                  <a:pt y="1928813" x="1805118"/>
                </a:lnTo>
                <a:lnTo>
                  <a:pt y="1907382" x="1797974"/>
                </a:lnTo>
                <a:lnTo>
                  <a:pt y="1878807" x="1793212"/>
                </a:lnTo>
                <a:lnTo>
                  <a:pt y="1864520" x="1783687"/>
                </a:lnTo>
                <a:lnTo>
                  <a:pt y="1900238" x="1764637"/>
                </a:lnTo>
                <a:lnTo>
                  <a:pt y="1902620" x="1740824"/>
                </a:lnTo>
                <a:lnTo>
                  <a:pt y="1931195" x="1728918"/>
                </a:lnTo>
                <a:lnTo>
                  <a:pt y="1947863" x="1669387"/>
                </a:lnTo>
                <a:lnTo>
                  <a:pt y="1957388" x="1633668"/>
                </a:lnTo>
                <a:lnTo>
                  <a:pt y="1993107" x="1612237"/>
                </a:lnTo>
                <a:lnTo>
                  <a:pt y="2043113" x="1614618"/>
                </a:lnTo>
                <a:lnTo>
                  <a:pt y="2085976" x="1595568"/>
                </a:lnTo>
                <a:lnTo>
                  <a:pt y="2081213" x="1562231"/>
                </a:lnTo>
                <a:lnTo>
                  <a:pt y="2035970" x="1536037"/>
                </a:lnTo>
                <a:lnTo>
                  <a:pt y="2021682" x="1514606"/>
                </a:lnTo>
                <a:lnTo>
                  <a:pt y="2040732" x="1464599"/>
                </a:lnTo>
                <a:cubicBezTo>
                  <a:pt y="2060576" x="1463805"/>
                  <a:pt y="2080419" x="1463012"/>
                  <a:pt y="2100263" x="1462218"/>
                </a:cubicBezTo>
                <a:lnTo>
                  <a:pt y="2114551" x="1447931"/>
                </a:lnTo>
                <a:lnTo>
                  <a:pt y="2100263" x="1428881"/>
                </a:lnTo>
                <a:lnTo>
                  <a:pt y="2085976" x="1412212"/>
                </a:lnTo>
                <a:lnTo>
                  <a:pt y="2102645" x="1386018"/>
                </a:lnTo>
                <a:lnTo>
                  <a:pt y="2162176" x="1381256"/>
                </a:lnTo>
                <a:lnTo>
                  <a:pt y="2214563" x="1374112"/>
                </a:lnTo>
                <a:lnTo>
                  <a:pt y="2238376" x="1347918"/>
                </a:lnTo>
                <a:lnTo>
                  <a:pt y="2226470" x="1324106"/>
                </a:lnTo>
                <a:lnTo>
                  <a:pt y="2257426" x="1309818"/>
                </a:lnTo>
                <a:lnTo>
                  <a:pt y="2262188" x="1288387"/>
                </a:lnTo>
                <a:lnTo>
                  <a:pt y="2235995" x="1264574"/>
                </a:lnTo>
                <a:lnTo>
                  <a:pt y="2202657" x="1288387"/>
                </a:lnTo>
                <a:lnTo>
                  <a:pt y="2181226" x="1290768"/>
                </a:lnTo>
                <a:lnTo>
                  <a:pt y="2155032" x="1286006"/>
                </a:lnTo>
                <a:lnTo>
                  <a:pt y="2135982" x="1266956"/>
                </a:lnTo>
                <a:lnTo>
                  <a:pt y="2155032" x="1226474"/>
                </a:lnTo>
                <a:lnTo>
                  <a:pt y="2150270" x="1147893"/>
                </a:lnTo>
                <a:lnTo>
                  <a:pt y="2155032" x="1095506"/>
                </a:lnTo>
                <a:lnTo>
                  <a:pt y="2138363" x="1093124"/>
                </a:lnTo>
                <a:lnTo>
                  <a:pt y="2159795" x="1057406"/>
                </a:lnTo>
                <a:lnTo>
                  <a:pt y="2193132" x="1021687"/>
                </a:lnTo>
                <a:lnTo>
                  <a:pt y="2221707" x="997874"/>
                </a:lnTo>
                <a:lnTo>
                  <a:pt y="2283620" x="976443"/>
                </a:lnTo>
                <a:lnTo>
                  <a:pt y="2314576" x="952631"/>
                </a:lnTo>
                <a:lnTo>
                  <a:pt y="2307432" x="931199"/>
                </a:lnTo>
                <a:lnTo>
                  <a:pt y="2259807" x="912149"/>
                </a:lnTo>
                <a:lnTo>
                  <a:pt y="2209801" x="909768"/>
                </a:lnTo>
                <a:lnTo>
                  <a:pt y="2181226" x="893099"/>
                </a:lnTo>
                <a:lnTo>
                  <a:pt y="2147888" x="852618"/>
                </a:lnTo>
                <a:lnTo>
                  <a:pt y="2126457" x="814518"/>
                </a:lnTo>
                <a:lnTo>
                  <a:pt y="2097882" x="795468"/>
                </a:lnTo>
                <a:lnTo>
                  <a:pt y="2083595" x="785943"/>
                </a:lnTo>
                <a:lnTo>
                  <a:pt y="2069307" x="771656"/>
                </a:lnTo>
                <a:lnTo>
                  <a:pt y="2066926" x="757368"/>
                </a:lnTo>
                <a:lnTo>
                  <a:pt y="2057401" x="724031"/>
                </a:lnTo>
                <a:lnTo>
                  <a:pt y="2050257" x="714506"/>
                </a:lnTo>
                <a:lnTo>
                  <a:pt y="2050257" x="714506"/>
                </a:lnTo>
                <a:lnTo>
                  <a:pt y="2043113" x="766893"/>
                </a:lnTo>
                <a:lnTo>
                  <a:pt y="2043113" x="766893"/>
                </a:lnTo>
                <a:lnTo>
                  <a:pt y="2033588" x="797849"/>
                </a:lnTo>
                <a:lnTo>
                  <a:pt y="2031207" x="821662"/>
                </a:lnTo>
                <a:lnTo>
                  <a:pt y="2016920" x="840712"/>
                </a:lnTo>
                <a:lnTo>
                  <a:pt y="1981201" x="804993"/>
                </a:lnTo>
                <a:lnTo>
                  <a:pt y="1962151" x="795468"/>
                </a:lnTo>
                <a:lnTo>
                  <a:pt y="1952626" x="785943"/>
                </a:lnTo>
                <a:lnTo>
                  <a:pt y="1943101" x="766893"/>
                </a:lnTo>
                <a:lnTo>
                  <a:pt y="1947863" x="750224"/>
                </a:lnTo>
                <a:lnTo>
                  <a:pt y="1962151" x="709743"/>
                </a:lnTo>
                <a:lnTo>
                  <a:pt y="1931195" x="716887"/>
                </a:lnTo>
                <a:lnTo>
                  <a:pt y="1900238" x="738318"/>
                </a:lnTo>
                <a:lnTo>
                  <a:pt y="1876426" x="707362"/>
                </a:lnTo>
                <a:lnTo>
                  <a:pt y="1862138" x="685931"/>
                </a:lnTo>
                <a:lnTo>
                  <a:pt y="1866901" x="652593"/>
                </a:lnTo>
                <a:lnTo>
                  <a:pt y="1878807" x="633543"/>
                </a:lnTo>
                <a:lnTo>
                  <a:pt y="1905001" x="609731"/>
                </a:lnTo>
                <a:lnTo>
                  <a:pt y="1928813" x="609731"/>
                </a:lnTo>
                <a:lnTo>
                  <a:pt y="1950245" x="588299"/>
                </a:lnTo>
                <a:lnTo>
                  <a:pt y="1959770" x="552581"/>
                </a:lnTo>
                <a:lnTo>
                  <a:pt y="1971676" x="540674"/>
                </a:lnTo>
                <a:lnTo>
                  <a:pt y="1974057" x="502574"/>
                </a:lnTo>
                <a:lnTo>
                  <a:pt y="1983582" x="454949"/>
                </a:lnTo>
                <a:lnTo>
                  <a:pt y="1995488" x="426374"/>
                </a:lnTo>
                <a:lnTo>
                  <a:pt y="1985963" x="402562"/>
                </a:lnTo>
                <a:lnTo>
                  <a:pt y="1981201" x="376368"/>
                </a:lnTo>
                <a:lnTo>
                  <a:pt y="1959770" x="354937"/>
                </a:lnTo>
                <a:lnTo>
                  <a:pt y="1919288" x="343031"/>
                </a:lnTo>
                <a:lnTo>
                  <a:pt y="1878807" x="350174"/>
                </a:lnTo>
                <a:lnTo>
                  <a:pt y="1857376" x="333506"/>
                </a:lnTo>
                <a:lnTo>
                  <a:pt y="1807370" x="293024"/>
                </a:lnTo>
                <a:lnTo>
                  <a:pt y="1814513" x="250162"/>
                </a:lnTo>
                <a:lnTo>
                  <a:pt y="1828801" x="209681"/>
                </a:lnTo>
                <a:lnTo>
                  <a:pt y="1838326" x="143006"/>
                </a:lnTo>
                <a:lnTo>
                  <a:pt y="1835945" x="97762"/>
                </a:lnTo>
                <a:lnTo>
                  <a:pt y="1821657" x="78712"/>
                </a:lnTo>
                <a:lnTo>
                  <a:pt y="1793082" x="78712"/>
                </a:lnTo>
                <a:lnTo>
                  <a:pt y="1771651" x="107287"/>
                </a:lnTo>
                <a:lnTo>
                  <a:pt y="1728788" x="164437"/>
                </a:lnTo>
                <a:lnTo>
                  <a:pt y="1704976" x="157293"/>
                </a:lnTo>
                <a:lnTo>
                  <a:pt y="1695451" x="135862"/>
                </a:lnTo>
                <a:lnTo>
                  <a:pt y="1712120" x="102524"/>
                </a:lnTo>
                <a:lnTo>
                  <a:pt y="1740695" x="83474"/>
                </a:lnTo>
                <a:lnTo>
                  <a:pt y="1740695" x="130"/>
                </a:lnTo>
                <a:cubicBezTo>
                  <a:pt y="1371601" x="-2251"/>
                  <a:pt y="369094" x="28705"/>
                  <a:pt y="0" x="26324"/>
                </a:cubicBezTo>
                <a:lnTo>
                  <a:pt y="4763" x="1614618"/>
                </a:lnTo>
                <a:close/>
              </a:path>
            </a:pathLst>
          </a:custGeom>
          <a:solidFill>
            <a:srgbClr val="44472B">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2" name="Shape 1212"/>
          <p:cNvSpPr/>
          <p:nvPr/>
        </p:nvSpPr>
        <p:spPr>
          <a:xfrm>
            <a:off y="2359625" x="271019"/>
            <a:ext cy="3602391" cx="8478551"/>
          </a:xfrm>
          <a:custGeom>
            <a:pathLst>
              <a:path w="9420613" extrusionOk="0" h="4002657">
                <a:moveTo>
                  <a:pt y="0" x="9420428"/>
                </a:moveTo>
                <a:lnTo>
                  <a:pt y="17253" x="9118503"/>
                </a:lnTo>
                <a:lnTo>
                  <a:pt y="94891" x="8885590"/>
                </a:lnTo>
                <a:lnTo>
                  <a:pt y="336430" x="8644050"/>
                </a:lnTo>
                <a:lnTo>
                  <a:pt y="793630" x="8445643"/>
                </a:lnTo>
                <a:lnTo>
                  <a:pt y="1216325" x="8143718"/>
                </a:lnTo>
                <a:lnTo>
                  <a:pt y="1570008" x="7876299"/>
                </a:lnTo>
                <a:lnTo>
                  <a:pt y="1992702" x="7453605"/>
                </a:lnTo>
                <a:lnTo>
                  <a:pt y="2251494" x="7186186"/>
                </a:lnTo>
                <a:lnTo>
                  <a:pt y="2406770" x="6849756"/>
                </a:lnTo>
                <a:lnTo>
                  <a:pt y="2579298" x="6297665"/>
                </a:lnTo>
                <a:lnTo>
                  <a:pt y="2760453" x="5728322"/>
                </a:lnTo>
                <a:lnTo>
                  <a:pt y="2915728" x="5003703"/>
                </a:lnTo>
                <a:lnTo>
                  <a:pt y="2967487" x="4546503"/>
                </a:lnTo>
                <a:lnTo>
                  <a:pt y="2976113" x="4132435"/>
                </a:lnTo>
                <a:lnTo>
                  <a:pt y="2898476" x="3519960"/>
                </a:lnTo>
                <a:lnTo>
                  <a:pt y="2786332" x="2864352"/>
                </a:lnTo>
                <a:lnTo>
                  <a:pt y="2648310" x="2364020"/>
                </a:lnTo>
                <a:lnTo>
                  <a:pt y="2484408" x="1924073"/>
                </a:lnTo>
                <a:lnTo>
                  <a:pt y="2277374" x="1423741"/>
                </a:lnTo>
                <a:lnTo>
                  <a:pt y="2113472" x="1035552"/>
                </a:lnTo>
                <a:lnTo>
                  <a:pt y="2018581" x="863024"/>
                </a:lnTo>
                <a:lnTo>
                  <a:pt y="1958196" x="681869"/>
                </a:lnTo>
                <a:lnTo>
                  <a:pt y="1940943" x="483462"/>
                </a:lnTo>
                <a:lnTo>
                  <a:pt y="1932317" x="383"/>
                </a:lnTo>
                <a:cubicBezTo>
                  <a:pt y="2567796" x="-2492"/>
                  <a:pt y="3324045" x="11884"/>
                  <a:pt y="3959524" x="9009"/>
                </a:cubicBezTo>
                <a:lnTo>
                  <a:pt y="4002657" x="9394549"/>
                </a:lnTo>
                <a:cubicBezTo>
                  <a:pt y="2720197" x="9391673"/>
                  <a:pt y="1291087" x="9423304"/>
                  <a:pt y="0" x="9420428"/>
                </a:cubicBezTo>
                <a:close/>
              </a:path>
            </a:pathLst>
          </a:custGeom>
          <a:solidFill>
            <a:srgbClr val="3399FF">
              <a:alpha val="2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3" name="Shape 1213"/>
          <p:cNvSpPr/>
          <p:nvPr/>
        </p:nvSpPr>
        <p:spPr>
          <a:xfrm>
            <a:off y="763764" x="1681458"/>
            <a:ext cy="1161573" cx="1783079"/>
          </a:xfrm>
          <a:custGeom>
            <a:pathLst>
              <a:path w="1981200" extrusionOk="0" h="1290637">
                <a:moveTo>
                  <a:pt y="2381" x="1671638"/>
                </a:moveTo>
                <a:lnTo>
                  <a:pt y="71437" x="1700213"/>
                </a:lnTo>
                <a:lnTo>
                  <a:pt y="119062" x="1719263"/>
                </a:lnTo>
                <a:lnTo>
                  <a:pt y="209550" x="1714500"/>
                </a:lnTo>
                <a:lnTo>
                  <a:pt y="290512" x="1728788"/>
                </a:lnTo>
                <a:cubicBezTo>
                  <a:pt y="301625" x="1727994"/>
                  <a:pt y="307974" x="1736725"/>
                  <a:pt y="319087" x="1735931"/>
                </a:cubicBezTo>
                <a:lnTo>
                  <a:pt y="373856" x="1719263"/>
                </a:lnTo>
                <a:lnTo>
                  <a:pt y="461962" x="1704975"/>
                </a:lnTo>
                <a:lnTo>
                  <a:pt y="585787" x="1690688"/>
                </a:lnTo>
                <a:lnTo>
                  <a:pt y="690562" x="1681163"/>
                </a:lnTo>
                <a:lnTo>
                  <a:pt y="790575" x="1690688"/>
                </a:lnTo>
                <a:cubicBezTo>
                  <a:pt y="804069" x="1695450"/>
                  <a:pt y="834231" x="1693069"/>
                  <a:pt y="847725" x="1697831"/>
                </a:cubicBezTo>
                <a:lnTo>
                  <a:pt y="909637" x="1724025"/>
                </a:lnTo>
                <a:cubicBezTo>
                  <a:pt y="921543" x="1733550"/>
                  <a:pt y="928687" x="1752600"/>
                  <a:pt y="940593" x="1762125"/>
                </a:cubicBezTo>
                <a:lnTo>
                  <a:pt y="976312" x="1781175"/>
                </a:lnTo>
                <a:cubicBezTo>
                  <a:pt y="981075" x="1795463"/>
                  <a:pt y="989541" x="1804459"/>
                  <a:pt y="994304" x="1818747"/>
                </a:cubicBezTo>
                <a:lnTo>
                  <a:pt y="1009915" x="1902089"/>
                </a:lnTo>
                <a:cubicBezTo>
                  <a:pt y="1016265" x="1923520"/>
                  <a:pt y="1010443" x="1924050"/>
                  <a:pt y="1016793" x="1945481"/>
                </a:cubicBezTo>
                <a:lnTo>
                  <a:pt y="1037696" x="1971147"/>
                </a:lnTo>
                <a:lnTo>
                  <a:pt y="1104900" x="1981200"/>
                </a:lnTo>
                <a:lnTo>
                  <a:pt y="1149878" x="1958447"/>
                </a:lnTo>
                <a:lnTo>
                  <a:pt y="1172634" x="1851024"/>
                </a:lnTo>
                <a:lnTo>
                  <a:pt y="1194858" x="1790700"/>
                </a:lnTo>
                <a:lnTo>
                  <a:pt y="1237720" x="1722438"/>
                </a:lnTo>
                <a:lnTo>
                  <a:pt y="1276350" x="1576388"/>
                </a:lnTo>
                <a:lnTo>
                  <a:pt y="1290637" x="1381125"/>
                </a:lnTo>
                <a:lnTo>
                  <a:pt y="1250949" x="1209146"/>
                </a:lnTo>
                <a:cubicBezTo>
                  <a:pt y="1246927" x="1191397"/>
                  <a:pt y="1232321" x="1163066"/>
                  <a:pt y="1228299" x="1145317"/>
                </a:cubicBezTo>
                <a:lnTo>
                  <a:pt y="1219200" x="1057275"/>
                </a:lnTo>
                <a:lnTo>
                  <a:pt y="1238250" x="919163"/>
                </a:lnTo>
                <a:lnTo>
                  <a:pt y="1223962" x="766763"/>
                </a:lnTo>
                <a:lnTo>
                  <a:pt y="1157287" x="657225"/>
                </a:lnTo>
                <a:lnTo>
                  <a:pt y="1133475" x="566738"/>
                </a:lnTo>
                <a:lnTo>
                  <a:pt y="1157287" x="442913"/>
                </a:lnTo>
                <a:lnTo>
                  <a:pt y="1190625" x="319088"/>
                </a:lnTo>
                <a:lnTo>
                  <a:pt y="1243012" x="219075"/>
                </a:lnTo>
                <a:lnTo>
                  <a:pt y="1207293" x="157162"/>
                </a:lnTo>
                <a:lnTo>
                  <a:pt y="1085850" x="119063"/>
                </a:lnTo>
                <a:lnTo>
                  <a:pt y="1042988" x="116681"/>
                </a:lnTo>
                <a:lnTo>
                  <a:pt y="931069" x="126206"/>
                </a:lnTo>
                <a:lnTo>
                  <a:pt y="852487" x="95250"/>
                </a:lnTo>
                <a:lnTo>
                  <a:pt y="809625" x="64294"/>
                </a:lnTo>
                <a:lnTo>
                  <a:pt y="766762" x="23813"/>
                </a:lnTo>
                <a:lnTo>
                  <a:pt y="747713" x="2382"/>
                </a:lnTo>
                <a:lnTo>
                  <a:pt y="719137" x="0"/>
                </a:lnTo>
                <a:lnTo>
                  <a:pt y="676275" x="47625"/>
                </a:lnTo>
                <a:lnTo>
                  <a:pt y="604837" x="57150"/>
                </a:lnTo>
                <a:lnTo>
                  <a:pt y="535781" x="80963"/>
                </a:lnTo>
                <a:lnTo>
                  <a:pt y="473868" x="121445"/>
                </a:lnTo>
                <a:lnTo>
                  <a:pt y="397669" x="130969"/>
                </a:lnTo>
                <a:lnTo>
                  <a:pt y="340519" x="152400"/>
                </a:lnTo>
                <a:cubicBezTo>
                  <a:pt y="324644" x="165100"/>
                  <a:pt y="313531" x="177800"/>
                  <a:pt y="297656" x="190500"/>
                </a:cubicBezTo>
                <a:lnTo>
                  <a:pt y="233362" x="233363"/>
                </a:lnTo>
                <a:lnTo>
                  <a:pt y="123825" x="233363"/>
                </a:lnTo>
                <a:lnTo>
                  <a:pt y="123825" x="233363"/>
                </a:lnTo>
                <a:lnTo>
                  <a:pt y="0" x="152400"/>
                </a:lnTo>
                <a:lnTo>
                  <a:pt y="2381" x="1671638"/>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4" name="Shape 1214"/>
          <p:cNvSpPr/>
          <p:nvPr/>
        </p:nvSpPr>
        <p:spPr>
          <a:xfrm>
            <a:off y="765906" x="5421212"/>
            <a:ext cy="1193719" cx="544354"/>
          </a:xfrm>
          <a:custGeom>
            <a:pathLst>
              <a:path w="604838" extrusionOk="0" h="1326356">
                <a:moveTo>
                  <a:pt y="2381" x="216694"/>
                </a:moveTo>
                <a:lnTo>
                  <a:pt y="59531" x="204788"/>
                </a:lnTo>
                <a:lnTo>
                  <a:pt y="78581" x="183357"/>
                </a:lnTo>
                <a:lnTo>
                  <a:pt y="138112" x="195263"/>
                </a:lnTo>
                <a:lnTo>
                  <a:pt y="183356" x="195263"/>
                </a:lnTo>
                <a:lnTo>
                  <a:pt y="219075" x="183357"/>
                </a:lnTo>
                <a:lnTo>
                  <a:pt y="240506" x="185738"/>
                </a:lnTo>
                <a:lnTo>
                  <a:pt y="271462" x="192882"/>
                </a:lnTo>
                <a:lnTo>
                  <a:pt y="288131" x="185738"/>
                </a:lnTo>
                <a:lnTo>
                  <a:pt y="338137" x="207169"/>
                </a:lnTo>
                <a:lnTo>
                  <a:pt y="366713" x="207169"/>
                </a:lnTo>
                <a:lnTo>
                  <a:pt y="402431" x="226219"/>
                </a:lnTo>
                <a:lnTo>
                  <a:pt y="433387" x="242888"/>
                </a:lnTo>
                <a:lnTo>
                  <a:pt y="464344" x="242888"/>
                </a:lnTo>
                <a:lnTo>
                  <a:pt y="507206" x="264319"/>
                </a:lnTo>
                <a:lnTo>
                  <a:pt y="561975" x="295275"/>
                </a:lnTo>
                <a:lnTo>
                  <a:pt y="633412" x="345282"/>
                </a:lnTo>
                <a:cubicBezTo>
                  <a:pt y="645318" x="360363"/>
                  <a:pt y="660796" x="376634"/>
                  <a:pt y="669131" x="390525"/>
                </a:cubicBezTo>
                <a:cubicBezTo>
                  <a:pt y="677466" x="404416"/>
                  <a:pt y="677069" x="420687"/>
                  <a:pt y="683419" x="428625"/>
                </a:cubicBezTo>
                <a:lnTo>
                  <a:pt y="704850" x="435769"/>
                </a:lnTo>
                <a:lnTo>
                  <a:pt y="762000" x="478632"/>
                </a:lnTo>
                <a:lnTo>
                  <a:pt y="778669" x="495300"/>
                </a:lnTo>
                <a:lnTo>
                  <a:pt y="807244" x="495300"/>
                </a:lnTo>
                <a:lnTo>
                  <a:pt y="826294" x="481013"/>
                </a:lnTo>
                <a:lnTo>
                  <a:pt y="883444" x="485775"/>
                </a:lnTo>
                <a:lnTo>
                  <a:pt y="914400" x="511970"/>
                </a:lnTo>
                <a:lnTo>
                  <a:pt y="931069" x="523875"/>
                </a:lnTo>
                <a:lnTo>
                  <a:pt y="969169" x="552450"/>
                </a:lnTo>
                <a:lnTo>
                  <a:pt y="1004887" x="585788"/>
                </a:lnTo>
                <a:lnTo>
                  <a:pt y="1045369" x="583407"/>
                </a:lnTo>
                <a:lnTo>
                  <a:pt y="1069181" x="566738"/>
                </a:lnTo>
                <a:cubicBezTo>
                  <a:pt y="1074737" x="560388"/>
                  <a:pt y="1080294" x="550466"/>
                  <a:pt y="1085850" x="547688"/>
                </a:cubicBezTo>
                <a:cubicBezTo>
                  <a:pt y="1091406" x="544910"/>
                  <a:pt y="1096963" x="549275"/>
                  <a:pt y="1102519" x="550069"/>
                </a:cubicBezTo>
                <a:lnTo>
                  <a:pt y="1097756" x="519113"/>
                </a:lnTo>
                <a:lnTo>
                  <a:pt y="1109662" x="504825"/>
                </a:lnTo>
                <a:lnTo>
                  <a:pt y="1133475" x="521494"/>
                </a:lnTo>
                <a:lnTo>
                  <a:pt y="1133475" x="521494"/>
                </a:lnTo>
                <a:lnTo>
                  <a:pt y="1159669" x="519113"/>
                </a:lnTo>
                <a:lnTo>
                  <a:pt y="1195387" x="533400"/>
                </a:lnTo>
                <a:lnTo>
                  <a:pt y="1204912" x="559594"/>
                </a:lnTo>
                <a:lnTo>
                  <a:pt y="1235869" x="590550"/>
                </a:lnTo>
                <a:lnTo>
                  <a:pt y="1271587" x="604838"/>
                </a:lnTo>
                <a:lnTo>
                  <a:pt y="1307306" x="590550"/>
                </a:lnTo>
                <a:lnTo>
                  <a:pt y="1323975" x="533400"/>
                </a:lnTo>
                <a:lnTo>
                  <a:pt y="1326356" x="476250"/>
                </a:lnTo>
                <a:lnTo>
                  <a:pt y="1316831" x="426244"/>
                </a:lnTo>
                <a:lnTo>
                  <a:pt y="1283494" x="411957"/>
                </a:lnTo>
                <a:lnTo>
                  <a:pt y="1233487" x="407194"/>
                </a:lnTo>
                <a:lnTo>
                  <a:pt y="1195387" x="409575"/>
                </a:lnTo>
                <a:lnTo>
                  <a:pt y="1195387" x="409575"/>
                </a:lnTo>
                <a:lnTo>
                  <a:pt y="1162050" x="388144"/>
                </a:lnTo>
                <a:lnTo>
                  <a:pt y="1157287" x="361950"/>
                </a:lnTo>
                <a:lnTo>
                  <a:pt y="1131094" x="347663"/>
                </a:lnTo>
                <a:lnTo>
                  <a:pt y="1133475" x="376238"/>
                </a:lnTo>
                <a:lnTo>
                  <a:pt y="1109662" x="371475"/>
                </a:lnTo>
                <a:lnTo>
                  <a:pt y="1095375" x="364332"/>
                </a:lnTo>
                <a:lnTo>
                  <a:pt y="1092994" x="354807"/>
                </a:lnTo>
                <a:lnTo>
                  <a:pt y="1109662" x="340519"/>
                </a:lnTo>
                <a:lnTo>
                  <a:pt y="1088231" x="321469"/>
                </a:lnTo>
                <a:lnTo>
                  <a:pt y="1059656" x="300038"/>
                </a:lnTo>
                <a:lnTo>
                  <a:pt y="1040606" x="304800"/>
                </a:lnTo>
                <a:lnTo>
                  <a:pt y="1038225" x="314325"/>
                </a:lnTo>
                <a:lnTo>
                  <a:pt y="1064419" x="333375"/>
                </a:lnTo>
                <a:lnTo>
                  <a:pt y="1071562" x="350044"/>
                </a:lnTo>
                <a:lnTo>
                  <a:pt y="1071562" x="350044"/>
                </a:lnTo>
                <a:lnTo>
                  <a:pt y="1026319" x="345282"/>
                </a:lnTo>
                <a:lnTo>
                  <a:pt y="1014412" x="328613"/>
                </a:lnTo>
                <a:lnTo>
                  <a:pt y="1000125" x="309563"/>
                </a:lnTo>
                <a:lnTo>
                  <a:pt y="1000125" x="309563"/>
                </a:lnTo>
                <a:lnTo>
                  <a:pt y="959644" x="295275"/>
                </a:lnTo>
                <a:lnTo>
                  <a:pt y="909637" x="290513"/>
                </a:lnTo>
                <a:lnTo>
                  <a:pt y="881062" x="247650"/>
                </a:lnTo>
                <a:lnTo>
                  <a:pt y="819150" x="235744"/>
                </a:lnTo>
                <a:lnTo>
                  <a:pt y="769144" x="214313"/>
                </a:lnTo>
                <a:lnTo>
                  <a:pt y="723900" x="192882"/>
                </a:lnTo>
                <a:lnTo>
                  <a:pt y="681037" x="176213"/>
                </a:lnTo>
                <a:cubicBezTo>
                  <a:pt y="662781" x="169863"/>
                  <a:pt y="654050" x="173038"/>
                  <a:pt y="635794" x="166688"/>
                </a:cubicBezTo>
                <a:lnTo>
                  <a:pt y="581025" x="147638"/>
                </a:lnTo>
                <a:lnTo>
                  <a:pt y="509587" x="121444"/>
                </a:lnTo>
                <a:lnTo>
                  <a:pt y="481012" x="121444"/>
                </a:lnTo>
                <a:lnTo>
                  <a:pt y="464344" x="97632"/>
                </a:lnTo>
                <a:lnTo>
                  <a:pt y="431006" x="73819"/>
                </a:lnTo>
                <a:lnTo>
                  <a:pt y="392906" x="57150"/>
                </a:lnTo>
                <a:lnTo>
                  <a:pt y="359569" x="57150"/>
                </a:lnTo>
                <a:lnTo>
                  <a:pt y="340519" x="57150"/>
                </a:lnTo>
                <a:lnTo>
                  <a:pt y="288131" x="35719"/>
                </a:lnTo>
                <a:lnTo>
                  <a:pt y="250031" x="35719"/>
                </a:lnTo>
                <a:cubicBezTo>
                  <a:pt y="223837" x="36513"/>
                  <a:pt y="197644" x="37306"/>
                  <a:pt y="171450" x="38100"/>
                </a:cubicBezTo>
                <a:lnTo>
                  <a:pt y="130969" x="35719"/>
                </a:lnTo>
                <a:lnTo>
                  <a:pt y="100012" x="23813"/>
                </a:lnTo>
                <a:lnTo>
                  <a:pt y="69056" x="9525"/>
                </a:lnTo>
                <a:lnTo>
                  <a:pt y="28575" x="7144"/>
                </a:lnTo>
                <a:lnTo>
                  <a:pt y="0" x="0"/>
                </a:lnTo>
                <a:lnTo>
                  <a:pt y="2381" x="216694"/>
                </a:lnTo>
                <a:close/>
              </a:path>
            </a:pathLst>
          </a:custGeom>
          <a:solidFill>
            <a:srgbClr val="00CC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5" name="Shape 1215"/>
          <p:cNvSpPr/>
          <p:nvPr/>
        </p:nvSpPr>
        <p:spPr>
          <a:xfrm>
            <a:off y="3036093" x="1140619"/>
            <a:ext cy="714374" cx="640555"/>
          </a:xfrm>
          <a:custGeom>
            <a:pathLst>
              <a:path w="640556" extrusionOk="0" h="714375">
                <a:moveTo>
                  <a:pt y="2381" x="116681"/>
                </a:moveTo>
                <a:lnTo>
                  <a:pt y="30956" x="0"/>
                </a:lnTo>
                <a:lnTo>
                  <a:pt y="92869" x="40481"/>
                </a:lnTo>
                <a:lnTo>
                  <a:pt y="159544" x="80962"/>
                </a:lnTo>
                <a:lnTo>
                  <a:pt y="183356" x="173831"/>
                </a:lnTo>
                <a:lnTo>
                  <a:pt y="202406" x="247650"/>
                </a:lnTo>
                <a:lnTo>
                  <a:pt y="195262" x="302419"/>
                </a:lnTo>
                <a:lnTo>
                  <a:pt y="235744" x="381000"/>
                </a:lnTo>
                <a:lnTo>
                  <a:pt y="314325" x="361950"/>
                </a:lnTo>
                <a:lnTo>
                  <a:pt y="330994" x="419100"/>
                </a:lnTo>
                <a:lnTo>
                  <a:pt y="416719" x="414337"/>
                </a:lnTo>
                <a:lnTo>
                  <a:pt y="495300" x="347662"/>
                </a:lnTo>
                <a:lnTo>
                  <a:pt y="528637" x="297656"/>
                </a:lnTo>
                <a:lnTo>
                  <a:pt y="566737" x="252412"/>
                </a:lnTo>
                <a:lnTo>
                  <a:pt y="578644" x="276225"/>
                </a:lnTo>
                <a:lnTo>
                  <a:pt y="576262" x="304800"/>
                </a:lnTo>
                <a:lnTo>
                  <a:pt y="595312" x="297656"/>
                </a:lnTo>
                <a:lnTo>
                  <a:pt y="645319" x="309562"/>
                </a:lnTo>
                <a:lnTo>
                  <a:pt y="588169" x="373856"/>
                </a:lnTo>
                <a:lnTo>
                  <a:pt y="585787" x="381000"/>
                </a:lnTo>
                <a:lnTo>
                  <a:pt y="621506" x="392906"/>
                </a:lnTo>
                <a:lnTo>
                  <a:pt y="671512" x="421481"/>
                </a:lnTo>
                <a:lnTo>
                  <a:pt y="714375" x="435769"/>
                </a:lnTo>
                <a:lnTo>
                  <a:pt y="714375" x="502444"/>
                </a:lnTo>
                <a:lnTo>
                  <a:pt y="628650" x="523875"/>
                </a:lnTo>
                <a:cubicBezTo>
                  <a:pt y="599281" x="523081"/>
                  <a:pt y="569913" x="522288"/>
                  <a:pt y="540544" x="521494"/>
                </a:cubicBezTo>
                <a:lnTo>
                  <a:pt y="502444" x="519112"/>
                </a:lnTo>
                <a:lnTo>
                  <a:pt y="466725" x="557212"/>
                </a:lnTo>
                <a:lnTo>
                  <a:pt y="442912" x="578644"/>
                </a:lnTo>
                <a:lnTo>
                  <a:pt y="411956" x="576262"/>
                </a:lnTo>
                <a:lnTo>
                  <a:pt y="383381" x="571500"/>
                </a:lnTo>
                <a:lnTo>
                  <a:pt y="314325" x="609600"/>
                </a:lnTo>
                <a:lnTo>
                  <a:pt y="266700" x="640556"/>
                </a:lnTo>
                <a:lnTo>
                  <a:pt y="264319" x="554831"/>
                </a:lnTo>
                <a:lnTo>
                  <a:pt y="240506" x="557212"/>
                </a:lnTo>
                <a:lnTo>
                  <a:pt y="261937" x="454819"/>
                </a:lnTo>
                <a:lnTo>
                  <a:pt y="259556" x="440531"/>
                </a:lnTo>
                <a:lnTo>
                  <a:pt y="230981" x="459581"/>
                </a:lnTo>
                <a:lnTo>
                  <a:pt y="150019" x="435769"/>
                </a:lnTo>
                <a:lnTo>
                  <a:pt y="121444" x="435769"/>
                </a:lnTo>
                <a:lnTo>
                  <a:pt y="100012" x="447675"/>
                </a:lnTo>
                <a:lnTo>
                  <a:pt y="61912" x="390525"/>
                </a:lnTo>
                <a:lnTo>
                  <a:pt y="52387" x="383381"/>
                </a:lnTo>
                <a:lnTo>
                  <a:pt y="45244" x="397669"/>
                </a:lnTo>
                <a:lnTo>
                  <a:pt y="16669" x="345281"/>
                </a:lnTo>
                <a:lnTo>
                  <a:pt y="0" x="252412"/>
                </a:lnTo>
                <a:lnTo>
                  <a:pt y="0" x="183356"/>
                </a:lnTo>
                <a:lnTo>
                  <a:pt y="2381" x="1166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6" name="Shape 1216"/>
          <p:cNvSpPr/>
          <p:nvPr/>
        </p:nvSpPr>
        <p:spPr>
          <a:xfrm>
            <a:off y="2962275" x="1859756"/>
            <a:ext cy="838199" cx="1693068"/>
          </a:xfrm>
          <a:custGeom>
            <a:pathLst>
              <a:path w="1693069" extrusionOk="0" h="838200">
                <a:moveTo>
                  <a:pt y="45244" x="1350169"/>
                </a:moveTo>
                <a:lnTo>
                  <a:pt y="97631" x="1416844"/>
                </a:lnTo>
                <a:lnTo>
                  <a:pt y="161925" x="1476375"/>
                </a:lnTo>
                <a:lnTo>
                  <a:pt y="207169" x="1521619"/>
                </a:lnTo>
                <a:lnTo>
                  <a:pt y="290513" x="1552575"/>
                </a:lnTo>
                <a:lnTo>
                  <a:pt y="411956" x="1588294"/>
                </a:lnTo>
                <a:lnTo>
                  <a:pt y="531019" x="1604963"/>
                </a:lnTo>
                <a:lnTo>
                  <a:pt y="590550" x="1628775"/>
                </a:lnTo>
                <a:lnTo>
                  <a:pt y="664369" x="1683544"/>
                </a:lnTo>
                <a:lnTo>
                  <a:pt y="681038" x="1693069"/>
                </a:lnTo>
                <a:lnTo>
                  <a:pt y="762000" x="1583532"/>
                </a:lnTo>
                <a:lnTo>
                  <a:pt y="800100" x="1528763"/>
                </a:lnTo>
                <a:lnTo>
                  <a:pt y="826294" x="1381125"/>
                </a:lnTo>
                <a:lnTo>
                  <a:pt y="838200" x="1328738"/>
                </a:lnTo>
                <a:lnTo>
                  <a:pt y="828675" x="1285875"/>
                </a:lnTo>
                <a:lnTo>
                  <a:pt y="750094" x="1178719"/>
                </a:lnTo>
                <a:lnTo>
                  <a:pt y="716756" x="1126332"/>
                </a:lnTo>
                <a:lnTo>
                  <a:pt y="692944" x="1062038"/>
                </a:lnTo>
                <a:lnTo>
                  <a:pt y="652463" x="985838"/>
                </a:lnTo>
                <a:lnTo>
                  <a:pt y="652463" x="966788"/>
                </a:lnTo>
                <a:lnTo>
                  <a:pt y="692944" x="881063"/>
                </a:lnTo>
                <a:lnTo>
                  <a:pt y="692944" x="859632"/>
                </a:lnTo>
                <a:lnTo>
                  <a:pt y="688181" x="838200"/>
                </a:lnTo>
                <a:lnTo>
                  <a:pt y="695325" x="795338"/>
                </a:lnTo>
                <a:lnTo>
                  <a:pt y="685800" x="757238"/>
                </a:lnTo>
                <a:lnTo>
                  <a:pt y="669131" x="719138"/>
                </a:lnTo>
                <a:lnTo>
                  <a:pt y="626269" x="704850"/>
                </a:lnTo>
                <a:lnTo>
                  <a:pt y="590550" x="704850"/>
                </a:lnTo>
                <a:lnTo>
                  <a:pt y="585788" x="688182"/>
                </a:lnTo>
                <a:lnTo>
                  <a:pt y="621506" x="645319"/>
                </a:lnTo>
                <a:lnTo>
                  <a:pt y="621506" x="626269"/>
                </a:lnTo>
                <a:lnTo>
                  <a:pt y="585788" x="590550"/>
                </a:lnTo>
                <a:lnTo>
                  <a:pt y="552450" x="573882"/>
                </a:lnTo>
                <a:lnTo>
                  <a:pt y="547688" x="547688"/>
                </a:lnTo>
                <a:lnTo>
                  <a:pt y="564356" x="540544"/>
                </a:lnTo>
                <a:lnTo>
                  <a:pt y="619125" x="540544"/>
                </a:lnTo>
                <a:lnTo>
                  <a:pt y="661988" x="538163"/>
                </a:lnTo>
                <a:lnTo>
                  <a:pt y="695325" x="526257"/>
                </a:lnTo>
                <a:lnTo>
                  <a:pt y="728663" x="459582"/>
                </a:lnTo>
                <a:lnTo>
                  <a:pt y="738188" x="440532"/>
                </a:lnTo>
                <a:lnTo>
                  <a:pt y="716756" x="419100"/>
                </a:lnTo>
                <a:lnTo>
                  <a:pt y="697706" x="392907"/>
                </a:lnTo>
                <a:lnTo>
                  <a:pt y="685800" x="354807"/>
                </a:lnTo>
                <a:lnTo>
                  <a:pt y="633413" x="307182"/>
                </a:lnTo>
                <a:lnTo>
                  <a:pt y="623888" x="288132"/>
                </a:lnTo>
                <a:lnTo>
                  <a:pt y="626269" x="261938"/>
                </a:lnTo>
                <a:lnTo>
                  <a:pt y="692944" x="223838"/>
                </a:lnTo>
                <a:lnTo>
                  <a:pt y="735806" x="197644"/>
                </a:lnTo>
                <a:lnTo>
                  <a:pt y="766763" x="145257"/>
                </a:lnTo>
                <a:lnTo>
                  <a:pt y="750094" x="119063"/>
                </a:lnTo>
                <a:lnTo>
                  <a:pt y="726281" x="104775"/>
                </a:lnTo>
                <a:lnTo>
                  <a:pt y="719138" x="85725"/>
                </a:lnTo>
                <a:lnTo>
                  <a:pt y="740569" x="83344"/>
                </a:lnTo>
                <a:lnTo>
                  <a:pt y="664369" x="59532"/>
                </a:lnTo>
                <a:lnTo>
                  <a:pt y="683419" x="45244"/>
                </a:lnTo>
                <a:lnTo>
                  <a:pt y="683419" x="19050"/>
                </a:lnTo>
                <a:lnTo>
                  <a:pt y="664369" x="0"/>
                </a:lnTo>
                <a:lnTo>
                  <a:pt y="623888" x="23813"/>
                </a:lnTo>
                <a:lnTo>
                  <a:pt y="602456" x="38100"/>
                </a:lnTo>
                <a:lnTo>
                  <a:pt y="585788" x="90488"/>
                </a:lnTo>
                <a:lnTo>
                  <a:pt y="585788" x="90488"/>
                </a:lnTo>
                <a:lnTo>
                  <a:pt y="585788" x="190500"/>
                </a:lnTo>
                <a:lnTo>
                  <a:pt y="557213" x="297657"/>
                </a:lnTo>
                <a:lnTo>
                  <a:pt y="528638" x="397669"/>
                </a:lnTo>
                <a:lnTo>
                  <a:pt y="504825" x="438150"/>
                </a:lnTo>
                <a:lnTo>
                  <a:pt y="440531" x="438150"/>
                </a:lnTo>
                <a:lnTo>
                  <a:pt y="373856" x="438150"/>
                </a:lnTo>
                <a:lnTo>
                  <a:pt y="319088" x="450057"/>
                </a:lnTo>
                <a:lnTo>
                  <a:pt y="259556" x="461963"/>
                </a:lnTo>
                <a:lnTo>
                  <a:pt y="176213" x="454819"/>
                </a:lnTo>
                <a:lnTo>
                  <a:pt y="128588" x="454819"/>
                </a:lnTo>
                <a:lnTo>
                  <a:pt y="66675" x="481013"/>
                </a:lnTo>
                <a:lnTo>
                  <a:pt y="26194" x="531019"/>
                </a:lnTo>
                <a:lnTo>
                  <a:pt y="16669" x="545307"/>
                </a:lnTo>
                <a:lnTo>
                  <a:pt y="23813" x="588169"/>
                </a:lnTo>
                <a:lnTo>
                  <a:pt y="119063" x="661988"/>
                </a:lnTo>
                <a:lnTo>
                  <a:pt y="185738" x="709613"/>
                </a:lnTo>
                <a:lnTo>
                  <a:pt y="230981" x="711994"/>
                </a:lnTo>
                <a:lnTo>
                  <a:pt y="273844" x="711994"/>
                </a:lnTo>
                <a:lnTo>
                  <a:pt y="295275" x="740569"/>
                </a:lnTo>
                <a:lnTo>
                  <a:pt y="328613" x="769144"/>
                </a:lnTo>
                <a:lnTo>
                  <a:pt y="359569" x="800100"/>
                </a:lnTo>
                <a:lnTo>
                  <a:pt y="409575" x="783432"/>
                </a:lnTo>
                <a:lnTo>
                  <a:pt y="433388" x="790575"/>
                </a:lnTo>
                <a:lnTo>
                  <a:pt y="447675" x="826294"/>
                </a:lnTo>
                <a:lnTo>
                  <a:pt y="485775" x="862013"/>
                </a:lnTo>
                <a:lnTo>
                  <a:pt y="414338" x="900113"/>
                </a:lnTo>
                <a:lnTo>
                  <a:pt y="340519" x="888207"/>
                </a:lnTo>
                <a:lnTo>
                  <a:pt y="247650" x="871538"/>
                </a:lnTo>
                <a:lnTo>
                  <a:pt y="171450" x="854869"/>
                </a:lnTo>
                <a:lnTo>
                  <a:pt y="126206" x="862013"/>
                </a:lnTo>
                <a:lnTo>
                  <a:pt y="109538" x="871538"/>
                </a:lnTo>
                <a:lnTo>
                  <a:pt y="47625" x="923925"/>
                </a:lnTo>
                <a:lnTo>
                  <a:pt y="0" x="954882"/>
                </a:lnTo>
                <a:lnTo>
                  <a:pt y="14288" x="1038225"/>
                </a:lnTo>
                <a:lnTo>
                  <a:pt y="64294" x="1083469"/>
                </a:lnTo>
                <a:lnTo>
                  <a:pt y="104775" x="1104900"/>
                </a:lnTo>
                <a:lnTo>
                  <a:pt y="159544" x="1147763"/>
                </a:lnTo>
                <a:lnTo>
                  <a:pt y="192881" x="1157288"/>
                </a:lnTo>
                <a:lnTo>
                  <a:pt y="211931" x="1188244"/>
                </a:lnTo>
                <a:lnTo>
                  <a:pt y="245269" x="1245394"/>
                </a:lnTo>
                <a:lnTo>
                  <a:pt y="309563" x="1316832"/>
                </a:lnTo>
                <a:lnTo>
                  <a:pt y="319088" x="1385888"/>
                </a:lnTo>
                <a:lnTo>
                  <a:pt y="290513" x="1423988"/>
                </a:lnTo>
                <a:lnTo>
                  <a:pt y="242888" x="1423988"/>
                </a:lnTo>
                <a:lnTo>
                  <a:pt y="195263" x="1378744"/>
                </a:lnTo>
                <a:lnTo>
                  <a:pt y="154781" x="1304925"/>
                </a:lnTo>
                <a:lnTo>
                  <a:pt y="107156" x="1285875"/>
                </a:lnTo>
                <a:lnTo>
                  <a:pt y="66675" x="1285875"/>
                </a:lnTo>
                <a:lnTo>
                  <a:pt y="45244" x="1350169"/>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7" name="Shape 1217"/>
          <p:cNvSpPr/>
          <p:nvPr/>
        </p:nvSpPr>
        <p:spPr>
          <a:xfrm>
            <a:off y="2533650" x="5329237"/>
            <a:ext cy="271462" cx="547686"/>
          </a:xfrm>
          <a:custGeom>
            <a:pathLst>
              <a:path w="547687" extrusionOk="0" h="271463">
                <a:moveTo>
                  <a:pt y="271463" x="547687"/>
                </a:moveTo>
                <a:lnTo>
                  <a:pt y="209550" x="504825"/>
                </a:lnTo>
                <a:lnTo>
                  <a:pt y="147638" x="352425"/>
                </a:lnTo>
                <a:lnTo>
                  <a:pt y="109538" x="257175"/>
                </a:lnTo>
                <a:lnTo>
                  <a:pt y="90488" x="133350"/>
                </a:lnTo>
                <a:lnTo>
                  <a:pt y="33338" x="61912"/>
                </a:lnTo>
                <a:lnTo>
                  <a:pt y="0" x="9525"/>
                </a:lnTo>
                <a:lnTo>
                  <a:pt y="28575" x="0"/>
                </a:lnTo>
                <a:lnTo>
                  <a:pt y="128588" x="33337"/>
                </a:lnTo>
                <a:lnTo>
                  <a:pt y="204788" x="61912"/>
                </a:lnTo>
                <a:lnTo>
                  <a:pt y="204788" x="138112"/>
                </a:lnTo>
                <a:lnTo>
                  <a:pt y="233363" x="252412"/>
                </a:lnTo>
                <a:lnTo>
                  <a:pt y="252413" x="342900"/>
                </a:lnTo>
                <a:lnTo>
                  <a:pt y="242888" x="409575"/>
                </a:lnTo>
                <a:lnTo>
                  <a:pt y="233363" x="442912"/>
                </a:lnTo>
                <a:lnTo>
                  <a:pt y="271463" x="54768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8" name="Shape 1218"/>
          <p:cNvSpPr/>
          <p:nvPr/>
        </p:nvSpPr>
        <p:spPr>
          <a:xfrm>
            <a:off y="2755900" x="4660900"/>
            <a:ext cy="1127124" cx="1454149"/>
          </a:xfrm>
          <a:custGeom>
            <a:pathLst>
              <a:path w="1454150" extrusionOk="0" h="1127125">
                <a:moveTo>
                  <a:pt y="0" x="727075"/>
                </a:moveTo>
                <a:lnTo>
                  <a:pt y="101600" x="784225"/>
                </a:lnTo>
                <a:lnTo>
                  <a:pt y="165100" x="825500"/>
                </a:lnTo>
                <a:lnTo>
                  <a:pt y="266700" x="936625"/>
                </a:lnTo>
                <a:lnTo>
                  <a:pt y="339725" x="1012825"/>
                </a:lnTo>
                <a:lnTo>
                  <a:pt y="371475" x="1073150"/>
                </a:lnTo>
                <a:lnTo>
                  <a:pt y="371475" x="1165225"/>
                </a:lnTo>
                <a:lnTo>
                  <a:pt y="330200" x="1254125"/>
                </a:lnTo>
                <a:lnTo>
                  <a:pt y="358775" x="1292225"/>
                </a:lnTo>
                <a:lnTo>
                  <a:pt y="381000" x="1384300"/>
                </a:lnTo>
                <a:lnTo>
                  <a:pt y="530225" x="1447800"/>
                </a:lnTo>
                <a:lnTo>
                  <a:pt y="593725" x="1454150"/>
                </a:lnTo>
                <a:lnTo>
                  <a:pt y="593725" x="1454150"/>
                </a:lnTo>
                <a:lnTo>
                  <a:pt y="612775" x="1371600"/>
                </a:lnTo>
                <a:lnTo>
                  <a:pt y="638175" x="1339850"/>
                </a:lnTo>
                <a:lnTo>
                  <a:pt y="727075" x="1343025"/>
                </a:lnTo>
                <a:lnTo>
                  <a:pt y="847725" x="1301750"/>
                </a:lnTo>
                <a:lnTo>
                  <a:pt y="933450" x="1270000"/>
                </a:lnTo>
                <a:lnTo>
                  <a:pt y="841375" x="1254125"/>
                </a:lnTo>
                <a:lnTo>
                  <a:pt y="841375" x="1219200"/>
                </a:lnTo>
                <a:lnTo>
                  <a:pt y="850900" x="1181100"/>
                </a:lnTo>
                <a:lnTo>
                  <a:pt y="920750" x="1143000"/>
                </a:lnTo>
                <a:lnTo>
                  <a:pt y="1028700" x="1120775"/>
                </a:lnTo>
                <a:lnTo>
                  <a:pt y="1031875" x="1108075"/>
                </a:lnTo>
                <a:lnTo>
                  <a:pt y="955675" x="1089025"/>
                </a:lnTo>
                <a:lnTo>
                  <a:pt y="949325" x="1016000"/>
                </a:lnTo>
                <a:lnTo>
                  <a:pt y="965200" x="990600"/>
                </a:lnTo>
                <a:lnTo>
                  <a:pt y="1041400" x="1000125"/>
                </a:lnTo>
                <a:lnTo>
                  <a:pt y="1073150" x="974725"/>
                </a:lnTo>
                <a:lnTo>
                  <a:pt y="1057275" x="889000"/>
                </a:lnTo>
                <a:lnTo>
                  <a:pt y="1069975" x="863600"/>
                </a:lnTo>
                <a:lnTo>
                  <a:pt y="1117600" x="863600"/>
                </a:lnTo>
                <a:lnTo>
                  <a:pt y="1127125" x="847725"/>
                </a:lnTo>
                <a:lnTo>
                  <a:pt y="1054100" x="774700"/>
                </a:lnTo>
                <a:lnTo>
                  <a:pt y="1019175" x="723900"/>
                </a:lnTo>
                <a:lnTo>
                  <a:pt y="1022350" x="669925"/>
                </a:lnTo>
                <a:lnTo>
                  <a:pt y="936625" x="615950"/>
                </a:lnTo>
                <a:lnTo>
                  <a:pt y="873125" x="603250"/>
                </a:lnTo>
                <a:lnTo>
                  <a:pt y="806450" x="603250"/>
                </a:lnTo>
                <a:lnTo>
                  <a:pt y="777875" x="577850"/>
                </a:lnTo>
                <a:lnTo>
                  <a:pt y="733425" x="581025"/>
                </a:lnTo>
                <a:lnTo>
                  <a:pt y="682625" x="523875"/>
                </a:lnTo>
                <a:lnTo>
                  <a:pt y="568325" x="431800"/>
                </a:lnTo>
                <a:lnTo>
                  <a:pt y="473075" x="371475"/>
                </a:lnTo>
                <a:lnTo>
                  <a:pt y="396875" x="358775"/>
                </a:lnTo>
                <a:lnTo>
                  <a:pt y="311150" x="285750"/>
                </a:lnTo>
                <a:lnTo>
                  <a:pt y="187325" x="180975"/>
                </a:lnTo>
                <a:lnTo>
                  <a:pt y="136525" x="130175"/>
                </a:lnTo>
                <a:lnTo>
                  <a:pt y="88900" x="69850"/>
                </a:lnTo>
                <a:lnTo>
                  <a:pt y="50800" x="0"/>
                </a:lnTo>
                <a:lnTo>
                  <a:pt y="88900" x="130175"/>
                </a:lnTo>
                <a:lnTo>
                  <a:pt y="101600" x="263525"/>
                </a:lnTo>
                <a:lnTo>
                  <a:pt y="101600" x="288925"/>
                </a:lnTo>
                <a:lnTo>
                  <a:pt y="130175" x="339725"/>
                </a:lnTo>
                <a:lnTo>
                  <a:pt y="152400" x="393700"/>
                </a:lnTo>
                <a:lnTo>
                  <a:pt y="231775" x="419100"/>
                </a:lnTo>
                <a:lnTo>
                  <a:pt y="263525" x="438150"/>
                </a:lnTo>
                <a:lnTo>
                  <a:pt y="247650" x="466725"/>
                </a:lnTo>
                <a:lnTo>
                  <a:pt y="238125" x="482600"/>
                </a:lnTo>
                <a:lnTo>
                  <a:pt y="282575" x="514350"/>
                </a:lnTo>
                <a:lnTo>
                  <a:pt y="374650" x="514350"/>
                </a:lnTo>
                <a:lnTo>
                  <a:pt y="476250" x="542925"/>
                </a:lnTo>
                <a:lnTo>
                  <a:pt y="536575" x="539750"/>
                </a:lnTo>
                <a:lnTo>
                  <a:pt y="590550" x="549275"/>
                </a:lnTo>
                <a:lnTo>
                  <a:pt y="631825" x="590550"/>
                </a:lnTo>
                <a:lnTo>
                  <a:pt y="628650" x="625475"/>
                </a:lnTo>
                <a:lnTo>
                  <a:pt y="555625" x="663575"/>
                </a:lnTo>
                <a:lnTo>
                  <a:pt y="488950" x="663575"/>
                </a:lnTo>
                <a:lnTo>
                  <a:pt y="463550" x="688975"/>
                </a:lnTo>
                <a:lnTo>
                  <a:pt y="527050" x="698500"/>
                </a:lnTo>
                <a:lnTo>
                  <a:pt y="587375" x="708025"/>
                </a:lnTo>
                <a:lnTo>
                  <a:pt y="615950" x="733425"/>
                </a:lnTo>
                <a:lnTo>
                  <a:pt y="682625" x="752475"/>
                </a:lnTo>
                <a:lnTo>
                  <a:pt y="730250" x="723900"/>
                </a:lnTo>
                <a:lnTo>
                  <a:pt y="755650" x="784225"/>
                </a:lnTo>
                <a:lnTo>
                  <a:pt y="793750" x="803275"/>
                </a:lnTo>
                <a:lnTo>
                  <a:pt y="717550" x="847725"/>
                </a:lnTo>
                <a:lnTo>
                  <a:pt y="695325" x="866775"/>
                </a:lnTo>
                <a:lnTo>
                  <a:pt y="708025" x="908050"/>
                </a:lnTo>
                <a:lnTo>
                  <a:pt y="714375" x="927100"/>
                </a:lnTo>
                <a:lnTo>
                  <a:pt y="698500" x="939800"/>
                </a:lnTo>
                <a:lnTo>
                  <a:pt y="698500" x="962025"/>
                </a:lnTo>
                <a:lnTo>
                  <a:pt y="647700" x="984250"/>
                </a:lnTo>
                <a:lnTo>
                  <a:pt y="587375" x="971550"/>
                </a:lnTo>
                <a:lnTo>
                  <a:pt y="558800" x="933450"/>
                </a:lnTo>
                <a:lnTo>
                  <a:pt y="523875" x="936625"/>
                </a:lnTo>
                <a:lnTo>
                  <a:pt y="520700" x="892175"/>
                </a:lnTo>
                <a:lnTo>
                  <a:pt y="498475" x="885825"/>
                </a:lnTo>
                <a:lnTo>
                  <a:pt y="454025" x="895350"/>
                </a:lnTo>
                <a:lnTo>
                  <a:pt y="396875" x="847725"/>
                </a:lnTo>
                <a:lnTo>
                  <a:pt y="320675" x="815975"/>
                </a:lnTo>
                <a:lnTo>
                  <a:pt y="250825" x="790575"/>
                </a:lnTo>
                <a:lnTo>
                  <a:pt y="193675" x="742950"/>
                </a:lnTo>
                <a:lnTo>
                  <a:pt y="155575" x="755650"/>
                </a:lnTo>
                <a:lnTo>
                  <a:pt y="85725" x="711200"/>
                </a:lnTo>
                <a:cubicBezTo>
                  <a:pt y="73025" x="713317"/>
                  <a:pt y="34925" x="690033"/>
                  <a:pt y="22225" x="692150"/>
                </a:cubicBezTo>
                <a:lnTo>
                  <a:pt y="0" x="7270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19" name="Shape 1219"/>
          <p:cNvSpPr/>
          <p:nvPr/>
        </p:nvSpPr>
        <p:spPr>
          <a:xfrm>
            <a:off y="2638425" x="4070350"/>
            <a:ext cy="377824" cx="612774"/>
          </a:xfrm>
          <a:custGeom>
            <a:pathLst>
              <a:path w="612775" extrusionOk="0" h="377825">
                <a:moveTo>
                  <a:pt y="177800" x="612775"/>
                </a:moveTo>
                <a:lnTo>
                  <a:pt y="130175" x="590550"/>
                </a:lnTo>
                <a:lnTo>
                  <a:pt y="98425" x="546100"/>
                </a:lnTo>
                <a:lnTo>
                  <a:pt y="66675" x="473075"/>
                </a:lnTo>
                <a:lnTo>
                  <a:pt y="22225" x="419100"/>
                </a:lnTo>
                <a:lnTo>
                  <a:pt y="12700" x="381000"/>
                </a:lnTo>
                <a:lnTo>
                  <a:pt y="28575" x="327025"/>
                </a:lnTo>
                <a:lnTo>
                  <a:pt y="22225" x="282575"/>
                </a:lnTo>
                <a:lnTo>
                  <a:pt y="0" x="250825"/>
                </a:lnTo>
                <a:lnTo>
                  <a:pt y="53975" x="244475"/>
                </a:lnTo>
                <a:lnTo>
                  <a:pt y="104775" x="247650"/>
                </a:lnTo>
                <a:lnTo>
                  <a:pt y="152400" x="203200"/>
                </a:lnTo>
                <a:lnTo>
                  <a:pt y="184150" x="168275"/>
                </a:lnTo>
                <a:lnTo>
                  <a:pt y="149225" x="104775"/>
                </a:lnTo>
                <a:lnTo>
                  <a:pt y="149225" x="57150"/>
                </a:lnTo>
                <a:lnTo>
                  <a:pt y="165100" x="0"/>
                </a:lnTo>
                <a:lnTo>
                  <a:pt y="222250" x="31750"/>
                </a:lnTo>
                <a:lnTo>
                  <a:pt y="298450" x="73025"/>
                </a:lnTo>
                <a:lnTo>
                  <a:pt y="320675" x="136525"/>
                </a:lnTo>
                <a:lnTo>
                  <a:pt y="352425" x="196850"/>
                </a:lnTo>
                <a:lnTo>
                  <a:pt y="377825" x="234950"/>
                </a:lnTo>
                <a:lnTo>
                  <a:pt y="279400" x="263525"/>
                </a:lnTo>
                <a:lnTo>
                  <a:pt y="203200" x="254000"/>
                </a:lnTo>
                <a:lnTo>
                  <a:pt y="171450" x="260350"/>
                </a:lnTo>
                <a:lnTo>
                  <a:pt y="152400" x="330200"/>
                </a:lnTo>
                <a:lnTo>
                  <a:pt y="161925" x="365125"/>
                </a:lnTo>
                <a:lnTo>
                  <a:pt y="174625" x="400050"/>
                </a:lnTo>
                <a:lnTo>
                  <a:pt y="107950" x="415925"/>
                </a:lnTo>
                <a:lnTo>
                  <a:pt y="133350" x="495300"/>
                </a:lnTo>
                <a:lnTo>
                  <a:pt y="174625" x="539750"/>
                </a:lnTo>
                <a:lnTo>
                  <a:pt y="177800" x="6127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0" name="Shape 1220"/>
          <p:cNvSpPr/>
          <p:nvPr/>
        </p:nvSpPr>
        <p:spPr>
          <a:xfrm>
            <a:off y="3073400" x="4314825"/>
            <a:ext cy="336549" cx="107949"/>
          </a:xfrm>
          <a:custGeom>
            <a:pathLst>
              <a:path w="107950" extrusionOk="0" h="336550">
                <a:moveTo>
                  <a:pt y="0" x="0"/>
                </a:moveTo>
                <a:lnTo>
                  <a:pt y="88900" x="38100"/>
                </a:lnTo>
                <a:lnTo>
                  <a:pt y="165100" x="34925"/>
                </a:lnTo>
                <a:lnTo>
                  <a:pt y="247650" x="19050"/>
                </a:lnTo>
                <a:lnTo>
                  <a:pt y="314325" x="41275"/>
                </a:lnTo>
                <a:lnTo>
                  <a:pt y="336550" x="53975"/>
                </a:lnTo>
                <a:lnTo>
                  <a:pt y="219075" x="92075"/>
                </a:lnTo>
                <a:lnTo>
                  <a:pt y="149225" x="107950"/>
                </a:lnTo>
                <a:lnTo>
                  <a:pt y="63500" x="60325"/>
                </a:lnTo>
                <a:lnTo>
                  <a:pt y="0"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1" name="Shape 1221"/>
          <p:cNvSpPr/>
          <p:nvPr/>
        </p:nvSpPr>
        <p:spPr>
          <a:xfrm>
            <a:off y="3556000" x="4273550"/>
            <a:ext cy="238124" cx="111124"/>
          </a:xfrm>
          <a:custGeom>
            <a:pathLst>
              <a:path w="111125" extrusionOk="0" h="238125">
                <a:moveTo>
                  <a:pt y="19050" x="111125"/>
                </a:moveTo>
                <a:lnTo>
                  <a:pt y="0" x="63500"/>
                </a:lnTo>
                <a:lnTo>
                  <a:pt y="6350" x="19050"/>
                </a:lnTo>
                <a:lnTo>
                  <a:pt y="63500" x="0"/>
                </a:lnTo>
                <a:lnTo>
                  <a:pt y="158750" x="34925"/>
                </a:lnTo>
                <a:lnTo>
                  <a:pt y="222250" x="50800"/>
                </a:lnTo>
                <a:lnTo>
                  <a:pt y="238125" x="66675"/>
                </a:lnTo>
                <a:lnTo>
                  <a:pt y="114300" x="92075"/>
                </a:lnTo>
                <a:lnTo>
                  <a:pt y="19050" x="1111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2" name="Shape 1222"/>
          <p:cNvSpPr/>
          <p:nvPr/>
        </p:nvSpPr>
        <p:spPr>
          <a:xfrm>
            <a:off y="2806700" x="1165225"/>
            <a:ext cy="930274" cx="1476374"/>
          </a:xfrm>
          <a:custGeom>
            <a:pathLst>
              <a:path w="1476375" extrusionOk="0" h="930275">
                <a:moveTo>
                  <a:pt y="317500" x="1384300"/>
                </a:moveTo>
                <a:lnTo>
                  <a:pt y="263525" x="1419225"/>
                </a:lnTo>
                <a:lnTo>
                  <a:pt y="219075" x="1476375"/>
                </a:lnTo>
                <a:lnTo>
                  <a:pt y="174625" x="1466850"/>
                </a:lnTo>
                <a:lnTo>
                  <a:pt y="95250" x="1393825"/>
                </a:lnTo>
                <a:lnTo>
                  <a:pt y="53975" x="1330325"/>
                </a:lnTo>
                <a:lnTo>
                  <a:pt y="9525" x="1270000"/>
                </a:lnTo>
                <a:lnTo>
                  <a:pt y="0" x="1250950"/>
                </a:lnTo>
                <a:lnTo>
                  <a:pt y="76200" x="1171575"/>
                </a:lnTo>
                <a:lnTo>
                  <a:pt y="136525" x="1092200"/>
                </a:lnTo>
                <a:lnTo>
                  <a:pt y="165100" x="1035050"/>
                </a:lnTo>
                <a:lnTo>
                  <a:pt y="209550" x="1041400"/>
                </a:lnTo>
                <a:lnTo>
                  <a:pt y="304800" x="1095375"/>
                </a:lnTo>
                <a:lnTo>
                  <a:pt y="393700" x="1139825"/>
                </a:lnTo>
                <a:lnTo>
                  <a:pt y="501650" x="1104900"/>
                </a:lnTo>
                <a:lnTo>
                  <a:pt y="596900" x="1016000"/>
                </a:lnTo>
                <a:lnTo>
                  <a:pt y="650875" x="879475"/>
                </a:lnTo>
                <a:lnTo>
                  <a:pt y="644525" x="800100"/>
                </a:lnTo>
                <a:lnTo>
                  <a:pt y="565150" x="733425"/>
                </a:lnTo>
                <a:lnTo>
                  <a:pt y="536575" x="692150"/>
                </a:lnTo>
                <a:lnTo>
                  <a:pt y="536575" x="641350"/>
                </a:lnTo>
                <a:lnTo>
                  <a:pt y="457200" x="574675"/>
                </a:lnTo>
                <a:lnTo>
                  <a:pt y="425450" x="571500"/>
                </a:lnTo>
                <a:lnTo>
                  <a:pt y="441325" x="520700"/>
                </a:lnTo>
                <a:lnTo>
                  <a:pt y="473075" x="501650"/>
                </a:lnTo>
                <a:lnTo>
                  <a:pt y="546100" x="498475"/>
                </a:lnTo>
                <a:lnTo>
                  <a:pt y="555625" x="444500"/>
                </a:lnTo>
                <a:lnTo>
                  <a:pt y="482600" x="450850"/>
                </a:lnTo>
                <a:lnTo>
                  <a:pt y="415925" x="454025"/>
                </a:lnTo>
                <a:lnTo>
                  <a:pt y="428625" x="393700"/>
                </a:lnTo>
                <a:lnTo>
                  <a:pt y="466725" x="365125"/>
                </a:lnTo>
                <a:lnTo>
                  <a:pt y="511175" x="279400"/>
                </a:lnTo>
                <a:lnTo>
                  <a:pt y="514350" x="206375"/>
                </a:lnTo>
                <a:lnTo>
                  <a:pt y="533400" x="111125"/>
                </a:lnTo>
                <a:lnTo>
                  <a:pt y="533400" x="47625"/>
                </a:lnTo>
                <a:lnTo>
                  <a:pt y="622300" x="0"/>
                </a:lnTo>
                <a:lnTo>
                  <a:pt y="673100" x="127000"/>
                </a:lnTo>
                <a:lnTo>
                  <a:pt y="685800" x="168275"/>
                </a:lnTo>
                <a:lnTo>
                  <a:pt y="714375" x="88900"/>
                </a:lnTo>
                <a:lnTo>
                  <a:pt y="739775" x="53975"/>
                </a:lnTo>
                <a:lnTo>
                  <a:pt y="768350" x="161925"/>
                </a:lnTo>
                <a:lnTo>
                  <a:pt y="784225" x="234950"/>
                </a:lnTo>
                <a:lnTo>
                  <a:pt y="803275" x="127000"/>
                </a:lnTo>
                <a:lnTo>
                  <a:pt y="803275" x="127000"/>
                </a:lnTo>
                <a:lnTo>
                  <a:pt y="876300" x="98425"/>
                </a:lnTo>
                <a:lnTo>
                  <a:pt y="841375" x="180975"/>
                </a:lnTo>
                <a:lnTo>
                  <a:pt y="838200" x="193675"/>
                </a:lnTo>
                <a:lnTo>
                  <a:pt y="860425" x="238125"/>
                </a:lnTo>
                <a:lnTo>
                  <a:pt y="895350" x="260350"/>
                </a:lnTo>
                <a:lnTo>
                  <a:pt y="920750" x="288925"/>
                </a:lnTo>
                <a:lnTo>
                  <a:pt y="930275" x="352425"/>
                </a:lnTo>
                <a:lnTo>
                  <a:pt y="825500" x="387350"/>
                </a:lnTo>
                <a:lnTo>
                  <a:pt y="752475" x="412750"/>
                </a:lnTo>
                <a:lnTo>
                  <a:pt y="835025" x="415925"/>
                </a:lnTo>
                <a:lnTo>
                  <a:pt y="869950" x="434975"/>
                </a:lnTo>
                <a:lnTo>
                  <a:pt y="927100" x="473075"/>
                </a:lnTo>
                <a:lnTo>
                  <a:pt y="815975" x="463550"/>
                </a:lnTo>
                <a:lnTo>
                  <a:pt y="749300" x="479425"/>
                </a:lnTo>
                <a:lnTo>
                  <a:pt y="733425" x="492125"/>
                </a:lnTo>
                <a:lnTo>
                  <a:pt y="774700" x="520700"/>
                </a:lnTo>
                <a:lnTo>
                  <a:pt y="854075" x="571500"/>
                </a:lnTo>
                <a:lnTo>
                  <a:pt y="796925" x="596900"/>
                </a:lnTo>
                <a:lnTo>
                  <a:pt y="796925" x="641350"/>
                </a:lnTo>
                <a:lnTo>
                  <a:pt y="736600" x="638175"/>
                </a:lnTo>
                <a:lnTo>
                  <a:pt y="682625" x="641350"/>
                </a:lnTo>
                <a:lnTo>
                  <a:pt y="682625" x="660400"/>
                </a:lnTo>
                <a:lnTo>
                  <a:pt y="714375" x="746125"/>
                </a:lnTo>
                <a:lnTo>
                  <a:pt y="746125" x="819150"/>
                </a:lnTo>
                <a:lnTo>
                  <a:pt y="746125" x="895350"/>
                </a:lnTo>
                <a:lnTo>
                  <a:pt y="714375" x="996950"/>
                </a:lnTo>
                <a:lnTo>
                  <a:pt y="673100" x="1127125"/>
                </a:lnTo>
                <a:lnTo>
                  <a:pt y="628650" x="1136650"/>
                </a:lnTo>
                <a:lnTo>
                  <a:pt y="539750" x="1146175"/>
                </a:lnTo>
                <a:lnTo>
                  <a:pt y="495300" x="1165225"/>
                </a:lnTo>
                <a:lnTo>
                  <a:pt y="406400" x="1168400"/>
                </a:lnTo>
                <a:lnTo>
                  <a:pt y="320675" x="1162050"/>
                </a:lnTo>
                <a:lnTo>
                  <a:pt y="266700" x="1158875"/>
                </a:lnTo>
                <a:lnTo>
                  <a:pt y="200025" x="1193800"/>
                </a:lnTo>
                <a:lnTo>
                  <a:pt y="168275" x="1247775"/>
                </a:lnTo>
                <a:lnTo>
                  <a:pt y="228600" x="1314450"/>
                </a:lnTo>
                <a:lnTo>
                  <a:pt y="317500" x="13843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3" name="Shape 1223"/>
          <p:cNvSpPr/>
          <p:nvPr/>
        </p:nvSpPr>
        <p:spPr>
          <a:xfrm>
            <a:off y="3133725" x="2562225"/>
            <a:ext cy="323849" cx="203199"/>
          </a:xfrm>
          <a:custGeom>
            <a:pathLst>
              <a:path w="203200" extrusionOk="0" h="323850">
                <a:moveTo>
                  <a:pt y="0" x="158750"/>
                </a:moveTo>
                <a:lnTo>
                  <a:pt y="82550" x="95250"/>
                </a:lnTo>
                <a:lnTo>
                  <a:pt y="85725" x="63500"/>
                </a:lnTo>
                <a:lnTo>
                  <a:pt y="76200" x="0"/>
                </a:lnTo>
                <a:lnTo>
                  <a:pt y="114300" x="28575"/>
                </a:lnTo>
                <a:lnTo>
                  <a:pt y="155575" x="66675"/>
                </a:lnTo>
                <a:lnTo>
                  <a:pt y="171450" x="76200"/>
                </a:lnTo>
                <a:lnTo>
                  <a:pt y="193675" x="98425"/>
                </a:lnTo>
                <a:lnTo>
                  <a:pt y="238125" x="79375"/>
                </a:lnTo>
                <a:lnTo>
                  <a:pt y="269875" x="85725"/>
                </a:lnTo>
                <a:lnTo>
                  <a:pt y="285750" x="120650"/>
                </a:lnTo>
                <a:lnTo>
                  <a:pt y="323850" x="171450"/>
                </a:lnTo>
                <a:lnTo>
                  <a:pt y="257175" x="203200"/>
                </a:lnTo>
                <a:lnTo>
                  <a:pt y="171450" x="184150"/>
                </a:lnTo>
                <a:lnTo>
                  <a:pt y="114300" x="161925"/>
                </a:lnTo>
                <a:lnTo>
                  <a:pt y="60325" x="171450"/>
                </a:lnTo>
                <a:lnTo>
                  <a:pt y="0" x="1587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4" name="Shape 1224"/>
          <p:cNvSpPr/>
          <p:nvPr/>
        </p:nvSpPr>
        <p:spPr>
          <a:xfrm>
            <a:off y="2457450" x="2886075"/>
            <a:ext cy="393699" cx="250824"/>
          </a:xfrm>
          <a:custGeom>
            <a:pathLst>
              <a:path w="250825" extrusionOk="0" h="393700">
                <a:moveTo>
                  <a:pt y="0" x="79375"/>
                </a:moveTo>
                <a:lnTo>
                  <a:pt y="60325" x="60325"/>
                </a:lnTo>
                <a:lnTo>
                  <a:pt y="111125" x="6350"/>
                </a:lnTo>
                <a:lnTo>
                  <a:pt y="158750" x="0"/>
                </a:lnTo>
                <a:lnTo>
                  <a:pt y="234950" x="28575"/>
                </a:lnTo>
                <a:lnTo>
                  <a:pt y="292100" x="47625"/>
                </a:lnTo>
                <a:lnTo>
                  <a:pt y="333375" x="123825"/>
                </a:lnTo>
                <a:lnTo>
                  <a:pt y="361950" x="184150"/>
                </a:lnTo>
                <a:lnTo>
                  <a:pt y="393700" x="250825"/>
                </a:lnTo>
                <a:lnTo>
                  <a:pt y="288925" x="152400"/>
                </a:lnTo>
                <a:lnTo>
                  <a:pt y="203200" x="142875"/>
                </a:lnTo>
                <a:lnTo>
                  <a:pt y="88900" x="155575"/>
                </a:lnTo>
                <a:lnTo>
                  <a:pt y="53975" x="139700"/>
                </a:lnTo>
                <a:lnTo>
                  <a:pt y="0" x="793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5" name="Shape 1225"/>
          <p:cNvSpPr/>
          <p:nvPr/>
        </p:nvSpPr>
        <p:spPr>
          <a:xfrm>
            <a:off y="2603500" x="4953000"/>
            <a:ext cy="942974" cx="688974"/>
          </a:xfrm>
          <a:custGeom>
            <a:pathLst>
              <a:path w="688975" extrusionOk="0" h="942975">
                <a:moveTo>
                  <a:pt y="22225" x="463550"/>
                </a:moveTo>
                <a:lnTo>
                  <a:pt y="120650" x="482600"/>
                </a:lnTo>
                <a:lnTo>
                  <a:pt y="168275" x="419100"/>
                </a:lnTo>
                <a:lnTo>
                  <a:pt y="184150" x="409575"/>
                </a:lnTo>
                <a:lnTo>
                  <a:pt y="250825" x="438150"/>
                </a:lnTo>
                <a:lnTo>
                  <a:pt y="295275" x="466725"/>
                </a:lnTo>
                <a:lnTo>
                  <a:pt y="333375" x="454025"/>
                </a:lnTo>
                <a:lnTo>
                  <a:pt y="349250" x="447675"/>
                </a:lnTo>
                <a:lnTo>
                  <a:pt y="403225" x="485775"/>
                </a:lnTo>
                <a:lnTo>
                  <a:pt y="434975" x="495300"/>
                </a:lnTo>
                <a:lnTo>
                  <a:pt y="527050" x="542925"/>
                </a:lnTo>
                <a:lnTo>
                  <a:pt y="615950" x="593725"/>
                </a:lnTo>
                <a:lnTo>
                  <a:pt y="635000" x="606425"/>
                </a:lnTo>
                <a:lnTo>
                  <a:pt y="660400" x="593725"/>
                </a:lnTo>
                <a:lnTo>
                  <a:pt y="660400" x="593725"/>
                </a:lnTo>
                <a:lnTo>
                  <a:pt y="676275" x="641350"/>
                </a:lnTo>
                <a:lnTo>
                  <a:pt y="714375" x="638175"/>
                </a:lnTo>
                <a:lnTo>
                  <a:pt y="752475" x="682625"/>
                </a:lnTo>
                <a:lnTo>
                  <a:pt y="774700" x="688975"/>
                </a:lnTo>
                <a:lnTo>
                  <a:pt y="822325" x="685800"/>
                </a:lnTo>
                <a:lnTo>
                  <a:pt y="863600" x="688975"/>
                </a:lnTo>
                <a:lnTo>
                  <a:pt y="850900" x="663575"/>
                </a:lnTo>
                <a:lnTo>
                  <a:pt y="866775" x="615950"/>
                </a:lnTo>
                <a:lnTo>
                  <a:pt y="860425" x="571500"/>
                </a:lnTo>
                <a:lnTo>
                  <a:pt y="898525" x="536575"/>
                </a:lnTo>
                <a:lnTo>
                  <a:pt y="942975" x="504825"/>
                </a:lnTo>
                <a:lnTo>
                  <a:pt y="911225" x="457200"/>
                </a:lnTo>
                <a:lnTo>
                  <a:pt y="911225" x="457200"/>
                </a:lnTo>
                <a:lnTo>
                  <a:pt y="825500" x="438150"/>
                </a:lnTo>
                <a:lnTo>
                  <a:pt y="790575" x="428625"/>
                </a:lnTo>
                <a:lnTo>
                  <a:pt y="717550" x="419100"/>
                </a:lnTo>
                <a:lnTo>
                  <a:pt y="638175" x="400050"/>
                </a:lnTo>
                <a:lnTo>
                  <a:pt y="606425" x="374650"/>
                </a:lnTo>
                <a:lnTo>
                  <a:pt y="676275" x="361950"/>
                </a:lnTo>
                <a:lnTo>
                  <a:pt y="730250" x="365125"/>
                </a:lnTo>
                <a:lnTo>
                  <a:pt y="739775" x="355600"/>
                </a:lnTo>
                <a:lnTo>
                  <a:pt y="733425" x="346075"/>
                </a:lnTo>
                <a:lnTo>
                  <a:pt y="790575" x="304800"/>
                </a:lnTo>
                <a:lnTo>
                  <a:pt y="774700" x="279400"/>
                </a:lnTo>
                <a:lnTo>
                  <a:pt y="733425" x="254000"/>
                </a:lnTo>
                <a:lnTo>
                  <a:pt y="692150" x="250825"/>
                </a:lnTo>
                <a:lnTo>
                  <a:pt y="638175" x="247650"/>
                </a:lnTo>
                <a:lnTo>
                  <a:pt y="571500" x="231775"/>
                </a:lnTo>
                <a:lnTo>
                  <a:pt y="476250" x="212725"/>
                </a:lnTo>
                <a:lnTo>
                  <a:pt y="415925" x="193675"/>
                </a:lnTo>
                <a:lnTo>
                  <a:pt y="390525" x="184150"/>
                </a:lnTo>
                <a:lnTo>
                  <a:pt y="403225" x="146050"/>
                </a:lnTo>
                <a:lnTo>
                  <a:pt y="361950" x="107950"/>
                </a:lnTo>
                <a:lnTo>
                  <a:pt y="320675" x="76200"/>
                </a:lnTo>
                <a:lnTo>
                  <a:pt y="304800" x="41275"/>
                </a:lnTo>
                <a:lnTo>
                  <a:pt y="282575" x="25400"/>
                </a:lnTo>
                <a:lnTo>
                  <a:pt y="260350" x="0"/>
                </a:lnTo>
                <a:lnTo>
                  <a:pt y="212725" x="31750"/>
                </a:lnTo>
                <a:lnTo>
                  <a:pt y="212725" x="53975"/>
                </a:lnTo>
                <a:lnTo>
                  <a:pt y="247650" x="107950"/>
                </a:lnTo>
                <a:lnTo>
                  <a:pt y="282575" x="161925"/>
                </a:lnTo>
                <a:lnTo>
                  <a:pt y="323850" x="174625"/>
                </a:lnTo>
                <a:lnTo>
                  <a:pt y="377825" x="196850"/>
                </a:lnTo>
                <a:lnTo>
                  <a:pt y="447675" x="254000"/>
                </a:lnTo>
                <a:lnTo>
                  <a:pt y="498475" x="307975"/>
                </a:lnTo>
                <a:lnTo>
                  <a:pt y="501650" x="342900"/>
                </a:lnTo>
                <a:lnTo>
                  <a:pt y="476250" x="396875"/>
                </a:lnTo>
                <a:lnTo>
                  <a:pt y="431800" x="358775"/>
                </a:lnTo>
                <a:lnTo>
                  <a:pt y="403225" x="346075"/>
                </a:lnTo>
                <a:lnTo>
                  <a:pt y="377825" x="368300"/>
                </a:lnTo>
                <a:lnTo>
                  <a:pt y="301625" x="307975"/>
                </a:lnTo>
                <a:lnTo>
                  <a:pt y="247650" x="282575"/>
                </a:lnTo>
                <a:lnTo>
                  <a:pt y="174625" x="269875"/>
                </a:lnTo>
                <a:lnTo>
                  <a:pt y="146050" x="276225"/>
                </a:lnTo>
                <a:lnTo>
                  <a:pt y="120650" x="317500"/>
                </a:lnTo>
                <a:lnTo>
                  <a:pt y="69850" x="323850"/>
                </a:lnTo>
                <a:lnTo>
                  <a:pt y="69850" x="323850"/>
                </a:lnTo>
                <a:lnTo>
                  <a:pt y="63500" x="406400"/>
                </a:lnTo>
                <a:lnTo>
                  <a:pt y="34925" x="390525"/>
                </a:lnTo>
                <a:lnTo>
                  <a:pt y="0" x="387350"/>
                </a:lnTo>
                <a:lnTo>
                  <a:pt y="22225" x="463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6" name="Shape 1226"/>
          <p:cNvSpPr/>
          <p:nvPr/>
        </p:nvSpPr>
        <p:spPr>
          <a:xfrm>
            <a:off y="3479800" x="3794125"/>
            <a:ext cy="1343024" cx="628649"/>
          </a:xfrm>
          <a:custGeom>
            <a:pathLst>
              <a:path w="628650" extrusionOk="0" h="1343025">
                <a:moveTo>
                  <a:pt y="758825" x="250825"/>
                </a:moveTo>
                <a:lnTo>
                  <a:pt y="866775" x="209550"/>
                </a:lnTo>
                <a:lnTo>
                  <a:pt y="936625" x="139700"/>
                </a:lnTo>
                <a:lnTo>
                  <a:pt y="977900" x="50800"/>
                </a:lnTo>
                <a:lnTo>
                  <a:pt y="1022350" x="0"/>
                </a:lnTo>
                <a:lnTo>
                  <a:pt y="1060450" x="22225"/>
                </a:lnTo>
                <a:lnTo>
                  <a:pt y="1076325" x="120650"/>
                </a:lnTo>
                <a:lnTo>
                  <a:pt y="1085850" x="200025"/>
                </a:lnTo>
                <a:lnTo>
                  <a:pt y="1076325" x="238125"/>
                </a:lnTo>
                <a:lnTo>
                  <a:pt y="1155700" x="257175"/>
                </a:lnTo>
                <a:lnTo>
                  <a:pt y="1254125" x="263525"/>
                </a:lnTo>
                <a:lnTo>
                  <a:pt y="1320800" x="285750"/>
                </a:lnTo>
                <a:lnTo>
                  <a:pt y="1343025" x="301625"/>
                </a:lnTo>
                <a:lnTo>
                  <a:pt y="1301750" x="327025"/>
                </a:lnTo>
                <a:lnTo>
                  <a:pt y="1231900" x="317500"/>
                </a:lnTo>
                <a:lnTo>
                  <a:pt y="1111250" x="365125"/>
                </a:lnTo>
                <a:lnTo>
                  <a:pt y="1035050" x="403225"/>
                </a:lnTo>
                <a:lnTo>
                  <a:pt y="1022350" x="428625"/>
                </a:lnTo>
                <a:lnTo>
                  <a:pt y="1016000" x="460375"/>
                </a:lnTo>
                <a:lnTo>
                  <a:pt y="1003300" x="466725"/>
                </a:lnTo>
                <a:lnTo>
                  <a:pt y="1035050" x="561975"/>
                </a:lnTo>
                <a:lnTo>
                  <a:pt y="1054100" x="622300"/>
                </a:lnTo>
                <a:lnTo>
                  <a:pt y="1019175" x="628650"/>
                </a:lnTo>
                <a:lnTo>
                  <a:pt y="955675" x="600075"/>
                </a:lnTo>
                <a:lnTo>
                  <a:pt y="857250" x="533400"/>
                </a:lnTo>
                <a:lnTo>
                  <a:pt y="787400" x="488950"/>
                </a:lnTo>
                <a:lnTo>
                  <a:pt y="657225" x="495300"/>
                </a:lnTo>
                <a:lnTo>
                  <a:pt y="574675" x="517525"/>
                </a:lnTo>
                <a:lnTo>
                  <a:pt y="517525" x="571500"/>
                </a:lnTo>
                <a:lnTo>
                  <a:pt y="466725" x="584200"/>
                </a:lnTo>
                <a:lnTo>
                  <a:pt y="352425" x="558800"/>
                </a:lnTo>
                <a:lnTo>
                  <a:pt y="215900" x="514350"/>
                </a:lnTo>
                <a:lnTo>
                  <a:pt y="136525" x="492125"/>
                </a:lnTo>
                <a:lnTo>
                  <a:pt y="95250" x="488950"/>
                </a:lnTo>
                <a:lnTo>
                  <a:pt y="95250" x="488950"/>
                </a:lnTo>
                <a:lnTo>
                  <a:pt y="82550" x="542925"/>
                </a:lnTo>
                <a:lnTo>
                  <a:pt y="12700" x="498475"/>
                </a:lnTo>
                <a:lnTo>
                  <a:pt y="0" x="469900"/>
                </a:lnTo>
                <a:lnTo>
                  <a:pt y="92075" x="441325"/>
                </a:lnTo>
                <a:lnTo>
                  <a:pt y="260350" x="425450"/>
                </a:lnTo>
                <a:lnTo>
                  <a:pt y="457200" x="412750"/>
                </a:lnTo>
                <a:lnTo>
                  <a:pt y="606425" x="431800"/>
                </a:lnTo>
                <a:lnTo>
                  <a:pt y="730250" x="460375"/>
                </a:lnTo>
                <a:lnTo>
                  <a:pt y="793750" x="457200"/>
                </a:lnTo>
                <a:lnTo>
                  <a:pt y="796925" x="434975"/>
                </a:lnTo>
                <a:lnTo>
                  <a:pt y="723900" x="390525"/>
                </a:lnTo>
                <a:lnTo>
                  <a:pt y="692150" x="349250"/>
                </a:lnTo>
                <a:lnTo>
                  <a:pt y="704850" x="320675"/>
                </a:lnTo>
                <a:lnTo>
                  <a:pt y="758825" x="2508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7" name="Shape 1227"/>
          <p:cNvSpPr/>
          <p:nvPr/>
        </p:nvSpPr>
        <p:spPr>
          <a:xfrm>
            <a:off y="3187700" x="1216025"/>
            <a:ext cy="139699" cx="358774"/>
          </a:xfrm>
          <a:custGeom>
            <a:pathLst>
              <a:path w="358775" extrusionOk="0" h="139700">
                <a:moveTo>
                  <a:pt y="47625" x="25400"/>
                </a:moveTo>
                <a:lnTo>
                  <a:pt y="139700" x="0"/>
                </a:lnTo>
                <a:lnTo>
                  <a:pt y="127000" x="104775"/>
                </a:lnTo>
                <a:lnTo>
                  <a:pt y="117475" x="212725"/>
                </a:lnTo>
                <a:lnTo>
                  <a:pt y="82550" x="288925"/>
                </a:lnTo>
                <a:lnTo>
                  <a:pt y="47625" x="358775"/>
                </a:lnTo>
                <a:lnTo>
                  <a:pt y="0" x="311150"/>
                </a:lnTo>
                <a:lnTo>
                  <a:pt y="3175" x="263525"/>
                </a:lnTo>
                <a:lnTo>
                  <a:pt y="31750" x="165100"/>
                </a:lnTo>
                <a:lnTo>
                  <a:pt y="34925" x="104775"/>
                </a:lnTo>
                <a:lnTo>
                  <a:pt y="47625" x="254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8" name="Shape 1228"/>
          <p:cNvSpPr/>
          <p:nvPr/>
        </p:nvSpPr>
        <p:spPr>
          <a:xfrm>
            <a:off y="3225800" x="1609725"/>
            <a:ext cy="144883" cx="92074"/>
          </a:xfrm>
          <a:custGeom>
            <a:pathLst>
              <a:path w="92075" extrusionOk="0" h="144884">
                <a:moveTo>
                  <a:pt y="0" x="15875"/>
                </a:moveTo>
                <a:lnTo>
                  <a:pt y="73025" x="6350"/>
                </a:lnTo>
                <a:lnTo>
                  <a:pt y="133350" x="0"/>
                </a:lnTo>
                <a:lnTo>
                  <a:pt y="133350" x="0"/>
                </a:lnTo>
                <a:cubicBezTo>
                  <a:pt y="134938" x="5821"/>
                  <a:pt y="150283" x="27517"/>
                  <a:pt y="142875" x="34925"/>
                </a:cubicBezTo>
                <a:lnTo>
                  <a:pt y="101600" x="34925"/>
                </a:lnTo>
                <a:lnTo>
                  <a:pt y="34925" x="60325"/>
                </a:lnTo>
                <a:lnTo>
                  <a:pt y="9525" x="92075"/>
                </a:lnTo>
                <a:lnTo>
                  <a:pt y="9525" x="92075"/>
                </a:lnTo>
                <a:lnTo>
                  <a:pt y="0" x="158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29" name="Shape 1229"/>
          <p:cNvSpPr/>
          <p:nvPr/>
        </p:nvSpPr>
        <p:spPr>
          <a:xfrm>
            <a:off y="3244850" x="1743075"/>
            <a:ext cy="209549" cx="336549"/>
          </a:xfrm>
          <a:custGeom>
            <a:pathLst>
              <a:path w="336550" extrusionOk="0" h="209550">
                <a:moveTo>
                  <a:pt y="0" x="0"/>
                </a:moveTo>
                <a:lnTo>
                  <a:pt y="0" x="0"/>
                </a:lnTo>
                <a:lnTo>
                  <a:pt y="38100" x="50800"/>
                </a:lnTo>
                <a:lnTo>
                  <a:pt y="38100" x="107950"/>
                </a:lnTo>
                <a:lnTo>
                  <a:pt y="101600" x="193675"/>
                </a:lnTo>
                <a:lnTo>
                  <a:pt y="174625" x="292100"/>
                </a:lnTo>
                <a:lnTo>
                  <a:pt y="200025" x="336550"/>
                </a:lnTo>
                <a:lnTo>
                  <a:pt y="209550" x="288925"/>
                </a:lnTo>
                <a:lnTo>
                  <a:pt y="146050" x="174625"/>
                </a:lnTo>
                <a:lnTo>
                  <a:pt y="111125" x="120650"/>
                </a:lnTo>
                <a:lnTo>
                  <a:pt y="107950" x="63500"/>
                </a:lnTo>
                <a:lnTo>
                  <a:pt y="63500" x="15875"/>
                </a:lnTo>
                <a:lnTo>
                  <a:pt y="0"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0" name="Shape 1230"/>
          <p:cNvSpPr/>
          <p:nvPr/>
        </p:nvSpPr>
        <p:spPr>
          <a:xfrm>
            <a:off y="2927350" x="2136775"/>
            <a:ext cy="114299" cx="139699"/>
          </a:xfrm>
          <a:custGeom>
            <a:pathLst>
              <a:path w="139700" extrusionOk="0" h="114300">
                <a:moveTo>
                  <a:pt y="0" x="139700"/>
                </a:moveTo>
                <a:lnTo>
                  <a:pt y="0" x="79375"/>
                </a:lnTo>
                <a:lnTo>
                  <a:pt y="0" x="22225"/>
                </a:lnTo>
                <a:lnTo>
                  <a:pt y="25400" x="0"/>
                </a:lnTo>
                <a:lnTo>
                  <a:pt y="79375" x="12700"/>
                </a:lnTo>
                <a:lnTo>
                  <a:pt y="114300" x="66675"/>
                </a:lnTo>
                <a:lnTo>
                  <a:pt y="57150" x="50800"/>
                </a:lnTo>
                <a:lnTo>
                  <a:pt y="28575" x="79375"/>
                </a:lnTo>
                <a:lnTo>
                  <a:pt y="0" x="1397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1" name="Shape 1231"/>
          <p:cNvSpPr/>
          <p:nvPr/>
        </p:nvSpPr>
        <p:spPr>
          <a:xfrm>
            <a:off y="2835275" x="2489200"/>
            <a:ext cy="374649" cx="250824"/>
          </a:xfrm>
          <a:custGeom>
            <a:pathLst>
              <a:path w="250825" extrusionOk="0" h="374650">
                <a:moveTo>
                  <a:pt y="98425" x="250825"/>
                </a:moveTo>
                <a:lnTo>
                  <a:pt y="73025" x="174625"/>
                </a:lnTo>
                <a:lnTo>
                  <a:pt y="34925" x="120650"/>
                </a:lnTo>
                <a:lnTo>
                  <a:pt y="9525" x="69850"/>
                </a:lnTo>
                <a:lnTo>
                  <a:pt y="0" x="12700"/>
                </a:lnTo>
                <a:lnTo>
                  <a:pt y="15875" x="0"/>
                </a:lnTo>
                <a:lnTo>
                  <a:pt y="63500" x="50800"/>
                </a:lnTo>
                <a:lnTo>
                  <a:pt y="92075" x="95250"/>
                </a:lnTo>
                <a:lnTo>
                  <a:pt y="139700" x="127000"/>
                </a:lnTo>
                <a:lnTo>
                  <a:pt y="152400" x="152400"/>
                </a:lnTo>
                <a:lnTo>
                  <a:pt y="212725" x="142875"/>
                </a:lnTo>
                <a:lnTo>
                  <a:pt y="266700" x="88900"/>
                </a:lnTo>
                <a:lnTo>
                  <a:pt y="314325" x="69850"/>
                </a:lnTo>
                <a:lnTo>
                  <a:pt y="374650" x="98425"/>
                </a:lnTo>
                <a:lnTo>
                  <a:pt y="349250" x="133350"/>
                </a:lnTo>
                <a:lnTo>
                  <a:pt y="238125" x="180975"/>
                </a:lnTo>
                <a:lnTo>
                  <a:pt y="149225" x="222250"/>
                </a:lnTo>
                <a:lnTo>
                  <a:pt y="98425" x="2508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2" name="Shape 1232"/>
          <p:cNvSpPr/>
          <p:nvPr/>
        </p:nvSpPr>
        <p:spPr>
          <a:xfrm>
            <a:off y="1990725" x="6734175"/>
            <a:ext cy="238124" cx="88105"/>
          </a:xfrm>
          <a:custGeom>
            <a:pathLst>
              <a:path w="88106" extrusionOk="0" h="238125">
                <a:moveTo>
                  <a:pt y="0" x="47625"/>
                </a:moveTo>
                <a:lnTo>
                  <a:pt y="61913" x="28575"/>
                </a:lnTo>
                <a:lnTo>
                  <a:pt y="121444" x="7144"/>
                </a:lnTo>
                <a:lnTo>
                  <a:pt y="157163" x="0"/>
                </a:lnTo>
                <a:lnTo>
                  <a:pt y="200025" x="26194"/>
                </a:lnTo>
                <a:lnTo>
                  <a:pt y="238125" x="61913"/>
                </a:lnTo>
                <a:lnTo>
                  <a:pt y="178594" x="88106"/>
                </a:lnTo>
                <a:lnTo>
                  <a:pt y="104775" x="80963"/>
                </a:lnTo>
                <a:lnTo>
                  <a:pt y="52388" x="66675"/>
                </a:lnTo>
                <a:lnTo>
                  <a:pt y="0" x="476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3" name="Shape 1233"/>
          <p:cNvSpPr/>
          <p:nvPr/>
        </p:nvSpPr>
        <p:spPr>
          <a:xfrm>
            <a:off y="2266950" x="6641306"/>
            <a:ext cy="676274" cx="728662"/>
          </a:xfrm>
          <a:custGeom>
            <a:pathLst>
              <a:path w="728663" extrusionOk="0" h="676275">
                <a:moveTo>
                  <a:pt y="0" x="157163"/>
                </a:moveTo>
                <a:lnTo>
                  <a:pt y="61913" x="111919"/>
                </a:lnTo>
                <a:lnTo>
                  <a:pt y="85725" x="95250"/>
                </a:lnTo>
                <a:lnTo>
                  <a:pt y="116681" x="138113"/>
                </a:lnTo>
                <a:lnTo>
                  <a:pt y="135731" x="150019"/>
                </a:lnTo>
                <a:lnTo>
                  <a:pt y="176213" x="147638"/>
                </a:lnTo>
                <a:lnTo>
                  <a:pt y="188119" x="176213"/>
                </a:lnTo>
                <a:lnTo>
                  <a:pt y="197644" x="192882"/>
                </a:lnTo>
                <a:cubicBezTo>
                  <a:pt y="189706" x="217488"/>
                  <a:pt y="177006" x="251619"/>
                  <a:pt y="173831" x="266700"/>
                </a:cubicBezTo>
                <a:cubicBezTo>
                  <a:pt y="170656" x="281781"/>
                  <a:pt y="177006" x="277813"/>
                  <a:pt y="178594" x="283369"/>
                </a:cubicBezTo>
                <a:lnTo>
                  <a:pt y="176213" x="350044"/>
                </a:lnTo>
                <a:lnTo>
                  <a:pt y="197644" x="359569"/>
                </a:lnTo>
                <a:lnTo>
                  <a:pt y="216694" x="383382"/>
                </a:lnTo>
                <a:lnTo>
                  <a:pt y="285750" x="364332"/>
                </a:lnTo>
                <a:lnTo>
                  <a:pt y="326231" x="373857"/>
                </a:lnTo>
                <a:lnTo>
                  <a:pt y="319088" x="326232"/>
                </a:lnTo>
                <a:lnTo>
                  <a:pt y="316706" x="257175"/>
                </a:lnTo>
                <a:lnTo>
                  <a:pt y="335756" x="202407"/>
                </a:lnTo>
                <a:lnTo>
                  <a:pt y="338138" x="159544"/>
                </a:lnTo>
                <a:lnTo>
                  <a:pt y="330994" x="111919"/>
                </a:lnTo>
                <a:lnTo>
                  <a:pt y="323850" x="78582"/>
                </a:lnTo>
                <a:lnTo>
                  <a:pt y="359569" x="47625"/>
                </a:lnTo>
                <a:lnTo>
                  <a:pt y="397669" x="16669"/>
                </a:lnTo>
                <a:lnTo>
                  <a:pt y="452438" x="0"/>
                </a:lnTo>
                <a:lnTo>
                  <a:pt y="426244" x="57150"/>
                </a:lnTo>
                <a:lnTo>
                  <a:pt y="407194" x="73819"/>
                </a:lnTo>
                <a:lnTo>
                  <a:pt y="400050" x="133350"/>
                </a:lnTo>
                <a:lnTo>
                  <a:pt y="428625" x="197644"/>
                </a:lnTo>
                <a:lnTo>
                  <a:pt y="481013" x="295275"/>
                </a:lnTo>
                <a:lnTo>
                  <a:pt y="559594" x="428625"/>
                </a:lnTo>
                <a:lnTo>
                  <a:pt y="611981" x="502444"/>
                </a:lnTo>
                <a:lnTo>
                  <a:pt y="657225" x="550069"/>
                </a:lnTo>
                <a:lnTo>
                  <a:pt y="676275" x="616744"/>
                </a:lnTo>
                <a:lnTo>
                  <a:pt y="642938" x="673894"/>
                </a:lnTo>
                <a:lnTo>
                  <a:pt y="642938" x="673894"/>
                </a:lnTo>
                <a:lnTo>
                  <a:pt y="581025" x="640557"/>
                </a:lnTo>
                <a:lnTo>
                  <a:pt y="516731" x="592932"/>
                </a:lnTo>
                <a:lnTo>
                  <a:pt y="478631" x="569119"/>
                </a:lnTo>
                <a:lnTo>
                  <a:pt y="478631" x="569119"/>
                </a:lnTo>
                <a:lnTo>
                  <a:pt y="442913" x="673894"/>
                </a:lnTo>
                <a:lnTo>
                  <a:pt y="411956" x="711994"/>
                </a:lnTo>
                <a:lnTo>
                  <a:pt y="347663" x="707232"/>
                </a:lnTo>
                <a:lnTo>
                  <a:pt y="350044" x="631032"/>
                </a:lnTo>
                <a:lnTo>
                  <a:pt y="335756" x="578644"/>
                </a:lnTo>
                <a:lnTo>
                  <a:pt y="335756" x="526257"/>
                </a:lnTo>
                <a:lnTo>
                  <a:pt y="335756" x="464344"/>
                </a:lnTo>
                <a:lnTo>
                  <a:pt y="295275" x="459582"/>
                </a:lnTo>
                <a:lnTo>
                  <a:pt y="230981" x="488157"/>
                </a:lnTo>
                <a:lnTo>
                  <a:pt y="214313" x="509588"/>
                </a:lnTo>
                <a:lnTo>
                  <a:pt y="216694" x="557213"/>
                </a:lnTo>
                <a:lnTo>
                  <a:pt y="176213" x="614363"/>
                </a:lnTo>
                <a:lnTo>
                  <a:pt y="150019" x="654844"/>
                </a:lnTo>
                <a:lnTo>
                  <a:pt y="121444" x="702469"/>
                </a:lnTo>
                <a:lnTo>
                  <a:pt y="95250" x="728663"/>
                </a:lnTo>
                <a:lnTo>
                  <a:pt y="78581" x="707232"/>
                </a:lnTo>
                <a:lnTo>
                  <a:pt y="54769" x="633413"/>
                </a:lnTo>
                <a:lnTo>
                  <a:pt y="50006" x="602457"/>
                </a:lnTo>
                <a:lnTo>
                  <a:pt y="78581" x="547688"/>
                </a:lnTo>
                <a:lnTo>
                  <a:pt y="88106" x="507207"/>
                </a:lnTo>
                <a:lnTo>
                  <a:pt y="57150" x="454819"/>
                </a:lnTo>
                <a:lnTo>
                  <a:pt y="69056" x="421482"/>
                </a:lnTo>
                <a:lnTo>
                  <a:pt y="100013" x="395288"/>
                </a:lnTo>
                <a:lnTo>
                  <a:pt y="83344" x="338138"/>
                </a:lnTo>
                <a:lnTo>
                  <a:pt y="61913" x="297657"/>
                </a:lnTo>
                <a:lnTo>
                  <a:pt y="61913" x="245269"/>
                </a:lnTo>
                <a:lnTo>
                  <a:pt y="64294" x="202407"/>
                </a:lnTo>
                <a:lnTo>
                  <a:pt y="61913" x="176213"/>
                </a:lnTo>
                <a:lnTo>
                  <a:pt y="0" x="15716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4" name="Shape 1234"/>
          <p:cNvSpPr/>
          <p:nvPr/>
        </p:nvSpPr>
        <p:spPr>
          <a:xfrm>
            <a:off y="2764631" x="6565106"/>
            <a:ext cy="169068" cx="164306"/>
          </a:xfrm>
          <a:custGeom>
            <a:pathLst>
              <a:path w="164307" extrusionOk="0" h="169069">
                <a:moveTo>
                  <a:pt y="0" x="33338"/>
                </a:moveTo>
                <a:lnTo>
                  <a:pt y="16669" x="11907"/>
                </a:lnTo>
                <a:lnTo>
                  <a:pt y="47625" x="0"/>
                </a:lnTo>
                <a:lnTo>
                  <a:pt y="61913" x="14288"/>
                </a:lnTo>
                <a:lnTo>
                  <a:pt y="61913" x="66675"/>
                </a:lnTo>
                <a:lnTo>
                  <a:pt y="95250" x="76200"/>
                </a:lnTo>
                <a:lnTo>
                  <a:pt y="133350" x="88107"/>
                </a:lnTo>
                <a:lnTo>
                  <a:pt y="157163" x="114300"/>
                </a:lnTo>
                <a:lnTo>
                  <a:pt y="169069" x="164307"/>
                </a:lnTo>
                <a:lnTo>
                  <a:pt y="104775" x="133350"/>
                </a:lnTo>
                <a:lnTo>
                  <a:pt y="64294" x="126207"/>
                </a:lnTo>
                <a:lnTo>
                  <a:pt y="45244" x="83344"/>
                </a:lnTo>
                <a:lnTo>
                  <a:pt y="0" x="33338"/>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5" name="Shape 1235"/>
          <p:cNvSpPr/>
          <p:nvPr/>
        </p:nvSpPr>
        <p:spPr>
          <a:xfrm>
            <a:off y="2938463" x="6638925"/>
            <a:ext cy="264317" cx="454818"/>
          </a:xfrm>
          <a:custGeom>
            <a:pathLst>
              <a:path w="454819" extrusionOk="0" h="264318">
                <a:moveTo>
                  <a:pt y="0" x="111919"/>
                </a:moveTo>
                <a:lnTo>
                  <a:pt y="23812" x="204788"/>
                </a:lnTo>
                <a:lnTo>
                  <a:pt y="76200" x="295275"/>
                </a:lnTo>
                <a:lnTo>
                  <a:pt y="126206" x="392906"/>
                </a:lnTo>
                <a:lnTo>
                  <a:pt y="202406" x="450056"/>
                </a:lnTo>
                <a:lnTo>
                  <a:pt y="252412" x="454819"/>
                </a:lnTo>
                <a:lnTo>
                  <a:pt y="261937" x="438150"/>
                </a:lnTo>
                <a:lnTo>
                  <a:pt y="247650" x="369094"/>
                </a:lnTo>
                <a:lnTo>
                  <a:pt y="242887" x="288131"/>
                </a:lnTo>
                <a:lnTo>
                  <a:pt y="235743" x="216694"/>
                </a:lnTo>
                <a:lnTo>
                  <a:pt y="228600" x="188119"/>
                </a:lnTo>
                <a:lnTo>
                  <a:pt y="230981" x="154781"/>
                </a:lnTo>
                <a:lnTo>
                  <a:pt y="264318" x="140494"/>
                </a:lnTo>
                <a:lnTo>
                  <a:pt y="230981" x="121444"/>
                </a:lnTo>
                <a:lnTo>
                  <a:pt y="209550" x="102394"/>
                </a:lnTo>
                <a:lnTo>
                  <a:pt y="214312" x="50006"/>
                </a:lnTo>
                <a:lnTo>
                  <a:pt y="223837" x="9525"/>
                </a:lnTo>
                <a:lnTo>
                  <a:pt y="211931" x="0"/>
                </a:lnTo>
                <a:lnTo>
                  <a:pt y="157162" x="14288"/>
                </a:lnTo>
                <a:lnTo>
                  <a:pt y="128587" x="14288"/>
                </a:lnTo>
                <a:lnTo>
                  <a:pt y="85725" x="14288"/>
                </a:lnTo>
                <a:lnTo>
                  <a:pt y="73818" x="33338"/>
                </a:lnTo>
                <a:lnTo>
                  <a:pt y="59531" x="64294"/>
                </a:lnTo>
                <a:lnTo>
                  <a:pt y="42862" x="78581"/>
                </a:lnTo>
                <a:lnTo>
                  <a:pt y="0" x="111919"/>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6" name="Shape 1236"/>
          <p:cNvSpPr/>
          <p:nvPr/>
        </p:nvSpPr>
        <p:spPr>
          <a:xfrm>
            <a:off y="2876550" x="6365080"/>
            <a:ext cy="109537" cx="209549"/>
          </a:xfrm>
          <a:custGeom>
            <a:pathLst>
              <a:path w="209550" extrusionOk="0" h="109538">
                <a:moveTo>
                  <a:pt y="109538" x="209550"/>
                </a:moveTo>
                <a:lnTo>
                  <a:pt y="57150" x="197644"/>
                </a:lnTo>
                <a:lnTo>
                  <a:pt y="19050" x="154782"/>
                </a:lnTo>
                <a:lnTo>
                  <a:pt y="2381" x="121444"/>
                </a:lnTo>
                <a:lnTo>
                  <a:pt y="0" x="64294"/>
                </a:lnTo>
                <a:lnTo>
                  <a:pt y="7144" x="28575"/>
                </a:lnTo>
                <a:lnTo>
                  <a:pt y="26194" x="2382"/>
                </a:lnTo>
                <a:lnTo>
                  <a:pt y="83344" x="7144"/>
                </a:lnTo>
                <a:lnTo>
                  <a:pt y="107156" x="0"/>
                </a:lnTo>
                <a:lnTo>
                  <a:pt y="83344" x="50007"/>
                </a:lnTo>
                <a:lnTo>
                  <a:pt y="69056" x="100013"/>
                </a:lnTo>
                <a:lnTo>
                  <a:pt y="66675" x="142875"/>
                </a:lnTo>
                <a:lnTo>
                  <a:pt y="80963" x="164307"/>
                </a:lnTo>
                <a:lnTo>
                  <a:pt y="109538" x="209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7" name="Shape 1237"/>
          <p:cNvSpPr/>
          <p:nvPr/>
        </p:nvSpPr>
        <p:spPr>
          <a:xfrm>
            <a:off y="3062288" x="6148387"/>
            <a:ext cy="307180" cx="483392"/>
          </a:xfrm>
          <a:custGeom>
            <a:pathLst>
              <a:path w="483393" extrusionOk="0" h="307181">
                <a:moveTo>
                  <a:pt y="0" x="154781"/>
                </a:moveTo>
                <a:lnTo>
                  <a:pt y="11906" x="95250"/>
                </a:lnTo>
                <a:lnTo>
                  <a:pt y="26193" x="33337"/>
                </a:lnTo>
                <a:lnTo>
                  <a:pt y="38100" x="0"/>
                </a:lnTo>
                <a:lnTo>
                  <a:pt y="95250" x="57150"/>
                </a:lnTo>
                <a:lnTo>
                  <a:pt y="145256" x="133350"/>
                </a:lnTo>
                <a:lnTo>
                  <a:pt y="200025" x="173831"/>
                </a:lnTo>
                <a:lnTo>
                  <a:pt y="254793" x="209550"/>
                </a:lnTo>
                <a:lnTo>
                  <a:pt y="300037" x="250031"/>
                </a:lnTo>
                <a:lnTo>
                  <a:pt y="307181" x="285750"/>
                </a:lnTo>
                <a:lnTo>
                  <a:pt y="307181" x="352425"/>
                </a:lnTo>
                <a:lnTo>
                  <a:pt y="307181" x="397668"/>
                </a:lnTo>
                <a:lnTo>
                  <a:pt y="297656" x="428625"/>
                </a:lnTo>
                <a:lnTo>
                  <a:pt y="288131" x="483393"/>
                </a:lnTo>
                <a:lnTo>
                  <a:pt y="257175" x="461962"/>
                </a:lnTo>
                <a:lnTo>
                  <a:pt y="209550" x="400050"/>
                </a:lnTo>
                <a:lnTo>
                  <a:pt y="171450" x="361950"/>
                </a:lnTo>
                <a:lnTo>
                  <a:pt y="116681" x="328612"/>
                </a:lnTo>
                <a:lnTo>
                  <a:pt y="61912" x="273843"/>
                </a:lnTo>
                <a:lnTo>
                  <a:pt y="30956" x="216693"/>
                </a:lnTo>
                <a:lnTo>
                  <a:pt y="0" x="1547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8" name="Shape 1238"/>
          <p:cNvSpPr/>
          <p:nvPr/>
        </p:nvSpPr>
        <p:spPr>
          <a:xfrm>
            <a:off y="1981200" x="6312694"/>
            <a:ext cy="126205" cx="216693"/>
          </a:xfrm>
          <a:custGeom>
            <a:pathLst>
              <a:path w="216694" extrusionOk="0" h="126206">
                <a:moveTo>
                  <a:pt y="59531" x="216694"/>
                </a:moveTo>
                <a:lnTo>
                  <a:pt y="104775" x="150019"/>
                </a:lnTo>
                <a:lnTo>
                  <a:pt y="126206" x="100012"/>
                </a:lnTo>
                <a:lnTo>
                  <a:pt y="126206" x="76200"/>
                </a:lnTo>
                <a:lnTo>
                  <a:pt y="95250" x="45244"/>
                </a:lnTo>
                <a:lnTo>
                  <a:pt y="52388" x="21431"/>
                </a:lnTo>
                <a:lnTo>
                  <a:pt y="0" x="0"/>
                </a:lnTo>
                <a:lnTo>
                  <a:pt y="16669" x="42862"/>
                </a:lnTo>
                <a:lnTo>
                  <a:pt y="52388" x="102394"/>
                </a:lnTo>
                <a:lnTo>
                  <a:pt y="52388" x="150019"/>
                </a:lnTo>
                <a:lnTo>
                  <a:pt y="59531" x="2166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39" name="Shape 1239"/>
          <p:cNvSpPr/>
          <p:nvPr/>
        </p:nvSpPr>
        <p:spPr>
          <a:xfrm>
            <a:off y="1847850" x="5884069"/>
            <a:ext cy="414337" cx="414336"/>
          </a:xfrm>
          <a:custGeom>
            <a:pathLst>
              <a:path w="414337" extrusionOk="0" h="414338">
                <a:moveTo>
                  <a:pt y="121444" x="414337"/>
                </a:moveTo>
                <a:lnTo>
                  <a:pt y="130969" x="369094"/>
                </a:lnTo>
                <a:lnTo>
                  <a:pt y="138113" x="335756"/>
                </a:lnTo>
                <a:lnTo>
                  <a:pt y="164306" x="326231"/>
                </a:lnTo>
                <a:lnTo>
                  <a:pt y="185738" x="304800"/>
                </a:lnTo>
                <a:lnTo>
                  <a:pt y="192881" x="285750"/>
                </a:lnTo>
                <a:lnTo>
                  <a:pt y="242888" x="273844"/>
                </a:lnTo>
                <a:lnTo>
                  <a:pt y="290513" x="250031"/>
                </a:lnTo>
                <a:lnTo>
                  <a:pt y="333375" x="209550"/>
                </a:lnTo>
                <a:lnTo>
                  <a:pt y="381000" x="178594"/>
                </a:lnTo>
                <a:lnTo>
                  <a:pt y="407194" x="142875"/>
                </a:lnTo>
                <a:lnTo>
                  <a:pt y="414338" x="76200"/>
                </a:lnTo>
                <a:lnTo>
                  <a:pt y="397669" x="30956"/>
                </a:lnTo>
                <a:lnTo>
                  <a:pt y="381000" x="2381"/>
                </a:lnTo>
                <a:lnTo>
                  <a:pt y="333375" x="2381"/>
                </a:lnTo>
                <a:lnTo>
                  <a:pt y="309563" x="0"/>
                </a:lnTo>
                <a:lnTo>
                  <a:pt y="271463" x="69056"/>
                </a:lnTo>
                <a:lnTo>
                  <a:pt y="257175" x="85725"/>
                </a:lnTo>
                <a:lnTo>
                  <a:pt y="200025" x="90487"/>
                </a:lnTo>
                <a:lnTo>
                  <a:pt y="166688" x="111919"/>
                </a:lnTo>
                <a:lnTo>
                  <a:pt y="133350" x="142875"/>
                </a:lnTo>
                <a:lnTo>
                  <a:pt y="92869" x="154781"/>
                </a:lnTo>
                <a:lnTo>
                  <a:pt y="73819" x="211931"/>
                </a:lnTo>
                <a:lnTo>
                  <a:pt y="47625" x="230981"/>
                </a:lnTo>
                <a:lnTo>
                  <a:pt y="19050" x="257175"/>
                </a:lnTo>
                <a:lnTo>
                  <a:pt y="0" x="278606"/>
                </a:lnTo>
                <a:lnTo>
                  <a:pt y="16669" x="323850"/>
                </a:lnTo>
                <a:lnTo>
                  <a:pt y="50006" x="342900"/>
                </a:lnTo>
                <a:lnTo>
                  <a:pt y="59531" x="378619"/>
                </a:lnTo>
                <a:lnTo>
                  <a:pt y="76200" x="390525"/>
                </a:lnTo>
                <a:lnTo>
                  <a:pt y="121444" x="41433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0" name="Shape 1240"/>
          <p:cNvSpPr/>
          <p:nvPr/>
        </p:nvSpPr>
        <p:spPr>
          <a:xfrm>
            <a:off y="1688306" x="5153025"/>
            <a:ext cy="457199" cx="476249"/>
          </a:xfrm>
          <a:custGeom>
            <a:pathLst>
              <a:path w="476250" extrusionOk="0" h="457200">
                <a:moveTo>
                  <a:pt y="364332" x="442913"/>
                </a:moveTo>
                <a:lnTo>
                  <a:pt y="307182" x="476250"/>
                </a:lnTo>
                <a:lnTo>
                  <a:pt y="283369" x="464344"/>
                </a:lnTo>
                <a:lnTo>
                  <a:pt y="266700" x="435769"/>
                </a:lnTo>
                <a:lnTo>
                  <a:pt y="240507" x="395288"/>
                </a:lnTo>
                <a:lnTo>
                  <a:pt y="200025" x="309563"/>
                </a:lnTo>
                <a:lnTo>
                  <a:pt y="152400" x="238125"/>
                </a:lnTo>
                <a:lnTo>
                  <a:pt y="150019" x="207169"/>
                </a:lnTo>
                <a:lnTo>
                  <a:pt y="154782" x="152400"/>
                </a:lnTo>
                <a:lnTo>
                  <a:pt y="147638" x="114300"/>
                </a:lnTo>
                <a:lnTo>
                  <a:pt y="121444" x="121444"/>
                </a:lnTo>
                <a:lnTo>
                  <a:pt y="80963" x="100013"/>
                </a:lnTo>
                <a:lnTo>
                  <a:pt y="38100" x="69056"/>
                </a:lnTo>
                <a:lnTo>
                  <a:pt y="0" x="50006"/>
                </a:lnTo>
                <a:lnTo>
                  <a:pt y="35719" x="0"/>
                </a:lnTo>
                <a:lnTo>
                  <a:pt y="100013" x="14288"/>
                </a:lnTo>
                <a:lnTo>
                  <a:pt y="147638" x="38100"/>
                </a:lnTo>
                <a:lnTo>
                  <a:pt y="195263" x="71438"/>
                </a:lnTo>
                <a:lnTo>
                  <a:pt y="259557" x="88106"/>
                </a:lnTo>
                <a:lnTo>
                  <a:pt y="316707" x="104775"/>
                </a:lnTo>
                <a:lnTo>
                  <a:pt y="390525" x="169069"/>
                </a:lnTo>
                <a:lnTo>
                  <a:pt y="457200" x="185738"/>
                </a:lnTo>
                <a:lnTo>
                  <a:pt y="457200" x="219075"/>
                </a:lnTo>
                <a:lnTo>
                  <a:pt y="404813" x="238125"/>
                </a:lnTo>
                <a:lnTo>
                  <a:pt y="376238" x="254794"/>
                </a:lnTo>
                <a:lnTo>
                  <a:pt y="361950" x="309563"/>
                </a:lnTo>
                <a:lnTo>
                  <a:pt y="326232" x="338138"/>
                </a:lnTo>
                <a:lnTo>
                  <a:pt y="309563" x="354806"/>
                </a:lnTo>
                <a:lnTo>
                  <a:pt y="326232" x="390525"/>
                </a:lnTo>
                <a:lnTo>
                  <a:pt y="364332" x="44291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1" name="Shape 1241"/>
          <p:cNvSpPr/>
          <p:nvPr/>
        </p:nvSpPr>
        <p:spPr>
          <a:xfrm>
            <a:off y="2226468" x="4929187"/>
            <a:ext cy="50005" cx="285749"/>
          </a:xfrm>
          <a:custGeom>
            <a:pathLst>
              <a:path w="285750" extrusionOk="0" h="50006">
                <a:moveTo>
                  <a:pt y="2381" x="285750"/>
                </a:moveTo>
                <a:lnTo>
                  <a:pt y="0" x="204787"/>
                </a:lnTo>
                <a:lnTo>
                  <a:pt y="0" x="150018"/>
                </a:lnTo>
                <a:lnTo>
                  <a:pt y="0" x="111918"/>
                </a:lnTo>
                <a:lnTo>
                  <a:pt y="35719" x="28575"/>
                </a:lnTo>
                <a:lnTo>
                  <a:pt y="47625" x="0"/>
                </a:lnTo>
                <a:lnTo>
                  <a:pt y="50006" x="116681"/>
                </a:lnTo>
                <a:lnTo>
                  <a:pt y="30956" x="200025"/>
                </a:lnTo>
                <a:lnTo>
                  <a:pt y="2381" x="2857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2" name="Shape 1242"/>
          <p:cNvSpPr/>
          <p:nvPr/>
        </p:nvSpPr>
        <p:spPr>
          <a:xfrm>
            <a:off y="4114800" x="4150519"/>
            <a:ext cy="164305" cx="104774"/>
          </a:xfrm>
          <a:custGeom>
            <a:pathLst>
              <a:path w="104775" extrusionOk="0" h="164306">
                <a:moveTo>
                  <a:pt y="164306" x="104775"/>
                </a:moveTo>
                <a:lnTo>
                  <a:pt y="92869" x="97631"/>
                </a:lnTo>
                <a:lnTo>
                  <a:pt y="28575" x="92869"/>
                </a:lnTo>
                <a:lnTo>
                  <a:pt y="0" x="78581"/>
                </a:lnTo>
                <a:lnTo>
                  <a:pt y="7144" x="38100"/>
                </a:lnTo>
                <a:lnTo>
                  <a:pt y="40481" x="0"/>
                </a:lnTo>
                <a:lnTo>
                  <a:pt y="80963" x="33337"/>
                </a:lnTo>
                <a:cubicBezTo>
                  <a:pt y="93663" x="45243"/>
                  <a:pt y="132556" x="54769"/>
                  <a:pt y="145256" x="66675"/>
                </a:cubicBezTo>
                <a:lnTo>
                  <a:pt y="164306" x="10477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3" name="Shape 1243"/>
          <p:cNvSpPr/>
          <p:nvPr/>
        </p:nvSpPr>
        <p:spPr>
          <a:xfrm>
            <a:off y="3336130" x="2697956"/>
            <a:ext cy="735806" cx="704849"/>
          </a:xfrm>
          <a:custGeom>
            <a:pathLst>
              <a:path w="704850" extrusionOk="0" h="735807">
                <a:moveTo>
                  <a:pt y="666750" x="704850"/>
                </a:moveTo>
                <a:lnTo>
                  <a:pt y="709613" x="688182"/>
                </a:lnTo>
                <a:lnTo>
                  <a:pt y="721519" x="626269"/>
                </a:lnTo>
                <a:lnTo>
                  <a:pt y="735807" x="573882"/>
                </a:lnTo>
                <a:lnTo>
                  <a:pt y="735807" x="550069"/>
                </a:lnTo>
                <a:cubicBezTo>
                  <a:pt y="716757" x="549275"/>
                  <a:pt y="697707" x="548482"/>
                  <a:pt y="678657" x="547688"/>
                </a:cubicBezTo>
                <a:lnTo>
                  <a:pt y="647700" x="531019"/>
                </a:lnTo>
                <a:lnTo>
                  <a:pt y="626269" x="447675"/>
                </a:lnTo>
                <a:lnTo>
                  <a:pt y="623888" x="381000"/>
                </a:lnTo>
                <a:lnTo>
                  <a:pt y="607219" x="352425"/>
                </a:lnTo>
                <a:lnTo>
                  <a:pt y="559594" x="342900"/>
                </a:lnTo>
                <a:lnTo>
                  <a:pt y="545307" x="328613"/>
                </a:lnTo>
                <a:lnTo>
                  <a:pt y="554832" x="245269"/>
                </a:lnTo>
                <a:lnTo>
                  <a:pt y="559594" x="180975"/>
                </a:lnTo>
                <a:lnTo>
                  <a:pt y="521494" x="128588"/>
                </a:lnTo>
                <a:lnTo>
                  <a:pt y="485775" x="100013"/>
                </a:lnTo>
                <a:lnTo>
                  <a:pt y="440532" x="90488"/>
                </a:lnTo>
                <a:lnTo>
                  <a:pt y="402432" x="107157"/>
                </a:lnTo>
                <a:lnTo>
                  <a:pt y="369094" x="142875"/>
                </a:lnTo>
                <a:lnTo>
                  <a:pt y="347663" x="176213"/>
                </a:lnTo>
                <a:lnTo>
                  <a:pt y="330994" x="157163"/>
                </a:lnTo>
                <a:lnTo>
                  <a:pt y="283369" x="140494"/>
                </a:lnTo>
                <a:lnTo>
                  <a:pt y="264319" x="109538"/>
                </a:lnTo>
                <a:lnTo>
                  <a:pt y="269082" x="35719"/>
                </a:lnTo>
                <a:lnTo>
                  <a:pt y="273844" x="0"/>
                </a:lnTo>
                <a:lnTo>
                  <a:pt y="204788" x="7144"/>
                </a:lnTo>
                <a:lnTo>
                  <a:pt y="130969" x="23813"/>
                </a:lnTo>
                <a:lnTo>
                  <a:pt y="107157" x="59532"/>
                </a:lnTo>
                <a:lnTo>
                  <a:pt y="47625" x="85725"/>
                </a:lnTo>
                <a:lnTo>
                  <a:pt y="9525" x="85725"/>
                </a:lnTo>
                <a:lnTo>
                  <a:pt y="0" x="147638"/>
                </a:lnTo>
                <a:lnTo>
                  <a:pt y="38100" x="166688"/>
                </a:lnTo>
                <a:lnTo>
                  <a:pt y="57150" x="178594"/>
                </a:lnTo>
                <a:lnTo>
                  <a:pt y="104775" x="195263"/>
                </a:lnTo>
                <a:lnTo>
                  <a:pt y="147638" x="197644"/>
                </a:lnTo>
                <a:lnTo>
                  <a:pt y="197644" x="169069"/>
                </a:lnTo>
                <a:cubicBezTo>
                  <a:pt y="220625" x="163963"/>
                  <a:pt y="211757" x="164307"/>
                  <a:pt y="223838" x="164307"/>
                </a:cubicBezTo>
                <a:lnTo>
                  <a:pt y="259557" x="159544"/>
                </a:lnTo>
                <a:lnTo>
                  <a:pt y="226219" x="228600"/>
                </a:lnTo>
                <a:lnTo>
                  <a:pt y="211932" x="278607"/>
                </a:lnTo>
                <a:lnTo>
                  <a:pt y="204788" x="359569"/>
                </a:lnTo>
                <a:lnTo>
                  <a:pt y="207169" x="419100"/>
                </a:lnTo>
                <a:lnTo>
                  <a:pt y="240507" x="426244"/>
                </a:lnTo>
                <a:lnTo>
                  <a:pt y="273844" x="361950"/>
                </a:lnTo>
                <a:lnTo>
                  <a:pt y="328613" x="328613"/>
                </a:lnTo>
                <a:lnTo>
                  <a:pt y="354807" x="304800"/>
                </a:lnTo>
                <a:lnTo>
                  <a:pt y="357188" x="269082"/>
                </a:lnTo>
                <a:lnTo>
                  <a:pt y="338138" x="223838"/>
                </a:lnTo>
                <a:lnTo>
                  <a:pt y="328613" x="200025"/>
                </a:lnTo>
                <a:lnTo>
                  <a:pt y="385763" x="207169"/>
                </a:lnTo>
                <a:lnTo>
                  <a:pt y="416719" x="207169"/>
                </a:lnTo>
                <a:lnTo>
                  <a:pt y="457200" x="235744"/>
                </a:lnTo>
                <a:lnTo>
                  <a:pt y="485775" x="302419"/>
                </a:lnTo>
                <a:lnTo>
                  <a:pt y="535782" x="364332"/>
                </a:lnTo>
                <a:lnTo>
                  <a:pt y="571500" x="431007"/>
                </a:lnTo>
                <a:lnTo>
                  <a:pt y="595313" x="488157"/>
                </a:lnTo>
                <a:lnTo>
                  <a:pt y="590550" x="538163"/>
                </a:lnTo>
                <a:lnTo>
                  <a:pt y="604838" x="602457"/>
                </a:lnTo>
                <a:lnTo>
                  <a:pt y="621507" x="628650"/>
                </a:lnTo>
                <a:lnTo>
                  <a:pt y="642938" x="642938"/>
                </a:lnTo>
                <a:lnTo>
                  <a:pt y="666750" x="7048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4" name="Shape 1244"/>
          <p:cNvSpPr/>
          <p:nvPr/>
        </p:nvSpPr>
        <p:spPr>
          <a:xfrm>
            <a:off y="3276600" x="2614613"/>
            <a:ext cy="52387" cx="147636"/>
          </a:xfrm>
          <a:custGeom>
            <a:pathLst>
              <a:path w="147637" extrusionOk="0" h="52388">
                <a:moveTo>
                  <a:pt y="50006" x="147637"/>
                </a:moveTo>
                <a:lnTo>
                  <a:pt y="0" x="138112"/>
                </a:lnTo>
                <a:lnTo>
                  <a:pt y="9525" x="83343"/>
                </a:lnTo>
                <a:lnTo>
                  <a:pt y="21431" x="14287"/>
                </a:lnTo>
                <a:lnTo>
                  <a:pt y="35719" x="0"/>
                </a:lnTo>
                <a:lnTo>
                  <a:pt y="52388" x="52387"/>
                </a:lnTo>
                <a:lnTo>
                  <a:pt y="50006" x="14763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5" name="Shape 1245"/>
          <p:cNvSpPr/>
          <p:nvPr/>
        </p:nvSpPr>
        <p:spPr>
          <a:xfrm>
            <a:off y="2719388" x="1602580"/>
            <a:ext cy="761999" cx="831056"/>
          </a:xfrm>
          <a:custGeom>
            <a:pathLst>
              <a:path w="831057" extrusionOk="0" h="762000">
                <a:moveTo>
                  <a:pt y="688181" x="411957"/>
                </a:moveTo>
                <a:lnTo>
                  <a:pt y="728662" x="481013"/>
                </a:lnTo>
                <a:lnTo>
                  <a:pt y="762000" x="559594"/>
                </a:lnTo>
                <a:lnTo>
                  <a:pt y="762000" x="604838"/>
                </a:lnTo>
                <a:lnTo>
                  <a:pt y="707231" x="654844"/>
                </a:lnTo>
                <a:lnTo>
                  <a:pt y="609600" x="711994"/>
                </a:lnTo>
                <a:lnTo>
                  <a:pt y="550068" x="757238"/>
                </a:lnTo>
                <a:lnTo>
                  <a:pt y="478631" x="735807"/>
                </a:lnTo>
                <a:lnTo>
                  <a:pt y="402431" x="688182"/>
                </a:lnTo>
                <a:lnTo>
                  <a:pt y="345281" x="645319"/>
                </a:lnTo>
                <a:lnTo>
                  <a:pt y="328612" x="616744"/>
                </a:lnTo>
                <a:lnTo>
                  <a:pt y="316706" x="573882"/>
                </a:lnTo>
                <a:lnTo>
                  <a:pt y="269081" x="545307"/>
                </a:lnTo>
                <a:lnTo>
                  <a:pt y="228600" x="535782"/>
                </a:lnTo>
                <a:lnTo>
                  <a:pt y="211931" x="557213"/>
                </a:lnTo>
                <a:lnTo>
                  <a:pt y="207168" x="647700"/>
                </a:lnTo>
                <a:lnTo>
                  <a:pt y="202406" x="702469"/>
                </a:lnTo>
                <a:lnTo>
                  <a:pt y="209550" x="752475"/>
                </a:lnTo>
                <a:lnTo>
                  <a:pt y="207168" x="785813"/>
                </a:lnTo>
                <a:lnTo>
                  <a:pt y="192881" x="831057"/>
                </a:lnTo>
                <a:lnTo>
                  <a:pt y="157162" x="778669"/>
                </a:lnTo>
                <a:lnTo>
                  <a:pt y="173831" x="728663"/>
                </a:lnTo>
                <a:lnTo>
                  <a:pt y="176212" x="676275"/>
                </a:lnTo>
                <a:lnTo>
                  <a:pt y="169068" x="631032"/>
                </a:lnTo>
                <a:lnTo>
                  <a:pt y="176212" x="561975"/>
                </a:lnTo>
                <a:lnTo>
                  <a:pt y="226218" x="476250"/>
                </a:lnTo>
                <a:lnTo>
                  <a:pt y="242887" x="431007"/>
                </a:lnTo>
                <a:lnTo>
                  <a:pt y="223837" x="364332"/>
                </a:lnTo>
                <a:lnTo>
                  <a:pt y="214312" x="345282"/>
                </a:lnTo>
                <a:lnTo>
                  <a:pt y="150018" x="364332"/>
                </a:lnTo>
                <a:lnTo>
                  <a:pt y="66675" x="400050"/>
                </a:lnTo>
                <a:lnTo>
                  <a:pt y="21431" x="426244"/>
                </a:lnTo>
                <a:lnTo>
                  <a:pt y="0" x="411957"/>
                </a:lnTo>
                <a:lnTo>
                  <a:pt y="9525" x="354807"/>
                </a:lnTo>
                <a:lnTo>
                  <a:pt y="14287" x="302419"/>
                </a:lnTo>
                <a:lnTo>
                  <a:pt y="19050" x="276225"/>
                </a:lnTo>
                <a:lnTo>
                  <a:pt y="54768" x="257175"/>
                </a:lnTo>
                <a:lnTo>
                  <a:pt y="83343" x="202407"/>
                </a:lnTo>
                <a:lnTo>
                  <a:pt y="104775" x="140494"/>
                </a:lnTo>
                <a:lnTo>
                  <a:pt y="140493" x="78582"/>
                </a:lnTo>
                <a:lnTo>
                  <a:pt y="157162" x="21432"/>
                </a:lnTo>
                <a:lnTo>
                  <a:pt y="207168" x="9525"/>
                </a:lnTo>
                <a:lnTo>
                  <a:pt y="240506" x="26194"/>
                </a:lnTo>
                <a:lnTo>
                  <a:pt y="285750" x="4763"/>
                </a:lnTo>
                <a:lnTo>
                  <a:pt y="323850" x="0"/>
                </a:lnTo>
                <a:lnTo>
                  <a:pt y="342900" x="33338"/>
                </a:lnTo>
                <a:lnTo>
                  <a:pt y="364331" x="109538"/>
                </a:lnTo>
                <a:lnTo>
                  <a:pt y="371475" x="173832"/>
                </a:lnTo>
                <a:lnTo>
                  <a:pt y="357187" x="216694"/>
                </a:lnTo>
                <a:lnTo>
                  <a:pt y="385762" x="242888"/>
                </a:lnTo>
                <a:lnTo>
                  <a:pt y="354806" x="295275"/>
                </a:lnTo>
                <a:lnTo>
                  <a:pt y="342900" x="330994"/>
                </a:lnTo>
                <a:lnTo>
                  <a:pt y="376237" x="428625"/>
                </a:lnTo>
                <a:lnTo>
                  <a:pt y="392906" x="502444"/>
                </a:lnTo>
                <a:lnTo>
                  <a:pt y="419100" x="585788"/>
                </a:lnTo>
                <a:lnTo>
                  <a:pt y="457200" x="647700"/>
                </a:lnTo>
                <a:lnTo>
                  <a:pt y="516731" x="711994"/>
                </a:lnTo>
                <a:lnTo>
                  <a:pt y="540543" x="721519"/>
                </a:lnTo>
                <a:lnTo>
                  <a:pt y="581025" x="650082"/>
                </a:lnTo>
                <a:lnTo>
                  <a:pt y="645318" x="611982"/>
                </a:lnTo>
                <a:lnTo>
                  <a:pt y="683418" x="578644"/>
                </a:lnTo>
                <a:lnTo>
                  <a:pt y="700087" x="526257"/>
                </a:lnTo>
                <a:lnTo>
                  <a:pt y="697706" x="478632"/>
                </a:lnTo>
                <a:lnTo>
                  <a:pt y="688181" x="411957"/>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6" name="Shape 1246"/>
          <p:cNvSpPr/>
          <p:nvPr/>
        </p:nvSpPr>
        <p:spPr>
          <a:xfrm>
            <a:off y="1814513" x="4514850"/>
            <a:ext cy="431005" cx="211930"/>
          </a:xfrm>
          <a:custGeom>
            <a:pathLst>
              <a:path w="211931" extrusionOk="0" h="431006">
                <a:moveTo>
                  <a:pt y="0" x="185738"/>
                </a:moveTo>
                <a:lnTo>
                  <a:pt y="69056" x="107156"/>
                </a:lnTo>
                <a:lnTo>
                  <a:pt y="114300" x="38100"/>
                </a:lnTo>
                <a:lnTo>
                  <a:pt y="176212" x="7144"/>
                </a:lnTo>
                <a:lnTo>
                  <a:pt y="254793" x="0"/>
                </a:lnTo>
                <a:lnTo>
                  <a:pt y="347662" x="21431"/>
                </a:lnTo>
                <a:lnTo>
                  <a:pt y="416718" x="88106"/>
                </a:lnTo>
                <a:lnTo>
                  <a:pt y="431006" x="150019"/>
                </a:lnTo>
                <a:lnTo>
                  <a:pt y="416718" x="211931"/>
                </a:lnTo>
                <a:lnTo>
                  <a:pt y="381000" x="133350"/>
                </a:lnTo>
                <a:lnTo>
                  <a:pt y="350043" x="83344"/>
                </a:lnTo>
                <a:lnTo>
                  <a:pt y="321468" x="61913"/>
                </a:lnTo>
                <a:lnTo>
                  <a:pt y="238125" x="83344"/>
                </a:lnTo>
                <a:lnTo>
                  <a:pt y="192881" x="104775"/>
                </a:lnTo>
                <a:lnTo>
                  <a:pt y="126206" x="140494"/>
                </a:lnTo>
                <a:lnTo>
                  <a:pt y="66675" x="159544"/>
                </a:lnTo>
                <a:lnTo>
                  <a:pt y="0" x="185738"/>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7" name="Shape 1247"/>
          <p:cNvSpPr/>
          <p:nvPr/>
        </p:nvSpPr>
        <p:spPr>
          <a:xfrm>
            <a:off y="2057400" x="4845844"/>
            <a:ext cy="247649" cx="614361"/>
          </a:xfrm>
          <a:custGeom>
            <a:pathLst>
              <a:path w="614362" extrusionOk="0" h="247650">
                <a:moveTo>
                  <a:pt y="0" x="597694"/>
                </a:moveTo>
                <a:lnTo>
                  <a:pt y="2381" x="550069"/>
                </a:lnTo>
                <a:lnTo>
                  <a:pt y="61913" x="542925"/>
                </a:lnTo>
                <a:lnTo>
                  <a:pt y="92869" x="509587"/>
                </a:lnTo>
                <a:lnTo>
                  <a:pt y="116681" x="478631"/>
                </a:lnTo>
                <a:lnTo>
                  <a:pt y="161925" x="428625"/>
                </a:lnTo>
                <a:lnTo>
                  <a:pt y="183356" x="359569"/>
                </a:lnTo>
                <a:lnTo>
                  <a:pt y="207169" x="259556"/>
                </a:lnTo>
                <a:lnTo>
                  <a:pt y="214313" x="183356"/>
                </a:lnTo>
                <a:lnTo>
                  <a:pt y="219075" x="100012"/>
                </a:lnTo>
                <a:lnTo>
                  <a:pt y="195263" x="0"/>
                </a:lnTo>
                <a:lnTo>
                  <a:pt y="221456" x="30956"/>
                </a:lnTo>
                <a:lnTo>
                  <a:pt y="247650" x="159544"/>
                </a:lnTo>
                <a:lnTo>
                  <a:pt y="235744" x="278606"/>
                </a:lnTo>
                <a:lnTo>
                  <a:pt y="207169" x="397669"/>
                </a:lnTo>
                <a:lnTo>
                  <a:pt y="171450" x="481012"/>
                </a:lnTo>
                <a:lnTo>
                  <a:pt y="95250" x="557212"/>
                </a:lnTo>
                <a:lnTo>
                  <a:pt y="45244" x="592931"/>
                </a:lnTo>
                <a:lnTo>
                  <a:pt y="11906" x="609600"/>
                </a:lnTo>
                <a:lnTo>
                  <a:pt y="4763" x="614362"/>
                </a:lnTo>
                <a:lnTo>
                  <a:pt y="0" x="5976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8" name="Shape 1248"/>
          <p:cNvSpPr/>
          <p:nvPr/>
        </p:nvSpPr>
        <p:spPr>
          <a:xfrm>
            <a:off y="1833563" x="5407819"/>
            <a:ext cy="314324" cx="314324"/>
          </a:xfrm>
          <a:custGeom>
            <a:pathLst>
              <a:path w="314325" extrusionOk="0" h="314325">
                <a:moveTo>
                  <a:pt y="14287" x="0"/>
                </a:moveTo>
                <a:lnTo>
                  <a:pt y="0" x="54769"/>
                </a:lnTo>
                <a:lnTo>
                  <a:pt y="19050" x="100012"/>
                </a:lnTo>
                <a:lnTo>
                  <a:pt y="52387" x="123825"/>
                </a:lnTo>
                <a:lnTo>
                  <a:pt y="71437" x="152400"/>
                </a:lnTo>
                <a:lnTo>
                  <a:pt y="102393" x="233362"/>
                </a:lnTo>
                <a:lnTo>
                  <a:pt y="130968" x="276225"/>
                </a:lnTo>
                <a:lnTo>
                  <a:pt y="183356" x="314325"/>
                </a:lnTo>
                <a:lnTo>
                  <a:pt y="214312" x="311944"/>
                </a:lnTo>
                <a:lnTo>
                  <a:pt y="247650" x="259556"/>
                </a:lnTo>
                <a:lnTo>
                  <a:pt y="297656" x="230981"/>
                </a:lnTo>
                <a:lnTo>
                  <a:pt y="314325" x="171450"/>
                </a:lnTo>
                <a:lnTo>
                  <a:pt y="278606" x="121444"/>
                </a:lnTo>
                <a:lnTo>
                  <a:pt y="235743" x="104775"/>
                </a:lnTo>
                <a:lnTo>
                  <a:pt y="202406" x="114300"/>
                </a:lnTo>
                <a:lnTo>
                  <a:pt y="202406" x="114300"/>
                </a:lnTo>
                <a:lnTo>
                  <a:pt y="209550" x="85725"/>
                </a:lnTo>
                <a:lnTo>
                  <a:pt y="214312" x="57150"/>
                </a:lnTo>
                <a:lnTo>
                  <a:pt y="173831" x="92869"/>
                </a:lnTo>
                <a:lnTo>
                  <a:pt y="161925" x="104775"/>
                </a:lnTo>
                <a:lnTo>
                  <a:pt y="192881" x="152400"/>
                </a:lnTo>
                <a:lnTo>
                  <a:pt y="223837" x="178594"/>
                </a:lnTo>
                <a:lnTo>
                  <a:pt y="207168" x="197644"/>
                </a:lnTo>
                <a:lnTo>
                  <a:pt y="164306" x="219075"/>
                </a:lnTo>
                <a:lnTo>
                  <a:pt y="140493" x="216694"/>
                </a:lnTo>
                <a:lnTo>
                  <a:pt y="130968" x="188119"/>
                </a:lnTo>
                <a:lnTo>
                  <a:pt y="104775" x="154781"/>
                </a:lnTo>
                <a:lnTo>
                  <a:pt y="76200" x="90487"/>
                </a:lnTo>
                <a:lnTo>
                  <a:pt y="50006" x="47625"/>
                </a:lnTo>
                <a:lnTo>
                  <a:pt y="14287"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49" name="Shape 1249"/>
          <p:cNvSpPr/>
          <p:nvPr/>
        </p:nvSpPr>
        <p:spPr>
          <a:xfrm>
            <a:off y="1966913" x="5529262"/>
            <a:ext cy="642936" cx="1152524"/>
          </a:xfrm>
          <a:custGeom>
            <a:pathLst>
              <a:path w="1152525" extrusionOk="0" h="642937">
                <a:moveTo>
                  <a:pt y="14287" x="1152525"/>
                </a:moveTo>
                <a:lnTo>
                  <a:pt y="61912" x="1135856"/>
                </a:lnTo>
                <a:lnTo>
                  <a:pt y="97631" x="1066800"/>
                </a:lnTo>
                <a:lnTo>
                  <a:pt y="138112" x="1012031"/>
                </a:lnTo>
                <a:lnTo>
                  <a:pt y="183356" x="952500"/>
                </a:lnTo>
                <a:lnTo>
                  <a:pt y="230981" x="895350"/>
                </a:lnTo>
                <a:lnTo>
                  <a:pt y="252412" x="816768"/>
                </a:lnTo>
                <a:lnTo>
                  <a:pt y="257175" x="762000"/>
                </a:lnTo>
                <a:lnTo>
                  <a:pt y="257175" x="731043"/>
                </a:lnTo>
                <a:lnTo>
                  <a:pt y="238125" x="704850"/>
                </a:lnTo>
                <a:lnTo>
                  <a:pt y="204787" x="666750"/>
                </a:lnTo>
                <a:lnTo>
                  <a:pt y="183356" x="664368"/>
                </a:lnTo>
                <a:lnTo>
                  <a:pt y="216693" x="628650"/>
                </a:lnTo>
                <a:lnTo>
                  <a:pt y="271462" x="609600"/>
                </a:lnTo>
                <a:lnTo>
                  <a:pt y="319087" x="588168"/>
                </a:lnTo>
                <a:lnTo>
                  <a:pt y="342900" x="535781"/>
                </a:lnTo>
                <a:lnTo>
                  <a:pt y="383381" x="466725"/>
                </a:lnTo>
                <a:lnTo>
                  <a:pt y="411956" x="497681"/>
                </a:lnTo>
                <a:lnTo>
                  <a:pt y="442912" x="485775"/>
                </a:lnTo>
                <a:lnTo>
                  <a:pt y="485775" x="469106"/>
                </a:lnTo>
                <a:lnTo>
                  <a:pt y="514350" x="476250"/>
                </a:lnTo>
                <a:lnTo>
                  <a:pt y="535781" x="452437"/>
                </a:lnTo>
                <a:lnTo>
                  <a:pt y="595312" x="461962"/>
                </a:lnTo>
                <a:lnTo>
                  <a:pt y="631031" x="407193"/>
                </a:lnTo>
                <a:lnTo>
                  <a:pt y="642937" x="345281"/>
                </a:lnTo>
                <a:lnTo>
                  <a:pt y="621506" x="276225"/>
                </a:lnTo>
                <a:lnTo>
                  <a:pt y="588168" x="233362"/>
                </a:lnTo>
                <a:lnTo>
                  <a:pt y="547687" x="200025"/>
                </a:lnTo>
                <a:lnTo>
                  <a:pt y="511968" x="192881"/>
                </a:lnTo>
                <a:lnTo>
                  <a:pt y="483393" x="230981"/>
                </a:lnTo>
                <a:lnTo>
                  <a:pt y="481012" x="245268"/>
                </a:lnTo>
                <a:lnTo>
                  <a:pt y="454818" x="223837"/>
                </a:lnTo>
                <a:lnTo>
                  <a:pt y="490537" x="152400"/>
                </a:lnTo>
                <a:lnTo>
                  <a:pt y="509587" x="71437"/>
                </a:lnTo>
                <a:lnTo>
                  <a:pt y="485775" x="38100"/>
                </a:lnTo>
                <a:lnTo>
                  <a:pt y="416718" x="0"/>
                </a:lnTo>
                <a:lnTo>
                  <a:pt y="338137" x="14287"/>
                </a:lnTo>
                <a:lnTo>
                  <a:pt y="288131" x="50006"/>
                </a:lnTo>
                <a:lnTo>
                  <a:pt y="276225" x="133350"/>
                </a:lnTo>
                <a:lnTo>
                  <a:pt y="300037" x="183356"/>
                </a:lnTo>
                <a:lnTo>
                  <a:pt y="330993" x="223837"/>
                </a:lnTo>
                <a:lnTo>
                  <a:pt y="316706" x="247650"/>
                </a:lnTo>
                <a:lnTo>
                  <a:pt y="283368" x="221456"/>
                </a:lnTo>
                <a:lnTo>
                  <a:pt y="257175" x="214312"/>
                </a:lnTo>
                <a:lnTo>
                  <a:pt y="240506" x="226218"/>
                </a:lnTo>
                <a:lnTo>
                  <a:pt y="219075" x="288131"/>
                </a:lnTo>
                <a:lnTo>
                  <a:pt y="192881" x="302418"/>
                </a:lnTo>
                <a:lnTo>
                  <a:pt y="154781" x="302418"/>
                </a:lnTo>
                <a:lnTo>
                  <a:pt y="128587" x="335756"/>
                </a:lnTo>
                <a:lnTo>
                  <a:pt y="100012" x="364331"/>
                </a:lnTo>
                <a:lnTo>
                  <a:pt y="69056" x="395287"/>
                </a:lnTo>
                <a:lnTo>
                  <a:pt y="45243" x="435768"/>
                </a:lnTo>
                <a:lnTo>
                  <a:pt y="0" x="511968"/>
                </a:lnTo>
                <a:lnTo>
                  <a:pt y="71437" x="457200"/>
                </a:lnTo>
                <a:lnTo>
                  <a:pt y="133350" x="440531"/>
                </a:lnTo>
                <a:lnTo>
                  <a:pt y="164306" x="428625"/>
                </a:lnTo>
                <a:lnTo>
                  <a:pt y="197643" x="369093"/>
                </a:lnTo>
                <a:lnTo>
                  <a:pt y="228600" x="350043"/>
                </a:lnTo>
                <a:lnTo>
                  <a:pt y="259556" x="354806"/>
                </a:lnTo>
                <a:lnTo>
                  <a:pt y="290512" x="409575"/>
                </a:lnTo>
                <a:lnTo>
                  <a:pt y="302418" x="438150"/>
                </a:lnTo>
                <a:lnTo>
                  <a:pt y="292893" x="492918"/>
                </a:lnTo>
                <a:lnTo>
                  <a:pt y="254793" x="545306"/>
                </a:lnTo>
                <a:lnTo>
                  <a:pt y="204787" x="566737"/>
                </a:lnTo>
                <a:lnTo>
                  <a:pt y="176212" x="602456"/>
                </a:lnTo>
                <a:lnTo>
                  <a:pt y="138112" x="631031"/>
                </a:lnTo>
                <a:lnTo>
                  <a:pt y="80962" x="638175"/>
                </a:lnTo>
                <a:lnTo>
                  <a:pt y="80962" x="638175"/>
                </a:lnTo>
                <a:lnTo>
                  <a:pt y="57150" x="678656"/>
                </a:lnTo>
                <a:lnTo>
                  <a:pt y="30956" x="685800"/>
                </a:lnTo>
                <a:lnTo>
                  <a:pt y="23812" x="681037"/>
                </a:lnTo>
                <a:lnTo>
                  <a:pt y="9525" x="735806"/>
                </a:lnTo>
                <a:lnTo>
                  <a:pt y="2381" x="781050"/>
                </a:lnTo>
                <a:lnTo>
                  <a:pt y="73818" x="816768"/>
                </a:lnTo>
                <a:lnTo>
                  <a:pt y="128587" x="842962"/>
                </a:lnTo>
                <a:lnTo>
                  <a:pt y="147637" x="859631"/>
                </a:lnTo>
                <a:lnTo>
                  <a:pt y="133350" x="890587"/>
                </a:lnTo>
                <a:lnTo>
                  <a:pt y="88106" x="954881"/>
                </a:lnTo>
                <a:lnTo>
                  <a:pt y="50006" x="1066800"/>
                </a:lnTo>
                <a:lnTo>
                  <a:pt y="35718" x="1095375"/>
                </a:lnTo>
                <a:lnTo>
                  <a:pt y="14287" x="1152525"/>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0" name="Shape 1250"/>
          <p:cNvSpPr/>
          <p:nvPr/>
        </p:nvSpPr>
        <p:spPr>
          <a:xfrm>
            <a:off y="1950243" x="6488905"/>
            <a:ext cy="857249" cx="533399"/>
          </a:xfrm>
          <a:custGeom>
            <a:pathLst>
              <a:path w="533400" extrusionOk="0" h="857250">
                <a:moveTo>
                  <a:pt y="19050" x="195263"/>
                </a:moveTo>
                <a:lnTo>
                  <a:pt y="0" x="266700"/>
                </a:lnTo>
                <a:lnTo>
                  <a:pt y="11906" x="278607"/>
                </a:lnTo>
                <a:lnTo>
                  <a:pt y="76200" x="285750"/>
                </a:lnTo>
                <a:lnTo>
                  <a:pt y="150019" x="257175"/>
                </a:lnTo>
                <a:lnTo>
                  <a:pt y="195262" x="245269"/>
                </a:lnTo>
                <a:lnTo>
                  <a:pt y="245269" x="271463"/>
                </a:lnTo>
                <a:lnTo>
                  <a:pt y="283369" x="311944"/>
                </a:lnTo>
                <a:lnTo>
                  <a:pt y="316706" x="304800"/>
                </a:lnTo>
                <a:lnTo>
                  <a:pt y="366712" x="283369"/>
                </a:lnTo>
                <a:lnTo>
                  <a:pt y="395287" x="259557"/>
                </a:lnTo>
                <a:lnTo>
                  <a:pt y="411956" x="254794"/>
                </a:lnTo>
                <a:lnTo>
                  <a:pt y="433387" x="280988"/>
                </a:lnTo>
                <a:lnTo>
                  <a:pt y="447675" x="309563"/>
                </a:lnTo>
                <a:lnTo>
                  <a:pt y="485775" x="304800"/>
                </a:lnTo>
                <a:lnTo>
                  <a:pt y="485775" x="304800"/>
                </a:lnTo>
                <a:lnTo>
                  <a:pt y="514350" x="347663"/>
                </a:lnTo>
                <a:lnTo>
                  <a:pt y="492919" x="423863"/>
                </a:lnTo>
                <a:lnTo>
                  <a:pt y="504825" x="440532"/>
                </a:lnTo>
                <a:lnTo>
                  <a:pt y="488156" x="500063"/>
                </a:lnTo>
                <a:lnTo>
                  <a:pt y="488156" x="509588"/>
                </a:lnTo>
                <a:lnTo>
                  <a:pt y="488156" x="509588"/>
                </a:lnTo>
                <a:lnTo>
                  <a:pt y="533400" x="533400"/>
                </a:lnTo>
                <a:lnTo>
                  <a:pt y="566737" x="526257"/>
                </a:lnTo>
                <a:lnTo>
                  <a:pt y="604837" x="519113"/>
                </a:lnTo>
                <a:lnTo>
                  <a:pt y="642937" x="528638"/>
                </a:lnTo>
                <a:lnTo>
                  <a:pt y="650081" x="514350"/>
                </a:lnTo>
                <a:lnTo>
                  <a:pt y="631031" x="431007"/>
                </a:lnTo>
                <a:lnTo>
                  <a:pt y="640556" x="371475"/>
                </a:lnTo>
                <a:lnTo>
                  <a:pt y="659606" x="314325"/>
                </a:lnTo>
                <a:lnTo>
                  <a:pt y="645319" x="269082"/>
                </a:lnTo>
                <a:lnTo>
                  <a:pt y="642937" x="235744"/>
                </a:lnTo>
                <a:lnTo>
                  <a:pt y="657225" x="207169"/>
                </a:lnTo>
                <a:lnTo>
                  <a:pt y="707231" x="178594"/>
                </a:lnTo>
                <a:lnTo>
                  <a:pt y="773906" x="140494"/>
                </a:lnTo>
                <a:lnTo>
                  <a:pt y="819150" x="104775"/>
                </a:lnTo>
                <a:lnTo>
                  <a:pt y="857250" x="71438"/>
                </a:lnTo>
                <a:lnTo>
                  <a:pt y="835819" x="40482"/>
                </a:lnTo>
                <a:lnTo>
                  <a:pt y="797719" x="52388"/>
                </a:lnTo>
                <a:lnTo>
                  <a:pt y="764381" x="73819"/>
                </a:lnTo>
                <a:lnTo>
                  <a:pt y="745331" x="69057"/>
                </a:lnTo>
                <a:lnTo>
                  <a:pt y="733425" x="109538"/>
                </a:lnTo>
                <a:lnTo>
                  <a:pt y="733425" x="109538"/>
                </a:lnTo>
                <a:lnTo>
                  <a:pt y="702469" x="88107"/>
                </a:lnTo>
                <a:lnTo>
                  <a:pt y="731044" x="61913"/>
                </a:lnTo>
                <a:lnTo>
                  <a:pt y="759619" x="30957"/>
                </a:lnTo>
                <a:lnTo>
                  <a:pt y="769144" x="2382"/>
                </a:lnTo>
                <a:lnTo>
                  <a:pt y="731044" x="0"/>
                </a:lnTo>
                <a:lnTo>
                  <a:pt y="695325" x="28575"/>
                </a:lnTo>
                <a:lnTo>
                  <a:pt y="657225" x="64294"/>
                </a:lnTo>
                <a:lnTo>
                  <a:pt y="619125" x="109538"/>
                </a:lnTo>
                <a:lnTo>
                  <a:pt y="590550" x="166688"/>
                </a:lnTo>
                <a:lnTo>
                  <a:pt y="561975" x="245269"/>
                </a:lnTo>
                <a:lnTo>
                  <a:pt y="576262" x="161925"/>
                </a:lnTo>
                <a:lnTo>
                  <a:pt y="588169" x="121444"/>
                </a:lnTo>
                <a:lnTo>
                  <a:pt y="600075" x="83344"/>
                </a:lnTo>
                <a:lnTo>
                  <a:pt y="607219" x="28575"/>
                </a:lnTo>
                <a:lnTo>
                  <a:pt y="609600" x="14288"/>
                </a:lnTo>
                <a:lnTo>
                  <a:pt y="581025" x="14288"/>
                </a:lnTo>
                <a:lnTo>
                  <a:pt y="554831" x="21432"/>
                </a:lnTo>
                <a:lnTo>
                  <a:pt y="554831" x="59532"/>
                </a:lnTo>
                <a:lnTo>
                  <a:pt y="545306" x="111919"/>
                </a:lnTo>
                <a:lnTo>
                  <a:pt y="514350" x="185738"/>
                </a:lnTo>
                <a:lnTo>
                  <a:pt y="485775" x="223838"/>
                </a:lnTo>
                <a:lnTo>
                  <a:pt y="461962" x="254794"/>
                </a:lnTo>
                <a:lnTo>
                  <a:pt y="452437" x="223838"/>
                </a:lnTo>
                <a:lnTo>
                  <a:pt y="447675" x="171450"/>
                </a:lnTo>
                <a:lnTo>
                  <a:pt y="431006" x="157163"/>
                </a:lnTo>
                <a:lnTo>
                  <a:pt y="407194" x="161925"/>
                </a:lnTo>
                <a:lnTo>
                  <a:pt y="342900" x="200025"/>
                </a:lnTo>
                <a:lnTo>
                  <a:pt y="300037" x="216694"/>
                </a:lnTo>
                <a:lnTo>
                  <a:pt y="250031" x="235744"/>
                </a:lnTo>
                <a:lnTo>
                  <a:pt y="226219" x="216694"/>
                </a:lnTo>
                <a:lnTo>
                  <a:pt y="223837" x="178594"/>
                </a:lnTo>
                <a:lnTo>
                  <a:pt y="204787" x="150019"/>
                </a:lnTo>
                <a:lnTo>
                  <a:pt y="157162" x="157163"/>
                </a:lnTo>
                <a:lnTo>
                  <a:pt y="104775" x="185738"/>
                </a:lnTo>
                <a:lnTo>
                  <a:pt y="19050" x="19526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1" name="Shape 1251"/>
          <p:cNvSpPr/>
          <p:nvPr/>
        </p:nvSpPr>
        <p:spPr>
          <a:xfrm>
            <a:off y="2769393" x="6291262"/>
            <a:ext cy="326230" cx="450055"/>
          </a:xfrm>
          <a:custGeom>
            <a:pathLst>
              <a:path w="450056" extrusionOk="0" h="326231">
                <a:moveTo>
                  <a:pt y="50006" x="290512"/>
                </a:moveTo>
                <a:lnTo>
                  <a:pt y="61912" x="342900"/>
                </a:lnTo>
                <a:lnTo>
                  <a:pt y="102394" x="350043"/>
                </a:lnTo>
                <a:lnTo>
                  <a:pt y="140494" x="366712"/>
                </a:lnTo>
                <a:lnTo>
                  <a:pt y="157162" x="402431"/>
                </a:lnTo>
                <a:lnTo>
                  <a:pt y="169069" x="438150"/>
                </a:lnTo>
                <a:lnTo>
                  <a:pt y="183356" x="450056"/>
                </a:lnTo>
                <a:lnTo>
                  <a:pt y="209550" x="450056"/>
                </a:lnTo>
                <a:lnTo>
                  <a:pt y="219075" x="428625"/>
                </a:lnTo>
                <a:lnTo>
                  <a:pt y="235744" x="397668"/>
                </a:lnTo>
                <a:lnTo>
                  <a:pt y="247650" x="385762"/>
                </a:lnTo>
                <a:lnTo>
                  <a:pt y="254794" x="369093"/>
                </a:lnTo>
                <a:lnTo>
                  <a:pt y="304800" x="357187"/>
                </a:lnTo>
                <a:lnTo>
                  <a:pt y="326231" x="352425"/>
                </a:lnTo>
                <a:lnTo>
                  <a:pt y="285750" x="330993"/>
                </a:lnTo>
                <a:lnTo>
                  <a:pt y="235744" x="290512"/>
                </a:lnTo>
                <a:lnTo>
                  <a:pt y="183356" x="285750"/>
                </a:lnTo>
                <a:lnTo>
                  <a:pt y="150019" x="264318"/>
                </a:lnTo>
                <a:lnTo>
                  <a:pt y="119062" x="223837"/>
                </a:lnTo>
                <a:lnTo>
                  <a:pt y="109537" x="190500"/>
                </a:lnTo>
                <a:lnTo>
                  <a:pt y="111919" x="147637"/>
                </a:lnTo>
                <a:lnTo>
                  <a:pt y="121444" x="114300"/>
                </a:lnTo>
                <a:lnTo>
                  <a:pt y="135731" x="92868"/>
                </a:lnTo>
                <a:lnTo>
                  <a:pt y="169069" x="85725"/>
                </a:lnTo>
                <a:lnTo>
                  <a:pt y="216694" x="78581"/>
                </a:lnTo>
                <a:lnTo>
                  <a:pt y="173831" x="45243"/>
                </a:lnTo>
                <a:lnTo>
                  <a:pt y="147637" x="19050"/>
                </a:lnTo>
                <a:lnTo>
                  <a:pt y="102394" x="0"/>
                </a:lnTo>
                <a:lnTo>
                  <a:pt y="78581" x="4762"/>
                </a:lnTo>
                <a:lnTo>
                  <a:pt y="54769" x="14287"/>
                </a:lnTo>
                <a:lnTo>
                  <a:pt y="57150" x="66675"/>
                </a:lnTo>
                <a:lnTo>
                  <a:pt y="97631" x="80962"/>
                </a:lnTo>
                <a:lnTo>
                  <a:pt y="109537" x="100012"/>
                </a:lnTo>
                <a:lnTo>
                  <a:pt y="92869" x="128587"/>
                </a:lnTo>
                <a:lnTo>
                  <a:pt y="92869" x="128587"/>
                </a:lnTo>
                <a:lnTo>
                  <a:pt y="57150" x="104775"/>
                </a:lnTo>
                <a:lnTo>
                  <a:pt y="42862" x="76200"/>
                </a:lnTo>
                <a:lnTo>
                  <a:pt y="30956" x="54768"/>
                </a:lnTo>
                <a:lnTo>
                  <a:pt y="16669" x="45243"/>
                </a:lnTo>
                <a:lnTo>
                  <a:pt y="0" x="40481"/>
                </a:lnTo>
                <a:lnTo>
                  <a:pt y="0" x="76200"/>
                </a:lnTo>
                <a:lnTo>
                  <a:pt y="9525" x="114300"/>
                </a:lnTo>
                <a:lnTo>
                  <a:pt y="2381" x="140493"/>
                </a:lnTo>
                <a:lnTo>
                  <a:pt y="26194" x="176212"/>
                </a:lnTo>
                <a:lnTo>
                  <a:pt y="47625" x="192881"/>
                </a:lnTo>
                <a:lnTo>
                  <a:pt y="42862" x="219075"/>
                </a:lnTo>
                <a:cubicBezTo>
                  <a:pt y="43656" x="228600"/>
                  <a:pt y="56356" x="238125"/>
                  <a:pt y="57150" x="247650"/>
                </a:cubicBezTo>
                <a:cubicBezTo>
                  <a:pt y="62309" x="254794"/>
                  <a:pt y="69056" x="243681"/>
                  <a:pt y="76200" x="250031"/>
                </a:cubicBezTo>
                <a:cubicBezTo>
                  <a:pt y="83344" x="256381"/>
                  <a:pt y="100806" x="279003"/>
                  <a:pt y="100012" x="285750"/>
                </a:cubicBezTo>
                <a:cubicBezTo>
                  <a:pt y="90487" x="287337"/>
                  <a:pt y="88106" x="296069"/>
                  <a:pt y="78581" x="297656"/>
                </a:cubicBezTo>
                <a:lnTo>
                  <a:pt y="50006" x="290512"/>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2" name="Shape 1252"/>
          <p:cNvSpPr/>
          <p:nvPr/>
        </p:nvSpPr>
        <p:spPr>
          <a:xfrm>
            <a:off y="2890838" x="5969794"/>
            <a:ext cy="576261" cx="383380"/>
          </a:xfrm>
          <a:custGeom>
            <a:pathLst>
              <a:path w="383381" extrusionOk="0" h="576262">
                <a:moveTo>
                  <a:pt y="95250" x="383381"/>
                </a:moveTo>
                <a:lnTo>
                  <a:pt y="73818" x="350044"/>
                </a:lnTo>
                <a:lnTo>
                  <a:pt y="59531" x="321469"/>
                </a:lnTo>
                <a:lnTo>
                  <a:pt y="59531" x="321469"/>
                </a:lnTo>
                <a:lnTo>
                  <a:pt y="104775" x="309562"/>
                </a:lnTo>
                <a:lnTo>
                  <a:pt y="138112" x="307181"/>
                </a:lnTo>
                <a:lnTo>
                  <a:pt y="157162" x="288131"/>
                </a:lnTo>
                <a:lnTo>
                  <a:pt y="161925" x="261937"/>
                </a:lnTo>
                <a:lnTo>
                  <a:pt y="164306" x="245269"/>
                </a:lnTo>
                <a:lnTo>
                  <a:pt y="135731" x="233362"/>
                </a:lnTo>
                <a:lnTo>
                  <a:pt y="71437" x="235744"/>
                </a:lnTo>
                <a:lnTo>
                  <a:pt y="30956" x="219075"/>
                </a:lnTo>
                <a:lnTo>
                  <a:pt y="11906" x="204787"/>
                </a:lnTo>
                <a:lnTo>
                  <a:pt y="0" x="173831"/>
                </a:lnTo>
                <a:lnTo>
                  <a:pt y="0" x="157162"/>
                </a:lnTo>
                <a:lnTo>
                  <a:pt y="33337" x="164306"/>
                </a:lnTo>
                <a:lnTo>
                  <a:pt y="57150" x="176212"/>
                </a:lnTo>
                <a:lnTo>
                  <a:pt y="92868" x="154781"/>
                </a:lnTo>
                <a:lnTo>
                  <a:pt y="116681" x="154781"/>
                </a:lnTo>
                <a:lnTo>
                  <a:pt y="130968" x="171450"/>
                </a:lnTo>
                <a:lnTo>
                  <a:pt y="130968" x="171450"/>
                </a:lnTo>
                <a:lnTo>
                  <a:pt y="152400" x="171450"/>
                </a:lnTo>
                <a:lnTo>
                  <a:pt y="188118" x="211931"/>
                </a:lnTo>
                <a:lnTo>
                  <a:pt y="188118" x="211931"/>
                </a:lnTo>
                <a:lnTo>
                  <a:pt y="171450" x="150019"/>
                </a:lnTo>
                <a:lnTo>
                  <a:pt y="154781" x="119062"/>
                </a:lnTo>
                <a:lnTo>
                  <a:pt y="135731" x="80962"/>
                </a:lnTo>
                <a:lnTo>
                  <a:pt y="133350" x="59531"/>
                </a:lnTo>
                <a:lnTo>
                  <a:pt y="166687" x="90487"/>
                </a:lnTo>
                <a:lnTo>
                  <a:pt y="171450" x="54769"/>
                </a:lnTo>
                <a:lnTo>
                  <a:pt y="188118" x="28575"/>
                </a:lnTo>
                <a:lnTo>
                  <a:pt y="209550" x="0"/>
                </a:lnTo>
                <a:lnTo>
                  <a:pt y="209550" x="0"/>
                </a:lnTo>
                <a:lnTo>
                  <a:pt y="219075" x="66675"/>
                </a:lnTo>
                <a:lnTo>
                  <a:pt y="219075" x="92869"/>
                </a:lnTo>
                <a:lnTo>
                  <a:pt y="245268" x="71437"/>
                </a:lnTo>
                <a:lnTo>
                  <a:pt y="261937" x="23812"/>
                </a:lnTo>
                <a:lnTo>
                  <a:pt y="271462" x="4762"/>
                </a:lnTo>
                <a:lnTo>
                  <a:pt y="285750" x="30956"/>
                </a:lnTo>
                <a:lnTo>
                  <a:pt y="276225" x="88106"/>
                </a:lnTo>
                <a:lnTo>
                  <a:pt y="280987" x="128587"/>
                </a:lnTo>
                <a:lnTo>
                  <a:pt y="285750" x="142875"/>
                </a:lnTo>
                <a:lnTo>
                  <a:pt y="304800" x="95250"/>
                </a:lnTo>
                <a:lnTo>
                  <a:pt y="321468" x="66675"/>
                </a:lnTo>
                <a:lnTo>
                  <a:pt y="347662" x="83344"/>
                </a:lnTo>
                <a:lnTo>
                  <a:pt y="342900" x="123825"/>
                </a:lnTo>
                <a:lnTo>
                  <a:pt y="335756" x="188119"/>
                </a:lnTo>
                <a:lnTo>
                  <a:pt y="361950" x="157162"/>
                </a:lnTo>
                <a:lnTo>
                  <a:pt y="388143" x="159544"/>
                </a:lnTo>
                <a:lnTo>
                  <a:pt y="404812" x="171450"/>
                </a:lnTo>
                <a:lnTo>
                  <a:pt y="435768" x="147637"/>
                </a:lnTo>
                <a:lnTo>
                  <a:pt y="440531" x="126206"/>
                </a:lnTo>
                <a:lnTo>
                  <a:pt y="414337" x="116681"/>
                </a:lnTo>
                <a:lnTo>
                  <a:pt y="411956" x="97631"/>
                </a:lnTo>
                <a:lnTo>
                  <a:pt y="442912" x="76200"/>
                </a:lnTo>
                <a:lnTo>
                  <a:pt y="492918" x="85725"/>
                </a:lnTo>
                <a:lnTo>
                  <a:pt y="519112" x="97631"/>
                </a:lnTo>
                <a:lnTo>
                  <a:pt y="519112" x="97631"/>
                </a:lnTo>
                <a:lnTo>
                  <a:pt y="547687" x="111919"/>
                </a:lnTo>
                <a:lnTo>
                  <a:pt y="533400" x="145256"/>
                </a:lnTo>
                <a:lnTo>
                  <a:pt y="528637" x="159544"/>
                </a:lnTo>
                <a:lnTo>
                  <a:pt y="557212" x="164306"/>
                </a:lnTo>
                <a:lnTo>
                  <a:pt y="576262" x="209550"/>
                </a:lnTo>
                <a:lnTo>
                  <a:pt y="523875" x="195262"/>
                </a:lnTo>
                <a:lnTo>
                  <a:pt y="495300" x="166687"/>
                </a:lnTo>
                <a:lnTo>
                  <a:pt y="466725" x="157162"/>
                </a:lnTo>
                <a:lnTo>
                  <a:pt y="445293" x="180975"/>
                </a:lnTo>
                <a:lnTo>
                  <a:pt y="433387" x="202406"/>
                </a:lnTo>
                <a:lnTo>
                  <a:pt y="428625" x="228600"/>
                </a:lnTo>
                <a:lnTo>
                  <a:pt y="395287" x="214312"/>
                </a:lnTo>
                <a:lnTo>
                  <a:pt y="385762" x="209550"/>
                </a:lnTo>
                <a:lnTo>
                  <a:pt y="369093" x="219075"/>
                </a:lnTo>
                <a:lnTo>
                  <a:pt y="342900" x="214312"/>
                </a:lnTo>
                <a:lnTo>
                  <a:pt y="340518" x="221456"/>
                </a:lnTo>
                <a:lnTo>
                  <a:pt y="307181" x="188119"/>
                </a:lnTo>
                <a:lnTo>
                  <a:pt y="273843" x="157162"/>
                </a:lnTo>
                <a:lnTo>
                  <a:pt y="252412" x="142875"/>
                </a:lnTo>
                <a:lnTo>
                  <a:pt y="240506" x="135731"/>
                </a:lnTo>
                <a:lnTo>
                  <a:pt y="219075" x="166687"/>
                </a:lnTo>
                <a:lnTo>
                  <a:pt y="202406" x="223837"/>
                </a:lnTo>
                <a:lnTo>
                  <a:pt y="185737" x="280987"/>
                </a:lnTo>
                <a:lnTo>
                  <a:pt y="166687" x="330994"/>
                </a:lnTo>
                <a:lnTo>
                  <a:pt y="95250" x="3833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3" name="Shape 1253"/>
          <p:cNvSpPr/>
          <p:nvPr/>
        </p:nvSpPr>
        <p:spPr>
          <a:xfrm>
            <a:off y="3838575" x="5117305"/>
            <a:ext cy="64293" cx="90487"/>
          </a:xfrm>
          <a:custGeom>
            <a:pathLst>
              <a:path w="90488" extrusionOk="0" h="64294">
                <a:moveTo>
                  <a:pt y="0" x="88107"/>
                </a:moveTo>
                <a:lnTo>
                  <a:pt y="2381" x="47625"/>
                </a:lnTo>
                <a:lnTo>
                  <a:pt y="11906" x="16669"/>
                </a:lnTo>
                <a:lnTo>
                  <a:pt y="33338" x="0"/>
                </a:lnTo>
                <a:lnTo>
                  <a:pt y="64294" x="52388"/>
                </a:lnTo>
                <a:lnTo>
                  <a:pt y="64294" x="83344"/>
                </a:lnTo>
                <a:lnTo>
                  <a:pt y="59531" x="90488"/>
                </a:lnTo>
                <a:cubicBezTo>
                  <a:pt y="39687" x="89694"/>
                  <a:pt y="19844" x="88901"/>
                  <a:pt y="0" x="88107"/>
                </a:cubicBez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4" name="Shape 1254"/>
          <p:cNvSpPr/>
          <p:nvPr/>
        </p:nvSpPr>
        <p:spPr>
          <a:xfrm>
            <a:off y="3976687" x="4612480"/>
            <a:ext cy="309561" cx="435768"/>
          </a:xfrm>
          <a:custGeom>
            <a:pathLst>
              <a:path w="435769" extrusionOk="0" h="309562">
                <a:moveTo>
                  <a:pt y="7143" x="407194"/>
                </a:moveTo>
                <a:lnTo>
                  <a:pt y="90487" x="435769"/>
                </a:lnTo>
                <a:lnTo>
                  <a:pt y="164306" x="421482"/>
                </a:lnTo>
                <a:lnTo>
                  <a:pt y="235743" x="419100"/>
                </a:lnTo>
                <a:lnTo>
                  <a:pt y="297656" x="409575"/>
                </a:lnTo>
                <a:lnTo>
                  <a:pt y="309562" x="390525"/>
                </a:lnTo>
                <a:lnTo>
                  <a:pt y="247650" x="326232"/>
                </a:lnTo>
                <a:lnTo>
                  <a:pt y="211931" x="271463"/>
                </a:lnTo>
                <a:lnTo>
                  <a:pt y="176212" x="209550"/>
                </a:lnTo>
                <a:lnTo>
                  <a:pt y="176212" x="176213"/>
                </a:lnTo>
                <a:lnTo>
                  <a:pt y="238125" x="152400"/>
                </a:lnTo>
                <a:lnTo>
                  <a:pt y="285750" x="109538"/>
                </a:lnTo>
                <a:lnTo>
                  <a:pt y="297656" x="88107"/>
                </a:lnTo>
                <a:lnTo>
                  <a:pt y="292893" x="64294"/>
                </a:lnTo>
                <a:lnTo>
                  <a:pt y="235743" x="28575"/>
                </a:lnTo>
                <a:lnTo>
                  <a:pt y="195262" x="7144"/>
                </a:lnTo>
                <a:lnTo>
                  <a:pt y="195262" x="7144"/>
                </a:lnTo>
                <a:lnTo>
                  <a:pt y="169068" x="0"/>
                </a:lnTo>
                <a:lnTo>
                  <a:pt y="169068" x="38100"/>
                </a:lnTo>
                <a:lnTo>
                  <a:pt y="178593" x="76200"/>
                </a:lnTo>
                <a:lnTo>
                  <a:pt y="126206" x="88107"/>
                </a:lnTo>
                <a:lnTo>
                  <a:pt y="69056" x="109538"/>
                </a:lnTo>
                <a:lnTo>
                  <a:pt y="21431" x="107157"/>
                </a:lnTo>
                <a:lnTo>
                  <a:pt y="0" x="119063"/>
                </a:lnTo>
                <a:lnTo>
                  <a:pt y="30956" x="152400"/>
                </a:lnTo>
                <a:lnTo>
                  <a:pt y="71437" x="180975"/>
                </a:lnTo>
                <a:lnTo>
                  <a:pt y="92868" x="214313"/>
                </a:lnTo>
                <a:lnTo>
                  <a:pt y="119062" x="216694"/>
                </a:lnTo>
                <a:lnTo>
                  <a:pt y="147637" x="221457"/>
                </a:lnTo>
                <a:lnTo>
                  <a:pt y="157162" x="250032"/>
                </a:lnTo>
                <a:lnTo>
                  <a:pt y="128587" x="319088"/>
                </a:lnTo>
                <a:lnTo>
                  <a:pt y="95250" x="357188"/>
                </a:lnTo>
                <a:lnTo>
                  <a:pt y="7143" x="4071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5" name="Shape 1255"/>
          <p:cNvSpPr/>
          <p:nvPr/>
        </p:nvSpPr>
        <p:spPr>
          <a:xfrm>
            <a:off y="3948112" x="4495800"/>
            <a:ext cy="178592" cx="178593"/>
          </a:xfrm>
          <a:custGeom>
            <a:pathLst>
              <a:path w="178594" extrusionOk="0" h="178593">
                <a:moveTo>
                  <a:pt y="178593" x="116681"/>
                </a:moveTo>
                <a:lnTo>
                  <a:pt y="147637" x="159544"/>
                </a:lnTo>
                <a:lnTo>
                  <a:pt y="119062" x="178594"/>
                </a:lnTo>
                <a:lnTo>
                  <a:pt y="57150" x="169069"/>
                </a:lnTo>
                <a:lnTo>
                  <a:pt y="11906" x="154781"/>
                </a:lnTo>
                <a:lnTo>
                  <a:pt y="0" x="135731"/>
                </a:lnTo>
                <a:lnTo>
                  <a:pt y="7143" x="88106"/>
                </a:lnTo>
                <a:lnTo>
                  <a:pt y="23812" x="54769"/>
                </a:lnTo>
                <a:lnTo>
                  <a:pt y="45243" x="16669"/>
                </a:lnTo>
                <a:lnTo>
                  <a:pt y="78581" x="0"/>
                </a:lnTo>
                <a:lnTo>
                  <a:pt y="104775" x="33338"/>
                </a:lnTo>
                <a:lnTo>
                  <a:pt y="92868" x="71438"/>
                </a:lnTo>
                <a:lnTo>
                  <a:pt y="88106" x="121444"/>
                </a:lnTo>
                <a:lnTo>
                  <a:pt y="88106" x="121444"/>
                </a:lnTo>
                <a:cubicBezTo>
                  <a:pt y="100806" x="120650"/>
                  <a:pt y="137318" x="103188"/>
                  <a:pt y="150018" x="102394"/>
                </a:cubicBezTo>
                <a:lnTo>
                  <a:pt y="178593" x="1166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6" name="Shape 1256"/>
          <p:cNvSpPr/>
          <p:nvPr/>
        </p:nvSpPr>
        <p:spPr>
          <a:xfrm>
            <a:off y="3743325" x="4105275"/>
            <a:ext cy="516730" cx="464343"/>
          </a:xfrm>
          <a:custGeom>
            <a:pathLst>
              <a:path w="464344" extrusionOk="0" h="516731">
                <a:moveTo>
                  <a:pt y="409575" x="445294"/>
                </a:moveTo>
                <a:lnTo>
                  <a:pt y="426244" x="411956"/>
                </a:lnTo>
                <a:lnTo>
                  <a:pt y="383381" x="366713"/>
                </a:lnTo>
                <a:lnTo>
                  <a:pt y="338138" x="342900"/>
                </a:lnTo>
                <a:lnTo>
                  <a:pt y="259556" x="330994"/>
                </a:lnTo>
                <a:lnTo>
                  <a:pt y="200025" x="319088"/>
                </a:lnTo>
                <a:lnTo>
                  <a:pt y="171450" x="316706"/>
                </a:lnTo>
                <a:lnTo>
                  <a:pt y="157163" x="352425"/>
                </a:lnTo>
                <a:lnTo>
                  <a:pt y="121444" x="366713"/>
                </a:lnTo>
                <a:lnTo>
                  <a:pt y="69056" x="352425"/>
                </a:lnTo>
                <a:lnTo>
                  <a:pt y="38100" x="321469"/>
                </a:lnTo>
                <a:lnTo>
                  <a:pt y="38100" x="295275"/>
                </a:lnTo>
                <a:lnTo>
                  <a:pt y="66675" x="259556"/>
                </a:lnTo>
                <a:lnTo>
                  <a:pt y="59531" x="226219"/>
                </a:lnTo>
                <a:lnTo>
                  <a:pt y="50006" x="195263"/>
                </a:lnTo>
                <a:lnTo>
                  <a:pt y="21431" x="178594"/>
                </a:lnTo>
                <a:lnTo>
                  <a:pt y="0" x="159544"/>
                </a:lnTo>
                <a:lnTo>
                  <a:pt y="2381" x="138113"/>
                </a:lnTo>
                <a:lnTo>
                  <a:pt y="33338" x="147638"/>
                </a:lnTo>
                <a:lnTo>
                  <a:pt y="69056" x="166688"/>
                </a:lnTo>
                <a:lnTo>
                  <a:pt y="90488" x="166688"/>
                </a:lnTo>
                <a:lnTo>
                  <a:pt y="116681" x="150019"/>
                </a:lnTo>
                <a:lnTo>
                  <a:pt y="128588" x="180975"/>
                </a:lnTo>
                <a:lnTo>
                  <a:pt y="140494" x="238125"/>
                </a:lnTo>
                <a:lnTo>
                  <a:pt y="176213" x="269081"/>
                </a:lnTo>
                <a:lnTo>
                  <a:pt y="176213" x="269081"/>
                </a:lnTo>
                <a:lnTo>
                  <a:pt y="166688" x="216694"/>
                </a:lnTo>
                <a:lnTo>
                  <a:pt y="176213" x="197644"/>
                </a:lnTo>
                <a:lnTo>
                  <a:pt y="209550" x="223838"/>
                </a:lnTo>
                <a:lnTo>
                  <a:pt y="209550" x="223838"/>
                </a:lnTo>
                <a:lnTo>
                  <a:pt y="207169" x="188119"/>
                </a:lnTo>
                <a:lnTo>
                  <a:pt y="209550" x="147638"/>
                </a:lnTo>
                <a:lnTo>
                  <a:pt y="207169" x="123825"/>
                </a:lnTo>
                <a:lnTo>
                  <a:pt y="230981" x="114300"/>
                </a:lnTo>
                <a:lnTo>
                  <a:pt y="271463" x="119063"/>
                </a:lnTo>
                <a:lnTo>
                  <a:pt y="223838" x="100013"/>
                </a:lnTo>
                <a:lnTo>
                  <a:pt y="202406" x="69056"/>
                </a:lnTo>
                <a:lnTo>
                  <a:pt y="238125" x="69056"/>
                </a:lnTo>
                <a:lnTo>
                  <a:pt y="290513" x="69056"/>
                </a:lnTo>
                <a:lnTo>
                  <a:pt y="366713" x="33338"/>
                </a:lnTo>
                <a:lnTo>
                  <a:pt y="404813" x="0"/>
                </a:lnTo>
                <a:lnTo>
                  <a:pt y="442913" x="16669"/>
                </a:lnTo>
                <a:lnTo>
                  <a:pt y="376238" x="90488"/>
                </a:lnTo>
                <a:lnTo>
                  <a:pt y="402431" x="145256"/>
                </a:lnTo>
                <a:lnTo>
                  <a:pt y="431006" x="195263"/>
                </a:lnTo>
                <a:lnTo>
                  <a:pt y="378619" x="235744"/>
                </a:lnTo>
                <a:lnTo>
                  <a:pt y="400050" x="271463"/>
                </a:lnTo>
                <a:lnTo>
                  <a:pt y="478631" x="316706"/>
                </a:lnTo>
                <a:lnTo>
                  <a:pt y="509588" x="352425"/>
                </a:lnTo>
                <a:lnTo>
                  <a:pt y="516731" x="373856"/>
                </a:lnTo>
                <a:lnTo>
                  <a:pt y="509588" x="454819"/>
                </a:lnTo>
                <a:lnTo>
                  <a:pt y="466725" x="464344"/>
                </a:lnTo>
                <a:lnTo>
                  <a:pt y="409575" x="44529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7" name="Shape 1257"/>
          <p:cNvSpPr/>
          <p:nvPr/>
        </p:nvSpPr>
        <p:spPr>
          <a:xfrm>
            <a:off y="2743200" x="1547812"/>
            <a:ext cy="395287" cx="471486"/>
          </a:xfrm>
          <a:custGeom>
            <a:pathLst>
              <a:path w="471487" extrusionOk="0" h="395288">
                <a:moveTo>
                  <a:pt y="0" x="323850"/>
                </a:moveTo>
                <a:lnTo>
                  <a:pt y="50006" x="288131"/>
                </a:lnTo>
                <a:lnTo>
                  <a:pt y="66675" x="254793"/>
                </a:lnTo>
                <a:lnTo>
                  <a:pt y="85725" x="195262"/>
                </a:lnTo>
                <a:lnTo>
                  <a:pt y="107156" x="150018"/>
                </a:lnTo>
                <a:lnTo>
                  <a:pt y="138113" x="90487"/>
                </a:lnTo>
                <a:lnTo>
                  <a:pt y="164306" x="66675"/>
                </a:lnTo>
                <a:lnTo>
                  <a:pt y="219075" x="80962"/>
                </a:lnTo>
                <a:lnTo>
                  <a:pt y="266700" x="64293"/>
                </a:lnTo>
                <a:lnTo>
                  <a:pt y="304800" x="66675"/>
                </a:lnTo>
                <a:lnTo>
                  <a:pt y="338138" x="102393"/>
                </a:lnTo>
                <a:lnTo>
                  <a:pt y="335756" x="207168"/>
                </a:lnTo>
                <a:lnTo>
                  <a:pt y="347663" x="292893"/>
                </a:lnTo>
                <a:lnTo>
                  <a:pt y="357188" x="330993"/>
                </a:lnTo>
                <a:lnTo>
                  <a:pt y="333375" x="378618"/>
                </a:lnTo>
                <a:lnTo>
                  <a:pt y="328613" x="421481"/>
                </a:lnTo>
                <a:lnTo>
                  <a:pt y="347663" x="471487"/>
                </a:lnTo>
                <a:lnTo>
                  <a:pt y="352425" x="392906"/>
                </a:lnTo>
                <a:lnTo>
                  <a:pt y="390525" x="333375"/>
                </a:lnTo>
                <a:lnTo>
                  <a:pt y="395288" x="278606"/>
                </a:lnTo>
                <a:lnTo>
                  <a:pt y="383381" x="216693"/>
                </a:lnTo>
                <a:lnTo>
                  <a:pt y="369094" x="195262"/>
                </a:lnTo>
                <a:lnTo>
                  <a:pt y="364331" x="164306"/>
                </a:lnTo>
                <a:lnTo>
                  <a:pt y="369094" x="119062"/>
                </a:lnTo>
                <a:lnTo>
                  <a:pt y="366713" x="59531"/>
                </a:lnTo>
                <a:lnTo>
                  <a:pt y="350044" x="23812"/>
                </a:lnTo>
                <a:lnTo>
                  <a:pt y="300038" x="11906"/>
                </a:lnTo>
                <a:lnTo>
                  <a:pt y="264319" x="0"/>
                </a:lnTo>
                <a:lnTo>
                  <a:pt y="228600" x="45243"/>
                </a:lnTo>
                <a:lnTo>
                  <a:pt y="228600" x="45243"/>
                </a:lnTo>
                <a:lnTo>
                  <a:pt y="192881" x="2381"/>
                </a:lnTo>
                <a:lnTo>
                  <a:pt y="166688" x="0"/>
                </a:lnTo>
                <a:lnTo>
                  <a:pt y="119063" x="50006"/>
                </a:lnTo>
                <a:lnTo>
                  <a:pt y="64294" x="150018"/>
                </a:lnTo>
                <a:lnTo>
                  <a:pt y="64294" x="173831"/>
                </a:lnTo>
                <a:lnTo>
                  <a:pt y="28575" x="245268"/>
                </a:lnTo>
                <a:lnTo>
                  <a:pt y="0" x="3238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8" name="Shape 1258"/>
          <p:cNvSpPr/>
          <p:nvPr/>
        </p:nvSpPr>
        <p:spPr>
          <a:xfrm>
            <a:off y="3333750" x="2847975"/>
            <a:ext cy="523874" cx="481012"/>
          </a:xfrm>
          <a:custGeom>
            <a:pathLst>
              <a:path w="481013" extrusionOk="0" h="523875">
                <a:moveTo>
                  <a:pt y="523875" x="481013"/>
                </a:moveTo>
                <a:lnTo>
                  <a:pt y="485775" x="459581"/>
                </a:lnTo>
                <a:lnTo>
                  <a:pt y="461963" x="442913"/>
                </a:lnTo>
                <a:lnTo>
                  <a:pt y="421481" x="464344"/>
                </a:lnTo>
                <a:lnTo>
                  <a:pt y="397669" x="469106"/>
                </a:lnTo>
                <a:lnTo>
                  <a:pt y="354806" x="447675"/>
                </a:lnTo>
                <a:lnTo>
                  <a:pt y="328613" x="431006"/>
                </a:lnTo>
                <a:lnTo>
                  <a:pt y="304800" x="395288"/>
                </a:lnTo>
                <a:lnTo>
                  <a:pt y="283369" x="340519"/>
                </a:lnTo>
                <a:lnTo>
                  <a:pt y="245269" x="330994"/>
                </a:lnTo>
                <a:lnTo>
                  <a:pt y="192881" x="311944"/>
                </a:lnTo>
                <a:lnTo>
                  <a:pt y="130969" x="271463"/>
                </a:lnTo>
                <a:lnTo>
                  <a:pt y="102394" x="230981"/>
                </a:lnTo>
                <a:lnTo>
                  <a:pt y="78581" x="178594"/>
                </a:lnTo>
                <a:lnTo>
                  <a:pt y="59531" x="121444"/>
                </a:lnTo>
                <a:lnTo>
                  <a:pt y="26194" x="88106"/>
                </a:lnTo>
                <a:lnTo>
                  <a:pt y="0" x="50006"/>
                </a:lnTo>
                <a:lnTo>
                  <a:pt y="2381" x="0"/>
                </a:lnTo>
                <a:lnTo>
                  <a:pt y="38100" x="21431"/>
                </a:lnTo>
                <a:lnTo>
                  <a:pt y="92869" x="54769"/>
                </a:lnTo>
                <a:lnTo>
                  <a:pt y="154781" x="42863"/>
                </a:lnTo>
                <a:lnTo>
                  <a:pt y="221456" x="19050"/>
                </a:lnTo>
                <a:lnTo>
                  <a:pt y="276225" x="14288"/>
                </a:lnTo>
                <a:lnTo>
                  <a:pt y="228600" x="100013"/>
                </a:lnTo>
                <a:lnTo>
                  <a:pt y="216694" x="140494"/>
                </a:lnTo>
                <a:lnTo>
                  <a:pt y="211931" x="185738"/>
                </a:lnTo>
                <a:lnTo>
                  <a:pt y="211931" x="233363"/>
                </a:lnTo>
                <a:lnTo>
                  <a:pt y="219075" x="285750"/>
                </a:lnTo>
                <a:lnTo>
                  <a:pt y="254794" x="266700"/>
                </a:lnTo>
                <a:lnTo>
                  <a:pt y="264319" x="226219"/>
                </a:lnTo>
                <a:lnTo>
                  <a:pt y="311944" x="195263"/>
                </a:lnTo>
                <a:lnTo>
                  <a:pt y="345281" x="159544"/>
                </a:lnTo>
                <a:lnTo>
                  <a:pt y="364331" x="135731"/>
                </a:lnTo>
                <a:lnTo>
                  <a:pt y="350044" x="95250"/>
                </a:lnTo>
                <a:lnTo>
                  <a:pt y="338138" x="66675"/>
                </a:lnTo>
                <a:lnTo>
                  <a:pt y="404813" x="107156"/>
                </a:lnTo>
                <a:lnTo>
                  <a:pt y="407194" x="150019"/>
                </a:lnTo>
                <a:lnTo>
                  <a:pt y="369094" x="197644"/>
                </a:lnTo>
                <a:lnTo>
                  <a:pt y="316706" x="216694"/>
                </a:lnTo>
                <a:lnTo>
                  <a:pt y="290513" x="257175"/>
                </a:lnTo>
                <a:lnTo>
                  <a:pt y="278606" x="280988"/>
                </a:lnTo>
                <a:lnTo>
                  <a:pt y="316706" x="273844"/>
                </a:lnTo>
                <a:lnTo>
                  <a:pt y="357188" x="300038"/>
                </a:lnTo>
                <a:lnTo>
                  <a:pt y="390525" x="340519"/>
                </a:lnTo>
                <a:lnTo>
                  <a:pt y="400050" x="352425"/>
                </a:lnTo>
                <a:lnTo>
                  <a:pt y="369094" x="385763"/>
                </a:lnTo>
                <a:lnTo>
                  <a:pt y="369094" x="385763"/>
                </a:lnTo>
                <a:lnTo>
                  <a:pt y="385763" x="409575"/>
                </a:lnTo>
                <a:lnTo>
                  <a:pt y="431006" x="388144"/>
                </a:lnTo>
                <a:lnTo>
                  <a:pt y="481013" x="392906"/>
                </a:lnTo>
                <a:lnTo>
                  <a:pt y="511969" x="419100"/>
                </a:lnTo>
                <a:lnTo>
                  <a:pt y="523875" x="48101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59" name="Shape 1259"/>
          <p:cNvSpPr/>
          <p:nvPr/>
        </p:nvSpPr>
        <p:spPr>
          <a:xfrm>
            <a:off y="3088481" x="2031206"/>
            <a:ext cy="138112" cx="257174"/>
          </a:xfrm>
          <a:custGeom>
            <a:pathLst>
              <a:path w="257175" extrusionOk="0" h="138113">
                <a:moveTo>
                  <a:pt y="0" x="0"/>
                </a:moveTo>
                <a:lnTo>
                  <a:pt y="28575" x="126207"/>
                </a:lnTo>
                <a:lnTo>
                  <a:pt y="95250" x="226219"/>
                </a:lnTo>
                <a:lnTo>
                  <a:pt y="133350" x="257175"/>
                </a:lnTo>
                <a:lnTo>
                  <a:pt y="138113" x="235744"/>
                </a:lnTo>
                <a:lnTo>
                  <a:pt y="107157" x="202407"/>
                </a:lnTo>
                <a:lnTo>
                  <a:pt y="83344" x="130969"/>
                </a:lnTo>
                <a:lnTo>
                  <a:pt y="61913" x="80963"/>
                </a:lnTo>
                <a:lnTo>
                  <a:pt y="45244" x="35719"/>
                </a:lnTo>
                <a:lnTo>
                  <a:pt y="0"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0" name="Shape 1260"/>
          <p:cNvSpPr/>
          <p:nvPr/>
        </p:nvSpPr>
        <p:spPr>
          <a:xfrm>
            <a:off y="3221831" x="2100263"/>
            <a:ext cy="207168" cx="209549"/>
          </a:xfrm>
          <a:custGeom>
            <a:pathLst>
              <a:path w="209550" extrusionOk="0" h="207169">
                <a:moveTo>
                  <a:pt y="0" x="209550"/>
                </a:moveTo>
                <a:lnTo>
                  <a:pt y="59532" x="202406"/>
                </a:lnTo>
                <a:lnTo>
                  <a:pt y="88107" x="164306"/>
                </a:lnTo>
                <a:lnTo>
                  <a:pt y="135732" x="130968"/>
                </a:lnTo>
                <a:lnTo>
                  <a:pt y="171450" x="107156"/>
                </a:lnTo>
                <a:lnTo>
                  <a:pt y="195263" x="69056"/>
                </a:lnTo>
                <a:lnTo>
                  <a:pt y="207169" x="28575"/>
                </a:lnTo>
                <a:lnTo>
                  <a:pt y="204788" x="2381"/>
                </a:lnTo>
                <a:lnTo>
                  <a:pt y="180975" x="0"/>
                </a:lnTo>
                <a:lnTo>
                  <a:pt y="169069" x="21431"/>
                </a:lnTo>
                <a:lnTo>
                  <a:pt y="166688" x="59531"/>
                </a:lnTo>
                <a:lnTo>
                  <a:pt y="150019" x="80962"/>
                </a:lnTo>
                <a:lnTo>
                  <a:pt y="104775" x="80962"/>
                </a:lnTo>
                <a:lnTo>
                  <a:pt y="76200" x="114300"/>
                </a:lnTo>
                <a:lnTo>
                  <a:pt y="38100" x="157162"/>
                </a:lnTo>
                <a:lnTo>
                  <a:pt y="0" x="20955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1" name="Shape 1261"/>
          <p:cNvSpPr/>
          <p:nvPr/>
        </p:nvSpPr>
        <p:spPr>
          <a:xfrm>
            <a:off y="3126581" x="1524000"/>
            <a:ext cy="154781" cx="288130"/>
          </a:xfrm>
          <a:custGeom>
            <a:pathLst>
              <a:path w="288131" extrusionOk="0" h="154782">
                <a:moveTo>
                  <a:pt y="64294" x="0"/>
                </a:moveTo>
                <a:lnTo>
                  <a:pt y="97632" x="45244"/>
                </a:lnTo>
                <a:lnTo>
                  <a:pt y="100013" x="69056"/>
                </a:lnTo>
                <a:lnTo>
                  <a:pt y="83344" x="104775"/>
                </a:lnTo>
                <a:lnTo>
                  <a:pt y="102394" x="119063"/>
                </a:lnTo>
                <a:lnTo>
                  <a:pt y="95250" x="178594"/>
                </a:lnTo>
                <a:lnTo>
                  <a:pt y="111919" x="209550"/>
                </a:lnTo>
                <a:lnTo>
                  <a:pt y="154782" x="259556"/>
                </a:lnTo>
                <a:lnTo>
                  <a:pt y="150019" x="288131"/>
                </a:lnTo>
                <a:lnTo>
                  <a:pt y="119063" x="257175"/>
                </a:lnTo>
                <a:lnTo>
                  <a:pt y="88107" x="228600"/>
                </a:lnTo>
                <a:lnTo>
                  <a:pt y="64294" x="219075"/>
                </a:lnTo>
                <a:lnTo>
                  <a:pt y="38100" x="235744"/>
                </a:lnTo>
                <a:lnTo>
                  <a:pt y="11907" x="216694"/>
                </a:lnTo>
                <a:lnTo>
                  <a:pt y="0" x="192881"/>
                </a:lnTo>
                <a:lnTo>
                  <a:pt y="9525" x="147638"/>
                </a:lnTo>
                <a:lnTo>
                  <a:pt y="23813" x="128588"/>
                </a:lnTo>
                <a:lnTo>
                  <a:pt y="47625" x="188119"/>
                </a:lnTo>
                <a:lnTo>
                  <a:pt y="47625" x="188119"/>
                </a:lnTo>
                <a:lnTo>
                  <a:pt y="61913" x="116681"/>
                </a:lnTo>
                <a:lnTo>
                  <a:pt y="57150" x="69056"/>
                </a:lnTo>
                <a:lnTo>
                  <a:pt y="64294"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2" name="Shape 1262"/>
          <p:cNvSpPr/>
          <p:nvPr/>
        </p:nvSpPr>
        <p:spPr>
          <a:xfrm>
            <a:off y="2686050" x="1919288"/>
            <a:ext cy="285749" cx="538161"/>
          </a:xfrm>
          <a:custGeom>
            <a:pathLst>
              <a:path w="538162" extrusionOk="0" h="285750">
                <a:moveTo>
                  <a:pt y="40481" x="0"/>
                </a:moveTo>
                <a:lnTo>
                  <a:pt y="2381" x="35718"/>
                </a:lnTo>
                <a:lnTo>
                  <a:pt y="0" x="76200"/>
                </a:lnTo>
                <a:lnTo>
                  <a:pt y="23813" x="116681"/>
                </a:lnTo>
                <a:lnTo>
                  <a:pt y="21431" x="157162"/>
                </a:lnTo>
                <a:lnTo>
                  <a:pt y="69056" x="135731"/>
                </a:lnTo>
                <a:lnTo>
                  <a:pt y="107156" x="107156"/>
                </a:lnTo>
                <a:lnTo>
                  <a:pt y="154781" x="80962"/>
                </a:lnTo>
                <a:lnTo>
                  <a:pt y="171450" x="80962"/>
                </a:lnTo>
                <a:lnTo>
                  <a:pt y="183356" x="114300"/>
                </a:lnTo>
                <a:lnTo>
                  <a:pt y="207169" x="116681"/>
                </a:lnTo>
                <a:lnTo>
                  <a:pt y="228600" x="88106"/>
                </a:lnTo>
                <a:lnTo>
                  <a:pt y="242888" x="71437"/>
                </a:lnTo>
                <a:lnTo>
                  <a:pt y="257175" x="104775"/>
                </a:lnTo>
                <a:lnTo>
                  <a:pt y="238125" x="147637"/>
                </a:lnTo>
                <a:lnTo>
                  <a:pt y="204788" x="214312"/>
                </a:lnTo>
                <a:lnTo>
                  <a:pt y="173831" x="290512"/>
                </a:lnTo>
                <a:lnTo>
                  <a:pt y="173831" x="335756"/>
                </a:lnTo>
                <a:lnTo>
                  <a:pt y="185738" x="361950"/>
                </a:lnTo>
                <a:lnTo>
                  <a:pt y="190500" x="423862"/>
                </a:lnTo>
                <a:lnTo>
                  <a:pt y="173831" x="490537"/>
                </a:lnTo>
                <a:lnTo>
                  <a:pt y="192881" x="523875"/>
                </a:lnTo>
                <a:lnTo>
                  <a:pt y="235744" x="538162"/>
                </a:lnTo>
                <a:lnTo>
                  <a:pt y="285750" x="516731"/>
                </a:lnTo>
                <a:lnTo>
                  <a:pt y="233363" x="502443"/>
                </a:lnTo>
                <a:lnTo>
                  <a:pt y="211931" x="478631"/>
                </a:lnTo>
                <a:lnTo>
                  <a:pt y="209550" x="433387"/>
                </a:lnTo>
                <a:lnTo>
                  <a:pt y="221456" x="383381"/>
                </a:lnTo>
                <a:lnTo>
                  <a:pt y="211931" x="333375"/>
                </a:lnTo>
                <a:lnTo>
                  <a:pt y="226219" x="252412"/>
                </a:lnTo>
                <a:lnTo>
                  <a:pt y="250031" x="200025"/>
                </a:lnTo>
                <a:lnTo>
                  <a:pt y="278606" x="138112"/>
                </a:lnTo>
                <a:lnTo>
                  <a:pt y="271463" x="85725"/>
                </a:lnTo>
                <a:lnTo>
                  <a:pt y="259556" x="35718"/>
                </a:lnTo>
                <a:lnTo>
                  <a:pt y="221456" x="23812"/>
                </a:lnTo>
                <a:lnTo>
                  <a:pt y="157163" x="45243"/>
                </a:lnTo>
                <a:lnTo>
                  <a:pt y="100013" x="80962"/>
                </a:lnTo>
                <a:lnTo>
                  <a:pt y="57150" x="104775"/>
                </a:lnTo>
                <a:lnTo>
                  <a:pt y="38100" x="92868"/>
                </a:lnTo>
                <a:lnTo>
                  <a:pt y="38100" x="73818"/>
                </a:lnTo>
                <a:lnTo>
                  <a:pt y="40481" x="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3" name="Shape 1263"/>
          <p:cNvSpPr/>
          <p:nvPr/>
        </p:nvSpPr>
        <p:spPr>
          <a:xfrm>
            <a:off y="3871864" x="1557337"/>
            <a:ext cy="242887" cx="304799"/>
          </a:xfrm>
          <a:custGeom>
            <a:pathLst>
              <a:path w="304800" extrusionOk="0" h="242888">
                <a:moveTo>
                  <a:pt y="0" x="304800"/>
                </a:moveTo>
                <a:lnTo>
                  <a:pt y="57150" x="261937"/>
                </a:lnTo>
                <a:lnTo>
                  <a:pt y="111919" x="204787"/>
                </a:lnTo>
                <a:lnTo>
                  <a:pt y="142875" x="133350"/>
                </a:lnTo>
                <a:lnTo>
                  <a:pt y="164307" x="73818"/>
                </a:lnTo>
                <a:lnTo>
                  <a:pt y="190500" x="33337"/>
                </a:lnTo>
                <a:lnTo>
                  <a:pt y="216694" x="0"/>
                </a:lnTo>
                <a:lnTo>
                  <a:pt y="242888" x="0"/>
                </a:lnTo>
                <a:lnTo>
                  <a:pt y="219075" x="83343"/>
                </a:lnTo>
                <a:lnTo>
                  <a:pt y="195263" x="140493"/>
                </a:lnTo>
                <a:lnTo>
                  <a:pt y="159544" x="207168"/>
                </a:lnTo>
                <a:lnTo>
                  <a:pt y="116682" x="266700"/>
                </a:lnTo>
                <a:lnTo>
                  <a:pt y="66675" x="300037"/>
                </a:lnTo>
                <a:lnTo>
                  <a:pt y="0" x="304800"/>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4" name="Shape 1264"/>
          <p:cNvSpPr/>
          <p:nvPr/>
        </p:nvSpPr>
        <p:spPr>
          <a:xfrm>
            <a:off y="3971876" x="1114425"/>
            <a:ext cy="150018" cx="390524"/>
          </a:xfrm>
          <a:custGeom>
            <a:pathLst>
              <a:path w="390525" extrusionOk="0" h="150019">
                <a:moveTo>
                  <a:pt y="107156" x="390525"/>
                </a:moveTo>
                <a:lnTo>
                  <a:pt y="111919" x="311944"/>
                </a:lnTo>
                <a:lnTo>
                  <a:pt y="95250" x="226219"/>
                </a:lnTo>
                <a:lnTo>
                  <a:pt y="69056" x="159544"/>
                </a:lnTo>
                <a:lnTo>
                  <a:pt y="38100" x="114300"/>
                </a:lnTo>
                <a:lnTo>
                  <a:pt y="4762" x="42863"/>
                </a:lnTo>
                <a:lnTo>
                  <a:pt y="0" x="7144"/>
                </a:lnTo>
                <a:lnTo>
                  <a:pt y="9525" x="0"/>
                </a:lnTo>
                <a:lnTo>
                  <a:pt y="38100" x="26194"/>
                </a:lnTo>
                <a:lnTo>
                  <a:pt y="76200" x="90488"/>
                </a:lnTo>
                <a:lnTo>
                  <a:pt y="104775" x="128588"/>
                </a:lnTo>
                <a:lnTo>
                  <a:pt y="130969" x="202406"/>
                </a:lnTo>
                <a:lnTo>
                  <a:pt y="150019" x="276225"/>
                </a:lnTo>
                <a:lnTo>
                  <a:pt y="150019" x="297656"/>
                </a:lnTo>
                <a:cubicBezTo>
                  <a:pt y="143669" x="310356"/>
                  <a:pt y="146844" x="368300"/>
                  <a:pt y="140494" x="381000"/>
                </a:cubicBezTo>
                <a:lnTo>
                  <a:pt y="107156" x="390525"/>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5" name="Shape 1265"/>
          <p:cNvSpPr/>
          <p:nvPr/>
        </p:nvSpPr>
        <p:spPr>
          <a:xfrm>
            <a:off y="3714703" x="1002505"/>
            <a:ext cy="259555" cx="80962"/>
          </a:xfrm>
          <a:custGeom>
            <a:pathLst>
              <a:path w="80963" extrusionOk="0" h="259556">
                <a:moveTo>
                  <a:pt y="242887" x="80963"/>
                </a:moveTo>
                <a:lnTo>
                  <a:pt y="207169" x="52388"/>
                </a:lnTo>
                <a:lnTo>
                  <a:pt y="147637" x="35719"/>
                </a:lnTo>
                <a:cubicBezTo>
                  <a:pt y="123031" x="34925"/>
                  <a:pt y="98425" x="34132"/>
                  <a:pt y="73819" x="33338"/>
                </a:cubicBezTo>
                <a:cubicBezTo>
                  <a:pt y="53181" x="34132"/>
                  <a:pt y="32544" x="34925"/>
                  <a:pt y="11906" x="35719"/>
                </a:cubicBezTo>
                <a:lnTo>
                  <a:pt y="0" x="19050"/>
                </a:lnTo>
                <a:lnTo>
                  <a:pt y="30956" x="0"/>
                </a:lnTo>
                <a:lnTo>
                  <a:pt y="102394" x="0"/>
                </a:lnTo>
                <a:lnTo>
                  <a:pt y="169069" x="2382"/>
                </a:lnTo>
                <a:lnTo>
                  <a:pt y="226219" x="16669"/>
                </a:lnTo>
                <a:cubicBezTo>
                  <a:pt y="229394" x="25400"/>
                  <a:pt y="256381" x="46038"/>
                  <a:pt y="259556" x="54769"/>
                </a:cubicBezTo>
                <a:lnTo>
                  <a:pt y="242887" x="80963"/>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6" name="Shape 1266"/>
          <p:cNvSpPr/>
          <p:nvPr/>
        </p:nvSpPr>
        <p:spPr>
          <a:xfrm rot="541305">
            <a:off y="4352553" x="3429212"/>
            <a:ext cy="224285" cx="905773"/>
          </a:xfrm>
          <a:custGeom>
            <a:pathLst>
              <a:path w="905774" extrusionOk="0" h="224286">
                <a:moveTo>
                  <a:pt y="0" x="905774"/>
                </a:moveTo>
                <a:lnTo>
                  <a:pt y="64953" x="784684"/>
                </a:lnTo>
                <a:lnTo>
                  <a:pt y="156711" x="600100"/>
                </a:lnTo>
                <a:lnTo>
                  <a:pt y="176883" x="373321"/>
                </a:lnTo>
                <a:lnTo>
                  <a:pt y="155275" x="181155"/>
                </a:lnTo>
                <a:lnTo>
                  <a:pt y="94890" x="17253"/>
                </a:lnTo>
                <a:lnTo>
                  <a:pt y="120769" x="0"/>
                </a:lnTo>
                <a:lnTo>
                  <a:pt y="198407" x="69012"/>
                </a:lnTo>
                <a:lnTo>
                  <a:pt y="224286" x="198408"/>
                </a:lnTo>
                <a:lnTo>
                  <a:pt y="224286" x="362310"/>
                </a:lnTo>
                <a:lnTo>
                  <a:pt y="224286" x="508959"/>
                </a:lnTo>
                <a:lnTo>
                  <a:pt y="172528" x="707366"/>
                </a:lnTo>
                <a:lnTo>
                  <a:pt y="112143" x="836763"/>
                </a:lnTo>
                <a:lnTo>
                  <a:pt y="92919" x="899035"/>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7" name="Shape 1267"/>
          <p:cNvSpPr/>
          <p:nvPr/>
        </p:nvSpPr>
        <p:spPr>
          <a:xfrm>
            <a:off y="4743446" x="3666226"/>
            <a:ext cy="224285" cx="940279"/>
          </a:xfrm>
          <a:custGeom>
            <a:pathLst>
              <a:path w="940280" extrusionOk="0" h="224286">
                <a:moveTo>
                  <a:pt y="0" x="905774"/>
                </a:moveTo>
                <a:lnTo>
                  <a:pt y="77638" x="785004"/>
                </a:lnTo>
                <a:lnTo>
                  <a:pt y="155276" x="586596"/>
                </a:lnTo>
                <a:lnTo>
                  <a:pt y="163902" x="345057"/>
                </a:lnTo>
                <a:lnTo>
                  <a:pt y="155275" x="181155"/>
                </a:lnTo>
                <a:lnTo>
                  <a:pt y="94890" x="17253"/>
                </a:lnTo>
                <a:lnTo>
                  <a:pt y="120769" x="0"/>
                </a:lnTo>
                <a:lnTo>
                  <a:pt y="198407" x="69012"/>
                </a:lnTo>
                <a:lnTo>
                  <a:pt y="224286" x="198408"/>
                </a:lnTo>
                <a:lnTo>
                  <a:pt y="224286" x="362310"/>
                </a:lnTo>
                <a:lnTo>
                  <a:pt y="224286" x="483080"/>
                </a:lnTo>
                <a:lnTo>
                  <a:pt y="172528" x="707366"/>
                </a:lnTo>
                <a:lnTo>
                  <a:pt y="112143" x="836763"/>
                </a:lnTo>
                <a:lnTo>
                  <a:pt y="77637" x="940280"/>
                </a:lnTo>
                <a:lnTo>
                  <a:pt y="0" x="905774"/>
                </a:ln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8" name="Shape 1268"/>
          <p:cNvSpPr/>
          <p:nvPr/>
        </p:nvSpPr>
        <p:spPr>
          <a:xfrm rot="-3391865">
            <a:off y="3048560" x="7394594"/>
            <a:ext cy="230643" cx="719721"/>
          </a:xfrm>
          <a:custGeom>
            <a:pathLst>
              <a:path w="719721" extrusionOk="0" h="230643">
                <a:moveTo>
                  <a:pt y="0" x="713525"/>
                </a:moveTo>
                <a:cubicBezTo>
                  <a:pt y="7637" x="700574"/>
                  <a:pt y="6654" x="679070"/>
                  <a:pt y="14291" x="666119"/>
                </a:cubicBezTo>
                <a:lnTo>
                  <a:pt y="68894" x="586475"/>
                </a:lnTo>
                <a:lnTo>
                  <a:pt y="168795" x="458658"/>
                </a:lnTo>
                <a:cubicBezTo>
                  <a:pt y="171956" x="430736"/>
                  <a:pt y="190943" x="396147"/>
                  <a:pt y="194104" x="368225"/>
                </a:cubicBezTo>
                <a:lnTo>
                  <a:pt y="183240" x="288039"/>
                </a:lnTo>
                <a:lnTo>
                  <a:pt y="179003" x="147321"/>
                </a:lnTo>
                <a:lnTo>
                  <a:pt y="112349" x="70623"/>
                </a:lnTo>
                <a:cubicBezTo>
                  <a:pt y="108778" x="55245"/>
                  <a:pt y="90662" x="35962"/>
                  <a:pt y="87091" x="20584"/>
                </a:cubicBezTo>
                <a:lnTo>
                  <a:pt y="105000" x="0"/>
                </a:lnTo>
                <a:lnTo>
                  <a:pt y="163414" x="50593"/>
                </a:lnTo>
                <a:lnTo>
                  <a:pt y="230643" x="113126"/>
                </a:lnTo>
                <a:lnTo>
                  <a:pt y="230643" x="277028"/>
                </a:lnTo>
                <a:lnTo>
                  <a:pt y="230643" x="423677"/>
                </a:lnTo>
                <a:lnTo>
                  <a:pt y="182560" x="547440"/>
                </a:lnTo>
                <a:lnTo>
                  <a:pt y="89078" x="657812"/>
                </a:lnTo>
                <a:lnTo>
                  <a:pt y="57937" x="712204"/>
                </a:lnTo>
                <a:cubicBezTo>
                  <a:pt y="47481" x="720626"/>
                  <a:pt y="31419" x="719366"/>
                  <a:pt y="21763" x="719586"/>
                </a:cubicBezTo>
                <a:cubicBezTo>
                  <a:pt y="12107" x="719806"/>
                  <a:pt y="2009" x="720562"/>
                  <a:pt y="0" x="713525"/>
                </a:cubicBezTo>
                <a:close/>
              </a:path>
            </a:pathLst>
          </a:custGeom>
          <a:solidFill>
            <a:srgbClr val="CAE0E6">
              <a:alpha val="60000"/>
            </a:srgbClr>
          </a:solidFill>
          <a:ln w="9525" cap="flat">
            <a:solidFill>
              <a:srgbClr val="CC9900">
                <a:alpha val="49803"/>
              </a:srgb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69" name="Shape 1269"/>
          <p:cNvSpPr/>
          <p:nvPr/>
        </p:nvSpPr>
        <p:spPr>
          <a:xfrm>
            <a:off y="1400126" x="3107531"/>
            <a:ext cy="1133474" cx="2238375"/>
          </a:xfrm>
          <a:custGeom>
            <a:pathLst>
              <a:path w="2238376" extrusionOk="0" h="1133475">
                <a:moveTo>
                  <a:pt y="0" x="71438"/>
                </a:moveTo>
                <a:lnTo>
                  <a:pt y="80962" x="80963"/>
                </a:lnTo>
                <a:lnTo>
                  <a:pt y="161925" x="42863"/>
                </a:lnTo>
                <a:lnTo>
                  <a:pt y="233362" x="0"/>
                </a:lnTo>
                <a:lnTo>
                  <a:pt y="273844" x="2382"/>
                </a:lnTo>
                <a:lnTo>
                  <a:pt y="278606" x="28575"/>
                </a:lnTo>
                <a:cubicBezTo>
                  <a:pt y="276225" x="48419"/>
                  <a:pt y="264318" x="68263"/>
                  <a:pt y="261937" x="88107"/>
                </a:cubicBezTo>
                <a:lnTo>
                  <a:pt y="266700" x="126207"/>
                </a:lnTo>
                <a:lnTo>
                  <a:pt y="290512" x="173832"/>
                </a:lnTo>
                <a:lnTo>
                  <a:pt y="328612" x="152400"/>
                </a:lnTo>
                <a:cubicBezTo>
                  <a:pt y="328612" x="130969"/>
                  <a:pt y="316706" x="92869"/>
                  <a:pt y="316706" x="71438"/>
                </a:cubicBezTo>
                <a:lnTo>
                  <a:pt y="330994" x="35719"/>
                </a:lnTo>
                <a:lnTo>
                  <a:pt y="364331" x="19050"/>
                </a:lnTo>
                <a:lnTo>
                  <a:pt y="395287" x="40482"/>
                </a:lnTo>
                <a:lnTo>
                  <a:pt y="402431" x="126206"/>
                </a:lnTo>
                <a:lnTo>
                  <a:pt y="404812" x="190501"/>
                </a:lnTo>
                <a:lnTo>
                  <a:pt y="445294" x="230982"/>
                </a:lnTo>
                <a:cubicBezTo>
                  <a:pt y="454025" x="219076"/>
                  <a:pt y="465138" x="228600"/>
                  <a:pt y="473869" x="216694"/>
                </a:cubicBezTo>
                <a:lnTo>
                  <a:pt y="504825" x="169069"/>
                </a:lnTo>
                <a:lnTo>
                  <a:pt y="557212" x="135732"/>
                </a:lnTo>
                <a:lnTo>
                  <a:pt y="597694" x="152400"/>
                </a:lnTo>
                <a:lnTo>
                  <a:pt y="600075" x="173832"/>
                </a:lnTo>
                <a:lnTo>
                  <a:pt y="583406" x="200025"/>
                </a:lnTo>
                <a:lnTo>
                  <a:pt y="542925" x="257175"/>
                </a:lnTo>
                <a:cubicBezTo>
                  <a:pt y="541337" x="269081"/>
                  <a:pt y="532607" x="271463"/>
                  <a:pt y="531019" x="283369"/>
                </a:cubicBezTo>
                <a:lnTo>
                  <a:pt y="533400" x="328613"/>
                </a:lnTo>
                <a:lnTo>
                  <a:pt y="597694" x="404813"/>
                </a:lnTo>
                <a:lnTo>
                  <a:pt y="671512" x="416719"/>
                </a:lnTo>
                <a:lnTo>
                  <a:pt y="700087" x="369094"/>
                </a:lnTo>
                <a:lnTo>
                  <a:pt y="728662" x="373857"/>
                </a:lnTo>
                <a:lnTo>
                  <a:pt y="728662" x="404813"/>
                </a:lnTo>
                <a:lnTo>
                  <a:pt y="740569" x="466725"/>
                </a:lnTo>
                <a:lnTo>
                  <a:pt y="745331" x="497682"/>
                </a:lnTo>
                <a:lnTo>
                  <a:pt y="704850" x="516732"/>
                </a:lnTo>
                <a:lnTo>
                  <a:pt y="681037" x="526257"/>
                </a:lnTo>
                <a:lnTo>
                  <a:pt y="711994" x="571500"/>
                </a:lnTo>
                <a:lnTo>
                  <a:pt y="807244" x="592932"/>
                </a:lnTo>
                <a:lnTo>
                  <a:pt y="833437" x="611982"/>
                </a:lnTo>
                <a:lnTo>
                  <a:pt y="828675" x="671513"/>
                </a:lnTo>
                <a:lnTo>
                  <a:pt y="878681" x="704850"/>
                </a:lnTo>
                <a:lnTo>
                  <a:pt y="945356" x="711994"/>
                </a:lnTo>
                <a:lnTo>
                  <a:pt y="990600" x="731044"/>
                </a:lnTo>
                <a:lnTo>
                  <a:pt y="983456" x="759619"/>
                </a:lnTo>
                <a:lnTo>
                  <a:pt y="940594" x="790575"/>
                </a:lnTo>
                <a:lnTo>
                  <a:pt y="933450" x="857250"/>
                </a:lnTo>
                <a:lnTo>
                  <a:pt y="923925" x="914400"/>
                </a:lnTo>
                <a:lnTo>
                  <a:pt y="866775" x="981075"/>
                </a:lnTo>
                <a:lnTo>
                  <a:pt y="854869" x="1035844"/>
                </a:lnTo>
                <a:lnTo>
                  <a:pt y="888206" x="1083469"/>
                </a:lnTo>
                <a:lnTo>
                  <a:pt y="859631" x="1140619"/>
                </a:lnTo>
                <a:lnTo>
                  <a:pt y="850106" x="1173957"/>
                </a:lnTo>
                <a:lnTo>
                  <a:pt y="850106" x="1243013"/>
                </a:lnTo>
                <a:lnTo>
                  <a:pt y="850106" x="1295400"/>
                </a:lnTo>
                <a:lnTo>
                  <a:pt y="864394" x="1338263"/>
                </a:lnTo>
                <a:lnTo>
                  <a:pt y="942974" x="1333501"/>
                </a:lnTo>
                <a:lnTo>
                  <a:pt y="954881" x="1376363"/>
                </a:lnTo>
                <a:lnTo>
                  <a:pt y="969169" x="1440657"/>
                </a:lnTo>
                <a:lnTo>
                  <a:pt y="1007269" x="1476375"/>
                </a:lnTo>
                <a:lnTo>
                  <a:pt y="1050131" x="1483519"/>
                </a:lnTo>
                <a:lnTo>
                  <a:pt y="1088230" x="1566862"/>
                </a:lnTo>
                <a:cubicBezTo>
                  <a:pt y="1076324" x="1583531"/>
                  <a:pt y="1078706" x="1604963"/>
                  <a:pt y="1066800" x="1621632"/>
                </a:cubicBezTo>
                <a:lnTo>
                  <a:pt y="1028700" x="1645444"/>
                </a:lnTo>
                <a:lnTo>
                  <a:pt y="1009650" x="1700212"/>
                </a:lnTo>
                <a:lnTo>
                  <a:pt y="1028700" x="1764507"/>
                </a:lnTo>
                <a:lnTo>
                  <a:pt y="1092994" x="1793082"/>
                </a:lnTo>
                <a:lnTo>
                  <a:pt y="1100137" x="1835944"/>
                </a:lnTo>
                <a:lnTo>
                  <a:pt y="1040606" x="1897857"/>
                </a:lnTo>
                <a:lnTo>
                  <a:pt y="1057275" x="1935957"/>
                </a:lnTo>
                <a:lnTo>
                  <a:pt y="1104900" x="1924051"/>
                </a:lnTo>
                <a:cubicBezTo>
                  <a:pt y="1108075" x="1942307"/>
                  <a:pt y="1130300" x="1951038"/>
                  <a:pt y="1133475" x="1969294"/>
                </a:cubicBezTo>
                <a:lnTo>
                  <a:pt y="1123950" x="2021682"/>
                </a:lnTo>
                <a:lnTo>
                  <a:pt y="1088231" x="2064544"/>
                </a:lnTo>
                <a:lnTo>
                  <a:pt y="1040606" x="2071688"/>
                </a:lnTo>
                <a:cubicBezTo>
                  <a:pt y="1040606" x="2074069"/>
                  <a:pt y="1033462" x="2069307"/>
                  <a:pt y="1033462" x="2071688"/>
                </a:cubicBezTo>
                <a:lnTo>
                  <a:pt y="1045369" x="2128838"/>
                </a:lnTo>
                <a:lnTo>
                  <a:pt y="1076325" x="2178844"/>
                </a:lnTo>
                <a:lnTo>
                  <a:pt y="1102518" x="2238376"/>
                </a:lnTo>
              </a:path>
            </a:pathLst>
          </a:custGeom>
          <a:noFill/>
          <a:ln w="12700" cap="flat">
            <a:solidFill>
              <a:srgbClr val="3399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70" name="Shape 1270"/>
          <p:cNvSpPr/>
          <p:nvPr/>
        </p:nvSpPr>
        <p:spPr>
          <a:xfrm>
            <a:off y="2693193" x="3081338"/>
            <a:ext cy="1619249" cx="1002505"/>
          </a:xfrm>
          <a:custGeom>
            <a:pathLst>
              <a:path w="1002506" extrusionOk="0" h="1619250">
                <a:moveTo>
                  <a:pt y="0" x="26193"/>
                </a:moveTo>
                <a:lnTo>
                  <a:pt y="73819" x="0"/>
                </a:lnTo>
                <a:lnTo>
                  <a:pt y="180975" x="16668"/>
                </a:lnTo>
                <a:lnTo>
                  <a:pt y="285750" x="76200"/>
                </a:lnTo>
                <a:lnTo>
                  <a:pt y="345281" x="183356"/>
                </a:lnTo>
                <a:lnTo>
                  <a:pt y="411956" x="242887"/>
                </a:lnTo>
                <a:lnTo>
                  <a:pt y="516731" x="314325"/>
                </a:lnTo>
                <a:lnTo>
                  <a:pt y="607219" x="335756"/>
                </a:lnTo>
                <a:lnTo>
                  <a:pt y="757237" x="364331"/>
                </a:lnTo>
                <a:lnTo>
                  <a:pt y="864394" x="407193"/>
                </a:lnTo>
                <a:lnTo>
                  <a:pt y="921544" x="481012"/>
                </a:lnTo>
                <a:lnTo>
                  <a:pt y="964406" x="447675"/>
                </a:lnTo>
                <a:lnTo>
                  <a:pt y="1007269" x="385762"/>
                </a:lnTo>
                <a:lnTo>
                  <a:pt y="1062037" x="297656"/>
                </a:lnTo>
                <a:lnTo>
                  <a:pt y="1092994" x="285750"/>
                </a:lnTo>
                <a:lnTo>
                  <a:pt y="1183481" x="311943"/>
                </a:lnTo>
                <a:lnTo>
                  <a:pt y="1240631" x="354806"/>
                </a:lnTo>
                <a:lnTo>
                  <a:pt y="1312069" x="388143"/>
                </a:lnTo>
                <a:lnTo>
                  <a:pt y="1371600" x="428625"/>
                </a:lnTo>
                <a:lnTo>
                  <a:pt y="1423987" x="500062"/>
                </a:lnTo>
                <a:lnTo>
                  <a:pt y="1462087" x="511968"/>
                </a:lnTo>
                <a:lnTo>
                  <a:pt y="1514475" x="485775"/>
                </a:lnTo>
                <a:lnTo>
                  <a:pt y="1538287" x="504825"/>
                </a:lnTo>
                <a:lnTo>
                  <a:pt y="1509712" x="623887"/>
                </a:lnTo>
                <a:lnTo>
                  <a:pt y="1507331" x="681037"/>
                </a:lnTo>
                <a:lnTo>
                  <a:pt y="1543050" x="716756"/>
                </a:lnTo>
                <a:lnTo>
                  <a:pt y="1612106" x="747712"/>
                </a:lnTo>
                <a:lnTo>
                  <a:pt y="1619250" x="769143"/>
                </a:lnTo>
                <a:lnTo>
                  <a:pt y="1574006" x="778668"/>
                </a:lnTo>
                <a:lnTo>
                  <a:pt y="1509712" x="769143"/>
                </a:lnTo>
                <a:lnTo>
                  <a:pt y="1454944" x="781050"/>
                </a:lnTo>
                <a:lnTo>
                  <a:pt y="1404937" x="785812"/>
                </a:lnTo>
                <a:lnTo>
                  <a:pt y="1388269" x="800100"/>
                </a:lnTo>
                <a:lnTo>
                  <a:pt y="1397794" x="857250"/>
                </a:lnTo>
                <a:lnTo>
                  <a:pt y="1402556" x="902493"/>
                </a:lnTo>
                <a:lnTo>
                  <a:pt y="1354931" x="883443"/>
                </a:lnTo>
                <a:lnTo>
                  <a:pt y="1278731" x="838200"/>
                </a:lnTo>
                <a:lnTo>
                  <a:pt y="1221581" x="814387"/>
                </a:lnTo>
                <a:lnTo>
                  <a:pt y="1173956" x="828675"/>
                </a:lnTo>
                <a:lnTo>
                  <a:pt y="1164431" x="864393"/>
                </a:lnTo>
                <a:lnTo>
                  <a:pt y="1176337" x="928687"/>
                </a:lnTo>
                <a:lnTo>
                  <a:pt y="1147762" x="921543"/>
                </a:lnTo>
                <a:lnTo>
                  <a:pt y="1121569" x="900112"/>
                </a:lnTo>
                <a:lnTo>
                  <a:pt y="1109662" x="866775"/>
                </a:lnTo>
                <a:lnTo>
                  <a:pt y="1092994" x="838200"/>
                </a:lnTo>
                <a:lnTo>
                  <a:pt y="1092994" x="838200"/>
                </a:lnTo>
                <a:lnTo>
                  <a:pt y="1071562" x="873918"/>
                </a:lnTo>
                <a:lnTo>
                  <a:pt y="1023937" x="857250"/>
                </a:lnTo>
                <a:lnTo>
                  <a:pt y="995362" x="854868"/>
                </a:lnTo>
                <a:lnTo>
                  <a:pt y="992981" x="909637"/>
                </a:lnTo>
                <a:lnTo>
                  <a:pt y="1016794" x="950118"/>
                </a:lnTo>
                <a:lnTo>
                  <a:pt y="1000125" x="985837"/>
                </a:lnTo>
                <a:lnTo>
                  <a:pt y="935831" x="1002506"/>
                </a:lnTo>
                <a:lnTo>
                  <a:pt y="902494" x="978693"/>
                </a:lnTo>
                <a:lnTo>
                  <a:pt y="876300" x="916781"/>
                </a:lnTo>
                <a:lnTo>
                  <a:pt y="847725" x="892968"/>
                </a:lnTo>
                <a:lnTo>
                  <a:pt y="797719" x="897731"/>
                </a:lnTo>
                <a:lnTo>
                  <a:pt y="726281" x="926306"/>
                </a:lnTo>
                <a:lnTo>
                  <a:pt y="640556" x="895350"/>
                </a:lnTo>
                <a:lnTo>
                  <a:pt y="569119" x="869156"/>
                </a:lnTo>
                <a:lnTo>
                  <a:pt y="550069" x="847725"/>
                </a:lnTo>
                <a:lnTo>
                  <a:pt y="573881" x="783431"/>
                </a:lnTo>
                <a:lnTo>
                  <a:pt y="571500" x="709612"/>
                </a:lnTo>
                <a:lnTo>
                  <a:pt y="535781" x="623887"/>
                </a:lnTo>
                <a:lnTo>
                  <a:pt y="497681" x="547687"/>
                </a:lnTo>
                <a:lnTo>
                  <a:pt y="414337" x="488156"/>
                </a:lnTo>
                <a:lnTo>
                  <a:pt y="328612" x="414337"/>
                </a:lnTo>
                <a:lnTo>
                  <a:pt y="254794" x="350043"/>
                </a:lnTo>
                <a:lnTo>
                  <a:pt y="188119" x="288131"/>
                </a:lnTo>
                <a:lnTo>
                  <a:pt y="92869" x="171450"/>
                </a:lnTo>
                <a:lnTo>
                  <a:pt y="47625" x="114300"/>
                </a:lnTo>
                <a:lnTo>
                  <a:pt y="0" x="26193"/>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71" name="Shape 1271"/>
          <p:cNvSpPr/>
          <p:nvPr/>
        </p:nvSpPr>
        <p:spPr>
          <a:xfrm>
            <a:off y="3320248" x="4030462"/>
            <a:ext cy="816744" cx="781234"/>
          </a:xfrm>
          <a:custGeom>
            <a:pathLst>
              <a:path w="781235" extrusionOk="0" h="816745">
                <a:moveTo>
                  <a:pt y="656947" x="781235"/>
                </a:moveTo>
                <a:lnTo>
                  <a:pt y="177553" x="656948"/>
                </a:lnTo>
                <a:lnTo>
                  <a:pt y="53266" x="435006"/>
                </a:lnTo>
                <a:lnTo>
                  <a:pt y="0" x="266330"/>
                </a:lnTo>
                <a:lnTo>
                  <a:pt y="35510" x="133165"/>
                </a:lnTo>
                <a:lnTo>
                  <a:pt y="301840" x="62144"/>
                </a:lnTo>
                <a:lnTo>
                  <a:pt y="506027" x="0"/>
                </a:lnTo>
                <a:lnTo>
                  <a:pt y="763479" x="71021"/>
                </a:lnTo>
                <a:lnTo>
                  <a:pt y="816745" x="355107"/>
                </a:lnTo>
                <a:lnTo>
                  <a:pt y="772357" x="763480"/>
                </a:lnTo>
              </a:path>
            </a:pathLst>
          </a:custGeom>
          <a:no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272" name="Shape 1272"/>
          <p:cNvSpPr/>
          <p:nvPr/>
        </p:nvSpPr>
        <p:spPr>
          <a:xfrm>
            <a:off y="2585271" x="3422650"/>
            <a:ext cy="2567752" cx="1482724"/>
          </a:xfrm>
          <a:custGeom>
            <a:pathLst>
              <a:path w="1482725" extrusionOk="0" h="2567753">
                <a:moveTo>
                  <a:pt y="481778" x="906464"/>
                </a:moveTo>
                <a:cubicBezTo>
                  <a:pt y="516703" x="905670"/>
                  <a:pt y="546867" x="931069"/>
                  <a:pt y="581792" x="930275"/>
                </a:cubicBezTo>
                <a:cubicBezTo>
                  <a:pt y="604811" x="930275"/>
                  <a:pt y="649260" x="923131"/>
                  <a:pt y="672279" x="923131"/>
                </a:cubicBezTo>
                <a:cubicBezTo>
                  <a:pt y="715935" x="920750"/>
                  <a:pt y="733398" x="925513"/>
                  <a:pt y="784198" x="935038"/>
                </a:cubicBezTo>
                <a:cubicBezTo>
                  <a:pt y="825473" x="948532"/>
                  <a:pt y="852460" x="981075"/>
                  <a:pt y="884210" x="977900"/>
                </a:cubicBezTo>
                <a:cubicBezTo>
                  <a:pt y="907229" x="973931"/>
                  <a:pt y="949298" x="1010444"/>
                  <a:pt y="972317" x="1006475"/>
                </a:cubicBezTo>
                <a:cubicBezTo>
                  <a:pt y="992954" x="1000919"/>
                  <a:pt y="973111" x="978694"/>
                  <a:pt y="993748" x="973138"/>
                </a:cubicBezTo>
                <a:cubicBezTo>
                  <a:pt y="996923" x="963216"/>
                  <a:pt y="986604" x="949325"/>
                  <a:pt y="984223" x="935038"/>
                </a:cubicBezTo>
                <a:cubicBezTo>
                  <a:pt y="981842" x="920751"/>
                  <a:pt y="973904" x="895748"/>
                  <a:pt y="979460" x="887413"/>
                </a:cubicBezTo>
                <a:cubicBezTo>
                  <a:pt y="985016" x="879078"/>
                  <a:pt y="995336" x="858441"/>
                  <a:pt y="1019942" x="854075"/>
                </a:cubicBezTo>
                <a:cubicBezTo>
                  <a:pt y="1044548" x="849709"/>
                  <a:pt y="1082251" x="875110"/>
                  <a:pt y="1122335" x="880269"/>
                </a:cubicBezTo>
                <a:cubicBezTo>
                  <a:pt y="1162419" x="885428"/>
                  <a:pt y="1209648" x="918369"/>
                  <a:pt y="1248542" x="923131"/>
                </a:cubicBezTo>
                <a:cubicBezTo>
                  <a:pt y="1287436" x="927893"/>
                  <a:pt y="1351465" x="954484"/>
                  <a:pt y="1386654" x="949325"/>
                </a:cubicBezTo>
                <a:cubicBezTo>
                  <a:pt y="1421843" x="944166"/>
                  <a:pt y="1444729" x="910828"/>
                  <a:pt y="1476347" x="901700"/>
                </a:cubicBezTo>
                <a:lnTo>
                  <a:pt y="1545403" x="854075"/>
                </a:lnTo>
                <a:cubicBezTo>
                  <a:pt y="1580328" x="855133"/>
                  <a:pt y="1615253" x="856192"/>
                  <a:pt y="1650178" x="857250"/>
                </a:cubicBezTo>
                <a:lnTo>
                  <a:pt y="1777178" x="892175"/>
                </a:lnTo>
                <a:lnTo>
                  <a:pt y="1866078" x="974725"/>
                </a:lnTo>
                <a:lnTo>
                  <a:pt y="1926403" x="996950"/>
                </a:lnTo>
                <a:lnTo>
                  <a:pt y="1942278" x="923925"/>
                </a:lnTo>
                <a:lnTo>
                  <a:pt y="1913703" x="879475"/>
                </a:lnTo>
                <a:lnTo>
                  <a:pt y="1907353" x="838200"/>
                </a:lnTo>
                <a:lnTo>
                  <a:pt y="1920053" x="774700"/>
                </a:lnTo>
                <a:lnTo>
                  <a:pt y="1974028" x="749300"/>
                </a:lnTo>
                <a:lnTo>
                  <a:pt y="2043878" x="727075"/>
                </a:lnTo>
                <a:lnTo>
                  <a:pt y="2126428" x="695325"/>
                </a:lnTo>
                <a:lnTo>
                  <a:pt y="2183578" x="695325"/>
                </a:lnTo>
                <a:lnTo>
                  <a:pt y="2237553" x="679450"/>
                </a:lnTo>
                <a:lnTo>
                  <a:pt y="2202628" x="644525"/>
                </a:lnTo>
                <a:lnTo>
                  <a:pt y="2113728" x="635000"/>
                </a:lnTo>
                <a:lnTo>
                  <a:pt y="2005778" x="622300"/>
                </a:lnTo>
                <a:lnTo>
                  <a:pt y="1964503" x="619125"/>
                </a:lnTo>
                <a:lnTo>
                  <a:pt y="1958153" x="574675"/>
                </a:lnTo>
                <a:lnTo>
                  <a:pt y="1974028" x="514350"/>
                </a:lnTo>
                <a:lnTo>
                  <a:pt y="1964503" x="441325"/>
                </a:lnTo>
                <a:lnTo>
                  <a:pt y="1939103" x="374650"/>
                </a:lnTo>
                <a:lnTo>
                  <a:pt y="1910528" x="381000"/>
                </a:lnTo>
                <a:lnTo>
                  <a:pt y="1853378" x="473075"/>
                </a:lnTo>
                <a:lnTo>
                  <a:pt y="1770828" x="581025"/>
                </a:lnTo>
                <a:lnTo>
                  <a:pt y="1627953" x="622300"/>
                </a:lnTo>
                <a:lnTo>
                  <a:pt y="1545403" x="631825"/>
                </a:lnTo>
                <a:lnTo>
                  <a:pt y="1494603" x="615950"/>
                </a:lnTo>
                <a:lnTo>
                  <a:pt y="1319978" x="628650"/>
                </a:lnTo>
                <a:lnTo>
                  <a:pt y="1183453" x="615950"/>
                </a:lnTo>
                <a:lnTo>
                  <a:pt y="1104078" x="590550"/>
                </a:lnTo>
                <a:lnTo>
                  <a:pt y="1002478" x="603250"/>
                </a:lnTo>
                <a:lnTo>
                  <a:pt y="878653" x="612775"/>
                </a:lnTo>
                <a:lnTo>
                  <a:pt y="783403" x="612775"/>
                </a:lnTo>
                <a:cubicBezTo>
                  <a:pt y="759062" x="613040"/>
                  <a:pt y="722814" x="622829"/>
                  <a:pt y="698473" x="623094"/>
                </a:cubicBezTo>
                <a:lnTo>
                  <a:pt y="634178" x="612775"/>
                </a:lnTo>
                <a:lnTo>
                  <a:pt y="535753" x="552450"/>
                </a:lnTo>
                <a:cubicBezTo>
                  <a:pt y="504532" x="532342"/>
                  <a:pt y="484953" x="530225"/>
                  <a:pt y="450028" x="508000"/>
                </a:cubicBezTo>
                <a:cubicBezTo>
                  <a:pt y="415103" x="485775"/>
                  <a:pt y="363245" x="444500"/>
                  <a:pt y="326203" x="419100"/>
                </a:cubicBezTo>
                <a:cubicBezTo>
                  <a:pt y="289161" x="393700"/>
                  <a:pt y="257941" x="367242"/>
                  <a:pt y="224603" x="339725"/>
                </a:cubicBezTo>
                <a:cubicBezTo>
                  <a:pt y="191265" x="312208"/>
                  <a:pt y="171686" x="276754"/>
                  <a:pt y="138878" x="247650"/>
                </a:cubicBezTo>
                <a:cubicBezTo>
                  <a:pt y="106070" x="218546"/>
                  <a:pt y="72600" x="181901"/>
                  <a:pt y="56328" x="161925"/>
                </a:cubicBezTo>
                <a:cubicBezTo>
                  <a:pt y="51301" x="150548"/>
                  <a:pt y="10556" x="132027"/>
                  <a:pt y="5529" x="120650"/>
                </a:cubicBezTo>
                <a:lnTo>
                  <a:pt y="7909" x="79375"/>
                </a:lnTo>
                <a:cubicBezTo>
                  <a:pt y="-24370" x="34396"/>
                  <a:pt y="52095" x="65617"/>
                  <a:pt y="59503" x="47625"/>
                </a:cubicBezTo>
                <a:cubicBezTo>
                  <a:pt y="66911" x="29633"/>
                  <a:pt y="38336" x="5821"/>
                  <a:pt y="59503" x="0"/>
                </a:cubicBezTo>
                <a:lnTo>
                  <a:pt y="164278" x="19050"/>
                </a:lnTo>
                <a:cubicBezTo>
                  <a:pt y="195499" x="33867"/>
                  <a:pt y="241007" x="50800"/>
                  <a:pt y="265878" x="73025"/>
                </a:cubicBezTo>
                <a:cubicBezTo>
                  <a:pt y="290749" x="95250"/>
                  <a:pt y="299216" x="133879"/>
                  <a:pt y="313503" x="152400"/>
                </a:cubicBezTo>
                <a:cubicBezTo>
                  <a:pt y="327790" x="170921"/>
                  <a:pt y="297099" x="167217"/>
                  <a:pt y="332553" x="200025"/>
                </a:cubicBezTo>
                <a:cubicBezTo>
                  <a:pt y="368007" x="232833"/>
                  <a:pt y="438916" x="289983"/>
                  <a:pt y="478603" x="333375"/>
                </a:cubicBezTo>
                <a:lnTo>
                  <a:pt y="586553" x="457200"/>
                </a:lnTo>
                <a:lnTo>
                  <a:pt y="684978" x="508000"/>
                </a:lnTo>
                <a:lnTo>
                  <a:pt y="808803" x="533400"/>
                </a:lnTo>
                <a:lnTo>
                  <a:pt y="929453" x="561975"/>
                </a:lnTo>
                <a:lnTo>
                  <a:pt y="1110428" x="549275"/>
                </a:lnTo>
                <a:cubicBezTo>
                  <a:pt y="1195095" x="550333"/>
                  <a:pt y="1279761" x="551392"/>
                  <a:pt y="1364428" x="552450"/>
                </a:cubicBezTo>
                <a:lnTo>
                  <a:pt y="1551753" x="539750"/>
                </a:lnTo>
                <a:lnTo>
                  <a:pt y="1662878" x="527050"/>
                </a:lnTo>
                <a:lnTo>
                  <a:pt y="1770828" x="476250"/>
                </a:lnTo>
                <a:lnTo>
                  <a:pt y="1853378" x="393700"/>
                </a:lnTo>
                <a:lnTo>
                  <a:pt y="1929578" x="266700"/>
                </a:lnTo>
                <a:lnTo>
                  <a:pt y="2040703" x="168275"/>
                </a:lnTo>
                <a:lnTo>
                  <a:pt y="2126428" x="133350"/>
                </a:lnTo>
                <a:lnTo>
                  <a:pt y="2174053" x="133350"/>
                </a:lnTo>
                <a:lnTo>
                  <a:pt y="2151828" x="254000"/>
                </a:lnTo>
                <a:lnTo>
                  <a:pt y="2132778" x="355600"/>
                </a:lnTo>
                <a:lnTo>
                  <a:pt y="2199453" x="377825"/>
                </a:lnTo>
                <a:lnTo>
                  <a:pt y="2272478" x="393700"/>
                </a:lnTo>
                <a:lnTo>
                  <a:pt y="2342328" x="384175"/>
                </a:lnTo>
                <a:lnTo>
                  <a:pt y="2364553" x="327025"/>
                </a:lnTo>
                <a:lnTo>
                  <a:pt y="2364553" x="260350"/>
                </a:lnTo>
                <a:lnTo>
                  <a:pt y="2380428" x="193675"/>
                </a:lnTo>
                <a:lnTo>
                  <a:pt y="2415353" x="231775"/>
                </a:lnTo>
                <a:lnTo>
                  <a:pt y="2459803" x="355600"/>
                </a:lnTo>
                <a:lnTo>
                  <a:pt y="2478853" x="384175"/>
                </a:lnTo>
                <a:lnTo>
                  <a:pt y="2415353" x="444500"/>
                </a:lnTo>
                <a:lnTo>
                  <a:pt y="2367728" x="482600"/>
                </a:lnTo>
                <a:lnTo>
                  <a:pt y="2355028" x="527050"/>
                </a:lnTo>
                <a:lnTo>
                  <a:pt y="2282003" x="542925"/>
                </a:lnTo>
                <a:lnTo>
                  <a:pt y="2250253" x="561975"/>
                </a:lnTo>
                <a:lnTo>
                  <a:pt y="2221678" x="577850"/>
                </a:lnTo>
                <a:lnTo>
                  <a:pt y="2170878" x="577850"/>
                </a:lnTo>
                <a:lnTo>
                  <a:pt y="2224853" x="635000"/>
                </a:lnTo>
                <a:lnTo>
                  <a:pt y="2316928" x="673100"/>
                </a:lnTo>
                <a:lnTo>
                  <a:pt y="2374078" x="679450"/>
                </a:lnTo>
                <a:lnTo>
                  <a:pt y="2482028" x="641350"/>
                </a:lnTo>
                <a:lnTo>
                  <a:pt y="2548703" x="644525"/>
                </a:lnTo>
                <a:lnTo>
                  <a:pt y="2567753" x="682625"/>
                </a:lnTo>
                <a:lnTo>
                  <a:pt y="2510603" x="742950"/>
                </a:lnTo>
                <a:lnTo>
                  <a:pt y="2488378" x="793750"/>
                </a:lnTo>
                <a:lnTo>
                  <a:pt y="2469328" x="847725"/>
                </a:lnTo>
                <a:lnTo>
                  <a:pt y="2377253" x="895350"/>
                </a:lnTo>
                <a:lnTo>
                  <a:pt y="2310578" x="914400"/>
                </a:lnTo>
                <a:lnTo>
                  <a:pt y="2301053" x="930275"/>
                </a:lnTo>
                <a:lnTo>
                  <a:pt y="2370903" x="1035050"/>
                </a:lnTo>
                <a:lnTo>
                  <a:pt y="2412178" x="1069975"/>
                </a:lnTo>
                <a:lnTo>
                  <a:pt y="2409003" x="1085850"/>
                </a:lnTo>
                <a:lnTo>
                  <a:pt y="2396303" x="1120775"/>
                </a:lnTo>
                <a:lnTo>
                  <a:pt y="2396303" x="1231900"/>
                </a:lnTo>
                <a:lnTo>
                  <a:pt y="2377253" x="1244600"/>
                </a:lnTo>
                <a:lnTo>
                  <a:pt y="2307403" x="1162050"/>
                </a:lnTo>
                <a:lnTo>
                  <a:pt y="2250253" x="1076325"/>
                </a:lnTo>
                <a:lnTo>
                  <a:pt y="2202628" x="1012825"/>
                </a:lnTo>
                <a:lnTo>
                  <a:pt y="2145478" x="939800"/>
                </a:lnTo>
                <a:lnTo>
                  <a:pt y="2110553" x="901700"/>
                </a:lnTo>
                <a:lnTo>
                  <a:pt y="2059753" x="889000"/>
                </a:lnTo>
                <a:lnTo>
                  <a:pt y="2050228" x="889000"/>
                </a:lnTo>
                <a:lnTo>
                  <a:pt y="2043878" x="971550"/>
                </a:lnTo>
                <a:lnTo>
                  <a:pt y="2050228" x="1114425"/>
                </a:lnTo>
                <a:lnTo>
                  <a:pt y="2078803" x="1171575"/>
                </a:lnTo>
                <a:lnTo>
                  <a:pt y="2110553" x="1216025"/>
                </a:lnTo>
                <a:lnTo>
                  <a:pt y="2142303" x="1317625"/>
                </a:lnTo>
                <a:lnTo>
                  <a:pt y="2158178" x="1390650"/>
                </a:lnTo>
                <a:lnTo>
                  <a:pt y="2113728" x="1393825"/>
                </a:lnTo>
                <a:lnTo>
                  <a:pt y="2043878" x="1343025"/>
                </a:lnTo>
                <a:lnTo>
                  <a:pt y="1983553" x="1298575"/>
                </a:lnTo>
                <a:lnTo>
                  <a:pt y="1951803" x="1247775"/>
                </a:lnTo>
                <a:lnTo>
                  <a:pt y="1932753" x="1171575"/>
                </a:lnTo>
                <a:lnTo>
                  <a:pt y="1929578" x="1098550"/>
                </a:lnTo>
                <a:lnTo>
                  <a:pt y="1907353" x="1060450"/>
                </a:lnTo>
                <a:lnTo>
                  <a:pt y="1866078" x="1038225"/>
                </a:lnTo>
                <a:lnTo>
                  <a:pt y="1767653" x="1047750"/>
                </a:lnTo>
                <a:lnTo>
                  <a:pt y="1742253" x="1038225"/>
                </a:lnTo>
                <a:lnTo>
                  <a:pt y="1716853" x="1062037"/>
                </a:lnTo>
                <a:cubicBezTo>
                  <a:pt y="1713149" x="1062566"/>
                  <a:pt y="1709446" x="1067859"/>
                  <a:pt y="1705742" x="1068388"/>
                </a:cubicBezTo>
                <a:lnTo>
                  <a:pt y="1619222" x="1062831"/>
                </a:lnTo>
                <a:lnTo>
                  <a:pt y="1527940" x="1056482"/>
                </a:lnTo>
                <a:lnTo>
                  <a:pt y="1466028" x="1068388"/>
                </a:lnTo>
                <a:cubicBezTo>
                  <a:pt y="1445258" x="1086644"/>
                  <a:pt y="1434808" x="1085056"/>
                  <a:pt y="1417610" x="1120775"/>
                </a:cubicBezTo>
                <a:cubicBezTo>
                  <a:pt y="1400412" x="1156494"/>
                  <a:pt y="1373558" x="1173957"/>
                  <a:pt y="1381892" x="1192213"/>
                </a:cubicBezTo>
                <a:cubicBezTo>
                  <a:pt y="1409939" x="1208882"/>
                  <a:pt y="1458489" x="1194991"/>
                  <a:pt y="1467617" x="1206500"/>
                </a:cubicBezTo>
                <a:cubicBezTo>
                  <a:pt y="1497648" x="1231900"/>
                  <a:pt y="1509686" x="1206500"/>
                  <a:pt y="1508098" x="1230313"/>
                </a:cubicBezTo>
                <a:cubicBezTo>
                  <a:pt y="1506510" x="1254126"/>
                  <a:pt y="1494207" x="1259681"/>
                  <a:pt y="1489048" x="1294606"/>
                </a:cubicBezTo>
                <a:cubicBezTo>
                  <a:pt y="1467220" x="1346199"/>
                  <a:pt y="1455314" x="1368822"/>
                  <a:pt y="1458092" x="1401763"/>
                </a:cubicBezTo>
                <a:cubicBezTo>
                  <a:pt y="1460870" x="1434704"/>
                  <a:pt y="1500160" x="1449388"/>
                  <a:pt y="1484285" x="1470819"/>
                </a:cubicBezTo>
                <a:cubicBezTo>
                  <a:pt y="1440497" x="1497806"/>
                  <a:pt y="1407688" x="1467247"/>
                  <a:pt y="1393798" x="1482725"/>
                </a:cubicBezTo>
                <a:cubicBezTo>
                  <a:pt y="1354376" x="1471612"/>
                  <a:pt y="1355698" x="1446609"/>
                  <a:pt y="1334267" x="1468437"/>
                </a:cubicBezTo>
                <a:cubicBezTo>
                  <a:pt y="1285319" x="1458912"/>
                  <a:pt y="1271164" x="1454149"/>
                  <a:pt y="1248542" x="1463674"/>
                </a:cubicBezTo>
                <a:cubicBezTo>
                  <a:pt y="1207929" x="1442639"/>
                  <a:pt y="1194566" x="1400175"/>
                  <a:pt y="1169960" x="1408906"/>
                </a:cubicBezTo>
                <a:cubicBezTo>
                  <a:pt y="1134109" x="1377950"/>
                  <a:pt y="1123923" x="1350566"/>
                  <a:pt y="1098523" x="1363663"/>
                </a:cubicBezTo>
                <a:cubicBezTo>
                  <a:pt y="1036081" x="1360091"/>
                  <a:pt y="1061614" x="1348978"/>
                  <a:pt y="1038992" x="1356519"/>
                </a:cubicBezTo>
                <a:cubicBezTo>
                  <a:pt y="966231" x="1360091"/>
                  <a:pt y="984223" x="1350963"/>
                  <a:pt y="962792" x="1356519"/>
                </a:cubicBezTo>
                <a:cubicBezTo>
                  <a:pt y="905907" x="1355726"/>
                  <a:pt y="930645" x="1357313"/>
                  <a:pt y="900879" x="1344613"/>
                </a:cubicBezTo>
                <a:cubicBezTo>
                  <a:pt y="873759" x="1309688"/>
                  <a:pt y="885401" x="1329135"/>
                  <a:pt y="865160" x="1296988"/>
                </a:cubicBezTo>
                <a:cubicBezTo>
                  <a:pt y="838438" x="1251347"/>
                  <a:pt y="862382" x="1217612"/>
                  <a:pt y="824679" x="1218406"/>
                </a:cubicBezTo>
                <a:cubicBezTo>
                  <a:pt y="789622" x="1174750"/>
                  <a:pt y="781023" x="1174354"/>
                  <a:pt y="746098" x="1173163"/>
                </a:cubicBezTo>
                <a:cubicBezTo>
                  <a:pt y="724932" x="1135063"/>
                  <a:pt y="723079" x="1139428"/>
                  <a:pt y="700854" x="1120775"/>
                </a:cubicBezTo>
                <a:cubicBezTo>
                  <a:pt y="677306" x="1078310"/>
                  <a:pt y="689345" x="1024335"/>
                  <a:pt y="669898" x="1001713"/>
                </a:cubicBezTo>
                <a:cubicBezTo>
                  <a:pt y="650451" x="979091"/>
                  <a:pt y="613542" x="1004491"/>
                  <a:pt y="584173" x="985044"/>
                </a:cubicBezTo>
                <a:lnTo>
                  <a:pt y="481778" x="906464"/>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73" name="Shape 1273"/>
          <p:cNvSpPr txBox="1"/>
          <p:nvPr/>
        </p:nvSpPr>
        <p:spPr>
          <a:xfrm>
            <a:off y="4826005" x="5970475"/>
            <a:ext cy="369332" cx="103105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~10,000</a:t>
            </a:r>
          </a:p>
        </p:txBody>
      </p:sp>
      <p:grpSp>
        <p:nvGrpSpPr>
          <p:cNvPr id="1274" name="Shape 1274"/>
          <p:cNvGrpSpPr/>
          <p:nvPr/>
        </p:nvGrpSpPr>
        <p:grpSpPr>
          <a:xfrm>
            <a:off y="4800600" x="6902211"/>
            <a:ext cy="384453" cx="565388"/>
            <a:chOff y="4112657" x="7440907"/>
            <a:chExt cy="384453" cx="565388"/>
          </a:xfrm>
        </p:grpSpPr>
        <p:sp>
          <p:nvSpPr>
            <p:cNvPr id="1275" name="Shape 1275"/>
            <p:cNvSpPr txBox="1"/>
            <p:nvPr/>
          </p:nvSpPr>
          <p:spPr>
            <a:xfrm>
              <a:off y="4127778" x="7440907"/>
              <a:ext cy="369332" cx="45236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0000"/>
                  </a:solidFill>
                  <a:latin typeface="Rokkitt"/>
                  <a:ea typeface="Rokkitt"/>
                  <a:cs typeface="Rokkitt"/>
                  <a:sym typeface="Rokkitt"/>
                </a:rPr>
                <a:t>mi</a:t>
              </a:r>
            </a:p>
          </p:txBody>
        </p:sp>
        <p:sp>
          <p:nvSpPr>
            <p:cNvPr id="1276" name="Shape 1276"/>
            <p:cNvSpPr txBox="1"/>
            <p:nvPr/>
          </p:nvSpPr>
          <p:spPr>
            <a:xfrm>
              <a:off y="4112657" x="7738274"/>
              <a:ext cy="276998" cx="26802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2</a:t>
              </a:r>
            </a:p>
          </p:txBody>
        </p:sp>
      </p:grpSp>
      <p:sp>
        <p:nvSpPr>
          <p:cNvPr id="1277" name="Shape 1277"/>
          <p:cNvSpPr txBox="1"/>
          <p:nvPr/>
        </p:nvSpPr>
        <p:spPr>
          <a:xfrm>
            <a:off y="5185053" x="5970475"/>
            <a:ext cy="461664" cx="2253124"/>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Total estimated submergence prior to 1932</a:t>
            </a:r>
          </a:p>
        </p:txBody>
      </p:sp>
      <p:pic>
        <p:nvPicPr>
          <p:cNvPr id="1278" name="Shape 1278"/>
          <p:cNvPicPr preferRelativeResize="0"/>
          <p:nvPr/>
        </p:nvPicPr>
        <p:blipFill rotWithShape="1">
          <a:blip r:embed="rId5">
            <a:alphaModFix/>
          </a:blip>
          <a:srcRect t="66235" b="4672" r="5078" l="76994"/>
          <a:stretch/>
        </p:blipFill>
        <p:spPr>
          <a:xfrm rot="59999">
            <a:off y="3465239" x="5833871"/>
            <a:ext cy="1021516" cx="1267022"/>
          </a:xfrm>
          <a:prstGeom prst="rect">
            <a:avLst/>
          </a:prstGeom>
          <a:noFill/>
          <a:ln>
            <a:noFill/>
          </a:ln>
        </p:spPr>
      </p:pic>
      <p:sp>
        <p:nvSpPr>
          <p:cNvPr id="1279" name="Shape 1279"/>
          <p:cNvSpPr/>
          <p:nvPr/>
        </p:nvSpPr>
        <p:spPr>
          <a:xfrm>
            <a:off y="2986088" x="4407694"/>
            <a:ext cy="1802605" cx="1724024"/>
          </a:xfrm>
          <a:custGeom>
            <a:pathLst>
              <a:path w="1724025" extrusionOk="0" h="1802606">
                <a:moveTo>
                  <a:pt y="1745456" x="1069181"/>
                </a:moveTo>
                <a:cubicBezTo>
                  <a:pt y="1718468" x="1068387"/>
                  <a:pt y="1691481" x="1067594"/>
                  <a:pt y="1664493" x="1066800"/>
                </a:cubicBezTo>
                <a:lnTo>
                  <a:pt y="1597818" x="1047750"/>
                </a:lnTo>
                <a:lnTo>
                  <a:pt y="1564481" x="1033462"/>
                </a:lnTo>
                <a:lnTo>
                  <a:pt y="1545431" x="964406"/>
                </a:lnTo>
                <a:lnTo>
                  <a:pt y="1543050" x="892969"/>
                </a:lnTo>
                <a:lnTo>
                  <a:pt y="1521618" x="847725"/>
                </a:lnTo>
                <a:lnTo>
                  <a:pt y="1452562" x="840581"/>
                </a:lnTo>
                <a:lnTo>
                  <a:pt y="1366837" x="812006"/>
                </a:lnTo>
                <a:lnTo>
                  <a:pt y="1343025" x="721519"/>
                </a:lnTo>
                <a:lnTo>
                  <a:pt y="1319212" x="690562"/>
                </a:lnTo>
                <a:lnTo>
                  <a:pt y="1209675" x="650081"/>
                </a:lnTo>
                <a:lnTo>
                  <a:pt y="1176337" x="604837"/>
                </a:lnTo>
                <a:lnTo>
                  <a:pt y="1131093" x="523875"/>
                </a:lnTo>
                <a:lnTo>
                  <a:pt y="1090612" x="461962"/>
                </a:lnTo>
                <a:lnTo>
                  <a:pt y="985837" x="442912"/>
                </a:lnTo>
                <a:lnTo>
                  <a:pt y="912018" x="411956"/>
                </a:lnTo>
                <a:lnTo>
                  <a:pt y="890587" x="407194"/>
                </a:lnTo>
                <a:lnTo>
                  <a:pt y="840581" x="392906"/>
                </a:lnTo>
                <a:lnTo>
                  <a:pt y="781050" x="364331"/>
                </a:lnTo>
                <a:cubicBezTo>
                  <a:pt y="755650" x="365125"/>
                  <a:pt y="730250" x="365918"/>
                  <a:pt y="704850" x="366712"/>
                </a:cubicBezTo>
                <a:lnTo>
                  <a:pt y="638175" x="376237"/>
                </a:lnTo>
                <a:lnTo>
                  <a:pt y="561975" x="342900"/>
                </a:lnTo>
                <a:lnTo>
                  <a:pt y="478631" x="254794"/>
                </a:lnTo>
                <a:lnTo>
                  <a:pt y="404812" x="145256"/>
                </a:lnTo>
                <a:lnTo>
                  <a:pt y="347662" x="50006"/>
                </a:lnTo>
                <a:lnTo>
                  <a:pt y="300037" x="0"/>
                </a:lnTo>
                <a:lnTo>
                  <a:pt y="240506" x="0"/>
                </a:lnTo>
                <a:lnTo>
                  <a:pt y="154781" x="30956"/>
                </a:lnTo>
                <a:lnTo>
                  <a:pt y="100012" x="85725"/>
                </a:lnTo>
                <a:lnTo>
                  <a:pt y="42862" x="152400"/>
                </a:lnTo>
                <a:lnTo>
                  <a:pt y="52387" x="176212"/>
                </a:lnTo>
                <a:lnTo>
                  <a:pt y="85725" x="216694"/>
                </a:lnTo>
                <a:lnTo>
                  <a:pt y="59531" x="288131"/>
                </a:lnTo>
                <a:lnTo>
                  <a:pt y="0" x="366712"/>
                </a:lnTo>
                <a:lnTo>
                  <a:pt y="95250" x="333375"/>
                </a:lnTo>
                <a:lnTo>
                  <a:pt y="142875" x="314325"/>
                </a:lnTo>
                <a:lnTo>
                  <a:pt y="171450" x="335756"/>
                </a:lnTo>
                <a:lnTo>
                  <a:pt y="192881" x="371475"/>
                </a:lnTo>
                <a:lnTo>
                  <a:pt y="159543" x="469106"/>
                </a:lnTo>
                <a:lnTo>
                  <a:pt y="180975" x="559594"/>
                </a:lnTo>
                <a:lnTo>
                  <a:pt y="288131" x="638175"/>
                </a:lnTo>
                <a:lnTo>
                  <a:pt y="373856" x="700087"/>
                </a:lnTo>
                <a:lnTo>
                  <a:pt y="414337" x="788194"/>
                </a:lnTo>
                <a:lnTo>
                  <a:pt y="516731" x="852487"/>
                </a:lnTo>
                <a:lnTo>
                  <a:pt y="633412" x="897731"/>
                </a:lnTo>
                <a:lnTo>
                  <a:pt y="716756" x="966787"/>
                </a:lnTo>
                <a:lnTo>
                  <a:pt y="792956" x="1076325"/>
                </a:lnTo>
                <a:lnTo>
                  <a:pt y="912018" x="1212056"/>
                </a:lnTo>
                <a:lnTo>
                  <a:pt y="995362" x="1271587"/>
                </a:lnTo>
                <a:lnTo>
                  <a:pt y="1062037" x="1326356"/>
                </a:lnTo>
                <a:lnTo>
                  <a:pt y="1107281" x="1397794"/>
                </a:lnTo>
                <a:lnTo>
                  <a:pt y="1126331" x="1488281"/>
                </a:lnTo>
                <a:lnTo>
                  <a:pt y="1178718" x="1554956"/>
                </a:lnTo>
                <a:lnTo>
                  <a:pt y="1216818" x="1671637"/>
                </a:lnTo>
                <a:lnTo>
                  <a:pt y="1238250" x="1704975"/>
                </a:lnTo>
                <a:lnTo>
                  <a:pt y="1328737" x="1643062"/>
                </a:lnTo>
                <a:lnTo>
                  <a:pt y="1359693" x="1643062"/>
                </a:lnTo>
                <a:lnTo>
                  <a:pt y="1454943" x="1724025"/>
                </a:lnTo>
                <a:lnTo>
                  <a:pt y="1533525" x="1719262"/>
                </a:lnTo>
                <a:lnTo>
                  <a:pt y="1571625" x="1626394"/>
                </a:lnTo>
                <a:lnTo>
                  <a:pt y="1604962" x="1543050"/>
                </a:lnTo>
                <a:lnTo>
                  <a:pt y="1700212" x="1554956"/>
                </a:lnTo>
                <a:lnTo>
                  <a:pt y="1747837" x="1502569"/>
                </a:lnTo>
                <a:lnTo>
                  <a:pt y="1766887" x="1445419"/>
                </a:lnTo>
                <a:lnTo>
                  <a:pt y="1716881" x="1385887"/>
                </a:lnTo>
                <a:lnTo>
                  <a:pt y="1633537" x="1335881"/>
                </a:lnTo>
                <a:lnTo>
                  <a:pt y="1609725" x="1288256"/>
                </a:lnTo>
                <a:lnTo>
                  <a:pt y="1678781" x="1228725"/>
                </a:lnTo>
                <a:lnTo>
                  <a:pt y="1781175" x="1152525"/>
                </a:lnTo>
                <a:lnTo>
                  <a:pt y="1800225" x="1126331"/>
                </a:lnTo>
                <a:lnTo>
                  <a:pt y="1802606" x="1085850"/>
                </a:lnTo>
                <a:lnTo>
                  <a:pt y="1745456" x="1069181"/>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80" name="Shape 1280"/>
          <p:cNvSpPr/>
          <p:nvPr/>
        </p:nvSpPr>
        <p:spPr>
          <a:xfrm>
            <a:off y="1930400" x="6175375"/>
            <a:ext cy="1762124" cx="1758949"/>
          </a:xfrm>
          <a:custGeom>
            <a:pathLst>
              <a:path w="1758950" extrusionOk="0" h="1762125">
                <a:moveTo>
                  <a:pt y="22225" x="584200"/>
                </a:moveTo>
                <a:lnTo>
                  <a:pt y="79375" x="609600"/>
                </a:lnTo>
                <a:lnTo>
                  <a:pt y="107950" x="609600"/>
                </a:lnTo>
                <a:lnTo>
                  <a:pt y="177800" x="647700"/>
                </a:lnTo>
                <a:lnTo>
                  <a:pt y="231775" x="650875"/>
                </a:lnTo>
                <a:lnTo>
                  <a:pt y="292100" x="625475"/>
                </a:lnTo>
                <a:lnTo>
                  <a:pt y="368300" x="625475"/>
                </a:lnTo>
                <a:lnTo>
                  <a:pt y="403225" x="635000"/>
                </a:lnTo>
                <a:lnTo>
                  <a:pt y="409575" x="676275"/>
                </a:lnTo>
                <a:lnTo>
                  <a:pt y="393700" x="758825"/>
                </a:lnTo>
                <a:lnTo>
                  <a:pt y="431800" x="819150"/>
                </a:lnTo>
                <a:lnTo>
                  <a:pt y="441325" x="854075"/>
                </a:lnTo>
                <a:lnTo>
                  <a:pt y="396875" x="895350"/>
                </a:lnTo>
                <a:lnTo>
                  <a:pt y="415925" x="949325"/>
                </a:lnTo>
                <a:lnTo>
                  <a:pt y="434975" x="987425"/>
                </a:lnTo>
                <a:lnTo>
                  <a:pt y="393700" x="1041400"/>
                </a:lnTo>
                <a:lnTo>
                  <a:pt y="377825" x="1082675"/>
                </a:lnTo>
                <a:lnTo>
                  <a:pt y="419100" x="1184275"/>
                </a:lnTo>
                <a:lnTo>
                  <a:pt y="454025" x="1177925"/>
                </a:lnTo>
                <a:lnTo>
                  <a:pt y="485775" x="1117600"/>
                </a:lnTo>
                <a:lnTo>
                  <a:pt y="517525" x="1063625"/>
                </a:lnTo>
                <a:lnTo>
                  <a:pt y="549275" x="1028700"/>
                </a:lnTo>
                <a:lnTo>
                  <a:pt y="542925" x="977900"/>
                </a:lnTo>
                <a:lnTo>
                  <a:pt y="571500" x="946150"/>
                </a:lnTo>
                <a:lnTo>
                  <a:pt y="622300" x="927100"/>
                </a:lnTo>
                <a:lnTo>
                  <a:pt y="669925" x="927100"/>
                </a:lnTo>
                <a:lnTo>
                  <a:pt y="669925" x="987425"/>
                </a:lnTo>
                <a:lnTo>
                  <a:pt y="685800" x="1044575"/>
                </a:lnTo>
                <a:lnTo>
                  <a:pt y="682625" x="1117600"/>
                </a:lnTo>
                <a:lnTo>
                  <a:pt y="695325" x="1177925"/>
                </a:lnTo>
                <a:lnTo>
                  <a:pt y="752475" x="1184275"/>
                </a:lnTo>
                <a:lnTo>
                  <a:pt y="781050" x="1120775"/>
                </a:lnTo>
                <a:lnTo>
                  <a:pt y="803275" x="1044575"/>
                </a:lnTo>
                <a:lnTo>
                  <a:pt y="812800" x="1016000"/>
                </a:lnTo>
                <a:lnTo>
                  <a:pt y="835025" x="1050925"/>
                </a:lnTo>
                <a:lnTo>
                  <a:pt y="898525" x="1082675"/>
                </a:lnTo>
                <a:lnTo>
                  <a:pt y="955675" x="1139825"/>
                </a:lnTo>
                <a:lnTo>
                  <a:pt y="984250" x="1139825"/>
                </a:lnTo>
                <a:lnTo>
                  <a:pt y="1006475" x="1054100"/>
                </a:lnTo>
                <a:lnTo>
                  <a:pt y="965200" x="977900"/>
                </a:lnTo>
                <a:lnTo>
                  <a:pt y="914400" x="933450"/>
                </a:lnTo>
                <a:lnTo>
                  <a:pt y="866775" x="841375"/>
                </a:lnTo>
                <a:lnTo>
                  <a:pt y="800100" x="733425"/>
                </a:lnTo>
                <a:lnTo>
                  <a:pt y="758825" x="654050"/>
                </a:lnTo>
                <a:lnTo>
                  <a:pt y="742950" x="603250"/>
                </a:lnTo>
                <a:lnTo>
                  <a:pt y="739775" x="546100"/>
                </a:lnTo>
                <a:lnTo>
                  <a:pt y="758825" x="527050"/>
                </a:lnTo>
                <a:lnTo>
                  <a:pt y="774700" x="460375"/>
                </a:lnTo>
                <a:lnTo>
                  <a:pt y="815975" x="431800"/>
                </a:lnTo>
                <a:lnTo>
                  <a:pt y="841375" x="438150"/>
                </a:lnTo>
                <a:lnTo>
                  <a:pt y="889000" x="498475"/>
                </a:lnTo>
                <a:lnTo>
                  <a:pt y="914400" x="514350"/>
                </a:lnTo>
                <a:lnTo>
                  <a:pt y="984250" x="546100"/>
                </a:lnTo>
                <a:lnTo>
                  <a:pt y="1012825" x="571500"/>
                </a:lnTo>
                <a:lnTo>
                  <a:pt y="1025525" x="641350"/>
                </a:lnTo>
                <a:lnTo>
                  <a:pt y="1060450" x="717550"/>
                </a:lnTo>
                <a:lnTo>
                  <a:pt y="1098550" x="793750"/>
                </a:lnTo>
                <a:lnTo>
                  <a:pt y="1171575" x="879475"/>
                </a:lnTo>
                <a:lnTo>
                  <a:pt y="1254125" x="911225"/>
                </a:lnTo>
                <a:lnTo>
                  <a:pt y="1254125" x="828675"/>
                </a:lnTo>
                <a:lnTo>
                  <a:pt y="1241425" x="717550"/>
                </a:lnTo>
                <a:lnTo>
                  <a:pt y="1238250" x="654050"/>
                </a:lnTo>
                <a:lnTo>
                  <a:pt y="1241425" x="606425"/>
                </a:lnTo>
                <a:lnTo>
                  <a:pt y="1263650" x="600075"/>
                </a:lnTo>
                <a:lnTo>
                  <a:pt y="1247775" x="577850"/>
                </a:lnTo>
                <a:lnTo>
                  <a:pt y="1212850" x="555625"/>
                </a:lnTo>
                <a:lnTo>
                  <a:pt y="1222375" x="511175"/>
                </a:lnTo>
                <a:lnTo>
                  <a:pt y="1222375" x="466725"/>
                </a:lnTo>
                <a:lnTo>
                  <a:pt y="1209675" x="454025"/>
                </a:lnTo>
                <a:lnTo>
                  <a:pt y="1168400" x="463550"/>
                </a:lnTo>
                <a:lnTo>
                  <a:pt y="1123950" x="447675"/>
                </a:lnTo>
                <a:lnTo>
                  <a:pt y="1066800" x="400050"/>
                </a:lnTo>
                <a:lnTo>
                  <a:pt y="1025525" x="361950"/>
                </a:lnTo>
                <a:lnTo>
                  <a:pt y="1012825" x="314325"/>
                </a:lnTo>
                <a:lnTo>
                  <a:pt y="1028700" x="241300"/>
                </a:lnTo>
                <a:lnTo>
                  <a:pt y="1060450" x="174625"/>
                </a:lnTo>
                <a:lnTo>
                  <a:pt y="1108075" x="130175"/>
                </a:lnTo>
                <a:lnTo>
                  <a:pt y="1139825" x="123825"/>
                </a:lnTo>
                <a:lnTo>
                  <a:pt y="1171575" x="203200"/>
                </a:lnTo>
                <a:lnTo>
                  <a:pt y="1216025" x="276225"/>
                </a:lnTo>
                <a:lnTo>
                  <a:pt y="1292225" x="330200"/>
                </a:lnTo>
                <a:lnTo>
                  <a:pt y="1355725" x="384175"/>
                </a:lnTo>
                <a:lnTo>
                  <a:pt y="1409700" x="454025"/>
                </a:lnTo>
                <a:lnTo>
                  <a:pt y="1428750" x="409575"/>
                </a:lnTo>
                <a:lnTo>
                  <a:pt y="1435100" x="355600"/>
                </a:lnTo>
                <a:lnTo>
                  <a:pt y="1435100" x="276225"/>
                </a:lnTo>
                <a:lnTo>
                  <a:pt y="1419225" x="206375"/>
                </a:lnTo>
                <a:lnTo>
                  <a:pt y="1343025" x="155575"/>
                </a:lnTo>
                <a:lnTo>
                  <a:pt y="1282700" x="95250"/>
                </a:lnTo>
                <a:lnTo>
                  <a:pt y="1219200" x="22225"/>
                </a:lnTo>
                <a:lnTo>
                  <a:pt y="1311275" x="47625"/>
                </a:lnTo>
                <a:lnTo>
                  <a:pt y="1346200" x="82550"/>
                </a:lnTo>
                <a:lnTo>
                  <a:pt y="1419225" x="53975"/>
                </a:lnTo>
                <a:lnTo>
                  <a:pt y="1492250" x="28575"/>
                </a:lnTo>
                <a:lnTo>
                  <a:pt y="1549400" x="0"/>
                </a:lnTo>
                <a:lnTo>
                  <a:pt y="1593850" x="15875"/>
                </a:lnTo>
                <a:lnTo>
                  <a:pt y="1676400" x="15875"/>
                </a:lnTo>
                <a:lnTo>
                  <a:pt y="1739900" x="28575"/>
                </a:lnTo>
                <a:lnTo>
                  <a:pt y="1762125" x="92075"/>
                </a:lnTo>
                <a:lnTo>
                  <a:pt y="1733550" x="254000"/>
                </a:lnTo>
                <a:lnTo>
                  <a:pt y="1657350" x="463550"/>
                </a:lnTo>
                <a:lnTo>
                  <a:pt y="1616075" x="581025"/>
                </a:lnTo>
                <a:lnTo>
                  <a:pt y="1641475" x="666750"/>
                </a:lnTo>
                <a:lnTo>
                  <a:pt y="1673225" x="742950"/>
                </a:lnTo>
                <a:lnTo>
                  <a:pt y="1689100" x="768350"/>
                </a:lnTo>
                <a:lnTo>
                  <a:pt y="1730375" x="765175"/>
                </a:lnTo>
                <a:lnTo>
                  <a:pt y="1695450" x="904875"/>
                </a:lnTo>
                <a:lnTo>
                  <a:pt y="1676400" x="990600"/>
                </a:lnTo>
                <a:lnTo>
                  <a:pt y="1704975" x="1057275"/>
                </a:lnTo>
                <a:lnTo>
                  <a:pt y="1743075" x="1101725"/>
                </a:lnTo>
                <a:lnTo>
                  <a:pt y="1727200" x="1196975"/>
                </a:lnTo>
                <a:lnTo>
                  <a:pt y="1720850" x="1250950"/>
                </a:lnTo>
                <a:lnTo>
                  <a:pt y="1682750" x="1228725"/>
                </a:lnTo>
                <a:lnTo>
                  <a:pt y="1651000" x="1216025"/>
                </a:lnTo>
                <a:lnTo>
                  <a:pt y="1628775" x="1250950"/>
                </a:lnTo>
                <a:lnTo>
                  <a:pt y="1612900" x="1273175"/>
                </a:lnTo>
                <a:lnTo>
                  <a:pt y="1584325" x="1298575"/>
                </a:lnTo>
                <a:lnTo>
                  <a:pt y="1539875" x="1276350"/>
                </a:lnTo>
                <a:lnTo>
                  <a:pt y="1479550" x="1193800"/>
                </a:lnTo>
                <a:lnTo>
                  <a:pt y="1447800" x="1152525"/>
                </a:lnTo>
                <a:lnTo>
                  <a:pt y="1428750" x="1146175"/>
                </a:lnTo>
                <a:lnTo>
                  <a:pt y="1406525" x="1200150"/>
                </a:lnTo>
                <a:lnTo>
                  <a:pt y="1406525" x="1235075"/>
                </a:lnTo>
                <a:lnTo>
                  <a:pt y="1444625" x="1225550"/>
                </a:lnTo>
                <a:lnTo>
                  <a:pt y="1473200" x="1295400"/>
                </a:lnTo>
                <a:lnTo>
                  <a:pt y="1514475" x="1362075"/>
                </a:lnTo>
                <a:lnTo>
                  <a:pt y="1508125" x="1406525"/>
                </a:lnTo>
                <a:lnTo>
                  <a:pt y="1485900" x="1441450"/>
                </a:lnTo>
                <a:lnTo>
                  <a:pt y="1412875" x="1447800"/>
                </a:lnTo>
                <a:lnTo>
                  <a:pt y="1406525" x="1457325"/>
                </a:lnTo>
                <a:lnTo>
                  <a:pt y="1473200" x="1501775"/>
                </a:lnTo>
                <a:lnTo>
                  <a:pt y="1501775" x="1539875"/>
                </a:lnTo>
                <a:lnTo>
                  <a:pt y="1514475" x="1616075"/>
                </a:lnTo>
                <a:lnTo>
                  <a:pt y="1460500" x="1635125"/>
                </a:lnTo>
                <a:lnTo>
                  <a:pt y="1438275" x="1651000"/>
                </a:lnTo>
                <a:lnTo>
                  <a:pt y="1476375" x="1720850"/>
                </a:lnTo>
                <a:lnTo>
                  <a:pt y="1476375" x="1720850"/>
                </a:lnTo>
                <a:lnTo>
                  <a:pt y="1422400" x="1746250"/>
                </a:lnTo>
                <a:lnTo>
                  <a:pt y="1365250" x="1711325"/>
                </a:lnTo>
                <a:lnTo>
                  <a:pt y="1308100" x="1711325"/>
                </a:lnTo>
                <a:lnTo>
                  <a:pt y="1238250" x="1752600"/>
                </a:lnTo>
                <a:lnTo>
                  <a:pt y="1190625" x="1758950"/>
                </a:lnTo>
                <a:lnTo>
                  <a:pt y="1123950" x="1736725"/>
                </a:lnTo>
                <a:lnTo>
                  <a:pt y="1108075" x="1730375"/>
                </a:lnTo>
                <a:lnTo>
                  <a:pt y="1076325" x="1673225"/>
                </a:lnTo>
                <a:lnTo>
                  <a:pt y="1044575" x="1638300"/>
                </a:lnTo>
                <a:lnTo>
                  <a:pt y="1022350" x="1641475"/>
                </a:lnTo>
                <a:lnTo>
                  <a:pt y="1022350" x="1695450"/>
                </a:lnTo>
                <a:lnTo>
                  <a:pt y="974725" x="1749425"/>
                </a:lnTo>
                <a:lnTo>
                  <a:pt y="939800" x="1746250"/>
                </a:lnTo>
                <a:lnTo>
                  <a:pt y="911225" x="1695450"/>
                </a:lnTo>
                <a:lnTo>
                  <a:pt y="863600" x="1654175"/>
                </a:lnTo>
                <a:lnTo>
                  <a:pt y="847725" x="1625600"/>
                </a:lnTo>
                <a:lnTo>
                  <a:pt y="866775" x="1511300"/>
                </a:lnTo>
                <a:lnTo>
                  <a:pt y="866775" x="1441450"/>
                </a:lnTo>
                <a:lnTo>
                  <a:pt y="854075" x="1358900"/>
                </a:lnTo>
                <a:lnTo>
                  <a:pt y="847725" x="1317625"/>
                </a:lnTo>
                <a:lnTo>
                  <a:pt y="822325" x="1317625"/>
                </a:lnTo>
                <a:lnTo>
                  <a:pt y="777875" x="1346200"/>
                </a:lnTo>
                <a:lnTo>
                  <a:pt y="758825" x="1447800"/>
                </a:lnTo>
                <a:lnTo>
                  <a:pt y="733425" x="1412875"/>
                </a:lnTo>
                <a:lnTo>
                  <a:pt y="695325" x="1384300"/>
                </a:lnTo>
                <a:lnTo>
                  <a:pt y="679450" x="1400175"/>
                </a:lnTo>
                <a:lnTo>
                  <a:pt y="654050" x="1473200"/>
                </a:lnTo>
                <a:lnTo>
                  <a:pt y="587375" x="1444625"/>
                </a:lnTo>
                <a:lnTo>
                  <a:pt y="542925" x="1400175"/>
                </a:lnTo>
                <a:lnTo>
                  <a:pt y="517525" x="1384300"/>
                </a:lnTo>
                <a:lnTo>
                  <a:pt y="469900" x="1428750"/>
                </a:lnTo>
                <a:lnTo>
                  <a:pt y="415925" x="1479550"/>
                </a:lnTo>
                <a:lnTo>
                  <a:pt y="393700" x="1485900"/>
                </a:lnTo>
                <a:lnTo>
                  <a:pt y="368300" x="1466850"/>
                </a:lnTo>
                <a:lnTo>
                  <a:pt y="330200" x="1450975"/>
                </a:lnTo>
                <a:lnTo>
                  <a:pt y="269875" x="1482725"/>
                </a:lnTo>
                <a:lnTo>
                  <a:pt y="209550" x="1482725"/>
                </a:lnTo>
                <a:lnTo>
                  <a:pt y="187325" x="1457325"/>
                </a:lnTo>
                <a:lnTo>
                  <a:pt y="184150" x="1365250"/>
                </a:lnTo>
                <a:lnTo>
                  <a:pt y="180975" x="1292225"/>
                </a:lnTo>
                <a:lnTo>
                  <a:pt y="158750" x="1235075"/>
                </a:lnTo>
                <a:lnTo>
                  <a:pt y="139700" x="1203325"/>
                </a:lnTo>
                <a:lnTo>
                  <a:pt y="146050" x="1130300"/>
                </a:lnTo>
                <a:lnTo>
                  <a:pt y="152400" x="1076325"/>
                </a:lnTo>
                <a:lnTo>
                  <a:pt y="95250" x="1069975"/>
                </a:lnTo>
                <a:lnTo>
                  <a:pt y="34925" x="1060450"/>
                </a:lnTo>
                <a:lnTo>
                  <a:pt y="22225" x="1041400"/>
                </a:lnTo>
                <a:lnTo>
                  <a:pt y="38100" x="1006475"/>
                </a:lnTo>
                <a:lnTo>
                  <a:pt y="38100" x="984250"/>
                </a:lnTo>
                <a:lnTo>
                  <a:pt y="0" x="923925"/>
                </a:lnTo>
                <a:lnTo>
                  <a:pt y="0" x="841375"/>
                </a:lnTo>
                <a:lnTo>
                  <a:pt y="15875" x="730250"/>
                </a:lnTo>
                <a:lnTo>
                  <a:pt y="22225" x="584200"/>
                </a:lnTo>
                <a:close/>
              </a:path>
            </a:pathLst>
          </a:custGeom>
          <a:solidFill>
            <a:srgbClr val="FF0000">
              <a:alpha val="29803"/>
            </a:srgbClr>
          </a:solidFill>
          <a:ln w="12700" cap="flat">
            <a:solidFill>
              <a:srgbClr val="FF0000"/>
            </a:solidFill>
            <a:prstDash val="dot"/>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81" name="Shape 1281"/>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
        <p:nvSpPr>
          <p:cNvPr id="1282" name="Shape 1282"/>
          <p:cNvSpPr txBox="1"/>
          <p:nvPr/>
        </p:nvSpPr>
        <p:spPr>
          <a:xfrm>
            <a:off y="5944528" x="673108"/>
            <a:ext cy="707886" cx="7443062"/>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800" lang="en-US" i="0">
                <a:solidFill>
                  <a:schemeClr val="lt1"/>
                </a:solidFill>
                <a:latin typeface="Rokkitt"/>
                <a:ea typeface="Rokkitt"/>
                <a:cs typeface="Rokkitt"/>
                <a:sym typeface="Rokkitt"/>
              </a:rPr>
              <a:t>This land was lost without human intervention</a:t>
            </a:r>
          </a:p>
          <a:p>
            <a:pPr algn="ctr" rtl="0" lvl="0" marR="0" indent="0" marL="0">
              <a:spcBef>
                <a:spcPts val="0"/>
              </a:spcBef>
              <a:buNone/>
            </a:pPr>
            <a:r>
              <a:t/>
            </a:r>
            <a:endParaRPr strike="noStrike" u="none" b="0" cap="none" baseline="0" sz="1200" i="0">
              <a:solidFill>
                <a:schemeClr val="lt1"/>
              </a:solidFill>
              <a:latin typeface="Rokkitt"/>
              <a:ea typeface="Rokkitt"/>
              <a:cs typeface="Rokkitt"/>
              <a:sym typeface="Rokkitt"/>
            </a:endParaRP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278"/>
                                        </p:tgtEl>
                                        <p:attrNameLst>
                                          <p:attrName>style.visibility</p:attrName>
                                        </p:attrNameLst>
                                      </p:cBhvr>
                                      <p:to>
                                        <p:strVal val="visible"/>
                                      </p:to>
                                    </p:set>
                                    <p:animEffect transition="in" filter="fade">
                                      <p:cBhvr>
                                        <p:cTn dur="1"/>
                                        <p:tgtEl>
                                          <p:spTgt spid="1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6" name="Shape 1286"/>
        <p:cNvGrpSpPr/>
        <p:nvPr/>
      </p:nvGrpSpPr>
      <p:grpSpPr>
        <a:xfrm>
          <a:off y="0" x="0"/>
          <a:ext cy="0" cx="0"/>
          <a:chOff y="0" x="0"/>
          <a:chExt cy="0" cx="0"/>
        </a:xfrm>
      </p:grpSpPr>
      <p:sp>
        <p:nvSpPr>
          <p:cNvPr id="1287" name="Shape 1287"/>
          <p:cNvSpPr/>
          <p:nvPr/>
        </p:nvSpPr>
        <p:spPr>
          <a:xfrm>
            <a:off y="1219200" x="388464"/>
            <a:ext cy="4038599" cx="7536334"/>
          </a:xfrm>
          <a:prstGeom prst="rect">
            <a:avLst/>
          </a:prstGeom>
          <a:solidFill>
            <a:schemeClr val="l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288" name="Shape 1288"/>
          <p:cNvPicPr preferRelativeResize="0"/>
          <p:nvPr/>
        </p:nvPicPr>
        <p:blipFill rotWithShape="1">
          <a:blip r:embed="rId3">
            <a:alphaModFix/>
          </a:blip>
          <a:srcRect t="0" b="0" r="0" l="0"/>
          <a:stretch/>
        </p:blipFill>
        <p:spPr>
          <a:xfrm rot="5400000">
            <a:off y="-594360" x="2304288"/>
            <a:ext cy="7167787" cx="3336140"/>
          </a:xfrm>
          <a:prstGeom prst="rect">
            <a:avLst/>
          </a:prstGeom>
          <a:noFill/>
          <a:ln>
            <a:noFill/>
          </a:ln>
        </p:spPr>
      </p:pic>
      <p:sp>
        <p:nvSpPr>
          <p:cNvPr id="1289" name="Shape 1289"/>
          <p:cNvSpPr/>
          <p:nvPr/>
        </p:nvSpPr>
        <p:spPr>
          <a:xfrm>
            <a:off y="1783080" x="3690746"/>
            <a:ext cy="1165859" cx="2205989"/>
          </a:xfrm>
          <a:custGeom>
            <a:pathLst>
              <a:path w="2451100" extrusionOk="0" h="1295400">
                <a:moveTo>
                  <a:pt y="368300" x="0"/>
                </a:moveTo>
                <a:lnTo>
                  <a:pt y="336550" x="76200"/>
                </a:lnTo>
                <a:lnTo>
                  <a:pt y="285750" x="82550"/>
                </a:lnTo>
                <a:lnTo>
                  <a:pt y="228600" x="114300"/>
                </a:lnTo>
                <a:lnTo>
                  <a:pt y="254000" x="247650"/>
                </a:lnTo>
                <a:lnTo>
                  <a:pt y="266700" x="463550"/>
                </a:lnTo>
                <a:lnTo>
                  <a:pt y="196850" x="527050"/>
                </a:lnTo>
                <a:lnTo>
                  <a:pt y="203200" x="673100"/>
                </a:lnTo>
                <a:lnTo>
                  <a:pt y="120650" x="812800"/>
                </a:lnTo>
                <a:lnTo>
                  <a:pt y="38100" x="908050"/>
                </a:lnTo>
                <a:lnTo>
                  <a:pt y="0" x="1066800"/>
                </a:lnTo>
                <a:lnTo>
                  <a:pt y="50800" x="1149350"/>
                </a:lnTo>
                <a:lnTo>
                  <a:pt y="146050" x="1104900"/>
                </a:lnTo>
                <a:lnTo>
                  <a:pt y="234950" x="1003300"/>
                </a:lnTo>
                <a:lnTo>
                  <a:pt y="355600" x="971550"/>
                </a:lnTo>
                <a:lnTo>
                  <a:pt y="482600" x="1041400"/>
                </a:lnTo>
                <a:lnTo>
                  <a:pt y="508000" x="1308100"/>
                </a:lnTo>
                <a:lnTo>
                  <a:pt y="527050" x="1530350"/>
                </a:lnTo>
                <a:lnTo>
                  <a:pt y="476250" x="1746250"/>
                </a:lnTo>
                <a:lnTo>
                  <a:pt y="342900" x="1917700"/>
                </a:lnTo>
                <a:lnTo>
                  <a:pt y="285750" x="1955800"/>
                </a:lnTo>
                <a:lnTo>
                  <a:pt y="330200" x="2044700"/>
                </a:lnTo>
                <a:lnTo>
                  <a:pt y="361950" x="2108200"/>
                </a:lnTo>
                <a:lnTo>
                  <a:pt y="254000" x="2209800"/>
                </a:lnTo>
                <a:lnTo>
                  <a:pt y="254000" x="2343150"/>
                </a:lnTo>
                <a:lnTo>
                  <a:pt y="323850" x="2451100"/>
                </a:lnTo>
                <a:lnTo>
                  <a:pt y="444500" x="2432050"/>
                </a:lnTo>
                <a:lnTo>
                  <a:pt y="552450" x="2374900"/>
                </a:lnTo>
                <a:lnTo>
                  <a:pt y="584200" x="2260600"/>
                </a:lnTo>
                <a:lnTo>
                  <a:pt y="596900" x="2165350"/>
                </a:lnTo>
                <a:lnTo>
                  <a:pt y="603250" x="2127250"/>
                </a:lnTo>
                <a:lnTo>
                  <a:pt y="666750" x="1936750"/>
                </a:lnTo>
                <a:lnTo>
                  <a:pt y="774700" x="1771650"/>
                </a:lnTo>
                <a:lnTo>
                  <a:pt y="857250" x="1638300"/>
                </a:lnTo>
                <a:lnTo>
                  <a:pt y="1028700" x="1428750"/>
                </a:lnTo>
                <a:lnTo>
                  <a:pt y="1130300" x="1295400"/>
                </a:lnTo>
                <a:lnTo>
                  <a:pt y="1270000" x="1200150"/>
                </a:lnTo>
                <a:lnTo>
                  <a:pt y="1295400" x="1130300"/>
                </a:lnTo>
                <a:lnTo>
                  <a:pt y="1295400" x="1092200"/>
                </a:lnTo>
                <a:lnTo>
                  <a:pt y="1225550" x="958850"/>
                </a:lnTo>
                <a:lnTo>
                  <a:pt y="1130300" x="838200"/>
                </a:lnTo>
                <a:lnTo>
                  <a:pt y="965200" x="762000"/>
                </a:lnTo>
                <a:lnTo>
                  <a:pt y="901700" x="711200"/>
                </a:lnTo>
                <a:lnTo>
                  <a:pt y="876300" x="495300"/>
                </a:lnTo>
                <a:lnTo>
                  <a:pt y="825500" x="304800"/>
                </a:lnTo>
                <a:lnTo>
                  <a:pt y="698500" x="114300"/>
                </a:lnTo>
                <a:lnTo>
                  <a:pt y="431800" x="69850"/>
                </a:lnTo>
                <a:lnTo>
                  <a:pt y="368300" x="0"/>
                </a:lnTo>
                <a:close/>
              </a:path>
            </a:pathLst>
          </a:custGeom>
          <a:solidFill>
            <a:srgbClr val="FFFF00">
              <a:alpha val="29803"/>
            </a:srgbClr>
          </a:solidFill>
          <a:ln w="9525"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0" name="Shape 1290"/>
          <p:cNvSpPr/>
          <p:nvPr/>
        </p:nvSpPr>
        <p:spPr>
          <a:xfrm>
            <a:off y="2058391" x="4965192"/>
            <a:ext cy="1827805" cx="1846153"/>
          </a:xfrm>
          <a:custGeom>
            <a:pathLst>
              <a:path w="2051282" extrusionOk="0" h="2030895">
                <a:moveTo>
                  <a:pt y="538645" x="317500"/>
                </a:moveTo>
                <a:lnTo>
                  <a:pt y="678345" x="692150"/>
                </a:lnTo>
                <a:lnTo>
                  <a:pt y="524391" x="1011982"/>
                </a:lnTo>
                <a:cubicBezTo>
                  <a:pt y="582491" x="1116511"/>
                  <a:pt y="277736" x="1138100"/>
                  <a:pt y="211427" x="1242629"/>
                </a:cubicBezTo>
                <a:cubicBezTo>
                  <a:pt y="142311" x="1329025"/>
                  <a:pt y="93929" x="1394684"/>
                  <a:pt y="118120" x="1491446"/>
                </a:cubicBezTo>
                <a:cubicBezTo>
                  <a:pt y="59372" x="1653868"/>
                  <a:pt y="42094" x="1598576"/>
                  <a:pt y="14447" x="1688426"/>
                </a:cubicBezTo>
                <a:cubicBezTo>
                  <a:pt y="-4559" x="1726439"/>
                  <a:pt y="-1102" x="1748902"/>
                  <a:pt y="4082" x="1792099"/>
                </a:cubicBezTo>
                <a:cubicBezTo>
                  <a:pt y="9266" x="1835296"/>
                  <a:pt y="624" x="1892316"/>
                  <a:pt y="45549" x="1947609"/>
                </a:cubicBezTo>
                <a:cubicBezTo>
                  <a:pt y="152678" x="2006358"/>
                  <a:pt y="156136" x="2013268"/>
                  <a:pt y="273633" x="2051282"/>
                </a:cubicBezTo>
                <a:cubicBezTo>
                  <a:pt y="346205" x="2009813"/>
                  <a:pt y="480980" x="2051281"/>
                  <a:pt y="553552" x="2009812"/>
                </a:cubicBezTo>
                <a:cubicBezTo>
                  <a:pt y="612300" x="1968343"/>
                  <a:pt y="733253" x="1947608"/>
                  <a:pt y="792001" x="1906139"/>
                </a:cubicBezTo>
                <a:lnTo>
                  <a:pt y="924569" x="1746509"/>
                </a:lnTo>
                <a:lnTo>
                  <a:pt y="1287945" x="1639726"/>
                </a:lnTo>
                <a:lnTo>
                  <a:pt y="1530929" x="1584520"/>
                </a:lnTo>
                <a:lnTo>
                  <a:pt y="1726095" x="1530350"/>
                </a:lnTo>
                <a:lnTo>
                  <a:pt y="1935645" x="1435100"/>
                </a:lnTo>
                <a:lnTo>
                  <a:pt y="2030895" x="1295400"/>
                </a:lnTo>
                <a:lnTo>
                  <a:pt y="2030895" x="1111250"/>
                </a:lnTo>
                <a:lnTo>
                  <a:pt y="2005495" x="977900"/>
                </a:lnTo>
                <a:lnTo>
                  <a:pt y="1916595" x="793750"/>
                </a:lnTo>
                <a:lnTo>
                  <a:pt y="1853095" x="692150"/>
                </a:lnTo>
                <a:lnTo>
                  <a:pt y="1764195" x="533400"/>
                </a:lnTo>
                <a:lnTo>
                  <a:pt y="1630845" x="361950"/>
                </a:lnTo>
                <a:lnTo>
                  <a:pt y="1491145" x="190500"/>
                </a:lnTo>
                <a:lnTo>
                  <a:pt y="1275245" x="57150"/>
                </a:lnTo>
                <a:lnTo>
                  <a:pt y="945045" x="0"/>
                </a:lnTo>
                <a:lnTo>
                  <a:pt y="786295" x="25400"/>
                </a:lnTo>
                <a:lnTo>
                  <a:pt y="652945" x="133350"/>
                </a:lnTo>
                <a:lnTo>
                  <a:pt y="633895" x="165100"/>
                </a:lnTo>
                <a:lnTo>
                  <a:pt y="538645" x="304800"/>
                </a:lnTo>
              </a:path>
            </a:pathLst>
          </a:custGeom>
          <a:solidFill>
            <a:srgbClr val="990099">
              <a:alpha val="29803"/>
            </a:srgbClr>
          </a:solidFill>
          <a:ln w="9525" cap="flat">
            <a:solidFill>
              <a:srgbClr val="990099"/>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1" name="Shape 1291"/>
          <p:cNvSpPr/>
          <p:nvPr/>
        </p:nvSpPr>
        <p:spPr>
          <a:xfrm>
            <a:off y="3000375" x="2827782"/>
            <a:ext cy="1325879" cx="1994534"/>
          </a:xfrm>
          <a:custGeom>
            <a:pathLst>
              <a:path w="2216150" extrusionOk="0" h="1473200">
                <a:moveTo>
                  <a:pt y="0" x="1098550"/>
                </a:moveTo>
                <a:lnTo>
                  <a:pt y="127000" x="1003300"/>
                </a:lnTo>
                <a:lnTo>
                  <a:pt y="247650" x="933450"/>
                </a:lnTo>
                <a:lnTo>
                  <a:pt y="469900" x="857250"/>
                </a:lnTo>
                <a:lnTo>
                  <a:pt y="603250" x="730250"/>
                </a:lnTo>
                <a:lnTo>
                  <a:pt y="584200" x="508000"/>
                </a:lnTo>
                <a:lnTo>
                  <a:pt y="552450" x="323850"/>
                </a:lnTo>
                <a:lnTo>
                  <a:pt y="565150" x="158750"/>
                </a:lnTo>
                <a:lnTo>
                  <a:pt y="628650" x="57150"/>
                </a:lnTo>
                <a:lnTo>
                  <a:pt y="749300" x="0"/>
                </a:lnTo>
                <a:lnTo>
                  <a:pt y="908050" x="63500"/>
                </a:lnTo>
                <a:lnTo>
                  <a:pt y="1047750" x="330200"/>
                </a:lnTo>
                <a:lnTo>
                  <a:pt y="1244600" x="609600"/>
                </a:lnTo>
                <a:lnTo>
                  <a:pt y="1409700" x="749300"/>
                </a:lnTo>
                <a:lnTo>
                  <a:pt y="1473200" x="908050"/>
                </a:lnTo>
                <a:lnTo>
                  <a:pt y="1473200" x="1155700"/>
                </a:lnTo>
                <a:lnTo>
                  <a:pt y="1473200" x="1422400"/>
                </a:lnTo>
                <a:lnTo>
                  <a:pt y="1371600" x="1866900"/>
                </a:lnTo>
                <a:lnTo>
                  <a:pt y="1282700" x="2076450"/>
                </a:lnTo>
                <a:lnTo>
                  <a:pt y="1047750" x="2197100"/>
                </a:lnTo>
                <a:lnTo>
                  <a:pt y="781050" x="2216150"/>
                </a:lnTo>
                <a:lnTo>
                  <a:pt y="552450" x="2095500"/>
                </a:lnTo>
                <a:lnTo>
                  <a:pt y="444500" x="1943100"/>
                </a:lnTo>
                <a:lnTo>
                  <a:pt y="381000" x="1822450"/>
                </a:lnTo>
                <a:lnTo>
                  <a:pt y="323850" x="1701800"/>
                </a:lnTo>
                <a:lnTo>
                  <a:pt y="139700" x="1403350"/>
                </a:lnTo>
                <a:lnTo>
                  <a:pt y="6350" x="1282700"/>
                </a:lnTo>
                <a:lnTo>
                  <a:pt y="0" x="1098550"/>
                </a:lnTo>
                <a:close/>
              </a:path>
            </a:pathLst>
          </a:custGeom>
          <a:solidFill>
            <a:srgbClr val="00CC66">
              <a:alpha val="29803"/>
            </a:srgbClr>
          </a:solidFill>
          <a:ln w="9525" cap="flat">
            <a:solidFill>
              <a:srgbClr val="00CC66"/>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2" name="Shape 1292"/>
          <p:cNvSpPr/>
          <p:nvPr/>
        </p:nvSpPr>
        <p:spPr>
          <a:xfrm>
            <a:off y="1354454" x="2330576"/>
            <a:ext cy="1508759" cx="3783329"/>
          </a:xfrm>
          <a:custGeom>
            <a:pathLst>
              <a:path w="4203700" extrusionOk="0" h="1676400">
                <a:moveTo>
                  <a:pt y="31750" x="946150"/>
                </a:moveTo>
                <a:lnTo>
                  <a:pt y="196850" x="958850"/>
                </a:lnTo>
                <a:lnTo>
                  <a:pt y="342900" x="1028700"/>
                </a:lnTo>
                <a:lnTo>
                  <a:pt y="374650" x="1143000"/>
                </a:lnTo>
                <a:lnTo>
                  <a:pt y="406400" x="1238250"/>
                </a:lnTo>
                <a:lnTo>
                  <a:pt y="508000" x="1301750"/>
                </a:lnTo>
                <a:lnTo>
                  <a:pt y="628650" x="1289050"/>
                </a:lnTo>
                <a:lnTo>
                  <a:pt y="781050" x="1333500"/>
                </a:lnTo>
                <a:lnTo>
                  <a:pt y="831850" x="1384300"/>
                </a:lnTo>
                <a:lnTo>
                  <a:pt y="793750" x="1454150"/>
                </a:lnTo>
                <a:lnTo>
                  <a:pt y="825500" x="1524000"/>
                </a:lnTo>
                <a:lnTo>
                  <a:pt y="977900" x="1574800"/>
                </a:lnTo>
                <a:lnTo>
                  <a:pt y="1016000" x="1676400"/>
                </a:lnTo>
                <a:lnTo>
                  <a:pt y="1028700" x="1809750"/>
                </a:lnTo>
                <a:lnTo>
                  <a:pt y="996950" x="2000250"/>
                </a:lnTo>
                <a:lnTo>
                  <a:pt y="946150" x="2197100"/>
                </a:lnTo>
                <a:lnTo>
                  <a:pt y="977900" x="2311400"/>
                </a:lnTo>
                <a:lnTo>
                  <a:pt y="1079500" x="2444750"/>
                </a:lnTo>
                <a:lnTo>
                  <a:pt y="1168400" x="2622550"/>
                </a:lnTo>
                <a:lnTo>
                  <a:pt y="1181100" x="2825750"/>
                </a:lnTo>
                <a:lnTo>
                  <a:pt y="1187450" x="3009900"/>
                </a:lnTo>
                <a:lnTo>
                  <a:pt y="1174750" x="3238500"/>
                </a:lnTo>
                <a:lnTo>
                  <a:pt y="1123950" x="3346450"/>
                </a:lnTo>
                <a:lnTo>
                  <a:pt y="1104900" x="3416300"/>
                </a:lnTo>
                <a:lnTo>
                  <a:pt y="1123950" x="3479800"/>
                </a:lnTo>
                <a:lnTo>
                  <a:pt y="1219200" x="3549650"/>
                </a:lnTo>
                <a:lnTo>
                  <a:pt y="1282700" x="3644900"/>
                </a:lnTo>
                <a:lnTo>
                  <a:pt y="1352550" x="3759200"/>
                </a:lnTo>
                <a:lnTo>
                  <a:pt y="1397000" x="3924300"/>
                </a:lnTo>
                <a:lnTo>
                  <a:pt y="1403350" x="4032250"/>
                </a:lnTo>
                <a:lnTo>
                  <a:pt y="1352550" x="4121150"/>
                </a:lnTo>
                <a:lnTo>
                  <a:pt y="1352550" x="4197350"/>
                </a:lnTo>
                <a:lnTo>
                  <a:pt y="1403350" x="4203700"/>
                </a:lnTo>
                <a:lnTo>
                  <a:pt y="1517650" x="4102100"/>
                </a:lnTo>
                <a:lnTo>
                  <a:pt y="1574800" x="4006850"/>
                </a:lnTo>
                <a:lnTo>
                  <a:pt y="1574800" x="3949700"/>
                </a:lnTo>
                <a:lnTo>
                  <a:pt y="1536700" x="3829050"/>
                </a:lnTo>
                <a:lnTo>
                  <a:pt y="1485900" x="3702050"/>
                </a:lnTo>
                <a:lnTo>
                  <a:pt y="1441450" x="3594100"/>
                </a:lnTo>
                <a:lnTo>
                  <a:pt y="1435100" x="3505200"/>
                </a:lnTo>
                <a:lnTo>
                  <a:pt y="1384300" x="3441700"/>
                </a:lnTo>
                <a:lnTo>
                  <a:pt y="1320800" x="3333750"/>
                </a:lnTo>
                <a:lnTo>
                  <a:pt y="1314450" x="3232150"/>
                </a:lnTo>
                <a:lnTo>
                  <a:pt y="1314450" x="3016250"/>
                </a:lnTo>
                <a:lnTo>
                  <a:pt y="1314450" x="2857500"/>
                </a:lnTo>
                <a:lnTo>
                  <a:pt y="1301750" x="2628900"/>
                </a:lnTo>
                <a:lnTo>
                  <a:pt y="1295400" x="2597150"/>
                </a:lnTo>
                <a:lnTo>
                  <a:pt y="1225550" x="2432050"/>
                </a:lnTo>
                <a:lnTo>
                  <a:pt y="1155700" x="2324100"/>
                </a:lnTo>
                <a:lnTo>
                  <a:pt y="1117600" x="2254250"/>
                </a:lnTo>
                <a:lnTo>
                  <a:pt y="1098550" x="2114550"/>
                </a:lnTo>
                <a:lnTo>
                  <a:pt y="1104900" x="1993900"/>
                </a:lnTo>
                <a:lnTo>
                  <a:pt y="1155700" x="1828800"/>
                </a:lnTo>
                <a:lnTo>
                  <a:pt y="1162050" x="1727200"/>
                </a:lnTo>
                <a:lnTo>
                  <a:pt y="1162050" x="1638300"/>
                </a:lnTo>
                <a:lnTo>
                  <a:pt y="1168400" x="1536700"/>
                </a:lnTo>
                <a:lnTo>
                  <a:pt y="1225550" x="1473200"/>
                </a:lnTo>
                <a:lnTo>
                  <a:pt y="1320800" x="1473200"/>
                </a:lnTo>
                <a:lnTo>
                  <a:pt y="1416050" x="1530350"/>
                </a:lnTo>
                <a:lnTo>
                  <a:pt y="1441450" x="1562100"/>
                </a:lnTo>
                <a:lnTo>
                  <a:pt y="1416050" x="1676400"/>
                </a:lnTo>
                <a:lnTo>
                  <a:pt y="1492250" x="1670050"/>
                </a:lnTo>
                <a:lnTo>
                  <a:pt y="1543050" x="1600200"/>
                </a:lnTo>
                <a:lnTo>
                  <a:pt y="1549400" x="1517650"/>
                </a:lnTo>
                <a:lnTo>
                  <a:pt y="1511300" x="1460500"/>
                </a:lnTo>
                <a:lnTo>
                  <a:pt y="1485900" x="1384300"/>
                </a:lnTo>
                <a:lnTo>
                  <a:pt y="1485900" x="1346200"/>
                </a:lnTo>
                <a:lnTo>
                  <a:pt y="1504950" x="1339850"/>
                </a:lnTo>
                <a:lnTo>
                  <a:pt y="1555750" x="1358900"/>
                </a:lnTo>
                <a:lnTo>
                  <a:pt y="1631950" x="1371600"/>
                </a:lnTo>
                <a:lnTo>
                  <a:pt y="1676400" x="1333500"/>
                </a:lnTo>
                <a:lnTo>
                  <a:pt y="1663700" x="1289050"/>
                </a:lnTo>
                <a:lnTo>
                  <a:pt y="1581150" x="1244600"/>
                </a:lnTo>
                <a:lnTo>
                  <a:pt y="1466850" x="1225550"/>
                </a:lnTo>
                <a:lnTo>
                  <a:pt y="1358900" x="1225550"/>
                </a:lnTo>
                <a:lnTo>
                  <a:pt y="1301750" x="1193800"/>
                </a:lnTo>
                <a:lnTo>
                  <a:pt y="1263650" x="1130300"/>
                </a:lnTo>
                <a:lnTo>
                  <a:pt y="1263650" x="1022350"/>
                </a:lnTo>
                <a:lnTo>
                  <a:pt y="1295400" x="939800"/>
                </a:lnTo>
                <a:lnTo>
                  <a:pt y="1327150" x="876300"/>
                </a:lnTo>
                <a:lnTo>
                  <a:pt y="1327150" x="781050"/>
                </a:lnTo>
                <a:lnTo>
                  <a:pt y="1282700" x="704850"/>
                </a:lnTo>
                <a:lnTo>
                  <a:pt y="1263650" x="628650"/>
                </a:lnTo>
                <a:lnTo>
                  <a:pt y="1174750" x="533400"/>
                </a:lnTo>
                <a:lnTo>
                  <a:pt y="1123950" x="495300"/>
                </a:lnTo>
                <a:lnTo>
                  <a:pt y="1016000" x="361950"/>
                </a:lnTo>
                <a:lnTo>
                  <a:pt y="908050" x="266700"/>
                </a:lnTo>
                <a:lnTo>
                  <a:pt y="755650" x="241300"/>
                </a:lnTo>
                <a:lnTo>
                  <a:pt y="577850" x="228600"/>
                </a:lnTo>
                <a:lnTo>
                  <a:pt y="444500" x="203200"/>
                </a:lnTo>
                <a:lnTo>
                  <a:pt y="215900" x="120650"/>
                </a:lnTo>
                <a:cubicBezTo>
                  <a:pt y="137583" x="93133"/>
                  <a:pt y="122767" x="27517"/>
                  <a:pt y="0" x="0"/>
                </a:cubicBezTo>
                <a:lnTo>
                  <a:pt y="0" x="736600"/>
                </a:lnTo>
                <a:lnTo>
                  <a:pt y="31750" x="946150"/>
                </a:lnTo>
                <a:close/>
              </a:path>
            </a:pathLst>
          </a:custGeom>
          <a:solidFill>
            <a:srgbClr val="00B050">
              <a:alpha val="29803"/>
            </a:srgbClr>
          </a:solidFill>
          <a:ln w="9525" cap="flat">
            <a:solidFill>
              <a:srgbClr val="00B05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3" name="Shape 1293"/>
          <p:cNvSpPr/>
          <p:nvPr/>
        </p:nvSpPr>
        <p:spPr>
          <a:xfrm>
            <a:off y="1354454" x="1707641"/>
            <a:ext cy="2148839" cx="1971674"/>
          </a:xfrm>
          <a:custGeom>
            <a:pathLst>
              <a:path w="2190750" extrusionOk="0" h="2387600">
                <a:moveTo>
                  <a:pt y="0" x="679450"/>
                </a:moveTo>
                <a:lnTo>
                  <a:pt y="190500" x="800100"/>
                </a:lnTo>
                <a:lnTo>
                  <a:pt y="393700" x="863600"/>
                </a:lnTo>
                <a:lnTo>
                  <a:pt y="533400" x="895350"/>
                </a:lnTo>
                <a:lnTo>
                  <a:pt y="685800" x="869950"/>
                </a:lnTo>
                <a:lnTo>
                  <a:pt y="819150" x="793750"/>
                </a:lnTo>
                <a:lnTo>
                  <a:pt y="946150" x="774700"/>
                </a:lnTo>
                <a:lnTo>
                  <a:pt y="1060450" x="850900"/>
                </a:lnTo>
                <a:lnTo>
                  <a:pt y="1162050" x="1035050"/>
                </a:lnTo>
                <a:lnTo>
                  <a:pt y="1187450" x="1206500"/>
                </a:lnTo>
                <a:lnTo>
                  <a:pt y="1301750" x="1409700"/>
                </a:lnTo>
                <a:lnTo>
                  <a:pt y="1435100" x="1562100"/>
                </a:lnTo>
                <a:lnTo>
                  <a:pt y="1555750" x="1809750"/>
                </a:lnTo>
                <a:lnTo>
                  <a:pt y="1720850" x="1949450"/>
                </a:lnTo>
                <a:lnTo>
                  <a:pt y="1917700" x="2025650"/>
                </a:lnTo>
                <a:lnTo>
                  <a:pt y="2095500" x="2095500"/>
                </a:lnTo>
                <a:lnTo>
                  <a:pt y="2254250" x="2190750"/>
                </a:lnTo>
                <a:lnTo>
                  <a:pt y="2336800" x="2184400"/>
                </a:lnTo>
                <a:lnTo>
                  <a:pt y="2374900" x="2089150"/>
                </a:lnTo>
                <a:cubicBezTo>
                  <a:pt y="2374900" x="2048933"/>
                  <a:pt y="2387600" x="1964267"/>
                  <a:pt y="2387600" x="1924050"/>
                </a:cubicBezTo>
                <a:lnTo>
                  <a:pt y="2374900" x="1803400"/>
                </a:lnTo>
                <a:lnTo>
                  <a:pt y="2324100" x="1682750"/>
                </a:lnTo>
                <a:lnTo>
                  <a:pt y="2139950" x="1543050"/>
                </a:lnTo>
                <a:lnTo>
                  <a:pt y="1993900" x="1416050"/>
                </a:lnTo>
                <a:lnTo>
                  <a:pt y="1873250" x="1270000"/>
                </a:lnTo>
                <a:lnTo>
                  <a:pt y="1822450" x="1123950"/>
                </a:lnTo>
                <a:lnTo>
                  <a:pt y="1670050" x="1028700"/>
                </a:lnTo>
                <a:lnTo>
                  <a:pt y="1638300" x="965200"/>
                </a:lnTo>
                <a:lnTo>
                  <a:pt y="1612900" x="825500"/>
                </a:lnTo>
                <a:lnTo>
                  <a:pt y="1568450" x="717550"/>
                </a:lnTo>
                <a:lnTo>
                  <a:pt y="1492250" x="679450"/>
                </a:lnTo>
                <a:lnTo>
                  <a:pt y="1384300" x="641350"/>
                </a:lnTo>
                <a:lnTo>
                  <a:pt y="1460500" x="800100"/>
                </a:lnTo>
                <a:lnTo>
                  <a:pt y="1460500" x="863600"/>
                </a:lnTo>
                <a:lnTo>
                  <a:pt y="1397000" x="850900"/>
                </a:lnTo>
                <a:lnTo>
                  <a:pt y="1308100" x="730250"/>
                </a:lnTo>
                <a:cubicBezTo>
                  <a:pt y="1274233" x="692150"/>
                  <a:pt y="1246717" x="647700"/>
                  <a:pt y="1212850" x="609600"/>
                </a:cubicBezTo>
                <a:lnTo>
                  <a:pt y="1155700" x="501650"/>
                </a:lnTo>
                <a:lnTo>
                  <a:pt y="1079500" x="425450"/>
                </a:lnTo>
                <a:lnTo>
                  <a:pt y="895350" x="361950"/>
                </a:lnTo>
                <a:lnTo>
                  <a:pt y="825500" x="330200"/>
                </a:lnTo>
                <a:lnTo>
                  <a:pt y="768350" x="279400"/>
                </a:lnTo>
                <a:lnTo>
                  <a:pt y="711200" x="146050"/>
                </a:lnTo>
                <a:lnTo>
                  <a:pt y="609600" x="146050"/>
                </a:lnTo>
                <a:lnTo>
                  <a:pt y="463550" x="101600"/>
                </a:lnTo>
                <a:lnTo>
                  <a:pt y="285750" x="95250"/>
                </a:lnTo>
                <a:lnTo>
                  <a:pt y="171450" x="69850"/>
                </a:lnTo>
                <a:lnTo>
                  <a:pt y="127000" x="6350"/>
                </a:lnTo>
                <a:lnTo>
                  <a:pt y="69850" x="0"/>
                </a:lnTo>
                <a:lnTo>
                  <a:pt y="6350" x="88900"/>
                </a:lnTo>
                <a:lnTo>
                  <a:pt y="0" x="679450"/>
                </a:lnTo>
                <a:close/>
              </a:path>
            </a:pathLst>
          </a:custGeom>
          <a:solidFill>
            <a:srgbClr val="0070C0">
              <a:alpha val="29803"/>
            </a:srgbClr>
          </a:solidFill>
          <a:ln w="9525" cap="flat">
            <a:solidFill>
              <a:srgbClr val="0070C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4" name="Shape 1294"/>
          <p:cNvSpPr/>
          <p:nvPr/>
        </p:nvSpPr>
        <p:spPr>
          <a:xfrm>
            <a:off y="2777490" x="1799082"/>
            <a:ext cy="965834" cx="1594484"/>
          </a:xfrm>
          <a:custGeom>
            <a:pathLst>
              <a:path w="1771650" extrusionOk="0" h="1073150">
                <a:moveTo>
                  <a:pt y="368300" x="1358900"/>
                </a:moveTo>
                <a:lnTo>
                  <a:pt y="501650" x="1593850"/>
                </a:lnTo>
                <a:lnTo>
                  <a:pt y="628650" x="1746250"/>
                </a:lnTo>
                <a:lnTo>
                  <a:pt y="781050" x="1771650"/>
                </a:lnTo>
                <a:lnTo>
                  <a:pt y="946150" x="1695450"/>
                </a:lnTo>
                <a:lnTo>
                  <a:pt y="1022350" x="1555750"/>
                </a:lnTo>
                <a:lnTo>
                  <a:pt y="1041400" x="1416050"/>
                </a:lnTo>
                <a:lnTo>
                  <a:pt y="1035050" x="1289050"/>
                </a:lnTo>
                <a:lnTo>
                  <a:pt y="946150" x="1155700"/>
                </a:lnTo>
                <a:lnTo>
                  <a:pt y="914400" x="1073150"/>
                </a:lnTo>
                <a:lnTo>
                  <a:pt y="965200" x="958850"/>
                </a:lnTo>
                <a:lnTo>
                  <a:pt y="1054100" x="793750"/>
                </a:lnTo>
                <a:lnTo>
                  <a:pt y="1073150" x="622300"/>
                </a:lnTo>
                <a:lnTo>
                  <a:pt y="1066800" x="520700"/>
                </a:lnTo>
                <a:lnTo>
                  <a:pt y="933450" x="292100"/>
                </a:lnTo>
                <a:lnTo>
                  <a:pt y="800100" x="127000"/>
                </a:lnTo>
                <a:lnTo>
                  <a:pt y="666750" x="0"/>
                </a:lnTo>
                <a:lnTo>
                  <a:pt y="571500" x="25400"/>
                </a:lnTo>
                <a:lnTo>
                  <a:pt y="457200" x="63500"/>
                </a:lnTo>
                <a:lnTo>
                  <a:pt y="368300" x="146050"/>
                </a:lnTo>
                <a:lnTo>
                  <a:pt y="317500" x="317500"/>
                </a:lnTo>
                <a:lnTo>
                  <a:pt y="298450" x="406400"/>
                </a:lnTo>
                <a:lnTo>
                  <a:pt y="165100" x="609600"/>
                </a:lnTo>
                <a:lnTo>
                  <a:pt y="0" x="711200"/>
                </a:lnTo>
                <a:lnTo>
                  <a:pt y="76200" x="901700"/>
                </a:lnTo>
                <a:lnTo>
                  <a:pt y="241300" x="1054100"/>
                </a:lnTo>
                <a:lnTo>
                  <a:pt y="323850" x="1187450"/>
                </a:lnTo>
                <a:lnTo>
                  <a:pt y="406400" x="1416050"/>
                </a:lnTo>
              </a:path>
            </a:pathLst>
          </a:custGeom>
          <a:solidFill>
            <a:srgbClr val="76A676">
              <a:alpha val="40000"/>
            </a:srgbClr>
          </a:solidFill>
          <a:ln w="9525" cap="flat">
            <a:solidFill>
              <a:srgbClr val="76A676"/>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5" name="Shape 1295"/>
          <p:cNvSpPr/>
          <p:nvPr/>
        </p:nvSpPr>
        <p:spPr>
          <a:xfrm>
            <a:off y="2520315" x="1319021"/>
            <a:ext cy="1011554" cx="1194434"/>
          </a:xfrm>
          <a:custGeom>
            <a:pathLst>
              <a:path w="1327150" extrusionOk="0" h="1123950">
                <a:moveTo>
                  <a:pt y="133350" x="1111250"/>
                </a:moveTo>
                <a:lnTo>
                  <a:pt y="88900" x="1028700"/>
                </a:lnTo>
                <a:lnTo>
                  <a:pt y="50800" x="946150"/>
                </a:lnTo>
                <a:lnTo>
                  <a:pt y="69850" x="901700"/>
                </a:lnTo>
                <a:lnTo>
                  <a:pt y="25400" x="863600"/>
                </a:lnTo>
                <a:lnTo>
                  <a:pt y="0" x="819150"/>
                </a:lnTo>
                <a:lnTo>
                  <a:pt y="0" x="742950"/>
                </a:lnTo>
                <a:lnTo>
                  <a:pt y="12700" x="660400"/>
                </a:lnTo>
                <a:lnTo>
                  <a:pt y="50800" x="577850"/>
                </a:lnTo>
                <a:lnTo>
                  <a:pt y="101600" x="565150"/>
                </a:lnTo>
                <a:lnTo>
                  <a:pt y="133350" x="520700"/>
                </a:lnTo>
                <a:lnTo>
                  <a:pt y="101600" x="463550"/>
                </a:lnTo>
                <a:lnTo>
                  <a:pt y="133350" x="412750"/>
                </a:lnTo>
                <a:lnTo>
                  <a:pt y="171450" x="400050"/>
                </a:lnTo>
                <a:lnTo>
                  <a:pt y="304800" x="285750"/>
                </a:lnTo>
                <a:lnTo>
                  <a:pt y="450850" x="88900"/>
                </a:lnTo>
                <a:lnTo>
                  <a:pt y="539750" x="0"/>
                </a:lnTo>
                <a:lnTo>
                  <a:pt y="679450" x="82550"/>
                </a:lnTo>
                <a:lnTo>
                  <a:pt y="857250" x="184150"/>
                </a:lnTo>
                <a:lnTo>
                  <a:pt y="1066800" x="387350"/>
                </a:lnTo>
                <a:lnTo>
                  <a:pt y="1123950" x="495300"/>
                </a:lnTo>
                <a:lnTo>
                  <a:pt y="1092200" x="565150"/>
                </a:lnTo>
                <a:lnTo>
                  <a:pt y="965200" x="577850"/>
                </a:lnTo>
                <a:lnTo>
                  <a:pt y="768350" x="698500"/>
                </a:lnTo>
                <a:lnTo>
                  <a:pt y="711200" x="869950"/>
                </a:lnTo>
                <a:lnTo>
                  <a:pt y="622300" x="984250"/>
                </a:lnTo>
                <a:lnTo>
                  <a:pt y="469900" x="1162050"/>
                </a:lnTo>
                <a:lnTo>
                  <a:pt y="336550" x="1301750"/>
                </a:lnTo>
                <a:lnTo>
                  <a:pt y="260350" x="1327150"/>
                </a:lnTo>
                <a:lnTo>
                  <a:pt y="139700" x="1295400"/>
                </a:lnTo>
              </a:path>
            </a:pathLst>
          </a:custGeom>
          <a:solidFill>
            <a:srgbClr val="CE6868">
              <a:alpha val="29803"/>
            </a:srgbClr>
          </a:solidFill>
          <a:ln w="9525" cap="flat">
            <a:solidFill>
              <a:srgbClr val="CE6868"/>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6" name="Shape 1296"/>
          <p:cNvSpPr/>
          <p:nvPr/>
        </p:nvSpPr>
        <p:spPr>
          <a:xfrm>
            <a:off y="2428875" x="5119496"/>
            <a:ext cy="691514" cx="1040129"/>
          </a:xfrm>
          <a:custGeom>
            <a:pathLst>
              <a:path w="1155700" extrusionOk="0" h="768350">
                <a:moveTo>
                  <a:pt y="0" x="222250"/>
                </a:moveTo>
                <a:lnTo>
                  <a:pt y="38100" x="438150"/>
                </a:lnTo>
                <a:lnTo>
                  <a:pt y="44450" x="558800"/>
                </a:lnTo>
                <a:lnTo>
                  <a:pt y="120650" x="704850"/>
                </a:lnTo>
                <a:lnTo>
                  <a:pt y="234950" x="762000"/>
                </a:lnTo>
                <a:lnTo>
                  <a:pt y="387350" x="749300"/>
                </a:lnTo>
                <a:lnTo>
                  <a:pt y="469900" x="781050"/>
                </a:lnTo>
                <a:lnTo>
                  <a:pt y="533400" x="927100"/>
                </a:lnTo>
                <a:lnTo>
                  <a:pt y="660400" x="1123950"/>
                </a:lnTo>
                <a:lnTo>
                  <a:pt y="768350" x="1155700"/>
                </a:lnTo>
                <a:lnTo>
                  <a:pt y="768350" x="1003300"/>
                </a:lnTo>
                <a:lnTo>
                  <a:pt y="723900" x="806450"/>
                </a:lnTo>
                <a:lnTo>
                  <a:pt y="679450" x="615950"/>
                </a:lnTo>
                <a:lnTo>
                  <a:pt y="622300" x="539750"/>
                </a:lnTo>
                <a:lnTo>
                  <a:pt y="476250" x="431800"/>
                </a:lnTo>
                <a:lnTo>
                  <a:pt y="355600" x="323850"/>
                </a:lnTo>
                <a:lnTo>
                  <a:pt y="298450" x="254000"/>
                </a:lnTo>
                <a:lnTo>
                  <a:pt y="254000" x="120650"/>
                </a:lnTo>
                <a:lnTo>
                  <a:pt y="196850" x="57150"/>
                </a:lnTo>
                <a:lnTo>
                  <a:pt y="127000" x="0"/>
                </a:lnTo>
                <a:lnTo>
                  <a:pt y="0" x="222250"/>
                </a:lnTo>
                <a:close/>
              </a:path>
            </a:pathLst>
          </a:custGeom>
          <a:solidFill>
            <a:srgbClr val="9933FF">
              <a:alpha val="29803"/>
            </a:srgbClr>
          </a:solidFill>
          <a:ln w="9525" cap="flat">
            <a:solidFill>
              <a:srgbClr val="9933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7" name="Shape 1297"/>
          <p:cNvSpPr/>
          <p:nvPr/>
        </p:nvSpPr>
        <p:spPr>
          <a:xfrm>
            <a:off y="2091690" x="2879216"/>
            <a:ext cy="1508759" cx="1405889"/>
          </a:xfrm>
          <a:custGeom>
            <a:pathLst>
              <a:path w="1562100" extrusionOk="0" h="1676400">
                <a:moveTo>
                  <a:pt y="698500" x="1041400"/>
                </a:moveTo>
                <a:lnTo>
                  <a:pt y="933450" x="1085850"/>
                </a:lnTo>
                <a:lnTo>
                  <a:pt y="1066800" x="1200150"/>
                </a:lnTo>
                <a:lnTo>
                  <a:pt y="1174750" x="1333500"/>
                </a:lnTo>
                <a:lnTo>
                  <a:pt y="1301750" x="1460500"/>
                </a:lnTo>
                <a:lnTo>
                  <a:pt y="1466850" x="1530350"/>
                </a:lnTo>
                <a:lnTo>
                  <a:pt y="1631950" x="1562100"/>
                </a:lnTo>
                <a:lnTo>
                  <a:pt y="1676400" x="1460500"/>
                </a:lnTo>
                <a:lnTo>
                  <a:pt y="1581150" x="1339850"/>
                </a:lnTo>
                <a:lnTo>
                  <a:pt y="1416050" x="1231900"/>
                </a:lnTo>
                <a:lnTo>
                  <a:pt y="1308100" x="1104900"/>
                </a:lnTo>
                <a:lnTo>
                  <a:pt y="1238250" x="946150"/>
                </a:lnTo>
                <a:lnTo>
                  <a:pt y="1130300" x="863600"/>
                </a:lnTo>
                <a:lnTo>
                  <a:pt y="1041400" x="838200"/>
                </a:lnTo>
                <a:lnTo>
                  <a:pt y="971550" x="787400"/>
                </a:lnTo>
                <a:lnTo>
                  <a:pt y="889000" x="685800"/>
                </a:lnTo>
                <a:lnTo>
                  <a:pt y="850900" x="527050"/>
                </a:lnTo>
                <a:lnTo>
                  <a:pt y="844550" x="342900"/>
                </a:lnTo>
                <a:lnTo>
                  <a:pt y="850900" x="152400"/>
                </a:lnTo>
                <a:lnTo>
                  <a:pt y="831850" x="50800"/>
                </a:lnTo>
                <a:lnTo>
                  <a:pt y="717550" x="0"/>
                </a:lnTo>
                <a:lnTo>
                  <a:pt y="533400" x="0"/>
                </a:lnTo>
                <a:lnTo>
                  <a:pt y="285750" x="82550"/>
                </a:lnTo>
                <a:lnTo>
                  <a:pt y="222250" x="171450"/>
                </a:lnTo>
                <a:lnTo>
                  <a:pt y="158750" x="349250"/>
                </a:lnTo>
                <a:lnTo>
                  <a:pt y="0" x="463550"/>
                </a:lnTo>
                <a:lnTo>
                  <a:pt y="158750" x="609600"/>
                </a:lnTo>
                <a:lnTo>
                  <a:pt y="349250" x="736600"/>
                </a:lnTo>
                <a:lnTo>
                  <a:pt y="552450" x="914400"/>
                </a:lnTo>
                <a:lnTo>
                  <a:pt y="755650" x="1066800"/>
                </a:lnTo>
              </a:path>
            </a:pathLst>
          </a:custGeom>
          <a:solidFill>
            <a:srgbClr val="99CC00">
              <a:alpha val="29803"/>
            </a:srgbClr>
          </a:solidFill>
          <a:ln w="9525" cap="flat">
            <a:solidFill>
              <a:srgbClr val="99CC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8" name="Shape 1298"/>
          <p:cNvSpPr/>
          <p:nvPr/>
        </p:nvSpPr>
        <p:spPr>
          <a:xfrm>
            <a:off y="2526030" x="4839462"/>
            <a:ext cy="1497329" cx="834389"/>
          </a:xfrm>
          <a:custGeom>
            <a:pathLst>
              <a:path w="927100" extrusionOk="0" h="1663700">
                <a:moveTo>
                  <a:pt y="50800" x="488950"/>
                </a:moveTo>
                <a:lnTo>
                  <a:pt y="215900" x="400050"/>
                </a:lnTo>
                <a:lnTo>
                  <a:pt y="368300" x="368300"/>
                </a:lnTo>
                <a:lnTo>
                  <a:pt y="596900" x="425450"/>
                </a:lnTo>
                <a:lnTo>
                  <a:pt y="806450" x="546100"/>
                </a:lnTo>
                <a:lnTo>
                  <a:pt y="990600" x="819150"/>
                </a:lnTo>
                <a:lnTo>
                  <a:pt y="1162050" x="927100"/>
                </a:lnTo>
                <a:lnTo>
                  <a:pt y="1314450" x="914400"/>
                </a:lnTo>
                <a:lnTo>
                  <a:pt y="1403350" x="863600"/>
                </a:lnTo>
                <a:lnTo>
                  <a:pt y="1517650" x="768350"/>
                </a:lnTo>
                <a:lnTo>
                  <a:pt y="1606550" x="698500"/>
                </a:lnTo>
                <a:lnTo>
                  <a:pt y="1651000" x="609600"/>
                </a:lnTo>
                <a:lnTo>
                  <a:pt y="1663700" x="558800"/>
                </a:lnTo>
                <a:lnTo>
                  <a:pt y="1619250" x="438150"/>
                </a:lnTo>
                <a:lnTo>
                  <a:pt y="1562100" x="368300"/>
                </a:lnTo>
                <a:lnTo>
                  <a:pt y="1428750" x="273050"/>
                </a:lnTo>
                <a:lnTo>
                  <a:pt y="1181100" x="196850"/>
                </a:lnTo>
                <a:lnTo>
                  <a:pt y="914400" x="76200"/>
                </a:lnTo>
                <a:lnTo>
                  <a:pt y="768350" x="38100"/>
                </a:lnTo>
                <a:lnTo>
                  <a:pt y="520700" x="25400"/>
                </a:lnTo>
                <a:lnTo>
                  <a:pt y="342900" x="114300"/>
                </a:lnTo>
                <a:lnTo>
                  <a:pt y="279400" x="127000"/>
                </a:lnTo>
                <a:lnTo>
                  <a:pt y="279400" x="127000"/>
                </a:lnTo>
                <a:lnTo>
                  <a:pt y="285750" x="25400"/>
                </a:lnTo>
                <a:lnTo>
                  <a:pt y="254000" x="0"/>
                </a:lnTo>
                <a:lnTo>
                  <a:pt y="158750" x="44450"/>
                </a:lnTo>
                <a:lnTo>
                  <a:pt y="31750" x="44450"/>
                </a:lnTo>
                <a:lnTo>
                  <a:pt y="0" x="44450"/>
                </a:lnTo>
                <a:lnTo>
                  <a:pt y="6350" x="298450"/>
                </a:lnTo>
                <a:lnTo>
                  <a:pt y="50800" x="488950"/>
                </a:lnTo>
                <a:close/>
              </a:path>
            </a:pathLst>
          </a:custGeom>
          <a:solidFill>
            <a:srgbClr val="FF66CC">
              <a:alpha val="29803"/>
            </a:srgbClr>
          </a:solidFill>
          <a:ln w="9525" cap="flat">
            <a:solidFill>
              <a:srgbClr val="FF66CC"/>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299" name="Shape 1299"/>
          <p:cNvSpPr/>
          <p:nvPr/>
        </p:nvSpPr>
        <p:spPr>
          <a:xfrm>
            <a:off y="1891665" x="5530976"/>
            <a:ext cy="1280159" cx="2171699"/>
          </a:xfrm>
          <a:custGeom>
            <a:pathLst>
              <a:path w="2413000" extrusionOk="0" h="1422400">
                <a:moveTo>
                  <a:pt y="571500" x="0"/>
                </a:moveTo>
                <a:lnTo>
                  <a:pt y="584200" x="228600"/>
                </a:lnTo>
                <a:lnTo>
                  <a:pt y="692150" x="279400"/>
                </a:lnTo>
                <a:lnTo>
                  <a:pt y="711200" x="342900"/>
                </a:lnTo>
                <a:lnTo>
                  <a:pt y="615950" x="431800"/>
                </a:lnTo>
                <a:lnTo>
                  <a:pt y="457200" x="501650"/>
                </a:lnTo>
                <a:lnTo>
                  <a:pt y="355600" x="565150"/>
                </a:lnTo>
                <a:lnTo>
                  <a:pt y="292100" x="762000"/>
                </a:lnTo>
                <a:lnTo>
                  <a:pt y="222250" x="971550"/>
                </a:lnTo>
                <a:lnTo>
                  <a:pt y="120650" x="1111250"/>
                </a:lnTo>
                <a:lnTo>
                  <a:pt y="31750" x="1238250"/>
                </a:lnTo>
                <a:lnTo>
                  <a:pt y="0" x="1397000"/>
                </a:lnTo>
                <a:lnTo>
                  <a:pt y="57150" x="1593850"/>
                </a:lnTo>
                <a:lnTo>
                  <a:pt y="190500" x="1689100"/>
                </a:lnTo>
                <a:lnTo>
                  <a:pt y="254000" x="1758950"/>
                </a:lnTo>
                <a:lnTo>
                  <a:pt y="241300" x="1974850"/>
                </a:lnTo>
                <a:lnTo>
                  <a:pt y="292100" x="2203450"/>
                </a:lnTo>
                <a:lnTo>
                  <a:pt y="387350" x="2400300"/>
                </a:lnTo>
                <a:lnTo>
                  <a:pt y="520700" x="2413000"/>
                </a:lnTo>
                <a:lnTo>
                  <a:pt y="685800" x="2393950"/>
                </a:lnTo>
                <a:lnTo>
                  <a:pt y="819150" x="2292350"/>
                </a:lnTo>
                <a:lnTo>
                  <a:pt y="946150" x="2114550"/>
                </a:lnTo>
                <a:lnTo>
                  <a:pt y="1098550" x="2000250"/>
                </a:lnTo>
                <a:lnTo>
                  <a:pt y="1149350" x="1879600"/>
                </a:lnTo>
                <a:lnTo>
                  <a:pt y="1155700" x="1765300"/>
                </a:lnTo>
                <a:lnTo>
                  <a:pt y="1168400" x="1511300"/>
                </a:lnTo>
                <a:lnTo>
                  <a:pt y="1238250" x="1365250"/>
                </a:lnTo>
                <a:lnTo>
                  <a:pt y="1295400" x="1308100"/>
                </a:lnTo>
                <a:lnTo>
                  <a:pt y="1320800" x="1136650"/>
                </a:lnTo>
                <a:lnTo>
                  <a:pt y="1377950" x="939800"/>
                </a:lnTo>
                <a:lnTo>
                  <a:pt y="1416050" x="781050"/>
                </a:lnTo>
                <a:lnTo>
                  <a:pt y="1422400" x="742950"/>
                </a:lnTo>
                <a:lnTo>
                  <a:pt y="1339850" x="596900"/>
                </a:lnTo>
                <a:lnTo>
                  <a:pt y="1174750" x="501650"/>
                </a:lnTo>
                <a:lnTo>
                  <a:pt y="1085850" x="393700"/>
                </a:lnTo>
                <a:lnTo>
                  <a:pt y="1047750" x="298450"/>
                </a:lnTo>
                <a:lnTo>
                  <a:pt y="920750" x="127000"/>
                </a:lnTo>
                <a:lnTo>
                  <a:pt y="857250" x="38100"/>
                </a:lnTo>
                <a:lnTo>
                  <a:pt y="704850" x="0"/>
                </a:lnTo>
                <a:lnTo>
                  <a:pt y="571500" x="0"/>
                </a:lnTo>
                <a:close/>
              </a:path>
            </a:pathLst>
          </a:custGeom>
          <a:solidFill>
            <a:srgbClr val="FF6600">
              <a:alpha val="29803"/>
            </a:srgbClr>
          </a:solidFill>
          <a:ln w="9525" cap="flat">
            <a:solidFill>
              <a:srgbClr val="FF66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0" name="Shape 1300"/>
          <p:cNvSpPr/>
          <p:nvPr/>
        </p:nvSpPr>
        <p:spPr>
          <a:xfrm>
            <a:off y="2480309" x="5771007"/>
            <a:ext cy="1137284" cx="1931669"/>
          </a:xfrm>
          <a:custGeom>
            <a:pathLst>
              <a:path w="2146300" extrusionOk="0" h="1263650">
                <a:moveTo>
                  <a:pt y="107950" x="0"/>
                </a:moveTo>
                <a:lnTo>
                  <a:pt y="152400" x="171450"/>
                </a:lnTo>
                <a:lnTo>
                  <a:pt y="146050" x="298450"/>
                </a:lnTo>
                <a:lnTo>
                  <a:pt y="76200" x="495300"/>
                </a:lnTo>
                <a:lnTo>
                  <a:pt y="88900" x="717550"/>
                </a:lnTo>
                <a:lnTo>
                  <a:pt y="63500" x="901700"/>
                </a:lnTo>
                <a:lnTo>
                  <a:pt y="0" x="1092200"/>
                </a:lnTo>
                <a:lnTo>
                  <a:pt y="6350" x="1238250"/>
                </a:lnTo>
                <a:lnTo>
                  <a:pt y="95250" x="1384300"/>
                </a:lnTo>
                <a:lnTo>
                  <a:pt y="298450" x="1562100"/>
                </a:lnTo>
                <a:lnTo>
                  <a:pt y="393700" x="1739900"/>
                </a:lnTo>
                <a:lnTo>
                  <a:pt y="387350" x="1898650"/>
                </a:lnTo>
                <a:lnTo>
                  <a:pt y="527050" x="2127250"/>
                </a:lnTo>
                <a:lnTo>
                  <a:pt y="749300" x="2146300"/>
                </a:lnTo>
                <a:lnTo>
                  <a:pt y="1016000" x="2070100"/>
                </a:lnTo>
                <a:lnTo>
                  <a:pt y="1143000" x="1873250"/>
                </a:lnTo>
                <a:lnTo>
                  <a:pt y="1225550" x="1682750"/>
                </a:lnTo>
                <a:lnTo>
                  <a:pt y="1257300" x="1574800"/>
                </a:lnTo>
                <a:lnTo>
                  <a:pt y="1263650" x="1422400"/>
                </a:lnTo>
                <a:lnTo>
                  <a:pt y="1263650" x="1257300"/>
                </a:lnTo>
                <a:lnTo>
                  <a:pt y="1212850" x="1022350"/>
                </a:lnTo>
                <a:lnTo>
                  <a:pt y="1117600" x="863600"/>
                </a:lnTo>
                <a:lnTo>
                  <a:pt y="1009650" x="730250"/>
                </a:lnTo>
                <a:lnTo>
                  <a:pt y="920750" x="635000"/>
                </a:lnTo>
                <a:lnTo>
                  <a:pt y="850900" x="520700"/>
                </a:lnTo>
                <a:lnTo>
                  <a:pt y="774700" x="425450"/>
                </a:lnTo>
                <a:lnTo>
                  <a:pt y="660400" x="317500"/>
                </a:lnTo>
                <a:cubicBezTo>
                  <a:pt y="656167" x="311150"/>
                  <a:pt y="683683" x="328083"/>
                  <a:pt y="647700" x="298450"/>
                </a:cubicBezTo>
                <a:cubicBezTo>
                  <a:pt y="611717" x="268817"/>
                  <a:pt y="512233" x="192617"/>
                  <a:pt y="444500" x="139700"/>
                </a:cubicBezTo>
                <a:lnTo>
                  <a:pt y="330200" x="19050"/>
                </a:lnTo>
                <a:lnTo>
                  <a:pt y="107950" x="0"/>
                </a:lnTo>
                <a:close/>
              </a:path>
            </a:pathLst>
          </a:custGeom>
          <a:solidFill>
            <a:srgbClr val="00FFFF">
              <a:alpha val="29803"/>
            </a:srgbClr>
          </a:solidFill>
          <a:ln w="9525" cap="flat">
            <a:solidFill>
              <a:srgbClr val="00FFFF"/>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1" name="Shape 1301"/>
          <p:cNvSpPr/>
          <p:nvPr/>
        </p:nvSpPr>
        <p:spPr>
          <a:xfrm>
            <a:off y="2594609" x="2724911"/>
            <a:ext cy="1440179" cx="1188719"/>
          </a:xfrm>
          <a:custGeom>
            <a:pathLst>
              <a:path w="1320800" extrusionOk="0" h="1600200">
                <a:moveTo>
                  <a:pt y="0" x="336550"/>
                </a:moveTo>
                <a:lnTo>
                  <a:pt y="139700" x="247650"/>
                </a:lnTo>
                <a:lnTo>
                  <a:pt y="279400" x="247650"/>
                </a:lnTo>
                <a:lnTo>
                  <a:pt y="406400" x="190500"/>
                </a:lnTo>
                <a:lnTo>
                  <a:pt y="533400" x="95250"/>
                </a:lnTo>
                <a:lnTo>
                  <a:pt y="641350" x="50800"/>
                </a:lnTo>
                <a:lnTo>
                  <a:pt y="781050" x="6350"/>
                </a:lnTo>
                <a:lnTo>
                  <a:pt y="952500" x="0"/>
                </a:lnTo>
                <a:lnTo>
                  <a:pt y="1130300" x="44450"/>
                </a:lnTo>
                <a:lnTo>
                  <a:pt y="1397000" x="165100"/>
                </a:lnTo>
                <a:lnTo>
                  <a:pt y="1536700" x="323850"/>
                </a:lnTo>
                <a:lnTo>
                  <a:pt y="1574800" x="514350"/>
                </a:lnTo>
                <a:lnTo>
                  <a:pt y="1600200" x="704850"/>
                </a:lnTo>
                <a:lnTo>
                  <a:pt y="1562100" x="768350"/>
                </a:lnTo>
                <a:lnTo>
                  <a:pt y="1403350" x="812800"/>
                </a:lnTo>
                <a:lnTo>
                  <a:pt y="1314450" x="863600"/>
                </a:lnTo>
                <a:lnTo>
                  <a:pt y="1162050" x="1066800"/>
                </a:lnTo>
                <a:lnTo>
                  <a:pt y="863600" x="1295400"/>
                </a:lnTo>
                <a:lnTo>
                  <a:pt y="793750" x="1320800"/>
                </a:lnTo>
                <a:lnTo>
                  <a:pt y="615950" x="1155700"/>
                </a:lnTo>
                <a:lnTo>
                  <a:pt y="368300" x="927100"/>
                </a:lnTo>
                <a:lnTo>
                  <a:pt y="234950" x="774700"/>
                </a:lnTo>
                <a:lnTo>
                  <a:pt y="63500" x="615950"/>
                </a:lnTo>
                <a:lnTo>
                  <a:pt y="0" x="336550"/>
                </a:lnTo>
                <a:close/>
              </a:path>
            </a:pathLst>
          </a:custGeom>
          <a:solidFill>
            <a:srgbClr val="FF0000">
              <a:alpha val="29803"/>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2" name="Shape 1302"/>
          <p:cNvSpPr/>
          <p:nvPr/>
        </p:nvSpPr>
        <p:spPr>
          <a:xfrm>
            <a:off y="2411730" x="3679317"/>
            <a:ext cy="2017394" cx="1565909"/>
          </a:xfrm>
          <a:custGeom>
            <a:pathLst>
              <a:path w="1739900" extrusionOk="0" h="2241550">
                <a:moveTo>
                  <a:pt y="6350" x="38100"/>
                </a:moveTo>
                <a:lnTo>
                  <a:pt y="139700" x="361950"/>
                </a:lnTo>
                <a:lnTo>
                  <a:pt y="177800" x="673100"/>
                </a:lnTo>
                <a:lnTo>
                  <a:pt y="330200" x="876300"/>
                </a:lnTo>
                <a:lnTo>
                  <a:pt y="463550" x="1073150"/>
                </a:lnTo>
                <a:lnTo>
                  <a:pt y="419100" x="1301750"/>
                </a:lnTo>
                <a:lnTo>
                  <a:pt y="463550" x="1397000"/>
                </a:lnTo>
                <a:lnTo>
                  <a:pt y="654050" x="1466850"/>
                </a:lnTo>
                <a:lnTo>
                  <a:pt y="984250" x="1543050"/>
                </a:lnTo>
                <a:lnTo>
                  <a:pt y="1447800" x="1657350"/>
                </a:lnTo>
                <a:lnTo>
                  <a:pt y="1778000" x="1701800"/>
                </a:lnTo>
                <a:lnTo>
                  <a:pt y="1968500" x="1739900"/>
                </a:lnTo>
                <a:lnTo>
                  <a:pt y="2108200" x="1720850"/>
                </a:lnTo>
                <a:lnTo>
                  <a:pt y="2209800" x="1606550"/>
                </a:lnTo>
                <a:lnTo>
                  <a:pt y="2228850" x="1473200"/>
                </a:lnTo>
                <a:lnTo>
                  <a:pt y="2241550" x="1212850"/>
                </a:lnTo>
                <a:lnTo>
                  <a:pt y="2241550" x="1016000"/>
                </a:lnTo>
                <a:lnTo>
                  <a:pt y="2165350" x="863600"/>
                </a:lnTo>
                <a:lnTo>
                  <a:pt y="2057400" x="806450"/>
                </a:lnTo>
                <a:lnTo>
                  <a:pt y="1943100" x="844550"/>
                </a:lnTo>
                <a:lnTo>
                  <a:pt y="1841500" x="1130300"/>
                </a:lnTo>
                <a:lnTo>
                  <a:pt y="1651000" x="1270000"/>
                </a:lnTo>
                <a:lnTo>
                  <a:pt y="1352550" x="1263650"/>
                </a:lnTo>
                <a:lnTo>
                  <a:pt y="1174750" x="1168400"/>
                </a:lnTo>
                <a:lnTo>
                  <a:pt y="1022350" x="939800"/>
                </a:lnTo>
                <a:lnTo>
                  <a:pt y="914400" x="641350"/>
                </a:lnTo>
                <a:lnTo>
                  <a:pt y="787400" x="431800"/>
                </a:lnTo>
                <a:lnTo>
                  <a:pt y="609600" x="266700"/>
                </a:lnTo>
                <a:lnTo>
                  <a:pt y="463550" x="203200"/>
                </a:lnTo>
                <a:lnTo>
                  <a:pt y="292100" x="133350"/>
                </a:lnTo>
                <a:lnTo>
                  <a:pt y="196850" x="12700"/>
                </a:lnTo>
                <a:lnTo>
                  <a:pt y="63500" x="0"/>
                </a:lnTo>
                <a:lnTo>
                  <a:pt y="0" x="88900"/>
                </a:lnTo>
              </a:path>
            </a:pathLst>
          </a:custGeom>
          <a:solidFill>
            <a:srgbClr val="FFCC00">
              <a:alpha val="29803"/>
            </a:srgbClr>
          </a:solidFill>
          <a:ln w="9525" cap="flat">
            <a:solidFill>
              <a:srgbClr val="FFCC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3" name="Shape 1303"/>
          <p:cNvSpPr/>
          <p:nvPr/>
        </p:nvSpPr>
        <p:spPr>
          <a:xfrm>
            <a:off y="3474719" x="6142482"/>
            <a:ext cy="1074419" cx="840104"/>
          </a:xfrm>
          <a:custGeom>
            <a:pathLst>
              <a:path w="933450" extrusionOk="0" h="1193800">
                <a:moveTo>
                  <a:pt y="6350" x="222250"/>
                </a:moveTo>
                <a:lnTo>
                  <a:pt y="152400" x="469900"/>
                </a:lnTo>
                <a:lnTo>
                  <a:pt y="311150" x="730250"/>
                </a:lnTo>
                <a:lnTo>
                  <a:pt y="501650" x="933450"/>
                </a:lnTo>
                <a:lnTo>
                  <a:pt y="692150" x="933450"/>
                </a:lnTo>
                <a:lnTo>
                  <a:pt y="876300" x="825500"/>
                </a:lnTo>
                <a:lnTo>
                  <a:pt y="990600" x="685800"/>
                </a:lnTo>
                <a:lnTo>
                  <a:pt y="1098550" x="431800"/>
                </a:lnTo>
                <a:lnTo>
                  <a:pt y="1193800" x="158750"/>
                </a:lnTo>
                <a:lnTo>
                  <a:pt y="1111250" x="76200"/>
                </a:lnTo>
                <a:lnTo>
                  <a:pt y="869950" x="196850"/>
                </a:lnTo>
                <a:lnTo>
                  <a:pt y="717550" x="158750"/>
                </a:lnTo>
                <a:lnTo>
                  <a:pt y="539750" x="82550"/>
                </a:lnTo>
                <a:lnTo>
                  <a:pt y="476250" x="0"/>
                </a:lnTo>
                <a:lnTo>
                  <a:pt y="158750" x="57150"/>
                </a:lnTo>
                <a:lnTo>
                  <a:pt y="0" x="158750"/>
                </a:lnTo>
                <a:lnTo>
                  <a:pt y="50800" x="260350"/>
                </a:lnTo>
              </a:path>
            </a:pathLst>
          </a:custGeom>
          <a:solidFill>
            <a:srgbClr val="0033CC">
              <a:alpha val="29803"/>
            </a:srgbClr>
          </a:solidFill>
          <a:ln w="9525" cap="flat">
            <a:solidFill>
              <a:srgbClr val="0033CC"/>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4" name="Shape 1304"/>
          <p:cNvSpPr/>
          <p:nvPr/>
        </p:nvSpPr>
        <p:spPr>
          <a:xfrm>
            <a:off y="3251834" x="964691"/>
            <a:ext cy="1731644" cx="3554729"/>
          </a:xfrm>
          <a:custGeom>
            <a:pathLst>
              <a:path w="3949700" extrusionOk="0" h="1924050">
                <a:moveTo>
                  <a:pt y="0" x="552450"/>
                </a:moveTo>
                <a:lnTo>
                  <a:pt y="196850" x="412750"/>
                </a:lnTo>
                <a:lnTo>
                  <a:pt y="323850" x="279400"/>
                </a:lnTo>
                <a:lnTo>
                  <a:pt y="457200" x="139700"/>
                </a:lnTo>
                <a:lnTo>
                  <a:pt y="552450" x="57150"/>
                </a:lnTo>
                <a:lnTo>
                  <a:pt y="736600" x="0"/>
                </a:lnTo>
                <a:lnTo>
                  <a:pt y="977900" x="63500"/>
                </a:lnTo>
                <a:lnTo>
                  <a:pt y="1136650" x="285750"/>
                </a:lnTo>
                <a:lnTo>
                  <a:pt y="1263650" x="647700"/>
                </a:lnTo>
                <a:lnTo>
                  <a:pt y="1384300" x="1047750"/>
                </a:lnTo>
                <a:lnTo>
                  <a:pt y="1555750" x="1574800"/>
                </a:lnTo>
                <a:lnTo>
                  <a:pt y="1822450" x="2514600"/>
                </a:lnTo>
                <a:lnTo>
                  <a:pt y="1924050" x="3149600"/>
                </a:lnTo>
                <a:lnTo>
                  <a:pt y="1892300" x="3492500"/>
                </a:lnTo>
                <a:lnTo>
                  <a:pt y="1784350" x="3676650"/>
                </a:lnTo>
                <a:lnTo>
                  <a:pt y="1606550" x="3841750"/>
                </a:lnTo>
                <a:lnTo>
                  <a:pt y="1377950" x="3924300"/>
                </a:lnTo>
                <a:lnTo>
                  <a:pt y="1206500" x="3949700"/>
                </a:lnTo>
                <a:lnTo>
                  <a:pt y="1092200" x="3937000"/>
                </a:lnTo>
                <a:lnTo>
                  <a:pt y="952500" x="3759200"/>
                </a:lnTo>
                <a:lnTo>
                  <a:pt y="933450" x="3422650"/>
                </a:lnTo>
                <a:lnTo>
                  <a:pt y="857250" x="3130550"/>
                </a:lnTo>
                <a:lnTo>
                  <a:pt y="787400" x="2819400"/>
                </a:lnTo>
                <a:lnTo>
                  <a:pt y="723900" x="2470150"/>
                </a:lnTo>
                <a:lnTo>
                  <a:pt y="622300" x="2089150"/>
                </a:lnTo>
                <a:lnTo>
                  <a:pt y="412750" x="1676400"/>
                </a:lnTo>
                <a:lnTo>
                  <a:pt y="241300" x="1409700"/>
                </a:lnTo>
                <a:lnTo>
                  <a:pt y="196850" x="1104900"/>
                </a:lnTo>
                <a:lnTo>
                  <a:pt y="82550" x="869950"/>
                </a:lnTo>
                <a:lnTo>
                  <a:pt y="31750" x="692150"/>
                </a:lnTo>
                <a:lnTo>
                  <a:pt y="0" x="552450"/>
                </a:lnTo>
                <a:close/>
              </a:path>
            </a:pathLst>
          </a:custGeom>
          <a:solidFill>
            <a:srgbClr val="33352A">
              <a:alpha val="29803"/>
            </a:srgbClr>
          </a:solidFill>
          <a:ln w="9525" cap="flat">
            <a:solidFill>
              <a:srgbClr val="33352A"/>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5" name="Shape 1305"/>
          <p:cNvSpPr txBox="1"/>
          <p:nvPr/>
        </p:nvSpPr>
        <p:spPr>
          <a:xfrm>
            <a:off y="188822" x="860100"/>
            <a:ext cy="584774" cx="775049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Subsidence and the Delta Cycle</a:t>
            </a:r>
          </a:p>
        </p:txBody>
      </p:sp>
      <p:sp>
        <p:nvSpPr>
          <p:cNvPr id="1306" name="Shape 1306"/>
          <p:cNvSpPr/>
          <p:nvPr/>
        </p:nvSpPr>
        <p:spPr>
          <a:xfrm>
            <a:off y="3029799" x="4347975"/>
            <a:ext cy="1793886" cx="1765815"/>
          </a:xfrm>
          <a:custGeom>
            <a:pathLst>
              <a:path w="1962019" extrusionOk="0" h="1993208">
                <a:moveTo>
                  <a:pt y="183207" x="63500"/>
                </a:moveTo>
                <a:lnTo>
                  <a:pt y="0" x="203138"/>
                </a:lnTo>
                <a:cubicBezTo>
                  <a:pt y="38037" x="251929"/>
                  <a:pt y="-14460" x="411374"/>
                  <a:pt y="23577" x="460165"/>
                </a:cubicBezTo>
                <a:lnTo>
                  <a:pt y="187419" x="506428"/>
                </a:lnTo>
                <a:lnTo>
                  <a:pt y="166169" x="677879"/>
                </a:lnTo>
                <a:lnTo>
                  <a:pt y="403319" x="821792"/>
                </a:lnTo>
                <a:lnTo>
                  <a:pt y="443557" x="971550"/>
                </a:lnTo>
                <a:lnTo>
                  <a:pt y="564207" x="1162050"/>
                </a:lnTo>
                <a:lnTo>
                  <a:pt y="799157" x="1257300"/>
                </a:lnTo>
                <a:lnTo>
                  <a:pt y="970607" x="1441450"/>
                </a:lnTo>
                <a:lnTo>
                  <a:pt y="1173807" x="1568450"/>
                </a:lnTo>
                <a:lnTo>
                  <a:pt y="1229323" x="1764860"/>
                </a:lnTo>
                <a:cubicBezTo>
                  <a:pt y="1262278" x="1789717"/>
                  <a:pt y="1292507" x="1879714"/>
                  <a:pt y="1311180" x="1928839"/>
                </a:cubicBezTo>
                <a:cubicBezTo>
                  <a:pt y="1329853" x="1977964"/>
                  <a:pt y="1405069" x="1850040"/>
                  <a:pt y="1431894" x="1888601"/>
                </a:cubicBezTo>
                <a:cubicBezTo>
                  <a:pt y="1458719" x="1927162"/>
                  <a:pt y="1488897" x="1912074"/>
                  <a:pt y="1532488" x="1948958"/>
                </a:cubicBezTo>
                <a:cubicBezTo>
                  <a:pt y="1576079" x="1985842"/>
                  <a:pt y="1621346" x="1932192"/>
                  <a:pt y="1663260" x="1938898"/>
                </a:cubicBezTo>
                <a:cubicBezTo>
                  <a:pt y="1705174" x="1945604"/>
                  <a:pt y="1685055" x="1777949"/>
                  <a:pt y="1743735" x="1788008"/>
                </a:cubicBezTo>
                <a:cubicBezTo>
                  <a:pt y="1802415" x="1798067"/>
                  <a:pt y="1827563" x="1741064"/>
                  <a:pt y="1874507" x="1737711"/>
                </a:cubicBezTo>
                <a:cubicBezTo>
                  <a:pt y="1921451" x="1734358"/>
                  <a:pt y="1862132" x="1651738"/>
                  <a:pt y="1884567" x="1637118"/>
                </a:cubicBezTo>
                <a:lnTo>
                  <a:pt y="1737512" x="1519222"/>
                </a:lnTo>
                <a:lnTo>
                  <a:pt y="1878846" x="1369966"/>
                </a:lnTo>
                <a:lnTo>
                  <a:pt y="1993208" x="1305962"/>
                </a:lnTo>
                <a:cubicBezTo>
                  <a:pt y="1879747" x="1306696"/>
                  <a:pt y="1846759" x="1237013"/>
                  <a:pt y="1733298" x="1237747"/>
                </a:cubicBezTo>
                <a:cubicBezTo>
                  <a:pt y="1666361" x="1196507"/>
                  <a:pt y="1740256" x="1165325"/>
                  <a:pt y="1673319" x="1124085"/>
                </a:cubicBezTo>
                <a:cubicBezTo>
                  <a:pt y="1619669" x="1103967"/>
                  <a:pt y="1706850" x="1033550"/>
                  <a:pt y="1653200" x="1013432"/>
                </a:cubicBezTo>
                <a:lnTo>
                  <a:pt y="1440066" x="902705"/>
                </a:lnTo>
                <a:lnTo>
                  <a:pt y="1299864" x="780987"/>
                </a:lnTo>
                <a:cubicBezTo>
                  <a:pt y="1162595" x="783125"/>
                  <a:pt y="1317049" x="604193"/>
                  <a:pt y="1179780" x="606331"/>
                </a:cubicBezTo>
                <a:lnTo>
                  <a:pt y="998836" x="523278"/>
                </a:lnTo>
                <a:lnTo>
                  <a:pt y="682846" x="473044"/>
                </a:lnTo>
                <a:lnTo>
                  <a:pt y="551570" x="422244"/>
                </a:lnTo>
                <a:lnTo>
                  <a:pt y="497060" x="325422"/>
                </a:lnTo>
                <a:lnTo>
                  <a:pt y="380057" x="222250"/>
                </a:lnTo>
                <a:lnTo>
                  <a:pt y="348307" x="95250"/>
                </a:lnTo>
                <a:lnTo>
                  <a:pt y="303857" x="0"/>
                </a:lnTo>
                <a:lnTo>
                  <a:pt y="183207" x="63500"/>
                </a:lnTo>
                <a:close/>
              </a:path>
            </a:pathLst>
          </a:custGeom>
          <a:solidFill>
            <a:srgbClr val="66FF33">
              <a:alpha val="29803"/>
            </a:srgbClr>
          </a:solidFill>
          <a:ln w="9525" cap="flat">
            <a:solidFill>
              <a:srgbClr val="66FF33"/>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307" name="Shape 1307"/>
          <p:cNvSpPr/>
          <p:nvPr/>
        </p:nvSpPr>
        <p:spPr>
          <a:xfrm>
            <a:off y="2343150" x="5210175"/>
            <a:ext cy="1252537" cx="1943099"/>
          </a:xfrm>
          <a:custGeom>
            <a:pathLst>
              <a:path w="1943100" extrusionOk="0" h="1252538">
                <a:moveTo>
                  <a:pt y="23813" x="0"/>
                </a:moveTo>
                <a:lnTo>
                  <a:pt y="0" x="200025"/>
                </a:lnTo>
                <a:lnTo>
                  <a:pt y="176213" x="385763"/>
                </a:lnTo>
                <a:lnTo>
                  <a:pt y="309563" x="609600"/>
                </a:lnTo>
                <a:lnTo>
                  <a:pt y="381000" x="919163"/>
                </a:lnTo>
                <a:lnTo>
                  <a:pt y="504825" x="1243013"/>
                </a:lnTo>
                <a:lnTo>
                  <a:pt y="576263" x="1338263"/>
                </a:lnTo>
                <a:lnTo>
                  <a:pt y="666750" x="1300163"/>
                </a:lnTo>
                <a:lnTo>
                  <a:pt y="733425" x="1285875"/>
                </a:lnTo>
                <a:lnTo>
                  <a:pt y="800100" x="1309688"/>
                </a:lnTo>
                <a:lnTo>
                  <a:pt y="966788" x="1519238"/>
                </a:lnTo>
                <a:lnTo>
                  <a:pt y="1062038" x="1633538"/>
                </a:lnTo>
                <a:lnTo>
                  <a:pt y="1252538" x="1943100"/>
                </a:lnTo>
              </a:path>
            </a:pathLst>
          </a:custGeom>
          <a:noFill/>
          <a:ln w="25400"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308" name="Shape 1308"/>
          <p:cNvPicPr preferRelativeResize="0"/>
          <p:nvPr/>
        </p:nvPicPr>
        <p:blipFill rotWithShape="1">
          <a:blip r:embed="rId4">
            <a:alphaModFix/>
          </a:blip>
          <a:srcRect t="0" b="0" r="0" l="0"/>
          <a:stretch/>
        </p:blipFill>
        <p:spPr>
          <a:xfrm>
            <a:off y="5294376" x="343343"/>
            <a:ext cy="1365250" cx="7883525"/>
          </a:xfrm>
          <a:prstGeom prst="rect">
            <a:avLst/>
          </a:prstGeom>
          <a:noFill/>
          <a:ln>
            <a:noFill/>
          </a:ln>
        </p:spPr>
      </p:pic>
      <p:grpSp>
        <p:nvGrpSpPr>
          <p:cNvPr id="1309" name="Shape 1309"/>
          <p:cNvGrpSpPr/>
          <p:nvPr/>
        </p:nvGrpSpPr>
        <p:grpSpPr>
          <a:xfrm>
            <a:off y="775156" x="339885"/>
            <a:ext cy="5884469" cx="7886984"/>
            <a:chOff y="775156" x="339885"/>
            <a:chExt cy="5884469" cx="7886984"/>
          </a:xfrm>
        </p:grpSpPr>
        <p:pic>
          <p:nvPicPr>
            <p:cNvPr id="1310" name="Shape 1310"/>
            <p:cNvPicPr preferRelativeResize="0"/>
            <p:nvPr/>
          </p:nvPicPr>
          <p:blipFill rotWithShape="1">
            <a:blip r:embed="rId5">
              <a:alphaModFix/>
            </a:blip>
            <a:srcRect t="0" b="0" r="0" l="0"/>
            <a:stretch/>
          </p:blipFill>
          <p:spPr>
            <a:xfrm>
              <a:off y="781358" x="339885"/>
              <a:ext cy="2882443" cx="5458459"/>
            </a:xfrm>
            <a:prstGeom prst="rect">
              <a:avLst/>
            </a:prstGeom>
            <a:noFill/>
            <a:ln w="12700" cap="flat">
              <a:solidFill>
                <a:schemeClr val="dk1"/>
              </a:solidFill>
              <a:prstDash val="solid"/>
              <a:miter/>
              <a:headEnd w="med" len="med" type="none"/>
              <a:tailEnd w="med" len="med" type="none"/>
            </a:ln>
          </p:spPr>
        </p:pic>
        <p:cxnSp>
          <p:nvCxnSpPr>
            <p:cNvPr id="1311" name="Shape 1311"/>
            <p:cNvCxnSpPr/>
            <p:nvPr/>
          </p:nvCxnSpPr>
          <p:spPr>
            <a:xfrm>
              <a:off y="775156" x="5798344"/>
              <a:ext cy="4711242" cx="2428524"/>
            </a:xfrm>
            <a:prstGeom prst="straightConnector1">
              <a:avLst/>
            </a:prstGeom>
            <a:noFill/>
            <a:ln w="12700" cap="flat">
              <a:solidFill>
                <a:schemeClr val="dk1"/>
              </a:solidFill>
              <a:prstDash val="solid"/>
              <a:round/>
              <a:headEnd w="med" len="med" type="none"/>
              <a:tailEnd w="med" len="med" type="none"/>
            </a:ln>
          </p:spPr>
        </p:cxnSp>
        <p:cxnSp>
          <p:nvCxnSpPr>
            <p:cNvPr id="1312" name="Shape 1312"/>
            <p:cNvCxnSpPr/>
            <p:nvPr/>
          </p:nvCxnSpPr>
          <p:spPr>
            <a:xfrm>
              <a:off y="3663801" x="5798344"/>
              <a:ext cy="2995823" cx="2428524"/>
            </a:xfrm>
            <a:prstGeom prst="straightConnector1">
              <a:avLst/>
            </a:prstGeom>
            <a:noFill/>
            <a:ln w="12700" cap="flat">
              <a:solidFill>
                <a:schemeClr val="dk1"/>
              </a:solidFill>
              <a:prstDash val="solid"/>
              <a:round/>
              <a:headEnd w="med" len="med" type="none"/>
              <a:tailEnd w="med" len="med" type="none"/>
            </a:ln>
          </p:spPr>
        </p:cxnSp>
        <p:cxnSp>
          <p:nvCxnSpPr>
            <p:cNvPr id="1313" name="Shape 1313"/>
            <p:cNvCxnSpPr/>
            <p:nvPr/>
          </p:nvCxnSpPr>
          <p:spPr>
            <a:xfrm>
              <a:off y="3663801" x="339885"/>
              <a:ext cy="2995823" cx="5299677"/>
            </a:xfrm>
            <a:prstGeom prst="straightConnector1">
              <a:avLst/>
            </a:prstGeom>
            <a:noFill/>
            <a:ln w="12700" cap="flat">
              <a:solidFill>
                <a:schemeClr val="dk1"/>
              </a:solidFill>
              <a:prstDash val="solid"/>
              <a:round/>
              <a:headEnd w="med" len="med" type="none"/>
              <a:tailEnd w="med" len="med" type="none"/>
            </a:ln>
          </p:spPr>
        </p:cxnSp>
        <p:sp>
          <p:nvSpPr>
            <p:cNvPr id="1314" name="Shape 1314"/>
            <p:cNvSpPr/>
            <p:nvPr/>
          </p:nvSpPr>
          <p:spPr>
            <a:xfrm>
              <a:off y="5486400" x="5639562"/>
              <a:ext cy="1173226" cx="2587306"/>
            </a:xfrm>
            <a:prstGeom prst="rect">
              <a:avLst/>
            </a:prstGeom>
            <a:noFill/>
            <a:ln w="12700" cap="flat">
              <a:solidFill>
                <a:schemeClr val="dk1">
                  <a:alpha val="49803"/>
                </a:schemeClr>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cxnSp>
          <p:nvCxnSpPr>
            <p:cNvPr id="1315" name="Shape 1315"/>
            <p:cNvCxnSpPr/>
            <p:nvPr/>
          </p:nvCxnSpPr>
          <p:spPr>
            <a:xfrm>
              <a:off y="3663801" x="3582162"/>
              <a:ext cy="1822598" cx="2057400"/>
            </a:xfrm>
            <a:prstGeom prst="straightConnector1">
              <a:avLst/>
            </a:prstGeom>
            <a:noFill/>
            <a:ln w="12700" cap="flat">
              <a:solidFill>
                <a:schemeClr val="dk1"/>
              </a:solidFill>
              <a:prstDash val="solid"/>
              <a:round/>
              <a:headEnd w="med" len="med" type="none"/>
              <a:tailEnd w="med" len="med" type="none"/>
            </a:ln>
          </p:spPr>
        </p:cxnSp>
      </p:grpSp>
      <p:cxnSp>
        <p:nvCxnSpPr>
          <p:cNvPr id="1316" name="Shape 1316"/>
          <p:cNvCxnSpPr/>
          <p:nvPr/>
        </p:nvCxnSpPr>
        <p:spPr>
          <a:xfrm>
            <a:off y="914400" x="1219200"/>
            <a:ext cy="1177290" cx="0"/>
          </a:xfrm>
          <a:prstGeom prst="straightConnector1">
            <a:avLst/>
          </a:prstGeom>
          <a:noFill/>
          <a:ln w="19050" cap="flat">
            <a:solidFill>
              <a:srgbClr val="FF0000"/>
            </a:solidFill>
            <a:prstDash val="solid"/>
            <a:round/>
            <a:headEnd w="lg" len="lg" type="stealth"/>
            <a:tailEnd w="lg" len="lg" type="stealth"/>
          </a:ln>
        </p:spPr>
      </p:cxnSp>
      <p:sp>
        <p:nvSpPr>
          <p:cNvPr id="1317" name="Shape 1317"/>
          <p:cNvSpPr txBox="1"/>
          <p:nvPr/>
        </p:nvSpPr>
        <p:spPr>
          <a:xfrm>
            <a:off y="982604" x="1381720"/>
            <a:ext cy="307777" cx="3082894"/>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400" lang="en-US" i="0">
                <a:solidFill>
                  <a:srgbClr val="FF0000"/>
                </a:solidFill>
                <a:latin typeface="Rokkitt"/>
                <a:ea typeface="Rokkitt"/>
                <a:cs typeface="Rokkitt"/>
                <a:sym typeface="Rokkitt"/>
              </a:rPr>
              <a:t>33’/2100 yrs = 0.2 in/yr = 5 mm/yr </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07"/>
                                        </p:tgtEl>
                                        <p:attrNameLst>
                                          <p:attrName>style.visibility</p:attrName>
                                        </p:attrNameLst>
                                      </p:cBhvr>
                                      <p:to>
                                        <p:strVal val="visible"/>
                                      </p:to>
                                    </p:set>
                                    <p:animEffect transition="in" filter="fade">
                                      <p:cBhvr>
                                        <p:cTn dur="1"/>
                                        <p:tgtEl>
                                          <p:spTgt spid="1307"/>
                                        </p:tgtEl>
                                      </p:cBhvr>
                                    </p:animEffect>
                                  </p:childTnLst>
                                </p:cTn>
                              </p:par>
                              <p:par>
                                <p:cTn presetID="10" fill="hold" presetSubtype="0" presetClass="entr" nodeType="withEffect">
                                  <p:stCondLst>
                                    <p:cond delay="0"/>
                                  </p:stCondLst>
                                  <p:childTnLst>
                                    <p:set>
                                      <p:cBhvr>
                                        <p:cTn dur="1" fill="hold">
                                          <p:stCondLst>
                                            <p:cond delay="0"/>
                                          </p:stCondLst>
                                        </p:cTn>
                                        <p:tgtEl>
                                          <p:spTgt spid="1308"/>
                                        </p:tgtEl>
                                        <p:attrNameLst>
                                          <p:attrName>style.visibility</p:attrName>
                                        </p:attrNameLst>
                                      </p:cBhvr>
                                      <p:to>
                                        <p:strVal val="visible"/>
                                      </p:to>
                                    </p:set>
                                    <p:animEffect transition="in" filter="fade">
                                      <p:cBhvr>
                                        <p:cTn dur="1"/>
                                        <p:tgtEl>
                                          <p:spTgt spid="130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09"/>
                                        </p:tgtEl>
                                        <p:attrNameLst>
                                          <p:attrName>style.visibility</p:attrName>
                                        </p:attrNameLst>
                                      </p:cBhvr>
                                      <p:to>
                                        <p:strVal val="visible"/>
                                      </p:to>
                                    </p:set>
                                    <p:animEffect transition="in" filter="fade">
                                      <p:cBhvr>
                                        <p:cTn dur="1"/>
                                        <p:tgtEl>
                                          <p:spTgt spid="1309"/>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16"/>
                                        </p:tgtEl>
                                        <p:attrNameLst>
                                          <p:attrName>style.visibility</p:attrName>
                                        </p:attrNameLst>
                                      </p:cBhvr>
                                      <p:to>
                                        <p:strVal val="visible"/>
                                      </p:to>
                                    </p:set>
                                    <p:animEffect transition="in" filter="fade">
                                      <p:cBhvr>
                                        <p:cTn dur="1"/>
                                        <p:tgtEl>
                                          <p:spTgt spid="131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17"/>
                                        </p:tgtEl>
                                        <p:attrNameLst>
                                          <p:attrName>style.visibility</p:attrName>
                                        </p:attrNameLst>
                                      </p:cBhvr>
                                      <p:to>
                                        <p:strVal val="visible"/>
                                      </p:to>
                                    </p:set>
                                    <p:animEffect transition="in" filter="fade">
                                      <p:cBhvr>
                                        <p:cTn dur="1"/>
                                        <p:tgtEl>
                                          <p:spTgt spid="1317"/>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xit" nodeType="clickEffect">
                                  <p:stCondLst>
                                    <p:cond delay="0"/>
                                  </p:stCondLst>
                                  <p:childTnLst>
                                    <p:animEffect transition="out" filter="fade">
                                      <p:cBhvr>
                                        <p:cTn dur="1"/>
                                        <p:tgtEl>
                                          <p:spTgt spid="1309"/>
                                        </p:tgtEl>
                                      </p:cBhvr>
                                    </p:animEffect>
                                    <p:set>
                                      <p:cBhvr>
                                        <p:cTn dur="1" fill="hold">
                                          <p:stCondLst>
                                            <p:cond delay="1"/>
                                          </p:stCondLst>
                                        </p:cTn>
                                        <p:tgtEl>
                                          <p:spTgt spid="1309"/>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316"/>
                                        </p:tgtEl>
                                      </p:cBhvr>
                                    </p:animEffect>
                                    <p:set>
                                      <p:cBhvr>
                                        <p:cTn dur="1" fill="hold">
                                          <p:stCondLst>
                                            <p:cond delay="1"/>
                                          </p:stCondLst>
                                        </p:cTn>
                                        <p:tgtEl>
                                          <p:spTgt spid="1316"/>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317"/>
                                        </p:tgtEl>
                                      </p:cBhvr>
                                    </p:animEffect>
                                    <p:set>
                                      <p:cBhvr>
                                        <p:cTn dur="1" fill="hold">
                                          <p:stCondLst>
                                            <p:cond delay="1"/>
                                          </p:stCondLst>
                                        </p:cTn>
                                        <p:tgtEl>
                                          <p:spTgt spid="131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2" name="Shape 1322"/>
        <p:cNvGrpSpPr/>
        <p:nvPr/>
      </p:nvGrpSpPr>
      <p:grpSpPr>
        <a:xfrm>
          <a:off y="0" x="0"/>
          <a:ext cy="0" cx="0"/>
          <a:chOff y="0" x="0"/>
          <a:chExt cy="0" cx="0"/>
        </a:xfrm>
      </p:grpSpPr>
      <p:sp>
        <p:nvSpPr>
          <p:cNvPr id="1323" name="Shape 1323"/>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Subsidence Today</a:t>
            </a:r>
          </a:p>
        </p:txBody>
      </p:sp>
      <p:sp>
        <p:nvSpPr>
          <p:cNvPr id="1324" name="Shape 1324"/>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historic sediment load on the delta causes the subsidence that creates the space for the river to deposit the new sediment – the accommodation space.</a:t>
            </a:r>
          </a:p>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As we have seen, when the river is not putting sediment in an abandoned part of the delta, the subsidence continues and the abandoned lobe sinks below the water.</a:t>
            </a:r>
          </a:p>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This subsidence is drowning the coast.</a:t>
            </a:r>
          </a:p>
        </p:txBody>
      </p:sp>
      <p:sp>
        <p:nvSpPr>
          <p:cNvPr id="1325" name="Shape 1325"/>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9" name="Shape 1329"/>
        <p:cNvGrpSpPr/>
        <p:nvPr/>
      </p:nvGrpSpPr>
      <p:grpSpPr>
        <a:xfrm>
          <a:off y="0" x="0"/>
          <a:ext cy="0" cx="0"/>
          <a:chOff y="0" x="0"/>
          <a:chExt cy="0" cx="0"/>
        </a:xfrm>
      </p:grpSpPr>
      <p:pic>
        <p:nvPicPr>
          <p:cNvPr id="1330" name="Shape 1330"/>
          <p:cNvPicPr preferRelativeResize="0"/>
          <p:nvPr/>
        </p:nvPicPr>
        <p:blipFill rotWithShape="1">
          <a:blip r:embed="rId3">
            <a:alphaModFix/>
          </a:blip>
          <a:srcRect t="0" b="0" r="0" l="0"/>
          <a:stretch/>
        </p:blipFill>
        <p:spPr>
          <a:xfrm>
            <a:off y="-214312" x="-1905372"/>
            <a:ext cy="7097986" cx="12116469"/>
          </a:xfrm>
          <a:prstGeom prst="rect">
            <a:avLst/>
          </a:prstGeom>
          <a:solidFill>
            <a:schemeClr val="lt1"/>
          </a:solidFill>
          <a:ln>
            <a:noFill/>
          </a:ln>
        </p:spPr>
      </p:pic>
      <p:sp>
        <p:nvSpPr>
          <p:cNvPr id="1331" name="Shape 1331"/>
          <p:cNvSpPr txBox="1"/>
          <p:nvPr/>
        </p:nvSpPr>
        <p:spPr>
          <a:xfrm>
            <a:off y="6069955" x="6553275"/>
            <a:ext cy="249582" cx="2277855"/>
          </a:xfrm>
          <a:prstGeom prst="rect">
            <a:avLst/>
          </a:prstGeom>
          <a:solidFill>
            <a:schemeClr val="lt1"/>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1200" lang="en-US" i="0">
                <a:solidFill>
                  <a:schemeClr val="lt1"/>
                </a:solidFill>
                <a:latin typeface="Times New Roman"/>
                <a:ea typeface="Times New Roman"/>
                <a:cs typeface="Times New Roman"/>
                <a:sym typeface="Times New Roman"/>
              </a:rPr>
              <a:t>© 2003 Louisiana State University</a:t>
            </a:r>
          </a:p>
        </p:txBody>
      </p:sp>
      <p:sp>
        <p:nvSpPr>
          <p:cNvPr id="1332" name="Shape 1332"/>
          <p:cNvSpPr txBox="1"/>
          <p:nvPr/>
        </p:nvSpPr>
        <p:spPr>
          <a:xfrm>
            <a:off y="3154411" x="840507"/>
            <a:ext cy="750093" cx="1707803"/>
          </a:xfrm>
          <a:prstGeom prst="rect">
            <a:avLst/>
          </a:prstGeom>
          <a:solidFill>
            <a:schemeClr val="lt1"/>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200" lang="en-US" i="0">
                <a:solidFill>
                  <a:srgbClr val="00FF00"/>
                </a:solidFill>
                <a:latin typeface="Impact"/>
                <a:ea typeface="Impact"/>
                <a:cs typeface="Impact"/>
                <a:sym typeface="Impact"/>
              </a:rPr>
              <a:t>Green </a:t>
            </a:r>
            <a:r>
              <a:rPr strike="noStrike" u="none" b="0" cap="none" baseline="0" sz="2200" lang="en-US" i="0">
                <a:solidFill>
                  <a:srgbClr val="000000"/>
                </a:solidFill>
                <a:latin typeface="Impact"/>
                <a:ea typeface="Impact"/>
                <a:cs typeface="Impact"/>
                <a:sym typeface="Impact"/>
              </a:rPr>
              <a:t>square</a:t>
            </a:r>
          </a:p>
          <a:p>
            <a:pPr algn="ctr" rtl="0" lvl="0" marR="0" indent="0" marL="0">
              <a:spcBef>
                <a:spcPts val="0"/>
              </a:spcBef>
              <a:buSzPct val="25000"/>
              <a:buNone/>
            </a:pPr>
            <a:r>
              <a:rPr strike="noStrike" u="none" b="0" cap="none" baseline="0" sz="2200" lang="en-US" i="0">
                <a:solidFill>
                  <a:srgbClr val="000000"/>
                </a:solidFill>
                <a:latin typeface="Impact"/>
                <a:ea typeface="Impact"/>
                <a:cs typeface="Impact"/>
                <a:sym typeface="Impact"/>
              </a:rPr>
              <a:t>-1/2 inch/yr</a:t>
            </a:r>
          </a:p>
        </p:txBody>
      </p:sp>
      <p:sp>
        <p:nvSpPr>
          <p:cNvPr id="1333" name="Shape 1333"/>
          <p:cNvSpPr txBox="1"/>
          <p:nvPr/>
        </p:nvSpPr>
        <p:spPr>
          <a:xfrm>
            <a:off y="1545951" x="6390307"/>
            <a:ext cy="750093" cx="1195461"/>
          </a:xfrm>
          <a:prstGeom prst="rect">
            <a:avLst/>
          </a:prstGeom>
          <a:solidFill>
            <a:schemeClr val="lt1"/>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200" lang="en-US" i="0">
                <a:solidFill>
                  <a:schemeClr val="dk1"/>
                </a:solidFill>
                <a:latin typeface="Impact"/>
                <a:ea typeface="Impact"/>
                <a:cs typeface="Impact"/>
                <a:sym typeface="Impact"/>
              </a:rPr>
              <a:t>Stars</a:t>
            </a:r>
          </a:p>
          <a:p>
            <a:pPr algn="ctr" rtl="0" lvl="0" marR="0" indent="0" marL="0">
              <a:spcBef>
                <a:spcPts val="0"/>
              </a:spcBef>
              <a:buSzPct val="25000"/>
              <a:buNone/>
            </a:pPr>
            <a:r>
              <a:rPr strike="noStrike" u="none" b="0" cap="none" baseline="0" sz="2200" lang="en-US" i="0">
                <a:solidFill>
                  <a:schemeClr val="dk1"/>
                </a:solidFill>
                <a:latin typeface="Impact"/>
                <a:ea typeface="Impact"/>
                <a:cs typeface="Impact"/>
                <a:sym typeface="Impact"/>
              </a:rPr>
              <a:t>0 inch/yr</a:t>
            </a:r>
          </a:p>
        </p:txBody>
      </p:sp>
      <p:sp>
        <p:nvSpPr>
          <p:cNvPr id="1334" name="Shape 1334"/>
          <p:cNvSpPr txBox="1"/>
          <p:nvPr/>
        </p:nvSpPr>
        <p:spPr>
          <a:xfrm>
            <a:off y="1214437" x="7696275"/>
            <a:ext cy="803579" cx="1473147"/>
          </a:xfrm>
          <a:prstGeom prst="rect">
            <a:avLst/>
          </a:prstGeom>
          <a:solidFill>
            <a:schemeClr val="lt1"/>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4800" lang="en-US" i="1">
                <a:solidFill>
                  <a:srgbClr val="FF3300"/>
                </a:solidFill>
                <a:latin typeface="Impact"/>
                <a:ea typeface="Impact"/>
                <a:cs typeface="Impact"/>
                <a:sym typeface="Impact"/>
              </a:rPr>
              <a:t>uplift</a:t>
            </a:r>
          </a:p>
        </p:txBody>
      </p:sp>
      <p:sp>
        <p:nvSpPr>
          <p:cNvPr id="1335" name="Shape 1335"/>
          <p:cNvSpPr txBox="1"/>
          <p:nvPr/>
        </p:nvSpPr>
        <p:spPr>
          <a:xfrm>
            <a:off y="148456" x="1218901"/>
            <a:ext cy="803579" cx="1721613"/>
          </a:xfrm>
          <a:prstGeom prst="rect">
            <a:avLst/>
          </a:prstGeom>
          <a:solidFill>
            <a:schemeClr val="lt1"/>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4800" lang="en-US" i="1">
                <a:solidFill>
                  <a:srgbClr val="000000"/>
                </a:solidFill>
                <a:latin typeface="Impact"/>
                <a:ea typeface="Impact"/>
                <a:cs typeface="Impact"/>
                <a:sym typeface="Impact"/>
              </a:rPr>
              <a:t>stable</a:t>
            </a:r>
          </a:p>
        </p:txBody>
      </p:sp>
      <p:sp>
        <p:nvSpPr>
          <p:cNvPr id="1336" name="Shape 1336"/>
          <p:cNvSpPr txBox="1"/>
          <p:nvPr/>
        </p:nvSpPr>
        <p:spPr>
          <a:xfrm>
            <a:off y="5553150" x="982265"/>
            <a:ext cy="834356" cx="2638531"/>
          </a:xfrm>
          <a:prstGeom prst="rect">
            <a:avLst/>
          </a:prstGeom>
          <a:solidFill>
            <a:schemeClr val="lt1"/>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2500" lang="en-US" i="0">
                <a:solidFill>
                  <a:srgbClr val="000000"/>
                </a:solidFill>
                <a:latin typeface="Impact"/>
                <a:ea typeface="Impact"/>
                <a:cs typeface="Impact"/>
                <a:sym typeface="Impact"/>
              </a:rPr>
              <a:t>Coastal parishes</a:t>
            </a:r>
          </a:p>
          <a:p>
            <a:pPr algn="l" rtl="0" lvl="0" marR="0" indent="0" marL="0">
              <a:spcBef>
                <a:spcPts val="0"/>
              </a:spcBef>
              <a:buSzPct val="25000"/>
              <a:buNone/>
            </a:pPr>
            <a:r>
              <a:rPr strike="noStrike" u="none" b="0" cap="none" baseline="0" sz="2500" lang="en-US" i="0">
                <a:solidFill>
                  <a:srgbClr val="000000"/>
                </a:solidFill>
                <a:latin typeface="Impact"/>
                <a:ea typeface="Impact"/>
                <a:cs typeface="Impact"/>
                <a:sym typeface="Impact"/>
              </a:rPr>
              <a:t>avg. = ~-1/2 inch/yr</a:t>
            </a:r>
          </a:p>
        </p:txBody>
      </p:sp>
      <p:sp>
        <p:nvSpPr>
          <p:cNvPr id="1337" name="Shape 1337"/>
          <p:cNvSpPr txBox="1"/>
          <p:nvPr/>
        </p:nvSpPr>
        <p:spPr>
          <a:xfrm>
            <a:off y="4642321" x="7072311"/>
            <a:ext cy="837158" cx="1830586"/>
          </a:xfrm>
          <a:prstGeom prst="rect">
            <a:avLst/>
          </a:prstGeom>
          <a:solidFill>
            <a:schemeClr val="lt1"/>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500" lang="en-US" i="0">
                <a:solidFill>
                  <a:srgbClr val="FFCC00"/>
                </a:solidFill>
                <a:latin typeface="Impact"/>
                <a:ea typeface="Impact"/>
                <a:cs typeface="Impact"/>
                <a:sym typeface="Impact"/>
              </a:rPr>
              <a:t>Yellow</a:t>
            </a:r>
            <a:r>
              <a:rPr strike="noStrike" u="none" b="0" cap="none" baseline="0" sz="2500" lang="en-US" i="0">
                <a:solidFill>
                  <a:srgbClr val="00FF00"/>
                </a:solidFill>
                <a:latin typeface="Impact"/>
                <a:ea typeface="Impact"/>
                <a:cs typeface="Impact"/>
                <a:sym typeface="Impact"/>
              </a:rPr>
              <a:t> </a:t>
            </a:r>
            <a:r>
              <a:rPr strike="noStrike" u="none" b="0" cap="none" baseline="0" sz="2500" lang="en-US" i="0">
                <a:solidFill>
                  <a:srgbClr val="000000"/>
                </a:solidFill>
                <a:latin typeface="Impact"/>
                <a:ea typeface="Impact"/>
                <a:cs typeface="Impact"/>
                <a:sym typeface="Impact"/>
              </a:rPr>
              <a:t>circle</a:t>
            </a:r>
          </a:p>
          <a:p>
            <a:pPr algn="ctr" rtl="0" lvl="0" marR="0" indent="0" marL="0">
              <a:spcBef>
                <a:spcPts val="0"/>
              </a:spcBef>
              <a:buSzPct val="25000"/>
              <a:buNone/>
            </a:pPr>
            <a:r>
              <a:rPr strike="noStrike" u="none" b="0" cap="none" baseline="0" sz="2500" lang="en-US" i="0">
                <a:solidFill>
                  <a:srgbClr val="000000"/>
                </a:solidFill>
                <a:latin typeface="Impact"/>
                <a:ea typeface="Impact"/>
                <a:cs typeface="Impact"/>
                <a:sym typeface="Impact"/>
              </a:rPr>
              <a:t>-3/4 inch/yr</a:t>
            </a:r>
          </a:p>
        </p:txBody>
      </p:sp>
      <p:sp>
        <p:nvSpPr>
          <p:cNvPr id="1338" name="Shape 1338"/>
          <p:cNvSpPr txBox="1"/>
          <p:nvPr/>
        </p:nvSpPr>
        <p:spPr>
          <a:xfrm>
            <a:off y="2469058" x="4416846"/>
            <a:ext cy="750093" cx="1537021"/>
          </a:xfrm>
          <a:prstGeom prst="rect">
            <a:avLst/>
          </a:prstGeom>
          <a:solidFill>
            <a:schemeClr val="lt1"/>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200" lang="en-US" i="0">
                <a:solidFill>
                  <a:schemeClr val="dk1"/>
                </a:solidFill>
                <a:latin typeface="Impact"/>
                <a:ea typeface="Impact"/>
                <a:cs typeface="Impact"/>
                <a:sym typeface="Impact"/>
              </a:rPr>
              <a:t>Blue</a:t>
            </a:r>
            <a:r>
              <a:rPr strike="noStrike" u="none" b="0" cap="none" baseline="0" sz="2200" lang="en-US" i="0">
                <a:solidFill>
                  <a:srgbClr val="00FF00"/>
                </a:solidFill>
                <a:latin typeface="Impact"/>
                <a:ea typeface="Impact"/>
                <a:cs typeface="Impact"/>
                <a:sym typeface="Impact"/>
              </a:rPr>
              <a:t> </a:t>
            </a:r>
            <a:r>
              <a:rPr strike="noStrike" u="none" b="0" cap="none" baseline="0" sz="2200" lang="en-US" i="0">
                <a:solidFill>
                  <a:srgbClr val="000000"/>
                </a:solidFill>
                <a:latin typeface="Impact"/>
                <a:ea typeface="Impact"/>
                <a:cs typeface="Impact"/>
                <a:sym typeface="Impact"/>
              </a:rPr>
              <a:t>square</a:t>
            </a:r>
          </a:p>
          <a:p>
            <a:pPr algn="ctr" rtl="0" lvl="0" marR="0" indent="0" marL="0">
              <a:spcBef>
                <a:spcPts val="0"/>
              </a:spcBef>
              <a:buSzPct val="25000"/>
              <a:buNone/>
            </a:pPr>
            <a:r>
              <a:rPr strike="noStrike" u="none" b="0" cap="none" baseline="0" sz="2200" lang="en-US" i="0">
                <a:solidFill>
                  <a:srgbClr val="000000"/>
                </a:solidFill>
                <a:latin typeface="Impact"/>
                <a:ea typeface="Impact"/>
                <a:cs typeface="Impact"/>
                <a:sym typeface="Impact"/>
              </a:rPr>
              <a:t>-1/3 inch/yr</a:t>
            </a:r>
          </a:p>
        </p:txBody>
      </p:sp>
      <p:sp>
        <p:nvSpPr>
          <p:cNvPr id="1339" name="Shape 1339"/>
          <p:cNvSpPr/>
          <p:nvPr/>
        </p:nvSpPr>
        <p:spPr>
          <a:xfrm>
            <a:off y="4404567" x="3809628"/>
            <a:ext cy="2971354" cx="5029646"/>
          </a:xfrm>
          <a:prstGeom prst="ellipse">
            <a:avLst/>
          </a:prstGeom>
          <a:solidFill>
            <a:schemeClr val="accent2"/>
          </a:solidFill>
          <a:ln w="76200" cap="flat">
            <a:solidFill>
              <a:srgbClr val="CC9900"/>
            </a:solidFill>
            <a:prstDash val="dash"/>
            <a:round/>
            <a:headEnd w="med" len="med" type="none"/>
            <a:tailEnd w="med" len="med" type="none"/>
          </a:ln>
        </p:spPr>
        <p:txBody>
          <a:bodyPr bIns="32125" rIns="64275" lIns="64275" tIns="32125" anchor="ctr" anchorCtr="0">
            <a:spAutoFit/>
          </a:bodyPr>
          <a:lstStyle/>
          <a:p>
            <a:pPr algn="ctr" rtl="0" lvl="0" marR="0" indent="0" marL="0">
              <a:spcBef>
                <a:spcPts val="0"/>
              </a:spcBef>
              <a:buSzPct val="25000"/>
              <a:buNone/>
            </a:pPr>
            <a:r>
              <a:rPr strike="noStrike" u="none" b="0" cap="none" baseline="0" sz="1800" lang="en-US" i="1">
                <a:solidFill>
                  <a:schemeClr val="dk1"/>
                </a:solidFill>
                <a:latin typeface="Rokkitt"/>
                <a:ea typeface="Rokkitt"/>
                <a:cs typeface="Rokkitt"/>
                <a:sym typeface="Rokkitt"/>
              </a:rPr>
              <a:t>Load of</a:t>
            </a:r>
          </a:p>
          <a:p>
            <a:pPr algn="ctr" rtl="0" lvl="0" marR="0" indent="0" marL="0">
              <a:spcBef>
                <a:spcPts val="0"/>
              </a:spcBef>
              <a:buSzPct val="25000"/>
              <a:buNone/>
            </a:pPr>
            <a:r>
              <a:rPr strike="noStrike" u="none" b="0" cap="none" baseline="0" sz="1800" lang="en-US" i="1">
                <a:solidFill>
                  <a:schemeClr val="dk1"/>
                </a:solidFill>
                <a:latin typeface="Rokkitt"/>
                <a:ea typeface="Rokkitt"/>
                <a:cs typeface="Rokkitt"/>
                <a:sym typeface="Rokkitt"/>
              </a:rPr>
              <a:t>Holocene Mississippi</a:t>
            </a:r>
          </a:p>
          <a:p>
            <a:pPr algn="ctr" rtl="0" lvl="0" marR="0" indent="0" marL="0">
              <a:spcBef>
                <a:spcPts val="0"/>
              </a:spcBef>
              <a:buSzPct val="25000"/>
              <a:buNone/>
            </a:pPr>
            <a:r>
              <a:rPr strike="noStrike" u="none" b="0" cap="none" baseline="0" sz="1800" lang="en-US" i="1">
                <a:solidFill>
                  <a:schemeClr val="dk1"/>
                </a:solidFill>
                <a:latin typeface="Rokkitt"/>
                <a:ea typeface="Rokkitt"/>
                <a:cs typeface="Rokkitt"/>
                <a:sym typeface="Rokkitt"/>
              </a:rPr>
              <a:t>River Delta</a:t>
            </a:r>
          </a:p>
        </p:txBody>
      </p:sp>
      <p:sp>
        <p:nvSpPr>
          <p:cNvPr id="1340" name="Shape 1340"/>
          <p:cNvSpPr/>
          <p:nvPr/>
        </p:nvSpPr>
        <p:spPr>
          <a:xfrm>
            <a:off y="89534" x="3489257"/>
            <a:ext cy="926689" cx="4929222"/>
          </a:xfrm>
          <a:prstGeom prst="rect">
            <a:avLst/>
          </a:prstGeom>
          <a:solidFill>
            <a:schemeClr val="dk2"/>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2800" lang="en-US" i="0">
                <a:solidFill>
                  <a:srgbClr val="FFCC00"/>
                </a:solidFill>
                <a:latin typeface="Rokkitt"/>
                <a:ea typeface="Rokkitt"/>
                <a:cs typeface="Rokkitt"/>
                <a:sym typeface="Rokkitt"/>
              </a:rPr>
              <a:t>Subsidence and the Sediment</a:t>
            </a:r>
            <a:br>
              <a:rPr strike="noStrike" u="none" b="0" cap="none" baseline="0" sz="2800" lang="en-US" i="0">
                <a:solidFill>
                  <a:srgbClr val="FFCC00"/>
                </a:solidFill>
                <a:latin typeface="Rokkitt"/>
                <a:ea typeface="Rokkitt"/>
                <a:cs typeface="Rokkitt"/>
                <a:sym typeface="Rokkitt"/>
              </a:rPr>
            </a:br>
            <a:r>
              <a:rPr strike="noStrike" u="none" b="0" cap="none" baseline="0" sz="2800" lang="en-US" i="0">
                <a:solidFill>
                  <a:srgbClr val="FFCC00"/>
                </a:solidFill>
                <a:latin typeface="Rokkitt"/>
                <a:ea typeface="Rokkitt"/>
                <a:cs typeface="Rokkitt"/>
                <a:sym typeface="Rokkitt"/>
              </a:rPr>
              <a:t>Load</a:t>
            </a:r>
          </a:p>
        </p:txBody>
      </p:sp>
      <p:sp>
        <p:nvSpPr>
          <p:cNvPr id="1341" name="Shape 1341"/>
          <p:cNvSpPr txBox="1"/>
          <p:nvPr/>
        </p:nvSpPr>
        <p:spPr>
          <a:xfrm>
            <a:off y="1457771" x="2404576"/>
            <a:ext cy="588136" cx="3335837"/>
          </a:xfrm>
          <a:prstGeom prst="rect">
            <a:avLst/>
          </a:prstGeom>
          <a:solidFill>
            <a:srgbClr val="FB29D3"/>
          </a:solidFill>
          <a:ln>
            <a:noFill/>
          </a:ln>
        </p:spPr>
        <p:txBody>
          <a:bodyPr bIns="32125" rIns="64275" lIns="64275" tIns="32125" anchor="t" anchorCtr="0">
            <a:spAutoFit/>
          </a:bodyPr>
          <a:lstStyle/>
          <a:p>
            <a:pPr algn="ctr" rtl="0" lvl="0" marR="0" indent="0" marL="0">
              <a:spcBef>
                <a:spcPts val="0"/>
              </a:spcBef>
              <a:buSzPct val="25000"/>
              <a:buNone/>
            </a:pPr>
            <a:r>
              <a:rPr strike="noStrike" u="none" b="1" cap="none" baseline="0" sz="1700" lang="en-US" i="0">
                <a:solidFill>
                  <a:srgbClr val="000000"/>
                </a:solidFill>
                <a:latin typeface="Verdana"/>
                <a:ea typeface="Verdana"/>
                <a:cs typeface="Verdana"/>
                <a:sym typeface="Verdana"/>
              </a:rPr>
              <a:t>Shinkle and Dokka (2004)</a:t>
            </a:r>
          </a:p>
          <a:p>
            <a:pPr algn="ctr" rtl="0" lvl="0" marR="0" indent="0" marL="0">
              <a:spcBef>
                <a:spcPts val="0"/>
              </a:spcBef>
              <a:buSzPct val="25000"/>
              <a:buNone/>
            </a:pPr>
            <a:r>
              <a:rPr strike="noStrike" u="none" b="1" cap="none" baseline="0" sz="1700" lang="en-US" i="0">
                <a:solidFill>
                  <a:srgbClr val="000000"/>
                </a:solidFill>
                <a:latin typeface="Verdana"/>
                <a:ea typeface="Verdana"/>
                <a:cs typeface="Verdana"/>
                <a:sym typeface="Verdana"/>
              </a:rPr>
              <a:t>NOAA Tech. Rept. 50</a:t>
            </a:r>
          </a:p>
        </p:txBody>
      </p:sp>
      <p:sp>
        <p:nvSpPr>
          <p:cNvPr id="1342" name="Shape 1342"/>
          <p:cNvSpPr txBox="1"/>
          <p:nvPr/>
        </p:nvSpPr>
        <p:spPr>
          <a:xfrm>
            <a:off y="6322219" x="1035844"/>
            <a:ext cy="403474" cx="1763297"/>
          </a:xfrm>
          <a:prstGeom prst="rect">
            <a:avLst/>
          </a:prstGeom>
          <a:no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2200" lang="en-US" i="0">
                <a:solidFill>
                  <a:srgbClr val="FF3399"/>
                </a:solidFill>
                <a:latin typeface="Rokkitt"/>
                <a:ea typeface="Rokkitt"/>
                <a:cs typeface="Rokkitt"/>
                <a:sym typeface="Rokkitt"/>
              </a:rPr>
              <a:t>1960s-1980s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39">
                                            <p:txEl>
                                              <p:pRg st="0" end="0"/>
                                            </p:txEl>
                                          </p:spTgt>
                                        </p:tgtEl>
                                        <p:attrNameLst>
                                          <p:attrName>style.visibility</p:attrName>
                                        </p:attrNameLst>
                                      </p:cBhvr>
                                      <p:to>
                                        <p:strVal val="visible"/>
                                      </p:to>
                                    </p:set>
                                    <p:animEffect transition="in" filter="fade">
                                      <p:cBhvr>
                                        <p:cTn dur="1"/>
                                        <p:tgtEl>
                                          <p:spTgt spid="1339">
                                            <p:txEl>
                                              <p:pRg st="0" end="0"/>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39">
                                            <p:txEl>
                                              <p:pRg st="1" end="1"/>
                                            </p:txEl>
                                          </p:spTgt>
                                        </p:tgtEl>
                                        <p:attrNameLst>
                                          <p:attrName>style.visibility</p:attrName>
                                        </p:attrNameLst>
                                      </p:cBhvr>
                                      <p:to>
                                        <p:strVal val="visible"/>
                                      </p:to>
                                    </p:set>
                                    <p:animEffect transition="in" filter="fade">
                                      <p:cBhvr>
                                        <p:cTn dur="1"/>
                                        <p:tgtEl>
                                          <p:spTgt spid="1339">
                                            <p:txEl>
                                              <p:pRg st="1" end="1"/>
                                            </p:txEl>
                                          </p:spTgt>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39">
                                            <p:txEl>
                                              <p:pRg st="2" end="2"/>
                                            </p:txEl>
                                          </p:spTgt>
                                        </p:tgtEl>
                                        <p:attrNameLst>
                                          <p:attrName>style.visibility</p:attrName>
                                        </p:attrNameLst>
                                      </p:cBhvr>
                                      <p:to>
                                        <p:strVal val="visible"/>
                                      </p:to>
                                    </p:set>
                                    <p:animEffect transition="in" filter="fade">
                                      <p:cBhvr>
                                        <p:cTn dur="1"/>
                                        <p:tgtEl>
                                          <p:spTgt spid="13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y="0" x="0"/>
          <a:ext cy="0" cx="0"/>
          <a:chOff y="0" x="0"/>
          <a:chExt cy="0" cx="0"/>
        </a:xfrm>
      </p:grpSpPr>
      <p:sp>
        <p:nvSpPr>
          <p:cNvPr id="199" name="Shape 199"/>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The Good Old Days</a:t>
            </a:r>
          </a:p>
        </p:txBody>
      </p:sp>
      <p:sp>
        <p:nvSpPr>
          <p:cNvPr id="200" name="Shape 200"/>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0" marL="0">
              <a:lnSpc>
                <a:spcPct val="90000"/>
              </a:lnSpc>
              <a:spcBef>
                <a:spcPts val="0"/>
              </a:spcBef>
              <a:buClr>
                <a:schemeClr val="accent1"/>
              </a:buClr>
              <a:buSzPct val="25000"/>
              <a:buFont typeface="Rokkitt"/>
              <a:buNone/>
            </a:pPr>
            <a:r>
              <a:rPr strike="noStrike" u="none" b="0" cap="none" baseline="0" sz="3200" lang="en-US" i="0">
                <a:solidFill>
                  <a:schemeClr val="lt1"/>
                </a:solidFill>
                <a:latin typeface="Rokkitt"/>
                <a:ea typeface="Rokkitt"/>
                <a:cs typeface="Rokkitt"/>
                <a:sym typeface="Rokkitt"/>
              </a:rPr>
              <a:t>“Coastal lands have for centuries provided a crucial buffer zone between south Louisiana's communities and the violent wave action and storm surge that tropical storms and hurricanes transmit from the Gulf of Mexico. Coastal lands are a natural protective buffer, without which the levees that protect the cities and towns of south Louisiana are left exposed to unabated destructive forces.” </a:t>
            </a:r>
          </a:p>
        </p:txBody>
      </p:sp>
      <p:sp>
        <p:nvSpPr>
          <p:cNvPr id="201" name="Shape 201"/>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7" name="Shape 1347"/>
        <p:cNvGrpSpPr/>
        <p:nvPr/>
      </p:nvGrpSpPr>
      <p:grpSpPr>
        <a:xfrm>
          <a:off y="0" x="0"/>
          <a:ext cy="0" cx="0"/>
          <a:chOff y="0" x="0"/>
          <a:chExt cy="0" cx="0"/>
        </a:xfrm>
      </p:grpSpPr>
      <p:pic>
        <p:nvPicPr>
          <p:cNvPr id="1348" name="Shape 1348"/>
          <p:cNvPicPr preferRelativeResize="0"/>
          <p:nvPr/>
        </p:nvPicPr>
        <p:blipFill rotWithShape="1">
          <a:blip r:embed="rId3">
            <a:alphaModFix/>
          </a:blip>
          <a:srcRect t="0" b="0" r="0" l="0"/>
          <a:stretch/>
        </p:blipFill>
        <p:spPr>
          <a:xfrm>
            <a:off y="1127016" x="304798"/>
            <a:ext cy="5086573" cx="8304609"/>
          </a:xfrm>
          <a:prstGeom prst="rect">
            <a:avLst/>
          </a:prstGeom>
          <a:noFill/>
          <a:ln>
            <a:noFill/>
          </a:ln>
        </p:spPr>
      </p:pic>
      <p:sp>
        <p:nvSpPr>
          <p:cNvPr id="1349" name="Shape 1349"/>
          <p:cNvSpPr txBox="1"/>
          <p:nvPr/>
        </p:nvSpPr>
        <p:spPr>
          <a:xfrm>
            <a:off y="139794" x="1524188"/>
            <a:ext cy="926694" cx="6347886"/>
          </a:xfrm>
          <a:prstGeom prst="rect">
            <a:avLst/>
          </a:prstGeom>
          <a:solidFill>
            <a:schemeClr val="lt1"/>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800" lang="en-US" i="0">
                <a:solidFill>
                  <a:srgbClr val="000000"/>
                </a:solidFill>
                <a:latin typeface="Rokkitt"/>
                <a:ea typeface="Rokkitt"/>
                <a:cs typeface="Rokkitt"/>
                <a:sym typeface="Rokkitt"/>
              </a:rPr>
              <a:t>Predicted present-day vertical motions </a:t>
            </a:r>
          </a:p>
          <a:p>
            <a:pPr algn="ctr" rtl="0" lvl="0" marR="0" indent="0" marL="0">
              <a:spcBef>
                <a:spcPts val="0"/>
              </a:spcBef>
              <a:buSzPct val="25000"/>
              <a:buNone/>
            </a:pPr>
            <a:r>
              <a:rPr strike="noStrike" u="none" b="0" cap="none" baseline="0" sz="2800" lang="en-US" i="0">
                <a:solidFill>
                  <a:srgbClr val="000000"/>
                </a:solidFill>
                <a:latin typeface="Rokkitt"/>
                <a:ea typeface="Rokkitt"/>
                <a:cs typeface="Rokkitt"/>
                <a:sym typeface="Rokkitt"/>
              </a:rPr>
              <a:t>in mm/yr from delta &amp; ocean loads</a:t>
            </a:r>
          </a:p>
        </p:txBody>
      </p:sp>
      <p:cxnSp>
        <p:nvCxnSpPr>
          <p:cNvPr id="1350" name="Shape 1350"/>
          <p:cNvCxnSpPr/>
          <p:nvPr/>
        </p:nvCxnSpPr>
        <p:spPr>
          <a:xfrm>
            <a:off y="2518172" x="1893093"/>
            <a:ext cy="107156" cx="0"/>
          </a:xfrm>
          <a:prstGeom prst="straightConnector1">
            <a:avLst/>
          </a:prstGeom>
          <a:noFill/>
          <a:ln w="9525" cap="flat">
            <a:solidFill>
              <a:schemeClr val="lt1"/>
            </a:solidFill>
            <a:prstDash val="solid"/>
            <a:round/>
            <a:headEnd w="med" len="med" type="none"/>
            <a:tailEnd w="med" len="med" type="none"/>
          </a:ln>
        </p:spPr>
      </p:cxnSp>
      <p:sp>
        <p:nvSpPr>
          <p:cNvPr id="1351" name="Shape 1351"/>
          <p:cNvSpPr txBox="1"/>
          <p:nvPr/>
        </p:nvSpPr>
        <p:spPr>
          <a:xfrm>
            <a:off y="5719464" x="6366805"/>
            <a:ext cy="988249" cx="2393278"/>
          </a:xfrm>
          <a:prstGeom prst="rect">
            <a:avLst/>
          </a:prstGeom>
          <a:solidFill>
            <a:schemeClr val="dk2"/>
          </a:solidFill>
          <a:ln>
            <a:noFill/>
          </a:ln>
        </p:spPr>
        <p:txBody>
          <a:bodyPr bIns="32125" rIns="64275" lIns="64275" tIns="32125"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GULFNet station at </a:t>
            </a:r>
          </a:p>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Cocodrie, LA</a:t>
            </a:r>
          </a:p>
          <a:p>
            <a:pPr algn="ctr" rtl="0" lvl="0" marR="0" indent="0" marL="0">
              <a:spcBef>
                <a:spcPts val="0"/>
              </a:spcBef>
              <a:buSzPct val="25000"/>
              <a:buNone/>
            </a:pPr>
            <a:r>
              <a:rPr strike="noStrike" u="none" b="0" cap="none" baseline="0" sz="2000" lang="en-US" i="1">
                <a:solidFill>
                  <a:srgbClr val="FF3300"/>
                </a:solidFill>
                <a:latin typeface="Rokkitt"/>
                <a:ea typeface="Rokkitt"/>
                <a:cs typeface="Rokkitt"/>
                <a:sym typeface="Rokkitt"/>
              </a:rPr>
              <a:t>→sinking 6.3 mm/yr</a:t>
            </a:r>
          </a:p>
        </p:txBody>
      </p:sp>
      <p:sp>
        <p:nvSpPr>
          <p:cNvPr id="1352" name="Shape 1352"/>
          <p:cNvSpPr txBox="1"/>
          <p:nvPr/>
        </p:nvSpPr>
        <p:spPr>
          <a:xfrm>
            <a:off y="5250655" x="875109"/>
            <a:ext cy="279053" cx="1703338"/>
          </a:xfrm>
          <a:prstGeom prst="rect">
            <a:avLst/>
          </a:prstGeom>
          <a:solidFill>
            <a:schemeClr val="dk2"/>
          </a:solidFill>
          <a:ln>
            <a:noFill/>
          </a:ln>
        </p:spPr>
        <p:txBody>
          <a:bodyPr bIns="32125" rIns="64275" lIns="64275" tIns="32125" anchor="t" anchorCtr="0">
            <a:spAutoFit/>
          </a:bodyPr>
          <a:lstStyle/>
          <a:p>
            <a:pPr algn="l" rtl="0" lvl="0" marR="0" indent="0" marL="0">
              <a:spcBef>
                <a:spcPts val="0"/>
              </a:spcBef>
              <a:buSzPct val="25000"/>
              <a:buNone/>
            </a:pPr>
            <a:r>
              <a:rPr strike="noStrike" u="none" b="0" cap="none" baseline="0" sz="1400" lang="en-US" i="0">
                <a:solidFill>
                  <a:schemeClr val="lt1"/>
                </a:solidFill>
                <a:latin typeface="Verdana"/>
                <a:ea typeface="Verdana"/>
                <a:cs typeface="Verdana"/>
                <a:sym typeface="Verdana"/>
              </a:rPr>
              <a:t>Ivins et al (2006)</a:t>
            </a:r>
          </a:p>
        </p:txBody>
      </p:sp>
      <p:sp>
        <p:nvSpPr>
          <p:cNvPr id="1353" name="Shape 1353"/>
          <p:cNvSpPr/>
          <p:nvPr/>
        </p:nvSpPr>
        <p:spPr>
          <a:xfrm>
            <a:off y="4018360" x="3875483"/>
            <a:ext cy="305841" cx="321469"/>
          </a:xfrm>
          <a:prstGeom prst="star5">
            <a:avLst>
              <a:gd fmla="val 19098" name="adj"/>
              <a:gd fmla="val 105146" name="hf"/>
              <a:gd fmla="val 110557" name="vf"/>
            </a:avLst>
          </a:prstGeom>
          <a:solidFill>
            <a:srgbClr val="FF3300"/>
          </a:solidFill>
          <a:ln w="9525" cap="flat">
            <a:solidFill>
              <a:schemeClr val="lt1"/>
            </a:solidFill>
            <a:prstDash val="solid"/>
            <a:miter/>
            <a:headEnd w="med" len="med" type="none"/>
            <a:tailEnd w="med" len="med" type="none"/>
          </a:ln>
        </p:spPr>
        <p:txBody>
          <a:bodyPr bIns="32125" rIns="64275" lIns="64275" tIns="32125" anchor="ctr" anchorCtr="0">
            <a:spAutoFit/>
          </a:bodyPr>
          <a:lstStyle/>
          <a:p>
            <a:pPr algn="l"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cond evt="onBegin" delay="0">
                          <p:tn val="2"/>
                        </p:cond>
                      </p:stCondLst>
                      <p:childTnLst>
                        <p:par>
                          <p:cTn fill="hold">
                            <p:stCondLst>
                              <p:cond delay="0"/>
                            </p:stCondLst>
                            <p:childTnLst>
                              <p:par>
                                <p:cTn presetID="10" fill="hold" presetSubtype="0" presetClass="entr" nodeType="withEffect">
                                  <p:stCondLst>
                                    <p:cond delay="0"/>
                                  </p:stCondLst>
                                  <p:childTnLst>
                                    <p:set>
                                      <p:cBhvr>
                                        <p:cTn dur="1" fill="hold">
                                          <p:stCondLst>
                                            <p:cond delay="0"/>
                                          </p:stCondLst>
                                        </p:cTn>
                                        <p:tgtEl>
                                          <p:spTgt spid="1351"/>
                                        </p:tgtEl>
                                        <p:attrNameLst>
                                          <p:attrName>style.visibility</p:attrName>
                                        </p:attrNameLst>
                                      </p:cBhvr>
                                      <p:to>
                                        <p:strVal val="visible"/>
                                      </p:to>
                                    </p:set>
                                    <p:animEffect transition="in" filter="fade">
                                      <p:cBhvr>
                                        <p:cTn dur="500"/>
                                        <p:tgtEl>
                                          <p:spTgt spid="1351"/>
                                        </p:tgtEl>
                                      </p:cBhvr>
                                    </p:animEffect>
                                  </p:childTnLst>
                                </p:cTn>
                              </p:par>
                              <p:par>
                                <p:cTn presetID="8" fill="hold" presetSubtype="0" presetClass="emph" nodeType="withEffect">
                                  <p:stCondLst>
                                    <p:cond delay="0"/>
                                  </p:stCondLst>
                                  <p:childTnLst>
                                    <p:animRot by="-21600000">
                                      <p:cBhvr>
                                        <p:cTn dur="2000" fill="hold"/>
                                        <p:tgtEl>
                                          <p:spTgt spid="1353"/>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8" name="Shape 1358"/>
        <p:cNvGrpSpPr/>
        <p:nvPr/>
      </p:nvGrpSpPr>
      <p:grpSpPr>
        <a:xfrm>
          <a:off y="0" x="0"/>
          <a:ext cy="0" cx="0"/>
          <a:chOff y="0" x="0"/>
          <a:chExt cy="0" cx="0"/>
        </a:xfrm>
      </p:grpSpPr>
      <p:pic>
        <p:nvPicPr>
          <p:cNvPr id="1359" name="Shape 1359"/>
          <p:cNvPicPr preferRelativeResize="0"/>
          <p:nvPr/>
        </p:nvPicPr>
        <p:blipFill rotWithShape="1">
          <a:blip r:embed="rId3">
            <a:alphaModFix/>
          </a:blip>
          <a:srcRect t="0" b="0" r="0" l="0"/>
          <a:stretch/>
        </p:blipFill>
        <p:spPr>
          <a:xfrm>
            <a:off y="500062" x="304800"/>
            <a:ext cy="5857875" cx="8610599"/>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4" name="Shape 1364"/>
        <p:cNvGrpSpPr/>
        <p:nvPr/>
      </p:nvGrpSpPr>
      <p:grpSpPr>
        <a:xfrm>
          <a:off y="0" x="0"/>
          <a:ext cy="0" cx="0"/>
          <a:chOff y="0" x="0"/>
          <a:chExt cy="0" cx="0"/>
        </a:xfrm>
      </p:grpSpPr>
      <p:sp>
        <p:nvSpPr>
          <p:cNvPr id="1365" name="Shape 1365"/>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pic>
        <p:nvPicPr>
          <p:cNvPr id="1366" name="Shape 1366"/>
          <p:cNvPicPr preferRelativeResize="0"/>
          <p:nvPr/>
        </p:nvPicPr>
        <p:blipFill rotWithShape="1">
          <a:blip r:embed="rId3">
            <a:alphaModFix/>
          </a:blip>
          <a:srcRect t="0" b="0" r="0" l="0"/>
          <a:stretch/>
        </p:blipFill>
        <p:spPr>
          <a:xfrm>
            <a:off y="0" x="39467"/>
            <a:ext cy="6858000" cx="9065063"/>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0" name="Shape 1370"/>
        <p:cNvGrpSpPr/>
        <p:nvPr/>
      </p:nvGrpSpPr>
      <p:grpSpPr>
        <a:xfrm>
          <a:off y="0" x="0"/>
          <a:ext cy="0" cx="0"/>
          <a:chOff y="0" x="0"/>
          <a:chExt cy="0" cx="0"/>
        </a:xfrm>
      </p:grpSpPr>
      <p:sp>
        <p:nvSpPr>
          <p:cNvPr id="1371" name="Shape 1371"/>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000" lang="en-US" i="0">
                <a:solidFill>
                  <a:srgbClr val="84CC89"/>
                </a:solidFill>
                <a:latin typeface="Rokkitt"/>
                <a:ea typeface="Rokkitt"/>
                <a:cs typeface="Rokkitt"/>
                <a:sym typeface="Rokkitt"/>
              </a:rPr>
              <a:t>Development of the Coastal Erosion Model</a:t>
            </a:r>
          </a:p>
        </p:txBody>
      </p:sp>
      <p:sp>
        <p:nvSpPr>
          <p:cNvPr id="1372" name="Shape 1372"/>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SzPct val="25000"/>
              <a:buFont typeface="Rokkitt"/>
              <a:buNone/>
            </a:pPr>
            <a:r>
              <a:rPr strike="noStrike" u="none" b="0" cap="none" baseline="0" sz="3200" lang="en-US" i="0">
                <a:solidFill>
                  <a:schemeClr val="lt1"/>
                </a:solidFill>
                <a:latin typeface="Rokkitt"/>
                <a:ea typeface="Rokkitt"/>
                <a:cs typeface="Rokkitt"/>
                <a:sym typeface="Rokkitt"/>
              </a:rPr>
              <a:t>The Standard Accepted Model for Land Loss on which the Lawsuit is Based is fundamentally flawed</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6" name="Shape 1376"/>
        <p:cNvGrpSpPr/>
        <p:nvPr/>
      </p:nvGrpSpPr>
      <p:grpSpPr>
        <a:xfrm>
          <a:off y="0" x="0"/>
          <a:ext cy="0" cx="0"/>
          <a:chOff y="0" x="0"/>
          <a:chExt cy="0" cx="0"/>
        </a:xfrm>
      </p:grpSpPr>
      <p:pic>
        <p:nvPicPr>
          <p:cNvPr id="1377" name="Shape 1377"/>
          <p:cNvPicPr preferRelativeResize="0"/>
          <p:nvPr/>
        </p:nvPicPr>
        <p:blipFill rotWithShape="1">
          <a:blip r:embed="rId3">
            <a:alphaModFix/>
          </a:blip>
          <a:srcRect t="0" b="0" r="0" l="0"/>
          <a:stretch/>
        </p:blipFill>
        <p:spPr>
          <a:xfrm>
            <a:off y="533400" x="314703"/>
            <a:ext cy="6000750" cx="4638296"/>
          </a:xfrm>
          <a:prstGeom prst="rect">
            <a:avLst/>
          </a:prstGeom>
          <a:noFill/>
          <a:ln>
            <a:noFill/>
          </a:ln>
        </p:spPr>
      </p:pic>
      <p:sp>
        <p:nvSpPr>
          <p:cNvPr id="1378" name="Shape 1378"/>
          <p:cNvSpPr txBox="1"/>
          <p:nvPr/>
        </p:nvSpPr>
        <p:spPr>
          <a:xfrm>
            <a:off y="2209800" x="3505200"/>
            <a:ext cy="2585322" cx="5181600"/>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dk1"/>
                </a:solidFill>
                <a:latin typeface="Rokkitt"/>
                <a:ea typeface="Rokkitt"/>
                <a:cs typeface="Rokkitt"/>
                <a:sym typeface="Rokkitt"/>
              </a:rPr>
              <a:t>“Total canal area is estimated to be 10% of the Louisiana coastal region in 1978 and directly accounts for approximately 6.3% of the total wetlands loss from circa 1955 to 1978.  However a strong statistical relationship exists between canal density and total wetlands loss indicates that the indirect impacts of canals account for a substantially larger percentage of total wetlands loss.”                        </a:t>
            </a:r>
            <a:r>
              <a:rPr strike="noStrike" u="none" b="0" cap="none" baseline="0" sz="1200" lang="en-US" i="0">
                <a:solidFill>
                  <a:schemeClr val="dk1"/>
                </a:solidFill>
                <a:latin typeface="Rokkitt"/>
                <a:ea typeface="Rokkitt"/>
                <a:cs typeface="Rokkitt"/>
                <a:sym typeface="Rokkitt"/>
              </a:rPr>
              <a:t>Page 56</a:t>
            </a:r>
          </a:p>
        </p:txBody>
      </p:sp>
      <p:sp>
        <p:nvSpPr>
          <p:cNvPr id="1379" name="Shape 1379"/>
          <p:cNvSpPr txBox="1"/>
          <p:nvPr/>
        </p:nvSpPr>
        <p:spPr>
          <a:xfrm>
            <a:off y="2209800" x="3505200"/>
            <a:ext cy="2585322" cx="5181600"/>
          </a:xfrm>
          <a:prstGeom prst="rect">
            <a:avLst/>
          </a:prstGeom>
          <a:solidFill>
            <a:schemeClr val="lt1"/>
          </a:solidFill>
          <a:ln w="9525" cap="flat">
            <a:solidFill>
              <a:schemeClr val="dk1"/>
            </a:solidFill>
            <a:prstDash val="solid"/>
            <a:round/>
            <a:headEnd w="med" len="med" type="none"/>
            <a:tailEnd w="med" len="med" type="none"/>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chemeClr val="dk1"/>
                </a:solidFill>
                <a:latin typeface="Rokkitt"/>
                <a:ea typeface="Rokkitt"/>
                <a:cs typeface="Rokkitt"/>
                <a:sym typeface="Rokkitt"/>
              </a:rPr>
              <a:t>“Total canal area is estimated to be 10% of the Louisiana coastal region in 1978 and directly accounts for approximately 6.3% of the total wetlands loss from circa 1955 to 1978.  However a strong </a:t>
            </a:r>
            <a:r>
              <a:rPr strike="noStrike" u="none" b="0" cap="none" baseline="0" sz="1800" lang="en-US" i="0">
                <a:solidFill>
                  <a:srgbClr val="FF0000"/>
                </a:solidFill>
                <a:latin typeface="Rokkitt"/>
                <a:ea typeface="Rokkitt"/>
                <a:cs typeface="Rokkitt"/>
                <a:sym typeface="Rokkitt"/>
              </a:rPr>
              <a:t>statistical relationship </a:t>
            </a:r>
            <a:r>
              <a:rPr strike="noStrike" u="none" b="0" cap="none" baseline="0" sz="1800" lang="en-US" i="0">
                <a:solidFill>
                  <a:schemeClr val="dk1"/>
                </a:solidFill>
                <a:latin typeface="Rokkitt"/>
                <a:ea typeface="Rokkitt"/>
                <a:cs typeface="Rokkitt"/>
                <a:sym typeface="Rokkitt"/>
              </a:rPr>
              <a:t>exists between canal density and total wetlands loss indicates that the indirect impacts of canals account for a substantially larger percentage of total wetlands loss.”                        </a:t>
            </a:r>
            <a:r>
              <a:rPr strike="noStrike" u="none" b="0" cap="none" baseline="0" sz="1200" lang="en-US" i="0">
                <a:solidFill>
                  <a:schemeClr val="dk1"/>
                </a:solidFill>
                <a:latin typeface="Rokkitt"/>
                <a:ea typeface="Rokkitt"/>
                <a:cs typeface="Rokkitt"/>
                <a:sym typeface="Rokkitt"/>
              </a:rPr>
              <a:t>Page 56</a:t>
            </a:r>
          </a:p>
        </p:txBody>
      </p:sp>
      <p:sp>
        <p:nvSpPr>
          <p:cNvPr id="1380" name="Shape 1380"/>
          <p:cNvSpPr txBox="1"/>
          <p:nvPr/>
        </p:nvSpPr>
        <p:spPr>
          <a:xfrm>
            <a:off y="533399" x="5029200"/>
            <a:ext cy="461664" cx="3762377"/>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Two Foundational Studies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78"/>
                                        </p:tgtEl>
                                        <p:attrNameLst>
                                          <p:attrName>style.visibility</p:attrName>
                                        </p:attrNameLst>
                                      </p:cBhvr>
                                      <p:to>
                                        <p:strVal val="visible"/>
                                      </p:to>
                                    </p:set>
                                    <p:animEffect transition="in" filter="fade">
                                      <p:cBhvr>
                                        <p:cTn dur="1"/>
                                        <p:tgtEl>
                                          <p:spTgt spid="137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79"/>
                                        </p:tgtEl>
                                        <p:attrNameLst>
                                          <p:attrName>style.visibility</p:attrName>
                                        </p:attrNameLst>
                                      </p:cBhvr>
                                      <p:to>
                                        <p:strVal val="visible"/>
                                      </p:to>
                                    </p:set>
                                    <p:animEffect transition="in" filter="fade">
                                      <p:cBhvr>
                                        <p:cTn dur="1"/>
                                        <p:tgtEl>
                                          <p:spTgt spid="1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5" name="Shape 1385"/>
        <p:cNvGrpSpPr/>
        <p:nvPr/>
      </p:nvGrpSpPr>
      <p:grpSpPr>
        <a:xfrm>
          <a:off y="0" x="0"/>
          <a:ext cy="0" cx="0"/>
          <a:chOff y="0" x="0"/>
          <a:chExt cy="0" cx="0"/>
        </a:xfrm>
      </p:grpSpPr>
      <p:pic>
        <p:nvPicPr>
          <p:cNvPr id="1386" name="Shape 1386"/>
          <p:cNvPicPr preferRelativeResize="0"/>
          <p:nvPr/>
        </p:nvPicPr>
        <p:blipFill rotWithShape="1">
          <a:blip r:embed="rId3">
            <a:alphaModFix/>
          </a:blip>
          <a:srcRect t="0" b="0" r="0" l="0"/>
          <a:stretch/>
        </p:blipFill>
        <p:spPr>
          <a:xfrm rot="59999">
            <a:off y="1088293" x="429666"/>
            <a:ext cy="5237123" cx="8302752"/>
          </a:xfrm>
          <a:prstGeom prst="rect">
            <a:avLst/>
          </a:prstGeom>
          <a:noFill/>
          <a:ln>
            <a:noFill/>
          </a:ln>
        </p:spPr>
      </p:pic>
      <p:pic>
        <p:nvPicPr>
          <p:cNvPr id="1387" name="Shape 1387"/>
          <p:cNvPicPr preferRelativeResize="0"/>
          <p:nvPr/>
        </p:nvPicPr>
        <p:blipFill rotWithShape="1">
          <a:blip r:embed="rId4">
            <a:alphaModFix/>
          </a:blip>
          <a:srcRect t="0" b="0" r="0" l="0"/>
          <a:stretch/>
        </p:blipFill>
        <p:spPr>
          <a:xfrm>
            <a:off y="1038591" x="304800"/>
            <a:ext cy="1474509" cx="3657600"/>
          </a:xfrm>
          <a:prstGeom prst="rect">
            <a:avLst/>
          </a:prstGeom>
          <a:noFill/>
          <a:ln>
            <a:noFill/>
          </a:ln>
        </p:spPr>
      </p:pic>
      <p:sp>
        <p:nvSpPr>
          <p:cNvPr id="1388" name="Shape 1388"/>
          <p:cNvSpPr txBox="1"/>
          <p:nvPr/>
        </p:nvSpPr>
        <p:spPr>
          <a:xfrm>
            <a:off y="228600" x="671835"/>
            <a:ext cy="738664" cx="7914665"/>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Process Classification of Coastal Land Loss 1932 – 1990</a:t>
            </a:r>
          </a:p>
          <a:p>
            <a:pPr algn="ctr" rtl="0" lvl="0" marR="0" indent="0" marL="0">
              <a:spcBef>
                <a:spcPts val="0"/>
              </a:spcBef>
              <a:buSzPct val="25000"/>
              <a:buNone/>
            </a:pPr>
            <a:r>
              <a:rPr strike="noStrike" u="none" b="0" cap="none" baseline="0" sz="1800" lang="en-US" i="0">
                <a:solidFill>
                  <a:schemeClr val="lt1"/>
                </a:solidFill>
                <a:latin typeface="Rokkitt"/>
                <a:ea typeface="Rokkitt"/>
                <a:cs typeface="Rokkitt"/>
                <a:sym typeface="Rokkitt"/>
              </a:rPr>
              <a:t>Penland, et. al., 1990</a:t>
            </a:r>
          </a:p>
        </p:txBody>
      </p:sp>
      <p:pic>
        <p:nvPicPr>
          <p:cNvPr id="1389" name="Shape 1389"/>
          <p:cNvPicPr preferRelativeResize="0"/>
          <p:nvPr/>
        </p:nvPicPr>
        <p:blipFill rotWithShape="1">
          <a:blip r:embed="rId5">
            <a:alphaModFix/>
          </a:blip>
          <a:srcRect t="0" b="0" r="0" l="0"/>
          <a:stretch/>
        </p:blipFill>
        <p:spPr>
          <a:xfrm>
            <a:off y="762000" x="7093299"/>
            <a:ext cy="4061057" cx="1819293"/>
          </a:xfrm>
          <a:prstGeom prst="rect">
            <a:avLst/>
          </a:prstGeom>
          <a:noFill/>
          <a:ln>
            <a:noFill/>
          </a:ln>
        </p:spPr>
      </p:pic>
      <p:sp>
        <p:nvSpPr>
          <p:cNvPr id="1390" name="Shape 1390"/>
          <p:cNvSpPr/>
          <p:nvPr/>
        </p:nvSpPr>
        <p:spPr>
          <a:xfrm>
            <a:off y="3977196" x="1524000"/>
            <a:ext cy="899603" cx="1371599"/>
          </a:xfrm>
          <a:prstGeom prst="rect">
            <a:avLst/>
          </a:prstGeom>
          <a:noFill/>
          <a:ln w="25400" cap="flat">
            <a:solidFill>
              <a:srgbClr val="00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390"/>
                                        </p:tgtEl>
                                        <p:attrNameLst>
                                          <p:attrName>style.visibility</p:attrName>
                                        </p:attrNameLst>
                                      </p:cBhvr>
                                      <p:to>
                                        <p:strVal val="visible"/>
                                      </p:to>
                                    </p:set>
                                    <p:animEffect transition="in" filter="fade">
                                      <p:cBhvr>
                                        <p:cTn dur="1"/>
                                        <p:tgtEl>
                                          <p:spTgt spid="1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5" name="Shape 1395"/>
        <p:cNvGrpSpPr/>
        <p:nvPr/>
      </p:nvGrpSpPr>
      <p:grpSpPr>
        <a:xfrm>
          <a:off y="0" x="0"/>
          <a:ext cy="0" cx="0"/>
          <a:chOff y="0" x="0"/>
          <a:chExt cy="0" cx="0"/>
        </a:xfrm>
      </p:grpSpPr>
      <p:pic>
        <p:nvPicPr>
          <p:cNvPr id="1396" name="Shape 1396"/>
          <p:cNvPicPr preferRelativeResize="0"/>
          <p:nvPr/>
        </p:nvPicPr>
        <p:blipFill rotWithShape="1">
          <a:blip r:embed="rId3">
            <a:alphaModFix/>
          </a:blip>
          <a:srcRect t="0" b="0" r="0" l="0"/>
          <a:stretch/>
        </p:blipFill>
        <p:spPr>
          <a:xfrm>
            <a:off y="768097" x="301752"/>
            <a:ext cy="5473780" cx="8604504"/>
          </a:xfrm>
          <a:prstGeom prst="rect">
            <a:avLst/>
          </a:prstGeom>
          <a:noFill/>
          <a:ln>
            <a:noFill/>
          </a:ln>
        </p:spPr>
      </p:pic>
      <p:pic>
        <p:nvPicPr>
          <p:cNvPr id="1397" name="Shape 1397"/>
          <p:cNvPicPr preferRelativeResize="0"/>
          <p:nvPr/>
        </p:nvPicPr>
        <p:blipFill rotWithShape="1">
          <a:blip r:embed="rId4">
            <a:alphaModFix/>
          </a:blip>
          <a:srcRect t="0" b="0" r="0" l="0"/>
          <a:stretch/>
        </p:blipFill>
        <p:spPr>
          <a:xfrm>
            <a:off y="768097" x="269094"/>
            <a:ext cy="1383582" cx="3432048"/>
          </a:xfrm>
          <a:prstGeom prst="rect">
            <a:avLst/>
          </a:prstGeom>
          <a:noFill/>
          <a:ln>
            <a:noFill/>
          </a:ln>
        </p:spPr>
      </p:pic>
      <p:sp>
        <p:nvSpPr>
          <p:cNvPr id="1398" name="Shape 1398"/>
          <p:cNvSpPr txBox="1"/>
          <p:nvPr/>
        </p:nvSpPr>
        <p:spPr>
          <a:xfrm>
            <a:off y="228600" x="1706575"/>
            <a:ext cy="461664" cx="584519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Penland’s Coastal Land Loss 1932 – 1990</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3" name="Shape 1403"/>
        <p:cNvGrpSpPr/>
        <p:nvPr/>
      </p:nvGrpSpPr>
      <p:grpSpPr>
        <a:xfrm>
          <a:off y="0" x="0"/>
          <a:ext cy="0" cx="0"/>
          <a:chOff y="0" x="0"/>
          <a:chExt cy="0" cx="0"/>
        </a:xfrm>
      </p:grpSpPr>
      <p:pic>
        <p:nvPicPr>
          <p:cNvPr id="1404" name="Shape 1404"/>
          <p:cNvPicPr preferRelativeResize="0"/>
          <p:nvPr/>
        </p:nvPicPr>
        <p:blipFill rotWithShape="1">
          <a:blip r:embed="rId3">
            <a:alphaModFix/>
          </a:blip>
          <a:srcRect t="0" b="0" r="0" l="0"/>
          <a:stretch/>
        </p:blipFill>
        <p:spPr>
          <a:xfrm>
            <a:off y="777239" x="301752"/>
            <a:ext cy="5486399" cx="8545673"/>
          </a:xfrm>
          <a:prstGeom prst="rect">
            <a:avLst/>
          </a:prstGeom>
          <a:noFill/>
          <a:ln>
            <a:noFill/>
          </a:ln>
        </p:spPr>
      </p:pic>
      <p:sp>
        <p:nvSpPr>
          <p:cNvPr id="1405" name="Shape 1405"/>
          <p:cNvSpPr txBox="1"/>
          <p:nvPr/>
        </p:nvSpPr>
        <p:spPr>
          <a:xfrm>
            <a:off y="149156" x="1402821"/>
            <a:ext cy="461664" cx="634353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rgbClr val="FFFFFF"/>
                </a:solidFill>
                <a:latin typeface="Rokkitt"/>
                <a:ea typeface="Rokkitt"/>
                <a:cs typeface="Rokkitt"/>
                <a:sym typeface="Rokkitt"/>
              </a:rPr>
              <a:t>Energy Industry Operations in the Wetlands</a:t>
            </a:r>
          </a:p>
        </p:txBody>
      </p:sp>
      <p:grpSp>
        <p:nvGrpSpPr>
          <p:cNvPr id="1406" name="Shape 1406"/>
          <p:cNvGrpSpPr/>
          <p:nvPr/>
        </p:nvGrpSpPr>
        <p:grpSpPr>
          <a:xfrm>
            <a:off y="957288" x="1117996"/>
            <a:ext cy="4363128" cx="7784468"/>
            <a:chOff y="957288" x="1117996"/>
            <a:chExt cy="4363128" cx="7784468"/>
          </a:xfrm>
        </p:grpSpPr>
        <p:sp>
          <p:nvSpPr>
            <p:cNvPr id="1407" name="Shape 1407"/>
            <p:cNvSpPr txBox="1"/>
            <p:nvPr/>
          </p:nvSpPr>
          <p:spPr>
            <a:xfrm rot="1177930">
              <a:off y="3778170" x="1130322"/>
              <a:ext cy="246221" cx="99899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Falgout Canal</a:t>
              </a:r>
            </a:p>
          </p:txBody>
        </p:sp>
        <p:sp>
          <p:nvSpPr>
            <p:cNvPr id="1408" name="Shape 1408"/>
            <p:cNvSpPr txBox="1"/>
            <p:nvPr/>
          </p:nvSpPr>
          <p:spPr>
            <a:xfrm rot="-3316491">
              <a:off y="2960703" x="1285989"/>
              <a:ext cy="246220" cx="105349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Bayou Dularge</a:t>
              </a:r>
            </a:p>
          </p:txBody>
        </p:sp>
        <p:sp>
          <p:nvSpPr>
            <p:cNvPr id="1409" name="Shape 1409"/>
            <p:cNvSpPr txBox="1"/>
            <p:nvPr/>
          </p:nvSpPr>
          <p:spPr>
            <a:xfrm rot="-4980857">
              <a:off y="1716461" x="1671758"/>
              <a:ext cy="246221" cx="174759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Houma Navigational Canal</a:t>
              </a:r>
            </a:p>
          </p:txBody>
        </p:sp>
        <p:sp>
          <p:nvSpPr>
            <p:cNvPr id="1410" name="Shape 1410"/>
            <p:cNvSpPr txBox="1"/>
            <p:nvPr/>
          </p:nvSpPr>
          <p:spPr>
            <a:xfrm>
              <a:off y="4315021" x="2337491"/>
              <a:ext cy="246220" cx="64633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FF00"/>
                  </a:solidFill>
                  <a:latin typeface="Rokkitt"/>
                  <a:ea typeface="Rokkitt"/>
                  <a:cs typeface="Rokkitt"/>
                  <a:sym typeface="Rokkitt"/>
                </a:rPr>
                <a:t>DULAC</a:t>
              </a:r>
            </a:p>
          </p:txBody>
        </p:sp>
        <p:sp>
          <p:nvSpPr>
            <p:cNvPr id="1411" name="Shape 1411"/>
            <p:cNvSpPr txBox="1"/>
            <p:nvPr/>
          </p:nvSpPr>
          <p:spPr>
            <a:xfrm>
              <a:off y="3974305" x="3215167"/>
              <a:ext cy="246220" cx="113684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Lake Boudreaux</a:t>
              </a:r>
            </a:p>
          </p:txBody>
        </p:sp>
        <p:sp>
          <p:nvSpPr>
            <p:cNvPr id="1412" name="Shape 1412"/>
            <p:cNvSpPr txBox="1"/>
            <p:nvPr/>
          </p:nvSpPr>
          <p:spPr>
            <a:xfrm rot="-3388129">
              <a:off y="4594672" x="4517512"/>
              <a:ext cy="246221" cx="128272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Bayou Terrebonne</a:t>
              </a:r>
            </a:p>
          </p:txBody>
        </p:sp>
        <p:sp>
          <p:nvSpPr>
            <p:cNvPr id="1413" name="Shape 1413"/>
            <p:cNvSpPr txBox="1"/>
            <p:nvPr/>
          </p:nvSpPr>
          <p:spPr>
            <a:xfrm>
              <a:off y="2817651" x="4514944"/>
              <a:ext cy="246220" cx="7168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FF00"/>
                  </a:solidFill>
                  <a:latin typeface="Rokkitt"/>
                  <a:ea typeface="Rokkitt"/>
                  <a:cs typeface="Rokkitt"/>
                  <a:sym typeface="Rokkitt"/>
                </a:rPr>
                <a:t>CHAVIN</a:t>
              </a:r>
            </a:p>
          </p:txBody>
        </p:sp>
        <p:sp>
          <p:nvSpPr>
            <p:cNvPr id="1414" name="Shape 1414"/>
            <p:cNvSpPr txBox="1"/>
            <p:nvPr/>
          </p:nvSpPr>
          <p:spPr>
            <a:xfrm rot="3504559">
              <a:off y="2801603" x="7632170"/>
              <a:ext cy="246221" cx="1529585"/>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Bayou Pointe au Chien</a:t>
              </a:r>
            </a:p>
          </p:txBody>
        </p:sp>
        <p:sp>
          <p:nvSpPr>
            <p:cNvPr id="1415" name="Shape 1415"/>
            <p:cNvSpPr txBox="1"/>
            <p:nvPr/>
          </p:nvSpPr>
          <p:spPr>
            <a:xfrm rot="3780558">
              <a:off y="3323363" x="6855220"/>
              <a:ext cy="246221" cx="146867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Bayou Jean le Charles</a:t>
              </a:r>
            </a:p>
          </p:txBody>
        </p:sp>
        <p:sp>
          <p:nvSpPr>
            <p:cNvPr id="1416" name="Shape 1416"/>
            <p:cNvSpPr txBox="1"/>
            <p:nvPr/>
          </p:nvSpPr>
          <p:spPr>
            <a:xfrm>
              <a:off y="2122328" x="6094032"/>
              <a:ext cy="246220" cx="98135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FF00"/>
                  </a:solidFill>
                  <a:latin typeface="Rokkitt"/>
                  <a:ea typeface="Rokkitt"/>
                  <a:cs typeface="Rokkitt"/>
                  <a:sym typeface="Rokkitt"/>
                </a:rPr>
                <a:t>MONTEGUT</a:t>
              </a:r>
            </a:p>
          </p:txBody>
        </p:sp>
      </p:grpSp>
      <p:grpSp>
        <p:nvGrpSpPr>
          <p:cNvPr id="1417" name="Shape 1417"/>
          <p:cNvGrpSpPr/>
          <p:nvPr/>
        </p:nvGrpSpPr>
        <p:grpSpPr>
          <a:xfrm>
            <a:off y="928104" x="441325"/>
            <a:ext cy="5298864" cx="8209756"/>
            <a:chOff y="928104" x="441325"/>
            <a:chExt cy="5298864" cx="8209756"/>
          </a:xfrm>
        </p:grpSpPr>
        <p:sp>
          <p:nvSpPr>
            <p:cNvPr id="1418" name="Shape 1418"/>
            <p:cNvSpPr/>
            <p:nvPr/>
          </p:nvSpPr>
          <p:spPr>
            <a:xfrm>
              <a:off y="1649411" x="3386137"/>
              <a:ext cy="719137" cx="590548"/>
            </a:xfrm>
            <a:custGeom>
              <a:pathLst>
                <a:path w="590549" extrusionOk="0" h="719138">
                  <a:moveTo>
                    <a:pt y="30163" x="590549"/>
                  </a:moveTo>
                  <a:lnTo>
                    <a:pt y="0" x="573087"/>
                  </a:lnTo>
                  <a:lnTo>
                    <a:pt y="2382" x="523081"/>
                  </a:lnTo>
                  <a:lnTo>
                    <a:pt y="16669" x="462756"/>
                  </a:lnTo>
                  <a:lnTo>
                    <a:pt y="46832" x="389731"/>
                  </a:lnTo>
                  <a:lnTo>
                    <a:pt y="97632" x="302418"/>
                  </a:lnTo>
                  <a:lnTo>
                    <a:pt y="128588" x="248443"/>
                  </a:lnTo>
                  <a:lnTo>
                    <a:pt y="156370" x="196850"/>
                  </a:lnTo>
                  <a:cubicBezTo>
                    <a:pt y="159281" x="196321"/>
                    <a:pt y="174097" x="160073"/>
                    <a:pt y="177008" x="159544"/>
                  </a:cubicBezTo>
                  <a:lnTo>
                    <a:pt y="223044" x="95250"/>
                  </a:lnTo>
                  <a:lnTo>
                    <a:pt y="271463" x="39687"/>
                  </a:lnTo>
                  <a:lnTo>
                    <a:pt y="341313" x="18256"/>
                  </a:lnTo>
                  <a:lnTo>
                    <a:pt y="388144" x="0"/>
                  </a:lnTo>
                  <a:lnTo>
                    <a:pt y="484188" x="7143"/>
                  </a:lnTo>
                  <a:cubicBezTo>
                    <a:pt y="502445" x="17462"/>
                    <a:pt y="556419" x="30162"/>
                    <a:pt y="574676" x="40481"/>
                  </a:cubicBezTo>
                  <a:lnTo>
                    <a:pt y="628650" x="76200"/>
                  </a:lnTo>
                  <a:lnTo>
                    <a:pt y="685800" x="146049"/>
                  </a:lnTo>
                  <a:lnTo>
                    <a:pt y="719138" x="210343"/>
                  </a:lnTo>
                  <a:lnTo>
                    <a:pt y="644526" x="234950"/>
                  </a:lnTo>
                  <a:lnTo>
                    <a:pt y="484188" x="310355"/>
                  </a:lnTo>
                  <a:lnTo>
                    <a:pt y="315913" x="411162"/>
                  </a:lnTo>
                  <a:lnTo>
                    <a:pt y="156369" x="511175"/>
                  </a:lnTo>
                  <a:lnTo>
                    <a:pt y="30163" x="590549"/>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19" name="Shape 1419"/>
            <p:cNvSpPr/>
            <p:nvPr/>
          </p:nvSpPr>
          <p:spPr>
            <a:xfrm>
              <a:off y="1598873" x="3929064"/>
              <a:ext cy="981605" cx="1822448"/>
            </a:xfrm>
            <a:custGeom>
              <a:pathLst>
                <a:path w="1822449" extrusionOk="0" h="981606">
                  <a:moveTo>
                    <a:pt y="371213" x="1805781"/>
                  </a:moveTo>
                  <a:cubicBezTo>
                    <a:pt y="363011" x="1795991"/>
                    <a:pt y="307183" x="1760008"/>
                    <a:pt y="298981" x="1750218"/>
                  </a:cubicBezTo>
                  <a:lnTo>
                    <a:pt y="251356" x="1691481"/>
                  </a:lnTo>
                  <a:lnTo>
                    <a:pt y="177537" x="1565274"/>
                  </a:lnTo>
                  <a:lnTo>
                    <a:pt y="130707" x="1383506"/>
                  </a:lnTo>
                  <a:cubicBezTo>
                    <a:pt y="136263" x="1325562"/>
                    <a:pt y="140496" x="1255447"/>
                    <a:pt y="147375" x="1209674"/>
                  </a:cubicBezTo>
                  <a:cubicBezTo>
                    <a:pt y="154254" x="1163901"/>
                    <a:pt y="161399" x="1175808"/>
                    <a:pt y="171982" x="1108868"/>
                  </a:cubicBezTo>
                  <a:lnTo>
                    <a:pt y="185475" x="981868"/>
                  </a:lnTo>
                  <a:lnTo>
                    <a:pt y="177537" x="900112"/>
                  </a:lnTo>
                  <a:lnTo>
                    <a:pt y="175157" x="818356"/>
                  </a:lnTo>
                  <a:cubicBezTo>
                    <a:pt y="165633" x="794940"/>
                    <a:pt y="139440" x="763851"/>
                    <a:pt y="120390" x="742949"/>
                  </a:cubicBezTo>
                  <a:cubicBezTo>
                    <a:pt y="101340" x="722047"/>
                    <a:pt y="69193" x="719797"/>
                    <a:pt y="60858" x="692942"/>
                  </a:cubicBezTo>
                  <a:lnTo>
                    <a:pt y="29901" x="591343"/>
                  </a:lnTo>
                  <a:lnTo>
                    <a:pt y="26725" x="477044"/>
                  </a:lnTo>
                  <a:cubicBezTo>
                    <a:pt y="13629" x="438018"/>
                    <a:pt y="4766" x="420421"/>
                    <a:pt y="1327" x="397667"/>
                  </a:cubicBezTo>
                  <a:cubicBezTo>
                    <a:pt y="-2112" x="374913"/>
                    <a:pt y="1724" x="361948"/>
                    <a:pt y="6089" x="340517"/>
                  </a:cubicBezTo>
                  <a:lnTo>
                    <a:pt y="41806" x="254794"/>
                  </a:lnTo>
                  <a:cubicBezTo>
                    <a:pt y="70382" x="242093"/>
                    <a:pt y="94195" x="207962"/>
                    <a:pt y="122771" x="195261"/>
                  </a:cubicBezTo>
                  <a:lnTo>
                    <a:pt y="239450" x="162718"/>
                  </a:lnTo>
                  <a:lnTo>
                    <a:pt y="326763" x="107949"/>
                  </a:lnTo>
                  <a:lnTo>
                    <a:pt y="399787" x="40480"/>
                  </a:lnTo>
                  <a:lnTo>
                    <a:pt y="505357" x="8731"/>
                  </a:lnTo>
                  <a:lnTo>
                    <a:pt y="569650" x="0"/>
                  </a:lnTo>
                  <a:cubicBezTo>
                    <a:pt y="569915" x="2381"/>
                    <a:pt y="655905" x="16669"/>
                    <a:pt y="656170" x="19050"/>
                  </a:cubicBezTo>
                  <a:lnTo>
                    <a:pt y="737131" x="68262"/>
                  </a:lnTo>
                  <a:lnTo>
                    <a:pt y="795075" x="174625"/>
                  </a:lnTo>
                  <a:lnTo>
                    <a:pt y="783169" x="284956"/>
                  </a:lnTo>
                  <a:lnTo>
                    <a:pt y="763325" x="398462"/>
                  </a:lnTo>
                  <a:lnTo>
                    <a:pt y="691093" x="515143"/>
                  </a:lnTo>
                  <a:lnTo>
                    <a:pt y="636325" x="621505"/>
                  </a:lnTo>
                  <a:cubicBezTo>
                    <a:pt y="619128" x="643730"/>
                    <a:pt y="601930" x="673099"/>
                    <a:pt y="584733" x="695324"/>
                  </a:cubicBezTo>
                  <a:lnTo>
                    <a:pt y="544250" x="800100"/>
                  </a:lnTo>
                  <a:cubicBezTo>
                    <a:pt y="563300" x="862012"/>
                    <a:pt y="575207" x="876300"/>
                    <a:pt y="613307" x="900112"/>
                  </a:cubicBezTo>
                  <a:cubicBezTo>
                    <a:pt y="633151" x="905668"/>
                    <a:pt y="672046" x="906461"/>
                    <a:pt y="691890" x="912017"/>
                  </a:cubicBezTo>
                  <a:lnTo>
                    <a:pt y="742687" x="930275"/>
                  </a:lnTo>
                  <a:cubicBezTo>
                    <a:pt y="757505" x="940858"/>
                    <a:pt y="786609" x="951441"/>
                    <a:pt y="801427" x="962024"/>
                  </a:cubicBezTo>
                  <a:lnTo>
                    <a:pt y="836350" x="995362"/>
                  </a:lnTo>
                  <a:cubicBezTo>
                    <a:pt y="846140" x="1017587"/>
                    <a:pt y="877362" x="1049336"/>
                    <a:pt y="887152" x="1071561"/>
                  </a:cubicBezTo>
                  <a:lnTo>
                    <a:pt y="926838" x="1131093"/>
                  </a:lnTo>
                  <a:lnTo>
                    <a:pt y="961763" x="1219993"/>
                  </a:lnTo>
                  <a:lnTo>
                    <a:pt y="981606" x="1385093"/>
                  </a:lnTo>
                  <a:lnTo>
                    <a:pt y="969700" x="1512887"/>
                  </a:lnTo>
                  <a:lnTo>
                    <a:pt y="855400" x="1620837"/>
                  </a:lnTo>
                  <a:lnTo>
                    <a:pt y="715700" x="1789112"/>
                  </a:lnTo>
                  <a:lnTo>
                    <a:pt y="639500" x="1808956"/>
                  </a:lnTo>
                  <a:lnTo>
                    <a:pt y="521231" x="1822449"/>
                  </a:lnTo>
                  <a:lnTo>
                    <a:pt y="371213" x="180578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0" name="Shape 1420"/>
            <p:cNvSpPr/>
            <p:nvPr/>
          </p:nvSpPr>
          <p:spPr>
            <a:xfrm>
              <a:off y="3336925" x="4822825"/>
              <a:ext cy="339724" cx="460374"/>
            </a:xfrm>
            <a:custGeom>
              <a:pathLst>
                <a:path w="460375" extrusionOk="0" h="339725">
                  <a:moveTo>
                    <a:pt y="19050" x="434975"/>
                  </a:moveTo>
                  <a:lnTo>
                    <a:pt y="0" x="323850"/>
                  </a:lnTo>
                  <a:lnTo>
                    <a:pt y="15875" x="149225"/>
                  </a:lnTo>
                  <a:lnTo>
                    <a:pt y="98425" x="34925"/>
                  </a:lnTo>
                  <a:lnTo>
                    <a:pt y="196850" x="0"/>
                  </a:lnTo>
                  <a:lnTo>
                    <a:pt y="263525" x="34925"/>
                  </a:lnTo>
                  <a:lnTo>
                    <a:pt y="336550" x="117475"/>
                  </a:lnTo>
                  <a:lnTo>
                    <a:pt y="339725" x="276225"/>
                  </a:lnTo>
                  <a:lnTo>
                    <a:pt y="311150" x="361950"/>
                  </a:lnTo>
                  <a:lnTo>
                    <a:pt y="219075" x="438150"/>
                  </a:lnTo>
                  <a:lnTo>
                    <a:pt y="146050" x="460375"/>
                  </a:lnTo>
                  <a:lnTo>
                    <a:pt y="19050" x="4349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1" name="Shape 1421"/>
            <p:cNvSpPr/>
            <p:nvPr/>
          </p:nvSpPr>
          <p:spPr>
            <a:xfrm>
              <a:off y="3363912" x="2964656"/>
              <a:ext cy="632617" cx="1510505"/>
            </a:xfrm>
            <a:custGeom>
              <a:pathLst>
                <a:path w="1510506" extrusionOk="0" h="632618">
                  <a:moveTo>
                    <a:pt y="182562" x="1510506"/>
                  </a:moveTo>
                  <a:lnTo>
                    <a:pt y="252412" x="1496218"/>
                  </a:lnTo>
                  <a:lnTo>
                    <a:pt y="342899" x="1467643"/>
                  </a:lnTo>
                  <a:lnTo>
                    <a:pt y="444499" x="1375568"/>
                  </a:lnTo>
                  <a:lnTo>
                    <a:pt y="520700" x="1246187"/>
                  </a:lnTo>
                  <a:lnTo>
                    <a:pt y="583406" x="1121568"/>
                  </a:lnTo>
                  <a:lnTo>
                    <a:pt y="607219" x="987424"/>
                  </a:lnTo>
                  <a:lnTo>
                    <a:pt y="632618" x="837405"/>
                  </a:lnTo>
                  <a:lnTo>
                    <a:pt y="488155" x="753268"/>
                  </a:lnTo>
                  <a:lnTo>
                    <a:pt y="422275" x="684211"/>
                  </a:lnTo>
                  <a:lnTo>
                    <a:pt y="346074" x="571499"/>
                  </a:lnTo>
                  <a:cubicBezTo>
                    <a:pt y="330199" x="532606"/>
                    <a:pt y="280987" x="493712"/>
                    <a:pt y="265112" x="454819"/>
                  </a:cubicBezTo>
                  <a:lnTo>
                    <a:pt y="207168" x="374650"/>
                  </a:lnTo>
                  <a:cubicBezTo>
                    <a:pt y="166951" x="311680"/>
                    <a:pt y="171979" x="324908"/>
                    <a:pt y="131762" x="261938"/>
                  </a:cubicBezTo>
                  <a:cubicBezTo>
                    <a:pt y="102393" x="203994"/>
                    <a:pt y="73025" x="122238"/>
                    <a:pt y="43656" x="64294"/>
                  </a:cubicBezTo>
                  <a:lnTo>
                    <a:pt y="0" x="0"/>
                  </a:lnTo>
                  <a:cubicBezTo>
                    <a:pt y="1191" x="23812"/>
                    <a:pt y="43126" x="152400"/>
                    <a:pt y="57943" x="207169"/>
                  </a:cubicBezTo>
                  <a:cubicBezTo>
                    <a:pt y="72760" x="261938"/>
                    <a:pt y="63765" x="267759"/>
                    <a:pt y="88900" x="328613"/>
                  </a:cubicBezTo>
                  <a:lnTo>
                    <a:pt y="139699" x="581818"/>
                  </a:lnTo>
                  <a:lnTo>
                    <a:pt y="185737" x="810418"/>
                  </a:lnTo>
                  <a:lnTo>
                    <a:pt y="205581" x="977899"/>
                  </a:lnTo>
                  <a:lnTo>
                    <a:pt y="210344" x="1091405"/>
                  </a:lnTo>
                  <a:lnTo>
                    <a:pt y="206374" x="1235868"/>
                  </a:lnTo>
                  <a:lnTo>
                    <a:pt y="196850" x="1373981"/>
                  </a:lnTo>
                  <a:lnTo>
                    <a:pt y="182562" x="15105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2" name="Shape 1422"/>
            <p:cNvSpPr/>
            <p:nvPr/>
          </p:nvSpPr>
          <p:spPr>
            <a:xfrm>
              <a:off y="4127501" x="4079082"/>
              <a:ext cy="599280" cx="827086"/>
            </a:xfrm>
            <a:custGeom>
              <a:pathLst>
                <a:path w="827087" extrusionOk="0" h="599281">
                  <a:moveTo>
                    <a:pt y="599281" x="432593"/>
                  </a:moveTo>
                  <a:lnTo>
                    <a:pt y="550069" x="598487"/>
                  </a:lnTo>
                  <a:lnTo>
                    <a:pt y="504825" x="729456"/>
                  </a:lnTo>
                  <a:cubicBezTo>
                    <a:pt y="480748" x="737129"/>
                    <a:pt y="456670" x="759089"/>
                    <a:pt y="432593" x="766762"/>
                  </a:cubicBezTo>
                  <a:lnTo>
                    <a:pt y="392113" x="791368"/>
                  </a:lnTo>
                  <a:lnTo>
                    <a:pt y="310356" x="820737"/>
                  </a:lnTo>
                  <a:lnTo>
                    <a:pt y="208756" x="827087"/>
                  </a:lnTo>
                  <a:cubicBezTo>
                    <a:pt y="187324" x="821266"/>
                    <a:pt y="144462" x="817827"/>
                    <a:pt y="123030" x="812006"/>
                  </a:cubicBezTo>
                  <a:lnTo>
                    <a:pt y="70644" x="775493"/>
                  </a:lnTo>
                  <a:lnTo>
                    <a:pt y="15875" x="701674"/>
                  </a:lnTo>
                  <a:lnTo>
                    <a:pt y="0" x="548480"/>
                  </a:lnTo>
                  <a:lnTo>
                    <a:pt y="23019" x="394493"/>
                  </a:lnTo>
                  <a:lnTo>
                    <a:pt y="92868" x="264318"/>
                  </a:lnTo>
                  <a:lnTo>
                    <a:pt y="158750" x="175418"/>
                  </a:lnTo>
                  <a:lnTo>
                    <a:pt y="211931" x="113506"/>
                  </a:lnTo>
                  <a:cubicBezTo>
                    <a:pt y="211931" x="99748"/>
                    <a:pt y="246459" x="84005"/>
                    <a:pt y="261937" x="65087"/>
                  </a:cubicBezTo>
                  <a:cubicBezTo>
                    <a:pt y="277415" x="46169"/>
                    <a:pt y="279400" x="22489"/>
                    <a:pt y="304800" x="0"/>
                  </a:cubicBezTo>
                  <a:lnTo>
                    <a:pt y="404019" x="108743"/>
                  </a:lnTo>
                  <a:lnTo>
                    <a:pt y="527051" x="245268"/>
                  </a:lnTo>
                  <a:lnTo>
                    <a:pt y="560387" x="346074"/>
                  </a:lnTo>
                  <a:lnTo>
                    <a:pt y="599281" x="4325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3" name="Shape 1423"/>
            <p:cNvSpPr/>
            <p:nvPr/>
          </p:nvSpPr>
          <p:spPr>
            <a:xfrm>
              <a:off y="4162425" x="5615778"/>
              <a:ext cy="523874" cx="1162844"/>
            </a:xfrm>
            <a:custGeom>
              <a:pathLst>
                <a:path w="1162845" extrusionOk="0" h="523875">
                  <a:moveTo>
                    <a:pt y="19843" x="1162845"/>
                  </a:moveTo>
                  <a:lnTo>
                    <a:pt y="106363" x="1131889"/>
                  </a:lnTo>
                  <a:lnTo>
                    <a:pt y="170656" x="1053308"/>
                  </a:lnTo>
                  <a:lnTo>
                    <a:pt y="270669" x="927102"/>
                  </a:lnTo>
                  <a:cubicBezTo>
                    <a:pt y="286279" x="871275"/>
                    <a:pt y="332052" x="813597"/>
                    <a:pt y="335756" x="785022"/>
                  </a:cubicBezTo>
                  <a:cubicBezTo>
                    <a:pt y="339460" x="756447"/>
                    <a:pt y="344884" x="744142"/>
                    <a:pt y="354806" x="717551"/>
                  </a:cubicBezTo>
                  <a:cubicBezTo>
                    <a:pt y="364728" x="690960"/>
                    <a:pt y="389996" x="640956"/>
                    <a:pt y="395288" x="625478"/>
                  </a:cubicBezTo>
                  <a:cubicBezTo>
                    <a:pt y="400580" x="610000"/>
                    <a:pt y="378222" x="646114"/>
                    <a:pt y="386556" x="624682"/>
                  </a:cubicBezTo>
                  <a:lnTo>
                    <a:pt y="433387" x="504032"/>
                  </a:lnTo>
                  <a:lnTo>
                    <a:pt y="473075" x="419895"/>
                  </a:lnTo>
                  <a:lnTo>
                    <a:pt y="520700" x="289720"/>
                  </a:lnTo>
                  <a:lnTo>
                    <a:pt y="523875" x="143670"/>
                  </a:lnTo>
                  <a:lnTo>
                    <a:pt y="460375" x="61120"/>
                  </a:lnTo>
                  <a:lnTo>
                    <a:pt y="351632" x="13495"/>
                  </a:lnTo>
                  <a:lnTo>
                    <a:pt y="246857" x="0"/>
                  </a:lnTo>
                  <a:lnTo>
                    <a:pt y="145257" x="40482"/>
                  </a:lnTo>
                  <a:cubicBezTo>
                    <a:pt y="134938" x="112449"/>
                    <a:pt y="119857" x="162985"/>
                    <a:pt y="109538" x="234952"/>
                  </a:cubicBezTo>
                  <a:lnTo>
                    <a:pt y="88900" x="361158"/>
                  </a:lnTo>
                  <a:lnTo>
                    <a:pt y="47625" x="508795"/>
                  </a:lnTo>
                  <a:lnTo>
                    <a:pt y="35719" x="633414"/>
                  </a:lnTo>
                  <a:lnTo>
                    <a:pt y="18256" x="804864"/>
                  </a:lnTo>
                  <a:lnTo>
                    <a:pt y="0" x="959645"/>
                  </a:lnTo>
                  <a:lnTo>
                    <a:pt y="12700" x="1065214"/>
                  </a:lnTo>
                  <a:lnTo>
                    <a:pt y="19843" x="116284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4" name="Shape 1424"/>
            <p:cNvSpPr/>
            <p:nvPr/>
          </p:nvSpPr>
          <p:spPr>
            <a:xfrm>
              <a:off y="2885281" x="5788025"/>
              <a:ext cy="1274762" cx="1215230"/>
            </a:xfrm>
            <a:custGeom>
              <a:pathLst>
                <a:path w="1215231" extrusionOk="0" h="1274763">
                  <a:moveTo>
                    <a:pt y="0" x="985837"/>
                  </a:moveTo>
                  <a:lnTo>
                    <a:pt y="121444" x="1057275"/>
                  </a:lnTo>
                  <a:lnTo>
                    <a:pt y="315912" x="1135857"/>
                  </a:lnTo>
                  <a:lnTo>
                    <a:pt y="491331" x="1175544"/>
                  </a:lnTo>
                  <a:lnTo>
                    <a:pt y="657226" x="1215231"/>
                  </a:lnTo>
                  <a:lnTo>
                    <a:pt y="839788" x="1193006"/>
                  </a:lnTo>
                  <a:lnTo>
                    <a:pt y="989807" x="1131888"/>
                  </a:lnTo>
                  <a:lnTo>
                    <a:pt y="1124744" x="1025525"/>
                  </a:lnTo>
                  <a:lnTo>
                    <a:pt y="1210469" x="952500"/>
                  </a:lnTo>
                  <a:lnTo>
                    <a:pt y="1201738" x="794544"/>
                  </a:lnTo>
                  <a:lnTo>
                    <a:pt y="1205706" x="584995"/>
                  </a:lnTo>
                  <a:lnTo>
                    <a:pt y="1226344" x="447675"/>
                  </a:lnTo>
                  <a:lnTo>
                    <a:pt y="1251744" x="256382"/>
                  </a:lnTo>
                  <a:lnTo>
                    <a:pt y="1274763" x="150813"/>
                  </a:lnTo>
                  <a:cubicBezTo>
                    <a:pt y="1256507" x="132557"/>
                    <a:pt y="1254920" x="123825"/>
                    <a:pt y="1236664" x="105569"/>
                  </a:cubicBezTo>
                  <a:lnTo>
                    <a:pt y="1139032" x="42069"/>
                  </a:lnTo>
                  <a:lnTo>
                    <a:pt y="1005681" x="0"/>
                  </a:lnTo>
                  <a:cubicBezTo>
                    <a:pt y="937419" x="0"/>
                    <a:pt y="868760" x="14684"/>
                    <a:pt y="805657" x="19050"/>
                  </a:cubicBezTo>
                  <a:cubicBezTo>
                    <a:pt y="742554" x="23416"/>
                    <a:pt y="687387" x="38894"/>
                    <a:pt y="627062" x="26194"/>
                  </a:cubicBezTo>
                  <a:cubicBezTo>
                    <a:pt y="575469" x="25665"/>
                    <a:pt y="523875" x="25135"/>
                    <a:pt y="472282" x="24606"/>
                  </a:cubicBezTo>
                  <a:cubicBezTo>
                    <a:pt y="426774" x="25664"/>
                    <a:pt y="362215" x="10054"/>
                    <a:pt y="316707" x="11112"/>
                  </a:cubicBezTo>
                  <a:lnTo>
                    <a:pt y="175419" x="22225"/>
                  </a:lnTo>
                  <a:lnTo>
                    <a:pt y="82550" x="67469"/>
                  </a:lnTo>
                  <a:cubicBezTo>
                    <a:pt y="64823" x="123031"/>
                    <a:pt y="61385" x="169068"/>
                    <a:pt y="43658" x="224630"/>
                  </a:cubicBezTo>
                  <a:lnTo>
                    <a:pt y="31750" x="378619"/>
                  </a:lnTo>
                  <a:lnTo>
                    <a:pt y="17463" x="574675"/>
                  </a:lnTo>
                  <a:lnTo>
                    <a:pt y="3969" x="714374"/>
                  </a:lnTo>
                  <a:lnTo>
                    <a:pt y="2382" x="846931"/>
                  </a:lnTo>
                  <a:lnTo>
                    <a:pt y="0" x="98583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5" name="Shape 1425"/>
            <p:cNvSpPr/>
            <p:nvPr/>
          </p:nvSpPr>
          <p:spPr>
            <a:xfrm>
              <a:off y="4041773" x="7559674"/>
              <a:ext cy="302418" cx="663574"/>
            </a:xfrm>
            <a:custGeom>
              <a:pathLst>
                <a:path w="663575" extrusionOk="0" h="302419">
                  <a:moveTo>
                    <a:pt y="302419" x="663575"/>
                  </a:moveTo>
                  <a:lnTo>
                    <a:pt y="211139" x="646113"/>
                  </a:lnTo>
                  <a:lnTo>
                    <a:pt y="111125" x="581818"/>
                  </a:lnTo>
                  <a:lnTo>
                    <a:pt y="64294" x="503237"/>
                  </a:lnTo>
                  <a:lnTo>
                    <a:pt y="18256" x="382588"/>
                  </a:lnTo>
                  <a:lnTo>
                    <a:pt y="0" x="173831"/>
                  </a:lnTo>
                  <a:lnTo>
                    <a:pt y="20638" x="76994"/>
                  </a:lnTo>
                  <a:lnTo>
                    <a:pt y="79375" x="17463"/>
                  </a:lnTo>
                  <a:lnTo>
                    <a:pt y="159544" x="0"/>
                  </a:lnTo>
                  <a:lnTo>
                    <a:pt y="205581" x="223044"/>
                  </a:lnTo>
                  <a:lnTo>
                    <a:pt y="249238" x="431800"/>
                  </a:lnTo>
                  <a:lnTo>
                    <a:pt y="282575" x="566738"/>
                  </a:lnTo>
                  <a:lnTo>
                    <a:pt y="302419" x="6635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6" name="Shape 1426"/>
            <p:cNvSpPr/>
            <p:nvPr/>
          </p:nvSpPr>
          <p:spPr>
            <a:xfrm>
              <a:off y="1721642" x="6018212"/>
              <a:ext cy="472280" cx="1296986"/>
            </a:xfrm>
            <a:custGeom>
              <a:pathLst>
                <a:path w="1296987" extrusionOk="0" h="472281">
                  <a:moveTo>
                    <a:pt y="472281" x="1296987"/>
                  </a:moveTo>
                  <a:cubicBezTo>
                    <a:pt y="446881" x="1296722"/>
                    <a:pt y="423862" x="1282170"/>
                    <a:pt y="398462" x="1281905"/>
                  </a:cubicBezTo>
                  <a:lnTo>
                    <a:pt y="319881" x="1246980"/>
                  </a:lnTo>
                  <a:lnTo>
                    <a:pt y="250031" x="1163637"/>
                  </a:lnTo>
                  <a:lnTo>
                    <a:pt y="167481" x="998537"/>
                  </a:lnTo>
                  <a:lnTo>
                    <a:pt y="129381" x="817562"/>
                  </a:lnTo>
                  <a:lnTo>
                    <a:pt y="110331" x="658812"/>
                  </a:lnTo>
                  <a:lnTo>
                    <a:pt y="15081" x="458787"/>
                  </a:lnTo>
                  <a:lnTo>
                    <a:pt y="2381" x="351630"/>
                  </a:lnTo>
                  <a:lnTo>
                    <a:pt y="0" x="174624"/>
                  </a:lnTo>
                  <a:cubicBezTo>
                    <a:pt y="15875" x="147901"/>
                    <a:pt y="15081" x="92604"/>
                    <a:pt y="30956" x="65881"/>
                  </a:cubicBezTo>
                  <a:lnTo>
                    <a:pt y="92074" x="0"/>
                  </a:lnTo>
                  <a:cubicBezTo>
                    <a:pt y="131233" x="20373"/>
                    <a:pt y="153722" x="45508"/>
                    <a:pt y="192881" x="65881"/>
                  </a:cubicBezTo>
                  <a:lnTo>
                    <a:pt y="298450" x="108744"/>
                  </a:lnTo>
                  <a:lnTo>
                    <a:pt y="406399" x="183356"/>
                  </a:lnTo>
                  <a:lnTo>
                    <a:pt y="442118" x="265906"/>
                  </a:lnTo>
                  <a:lnTo>
                    <a:pt y="446087" x="385762"/>
                  </a:lnTo>
                  <a:cubicBezTo>
                    <a:pt y="427566" x="452172"/>
                    <a:pt y="442383" x="501914"/>
                    <a:pt y="423862" x="568324"/>
                  </a:cubicBezTo>
                  <a:lnTo>
                    <a:pt y="418306" x="733425"/>
                  </a:lnTo>
                  <a:lnTo>
                    <a:pt y="423863" x="983456"/>
                  </a:lnTo>
                  <a:lnTo>
                    <a:pt y="445294" x="1122362"/>
                  </a:lnTo>
                  <a:lnTo>
                    <a:pt y="472281" x="129698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7" name="Shape 1427"/>
            <p:cNvSpPr/>
            <p:nvPr/>
          </p:nvSpPr>
          <p:spPr>
            <a:xfrm>
              <a:off y="4586844" x="1144587"/>
              <a:ext cy="552684" cx="1438275"/>
            </a:xfrm>
            <a:custGeom>
              <a:pathLst>
                <a:path w="1438276" extrusionOk="0" h="552685">
                  <a:moveTo>
                    <a:pt y="150253" x="1438276"/>
                  </a:moveTo>
                  <a:lnTo>
                    <a:pt y="280428" x="1417638"/>
                  </a:lnTo>
                  <a:lnTo>
                    <a:pt y="425684" x="1316038"/>
                  </a:lnTo>
                  <a:lnTo>
                    <a:pt y="418540" x="1189831"/>
                  </a:lnTo>
                  <a:lnTo>
                    <a:pt y="404253" x="1002507"/>
                  </a:lnTo>
                  <a:lnTo>
                    <a:pt y="402666" x="865982"/>
                  </a:lnTo>
                  <a:lnTo>
                    <a:pt y="402665" x="754063"/>
                  </a:lnTo>
                  <a:lnTo>
                    <a:pt y="406634" x="608013"/>
                  </a:lnTo>
                  <a:lnTo>
                    <a:pt y="455053" x="407988"/>
                  </a:lnTo>
                  <a:lnTo>
                    <a:pt y="487597" x="261144"/>
                  </a:lnTo>
                  <a:lnTo>
                    <a:pt y="525696" x="106363"/>
                  </a:lnTo>
                  <a:lnTo>
                    <a:pt y="552685" x="0"/>
                  </a:lnTo>
                  <a:lnTo>
                    <a:pt y="335197" x="143669"/>
                  </a:lnTo>
                  <a:lnTo>
                    <a:pt y="199465" x="235744"/>
                  </a:lnTo>
                  <a:lnTo>
                    <a:pt y="65322" x="313532"/>
                  </a:lnTo>
                  <a:lnTo>
                    <a:pt y="32778" x="376238"/>
                  </a:lnTo>
                  <a:lnTo>
                    <a:pt y="234" x="659606"/>
                  </a:lnTo>
                  <a:cubicBezTo>
                    <a:pt y="-2147" x="741891"/>
                    <a:pt y="14258" x="815843"/>
                    <a:pt y="18491" x="869950"/>
                  </a:cubicBezTo>
                  <a:cubicBezTo>
                    <a:pt y="22724" x="924057"/>
                    <a:pt y="46272" x="1015472"/>
                    <a:pt y="56591" x="1067595"/>
                  </a:cubicBezTo>
                  <a:lnTo>
                    <a:pt y="89928" x="1199357"/>
                  </a:lnTo>
                  <a:lnTo>
                    <a:pt y="128029" x="1328738"/>
                  </a:lnTo>
                  <a:lnTo>
                    <a:pt y="150253" x="143827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8" name="Shape 1428"/>
            <p:cNvSpPr/>
            <p:nvPr/>
          </p:nvSpPr>
          <p:spPr>
            <a:xfrm>
              <a:off y="3974305" x="864395"/>
              <a:ext cy="670718" cx="833436"/>
            </a:xfrm>
            <a:custGeom>
              <a:pathLst>
                <a:path w="833437" extrusionOk="0" h="670719">
                  <a:moveTo>
                    <a:pt y="562769" x="696912"/>
                  </a:moveTo>
                  <a:lnTo>
                    <a:pt y="546100" x="804069"/>
                  </a:lnTo>
                  <a:cubicBezTo>
                    <a:pt y="542660" x="805127"/>
                    <a:pt y="429684" x="832379"/>
                    <a:pt y="426244" x="833437"/>
                  </a:cubicBezTo>
                  <a:lnTo>
                    <a:pt y="273844" x="827881"/>
                  </a:lnTo>
                  <a:lnTo>
                    <a:pt y="137319" x="781050"/>
                  </a:lnTo>
                  <a:lnTo>
                    <a:pt y="72232" x="706437"/>
                  </a:lnTo>
                  <a:lnTo>
                    <a:pt y="10319" x="561975"/>
                  </a:lnTo>
                  <a:lnTo>
                    <a:pt y="0" x="442118"/>
                  </a:lnTo>
                  <a:lnTo>
                    <a:pt y="1" x="329406"/>
                  </a:lnTo>
                  <a:lnTo>
                    <a:pt y="45244" x="208756"/>
                  </a:lnTo>
                  <a:lnTo>
                    <a:pt y="112712" x="115887"/>
                  </a:lnTo>
                  <a:cubicBezTo>
                    <a:pt y="132291" x="104245"/>
                    <a:pt y="192353" x="61647"/>
                    <a:pt y="211932" x="50005"/>
                  </a:cubicBezTo>
                  <a:lnTo>
                    <a:pt y="296069" x="20637"/>
                  </a:lnTo>
                  <a:lnTo>
                    <a:pt y="425450" x="0"/>
                  </a:lnTo>
                  <a:cubicBezTo>
                    <a:pt y="446352" x="794"/>
                    <a:pt y="467255" x="1587"/>
                    <a:pt y="488157" x="2381"/>
                  </a:cubicBezTo>
                  <a:lnTo>
                    <a:pt y="584994" x="82549"/>
                  </a:lnTo>
                  <a:lnTo>
                    <a:pt y="634207" x="167481"/>
                  </a:lnTo>
                  <a:lnTo>
                    <a:pt y="670719" x="244474"/>
                  </a:lnTo>
                  <a:lnTo>
                    <a:pt y="597694" x="491331"/>
                  </a:lnTo>
                  <a:lnTo>
                    <a:pt y="562769" x="6969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29" name="Shape 1429"/>
            <p:cNvSpPr/>
            <p:nvPr/>
          </p:nvSpPr>
          <p:spPr>
            <a:xfrm>
              <a:off y="3548855" x="441325"/>
              <a:ext cy="352424" cx="396874"/>
            </a:xfrm>
            <a:custGeom>
              <a:pathLst>
                <a:path w="396875" extrusionOk="0" h="352425">
                  <a:moveTo>
                    <a:pt y="0" x="316706"/>
                  </a:moveTo>
                  <a:lnTo>
                    <a:pt y="137319" x="393700"/>
                  </a:lnTo>
                  <a:cubicBezTo>
                    <a:pt y="178594" x="394758"/>
                    <a:pt y="219869" x="395817"/>
                    <a:pt y="261144" x="396875"/>
                  </a:cubicBezTo>
                  <a:lnTo>
                    <a:pt y="299244" x="371475"/>
                  </a:lnTo>
                  <a:cubicBezTo>
                    <a:pt y="307182" x="335492"/>
                    <a:pt y="341312" x="285221"/>
                    <a:pt y="349250" x="249238"/>
                  </a:cubicBezTo>
                  <a:lnTo>
                    <a:pt y="352425" x="131762"/>
                  </a:lnTo>
                  <a:lnTo>
                    <a:pt y="321469" x="0"/>
                  </a:lnTo>
                  <a:lnTo>
                    <a:pt y="231775" x="100012"/>
                  </a:lnTo>
                  <a:lnTo>
                    <a:pt y="134937" x="192881"/>
                  </a:lnTo>
                  <a:lnTo>
                    <a:pt y="0" x="3167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0" name="Shape 1430"/>
            <p:cNvSpPr/>
            <p:nvPr/>
          </p:nvSpPr>
          <p:spPr>
            <a:xfrm>
              <a:off y="1643974" x="1293779"/>
              <a:ext cy="457199" cx="904671"/>
            </a:xfrm>
            <a:custGeom>
              <a:pathLst>
                <a:path w="904672" extrusionOk="0" h="457200">
                  <a:moveTo>
                    <a:pt y="389107" x="593387"/>
                  </a:moveTo>
                  <a:lnTo>
                    <a:pt y="175098" x="904672"/>
                  </a:lnTo>
                  <a:lnTo>
                    <a:pt y="48639" x="826851"/>
                  </a:lnTo>
                  <a:lnTo>
                    <a:pt y="0" x="612842"/>
                  </a:lnTo>
                  <a:lnTo>
                    <a:pt y="0" x="340468"/>
                  </a:lnTo>
                  <a:lnTo>
                    <a:pt y="136188" x="38910"/>
                  </a:lnTo>
                  <a:lnTo>
                    <a:pt y="330741" x="0"/>
                  </a:lnTo>
                  <a:lnTo>
                    <a:pt y="457200" x="116732"/>
                  </a:lnTo>
                  <a:lnTo>
                    <a:pt y="457200" x="408561"/>
                  </a:lnTo>
                  <a:lnTo>
                    <a:pt y="311286" x="710119"/>
                  </a:lnTo>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1" name="Shape 1431"/>
            <p:cNvSpPr/>
            <p:nvPr/>
          </p:nvSpPr>
          <p:spPr>
            <a:xfrm>
              <a:off y="5103021" x="3067050"/>
              <a:ext cy="1097755" cx="2000249"/>
            </a:xfrm>
            <a:custGeom>
              <a:pathLst>
                <a:path w="2000250" extrusionOk="0" h="1097756">
                  <a:moveTo>
                    <a:pt y="568324" x="1731962"/>
                  </a:moveTo>
                  <a:cubicBezTo>
                    <a:pt y="545040" x="1688835"/>
                    <a:pt y="524137" x="1665948"/>
                    <a:pt y="488154" x="1597818"/>
                  </a:cubicBezTo>
                  <a:cubicBezTo>
                    <a:pt y="452171" x="1529688"/>
                    <a:pt y="398198" x="1414462"/>
                    <a:pt y="352425" x="1323181"/>
                  </a:cubicBezTo>
                  <a:cubicBezTo>
                    <a:pt y="306652" x="1231900"/>
                    <a:pt y="266169" x="1145118"/>
                    <a:pt y="213517" x="1050133"/>
                  </a:cubicBezTo>
                  <a:cubicBezTo>
                    <a:pt y="180444" x="974197"/>
                    <a:pt y="178328" x="974460"/>
                    <a:pt y="123824" x="872331"/>
                  </a:cubicBezTo>
                  <a:cubicBezTo>
                    <a:pt y="123824" x="836348"/>
                    <a:pt y="92868" x="753798"/>
                    <a:pt y="78581" x="695325"/>
                  </a:cubicBezTo>
                  <a:cubicBezTo>
                    <a:pt y="64294" x="636852"/>
                    <a:pt y="49079" x="578512"/>
                    <a:pt y="38099" x="521494"/>
                  </a:cubicBezTo>
                  <a:cubicBezTo>
                    <a:pt y="27119" x="464476"/>
                    <a:pt y="27516" x="434710"/>
                    <a:pt y="12700" x="353219"/>
                  </a:cubicBezTo>
                  <a:lnTo>
                    <a:pt y="0" x="228600"/>
                  </a:lnTo>
                  <a:lnTo>
                    <a:pt y="32544" x="156369"/>
                  </a:lnTo>
                  <a:lnTo>
                    <a:pt y="78581" x="66675"/>
                  </a:lnTo>
                  <a:cubicBezTo>
                    <a:pt y="127000" x="26988"/>
                    <a:pt y="123031" x="1587"/>
                    <a:pt y="171450" x="0"/>
                  </a:cubicBezTo>
                  <a:lnTo>
                    <a:pt y="274636" x="3175"/>
                  </a:lnTo>
                  <a:lnTo>
                    <a:pt y="372269" x="63500"/>
                  </a:lnTo>
                  <a:lnTo>
                    <a:pt y="450056" x="193675"/>
                  </a:lnTo>
                  <a:lnTo>
                    <a:pt y="577849" x="390525"/>
                  </a:lnTo>
                  <a:lnTo>
                    <a:pt y="707231" x="551656"/>
                  </a:lnTo>
                  <a:lnTo>
                    <a:pt y="840581" x="685800"/>
                  </a:lnTo>
                  <a:lnTo>
                    <a:pt y="951706" x="895350"/>
                  </a:lnTo>
                  <a:lnTo>
                    <a:pt y="1040606" x="1120775"/>
                  </a:lnTo>
                  <a:lnTo>
                    <a:pt y="1072356" x="1390650"/>
                  </a:lnTo>
                  <a:lnTo>
                    <a:pt y="1091406" x="1638300"/>
                  </a:lnTo>
                  <a:lnTo>
                    <a:pt y="1097756" x="1809750"/>
                  </a:lnTo>
                  <a:lnTo>
                    <a:pt y="1027906" x="2000250"/>
                  </a:lnTo>
                  <a:lnTo>
                    <a:pt y="963613" x="1989932"/>
                  </a:lnTo>
                  <a:cubicBezTo>
                    <a:pt y="901435" x="1965590"/>
                    <a:pt y="917840" x="1972205"/>
                    <a:pt y="853281" x="1969294"/>
                  </a:cubicBezTo>
                  <a:cubicBezTo>
                    <a:pt y="796925" x="1934370"/>
                    <a:pt y="795337" x="1942306"/>
                    <a:pt y="729456" x="1909763"/>
                  </a:cubicBezTo>
                  <a:cubicBezTo>
                    <a:pt y="667014" x="1875367"/>
                    <a:pt y="716492" x="1883833"/>
                    <a:pt y="654050" x="1868488"/>
                  </a:cubicBezTo>
                  <a:cubicBezTo>
                    <a:pt y="618331" x="1797580"/>
                    <a:pt y="620712" x="1833826"/>
                    <a:pt y="568324" x="1731962"/>
                  </a:cubicBez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2" name="Shape 1432"/>
            <p:cNvSpPr/>
            <p:nvPr/>
          </p:nvSpPr>
          <p:spPr>
            <a:xfrm>
              <a:off y="5031582" x="966787"/>
              <a:ext cy="404811" cx="1578767"/>
            </a:xfrm>
            <a:custGeom>
              <a:pathLst>
                <a:path w="1578768" extrusionOk="0" h="404812">
                  <a:moveTo>
                    <a:pt y="33338" x="1578768"/>
                  </a:moveTo>
                  <a:lnTo>
                    <a:pt y="140494" x="1519237"/>
                  </a:lnTo>
                  <a:lnTo>
                    <a:pt y="250032" x="1373981"/>
                  </a:lnTo>
                  <a:cubicBezTo>
                    <a:pt y="267494" x="1321593"/>
                    <a:pt y="299245" x="1262063"/>
                    <a:pt y="316707" x="1209675"/>
                  </a:cubicBezTo>
                  <a:lnTo>
                    <a:pt y="369094" x="1040606"/>
                  </a:lnTo>
                  <a:lnTo>
                    <a:pt y="404812" x="754856"/>
                  </a:lnTo>
                  <a:lnTo>
                    <a:pt y="402432" x="590549"/>
                  </a:lnTo>
                  <a:cubicBezTo>
                    <a:pt y="400051" x="531812"/>
                    <a:pt y="400050" x="462757"/>
                    <a:pt y="395288" x="414338"/>
                  </a:cubicBezTo>
                  <a:cubicBezTo>
                    <a:pt y="390526" x="365919"/>
                    <a:pt y="381001" x="338137"/>
                    <a:pt y="373857" x="300037"/>
                  </a:cubicBezTo>
                  <a:lnTo>
                    <a:pt y="330994" x="107156"/>
                  </a:lnTo>
                  <a:lnTo>
                    <a:pt y="302419" x="0"/>
                  </a:lnTo>
                  <a:lnTo>
                    <a:pt y="195263" x="95250"/>
                  </a:lnTo>
                  <a:lnTo>
                    <a:pt y="173832" x="114300"/>
                  </a:lnTo>
                  <a:lnTo>
                    <a:pt y="130969" x="307181"/>
                  </a:lnTo>
                  <a:lnTo>
                    <a:pt y="76200" x="519112"/>
                  </a:lnTo>
                  <a:lnTo>
                    <a:pt y="33338" x="716756"/>
                  </a:lnTo>
                  <a:lnTo>
                    <a:pt y="11907" x="831056"/>
                  </a:lnTo>
                  <a:lnTo>
                    <a:pt y="0" x="1073943"/>
                  </a:lnTo>
                  <a:lnTo>
                    <a:pt y="9525" x="1290637"/>
                  </a:lnTo>
                  <a:lnTo>
                    <a:pt y="14288" x="1452562"/>
                  </a:lnTo>
                  <a:lnTo>
                    <a:pt y="33338" x="1578768"/>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3" name="Shape 1433"/>
            <p:cNvSpPr/>
            <p:nvPr/>
          </p:nvSpPr>
          <p:spPr>
            <a:xfrm>
              <a:off y="4667250" x="847725"/>
              <a:ext cy="483393" cx="540543"/>
            </a:xfrm>
            <a:custGeom>
              <a:pathLst>
                <a:path w="540544" extrusionOk="0" h="483394">
                  <a:moveTo>
                    <a:pt y="0" x="540544"/>
                  </a:moveTo>
                  <a:cubicBezTo>
                    <a:pt y="11906" x="497681"/>
                    <a:pt y="27385" x="443706"/>
                    <a:pt y="40482" x="400050"/>
                  </a:cubicBezTo>
                  <a:cubicBezTo>
                    <a:pt y="53579" x="356394"/>
                    <a:pt y="64294" x="323057"/>
                    <a:pt y="78582" x="278607"/>
                  </a:cubicBezTo>
                  <a:lnTo>
                    <a:pt y="147637" x="130969"/>
                  </a:lnTo>
                  <a:lnTo>
                    <a:pt y="207169" x="52388"/>
                  </a:lnTo>
                  <a:lnTo>
                    <a:pt y="280988" x="0"/>
                  </a:lnTo>
                  <a:lnTo>
                    <a:pt y="350044" x="21431"/>
                  </a:lnTo>
                  <a:lnTo>
                    <a:pt y="409575" x="45244"/>
                  </a:lnTo>
                  <a:lnTo>
                    <a:pt y="452438" x="83344"/>
                  </a:lnTo>
                  <a:lnTo>
                    <a:pt y="481013" x="161925"/>
                  </a:lnTo>
                  <a:lnTo>
                    <a:pt y="483394" x="202406"/>
                  </a:lnTo>
                  <a:lnTo>
                    <a:pt y="333375" x="314325"/>
                  </a:lnTo>
                  <a:lnTo>
                    <a:pt y="140494" x="450056"/>
                  </a:lnTo>
                  <a:lnTo>
                    <a:pt y="0" x="540544"/>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4" name="Shape 1434"/>
            <p:cNvSpPr/>
            <p:nvPr/>
          </p:nvSpPr>
          <p:spPr>
            <a:xfrm>
              <a:off y="4872037" x="3012281"/>
              <a:ext cy="1354930" cx="2259806"/>
            </a:xfrm>
            <a:custGeom>
              <a:pathLst>
                <a:path w="2259807" extrusionOk="0" h="1354931">
                  <a:moveTo>
                    <a:pt y="1354931" x="2126457"/>
                  </a:moveTo>
                  <a:lnTo>
                    <a:pt y="1257300" x="2185988"/>
                  </a:lnTo>
                  <a:lnTo>
                    <a:pt y="1102518" x="2238375"/>
                  </a:lnTo>
                  <a:lnTo>
                    <a:pt y="888206" x="2259807"/>
                  </a:lnTo>
                  <a:lnTo>
                    <a:pt y="709612" x="2221707"/>
                  </a:lnTo>
                  <a:lnTo>
                    <a:pt y="519112" x="2095500"/>
                  </a:lnTo>
                  <a:lnTo>
                    <a:pt y="369093" x="1907382"/>
                  </a:lnTo>
                  <a:lnTo>
                    <a:pt y="273843" x="1769269"/>
                  </a:lnTo>
                  <a:lnTo>
                    <a:pt y="200025" x="1609725"/>
                  </a:lnTo>
                  <a:lnTo>
                    <a:pt y="102393" x="1402557"/>
                  </a:lnTo>
                  <a:lnTo>
                    <a:pt y="45243" x="1233488"/>
                  </a:lnTo>
                  <a:lnTo>
                    <a:pt y="33337" x="1052513"/>
                  </a:lnTo>
                  <a:lnTo>
                    <a:pt y="11906" x="833438"/>
                  </a:lnTo>
                  <a:lnTo>
                    <a:pt y="7143" x="666750"/>
                  </a:lnTo>
                  <a:lnTo>
                    <a:pt y="0" x="516732"/>
                  </a:lnTo>
                  <a:lnTo>
                    <a:pt y="0" x="404813"/>
                  </a:lnTo>
                  <a:lnTo>
                    <a:pt y="9525" x="278607"/>
                  </a:lnTo>
                  <a:lnTo>
                    <a:pt y="73818" x="133350"/>
                  </a:lnTo>
                  <a:lnTo>
                    <a:pt y="157162" x="0"/>
                  </a:lnTo>
                  <a:lnTo>
                    <a:pt y="171450" x="321469"/>
                  </a:lnTo>
                  <a:lnTo>
                    <a:pt y="221456" x="607219"/>
                  </a:lnTo>
                  <a:lnTo>
                    <a:pt y="271462" x="850107"/>
                  </a:lnTo>
                  <a:lnTo>
                    <a:pt y="397668" x="1133475"/>
                  </a:lnTo>
                  <a:lnTo>
                    <a:pt y="545306" x="1433513"/>
                  </a:lnTo>
                  <a:lnTo>
                    <a:pt y="676274" x="1704975"/>
                  </a:lnTo>
                  <a:lnTo>
                    <a:pt y="819150" x="1938338"/>
                  </a:lnTo>
                  <a:lnTo>
                    <a:pt y="876300" x="1993107"/>
                  </a:lnTo>
                  <a:lnTo>
                    <a:pt y="1033463" x="2062163"/>
                  </a:lnTo>
                  <a:lnTo>
                    <a:pt y="1202531" x="2109788"/>
                  </a:lnTo>
                  <a:lnTo>
                    <a:pt y="1354931" x="212645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5" name="Shape 1435"/>
            <p:cNvSpPr/>
            <p:nvPr/>
          </p:nvSpPr>
          <p:spPr>
            <a:xfrm>
              <a:off y="4383880" x="7539038"/>
              <a:ext cy="526256" cx="1112042"/>
            </a:xfrm>
            <a:custGeom>
              <a:pathLst>
                <a:path w="1112043" extrusionOk="0" h="526257">
                  <a:moveTo>
                    <a:pt y="150019" x="1054893"/>
                  </a:moveTo>
                  <a:lnTo>
                    <a:pt y="90488" x="862012"/>
                  </a:lnTo>
                  <a:lnTo>
                    <a:pt y="64294" x="762000"/>
                  </a:lnTo>
                  <a:lnTo>
                    <a:pt y="19050" x="585787"/>
                  </a:lnTo>
                  <a:lnTo>
                    <a:pt y="0" x="428625"/>
                  </a:lnTo>
                  <a:lnTo>
                    <a:pt y="7144" x="226218"/>
                  </a:lnTo>
                  <a:lnTo>
                    <a:pt y="21432" x="119062"/>
                  </a:lnTo>
                  <a:lnTo>
                    <a:pt y="102394" x="30956"/>
                  </a:lnTo>
                  <a:lnTo>
                    <a:pt y="169069" x="0"/>
                  </a:lnTo>
                  <a:lnTo>
                    <a:pt y="252413" x="0"/>
                  </a:lnTo>
                  <a:lnTo>
                    <a:pt y="340519" x="54768"/>
                  </a:lnTo>
                  <a:lnTo>
                    <a:pt y="411957" x="164306"/>
                  </a:lnTo>
                  <a:lnTo>
                    <a:pt y="452438" x="257175"/>
                  </a:lnTo>
                  <a:lnTo>
                    <a:pt y="454819" x="388143"/>
                  </a:lnTo>
                  <a:lnTo>
                    <a:pt y="447675" x="523875"/>
                  </a:lnTo>
                  <a:lnTo>
                    <a:pt y="490538" x="688181"/>
                  </a:lnTo>
                  <a:lnTo>
                    <a:pt y="516732" x="788193"/>
                  </a:lnTo>
                  <a:lnTo>
                    <a:pt y="526257" x="892968"/>
                  </a:lnTo>
                  <a:lnTo>
                    <a:pt y="485775" x="1004887"/>
                  </a:lnTo>
                  <a:lnTo>
                    <a:pt y="411957" x="1066800"/>
                  </a:lnTo>
                  <a:lnTo>
                    <a:pt y="340519" x="1109662"/>
                  </a:lnTo>
                  <a:cubicBezTo>
                    <a:pt y="312738" x="1110456"/>
                    <a:pt y="284956" x="1111249"/>
                    <a:pt y="257175" x="1112043"/>
                  </a:cubicBezTo>
                  <a:lnTo>
                    <a:pt y="202407" x="1100137"/>
                  </a:lnTo>
                  <a:lnTo>
                    <a:pt y="150019" x="10548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6" name="Shape 1436"/>
            <p:cNvSpPr/>
            <p:nvPr/>
          </p:nvSpPr>
          <p:spPr>
            <a:xfrm>
              <a:off y="928104" x="4369555"/>
              <a:ext cy="626122" cx="978788"/>
            </a:xfrm>
            <a:custGeom>
              <a:pathLst>
                <a:path w="978789" extrusionOk="0" h="626123">
                  <a:moveTo>
                    <a:pt y="0" x="876241"/>
                  </a:moveTo>
                  <a:cubicBezTo>
                    <a:pt y="38295" x="892148"/>
                    <a:pt y="90876" x="929487"/>
                    <a:pt y="129171" x="945394"/>
                  </a:cubicBezTo>
                  <a:lnTo>
                    <a:pt y="238223" x="967554"/>
                  </a:lnTo>
                  <a:cubicBezTo>
                    <a:pt y="270929" x="966517"/>
                    <a:pt y="298871" x="979769"/>
                    <a:pt y="331577" x="978732"/>
                  </a:cubicBezTo>
                  <a:lnTo>
                    <a:pt y="434165" x="967554"/>
                  </a:lnTo>
                  <a:cubicBezTo>
                    <a:pt y="450769" x="953817"/>
                    <a:pt y="469755" x="966275"/>
                    <a:pt y="486359" x="952538"/>
                  </a:cubicBezTo>
                  <a:lnTo>
                    <a:pt y="546522" x="876240"/>
                  </a:lnTo>
                  <a:lnTo>
                    <a:pt y="611447" x="566338"/>
                  </a:lnTo>
                  <a:lnTo>
                    <a:pt y="626123" x="381670"/>
                  </a:lnTo>
                  <a:lnTo>
                    <a:pt y="591182" x="144225"/>
                  </a:lnTo>
                  <a:cubicBezTo>
                    <a:pt y="590372" x="146963"/>
                    <a:pt y="551462" x="-2700"/>
                    <a:pt y="550652" x="38"/>
                  </a:cubicBezTo>
                  <a:lnTo>
                    <a:pt y="479021" x="265426"/>
                  </a:lnTo>
                  <a:cubicBezTo>
                    <a:pt y="456788" x="333073"/>
                    <a:pt y="403379" x="445113"/>
                    <a:pt y="381583" x="481050"/>
                  </a:cubicBezTo>
                  <a:cubicBezTo>
                    <a:pt y="359787" x="516987"/>
                    <a:pt y="336979" x="567601"/>
                    <a:pt y="303002" x="614400"/>
                  </a:cubicBezTo>
                  <a:lnTo>
                    <a:pt y="218201" x="711838"/>
                  </a:lnTo>
                  <a:lnTo>
                    <a:pt y="135586" x="780942"/>
                  </a:lnTo>
                  <a:lnTo>
                    <a:pt y="0" x="87624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7" name="Shape 1437"/>
            <p:cNvSpPr/>
            <p:nvPr/>
          </p:nvSpPr>
          <p:spPr>
            <a:xfrm>
              <a:off y="4208105" x="2967134"/>
              <a:ext cy="522513" cx="643811"/>
            </a:xfrm>
            <a:custGeom>
              <a:pathLst>
                <a:path w="643812" extrusionOk="0" h="522514">
                  <a:moveTo>
                    <a:pt y="457200" x="643812"/>
                  </a:moveTo>
                  <a:lnTo>
                    <a:pt y="279918" x="643812"/>
                  </a:lnTo>
                  <a:lnTo>
                    <a:pt y="83976" x="531845"/>
                  </a:lnTo>
                  <a:lnTo>
                    <a:pt y="27992" x="419877"/>
                  </a:lnTo>
                  <a:lnTo>
                    <a:pt y="0" x="279918"/>
                  </a:lnTo>
                  <a:lnTo>
                    <a:pt y="65314" x="121298"/>
                  </a:lnTo>
                  <a:lnTo>
                    <a:pt y="158621" x="27992"/>
                  </a:lnTo>
                  <a:lnTo>
                    <a:pt y="345233" x="0"/>
                  </a:lnTo>
                  <a:lnTo>
                    <a:pt y="494523" x="93306"/>
                  </a:lnTo>
                  <a:lnTo>
                    <a:pt y="522514" x="326571"/>
                  </a:lnTo>
                  <a:lnTo>
                    <a:pt y="513184" x="522514"/>
                  </a:lnTo>
                  <a:lnTo>
                    <a:pt y="503853" x="606489"/>
                  </a:lnTo>
                  <a:lnTo>
                    <a:pt y="457200" x="6438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rgbClr val="FFFFFF"/>
                </a:solidFill>
                <a:latin typeface="Rokkitt"/>
                <a:ea typeface="Rokkitt"/>
                <a:cs typeface="Rokkitt"/>
                <a:sym typeface="Rokkitt"/>
              </a:endParaRPr>
            </a:p>
          </p:txBody>
        </p:sp>
        <p:sp>
          <p:nvSpPr>
            <p:cNvPr id="1438" name="Shape 1438"/>
            <p:cNvSpPr txBox="1"/>
            <p:nvPr/>
          </p:nvSpPr>
          <p:spPr>
            <a:xfrm>
              <a:off y="1781469" x="4416285"/>
              <a:ext cy="246220" cx="7168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CHAVIN</a:t>
              </a:r>
            </a:p>
          </p:txBody>
        </p:sp>
        <p:sp>
          <p:nvSpPr>
            <p:cNvPr id="1439" name="Shape 1439"/>
            <p:cNvSpPr txBox="1"/>
            <p:nvPr/>
          </p:nvSpPr>
          <p:spPr>
            <a:xfrm>
              <a:off y="3653191" x="5836180"/>
              <a:ext cy="246220" cx="75854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LIRETTE</a:t>
              </a:r>
            </a:p>
          </p:txBody>
        </p:sp>
        <p:sp>
          <p:nvSpPr>
            <p:cNvPr id="1440" name="Shape 1440"/>
            <p:cNvSpPr txBox="1"/>
            <p:nvPr/>
          </p:nvSpPr>
          <p:spPr>
            <a:xfrm>
              <a:off y="5294062" x="3109014"/>
              <a:ext cy="246220" cx="105830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LAPEYROUSE</a:t>
              </a:r>
            </a:p>
          </p:txBody>
        </p:sp>
        <p:sp>
          <p:nvSpPr>
            <p:cNvPr id="1441" name="Shape 1441"/>
            <p:cNvSpPr txBox="1"/>
            <p:nvPr/>
          </p:nvSpPr>
          <p:spPr>
            <a:xfrm>
              <a:off y="5121707" x="1036207"/>
              <a:ext cy="246220" cx="12506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BAYOU RAMBIO</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06"/>
                                        </p:tgtEl>
                                        <p:attrNameLst>
                                          <p:attrName>style.visibility</p:attrName>
                                        </p:attrNameLst>
                                      </p:cBhvr>
                                      <p:to>
                                        <p:strVal val="visible"/>
                                      </p:to>
                                    </p:set>
                                    <p:animEffect transition="in" filter="fade">
                                      <p:cBhvr>
                                        <p:cTn dur="1"/>
                                        <p:tgtEl>
                                          <p:spTgt spid="140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17"/>
                                        </p:tgtEl>
                                        <p:attrNameLst>
                                          <p:attrName>style.visibility</p:attrName>
                                        </p:attrNameLst>
                                      </p:cBhvr>
                                      <p:to>
                                        <p:strVal val="visible"/>
                                      </p:to>
                                    </p:set>
                                    <p:animEffect transition="in" filter="fade">
                                      <p:cBhvr>
                                        <p:cTn dur="1"/>
                                        <p:tgtEl>
                                          <p:spTgt spid="1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6" name="Shape 1446"/>
        <p:cNvGrpSpPr/>
        <p:nvPr/>
      </p:nvGrpSpPr>
      <p:grpSpPr>
        <a:xfrm>
          <a:off y="0" x="0"/>
          <a:ext cy="0" cx="0"/>
          <a:chOff y="0" x="0"/>
          <a:chExt cy="0" cx="0"/>
        </a:xfrm>
      </p:grpSpPr>
      <p:pic>
        <p:nvPicPr>
          <p:cNvPr id="1447" name="Shape 1447"/>
          <p:cNvPicPr preferRelativeResize="0"/>
          <p:nvPr/>
        </p:nvPicPr>
        <p:blipFill rotWithShape="1">
          <a:blip r:embed="rId3">
            <a:alphaModFix/>
          </a:blip>
          <a:srcRect t="0" b="0" r="0" l="0"/>
          <a:stretch/>
        </p:blipFill>
        <p:spPr>
          <a:xfrm>
            <a:off y="813816" x="301752"/>
            <a:ext cy="5449823" cx="8586725"/>
          </a:xfrm>
          <a:prstGeom prst="rect">
            <a:avLst/>
          </a:prstGeom>
          <a:noFill/>
          <a:ln w="25400" cap="flat">
            <a:solidFill>
              <a:schemeClr val="dk1"/>
            </a:solidFill>
            <a:prstDash val="solid"/>
            <a:miter/>
            <a:headEnd w="med" len="med" type="none"/>
            <a:tailEnd w="med" len="med" type="none"/>
          </a:ln>
        </p:spPr>
      </p:pic>
      <p:sp>
        <p:nvSpPr>
          <p:cNvPr id="1448" name="Shape 1448"/>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0000FF"/>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49" name="Shape 1449"/>
          <p:cNvSpPr/>
          <p:nvPr/>
        </p:nvSpPr>
        <p:spPr>
          <a:xfrm>
            <a:off y="1649411" x="3386137"/>
            <a:ext cy="719137" cx="590548"/>
          </a:xfrm>
          <a:custGeom>
            <a:pathLst>
              <a:path w="590549" extrusionOk="0" h="719138">
                <a:moveTo>
                  <a:pt y="30163" x="590549"/>
                </a:moveTo>
                <a:lnTo>
                  <a:pt y="0" x="573087"/>
                </a:lnTo>
                <a:lnTo>
                  <a:pt y="2382" x="523081"/>
                </a:lnTo>
                <a:lnTo>
                  <a:pt y="16669" x="462756"/>
                </a:lnTo>
                <a:lnTo>
                  <a:pt y="46832" x="389731"/>
                </a:lnTo>
                <a:lnTo>
                  <a:pt y="97632" x="302418"/>
                </a:lnTo>
                <a:lnTo>
                  <a:pt y="128588" x="248443"/>
                </a:lnTo>
                <a:lnTo>
                  <a:pt y="156370" x="196850"/>
                </a:lnTo>
                <a:cubicBezTo>
                  <a:pt y="159281" x="196321"/>
                  <a:pt y="174097" x="160073"/>
                  <a:pt y="177008" x="159544"/>
                </a:cubicBezTo>
                <a:lnTo>
                  <a:pt y="223044" x="95250"/>
                </a:lnTo>
                <a:lnTo>
                  <a:pt y="271463" x="39687"/>
                </a:lnTo>
                <a:lnTo>
                  <a:pt y="341313" x="18256"/>
                </a:lnTo>
                <a:lnTo>
                  <a:pt y="388144" x="0"/>
                </a:lnTo>
                <a:lnTo>
                  <a:pt y="484188" x="7143"/>
                </a:lnTo>
                <a:cubicBezTo>
                  <a:pt y="502445" x="17462"/>
                  <a:pt y="556419" x="30162"/>
                  <a:pt y="574676" x="40481"/>
                </a:cubicBezTo>
                <a:lnTo>
                  <a:pt y="628650" x="76200"/>
                </a:lnTo>
                <a:lnTo>
                  <a:pt y="685800" x="146049"/>
                </a:lnTo>
                <a:lnTo>
                  <a:pt y="719138" x="210343"/>
                </a:lnTo>
                <a:lnTo>
                  <a:pt y="644526" x="234950"/>
                </a:lnTo>
                <a:lnTo>
                  <a:pt y="484188" x="310355"/>
                </a:lnTo>
                <a:lnTo>
                  <a:pt y="315913" x="411162"/>
                </a:lnTo>
                <a:lnTo>
                  <a:pt y="156369" x="511175"/>
                </a:lnTo>
                <a:lnTo>
                  <a:pt y="30163" x="590549"/>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0" name="Shape 1450"/>
          <p:cNvSpPr/>
          <p:nvPr/>
        </p:nvSpPr>
        <p:spPr>
          <a:xfrm>
            <a:off y="1598873" x="3929064"/>
            <a:ext cy="981605" cx="1822448"/>
          </a:xfrm>
          <a:custGeom>
            <a:pathLst>
              <a:path w="1822449" extrusionOk="0" h="981606">
                <a:moveTo>
                  <a:pt y="371213" x="1805781"/>
                </a:moveTo>
                <a:cubicBezTo>
                  <a:pt y="363011" x="1795991"/>
                  <a:pt y="307183" x="1760008"/>
                  <a:pt y="298981" x="1750218"/>
                </a:cubicBezTo>
                <a:lnTo>
                  <a:pt y="251356" x="1691481"/>
                </a:lnTo>
                <a:lnTo>
                  <a:pt y="177537" x="1565274"/>
                </a:lnTo>
                <a:lnTo>
                  <a:pt y="130707" x="1383506"/>
                </a:lnTo>
                <a:cubicBezTo>
                  <a:pt y="136263" x="1325562"/>
                  <a:pt y="140496" x="1255447"/>
                  <a:pt y="147375" x="1209674"/>
                </a:cubicBezTo>
                <a:cubicBezTo>
                  <a:pt y="154254" x="1163901"/>
                  <a:pt y="161399" x="1175808"/>
                  <a:pt y="171982" x="1108868"/>
                </a:cubicBezTo>
                <a:lnTo>
                  <a:pt y="185475" x="981868"/>
                </a:lnTo>
                <a:lnTo>
                  <a:pt y="177537" x="900112"/>
                </a:lnTo>
                <a:lnTo>
                  <a:pt y="175157" x="818356"/>
                </a:lnTo>
                <a:cubicBezTo>
                  <a:pt y="165633" x="794940"/>
                  <a:pt y="139440" x="763851"/>
                  <a:pt y="120390" x="742949"/>
                </a:cubicBezTo>
                <a:cubicBezTo>
                  <a:pt y="101340" x="722047"/>
                  <a:pt y="69193" x="719797"/>
                  <a:pt y="60858" x="692942"/>
                </a:cubicBezTo>
                <a:lnTo>
                  <a:pt y="29901" x="591343"/>
                </a:lnTo>
                <a:lnTo>
                  <a:pt y="26725" x="477044"/>
                </a:lnTo>
                <a:cubicBezTo>
                  <a:pt y="13629" x="438018"/>
                  <a:pt y="4766" x="420421"/>
                  <a:pt y="1327" x="397667"/>
                </a:cubicBezTo>
                <a:cubicBezTo>
                  <a:pt y="-2112" x="374913"/>
                  <a:pt y="1724" x="361948"/>
                  <a:pt y="6089" x="340517"/>
                </a:cubicBezTo>
                <a:lnTo>
                  <a:pt y="41806" x="254794"/>
                </a:lnTo>
                <a:cubicBezTo>
                  <a:pt y="70382" x="242093"/>
                  <a:pt y="94195" x="207962"/>
                  <a:pt y="122771" x="195261"/>
                </a:cubicBezTo>
                <a:lnTo>
                  <a:pt y="239450" x="162718"/>
                </a:lnTo>
                <a:lnTo>
                  <a:pt y="326763" x="107949"/>
                </a:lnTo>
                <a:lnTo>
                  <a:pt y="399787" x="40480"/>
                </a:lnTo>
                <a:lnTo>
                  <a:pt y="505357" x="8731"/>
                </a:lnTo>
                <a:lnTo>
                  <a:pt y="569650" x="0"/>
                </a:lnTo>
                <a:cubicBezTo>
                  <a:pt y="569915" x="2381"/>
                  <a:pt y="655905" x="16669"/>
                  <a:pt y="656170" x="19050"/>
                </a:cubicBezTo>
                <a:lnTo>
                  <a:pt y="737131" x="68262"/>
                </a:lnTo>
                <a:lnTo>
                  <a:pt y="795075" x="174625"/>
                </a:lnTo>
                <a:lnTo>
                  <a:pt y="783169" x="284956"/>
                </a:lnTo>
                <a:lnTo>
                  <a:pt y="763325" x="398462"/>
                </a:lnTo>
                <a:lnTo>
                  <a:pt y="691093" x="515143"/>
                </a:lnTo>
                <a:lnTo>
                  <a:pt y="636325" x="621505"/>
                </a:lnTo>
                <a:cubicBezTo>
                  <a:pt y="619128" x="643730"/>
                  <a:pt y="601930" x="673099"/>
                  <a:pt y="584733" x="695324"/>
                </a:cubicBezTo>
                <a:lnTo>
                  <a:pt y="544250" x="800100"/>
                </a:lnTo>
                <a:cubicBezTo>
                  <a:pt y="563300" x="862012"/>
                  <a:pt y="575207" x="876300"/>
                  <a:pt y="613307" x="900112"/>
                </a:cubicBezTo>
                <a:cubicBezTo>
                  <a:pt y="633151" x="905668"/>
                  <a:pt y="672046" x="906461"/>
                  <a:pt y="691890" x="912017"/>
                </a:cubicBezTo>
                <a:lnTo>
                  <a:pt y="742687" x="930275"/>
                </a:lnTo>
                <a:cubicBezTo>
                  <a:pt y="757505" x="940858"/>
                  <a:pt y="786609" x="951441"/>
                  <a:pt y="801427" x="962024"/>
                </a:cubicBezTo>
                <a:lnTo>
                  <a:pt y="836350" x="995362"/>
                </a:lnTo>
                <a:cubicBezTo>
                  <a:pt y="846140" x="1017587"/>
                  <a:pt y="877362" x="1049336"/>
                  <a:pt y="887152" x="1071561"/>
                </a:cubicBezTo>
                <a:lnTo>
                  <a:pt y="926838" x="1131093"/>
                </a:lnTo>
                <a:lnTo>
                  <a:pt y="961763" x="1219993"/>
                </a:lnTo>
                <a:lnTo>
                  <a:pt y="981606" x="1385093"/>
                </a:lnTo>
                <a:lnTo>
                  <a:pt y="969700" x="1512887"/>
                </a:lnTo>
                <a:lnTo>
                  <a:pt y="855400" x="1620837"/>
                </a:lnTo>
                <a:lnTo>
                  <a:pt y="715700" x="1789112"/>
                </a:lnTo>
                <a:lnTo>
                  <a:pt y="639500" x="1808956"/>
                </a:lnTo>
                <a:lnTo>
                  <a:pt y="521231" x="1822449"/>
                </a:lnTo>
                <a:lnTo>
                  <a:pt y="371213" x="180578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1" name="Shape 1451"/>
          <p:cNvSpPr/>
          <p:nvPr/>
        </p:nvSpPr>
        <p:spPr>
          <a:xfrm>
            <a:off y="3336925" x="4822825"/>
            <a:ext cy="339724" cx="460374"/>
          </a:xfrm>
          <a:custGeom>
            <a:pathLst>
              <a:path w="460375" extrusionOk="0" h="339725">
                <a:moveTo>
                  <a:pt y="19050" x="434975"/>
                </a:moveTo>
                <a:lnTo>
                  <a:pt y="0" x="323850"/>
                </a:lnTo>
                <a:lnTo>
                  <a:pt y="15875" x="149225"/>
                </a:lnTo>
                <a:lnTo>
                  <a:pt y="98425" x="34925"/>
                </a:lnTo>
                <a:lnTo>
                  <a:pt y="196850" x="0"/>
                </a:lnTo>
                <a:lnTo>
                  <a:pt y="263525" x="34925"/>
                </a:lnTo>
                <a:lnTo>
                  <a:pt y="336550" x="117475"/>
                </a:lnTo>
                <a:lnTo>
                  <a:pt y="339725" x="276225"/>
                </a:lnTo>
                <a:lnTo>
                  <a:pt y="311150" x="361950"/>
                </a:lnTo>
                <a:lnTo>
                  <a:pt y="219075" x="438150"/>
                </a:lnTo>
                <a:lnTo>
                  <a:pt y="146050" x="460375"/>
                </a:lnTo>
                <a:lnTo>
                  <a:pt y="19050" x="4349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2" name="Shape 1452"/>
          <p:cNvSpPr/>
          <p:nvPr/>
        </p:nvSpPr>
        <p:spPr>
          <a:xfrm>
            <a:off y="3363912" x="2964656"/>
            <a:ext cy="632617" cx="1510505"/>
          </a:xfrm>
          <a:custGeom>
            <a:pathLst>
              <a:path w="1510506" extrusionOk="0" h="632618">
                <a:moveTo>
                  <a:pt y="182562" x="1510506"/>
                </a:moveTo>
                <a:lnTo>
                  <a:pt y="252412" x="1496218"/>
                </a:lnTo>
                <a:lnTo>
                  <a:pt y="342899" x="1467643"/>
                </a:lnTo>
                <a:lnTo>
                  <a:pt y="444499" x="1375568"/>
                </a:lnTo>
                <a:lnTo>
                  <a:pt y="520700" x="1246187"/>
                </a:lnTo>
                <a:lnTo>
                  <a:pt y="583406" x="1121568"/>
                </a:lnTo>
                <a:lnTo>
                  <a:pt y="607219" x="987424"/>
                </a:lnTo>
                <a:lnTo>
                  <a:pt y="632618" x="837405"/>
                </a:lnTo>
                <a:lnTo>
                  <a:pt y="488155" x="753268"/>
                </a:lnTo>
                <a:lnTo>
                  <a:pt y="422275" x="684211"/>
                </a:lnTo>
                <a:lnTo>
                  <a:pt y="346074" x="571499"/>
                </a:lnTo>
                <a:cubicBezTo>
                  <a:pt y="330199" x="532606"/>
                  <a:pt y="280987" x="493712"/>
                  <a:pt y="265112" x="454819"/>
                </a:cubicBezTo>
                <a:lnTo>
                  <a:pt y="207168" x="374650"/>
                </a:lnTo>
                <a:cubicBezTo>
                  <a:pt y="166951" x="311680"/>
                  <a:pt y="171979" x="324908"/>
                  <a:pt y="131762" x="261938"/>
                </a:cubicBezTo>
                <a:cubicBezTo>
                  <a:pt y="102393" x="203994"/>
                  <a:pt y="73025" x="122238"/>
                  <a:pt y="43656" x="64294"/>
                </a:cubicBezTo>
                <a:lnTo>
                  <a:pt y="0" x="0"/>
                </a:lnTo>
                <a:cubicBezTo>
                  <a:pt y="1191" x="23812"/>
                  <a:pt y="43126" x="152400"/>
                  <a:pt y="57943" x="207169"/>
                </a:cubicBezTo>
                <a:cubicBezTo>
                  <a:pt y="72760" x="261938"/>
                  <a:pt y="63765" x="267759"/>
                  <a:pt y="88900" x="328613"/>
                </a:cubicBezTo>
                <a:lnTo>
                  <a:pt y="139699" x="581818"/>
                </a:lnTo>
                <a:lnTo>
                  <a:pt y="185737" x="810418"/>
                </a:lnTo>
                <a:lnTo>
                  <a:pt y="205581" x="977899"/>
                </a:lnTo>
                <a:lnTo>
                  <a:pt y="210344" x="1091405"/>
                </a:lnTo>
                <a:lnTo>
                  <a:pt y="206374" x="1235868"/>
                </a:lnTo>
                <a:lnTo>
                  <a:pt y="196850" x="1373981"/>
                </a:lnTo>
                <a:lnTo>
                  <a:pt y="182562" x="15105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3" name="Shape 1453"/>
          <p:cNvSpPr/>
          <p:nvPr/>
        </p:nvSpPr>
        <p:spPr>
          <a:xfrm>
            <a:off y="4127501" x="4079082"/>
            <a:ext cy="599280" cx="827086"/>
          </a:xfrm>
          <a:custGeom>
            <a:pathLst>
              <a:path w="827087" extrusionOk="0" h="599281">
                <a:moveTo>
                  <a:pt y="599281" x="432593"/>
                </a:moveTo>
                <a:lnTo>
                  <a:pt y="550069" x="598487"/>
                </a:lnTo>
                <a:lnTo>
                  <a:pt y="504825" x="729456"/>
                </a:lnTo>
                <a:cubicBezTo>
                  <a:pt y="480748" x="737129"/>
                  <a:pt y="456670" x="759089"/>
                  <a:pt y="432593" x="766762"/>
                </a:cubicBezTo>
                <a:lnTo>
                  <a:pt y="392113" x="791368"/>
                </a:lnTo>
                <a:lnTo>
                  <a:pt y="310356" x="820737"/>
                </a:lnTo>
                <a:lnTo>
                  <a:pt y="208756" x="827087"/>
                </a:lnTo>
                <a:cubicBezTo>
                  <a:pt y="187324" x="821266"/>
                  <a:pt y="144462" x="817827"/>
                  <a:pt y="123030" x="812006"/>
                </a:cubicBezTo>
                <a:lnTo>
                  <a:pt y="70644" x="775493"/>
                </a:lnTo>
                <a:lnTo>
                  <a:pt y="15875" x="701674"/>
                </a:lnTo>
                <a:lnTo>
                  <a:pt y="0" x="548480"/>
                </a:lnTo>
                <a:lnTo>
                  <a:pt y="23019" x="394493"/>
                </a:lnTo>
                <a:lnTo>
                  <a:pt y="92868" x="264318"/>
                </a:lnTo>
                <a:lnTo>
                  <a:pt y="158750" x="175418"/>
                </a:lnTo>
                <a:lnTo>
                  <a:pt y="211931" x="113506"/>
                </a:lnTo>
                <a:cubicBezTo>
                  <a:pt y="211931" x="99748"/>
                  <a:pt y="246459" x="84005"/>
                  <a:pt y="261937" x="65087"/>
                </a:cubicBezTo>
                <a:cubicBezTo>
                  <a:pt y="277415" x="46169"/>
                  <a:pt y="279400" x="22489"/>
                  <a:pt y="304800" x="0"/>
                </a:cubicBezTo>
                <a:lnTo>
                  <a:pt y="404019" x="108743"/>
                </a:lnTo>
                <a:lnTo>
                  <a:pt y="527051" x="245268"/>
                </a:lnTo>
                <a:lnTo>
                  <a:pt y="560387" x="346074"/>
                </a:lnTo>
                <a:lnTo>
                  <a:pt y="599281" x="4325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4" name="Shape 1454"/>
          <p:cNvSpPr/>
          <p:nvPr/>
        </p:nvSpPr>
        <p:spPr>
          <a:xfrm>
            <a:off y="4162425" x="5615778"/>
            <a:ext cy="523874" cx="1162844"/>
          </a:xfrm>
          <a:custGeom>
            <a:pathLst>
              <a:path w="1162845" extrusionOk="0" h="523875">
                <a:moveTo>
                  <a:pt y="19843" x="1162845"/>
                </a:moveTo>
                <a:lnTo>
                  <a:pt y="106363" x="1131889"/>
                </a:lnTo>
                <a:lnTo>
                  <a:pt y="170656" x="1053308"/>
                </a:lnTo>
                <a:lnTo>
                  <a:pt y="270669" x="927102"/>
                </a:lnTo>
                <a:cubicBezTo>
                  <a:pt y="286279" x="871275"/>
                  <a:pt y="332052" x="813597"/>
                  <a:pt y="335756" x="785022"/>
                </a:cubicBezTo>
                <a:cubicBezTo>
                  <a:pt y="339460" x="756447"/>
                  <a:pt y="344884" x="744142"/>
                  <a:pt y="354806" x="717551"/>
                </a:cubicBezTo>
                <a:cubicBezTo>
                  <a:pt y="364728" x="690960"/>
                  <a:pt y="389996" x="640956"/>
                  <a:pt y="395288" x="625478"/>
                </a:cubicBezTo>
                <a:cubicBezTo>
                  <a:pt y="400580" x="610000"/>
                  <a:pt y="378222" x="646114"/>
                  <a:pt y="386556" x="624682"/>
                </a:cubicBezTo>
                <a:lnTo>
                  <a:pt y="433387" x="504032"/>
                </a:lnTo>
                <a:lnTo>
                  <a:pt y="473075" x="419895"/>
                </a:lnTo>
                <a:lnTo>
                  <a:pt y="520700" x="289720"/>
                </a:lnTo>
                <a:lnTo>
                  <a:pt y="523875" x="143670"/>
                </a:lnTo>
                <a:lnTo>
                  <a:pt y="460375" x="61120"/>
                </a:lnTo>
                <a:lnTo>
                  <a:pt y="351632" x="13495"/>
                </a:lnTo>
                <a:lnTo>
                  <a:pt y="246857" x="0"/>
                </a:lnTo>
                <a:lnTo>
                  <a:pt y="145257" x="40482"/>
                </a:lnTo>
                <a:cubicBezTo>
                  <a:pt y="134938" x="112449"/>
                  <a:pt y="119857" x="162985"/>
                  <a:pt y="109538" x="234952"/>
                </a:cubicBezTo>
                <a:lnTo>
                  <a:pt y="88900" x="361158"/>
                </a:lnTo>
                <a:lnTo>
                  <a:pt y="47625" x="508795"/>
                </a:lnTo>
                <a:lnTo>
                  <a:pt y="35719" x="633414"/>
                </a:lnTo>
                <a:lnTo>
                  <a:pt y="18256" x="804864"/>
                </a:lnTo>
                <a:lnTo>
                  <a:pt y="0" x="959645"/>
                </a:lnTo>
                <a:lnTo>
                  <a:pt y="12700" x="1065214"/>
                </a:lnTo>
                <a:lnTo>
                  <a:pt y="19843" x="116284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5" name="Shape 1455"/>
          <p:cNvSpPr/>
          <p:nvPr/>
        </p:nvSpPr>
        <p:spPr>
          <a:xfrm>
            <a:off y="2885281" x="5788025"/>
            <a:ext cy="1274762" cx="1215230"/>
          </a:xfrm>
          <a:custGeom>
            <a:pathLst>
              <a:path w="1215231" extrusionOk="0" h="1274763">
                <a:moveTo>
                  <a:pt y="0" x="985837"/>
                </a:moveTo>
                <a:lnTo>
                  <a:pt y="121444" x="1057275"/>
                </a:lnTo>
                <a:lnTo>
                  <a:pt y="315912" x="1135857"/>
                </a:lnTo>
                <a:lnTo>
                  <a:pt y="491331" x="1175544"/>
                </a:lnTo>
                <a:lnTo>
                  <a:pt y="657226" x="1215231"/>
                </a:lnTo>
                <a:lnTo>
                  <a:pt y="839788" x="1193006"/>
                </a:lnTo>
                <a:lnTo>
                  <a:pt y="989807" x="1131888"/>
                </a:lnTo>
                <a:lnTo>
                  <a:pt y="1124744" x="1025525"/>
                </a:lnTo>
                <a:lnTo>
                  <a:pt y="1210469" x="952500"/>
                </a:lnTo>
                <a:lnTo>
                  <a:pt y="1201738" x="794544"/>
                </a:lnTo>
                <a:lnTo>
                  <a:pt y="1205706" x="584995"/>
                </a:lnTo>
                <a:lnTo>
                  <a:pt y="1226344" x="447675"/>
                </a:lnTo>
                <a:lnTo>
                  <a:pt y="1251744" x="256382"/>
                </a:lnTo>
                <a:lnTo>
                  <a:pt y="1274763" x="150813"/>
                </a:lnTo>
                <a:cubicBezTo>
                  <a:pt y="1256507" x="132557"/>
                  <a:pt y="1254920" x="123825"/>
                  <a:pt y="1236664" x="105569"/>
                </a:cubicBezTo>
                <a:lnTo>
                  <a:pt y="1139032" x="42069"/>
                </a:lnTo>
                <a:lnTo>
                  <a:pt y="1005681" x="0"/>
                </a:lnTo>
                <a:cubicBezTo>
                  <a:pt y="937419" x="0"/>
                  <a:pt y="868760" x="14684"/>
                  <a:pt y="805657" x="19050"/>
                </a:cubicBezTo>
                <a:cubicBezTo>
                  <a:pt y="742554" x="23416"/>
                  <a:pt y="687387" x="38894"/>
                  <a:pt y="627062" x="26194"/>
                </a:cubicBezTo>
                <a:cubicBezTo>
                  <a:pt y="575469" x="25665"/>
                  <a:pt y="523875" x="25135"/>
                  <a:pt y="472282" x="24606"/>
                </a:cubicBezTo>
                <a:cubicBezTo>
                  <a:pt y="426774" x="25664"/>
                  <a:pt y="362215" x="10054"/>
                  <a:pt y="316707" x="11112"/>
                </a:cubicBezTo>
                <a:lnTo>
                  <a:pt y="175419" x="22225"/>
                </a:lnTo>
                <a:lnTo>
                  <a:pt y="82550" x="67469"/>
                </a:lnTo>
                <a:cubicBezTo>
                  <a:pt y="64823" x="123031"/>
                  <a:pt y="61385" x="169068"/>
                  <a:pt y="43658" x="224630"/>
                </a:cubicBezTo>
                <a:lnTo>
                  <a:pt y="31750" x="378619"/>
                </a:lnTo>
                <a:lnTo>
                  <a:pt y="17463" x="574675"/>
                </a:lnTo>
                <a:lnTo>
                  <a:pt y="3969" x="714374"/>
                </a:lnTo>
                <a:lnTo>
                  <a:pt y="2382" x="846931"/>
                </a:lnTo>
                <a:lnTo>
                  <a:pt y="0" x="98583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6" name="Shape 1456"/>
          <p:cNvSpPr/>
          <p:nvPr/>
        </p:nvSpPr>
        <p:spPr>
          <a:xfrm>
            <a:off y="4041773" x="7559674"/>
            <a:ext cy="302418" cx="663574"/>
          </a:xfrm>
          <a:custGeom>
            <a:pathLst>
              <a:path w="663575" extrusionOk="0" h="302419">
                <a:moveTo>
                  <a:pt y="302419" x="663575"/>
                </a:moveTo>
                <a:lnTo>
                  <a:pt y="211139" x="646113"/>
                </a:lnTo>
                <a:lnTo>
                  <a:pt y="111125" x="581818"/>
                </a:lnTo>
                <a:lnTo>
                  <a:pt y="64294" x="503237"/>
                </a:lnTo>
                <a:lnTo>
                  <a:pt y="18256" x="382588"/>
                </a:lnTo>
                <a:lnTo>
                  <a:pt y="0" x="173831"/>
                </a:lnTo>
                <a:lnTo>
                  <a:pt y="20638" x="76994"/>
                </a:lnTo>
                <a:lnTo>
                  <a:pt y="79375" x="17463"/>
                </a:lnTo>
                <a:lnTo>
                  <a:pt y="159544" x="0"/>
                </a:lnTo>
                <a:lnTo>
                  <a:pt y="205581" x="223044"/>
                </a:lnTo>
                <a:lnTo>
                  <a:pt y="249238" x="431800"/>
                </a:lnTo>
                <a:lnTo>
                  <a:pt y="282575" x="566738"/>
                </a:lnTo>
                <a:lnTo>
                  <a:pt y="302419" x="6635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7" name="Shape 1457"/>
          <p:cNvSpPr/>
          <p:nvPr/>
        </p:nvSpPr>
        <p:spPr>
          <a:xfrm>
            <a:off y="1721642" x="6018212"/>
            <a:ext cy="472280" cx="1296986"/>
          </a:xfrm>
          <a:custGeom>
            <a:pathLst>
              <a:path w="1296987" extrusionOk="0" h="472281">
                <a:moveTo>
                  <a:pt y="472281" x="1296987"/>
                </a:moveTo>
                <a:cubicBezTo>
                  <a:pt y="446881" x="1296722"/>
                  <a:pt y="423862" x="1282170"/>
                  <a:pt y="398462" x="1281905"/>
                </a:cubicBezTo>
                <a:lnTo>
                  <a:pt y="319881" x="1246980"/>
                </a:lnTo>
                <a:lnTo>
                  <a:pt y="250031" x="1163637"/>
                </a:lnTo>
                <a:lnTo>
                  <a:pt y="167481" x="998537"/>
                </a:lnTo>
                <a:lnTo>
                  <a:pt y="129381" x="817562"/>
                </a:lnTo>
                <a:lnTo>
                  <a:pt y="110331" x="658812"/>
                </a:lnTo>
                <a:lnTo>
                  <a:pt y="15081" x="458787"/>
                </a:lnTo>
                <a:lnTo>
                  <a:pt y="2381" x="351630"/>
                </a:lnTo>
                <a:lnTo>
                  <a:pt y="0" x="174624"/>
                </a:lnTo>
                <a:cubicBezTo>
                  <a:pt y="15875" x="147901"/>
                  <a:pt y="15081" x="92604"/>
                  <a:pt y="30956" x="65881"/>
                </a:cubicBezTo>
                <a:lnTo>
                  <a:pt y="92074" x="0"/>
                </a:lnTo>
                <a:cubicBezTo>
                  <a:pt y="131233" x="20373"/>
                  <a:pt y="153722" x="45508"/>
                  <a:pt y="192881" x="65881"/>
                </a:cubicBezTo>
                <a:lnTo>
                  <a:pt y="298450" x="108744"/>
                </a:lnTo>
                <a:lnTo>
                  <a:pt y="406399" x="183356"/>
                </a:lnTo>
                <a:lnTo>
                  <a:pt y="442118" x="265906"/>
                </a:lnTo>
                <a:lnTo>
                  <a:pt y="446087" x="385762"/>
                </a:lnTo>
                <a:cubicBezTo>
                  <a:pt y="427566" x="452172"/>
                  <a:pt y="442383" x="501914"/>
                  <a:pt y="423862" x="568324"/>
                </a:cubicBezTo>
                <a:lnTo>
                  <a:pt y="418306" x="733425"/>
                </a:lnTo>
                <a:lnTo>
                  <a:pt y="423863" x="983456"/>
                </a:lnTo>
                <a:lnTo>
                  <a:pt y="445294" x="1122362"/>
                </a:lnTo>
                <a:lnTo>
                  <a:pt y="472281" x="129698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8" name="Shape 1458"/>
          <p:cNvSpPr/>
          <p:nvPr/>
        </p:nvSpPr>
        <p:spPr>
          <a:xfrm>
            <a:off y="4586844" x="1144587"/>
            <a:ext cy="552684" cx="1438275"/>
          </a:xfrm>
          <a:custGeom>
            <a:pathLst>
              <a:path w="1438276" extrusionOk="0" h="552685">
                <a:moveTo>
                  <a:pt y="150253" x="1438276"/>
                </a:moveTo>
                <a:lnTo>
                  <a:pt y="280428" x="1417638"/>
                </a:lnTo>
                <a:lnTo>
                  <a:pt y="425684" x="1316038"/>
                </a:lnTo>
                <a:lnTo>
                  <a:pt y="418540" x="1189831"/>
                </a:lnTo>
                <a:lnTo>
                  <a:pt y="404253" x="1002507"/>
                </a:lnTo>
                <a:lnTo>
                  <a:pt y="402666" x="865982"/>
                </a:lnTo>
                <a:lnTo>
                  <a:pt y="402665" x="754063"/>
                </a:lnTo>
                <a:lnTo>
                  <a:pt y="406634" x="608013"/>
                </a:lnTo>
                <a:lnTo>
                  <a:pt y="455053" x="407988"/>
                </a:lnTo>
                <a:lnTo>
                  <a:pt y="487597" x="261144"/>
                </a:lnTo>
                <a:lnTo>
                  <a:pt y="525696" x="106363"/>
                </a:lnTo>
                <a:lnTo>
                  <a:pt y="552685" x="0"/>
                </a:lnTo>
                <a:lnTo>
                  <a:pt y="335197" x="143669"/>
                </a:lnTo>
                <a:lnTo>
                  <a:pt y="199465" x="235744"/>
                </a:lnTo>
                <a:lnTo>
                  <a:pt y="65322" x="313532"/>
                </a:lnTo>
                <a:lnTo>
                  <a:pt y="32778" x="376238"/>
                </a:lnTo>
                <a:lnTo>
                  <a:pt y="234" x="659606"/>
                </a:lnTo>
                <a:cubicBezTo>
                  <a:pt y="-2147" x="741891"/>
                  <a:pt y="14258" x="815843"/>
                  <a:pt y="18491" x="869950"/>
                </a:cubicBezTo>
                <a:cubicBezTo>
                  <a:pt y="22724" x="924057"/>
                  <a:pt y="46272" x="1015472"/>
                  <a:pt y="56591" x="1067595"/>
                </a:cubicBezTo>
                <a:lnTo>
                  <a:pt y="89928" x="1199357"/>
                </a:lnTo>
                <a:lnTo>
                  <a:pt y="128029" x="1328738"/>
                </a:lnTo>
                <a:lnTo>
                  <a:pt y="150253" x="143827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59" name="Shape 1459"/>
          <p:cNvSpPr/>
          <p:nvPr/>
        </p:nvSpPr>
        <p:spPr>
          <a:xfrm>
            <a:off y="3974305" x="864395"/>
            <a:ext cy="670718" cx="833436"/>
          </a:xfrm>
          <a:custGeom>
            <a:pathLst>
              <a:path w="833437" extrusionOk="0" h="670719">
                <a:moveTo>
                  <a:pt y="562769" x="696912"/>
                </a:moveTo>
                <a:lnTo>
                  <a:pt y="546100" x="804069"/>
                </a:lnTo>
                <a:cubicBezTo>
                  <a:pt y="542660" x="805127"/>
                  <a:pt y="429684" x="832379"/>
                  <a:pt y="426244" x="833437"/>
                </a:cubicBezTo>
                <a:lnTo>
                  <a:pt y="273844" x="827881"/>
                </a:lnTo>
                <a:lnTo>
                  <a:pt y="137319" x="781050"/>
                </a:lnTo>
                <a:lnTo>
                  <a:pt y="72232" x="706437"/>
                </a:lnTo>
                <a:lnTo>
                  <a:pt y="10319" x="561975"/>
                </a:lnTo>
                <a:lnTo>
                  <a:pt y="0" x="442118"/>
                </a:lnTo>
                <a:lnTo>
                  <a:pt y="1" x="329406"/>
                </a:lnTo>
                <a:lnTo>
                  <a:pt y="45244" x="208756"/>
                </a:lnTo>
                <a:lnTo>
                  <a:pt y="112712" x="115887"/>
                </a:lnTo>
                <a:cubicBezTo>
                  <a:pt y="132291" x="104245"/>
                  <a:pt y="192353" x="61647"/>
                  <a:pt y="211932" x="50005"/>
                </a:cubicBezTo>
                <a:lnTo>
                  <a:pt y="296069" x="20637"/>
                </a:lnTo>
                <a:lnTo>
                  <a:pt y="425450" x="0"/>
                </a:lnTo>
                <a:cubicBezTo>
                  <a:pt y="446352" x="794"/>
                  <a:pt y="467255" x="1587"/>
                  <a:pt y="488157" x="2381"/>
                </a:cubicBezTo>
                <a:lnTo>
                  <a:pt y="584994" x="82549"/>
                </a:lnTo>
                <a:lnTo>
                  <a:pt y="634207" x="167481"/>
                </a:lnTo>
                <a:lnTo>
                  <a:pt y="670719" x="244474"/>
                </a:lnTo>
                <a:lnTo>
                  <a:pt y="597694" x="491331"/>
                </a:lnTo>
                <a:lnTo>
                  <a:pt y="562769" x="6969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0" name="Shape 1460"/>
          <p:cNvSpPr/>
          <p:nvPr/>
        </p:nvSpPr>
        <p:spPr>
          <a:xfrm>
            <a:off y="3548855" x="441325"/>
            <a:ext cy="352424" cx="396874"/>
          </a:xfrm>
          <a:custGeom>
            <a:pathLst>
              <a:path w="396875" extrusionOk="0" h="352425">
                <a:moveTo>
                  <a:pt y="0" x="316706"/>
                </a:moveTo>
                <a:lnTo>
                  <a:pt y="137319" x="393700"/>
                </a:lnTo>
                <a:cubicBezTo>
                  <a:pt y="178594" x="394758"/>
                  <a:pt y="219869" x="395817"/>
                  <a:pt y="261144" x="396875"/>
                </a:cubicBezTo>
                <a:lnTo>
                  <a:pt y="299244" x="371475"/>
                </a:lnTo>
                <a:cubicBezTo>
                  <a:pt y="307182" x="335492"/>
                  <a:pt y="341312" x="285221"/>
                  <a:pt y="349250" x="249238"/>
                </a:cubicBezTo>
                <a:lnTo>
                  <a:pt y="352425" x="131762"/>
                </a:lnTo>
                <a:lnTo>
                  <a:pt y="321469" x="0"/>
                </a:lnTo>
                <a:lnTo>
                  <a:pt y="231775" x="100012"/>
                </a:lnTo>
                <a:lnTo>
                  <a:pt y="134937" x="192881"/>
                </a:lnTo>
                <a:lnTo>
                  <a:pt y="0" x="3167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1" name="Shape 1461"/>
          <p:cNvSpPr/>
          <p:nvPr/>
        </p:nvSpPr>
        <p:spPr>
          <a:xfrm>
            <a:off y="1643974" x="1293779"/>
            <a:ext cy="457199" cx="904671"/>
          </a:xfrm>
          <a:custGeom>
            <a:pathLst>
              <a:path w="904672" extrusionOk="0" h="457200">
                <a:moveTo>
                  <a:pt y="389107" x="593387"/>
                </a:moveTo>
                <a:lnTo>
                  <a:pt y="175098" x="904672"/>
                </a:lnTo>
                <a:lnTo>
                  <a:pt y="48639" x="826851"/>
                </a:lnTo>
                <a:lnTo>
                  <a:pt y="0" x="612842"/>
                </a:lnTo>
                <a:lnTo>
                  <a:pt y="0" x="340468"/>
                </a:lnTo>
                <a:lnTo>
                  <a:pt y="136188" x="38910"/>
                </a:lnTo>
                <a:lnTo>
                  <a:pt y="330741" x="0"/>
                </a:lnTo>
                <a:lnTo>
                  <a:pt y="457200" x="116732"/>
                </a:lnTo>
                <a:lnTo>
                  <a:pt y="457200" x="408561"/>
                </a:lnTo>
                <a:lnTo>
                  <a:pt y="311286" x="710119"/>
                </a:lnTo>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2" name="Shape 1462"/>
          <p:cNvSpPr/>
          <p:nvPr/>
        </p:nvSpPr>
        <p:spPr>
          <a:xfrm>
            <a:off y="5103021" x="3067050"/>
            <a:ext cy="1097755" cx="2000249"/>
          </a:xfrm>
          <a:custGeom>
            <a:pathLst>
              <a:path w="2000250" extrusionOk="0" h="1097756">
                <a:moveTo>
                  <a:pt y="568324" x="1731962"/>
                </a:moveTo>
                <a:cubicBezTo>
                  <a:pt y="545040" x="1688835"/>
                  <a:pt y="524137" x="1665948"/>
                  <a:pt y="488154" x="1597818"/>
                </a:cubicBezTo>
                <a:cubicBezTo>
                  <a:pt y="452171" x="1529688"/>
                  <a:pt y="398198" x="1414462"/>
                  <a:pt y="352425" x="1323181"/>
                </a:cubicBezTo>
                <a:cubicBezTo>
                  <a:pt y="306652" x="1231900"/>
                  <a:pt y="266169" x="1145118"/>
                  <a:pt y="213517" x="1050133"/>
                </a:cubicBezTo>
                <a:cubicBezTo>
                  <a:pt y="180444" x="974197"/>
                  <a:pt y="178328" x="974460"/>
                  <a:pt y="123824" x="872331"/>
                </a:cubicBezTo>
                <a:cubicBezTo>
                  <a:pt y="123824" x="836348"/>
                  <a:pt y="92868" x="753798"/>
                  <a:pt y="78581" x="695325"/>
                </a:cubicBezTo>
                <a:cubicBezTo>
                  <a:pt y="64294" x="636852"/>
                  <a:pt y="49079" x="578512"/>
                  <a:pt y="38099" x="521494"/>
                </a:cubicBezTo>
                <a:cubicBezTo>
                  <a:pt y="27119" x="464476"/>
                  <a:pt y="27516" x="434710"/>
                  <a:pt y="12700" x="353219"/>
                </a:cubicBezTo>
                <a:lnTo>
                  <a:pt y="0" x="228600"/>
                </a:lnTo>
                <a:lnTo>
                  <a:pt y="32544" x="156369"/>
                </a:lnTo>
                <a:lnTo>
                  <a:pt y="78581" x="66675"/>
                </a:lnTo>
                <a:cubicBezTo>
                  <a:pt y="127000" x="26988"/>
                  <a:pt y="123031" x="1587"/>
                  <a:pt y="171450" x="0"/>
                </a:cubicBezTo>
                <a:lnTo>
                  <a:pt y="274636" x="3175"/>
                </a:lnTo>
                <a:lnTo>
                  <a:pt y="372269" x="63500"/>
                </a:lnTo>
                <a:lnTo>
                  <a:pt y="450056" x="193675"/>
                </a:lnTo>
                <a:lnTo>
                  <a:pt y="577849" x="390525"/>
                </a:lnTo>
                <a:lnTo>
                  <a:pt y="707231" x="551656"/>
                </a:lnTo>
                <a:lnTo>
                  <a:pt y="840581" x="685800"/>
                </a:lnTo>
                <a:lnTo>
                  <a:pt y="951706" x="895350"/>
                </a:lnTo>
                <a:lnTo>
                  <a:pt y="1040606" x="1120775"/>
                </a:lnTo>
                <a:lnTo>
                  <a:pt y="1072356" x="1390650"/>
                </a:lnTo>
                <a:lnTo>
                  <a:pt y="1091406" x="1638300"/>
                </a:lnTo>
                <a:lnTo>
                  <a:pt y="1097756" x="1809750"/>
                </a:lnTo>
                <a:lnTo>
                  <a:pt y="1027906" x="2000250"/>
                </a:lnTo>
                <a:lnTo>
                  <a:pt y="963613" x="1989932"/>
                </a:lnTo>
                <a:cubicBezTo>
                  <a:pt y="901435" x="1965590"/>
                  <a:pt y="917840" x="1972205"/>
                  <a:pt y="853281" x="1969294"/>
                </a:cubicBezTo>
                <a:cubicBezTo>
                  <a:pt y="796925" x="1934370"/>
                  <a:pt y="795337" x="1942306"/>
                  <a:pt y="729456" x="1909763"/>
                </a:cubicBezTo>
                <a:cubicBezTo>
                  <a:pt y="667014" x="1875367"/>
                  <a:pt y="716492" x="1883833"/>
                  <a:pt y="654050" x="1868488"/>
                </a:cubicBezTo>
                <a:cubicBezTo>
                  <a:pt y="618331" x="1797580"/>
                  <a:pt y="620712" x="1833826"/>
                  <a:pt y="568324" x="1731962"/>
                </a:cubicBez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3" name="Shape 1463"/>
          <p:cNvSpPr/>
          <p:nvPr/>
        </p:nvSpPr>
        <p:spPr>
          <a:xfrm>
            <a:off y="5031582" x="966787"/>
            <a:ext cy="404811" cx="1578767"/>
          </a:xfrm>
          <a:custGeom>
            <a:pathLst>
              <a:path w="1578768" extrusionOk="0" h="404812">
                <a:moveTo>
                  <a:pt y="33338" x="1578768"/>
                </a:moveTo>
                <a:lnTo>
                  <a:pt y="140494" x="1519237"/>
                </a:lnTo>
                <a:lnTo>
                  <a:pt y="250032" x="1373981"/>
                </a:lnTo>
                <a:cubicBezTo>
                  <a:pt y="267494" x="1321593"/>
                  <a:pt y="299245" x="1262063"/>
                  <a:pt y="316707" x="1209675"/>
                </a:cubicBezTo>
                <a:lnTo>
                  <a:pt y="369094" x="1040606"/>
                </a:lnTo>
                <a:lnTo>
                  <a:pt y="404812" x="754856"/>
                </a:lnTo>
                <a:lnTo>
                  <a:pt y="402432" x="590549"/>
                </a:lnTo>
                <a:cubicBezTo>
                  <a:pt y="400051" x="531812"/>
                  <a:pt y="400050" x="462757"/>
                  <a:pt y="395288" x="414338"/>
                </a:cubicBezTo>
                <a:cubicBezTo>
                  <a:pt y="390526" x="365919"/>
                  <a:pt y="381001" x="338137"/>
                  <a:pt y="373857" x="300037"/>
                </a:cubicBezTo>
                <a:lnTo>
                  <a:pt y="330994" x="107156"/>
                </a:lnTo>
                <a:lnTo>
                  <a:pt y="302419" x="0"/>
                </a:lnTo>
                <a:lnTo>
                  <a:pt y="195263" x="95250"/>
                </a:lnTo>
                <a:lnTo>
                  <a:pt y="173832" x="114300"/>
                </a:lnTo>
                <a:lnTo>
                  <a:pt y="130969" x="307181"/>
                </a:lnTo>
                <a:lnTo>
                  <a:pt y="76200" x="519112"/>
                </a:lnTo>
                <a:lnTo>
                  <a:pt y="33338" x="716756"/>
                </a:lnTo>
                <a:lnTo>
                  <a:pt y="11907" x="831056"/>
                </a:lnTo>
                <a:lnTo>
                  <a:pt y="0" x="1073943"/>
                </a:lnTo>
                <a:lnTo>
                  <a:pt y="9525" x="1290637"/>
                </a:lnTo>
                <a:lnTo>
                  <a:pt y="14288" x="1452562"/>
                </a:lnTo>
                <a:lnTo>
                  <a:pt y="33338" x="1578768"/>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4" name="Shape 1464"/>
          <p:cNvSpPr/>
          <p:nvPr/>
        </p:nvSpPr>
        <p:spPr>
          <a:xfrm>
            <a:off y="4667250" x="847725"/>
            <a:ext cy="483393" cx="540543"/>
          </a:xfrm>
          <a:custGeom>
            <a:pathLst>
              <a:path w="540544" extrusionOk="0" h="483394">
                <a:moveTo>
                  <a:pt y="0" x="540544"/>
                </a:moveTo>
                <a:cubicBezTo>
                  <a:pt y="11906" x="497681"/>
                  <a:pt y="27385" x="443706"/>
                  <a:pt y="40482" x="400050"/>
                </a:cubicBezTo>
                <a:cubicBezTo>
                  <a:pt y="53579" x="356394"/>
                  <a:pt y="64294" x="323057"/>
                  <a:pt y="78582" x="278607"/>
                </a:cubicBezTo>
                <a:lnTo>
                  <a:pt y="147637" x="130969"/>
                </a:lnTo>
                <a:lnTo>
                  <a:pt y="207169" x="52388"/>
                </a:lnTo>
                <a:lnTo>
                  <a:pt y="280988" x="0"/>
                </a:lnTo>
                <a:lnTo>
                  <a:pt y="350044" x="21431"/>
                </a:lnTo>
                <a:lnTo>
                  <a:pt y="409575" x="45244"/>
                </a:lnTo>
                <a:lnTo>
                  <a:pt y="452438" x="83344"/>
                </a:lnTo>
                <a:lnTo>
                  <a:pt y="481013" x="161925"/>
                </a:lnTo>
                <a:lnTo>
                  <a:pt y="483394" x="202406"/>
                </a:lnTo>
                <a:lnTo>
                  <a:pt y="333375" x="314325"/>
                </a:lnTo>
                <a:lnTo>
                  <a:pt y="140494" x="450056"/>
                </a:lnTo>
                <a:lnTo>
                  <a:pt y="0" x="540544"/>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5" name="Shape 1465"/>
          <p:cNvSpPr/>
          <p:nvPr/>
        </p:nvSpPr>
        <p:spPr>
          <a:xfrm>
            <a:off y="4872037" x="3012281"/>
            <a:ext cy="1354930" cx="2259806"/>
          </a:xfrm>
          <a:custGeom>
            <a:pathLst>
              <a:path w="2259807" extrusionOk="0" h="1354931">
                <a:moveTo>
                  <a:pt y="1354931" x="2126457"/>
                </a:moveTo>
                <a:lnTo>
                  <a:pt y="1257300" x="2185988"/>
                </a:lnTo>
                <a:lnTo>
                  <a:pt y="1102518" x="2238375"/>
                </a:lnTo>
                <a:lnTo>
                  <a:pt y="888206" x="2259807"/>
                </a:lnTo>
                <a:lnTo>
                  <a:pt y="709612" x="2221707"/>
                </a:lnTo>
                <a:lnTo>
                  <a:pt y="519112" x="2095500"/>
                </a:lnTo>
                <a:lnTo>
                  <a:pt y="369093" x="1907382"/>
                </a:lnTo>
                <a:lnTo>
                  <a:pt y="273843" x="1769269"/>
                </a:lnTo>
                <a:lnTo>
                  <a:pt y="200025" x="1609725"/>
                </a:lnTo>
                <a:lnTo>
                  <a:pt y="102393" x="1402557"/>
                </a:lnTo>
                <a:lnTo>
                  <a:pt y="45243" x="1233488"/>
                </a:lnTo>
                <a:lnTo>
                  <a:pt y="33337" x="1052513"/>
                </a:lnTo>
                <a:lnTo>
                  <a:pt y="11906" x="833438"/>
                </a:lnTo>
                <a:lnTo>
                  <a:pt y="7143" x="666750"/>
                </a:lnTo>
                <a:lnTo>
                  <a:pt y="0" x="516732"/>
                </a:lnTo>
                <a:lnTo>
                  <a:pt y="0" x="404813"/>
                </a:lnTo>
                <a:lnTo>
                  <a:pt y="9525" x="278607"/>
                </a:lnTo>
                <a:lnTo>
                  <a:pt y="73818" x="133350"/>
                </a:lnTo>
                <a:lnTo>
                  <a:pt y="157162" x="0"/>
                </a:lnTo>
                <a:lnTo>
                  <a:pt y="171450" x="321469"/>
                </a:lnTo>
                <a:lnTo>
                  <a:pt y="221456" x="607219"/>
                </a:lnTo>
                <a:lnTo>
                  <a:pt y="271462" x="850107"/>
                </a:lnTo>
                <a:lnTo>
                  <a:pt y="397668" x="1133475"/>
                </a:lnTo>
                <a:lnTo>
                  <a:pt y="545306" x="1433513"/>
                </a:lnTo>
                <a:lnTo>
                  <a:pt y="676274" x="1704975"/>
                </a:lnTo>
                <a:lnTo>
                  <a:pt y="819150" x="1938338"/>
                </a:lnTo>
                <a:lnTo>
                  <a:pt y="876300" x="1993107"/>
                </a:lnTo>
                <a:lnTo>
                  <a:pt y="1033463" x="2062163"/>
                </a:lnTo>
                <a:lnTo>
                  <a:pt y="1202531" x="2109788"/>
                </a:lnTo>
                <a:lnTo>
                  <a:pt y="1354931" x="212645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6" name="Shape 1466"/>
          <p:cNvSpPr/>
          <p:nvPr/>
        </p:nvSpPr>
        <p:spPr>
          <a:xfrm>
            <a:off y="4383880" x="7539038"/>
            <a:ext cy="526256" cx="1112042"/>
          </a:xfrm>
          <a:custGeom>
            <a:pathLst>
              <a:path w="1112043" extrusionOk="0" h="526257">
                <a:moveTo>
                  <a:pt y="150019" x="1054893"/>
                </a:moveTo>
                <a:lnTo>
                  <a:pt y="90488" x="862012"/>
                </a:lnTo>
                <a:lnTo>
                  <a:pt y="64294" x="762000"/>
                </a:lnTo>
                <a:lnTo>
                  <a:pt y="19050" x="585787"/>
                </a:lnTo>
                <a:lnTo>
                  <a:pt y="0" x="428625"/>
                </a:lnTo>
                <a:lnTo>
                  <a:pt y="7144" x="226218"/>
                </a:lnTo>
                <a:lnTo>
                  <a:pt y="21432" x="119062"/>
                </a:lnTo>
                <a:lnTo>
                  <a:pt y="102394" x="30956"/>
                </a:lnTo>
                <a:lnTo>
                  <a:pt y="169069" x="0"/>
                </a:lnTo>
                <a:lnTo>
                  <a:pt y="252413" x="0"/>
                </a:lnTo>
                <a:lnTo>
                  <a:pt y="340519" x="54768"/>
                </a:lnTo>
                <a:lnTo>
                  <a:pt y="411957" x="164306"/>
                </a:lnTo>
                <a:lnTo>
                  <a:pt y="452438" x="257175"/>
                </a:lnTo>
                <a:lnTo>
                  <a:pt y="454819" x="388143"/>
                </a:lnTo>
                <a:lnTo>
                  <a:pt y="447675" x="523875"/>
                </a:lnTo>
                <a:lnTo>
                  <a:pt y="490538" x="688181"/>
                </a:lnTo>
                <a:lnTo>
                  <a:pt y="516732" x="788193"/>
                </a:lnTo>
                <a:lnTo>
                  <a:pt y="526257" x="892968"/>
                </a:lnTo>
                <a:lnTo>
                  <a:pt y="485775" x="1004887"/>
                </a:lnTo>
                <a:lnTo>
                  <a:pt y="411957" x="1066800"/>
                </a:lnTo>
                <a:lnTo>
                  <a:pt y="340519" x="1109662"/>
                </a:lnTo>
                <a:cubicBezTo>
                  <a:pt y="312738" x="1110456"/>
                  <a:pt y="284956" x="1111249"/>
                  <a:pt y="257175" x="1112043"/>
                </a:cubicBezTo>
                <a:lnTo>
                  <a:pt y="202407" x="1100137"/>
                </a:lnTo>
                <a:lnTo>
                  <a:pt y="150019" x="10548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7" name="Shape 1467"/>
          <p:cNvSpPr/>
          <p:nvPr/>
        </p:nvSpPr>
        <p:spPr>
          <a:xfrm>
            <a:off y="928104" x="4369555"/>
            <a:ext cy="626122" cx="978788"/>
          </a:xfrm>
          <a:custGeom>
            <a:pathLst>
              <a:path w="978789" extrusionOk="0" h="626123">
                <a:moveTo>
                  <a:pt y="0" x="876241"/>
                </a:moveTo>
                <a:cubicBezTo>
                  <a:pt y="38295" x="892148"/>
                  <a:pt y="90876" x="929487"/>
                  <a:pt y="129171" x="945394"/>
                </a:cubicBezTo>
                <a:lnTo>
                  <a:pt y="238223" x="967554"/>
                </a:lnTo>
                <a:cubicBezTo>
                  <a:pt y="270929" x="966517"/>
                  <a:pt y="298871" x="979769"/>
                  <a:pt y="331577" x="978732"/>
                </a:cubicBezTo>
                <a:lnTo>
                  <a:pt y="434165" x="967554"/>
                </a:lnTo>
                <a:cubicBezTo>
                  <a:pt y="450769" x="953817"/>
                  <a:pt y="469755" x="966275"/>
                  <a:pt y="486359" x="952538"/>
                </a:cubicBezTo>
                <a:lnTo>
                  <a:pt y="546522" x="876240"/>
                </a:lnTo>
                <a:lnTo>
                  <a:pt y="611447" x="566338"/>
                </a:lnTo>
                <a:lnTo>
                  <a:pt y="626123" x="381670"/>
                </a:lnTo>
                <a:lnTo>
                  <a:pt y="591182" x="144225"/>
                </a:lnTo>
                <a:cubicBezTo>
                  <a:pt y="590372" x="146963"/>
                  <a:pt y="551462" x="-2700"/>
                  <a:pt y="550652" x="38"/>
                </a:cubicBezTo>
                <a:lnTo>
                  <a:pt y="479021" x="265426"/>
                </a:lnTo>
                <a:cubicBezTo>
                  <a:pt y="456788" x="333073"/>
                  <a:pt y="403379" x="445113"/>
                  <a:pt y="381583" x="481050"/>
                </a:cubicBezTo>
                <a:cubicBezTo>
                  <a:pt y="359787" x="516987"/>
                  <a:pt y="336979" x="567601"/>
                  <a:pt y="303002" x="614400"/>
                </a:cubicBezTo>
                <a:lnTo>
                  <a:pt y="218201" x="711838"/>
                </a:lnTo>
                <a:lnTo>
                  <a:pt y="135586" x="780942"/>
                </a:lnTo>
                <a:lnTo>
                  <a:pt y="0" x="87624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8" name="Shape 1468"/>
          <p:cNvSpPr/>
          <p:nvPr/>
        </p:nvSpPr>
        <p:spPr>
          <a:xfrm>
            <a:off y="4208105" x="2967134"/>
            <a:ext cy="522513" cx="643811"/>
          </a:xfrm>
          <a:custGeom>
            <a:pathLst>
              <a:path w="643812" extrusionOk="0" h="522514">
                <a:moveTo>
                  <a:pt y="457200" x="643812"/>
                </a:moveTo>
                <a:lnTo>
                  <a:pt y="279918" x="643812"/>
                </a:lnTo>
                <a:lnTo>
                  <a:pt y="83976" x="531845"/>
                </a:lnTo>
                <a:lnTo>
                  <a:pt y="27992" x="419877"/>
                </a:lnTo>
                <a:lnTo>
                  <a:pt y="0" x="279918"/>
                </a:lnTo>
                <a:lnTo>
                  <a:pt y="65314" x="121298"/>
                </a:lnTo>
                <a:lnTo>
                  <a:pt y="158621" x="27992"/>
                </a:lnTo>
                <a:lnTo>
                  <a:pt y="345233" x="0"/>
                </a:lnTo>
                <a:lnTo>
                  <a:pt y="494523" x="93306"/>
                </a:lnTo>
                <a:lnTo>
                  <a:pt y="522514" x="326571"/>
                </a:lnTo>
                <a:lnTo>
                  <a:pt y="513184" x="522514"/>
                </a:lnTo>
                <a:lnTo>
                  <a:pt y="503853" x="606489"/>
                </a:lnTo>
                <a:lnTo>
                  <a:pt y="457200" x="6438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69" name="Shape 1469"/>
          <p:cNvSpPr txBox="1"/>
          <p:nvPr/>
        </p:nvSpPr>
        <p:spPr>
          <a:xfrm>
            <a:off y="149156" x="1524000"/>
            <a:ext cy="584774" cx="4519186"/>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Middle Miocene Fields</a:t>
            </a:r>
          </a:p>
        </p:txBody>
      </p:sp>
      <p:sp>
        <p:nvSpPr>
          <p:cNvPr id="1470" name="Shape 1470"/>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0000FF"/>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nvGrpSpPr>
          <p:cNvPr id="1471" name="Shape 1471"/>
          <p:cNvGrpSpPr/>
          <p:nvPr/>
        </p:nvGrpSpPr>
        <p:grpSpPr>
          <a:xfrm>
            <a:off y="228600" x="2267186"/>
            <a:ext cy="5188572" cx="6323044"/>
            <a:chOff y="228600" x="2267186"/>
            <a:chExt cy="5188572" cx="6323044"/>
          </a:xfrm>
        </p:grpSpPr>
        <p:sp>
          <p:nvSpPr>
            <p:cNvPr id="1472" name="Shape 1472"/>
            <p:cNvSpPr/>
            <p:nvPr/>
          </p:nvSpPr>
          <p:spPr>
            <a:xfrm>
              <a:off y="3757505" x="2326114"/>
              <a:ext cy="1487312" cx="561623"/>
            </a:xfrm>
            <a:custGeom>
              <a:pathLst>
                <a:path w="452590" extrusionOk="0" h="1278761">
                  <a:moveTo>
                    <a:pt y="0" x="452590"/>
                  </a:moveTo>
                  <a:lnTo>
                    <a:pt y="1278761" x="0"/>
                  </a:lnTo>
                </a:path>
              </a:pathLst>
            </a:custGeom>
            <a:noFill/>
            <a:ln w="25400" cap="flat">
              <a:solidFill>
                <a:srgbClr val="00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473" name="Shape 1473"/>
            <p:cNvPicPr preferRelativeResize="0"/>
            <p:nvPr/>
          </p:nvPicPr>
          <p:blipFill rotWithShape="1">
            <a:blip r:embed="rId4">
              <a:alphaModFix/>
            </a:blip>
            <a:srcRect t="0" b="0" r="0" l="0"/>
            <a:stretch/>
          </p:blipFill>
          <p:spPr>
            <a:xfrm>
              <a:off y="228600" x="6400798"/>
              <a:ext cy="2987888" cx="2189433"/>
            </a:xfrm>
            <a:prstGeom prst="rect">
              <a:avLst/>
            </a:prstGeom>
            <a:noFill/>
            <a:ln>
              <a:noFill/>
            </a:ln>
          </p:spPr>
        </p:pic>
        <p:sp>
          <p:nvSpPr>
            <p:cNvPr id="1474" name="Shape 1474"/>
            <p:cNvSpPr txBox="1"/>
            <p:nvPr/>
          </p:nvSpPr>
          <p:spPr>
            <a:xfrm>
              <a:off y="5244817" x="2267186"/>
              <a:ext cy="172354" cx="117853"/>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A</a:t>
              </a:r>
            </a:p>
          </p:txBody>
        </p:sp>
        <p:sp>
          <p:nvSpPr>
            <p:cNvPr id="1475" name="Shape 1475"/>
            <p:cNvSpPr txBox="1"/>
            <p:nvPr/>
          </p:nvSpPr>
          <p:spPr>
            <a:xfrm>
              <a:off y="3610733" x="2815149"/>
              <a:ext cy="172354" cx="153118"/>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A’</a:t>
              </a:r>
            </a:p>
          </p:txBody>
        </p:sp>
        <p:sp>
          <p:nvSpPr>
            <p:cNvPr id="1476" name="Shape 1476"/>
            <p:cNvSpPr txBox="1"/>
            <p:nvPr/>
          </p:nvSpPr>
          <p:spPr>
            <a:xfrm>
              <a:off y="240032" x="6627660"/>
              <a:ext cy="172354" cx="117853"/>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A</a:t>
              </a:r>
            </a:p>
          </p:txBody>
        </p:sp>
        <p:sp>
          <p:nvSpPr>
            <p:cNvPr id="1477" name="Shape 1477"/>
            <p:cNvSpPr txBox="1"/>
            <p:nvPr/>
          </p:nvSpPr>
          <p:spPr>
            <a:xfrm>
              <a:off y="251463" x="8397482"/>
              <a:ext cy="172354" cx="153118"/>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A’</a:t>
              </a:r>
            </a:p>
          </p:txBody>
        </p:sp>
      </p:grpSp>
      <p:grpSp>
        <p:nvGrpSpPr>
          <p:cNvPr id="1478" name="Shape 1478"/>
          <p:cNvGrpSpPr/>
          <p:nvPr/>
        </p:nvGrpSpPr>
        <p:grpSpPr>
          <a:xfrm>
            <a:off y="1447799" x="2041071"/>
            <a:ext cy="3234809" cx="5542921"/>
            <a:chOff y="1447799" x="2041071"/>
            <a:chExt cy="3234809" cx="5542921"/>
          </a:xfrm>
        </p:grpSpPr>
        <p:cxnSp>
          <p:nvCxnSpPr>
            <p:cNvPr id="1479" name="Shape 1479"/>
            <p:cNvCxnSpPr/>
            <p:nvPr/>
          </p:nvCxnSpPr>
          <p:spPr>
            <a:xfrm>
              <a:off y="1447799" x="7126792"/>
              <a:ext cy="531725" cx="457200"/>
            </a:xfrm>
            <a:prstGeom prst="straightConnector1">
              <a:avLst/>
            </a:prstGeom>
            <a:noFill/>
            <a:ln w="38100" cap="flat">
              <a:solidFill>
                <a:srgbClr val="FFFF00"/>
              </a:solidFill>
              <a:prstDash val="solid"/>
              <a:round/>
              <a:headEnd w="med" len="med" type="none"/>
              <a:tailEnd w="lg" len="lg" type="stealth"/>
            </a:ln>
          </p:spPr>
        </p:cxnSp>
        <p:cxnSp>
          <p:nvCxnSpPr>
            <p:cNvPr id="1480" name="Shape 1480"/>
            <p:cNvCxnSpPr/>
            <p:nvPr/>
          </p:nvCxnSpPr>
          <p:spPr>
            <a:xfrm>
              <a:off y="4150883" x="2041071"/>
              <a:ext cy="531725" cx="457200"/>
            </a:xfrm>
            <a:prstGeom prst="straightConnector1">
              <a:avLst/>
            </a:prstGeom>
            <a:noFill/>
            <a:ln w="38100" cap="flat">
              <a:solidFill>
                <a:srgbClr val="FFFF00"/>
              </a:solidFill>
              <a:prstDash val="solid"/>
              <a:round/>
              <a:headEnd w="med" len="med" type="none"/>
              <a:tailEnd w="lg" len="lg" type="stealth"/>
            </a:ln>
          </p:spPr>
        </p:cxnSp>
      </p:grpSp>
      <p:grpSp>
        <p:nvGrpSpPr>
          <p:cNvPr id="1481" name="Shape 1481"/>
          <p:cNvGrpSpPr/>
          <p:nvPr/>
        </p:nvGrpSpPr>
        <p:grpSpPr>
          <a:xfrm>
            <a:off y="636945" x="2772367"/>
            <a:ext cy="3850322" cx="5808218"/>
            <a:chOff y="636945" x="2772367"/>
            <a:chExt cy="3850322" cx="5808218"/>
          </a:xfrm>
        </p:grpSpPr>
        <p:cxnSp>
          <p:nvCxnSpPr>
            <p:cNvPr id="1482" name="Shape 1482"/>
            <p:cNvCxnSpPr/>
            <p:nvPr/>
          </p:nvCxnSpPr>
          <p:spPr>
            <a:xfrm rot="10800000">
              <a:off y="636945" x="8214378"/>
              <a:ext cy="353739" cx="366207"/>
            </a:xfrm>
            <a:prstGeom prst="straightConnector1">
              <a:avLst/>
            </a:prstGeom>
            <a:noFill/>
            <a:ln w="38100" cap="flat">
              <a:solidFill>
                <a:srgbClr val="0000FF"/>
              </a:solidFill>
              <a:prstDash val="solid"/>
              <a:round/>
              <a:headEnd w="med" len="med" type="none"/>
              <a:tailEnd w="lg" len="lg" type="stealth"/>
            </a:ln>
          </p:spPr>
        </p:cxnSp>
        <p:cxnSp>
          <p:nvCxnSpPr>
            <p:cNvPr id="1483" name="Shape 1483"/>
            <p:cNvCxnSpPr/>
            <p:nvPr/>
          </p:nvCxnSpPr>
          <p:spPr>
            <a:xfrm rot="10800000">
              <a:off y="4133528" x="2772367"/>
              <a:ext cy="353739" cx="366207"/>
            </a:xfrm>
            <a:prstGeom prst="straightConnector1">
              <a:avLst/>
            </a:prstGeom>
            <a:noFill/>
            <a:ln w="38100" cap="flat">
              <a:solidFill>
                <a:srgbClr val="0000FF"/>
              </a:solidFill>
              <a:prstDash val="solid"/>
              <a:round/>
              <a:headEnd w="med" len="med" type="none"/>
              <a:tailEnd w="lg" len="lg" type="stealth"/>
            </a:ln>
          </p:spPr>
        </p:cxnSp>
      </p:grpSp>
      <p:sp>
        <p:nvSpPr>
          <p:cNvPr id="1484" name="Shape 1484"/>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0000FF"/>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85" name="Shape 1485"/>
          <p:cNvSpPr txBox="1"/>
          <p:nvPr/>
        </p:nvSpPr>
        <p:spPr>
          <a:xfrm>
            <a:off y="1781469" x="4416285"/>
            <a:ext cy="246220" cx="7168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CHAVIN</a:t>
            </a:r>
          </a:p>
        </p:txBody>
      </p:sp>
      <p:sp>
        <p:nvSpPr>
          <p:cNvPr id="1486" name="Shape 1486"/>
          <p:cNvSpPr txBox="1"/>
          <p:nvPr/>
        </p:nvSpPr>
        <p:spPr>
          <a:xfrm>
            <a:off y="3653191" x="5836180"/>
            <a:ext cy="246220" cx="758540"/>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LIRETTE</a:t>
            </a:r>
          </a:p>
        </p:txBody>
      </p:sp>
      <p:sp>
        <p:nvSpPr>
          <p:cNvPr id="1487" name="Shape 1487"/>
          <p:cNvSpPr txBox="1"/>
          <p:nvPr/>
        </p:nvSpPr>
        <p:spPr>
          <a:xfrm>
            <a:off y="5294062" x="3109014"/>
            <a:ext cy="246220" cx="105830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LAPEYROUSE</a:t>
            </a:r>
          </a:p>
        </p:txBody>
      </p:sp>
      <p:grpSp>
        <p:nvGrpSpPr>
          <p:cNvPr id="1488" name="Shape 1488"/>
          <p:cNvGrpSpPr/>
          <p:nvPr/>
        </p:nvGrpSpPr>
        <p:grpSpPr>
          <a:xfrm>
            <a:off y="1893347" x="2713440"/>
            <a:ext cy="4541268" cx="6184191"/>
            <a:chOff y="1893347" x="2713440"/>
            <a:chExt cy="4541268" cx="6184191"/>
          </a:xfrm>
        </p:grpSpPr>
        <p:pic>
          <p:nvPicPr>
            <p:cNvPr id="1489" name="Shape 1489"/>
            <p:cNvPicPr preferRelativeResize="0"/>
            <p:nvPr/>
          </p:nvPicPr>
          <p:blipFill rotWithShape="1">
            <a:blip r:embed="rId5">
              <a:alphaModFix/>
            </a:blip>
            <a:srcRect t="0" b="0" r="0" l="0"/>
            <a:stretch/>
          </p:blipFill>
          <p:spPr>
            <a:xfrm>
              <a:off y="3352800" x="6400798"/>
              <a:ext cy="3081815" cx="2496832"/>
            </a:xfrm>
            <a:prstGeom prst="rect">
              <a:avLst/>
            </a:prstGeom>
            <a:noFill/>
            <a:ln>
              <a:noFill/>
            </a:ln>
          </p:spPr>
        </p:pic>
        <p:sp>
          <p:nvSpPr>
            <p:cNvPr id="1490" name="Shape 1490"/>
            <p:cNvSpPr/>
            <p:nvPr/>
          </p:nvSpPr>
          <p:spPr>
            <a:xfrm>
              <a:off y="2044840" x="2762459"/>
              <a:ext cy="1728315" cx="1155559"/>
            </a:xfrm>
            <a:custGeom>
              <a:pathLst>
                <a:path w="1155560" extrusionOk="0" h="1728316">
                  <a:moveTo>
                    <a:pt y="0" x="0"/>
                  </a:moveTo>
                  <a:lnTo>
                    <a:pt y="1728316" x="1155560"/>
                  </a:lnTo>
                </a:path>
              </a:pathLst>
            </a:custGeom>
            <a:noFill/>
            <a:ln w="25400" cap="flat">
              <a:solidFill>
                <a:srgbClr val="00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491" name="Shape 1491"/>
            <p:cNvSpPr txBox="1"/>
            <p:nvPr/>
          </p:nvSpPr>
          <p:spPr>
            <a:xfrm>
              <a:off y="1893347" x="2713440"/>
              <a:ext cy="172354" cx="117853"/>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B</a:t>
              </a:r>
            </a:p>
          </p:txBody>
        </p:sp>
        <p:sp>
          <p:nvSpPr>
            <p:cNvPr id="1492" name="Shape 1492"/>
            <p:cNvSpPr txBox="1"/>
            <p:nvPr/>
          </p:nvSpPr>
          <p:spPr>
            <a:xfrm>
              <a:off y="3719994" x="3910785"/>
              <a:ext cy="172354" cx="153118"/>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B’</a:t>
              </a:r>
            </a:p>
          </p:txBody>
        </p:sp>
        <p:sp>
          <p:nvSpPr>
            <p:cNvPr id="1493" name="Shape 1493"/>
            <p:cNvSpPr txBox="1"/>
            <p:nvPr/>
          </p:nvSpPr>
          <p:spPr>
            <a:xfrm>
              <a:off y="3400600" x="8725831"/>
              <a:ext cy="172354" cx="153118"/>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B’</a:t>
              </a:r>
            </a:p>
          </p:txBody>
        </p:sp>
        <p:sp>
          <p:nvSpPr>
            <p:cNvPr id="1494" name="Shape 1494"/>
            <p:cNvSpPr txBox="1"/>
            <p:nvPr/>
          </p:nvSpPr>
          <p:spPr>
            <a:xfrm>
              <a:off y="3348085" x="6474541"/>
              <a:ext cy="172354" cx="117853"/>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000" lang="en-US" i="0">
                  <a:solidFill>
                    <a:schemeClr val="dk1"/>
                  </a:solidFill>
                  <a:latin typeface="Arial Black"/>
                  <a:ea typeface="Arial Black"/>
                  <a:cs typeface="Arial Black"/>
                  <a:sym typeface="Arial Black"/>
                </a:rPr>
                <a:t>B</a:t>
              </a:r>
            </a:p>
          </p:txBody>
        </p:sp>
      </p:grpSp>
      <p:sp>
        <p:nvSpPr>
          <p:cNvPr id="1495" name="Shape 1495"/>
          <p:cNvSpPr txBox="1"/>
          <p:nvPr/>
        </p:nvSpPr>
        <p:spPr>
          <a:xfrm>
            <a:off y="5121707" x="1036207"/>
            <a:ext cy="246220" cx="12506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FF0000"/>
                </a:solidFill>
                <a:latin typeface="Rokkitt"/>
                <a:ea typeface="Rokkitt"/>
                <a:cs typeface="Rokkitt"/>
                <a:sym typeface="Rokkitt"/>
              </a:rPr>
              <a:t>BAYOU RAMBIO</a:t>
            </a:r>
          </a:p>
        </p:txBody>
      </p:sp>
      <p:grpSp>
        <p:nvGrpSpPr>
          <p:cNvPr id="1496" name="Shape 1496"/>
          <p:cNvGrpSpPr/>
          <p:nvPr/>
        </p:nvGrpSpPr>
        <p:grpSpPr>
          <a:xfrm>
            <a:off y="2469847" x="2735418"/>
            <a:ext cy="1524799" cx="4027246"/>
            <a:chOff y="2469847" x="2735418"/>
            <a:chExt cy="1524799" cx="4027246"/>
          </a:xfrm>
        </p:grpSpPr>
        <p:cxnSp>
          <p:nvCxnSpPr>
            <p:cNvPr id="1497" name="Shape 1497"/>
            <p:cNvCxnSpPr/>
            <p:nvPr/>
          </p:nvCxnSpPr>
          <p:spPr>
            <a:xfrm rot="10800000" flipH="1">
              <a:off y="3718200" x="6553044"/>
              <a:ext cy="276446" cx="209621"/>
            </a:xfrm>
            <a:prstGeom prst="straightConnector1">
              <a:avLst/>
            </a:prstGeom>
            <a:noFill/>
            <a:ln w="38100" cap="flat">
              <a:solidFill>
                <a:srgbClr val="0000FF"/>
              </a:solidFill>
              <a:prstDash val="solid"/>
              <a:round/>
              <a:headEnd w="med" len="med" type="none"/>
              <a:tailEnd w="lg" len="lg" type="stealth"/>
            </a:ln>
          </p:spPr>
        </p:cxnSp>
        <p:cxnSp>
          <p:nvCxnSpPr>
            <p:cNvPr id="1498" name="Shape 1498"/>
            <p:cNvCxnSpPr/>
            <p:nvPr/>
          </p:nvCxnSpPr>
          <p:spPr>
            <a:xfrm rot="10800000" flipH="1">
              <a:off y="2469847" x="2735418"/>
              <a:ext cy="273352" cx="312580"/>
            </a:xfrm>
            <a:prstGeom prst="straightConnector1">
              <a:avLst/>
            </a:prstGeom>
            <a:noFill/>
            <a:ln w="38100" cap="flat">
              <a:solidFill>
                <a:srgbClr val="0000FF"/>
              </a:solidFill>
              <a:prstDash val="solid"/>
              <a:round/>
              <a:headEnd w="med" len="med" type="none"/>
              <a:tailEnd w="lg" len="lg" type="stealth"/>
            </a:ln>
          </p:spPr>
        </p:cxnSp>
      </p:grpSp>
      <p:grpSp>
        <p:nvGrpSpPr>
          <p:cNvPr id="1499" name="Shape 1499"/>
          <p:cNvGrpSpPr/>
          <p:nvPr/>
        </p:nvGrpSpPr>
        <p:grpSpPr>
          <a:xfrm>
            <a:off y="2477336" x="3394516"/>
            <a:ext cy="2554244" cx="4377742"/>
            <a:chOff y="2541458" x="3463542"/>
            <a:chExt cy="2554244" cx="4377742"/>
          </a:xfrm>
        </p:grpSpPr>
        <p:cxnSp>
          <p:nvCxnSpPr>
            <p:cNvPr id="1500" name="Shape 1500"/>
            <p:cNvCxnSpPr/>
            <p:nvPr/>
          </p:nvCxnSpPr>
          <p:spPr>
            <a:xfrm flipH="1">
              <a:off y="4510169" x="7608064"/>
              <a:ext cy="585534" cx="233221"/>
            </a:xfrm>
            <a:prstGeom prst="straightConnector1">
              <a:avLst/>
            </a:prstGeom>
            <a:noFill/>
            <a:ln w="38100" cap="flat">
              <a:solidFill>
                <a:srgbClr val="FFFF00"/>
              </a:solidFill>
              <a:prstDash val="solid"/>
              <a:round/>
              <a:headEnd w="med" len="med" type="none"/>
              <a:tailEnd w="lg" len="lg" type="stealth"/>
            </a:ln>
          </p:spPr>
        </p:cxnSp>
        <p:cxnSp>
          <p:nvCxnSpPr>
            <p:cNvPr id="1501" name="Shape 1501"/>
            <p:cNvCxnSpPr/>
            <p:nvPr/>
          </p:nvCxnSpPr>
          <p:spPr>
            <a:xfrm flipH="1">
              <a:off y="2541458" x="3463542"/>
              <a:ext cy="531725" cx="487299"/>
            </a:xfrm>
            <a:prstGeom prst="straightConnector1">
              <a:avLst/>
            </a:prstGeom>
            <a:noFill/>
            <a:ln w="38100" cap="flat">
              <a:solidFill>
                <a:srgbClr val="FFFF00"/>
              </a:solidFill>
              <a:prstDash val="solid"/>
              <a:round/>
              <a:headEnd w="med" len="med" type="none"/>
              <a:tailEnd w="lg" len="lg" type="stealth"/>
            </a:ln>
          </p:spPr>
        </p:cxn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71"/>
                                        </p:tgtEl>
                                        <p:attrNameLst>
                                          <p:attrName>style.visibility</p:attrName>
                                        </p:attrNameLst>
                                      </p:cBhvr>
                                      <p:to>
                                        <p:strVal val="visible"/>
                                      </p:to>
                                    </p:set>
                                    <p:animEffect transition="in" filter="fade">
                                      <p:cBhvr>
                                        <p:cTn dur="1"/>
                                        <p:tgtEl>
                                          <p:spTgt spid="1471"/>
                                        </p:tgtEl>
                                      </p:cBhvr>
                                    </p:animEffect>
                                  </p:childTnLst>
                                </p:cTn>
                              </p:par>
                              <p:par>
                                <p:cTn presetID="10" fill="hold" presetSubtype="0" presetClass="entr" nodeType="withEffect">
                                  <p:stCondLst>
                                    <p:cond delay="0"/>
                                  </p:stCondLst>
                                  <p:childTnLst>
                                    <p:set>
                                      <p:cBhvr>
                                        <p:cTn dur="1" fill="hold">
                                          <p:stCondLst>
                                            <p:cond delay="0"/>
                                          </p:stCondLst>
                                        </p:cTn>
                                        <p:tgtEl>
                                          <p:spTgt spid="1488"/>
                                        </p:tgtEl>
                                        <p:attrNameLst>
                                          <p:attrName>style.visibility</p:attrName>
                                        </p:attrNameLst>
                                      </p:cBhvr>
                                      <p:to>
                                        <p:strVal val="visible"/>
                                      </p:to>
                                    </p:set>
                                    <p:animEffect transition="in" filter="fade">
                                      <p:cBhvr>
                                        <p:cTn dur="1"/>
                                        <p:tgtEl>
                                          <p:spTgt spid="148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78"/>
                                        </p:tgtEl>
                                        <p:attrNameLst>
                                          <p:attrName>style.visibility</p:attrName>
                                        </p:attrNameLst>
                                      </p:cBhvr>
                                      <p:to>
                                        <p:strVal val="visible"/>
                                      </p:to>
                                    </p:set>
                                    <p:animEffect transition="in" filter="fade">
                                      <p:cBhvr>
                                        <p:cTn dur="1"/>
                                        <p:tgtEl>
                                          <p:spTgt spid="1478"/>
                                        </p:tgtEl>
                                      </p:cBhvr>
                                    </p:animEffect>
                                  </p:childTnLst>
                                </p:cTn>
                              </p:par>
                              <p:par>
                                <p:cTn presetID="10" fill="hold" presetSubtype="0" presetClass="entr" nodeType="withEffect">
                                  <p:stCondLst>
                                    <p:cond delay="0"/>
                                  </p:stCondLst>
                                  <p:childTnLst>
                                    <p:set>
                                      <p:cBhvr>
                                        <p:cTn dur="1" fill="hold">
                                          <p:stCondLst>
                                            <p:cond delay="0"/>
                                          </p:stCondLst>
                                        </p:cTn>
                                        <p:tgtEl>
                                          <p:spTgt spid="1499"/>
                                        </p:tgtEl>
                                        <p:attrNameLst>
                                          <p:attrName>style.visibility</p:attrName>
                                        </p:attrNameLst>
                                      </p:cBhvr>
                                      <p:to>
                                        <p:strVal val="visible"/>
                                      </p:to>
                                    </p:set>
                                    <p:animEffect transition="in" filter="fade">
                                      <p:cBhvr>
                                        <p:cTn dur="1"/>
                                        <p:tgtEl>
                                          <p:spTgt spid="1499"/>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481"/>
                                        </p:tgtEl>
                                        <p:attrNameLst>
                                          <p:attrName>style.visibility</p:attrName>
                                        </p:attrNameLst>
                                      </p:cBhvr>
                                      <p:to>
                                        <p:strVal val="visible"/>
                                      </p:to>
                                    </p:set>
                                    <p:animEffect transition="in" filter="fade">
                                      <p:cBhvr>
                                        <p:cTn dur="1"/>
                                        <p:tgtEl>
                                          <p:spTgt spid="1481"/>
                                        </p:tgtEl>
                                      </p:cBhvr>
                                    </p:animEffect>
                                  </p:childTnLst>
                                </p:cTn>
                              </p:par>
                              <p:par>
                                <p:cTn presetID="10" fill="hold" presetSubtype="0" presetClass="entr" nodeType="withEffect">
                                  <p:stCondLst>
                                    <p:cond delay="0"/>
                                  </p:stCondLst>
                                  <p:childTnLst>
                                    <p:set>
                                      <p:cBhvr>
                                        <p:cTn dur="1" fill="hold">
                                          <p:stCondLst>
                                            <p:cond delay="0"/>
                                          </p:stCondLst>
                                        </p:cTn>
                                        <p:tgtEl>
                                          <p:spTgt spid="1496"/>
                                        </p:tgtEl>
                                        <p:attrNameLst>
                                          <p:attrName>style.visibility</p:attrName>
                                        </p:attrNameLst>
                                      </p:cBhvr>
                                      <p:to>
                                        <p:strVal val="visible"/>
                                      </p:to>
                                    </p:set>
                                    <p:animEffect transition="in" filter="fade">
                                      <p:cBhvr>
                                        <p:cTn dur="1"/>
                                        <p:tgtEl>
                                          <p:spTgt spid="1496"/>
                                        </p:tgtEl>
                                      </p:cBhvr>
                                    </p:animEffect>
                                  </p:childTnLst>
                                </p:cTn>
                              </p:par>
                              <p:par>
                                <p:cTn presetID="10" fill="hold" presetSubtype="0" presetClass="entr" nodeType="withEffect">
                                  <p:stCondLst>
                                    <p:cond delay="0"/>
                                  </p:stCondLst>
                                  <p:childTnLst>
                                    <p:set>
                                      <p:cBhvr>
                                        <p:cTn dur="1" fill="hold">
                                          <p:stCondLst>
                                            <p:cond delay="0"/>
                                          </p:stCondLst>
                                        </p:cTn>
                                        <p:tgtEl>
                                          <p:spTgt spid="1448"/>
                                        </p:tgtEl>
                                        <p:attrNameLst>
                                          <p:attrName>style.visibility</p:attrName>
                                        </p:attrNameLst>
                                      </p:cBhvr>
                                      <p:to>
                                        <p:strVal val="visible"/>
                                      </p:to>
                                    </p:set>
                                    <p:animEffect transition="in" filter="fade">
                                      <p:cBhvr>
                                        <p:cTn dur="1"/>
                                        <p:tgtEl>
                                          <p:spTgt spid="1448"/>
                                        </p:tgtEl>
                                      </p:cBhvr>
                                    </p:animEffect>
                                  </p:childTnLst>
                                </p:cTn>
                              </p:par>
                              <p:par>
                                <p:cTn presetID="10" fill="hold" presetSubtype="0" presetClass="entr" nodeType="withEffect">
                                  <p:stCondLst>
                                    <p:cond delay="0"/>
                                  </p:stCondLst>
                                  <p:childTnLst>
                                    <p:set>
                                      <p:cBhvr>
                                        <p:cTn dur="1" fill="hold">
                                          <p:stCondLst>
                                            <p:cond delay="0"/>
                                          </p:stCondLst>
                                        </p:cTn>
                                        <p:tgtEl>
                                          <p:spTgt spid="1470"/>
                                        </p:tgtEl>
                                        <p:attrNameLst>
                                          <p:attrName>style.visibility</p:attrName>
                                        </p:attrNameLst>
                                      </p:cBhvr>
                                      <p:to>
                                        <p:strVal val="visible"/>
                                      </p:to>
                                    </p:set>
                                    <p:animEffect transition="in" filter="fade">
                                      <p:cBhvr>
                                        <p:cTn dur="1"/>
                                        <p:tgtEl>
                                          <p:spTgt spid="1470"/>
                                        </p:tgtEl>
                                      </p:cBhvr>
                                    </p:animEffect>
                                  </p:childTnLst>
                                </p:cTn>
                              </p:par>
                              <p:par>
                                <p:cTn presetID="10" fill="hold" presetSubtype="0" presetClass="entr" nodeType="withEffect">
                                  <p:stCondLst>
                                    <p:cond delay="0"/>
                                  </p:stCondLst>
                                  <p:childTnLst>
                                    <p:set>
                                      <p:cBhvr>
                                        <p:cTn dur="1" fill="hold">
                                          <p:stCondLst>
                                            <p:cond delay="0"/>
                                          </p:stCondLst>
                                        </p:cTn>
                                        <p:tgtEl>
                                          <p:spTgt spid="1484"/>
                                        </p:tgtEl>
                                        <p:attrNameLst>
                                          <p:attrName>style.visibility</p:attrName>
                                        </p:attrNameLst>
                                      </p:cBhvr>
                                      <p:to>
                                        <p:strVal val="visible"/>
                                      </p:to>
                                    </p:set>
                                    <p:animEffect transition="in" filter="fade">
                                      <p:cBhvr>
                                        <p:cTn dur="1"/>
                                        <p:tgtEl>
                                          <p:spTgt spid="1484"/>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xit" nodeType="clickEffect">
                                  <p:stCondLst>
                                    <p:cond delay="0"/>
                                  </p:stCondLst>
                                  <p:childTnLst>
                                    <p:animEffect transition="out" filter="fade">
                                      <p:cBhvr>
                                        <p:cTn dur="1"/>
                                        <p:tgtEl>
                                          <p:spTgt spid="1478"/>
                                        </p:tgtEl>
                                      </p:cBhvr>
                                    </p:animEffect>
                                    <p:set>
                                      <p:cBhvr>
                                        <p:cTn dur="1" fill="hold">
                                          <p:stCondLst>
                                            <p:cond delay="1"/>
                                          </p:stCondLst>
                                        </p:cTn>
                                        <p:tgtEl>
                                          <p:spTgt spid="1478"/>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96"/>
                                        </p:tgtEl>
                                      </p:cBhvr>
                                    </p:animEffect>
                                    <p:set>
                                      <p:cBhvr>
                                        <p:cTn dur="1" fill="hold">
                                          <p:stCondLst>
                                            <p:cond delay="1"/>
                                          </p:stCondLst>
                                        </p:cTn>
                                        <p:tgtEl>
                                          <p:spTgt spid="1496"/>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99"/>
                                        </p:tgtEl>
                                      </p:cBhvr>
                                    </p:animEffect>
                                    <p:set>
                                      <p:cBhvr>
                                        <p:cTn dur="1" fill="hold">
                                          <p:stCondLst>
                                            <p:cond delay="1"/>
                                          </p:stCondLst>
                                        </p:cTn>
                                        <p:tgtEl>
                                          <p:spTgt spid="1499"/>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78"/>
                                        </p:tgtEl>
                                      </p:cBhvr>
                                    </p:animEffect>
                                    <p:set>
                                      <p:cBhvr>
                                        <p:cTn dur="1" fill="hold">
                                          <p:stCondLst>
                                            <p:cond delay="1"/>
                                          </p:stCondLst>
                                        </p:cTn>
                                        <p:tgtEl>
                                          <p:spTgt spid="1478"/>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88"/>
                                        </p:tgtEl>
                                      </p:cBhvr>
                                    </p:animEffect>
                                    <p:set>
                                      <p:cBhvr>
                                        <p:cTn dur="1" fill="hold">
                                          <p:stCondLst>
                                            <p:cond delay="1"/>
                                          </p:stCondLst>
                                        </p:cTn>
                                        <p:tgtEl>
                                          <p:spTgt spid="1488"/>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71"/>
                                        </p:tgtEl>
                                      </p:cBhvr>
                                    </p:animEffect>
                                    <p:set>
                                      <p:cBhvr>
                                        <p:cTn dur="1" fill="hold">
                                          <p:stCondLst>
                                            <p:cond delay="1"/>
                                          </p:stCondLst>
                                        </p:cTn>
                                        <p:tgtEl>
                                          <p:spTgt spid="1471"/>
                                        </p:tgtEl>
                                        <p:attrNameLst>
                                          <p:attrName>style.visibility</p:attrName>
                                        </p:attrNameLst>
                                      </p:cBhvr>
                                      <p:to>
                                        <p:strVal val="hidden"/>
                                      </p:to>
                                    </p:set>
                                  </p:childTnLst>
                                </p:cTn>
                              </p:par>
                              <p:par>
                                <p:cTn presetID="10" fill="hold" presetSubtype="0" presetClass="exit" nodeType="withEffect">
                                  <p:stCondLst>
                                    <p:cond delay="0"/>
                                  </p:stCondLst>
                                  <p:childTnLst>
                                    <p:animEffect transition="out" filter="fade">
                                      <p:cBhvr>
                                        <p:cTn dur="1"/>
                                        <p:tgtEl>
                                          <p:spTgt spid="1481"/>
                                        </p:tgtEl>
                                      </p:cBhvr>
                                    </p:animEffect>
                                    <p:set>
                                      <p:cBhvr>
                                        <p:cTn dur="1" fill="hold">
                                          <p:stCondLst>
                                            <p:cond delay="1"/>
                                          </p:stCondLst>
                                        </p:cTn>
                                        <p:tgtEl>
                                          <p:spTgt spid="148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5" name="Shape 1505"/>
        <p:cNvGrpSpPr/>
        <p:nvPr/>
      </p:nvGrpSpPr>
      <p:grpSpPr>
        <a:xfrm>
          <a:off y="0" x="0"/>
          <a:ext cy="0" cx="0"/>
          <a:chOff y="0" x="0"/>
          <a:chExt cy="0" cx="0"/>
        </a:xfrm>
      </p:grpSpPr>
      <p:pic>
        <p:nvPicPr>
          <p:cNvPr id="1506" name="Shape 1506"/>
          <p:cNvPicPr preferRelativeResize="0"/>
          <p:nvPr/>
        </p:nvPicPr>
        <p:blipFill rotWithShape="1">
          <a:blip r:embed="rId3">
            <a:alphaModFix/>
          </a:blip>
          <a:srcRect t="0" b="0" r="0" l="0"/>
          <a:stretch/>
        </p:blipFill>
        <p:spPr>
          <a:xfrm>
            <a:off y="777239" x="301752"/>
            <a:ext cy="5486399" cx="8545673"/>
          </a:xfrm>
          <a:prstGeom prst="rect">
            <a:avLst/>
          </a:prstGeom>
          <a:noFill/>
          <a:ln>
            <a:noFill/>
          </a:ln>
        </p:spPr>
      </p:pic>
      <p:sp>
        <p:nvSpPr>
          <p:cNvPr id="1507" name="Shape 1507"/>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08" name="Shape 1508"/>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09" name="Shape 1509"/>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nvGrpSpPr>
          <p:cNvPr id="1510" name="Shape 1510"/>
          <p:cNvGrpSpPr/>
          <p:nvPr/>
        </p:nvGrpSpPr>
        <p:grpSpPr>
          <a:xfrm>
            <a:off y="1979525" x="3429000"/>
            <a:ext cy="4402224" cx="5453185"/>
            <a:chOff y="1979525" x="3429000"/>
            <a:chExt cy="4402224" cx="5453185"/>
          </a:xfrm>
        </p:grpSpPr>
        <p:pic>
          <p:nvPicPr>
            <p:cNvPr id="1511" name="Shape 1511"/>
            <p:cNvPicPr preferRelativeResize="0"/>
            <p:nvPr/>
          </p:nvPicPr>
          <p:blipFill rotWithShape="1">
            <a:blip r:embed="rId4">
              <a:alphaModFix/>
            </a:blip>
            <a:srcRect t="0" b="0" r="0" l="0"/>
            <a:stretch/>
          </p:blipFill>
          <p:spPr>
            <a:xfrm>
              <a:off y="3200400" x="3810000"/>
              <a:ext cy="3181349" cx="5072185"/>
            </a:xfrm>
            <a:prstGeom prst="rect">
              <a:avLst/>
            </a:prstGeom>
            <a:noFill/>
            <a:ln>
              <a:noFill/>
            </a:ln>
          </p:spPr>
        </p:pic>
        <p:cxnSp>
          <p:nvCxnSpPr>
            <p:cNvPr id="1512" name="Shape 1512"/>
            <p:cNvCxnSpPr/>
            <p:nvPr/>
          </p:nvCxnSpPr>
          <p:spPr>
            <a:xfrm rot="10800000">
              <a:off y="1979525" x="3429000"/>
              <a:ext cy="2668676" cx="4267199"/>
            </a:xfrm>
            <a:prstGeom prst="straightConnector1">
              <a:avLst/>
            </a:prstGeom>
            <a:noFill/>
            <a:ln w="19050" cap="flat">
              <a:solidFill>
                <a:srgbClr val="FF0000"/>
              </a:solidFill>
              <a:prstDash val="solid"/>
              <a:round/>
              <a:headEnd w="med" len="med" type="none"/>
              <a:tailEnd w="lg" len="lg" type="stealth"/>
            </a:ln>
          </p:spPr>
        </p:cxnSp>
        <p:sp>
          <p:nvSpPr>
            <p:cNvPr id="1513" name="Shape 1513"/>
            <p:cNvSpPr/>
            <p:nvPr/>
          </p:nvSpPr>
          <p:spPr>
            <a:xfrm>
              <a:off y="3448575" x="7205132"/>
              <a:ext cy="2412508" cx="1468414"/>
            </a:xfrm>
            <a:custGeom>
              <a:pathLst>
                <a:path w="1468415" extrusionOk="0" h="2412509">
                  <a:moveTo>
                    <a:pt y="0" x="1468415"/>
                  </a:moveTo>
                  <a:lnTo>
                    <a:pt y="487018" x="1090728"/>
                  </a:lnTo>
                  <a:lnTo>
                    <a:pt y="775253" x="901885"/>
                  </a:lnTo>
                  <a:lnTo>
                    <a:pt y="1252331" x="573893"/>
                  </a:lnTo>
                  <a:lnTo>
                    <a:pt y="1835549" x="271179"/>
                  </a:lnTo>
                  <a:lnTo>
                    <a:pt y="2229555" x="84053"/>
                  </a:lnTo>
                  <a:lnTo>
                    <a:pt y="2412509" x="0"/>
                  </a:lnTo>
                </a:path>
              </a:pathLst>
            </a:custGeom>
            <a:noFill/>
            <a:ln w="19050" cap="flat">
              <a:solidFill>
                <a:schemeClr val="dk1"/>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1514" name="Shape 1514"/>
          <p:cNvSpPr txBox="1"/>
          <p:nvPr/>
        </p:nvSpPr>
        <p:spPr>
          <a:xfrm>
            <a:off y="181102" x="3076706"/>
            <a:ext cy="461664" cx="299146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Surface Fault Traces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10"/>
                                        </p:tgtEl>
                                        <p:attrNameLst>
                                          <p:attrName>style.visibility</p:attrName>
                                        </p:attrNameLst>
                                      </p:cBhvr>
                                      <p:to>
                                        <p:strVal val="visible"/>
                                      </p:to>
                                    </p:set>
                                    <p:animEffect transition="in" filter="fade">
                                      <p:cBhvr>
                                        <p:cTn dur="1"/>
                                        <p:tgtEl>
                                          <p:spTgt spid="1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y="0" x="0"/>
          <a:ext cy="0" cx="0"/>
          <a:chOff y="0" x="0"/>
          <a:chExt cy="0" cx="0"/>
        </a:xfrm>
      </p:grpSpPr>
      <p:sp>
        <p:nvSpPr>
          <p:cNvPr id="206" name="Shape 206"/>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The Delta after 1932</a:t>
            </a:r>
          </a:p>
        </p:txBody>
      </p:sp>
      <p:sp>
        <p:nvSpPr>
          <p:cNvPr id="207" name="Shape 207"/>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0" marL="0">
              <a:spcBef>
                <a:spcPts val="0"/>
              </a:spcBef>
              <a:buClr>
                <a:schemeClr val="accent1"/>
              </a:buClr>
              <a:buSzPct val="25000"/>
              <a:buFont typeface="Rokkitt"/>
              <a:buNone/>
            </a:pPr>
            <a:r>
              <a:rPr strike="noStrike" u="none" b="0" cap="none" baseline="0" sz="3200" lang="en-US" i="0">
                <a:solidFill>
                  <a:schemeClr val="lt1"/>
                </a:solidFill>
                <a:latin typeface="Rokkitt"/>
                <a:ea typeface="Rokkitt"/>
                <a:cs typeface="Rokkitt"/>
                <a:sym typeface="Rokkitt"/>
              </a:rPr>
              <a:t>“This natural protective buffer took 6,000 years to form. Yet, as described below, it has been brought to the brink of destruction over the course of a single human lifetime. Hundreds of thousands of acres of the coastal lands that once protected south Louisiana are now gone as a result of oil and gas industry activities...”</a:t>
            </a:r>
          </a:p>
        </p:txBody>
      </p:sp>
      <p:sp>
        <p:nvSpPr>
          <p:cNvPr id="208" name="Shape 208"/>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9" name="Shape 1519"/>
        <p:cNvGrpSpPr/>
        <p:nvPr/>
      </p:nvGrpSpPr>
      <p:grpSpPr>
        <a:xfrm>
          <a:off y="0" x="0"/>
          <a:ext cy="0" cx="0"/>
          <a:chOff y="0" x="0"/>
          <a:chExt cy="0" cx="0"/>
        </a:xfrm>
      </p:grpSpPr>
      <p:pic>
        <p:nvPicPr>
          <p:cNvPr id="1520" name="Shape 1520"/>
          <p:cNvPicPr preferRelativeResize="0"/>
          <p:nvPr/>
        </p:nvPicPr>
        <p:blipFill rotWithShape="1">
          <a:blip r:embed="rId3">
            <a:alphaModFix/>
          </a:blip>
          <a:srcRect t="0" b="0" r="0" l="0"/>
          <a:stretch/>
        </p:blipFill>
        <p:spPr>
          <a:xfrm>
            <a:off y="768095" x="301752"/>
            <a:ext cy="5486399" cx="8541327"/>
          </a:xfrm>
          <a:prstGeom prst="rect">
            <a:avLst/>
          </a:prstGeom>
          <a:noFill/>
          <a:ln>
            <a:noFill/>
          </a:ln>
        </p:spPr>
      </p:pic>
      <p:grpSp>
        <p:nvGrpSpPr>
          <p:cNvPr id="1521" name="Shape 1521"/>
          <p:cNvGrpSpPr/>
          <p:nvPr/>
        </p:nvGrpSpPr>
        <p:grpSpPr>
          <a:xfrm>
            <a:off y="844062" x="341643"/>
            <a:ext cy="3326004" cx="8541098"/>
            <a:chOff y="844062" x="341643"/>
            <a:chExt cy="3326004" cx="8541098"/>
          </a:xfrm>
        </p:grpSpPr>
        <p:sp>
          <p:nvSpPr>
            <p:cNvPr id="1522" name="Shape 1522"/>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23" name="Shape 1523"/>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24" name="Shape 1524"/>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1525" name="Shape 1525"/>
          <p:cNvSpPr txBox="1"/>
          <p:nvPr/>
        </p:nvSpPr>
        <p:spPr>
          <a:xfrm>
            <a:off y="181102" x="3076696"/>
            <a:ext cy="461664" cx="299146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Surface Fault Traces</a:t>
            </a:r>
          </a:p>
        </p:txBody>
      </p:sp>
      <p:pic>
        <p:nvPicPr>
          <p:cNvPr id="1526" name="Shape 1526"/>
          <p:cNvPicPr preferRelativeResize="0"/>
          <p:nvPr/>
        </p:nvPicPr>
        <p:blipFill rotWithShape="1">
          <a:blip r:embed="rId4">
            <a:alphaModFix/>
          </a:blip>
          <a:srcRect t="0" b="0" r="0" l="0"/>
          <a:stretch/>
        </p:blipFill>
        <p:spPr>
          <a:xfrm>
            <a:off y="657329" x="381000"/>
            <a:ext cy="1904999" cx="877568"/>
          </a:xfrm>
          <a:prstGeom prst="rect">
            <a:avLst/>
          </a:prstGeom>
          <a:noFill/>
          <a:ln>
            <a:noFill/>
          </a:ln>
        </p:spPr>
      </p:pic>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21"/>
                                        </p:tgtEl>
                                        <p:attrNameLst>
                                          <p:attrName>style.visibility</p:attrName>
                                        </p:attrNameLst>
                                      </p:cBhvr>
                                      <p:to>
                                        <p:strVal val="visible"/>
                                      </p:to>
                                    </p:set>
                                    <p:animEffect transition="in" filter="fade">
                                      <p:cBhvr>
                                        <p:cTn dur="1"/>
                                        <p:tgtEl>
                                          <p:spTgt spid="1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1" name="Shape 1531"/>
        <p:cNvGrpSpPr/>
        <p:nvPr/>
      </p:nvGrpSpPr>
      <p:grpSpPr>
        <a:xfrm>
          <a:off y="0" x="0"/>
          <a:ext cy="0" cx="0"/>
          <a:chOff y="0" x="0"/>
          <a:chExt cy="0" cx="0"/>
        </a:xfrm>
      </p:grpSpPr>
      <p:pic>
        <p:nvPicPr>
          <p:cNvPr id="1532" name="Shape 1532"/>
          <p:cNvPicPr preferRelativeResize="0"/>
          <p:nvPr/>
        </p:nvPicPr>
        <p:blipFill rotWithShape="1">
          <a:blip r:embed="rId3">
            <a:alphaModFix/>
          </a:blip>
          <a:srcRect t="0" b="0" r="0" l="0"/>
          <a:stretch/>
        </p:blipFill>
        <p:spPr>
          <a:xfrm>
            <a:off y="671785" x="1849164"/>
            <a:ext cy="3138213" cx="5542235"/>
          </a:xfrm>
          <a:prstGeom prst="rect">
            <a:avLst/>
          </a:prstGeom>
          <a:noFill/>
          <a:ln>
            <a:noFill/>
          </a:ln>
        </p:spPr>
      </p:pic>
      <p:pic>
        <p:nvPicPr>
          <p:cNvPr id="1533" name="Shape 1533"/>
          <p:cNvPicPr preferRelativeResize="0"/>
          <p:nvPr/>
        </p:nvPicPr>
        <p:blipFill rotWithShape="1">
          <a:blip r:embed="rId4">
            <a:alphaModFix/>
          </a:blip>
          <a:srcRect t="0" b="0" r="0" l="0"/>
          <a:stretch/>
        </p:blipFill>
        <p:spPr>
          <a:xfrm>
            <a:off y="3962400" x="2404744"/>
            <a:ext cy="2533650" cx="4067809"/>
          </a:xfrm>
          <a:prstGeom prst="rect">
            <a:avLst/>
          </a:prstGeom>
          <a:noFill/>
          <a:ln>
            <a:noFill/>
          </a:ln>
        </p:spPr>
      </p:pic>
      <p:sp>
        <p:nvSpPr>
          <p:cNvPr id="1534" name="Shape 1534"/>
          <p:cNvSpPr txBox="1"/>
          <p:nvPr/>
        </p:nvSpPr>
        <p:spPr>
          <a:xfrm>
            <a:off y="181102" x="2557586"/>
            <a:ext cy="461664" cx="4029692"/>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Subsidence Due to Faulting</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8" name="Shape 1538"/>
        <p:cNvGrpSpPr/>
        <p:nvPr/>
      </p:nvGrpSpPr>
      <p:grpSpPr>
        <a:xfrm>
          <a:off y="0" x="0"/>
          <a:ext cy="0" cx="0"/>
          <a:chOff y="0" x="0"/>
          <a:chExt cy="0" cx="0"/>
        </a:xfrm>
      </p:grpSpPr>
      <p:pic>
        <p:nvPicPr>
          <p:cNvPr id="1539" name="Shape 1539"/>
          <p:cNvPicPr preferRelativeResize="0"/>
          <p:nvPr/>
        </p:nvPicPr>
        <p:blipFill rotWithShape="1">
          <a:blip r:embed="rId3">
            <a:alphaModFix/>
          </a:blip>
          <a:srcRect t="0" b="0" r="0" l="0"/>
          <a:stretch/>
        </p:blipFill>
        <p:spPr>
          <a:xfrm>
            <a:off y="777239" x="301752"/>
            <a:ext cy="5486399" cx="8545673"/>
          </a:xfrm>
          <a:prstGeom prst="rect">
            <a:avLst/>
          </a:prstGeom>
          <a:noFill/>
          <a:ln>
            <a:noFill/>
          </a:ln>
        </p:spPr>
      </p:pic>
      <p:sp>
        <p:nvSpPr>
          <p:cNvPr id="1540" name="Shape 1540"/>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41" name="Shape 1541"/>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42" name="Shape 1542"/>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43" name="Shape 1543"/>
          <p:cNvSpPr txBox="1"/>
          <p:nvPr/>
        </p:nvSpPr>
        <p:spPr>
          <a:xfrm>
            <a:off y="181102" x="2079891"/>
            <a:ext cy="461664" cx="4985083"/>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Marsh Subsidence Due to Faulting</a:t>
            </a:r>
          </a:p>
        </p:txBody>
      </p:sp>
      <p:pic>
        <p:nvPicPr>
          <p:cNvPr id="1544" name="Shape 1544"/>
          <p:cNvPicPr preferRelativeResize="0"/>
          <p:nvPr/>
        </p:nvPicPr>
        <p:blipFill rotWithShape="1">
          <a:blip r:embed="rId4">
            <a:alphaModFix/>
          </a:blip>
          <a:srcRect t="0" b="0" r="0" l="0"/>
          <a:stretch/>
        </p:blipFill>
        <p:spPr>
          <a:xfrm>
            <a:off y="4538539" x="5334000"/>
            <a:ext cy="2046629" cx="3285890"/>
          </a:xfrm>
          <a:prstGeom prst="rect">
            <a:avLst/>
          </a:prstGeom>
          <a:noFill/>
          <a:ln>
            <a:noFill/>
          </a:ln>
        </p:spPr>
      </p:pic>
      <p:cxnSp>
        <p:nvCxnSpPr>
          <p:cNvPr id="1545" name="Shape 1545"/>
          <p:cNvCxnSpPr/>
          <p:nvPr/>
        </p:nvCxnSpPr>
        <p:spPr>
          <a:xfrm flipH="1">
            <a:off y="2562330" x="761999"/>
            <a:ext cy="1095270" cx="457200"/>
          </a:xfrm>
          <a:prstGeom prst="straightConnector1">
            <a:avLst/>
          </a:prstGeom>
          <a:noFill/>
          <a:ln w="38100" cap="flat">
            <a:solidFill>
              <a:srgbClr val="00FF00"/>
            </a:solidFill>
            <a:prstDash val="solid"/>
            <a:round/>
            <a:headEnd w="med" len="med" type="none"/>
            <a:tailEnd w="med" len="med" type="none"/>
          </a:ln>
        </p:spPr>
      </p:cxnSp>
      <p:cxnSp>
        <p:nvCxnSpPr>
          <p:cNvPr id="1546" name="Shape 1546"/>
          <p:cNvCxnSpPr/>
          <p:nvPr/>
        </p:nvCxnSpPr>
        <p:spPr>
          <a:xfrm flipH="1">
            <a:off y="3609233" x="1408175"/>
            <a:ext cy="1095270" cx="457200"/>
          </a:xfrm>
          <a:prstGeom prst="straightConnector1">
            <a:avLst/>
          </a:prstGeom>
          <a:noFill/>
          <a:ln w="38100" cap="flat">
            <a:solidFill>
              <a:srgbClr val="00FF00"/>
            </a:solidFill>
            <a:prstDash val="solid"/>
            <a:round/>
            <a:headEnd w="med" len="med" type="none"/>
            <a:tailEnd w="med" len="med" type="none"/>
          </a:ln>
        </p:spPr>
      </p:cxnSp>
      <p:cxnSp>
        <p:nvCxnSpPr>
          <p:cNvPr id="1547" name="Shape 1547"/>
          <p:cNvCxnSpPr/>
          <p:nvPr/>
        </p:nvCxnSpPr>
        <p:spPr>
          <a:xfrm>
            <a:off y="1755749" x="3078144"/>
            <a:ext cy="572756" cx="1066799"/>
          </a:xfrm>
          <a:prstGeom prst="straightConnector1">
            <a:avLst/>
          </a:prstGeom>
          <a:noFill/>
          <a:ln w="38100" cap="flat">
            <a:solidFill>
              <a:srgbClr val="00FF00"/>
            </a:solidFill>
            <a:prstDash val="solid"/>
            <a:round/>
            <a:headEnd w="med" len="med" type="none"/>
            <a:tailEnd w="med" len="med" type="none"/>
          </a:ln>
        </p:spPr>
      </p:cxnSp>
      <p:cxnSp>
        <p:nvCxnSpPr>
          <p:cNvPr id="1548" name="Shape 1548"/>
          <p:cNvCxnSpPr/>
          <p:nvPr/>
        </p:nvCxnSpPr>
        <p:spPr>
          <a:xfrm>
            <a:off y="2042126" x="6408335"/>
            <a:ext cy="1032667" cx="0"/>
          </a:xfrm>
          <a:prstGeom prst="straightConnector1">
            <a:avLst/>
          </a:prstGeom>
          <a:noFill/>
          <a:ln w="38100" cap="flat">
            <a:solidFill>
              <a:srgbClr val="00FF00"/>
            </a:solidFill>
            <a:prstDash val="solid"/>
            <a:round/>
            <a:headEnd w="med" len="med" type="none"/>
            <a:tailEnd w="med" len="med" type="none"/>
          </a:ln>
        </p:spPr>
      </p:cxn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3" name="Shape 1553"/>
        <p:cNvGrpSpPr/>
        <p:nvPr/>
      </p:nvGrpSpPr>
      <p:grpSpPr>
        <a:xfrm>
          <a:off y="0" x="0"/>
          <a:ext cy="0" cx="0"/>
          <a:chOff y="0" x="0"/>
          <a:chExt cy="0" cx="0"/>
        </a:xfrm>
      </p:grpSpPr>
      <p:pic>
        <p:nvPicPr>
          <p:cNvPr id="1554" name="Shape 1554"/>
          <p:cNvPicPr preferRelativeResize="0"/>
          <p:nvPr/>
        </p:nvPicPr>
        <p:blipFill rotWithShape="1">
          <a:blip r:embed="rId3">
            <a:alphaModFix/>
          </a:blip>
          <a:srcRect t="0" b="0" r="0" l="0"/>
          <a:stretch/>
        </p:blipFill>
        <p:spPr>
          <a:xfrm>
            <a:off y="768095" x="301752"/>
            <a:ext cy="5486399" cx="8541327"/>
          </a:xfrm>
          <a:prstGeom prst="rect">
            <a:avLst/>
          </a:prstGeom>
          <a:noFill/>
          <a:ln>
            <a:noFill/>
          </a:ln>
        </p:spPr>
      </p:pic>
      <p:grpSp>
        <p:nvGrpSpPr>
          <p:cNvPr id="1555" name="Shape 1555"/>
          <p:cNvGrpSpPr/>
          <p:nvPr/>
        </p:nvGrpSpPr>
        <p:grpSpPr>
          <a:xfrm>
            <a:off y="844062" x="341643"/>
            <a:ext cy="3326004" cx="8541098"/>
            <a:chOff y="844062" x="341643"/>
            <a:chExt cy="3326004" cx="8541098"/>
          </a:xfrm>
        </p:grpSpPr>
        <p:sp>
          <p:nvSpPr>
            <p:cNvPr id="1556" name="Shape 1556"/>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57" name="Shape 1557"/>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58" name="Shape 1558"/>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1559" name="Shape 1559"/>
          <p:cNvSpPr txBox="1"/>
          <p:nvPr/>
        </p:nvSpPr>
        <p:spPr>
          <a:xfrm>
            <a:off y="181102" x="2687433"/>
            <a:ext cy="461664" cx="3770006"/>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Land Loss Due to Faulting</a:t>
            </a:r>
          </a:p>
        </p:txBody>
      </p:sp>
      <p:cxnSp>
        <p:nvCxnSpPr>
          <p:cNvPr id="1560" name="Shape 1560"/>
          <p:cNvCxnSpPr/>
          <p:nvPr/>
        </p:nvCxnSpPr>
        <p:spPr>
          <a:xfrm flipH="1">
            <a:off y="2562330" x="761999"/>
            <a:ext cy="1095270" cx="457200"/>
          </a:xfrm>
          <a:prstGeom prst="straightConnector1">
            <a:avLst/>
          </a:prstGeom>
          <a:noFill/>
          <a:ln w="38100" cap="flat">
            <a:solidFill>
              <a:srgbClr val="00FF00"/>
            </a:solidFill>
            <a:prstDash val="solid"/>
            <a:round/>
            <a:headEnd w="med" len="med" type="none"/>
            <a:tailEnd w="med" len="med" type="none"/>
          </a:ln>
        </p:spPr>
      </p:cxnSp>
      <p:cxnSp>
        <p:nvCxnSpPr>
          <p:cNvPr id="1561" name="Shape 1561"/>
          <p:cNvCxnSpPr/>
          <p:nvPr/>
        </p:nvCxnSpPr>
        <p:spPr>
          <a:xfrm flipH="1">
            <a:off y="3609233" x="1408175"/>
            <a:ext cy="1095270" cx="457200"/>
          </a:xfrm>
          <a:prstGeom prst="straightConnector1">
            <a:avLst/>
          </a:prstGeom>
          <a:noFill/>
          <a:ln w="38100" cap="flat">
            <a:solidFill>
              <a:srgbClr val="00FF00"/>
            </a:solidFill>
            <a:prstDash val="solid"/>
            <a:round/>
            <a:headEnd w="med" len="med" type="none"/>
            <a:tailEnd w="med" len="med" type="none"/>
          </a:ln>
        </p:spPr>
      </p:cxnSp>
      <p:cxnSp>
        <p:nvCxnSpPr>
          <p:cNvPr id="1562" name="Shape 1562"/>
          <p:cNvCxnSpPr/>
          <p:nvPr/>
        </p:nvCxnSpPr>
        <p:spPr>
          <a:xfrm>
            <a:off y="1755749" x="3078144"/>
            <a:ext cy="572756" cx="1066799"/>
          </a:xfrm>
          <a:prstGeom prst="straightConnector1">
            <a:avLst/>
          </a:prstGeom>
          <a:noFill/>
          <a:ln w="38100" cap="flat">
            <a:solidFill>
              <a:srgbClr val="00FF00"/>
            </a:solidFill>
            <a:prstDash val="solid"/>
            <a:round/>
            <a:headEnd w="med" len="med" type="none"/>
            <a:tailEnd w="med" len="med" type="none"/>
          </a:ln>
        </p:spPr>
      </p:cxnSp>
      <p:cxnSp>
        <p:nvCxnSpPr>
          <p:cNvPr id="1563" name="Shape 1563"/>
          <p:cNvCxnSpPr/>
          <p:nvPr/>
        </p:nvCxnSpPr>
        <p:spPr>
          <a:xfrm>
            <a:off y="2042126" x="6408335"/>
            <a:ext cy="1032667" cx="0"/>
          </a:xfrm>
          <a:prstGeom prst="straightConnector1">
            <a:avLst/>
          </a:prstGeom>
          <a:noFill/>
          <a:ln w="38100" cap="flat">
            <a:solidFill>
              <a:srgbClr val="00FF00"/>
            </a:solidFill>
            <a:prstDash val="solid"/>
            <a:round/>
            <a:headEnd w="med" len="med" type="none"/>
            <a:tailEnd w="med" len="med" type="none"/>
          </a:ln>
        </p:spPr>
      </p:cxnSp>
      <p:pic>
        <p:nvPicPr>
          <p:cNvPr id="1564" name="Shape 1564"/>
          <p:cNvPicPr preferRelativeResize="0"/>
          <p:nvPr/>
        </p:nvPicPr>
        <p:blipFill rotWithShape="1">
          <a:blip r:embed="rId4">
            <a:alphaModFix/>
          </a:blip>
          <a:srcRect t="0" b="0" r="0" l="0"/>
          <a:stretch/>
        </p:blipFill>
        <p:spPr>
          <a:xfrm>
            <a:off y="657329" x="381000"/>
            <a:ext cy="1904999" cx="877568"/>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9" name="Shape 1569"/>
        <p:cNvGrpSpPr/>
        <p:nvPr/>
      </p:nvGrpSpPr>
      <p:grpSpPr>
        <a:xfrm>
          <a:off y="0" x="0"/>
          <a:ext cy="0" cx="0"/>
          <a:chOff y="0" x="0"/>
          <a:chExt cy="0" cx="0"/>
        </a:xfrm>
      </p:grpSpPr>
      <p:pic>
        <p:nvPicPr>
          <p:cNvPr id="1570" name="Shape 1570"/>
          <p:cNvPicPr preferRelativeResize="0"/>
          <p:nvPr/>
        </p:nvPicPr>
        <p:blipFill rotWithShape="1">
          <a:blip r:embed="rId3">
            <a:alphaModFix/>
          </a:blip>
          <a:srcRect t="0" b="0" r="0" l="0"/>
          <a:stretch/>
        </p:blipFill>
        <p:spPr>
          <a:xfrm>
            <a:off y="768097" x="301752"/>
            <a:ext cy="5473780" cx="8604504"/>
          </a:xfrm>
          <a:prstGeom prst="rect">
            <a:avLst/>
          </a:prstGeom>
          <a:noFill/>
          <a:ln>
            <a:noFill/>
          </a:ln>
        </p:spPr>
      </p:pic>
      <p:grpSp>
        <p:nvGrpSpPr>
          <p:cNvPr id="1571" name="Shape 1571"/>
          <p:cNvGrpSpPr/>
          <p:nvPr/>
        </p:nvGrpSpPr>
        <p:grpSpPr>
          <a:xfrm>
            <a:off y="844062" x="341643"/>
            <a:ext cy="3326004" cx="8541098"/>
            <a:chOff y="844062" x="341643"/>
            <a:chExt cy="3326004" cx="8541098"/>
          </a:xfrm>
        </p:grpSpPr>
        <p:sp>
          <p:nvSpPr>
            <p:cNvPr id="1572" name="Shape 1572"/>
            <p:cNvSpPr/>
            <p:nvPr/>
          </p:nvSpPr>
          <p:spPr>
            <a:xfrm>
              <a:off y="844062" x="341643"/>
              <a:ext cy="2270926" cx="4541854"/>
            </a:xfrm>
            <a:custGeom>
              <a:pathLst>
                <a:path w="4541855" extrusionOk="0" h="2270927">
                  <a:moveTo>
                    <a:pt y="0" x="4541855"/>
                  </a:moveTo>
                  <a:lnTo>
                    <a:pt y="241160" x="4149969"/>
                  </a:lnTo>
                  <a:lnTo>
                    <a:pt y="401934" x="3788229"/>
                  </a:lnTo>
                  <a:lnTo>
                    <a:pt y="452175" x="3516923"/>
                  </a:lnTo>
                  <a:lnTo>
                    <a:pt y="673239" x="3315956"/>
                  </a:lnTo>
                  <a:lnTo>
                    <a:pt y="964641" x="3125037"/>
                  </a:lnTo>
                  <a:lnTo>
                    <a:pt y="1396720" x="2873829"/>
                  </a:lnTo>
                  <a:lnTo>
                    <a:pt y="1657978" x="2652765"/>
                  </a:lnTo>
                  <a:lnTo>
                    <a:pt y="1818751" x="2210637"/>
                  </a:lnTo>
                  <a:lnTo>
                    <a:pt y="1939331" x="1768510"/>
                  </a:lnTo>
                  <a:lnTo>
                    <a:pt y="1969476" x="1235947"/>
                  </a:lnTo>
                  <a:lnTo>
                    <a:pt y="1989573" x="854110"/>
                  </a:lnTo>
                  <a:lnTo>
                    <a:pt y="2140298" x="251209"/>
                  </a:lnTo>
                  <a:lnTo>
                    <a:pt y="2270927"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73" name="Shape 1573"/>
            <p:cNvSpPr/>
            <p:nvPr/>
          </p:nvSpPr>
          <p:spPr>
            <a:xfrm>
              <a:off y="2301073" x="4391130"/>
              <a:ext cy="522513" cx="4491612"/>
            </a:xfrm>
            <a:custGeom>
              <a:pathLst>
                <a:path w="4491613" extrusionOk="0" h="522514">
                  <a:moveTo>
                    <a:pt y="462224" x="4491613"/>
                  </a:moveTo>
                  <a:lnTo>
                    <a:pt y="371789" x="4139921"/>
                  </a:lnTo>
                  <a:lnTo>
                    <a:pt y="251208" x="3788228"/>
                  </a:lnTo>
                  <a:lnTo>
                    <a:pt y="120580" x="3386294"/>
                  </a:lnTo>
                  <a:lnTo>
                    <a:pt y="20096" x="3014505"/>
                  </a:lnTo>
                  <a:lnTo>
                    <a:pt y="0" x="2582426"/>
                  </a:lnTo>
                  <a:lnTo>
                    <a:pt y="30145" x="2160395"/>
                  </a:lnTo>
                  <a:lnTo>
                    <a:pt y="40193" x="1818751"/>
                  </a:lnTo>
                  <a:lnTo>
                    <a:pt y="140676" x="1266092"/>
                  </a:lnTo>
                  <a:lnTo>
                    <a:pt y="321547" x="673239"/>
                  </a:lnTo>
                  <a:lnTo>
                    <a:pt y="522514"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74" name="Shape 1574"/>
            <p:cNvSpPr/>
            <p:nvPr/>
          </p:nvSpPr>
          <p:spPr>
            <a:xfrm>
              <a:off y="3486778" x="934496"/>
              <a:ext cy="683287" cx="6420895"/>
            </a:xfrm>
            <a:custGeom>
              <a:pathLst>
                <a:path w="6420896" extrusionOk="0" h="683288">
                  <a:moveTo>
                    <a:pt y="120580" x="6420896"/>
                  </a:moveTo>
                  <a:lnTo>
                    <a:pt y="30145" x="5888334"/>
                  </a:lnTo>
                  <a:lnTo>
                    <a:pt y="0" x="5637125"/>
                  </a:lnTo>
                  <a:lnTo>
                    <a:pt y="60290" x="5164852"/>
                  </a:lnTo>
                  <a:lnTo>
                    <a:pt y="200967" x="4702628"/>
                  </a:lnTo>
                  <a:lnTo>
                    <a:pt y="422031" x="4290646"/>
                  </a:lnTo>
                  <a:lnTo>
                    <a:pt y="582804" x="3808325"/>
                  </a:lnTo>
                  <a:lnTo>
                    <a:pt y="612949" x="3456633"/>
                  </a:lnTo>
                  <a:lnTo>
                    <a:pt y="622998" x="3295859"/>
                  </a:lnTo>
                  <a:lnTo>
                    <a:pt y="683288" x="2753248"/>
                  </a:lnTo>
                  <a:lnTo>
                    <a:pt y="683288" x="2180492"/>
                  </a:lnTo>
                  <a:lnTo>
                    <a:pt y="622998" x="1627833"/>
                  </a:lnTo>
                  <a:lnTo>
                    <a:pt y="432079" x="894303"/>
                  </a:lnTo>
                  <a:lnTo>
                    <a:pt y="301451" x="602901"/>
                  </a:lnTo>
                  <a:lnTo>
                    <a:pt y="110532" x="221063"/>
                  </a:lnTo>
                  <a:lnTo>
                    <a:pt y="30145" x="0"/>
                  </a:lnTo>
                </a:path>
              </a:pathLst>
            </a:custGeom>
            <a:noFill/>
            <a:ln w="1905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1575" name="Shape 1575"/>
          <p:cNvSpPr txBox="1"/>
          <p:nvPr/>
        </p:nvSpPr>
        <p:spPr>
          <a:xfrm>
            <a:off y="228600" x="2041482"/>
            <a:ext cy="461664" cx="517539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Causal and Non-causal correlations</a:t>
            </a:r>
          </a:p>
        </p:txBody>
      </p:sp>
      <p:grpSp>
        <p:nvGrpSpPr>
          <p:cNvPr id="1576" name="Shape 1576"/>
          <p:cNvGrpSpPr/>
          <p:nvPr/>
        </p:nvGrpSpPr>
        <p:grpSpPr>
          <a:xfrm>
            <a:off y="928104" x="441325"/>
            <a:ext cy="5298864" cx="8209756"/>
            <a:chOff y="928104" x="441325"/>
            <a:chExt cy="5298864" cx="8209756"/>
          </a:xfrm>
        </p:grpSpPr>
        <p:sp>
          <p:nvSpPr>
            <p:cNvPr id="1577" name="Shape 1577"/>
            <p:cNvSpPr/>
            <p:nvPr/>
          </p:nvSpPr>
          <p:spPr>
            <a:xfrm>
              <a:off y="1649411" x="3386137"/>
              <a:ext cy="719137" cx="590548"/>
            </a:xfrm>
            <a:custGeom>
              <a:pathLst>
                <a:path w="590549" extrusionOk="0" h="719138">
                  <a:moveTo>
                    <a:pt y="30163" x="590549"/>
                  </a:moveTo>
                  <a:lnTo>
                    <a:pt y="0" x="573087"/>
                  </a:lnTo>
                  <a:lnTo>
                    <a:pt y="2382" x="523081"/>
                  </a:lnTo>
                  <a:lnTo>
                    <a:pt y="16669" x="462756"/>
                  </a:lnTo>
                  <a:lnTo>
                    <a:pt y="46832" x="389731"/>
                  </a:lnTo>
                  <a:lnTo>
                    <a:pt y="97632" x="302418"/>
                  </a:lnTo>
                  <a:lnTo>
                    <a:pt y="128588" x="248443"/>
                  </a:lnTo>
                  <a:lnTo>
                    <a:pt y="156370" x="196850"/>
                  </a:lnTo>
                  <a:cubicBezTo>
                    <a:pt y="159281" x="196321"/>
                    <a:pt y="174097" x="160073"/>
                    <a:pt y="177008" x="159544"/>
                  </a:cubicBezTo>
                  <a:lnTo>
                    <a:pt y="223044" x="95250"/>
                  </a:lnTo>
                  <a:lnTo>
                    <a:pt y="271463" x="39687"/>
                  </a:lnTo>
                  <a:lnTo>
                    <a:pt y="341313" x="18256"/>
                  </a:lnTo>
                  <a:lnTo>
                    <a:pt y="388144" x="0"/>
                  </a:lnTo>
                  <a:lnTo>
                    <a:pt y="484188" x="7143"/>
                  </a:lnTo>
                  <a:cubicBezTo>
                    <a:pt y="502445" x="17462"/>
                    <a:pt y="556419" x="30162"/>
                    <a:pt y="574676" x="40481"/>
                  </a:cubicBezTo>
                  <a:lnTo>
                    <a:pt y="628650" x="76200"/>
                  </a:lnTo>
                  <a:lnTo>
                    <a:pt y="685800" x="146049"/>
                  </a:lnTo>
                  <a:lnTo>
                    <a:pt y="719138" x="210343"/>
                  </a:lnTo>
                  <a:lnTo>
                    <a:pt y="644526" x="234950"/>
                  </a:lnTo>
                  <a:lnTo>
                    <a:pt y="484188" x="310355"/>
                  </a:lnTo>
                  <a:lnTo>
                    <a:pt y="315913" x="411162"/>
                  </a:lnTo>
                  <a:lnTo>
                    <a:pt y="156369" x="511175"/>
                  </a:lnTo>
                  <a:lnTo>
                    <a:pt y="30163" x="590549"/>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78" name="Shape 1578"/>
            <p:cNvSpPr/>
            <p:nvPr/>
          </p:nvSpPr>
          <p:spPr>
            <a:xfrm>
              <a:off y="1598873" x="3929064"/>
              <a:ext cy="981605" cx="1822448"/>
            </a:xfrm>
            <a:custGeom>
              <a:pathLst>
                <a:path w="1822449" extrusionOk="0" h="981606">
                  <a:moveTo>
                    <a:pt y="371213" x="1805781"/>
                  </a:moveTo>
                  <a:cubicBezTo>
                    <a:pt y="363011" x="1795991"/>
                    <a:pt y="307183" x="1760008"/>
                    <a:pt y="298981" x="1750218"/>
                  </a:cubicBezTo>
                  <a:lnTo>
                    <a:pt y="251356" x="1691481"/>
                  </a:lnTo>
                  <a:lnTo>
                    <a:pt y="177537" x="1565274"/>
                  </a:lnTo>
                  <a:lnTo>
                    <a:pt y="130707" x="1383506"/>
                  </a:lnTo>
                  <a:cubicBezTo>
                    <a:pt y="136263" x="1325562"/>
                    <a:pt y="140496" x="1255447"/>
                    <a:pt y="147375" x="1209674"/>
                  </a:cubicBezTo>
                  <a:cubicBezTo>
                    <a:pt y="154254" x="1163901"/>
                    <a:pt y="161399" x="1175808"/>
                    <a:pt y="171982" x="1108868"/>
                  </a:cubicBezTo>
                  <a:lnTo>
                    <a:pt y="185475" x="981868"/>
                  </a:lnTo>
                  <a:lnTo>
                    <a:pt y="177537" x="900112"/>
                  </a:lnTo>
                  <a:lnTo>
                    <a:pt y="175157" x="818356"/>
                  </a:lnTo>
                  <a:cubicBezTo>
                    <a:pt y="165633" x="794940"/>
                    <a:pt y="139440" x="763851"/>
                    <a:pt y="120390" x="742949"/>
                  </a:cubicBezTo>
                  <a:cubicBezTo>
                    <a:pt y="101340" x="722047"/>
                    <a:pt y="69193" x="719797"/>
                    <a:pt y="60858" x="692942"/>
                  </a:cubicBezTo>
                  <a:lnTo>
                    <a:pt y="29901" x="591343"/>
                  </a:lnTo>
                  <a:lnTo>
                    <a:pt y="26725" x="477044"/>
                  </a:lnTo>
                  <a:cubicBezTo>
                    <a:pt y="13629" x="438018"/>
                    <a:pt y="4766" x="420421"/>
                    <a:pt y="1327" x="397667"/>
                  </a:cubicBezTo>
                  <a:cubicBezTo>
                    <a:pt y="-2112" x="374913"/>
                    <a:pt y="1724" x="361948"/>
                    <a:pt y="6089" x="340517"/>
                  </a:cubicBezTo>
                  <a:lnTo>
                    <a:pt y="41806" x="254794"/>
                  </a:lnTo>
                  <a:cubicBezTo>
                    <a:pt y="70382" x="242093"/>
                    <a:pt y="94195" x="207962"/>
                    <a:pt y="122771" x="195261"/>
                  </a:cubicBezTo>
                  <a:lnTo>
                    <a:pt y="239450" x="162718"/>
                  </a:lnTo>
                  <a:lnTo>
                    <a:pt y="326763" x="107949"/>
                  </a:lnTo>
                  <a:lnTo>
                    <a:pt y="399787" x="40480"/>
                  </a:lnTo>
                  <a:lnTo>
                    <a:pt y="505357" x="8731"/>
                  </a:lnTo>
                  <a:lnTo>
                    <a:pt y="569650" x="0"/>
                  </a:lnTo>
                  <a:cubicBezTo>
                    <a:pt y="569915" x="2381"/>
                    <a:pt y="655905" x="16669"/>
                    <a:pt y="656170" x="19050"/>
                  </a:cubicBezTo>
                  <a:lnTo>
                    <a:pt y="737131" x="68262"/>
                  </a:lnTo>
                  <a:lnTo>
                    <a:pt y="795075" x="174625"/>
                  </a:lnTo>
                  <a:lnTo>
                    <a:pt y="783169" x="284956"/>
                  </a:lnTo>
                  <a:lnTo>
                    <a:pt y="763325" x="398462"/>
                  </a:lnTo>
                  <a:lnTo>
                    <a:pt y="691093" x="515143"/>
                  </a:lnTo>
                  <a:lnTo>
                    <a:pt y="636325" x="621505"/>
                  </a:lnTo>
                  <a:cubicBezTo>
                    <a:pt y="619128" x="643730"/>
                    <a:pt y="601930" x="673099"/>
                    <a:pt y="584733" x="695324"/>
                  </a:cubicBezTo>
                  <a:lnTo>
                    <a:pt y="544250" x="800100"/>
                  </a:lnTo>
                  <a:cubicBezTo>
                    <a:pt y="563300" x="862012"/>
                    <a:pt y="575207" x="876300"/>
                    <a:pt y="613307" x="900112"/>
                  </a:cubicBezTo>
                  <a:cubicBezTo>
                    <a:pt y="633151" x="905668"/>
                    <a:pt y="672046" x="906461"/>
                    <a:pt y="691890" x="912017"/>
                  </a:cubicBezTo>
                  <a:lnTo>
                    <a:pt y="742687" x="930275"/>
                  </a:lnTo>
                  <a:cubicBezTo>
                    <a:pt y="757505" x="940858"/>
                    <a:pt y="786609" x="951441"/>
                    <a:pt y="801427" x="962024"/>
                  </a:cubicBezTo>
                  <a:lnTo>
                    <a:pt y="836350" x="995362"/>
                  </a:lnTo>
                  <a:cubicBezTo>
                    <a:pt y="846140" x="1017587"/>
                    <a:pt y="877362" x="1049336"/>
                    <a:pt y="887152" x="1071561"/>
                  </a:cubicBezTo>
                  <a:lnTo>
                    <a:pt y="926838" x="1131093"/>
                  </a:lnTo>
                  <a:lnTo>
                    <a:pt y="961763" x="1219993"/>
                  </a:lnTo>
                  <a:lnTo>
                    <a:pt y="981606" x="1385093"/>
                  </a:lnTo>
                  <a:lnTo>
                    <a:pt y="969700" x="1512887"/>
                  </a:lnTo>
                  <a:lnTo>
                    <a:pt y="855400" x="1620837"/>
                  </a:lnTo>
                  <a:lnTo>
                    <a:pt y="715700" x="1789112"/>
                  </a:lnTo>
                  <a:lnTo>
                    <a:pt y="639500" x="1808956"/>
                  </a:lnTo>
                  <a:lnTo>
                    <a:pt y="521231" x="1822449"/>
                  </a:lnTo>
                  <a:lnTo>
                    <a:pt y="371213" x="180578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79" name="Shape 1579"/>
            <p:cNvSpPr/>
            <p:nvPr/>
          </p:nvSpPr>
          <p:spPr>
            <a:xfrm>
              <a:off y="3336925" x="4822825"/>
              <a:ext cy="339724" cx="460374"/>
            </a:xfrm>
            <a:custGeom>
              <a:pathLst>
                <a:path w="460375" extrusionOk="0" h="339725">
                  <a:moveTo>
                    <a:pt y="19050" x="434975"/>
                  </a:moveTo>
                  <a:lnTo>
                    <a:pt y="0" x="323850"/>
                  </a:lnTo>
                  <a:lnTo>
                    <a:pt y="15875" x="149225"/>
                  </a:lnTo>
                  <a:lnTo>
                    <a:pt y="98425" x="34925"/>
                  </a:lnTo>
                  <a:lnTo>
                    <a:pt y="196850" x="0"/>
                  </a:lnTo>
                  <a:lnTo>
                    <a:pt y="263525" x="34925"/>
                  </a:lnTo>
                  <a:lnTo>
                    <a:pt y="336550" x="117475"/>
                  </a:lnTo>
                  <a:lnTo>
                    <a:pt y="339725" x="276225"/>
                  </a:lnTo>
                  <a:lnTo>
                    <a:pt y="311150" x="361950"/>
                  </a:lnTo>
                  <a:lnTo>
                    <a:pt y="219075" x="438150"/>
                  </a:lnTo>
                  <a:lnTo>
                    <a:pt y="146050" x="460375"/>
                  </a:lnTo>
                  <a:lnTo>
                    <a:pt y="19050" x="4349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0" name="Shape 1580"/>
            <p:cNvSpPr/>
            <p:nvPr/>
          </p:nvSpPr>
          <p:spPr>
            <a:xfrm>
              <a:off y="3363912" x="2964656"/>
              <a:ext cy="632617" cx="1510505"/>
            </a:xfrm>
            <a:custGeom>
              <a:pathLst>
                <a:path w="1510506" extrusionOk="0" h="632618">
                  <a:moveTo>
                    <a:pt y="182562" x="1510506"/>
                  </a:moveTo>
                  <a:lnTo>
                    <a:pt y="252412" x="1496218"/>
                  </a:lnTo>
                  <a:lnTo>
                    <a:pt y="342899" x="1467643"/>
                  </a:lnTo>
                  <a:lnTo>
                    <a:pt y="444499" x="1375568"/>
                  </a:lnTo>
                  <a:lnTo>
                    <a:pt y="520700" x="1246187"/>
                  </a:lnTo>
                  <a:lnTo>
                    <a:pt y="583406" x="1121568"/>
                  </a:lnTo>
                  <a:lnTo>
                    <a:pt y="607219" x="987424"/>
                  </a:lnTo>
                  <a:lnTo>
                    <a:pt y="632618" x="837405"/>
                  </a:lnTo>
                  <a:lnTo>
                    <a:pt y="488155" x="753268"/>
                  </a:lnTo>
                  <a:lnTo>
                    <a:pt y="422275" x="684211"/>
                  </a:lnTo>
                  <a:lnTo>
                    <a:pt y="346074" x="571499"/>
                  </a:lnTo>
                  <a:cubicBezTo>
                    <a:pt y="330199" x="532606"/>
                    <a:pt y="280987" x="493712"/>
                    <a:pt y="265112" x="454819"/>
                  </a:cubicBezTo>
                  <a:lnTo>
                    <a:pt y="207168" x="374650"/>
                  </a:lnTo>
                  <a:cubicBezTo>
                    <a:pt y="166951" x="311680"/>
                    <a:pt y="171979" x="324908"/>
                    <a:pt y="131762" x="261938"/>
                  </a:cubicBezTo>
                  <a:cubicBezTo>
                    <a:pt y="102393" x="203994"/>
                    <a:pt y="73025" x="122238"/>
                    <a:pt y="43656" x="64294"/>
                  </a:cubicBezTo>
                  <a:lnTo>
                    <a:pt y="0" x="0"/>
                  </a:lnTo>
                  <a:cubicBezTo>
                    <a:pt y="1191" x="23812"/>
                    <a:pt y="43126" x="152400"/>
                    <a:pt y="57943" x="207169"/>
                  </a:cubicBezTo>
                  <a:cubicBezTo>
                    <a:pt y="72760" x="261938"/>
                    <a:pt y="63765" x="267759"/>
                    <a:pt y="88900" x="328613"/>
                  </a:cubicBezTo>
                  <a:lnTo>
                    <a:pt y="139699" x="581818"/>
                  </a:lnTo>
                  <a:lnTo>
                    <a:pt y="185737" x="810418"/>
                  </a:lnTo>
                  <a:lnTo>
                    <a:pt y="205581" x="977899"/>
                  </a:lnTo>
                  <a:lnTo>
                    <a:pt y="210344" x="1091405"/>
                  </a:lnTo>
                  <a:lnTo>
                    <a:pt y="206374" x="1235868"/>
                  </a:lnTo>
                  <a:lnTo>
                    <a:pt y="196850" x="1373981"/>
                  </a:lnTo>
                  <a:lnTo>
                    <a:pt y="182562" x="15105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1" name="Shape 1581"/>
            <p:cNvSpPr/>
            <p:nvPr/>
          </p:nvSpPr>
          <p:spPr>
            <a:xfrm>
              <a:off y="4127501" x="4079082"/>
              <a:ext cy="599280" cx="827086"/>
            </a:xfrm>
            <a:custGeom>
              <a:pathLst>
                <a:path w="827087" extrusionOk="0" h="599281">
                  <a:moveTo>
                    <a:pt y="599281" x="432593"/>
                  </a:moveTo>
                  <a:lnTo>
                    <a:pt y="550069" x="598487"/>
                  </a:lnTo>
                  <a:lnTo>
                    <a:pt y="504825" x="729456"/>
                  </a:lnTo>
                  <a:cubicBezTo>
                    <a:pt y="480748" x="737129"/>
                    <a:pt y="456670" x="759089"/>
                    <a:pt y="432593" x="766762"/>
                  </a:cubicBezTo>
                  <a:lnTo>
                    <a:pt y="392113" x="791368"/>
                  </a:lnTo>
                  <a:lnTo>
                    <a:pt y="310356" x="820737"/>
                  </a:lnTo>
                  <a:lnTo>
                    <a:pt y="208756" x="827087"/>
                  </a:lnTo>
                  <a:cubicBezTo>
                    <a:pt y="187324" x="821266"/>
                    <a:pt y="144462" x="817827"/>
                    <a:pt y="123030" x="812006"/>
                  </a:cubicBezTo>
                  <a:lnTo>
                    <a:pt y="70644" x="775493"/>
                  </a:lnTo>
                  <a:lnTo>
                    <a:pt y="15875" x="701674"/>
                  </a:lnTo>
                  <a:lnTo>
                    <a:pt y="0" x="548480"/>
                  </a:lnTo>
                  <a:lnTo>
                    <a:pt y="23019" x="394493"/>
                  </a:lnTo>
                  <a:lnTo>
                    <a:pt y="92868" x="264318"/>
                  </a:lnTo>
                  <a:lnTo>
                    <a:pt y="158750" x="175418"/>
                  </a:lnTo>
                  <a:lnTo>
                    <a:pt y="211931" x="113506"/>
                  </a:lnTo>
                  <a:cubicBezTo>
                    <a:pt y="211931" x="99748"/>
                    <a:pt y="246459" x="84005"/>
                    <a:pt y="261937" x="65087"/>
                  </a:cubicBezTo>
                  <a:cubicBezTo>
                    <a:pt y="277415" x="46169"/>
                    <a:pt y="279400" x="22489"/>
                    <a:pt y="304800" x="0"/>
                  </a:cubicBezTo>
                  <a:lnTo>
                    <a:pt y="404019" x="108743"/>
                  </a:lnTo>
                  <a:lnTo>
                    <a:pt y="527051" x="245268"/>
                  </a:lnTo>
                  <a:lnTo>
                    <a:pt y="560387" x="346074"/>
                  </a:lnTo>
                  <a:lnTo>
                    <a:pt y="599281" x="4325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2" name="Shape 1582"/>
            <p:cNvSpPr/>
            <p:nvPr/>
          </p:nvSpPr>
          <p:spPr>
            <a:xfrm>
              <a:off y="4162425" x="5615778"/>
              <a:ext cy="523874" cx="1162844"/>
            </a:xfrm>
            <a:custGeom>
              <a:pathLst>
                <a:path w="1162845" extrusionOk="0" h="523875">
                  <a:moveTo>
                    <a:pt y="19843" x="1162845"/>
                  </a:moveTo>
                  <a:lnTo>
                    <a:pt y="106363" x="1131889"/>
                  </a:lnTo>
                  <a:lnTo>
                    <a:pt y="170656" x="1053308"/>
                  </a:lnTo>
                  <a:lnTo>
                    <a:pt y="270669" x="927102"/>
                  </a:lnTo>
                  <a:cubicBezTo>
                    <a:pt y="286279" x="871275"/>
                    <a:pt y="332052" x="813597"/>
                    <a:pt y="335756" x="785022"/>
                  </a:cubicBezTo>
                  <a:cubicBezTo>
                    <a:pt y="339460" x="756447"/>
                    <a:pt y="344884" x="744142"/>
                    <a:pt y="354806" x="717551"/>
                  </a:cubicBezTo>
                  <a:cubicBezTo>
                    <a:pt y="364728" x="690960"/>
                    <a:pt y="389996" x="640956"/>
                    <a:pt y="395288" x="625478"/>
                  </a:cubicBezTo>
                  <a:cubicBezTo>
                    <a:pt y="400580" x="610000"/>
                    <a:pt y="378222" x="646114"/>
                    <a:pt y="386556" x="624682"/>
                  </a:cubicBezTo>
                  <a:lnTo>
                    <a:pt y="433387" x="504032"/>
                  </a:lnTo>
                  <a:lnTo>
                    <a:pt y="473075" x="419895"/>
                  </a:lnTo>
                  <a:lnTo>
                    <a:pt y="520700" x="289720"/>
                  </a:lnTo>
                  <a:lnTo>
                    <a:pt y="523875" x="143670"/>
                  </a:lnTo>
                  <a:lnTo>
                    <a:pt y="460375" x="61120"/>
                  </a:lnTo>
                  <a:lnTo>
                    <a:pt y="351632" x="13495"/>
                  </a:lnTo>
                  <a:lnTo>
                    <a:pt y="246857" x="0"/>
                  </a:lnTo>
                  <a:lnTo>
                    <a:pt y="145257" x="40482"/>
                  </a:lnTo>
                  <a:cubicBezTo>
                    <a:pt y="134938" x="112449"/>
                    <a:pt y="119857" x="162985"/>
                    <a:pt y="109538" x="234952"/>
                  </a:cubicBezTo>
                  <a:lnTo>
                    <a:pt y="88900" x="361158"/>
                  </a:lnTo>
                  <a:lnTo>
                    <a:pt y="47625" x="508795"/>
                  </a:lnTo>
                  <a:lnTo>
                    <a:pt y="35719" x="633414"/>
                  </a:lnTo>
                  <a:lnTo>
                    <a:pt y="18256" x="804864"/>
                  </a:lnTo>
                  <a:lnTo>
                    <a:pt y="0" x="959645"/>
                  </a:lnTo>
                  <a:lnTo>
                    <a:pt y="12700" x="1065214"/>
                  </a:lnTo>
                  <a:lnTo>
                    <a:pt y="19843" x="116284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3" name="Shape 1583"/>
            <p:cNvSpPr/>
            <p:nvPr/>
          </p:nvSpPr>
          <p:spPr>
            <a:xfrm>
              <a:off y="2885281" x="5788025"/>
              <a:ext cy="1274762" cx="1215230"/>
            </a:xfrm>
            <a:custGeom>
              <a:pathLst>
                <a:path w="1215231" extrusionOk="0" h="1274763">
                  <a:moveTo>
                    <a:pt y="0" x="985837"/>
                  </a:moveTo>
                  <a:lnTo>
                    <a:pt y="121444" x="1057275"/>
                  </a:lnTo>
                  <a:lnTo>
                    <a:pt y="315912" x="1135857"/>
                  </a:lnTo>
                  <a:lnTo>
                    <a:pt y="491331" x="1175544"/>
                  </a:lnTo>
                  <a:lnTo>
                    <a:pt y="657226" x="1215231"/>
                  </a:lnTo>
                  <a:lnTo>
                    <a:pt y="839788" x="1193006"/>
                  </a:lnTo>
                  <a:lnTo>
                    <a:pt y="989807" x="1131888"/>
                  </a:lnTo>
                  <a:lnTo>
                    <a:pt y="1124744" x="1025525"/>
                  </a:lnTo>
                  <a:lnTo>
                    <a:pt y="1210469" x="952500"/>
                  </a:lnTo>
                  <a:lnTo>
                    <a:pt y="1201738" x="794544"/>
                  </a:lnTo>
                  <a:lnTo>
                    <a:pt y="1205706" x="584995"/>
                  </a:lnTo>
                  <a:lnTo>
                    <a:pt y="1226344" x="447675"/>
                  </a:lnTo>
                  <a:lnTo>
                    <a:pt y="1251744" x="256382"/>
                  </a:lnTo>
                  <a:lnTo>
                    <a:pt y="1274763" x="150813"/>
                  </a:lnTo>
                  <a:cubicBezTo>
                    <a:pt y="1256507" x="132557"/>
                    <a:pt y="1254920" x="123825"/>
                    <a:pt y="1236664" x="105569"/>
                  </a:cubicBezTo>
                  <a:lnTo>
                    <a:pt y="1139032" x="42069"/>
                  </a:lnTo>
                  <a:lnTo>
                    <a:pt y="1005681" x="0"/>
                  </a:lnTo>
                  <a:cubicBezTo>
                    <a:pt y="937419" x="0"/>
                    <a:pt y="868760" x="14684"/>
                    <a:pt y="805657" x="19050"/>
                  </a:cubicBezTo>
                  <a:cubicBezTo>
                    <a:pt y="742554" x="23416"/>
                    <a:pt y="687387" x="38894"/>
                    <a:pt y="627062" x="26194"/>
                  </a:cubicBezTo>
                  <a:cubicBezTo>
                    <a:pt y="575469" x="25665"/>
                    <a:pt y="523875" x="25135"/>
                    <a:pt y="472282" x="24606"/>
                  </a:cubicBezTo>
                  <a:cubicBezTo>
                    <a:pt y="426774" x="25664"/>
                    <a:pt y="362215" x="10054"/>
                    <a:pt y="316707" x="11112"/>
                  </a:cubicBezTo>
                  <a:lnTo>
                    <a:pt y="175419" x="22225"/>
                  </a:lnTo>
                  <a:lnTo>
                    <a:pt y="82550" x="67469"/>
                  </a:lnTo>
                  <a:cubicBezTo>
                    <a:pt y="64823" x="123031"/>
                    <a:pt y="61385" x="169068"/>
                    <a:pt y="43658" x="224630"/>
                  </a:cubicBezTo>
                  <a:lnTo>
                    <a:pt y="31750" x="378619"/>
                  </a:lnTo>
                  <a:lnTo>
                    <a:pt y="17463" x="574675"/>
                  </a:lnTo>
                  <a:lnTo>
                    <a:pt y="3969" x="714374"/>
                  </a:lnTo>
                  <a:lnTo>
                    <a:pt y="2382" x="846931"/>
                  </a:lnTo>
                  <a:lnTo>
                    <a:pt y="0" x="98583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4" name="Shape 1584"/>
            <p:cNvSpPr/>
            <p:nvPr/>
          </p:nvSpPr>
          <p:spPr>
            <a:xfrm>
              <a:off y="4041773" x="7559674"/>
              <a:ext cy="302418" cx="663574"/>
            </a:xfrm>
            <a:custGeom>
              <a:pathLst>
                <a:path w="663575" extrusionOk="0" h="302419">
                  <a:moveTo>
                    <a:pt y="302419" x="663575"/>
                  </a:moveTo>
                  <a:lnTo>
                    <a:pt y="211139" x="646113"/>
                  </a:lnTo>
                  <a:lnTo>
                    <a:pt y="111125" x="581818"/>
                  </a:lnTo>
                  <a:lnTo>
                    <a:pt y="64294" x="503237"/>
                  </a:lnTo>
                  <a:lnTo>
                    <a:pt y="18256" x="382588"/>
                  </a:lnTo>
                  <a:lnTo>
                    <a:pt y="0" x="173831"/>
                  </a:lnTo>
                  <a:lnTo>
                    <a:pt y="20638" x="76994"/>
                  </a:lnTo>
                  <a:lnTo>
                    <a:pt y="79375" x="17463"/>
                  </a:lnTo>
                  <a:lnTo>
                    <a:pt y="159544" x="0"/>
                  </a:lnTo>
                  <a:lnTo>
                    <a:pt y="205581" x="223044"/>
                  </a:lnTo>
                  <a:lnTo>
                    <a:pt y="249238" x="431800"/>
                  </a:lnTo>
                  <a:lnTo>
                    <a:pt y="282575" x="566738"/>
                  </a:lnTo>
                  <a:lnTo>
                    <a:pt y="302419" x="663575"/>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5" name="Shape 1585"/>
            <p:cNvSpPr/>
            <p:nvPr/>
          </p:nvSpPr>
          <p:spPr>
            <a:xfrm>
              <a:off y="1721642" x="6018212"/>
              <a:ext cy="472280" cx="1296986"/>
            </a:xfrm>
            <a:custGeom>
              <a:pathLst>
                <a:path w="1296987" extrusionOk="0" h="472281">
                  <a:moveTo>
                    <a:pt y="472281" x="1296987"/>
                  </a:moveTo>
                  <a:cubicBezTo>
                    <a:pt y="446881" x="1296722"/>
                    <a:pt y="423862" x="1282170"/>
                    <a:pt y="398462" x="1281905"/>
                  </a:cubicBezTo>
                  <a:lnTo>
                    <a:pt y="319881" x="1246980"/>
                  </a:lnTo>
                  <a:lnTo>
                    <a:pt y="250031" x="1163637"/>
                  </a:lnTo>
                  <a:lnTo>
                    <a:pt y="167481" x="998537"/>
                  </a:lnTo>
                  <a:lnTo>
                    <a:pt y="129381" x="817562"/>
                  </a:lnTo>
                  <a:lnTo>
                    <a:pt y="110331" x="658812"/>
                  </a:lnTo>
                  <a:lnTo>
                    <a:pt y="15081" x="458787"/>
                  </a:lnTo>
                  <a:lnTo>
                    <a:pt y="2381" x="351630"/>
                  </a:lnTo>
                  <a:lnTo>
                    <a:pt y="0" x="174624"/>
                  </a:lnTo>
                  <a:cubicBezTo>
                    <a:pt y="15875" x="147901"/>
                    <a:pt y="15081" x="92604"/>
                    <a:pt y="30956" x="65881"/>
                  </a:cubicBezTo>
                  <a:lnTo>
                    <a:pt y="92074" x="0"/>
                  </a:lnTo>
                  <a:cubicBezTo>
                    <a:pt y="131233" x="20373"/>
                    <a:pt y="153722" x="45508"/>
                    <a:pt y="192881" x="65881"/>
                  </a:cubicBezTo>
                  <a:lnTo>
                    <a:pt y="298450" x="108744"/>
                  </a:lnTo>
                  <a:lnTo>
                    <a:pt y="406399" x="183356"/>
                  </a:lnTo>
                  <a:lnTo>
                    <a:pt y="442118" x="265906"/>
                  </a:lnTo>
                  <a:lnTo>
                    <a:pt y="446087" x="385762"/>
                  </a:lnTo>
                  <a:cubicBezTo>
                    <a:pt y="427566" x="452172"/>
                    <a:pt y="442383" x="501914"/>
                    <a:pt y="423862" x="568324"/>
                  </a:cubicBezTo>
                  <a:lnTo>
                    <a:pt y="418306" x="733425"/>
                  </a:lnTo>
                  <a:lnTo>
                    <a:pt y="423863" x="983456"/>
                  </a:lnTo>
                  <a:lnTo>
                    <a:pt y="445294" x="1122362"/>
                  </a:lnTo>
                  <a:lnTo>
                    <a:pt y="472281" x="129698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6" name="Shape 1586"/>
            <p:cNvSpPr/>
            <p:nvPr/>
          </p:nvSpPr>
          <p:spPr>
            <a:xfrm>
              <a:off y="4586844" x="1144587"/>
              <a:ext cy="552684" cx="1438275"/>
            </a:xfrm>
            <a:custGeom>
              <a:pathLst>
                <a:path w="1438276" extrusionOk="0" h="552685">
                  <a:moveTo>
                    <a:pt y="150253" x="1438276"/>
                  </a:moveTo>
                  <a:lnTo>
                    <a:pt y="280428" x="1417638"/>
                  </a:lnTo>
                  <a:lnTo>
                    <a:pt y="425684" x="1316038"/>
                  </a:lnTo>
                  <a:lnTo>
                    <a:pt y="418540" x="1189831"/>
                  </a:lnTo>
                  <a:lnTo>
                    <a:pt y="404253" x="1002507"/>
                  </a:lnTo>
                  <a:lnTo>
                    <a:pt y="402666" x="865982"/>
                  </a:lnTo>
                  <a:lnTo>
                    <a:pt y="402665" x="754063"/>
                  </a:lnTo>
                  <a:lnTo>
                    <a:pt y="406634" x="608013"/>
                  </a:lnTo>
                  <a:lnTo>
                    <a:pt y="455053" x="407988"/>
                  </a:lnTo>
                  <a:lnTo>
                    <a:pt y="487597" x="261144"/>
                  </a:lnTo>
                  <a:lnTo>
                    <a:pt y="525696" x="106363"/>
                  </a:lnTo>
                  <a:lnTo>
                    <a:pt y="552685" x="0"/>
                  </a:lnTo>
                  <a:lnTo>
                    <a:pt y="335197" x="143669"/>
                  </a:lnTo>
                  <a:lnTo>
                    <a:pt y="199465" x="235744"/>
                  </a:lnTo>
                  <a:lnTo>
                    <a:pt y="65322" x="313532"/>
                  </a:lnTo>
                  <a:lnTo>
                    <a:pt y="32778" x="376238"/>
                  </a:lnTo>
                  <a:lnTo>
                    <a:pt y="234" x="659606"/>
                  </a:lnTo>
                  <a:cubicBezTo>
                    <a:pt y="-2147" x="741891"/>
                    <a:pt y="14258" x="815843"/>
                    <a:pt y="18491" x="869950"/>
                  </a:cubicBezTo>
                  <a:cubicBezTo>
                    <a:pt y="22724" x="924057"/>
                    <a:pt y="46272" x="1015472"/>
                    <a:pt y="56591" x="1067595"/>
                  </a:cubicBezTo>
                  <a:lnTo>
                    <a:pt y="89928" x="1199357"/>
                  </a:lnTo>
                  <a:lnTo>
                    <a:pt y="128029" x="1328738"/>
                  </a:lnTo>
                  <a:lnTo>
                    <a:pt y="150253" x="143827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7" name="Shape 1587"/>
            <p:cNvSpPr/>
            <p:nvPr/>
          </p:nvSpPr>
          <p:spPr>
            <a:xfrm>
              <a:off y="3974305" x="864395"/>
              <a:ext cy="670718" cx="833436"/>
            </a:xfrm>
            <a:custGeom>
              <a:pathLst>
                <a:path w="833437" extrusionOk="0" h="670719">
                  <a:moveTo>
                    <a:pt y="562769" x="696912"/>
                  </a:moveTo>
                  <a:lnTo>
                    <a:pt y="546100" x="804069"/>
                  </a:lnTo>
                  <a:cubicBezTo>
                    <a:pt y="542660" x="805127"/>
                    <a:pt y="429684" x="832379"/>
                    <a:pt y="426244" x="833437"/>
                  </a:cubicBezTo>
                  <a:lnTo>
                    <a:pt y="273844" x="827881"/>
                  </a:lnTo>
                  <a:lnTo>
                    <a:pt y="137319" x="781050"/>
                  </a:lnTo>
                  <a:lnTo>
                    <a:pt y="72232" x="706437"/>
                  </a:lnTo>
                  <a:lnTo>
                    <a:pt y="10319" x="561975"/>
                  </a:lnTo>
                  <a:lnTo>
                    <a:pt y="0" x="442118"/>
                  </a:lnTo>
                  <a:lnTo>
                    <a:pt y="1" x="329406"/>
                  </a:lnTo>
                  <a:lnTo>
                    <a:pt y="45244" x="208756"/>
                  </a:lnTo>
                  <a:lnTo>
                    <a:pt y="112712" x="115887"/>
                  </a:lnTo>
                  <a:cubicBezTo>
                    <a:pt y="132291" x="104245"/>
                    <a:pt y="192353" x="61647"/>
                    <a:pt y="211932" x="50005"/>
                  </a:cubicBezTo>
                  <a:lnTo>
                    <a:pt y="296069" x="20637"/>
                  </a:lnTo>
                  <a:lnTo>
                    <a:pt y="425450" x="0"/>
                  </a:lnTo>
                  <a:cubicBezTo>
                    <a:pt y="446352" x="794"/>
                    <a:pt y="467255" x="1587"/>
                    <a:pt y="488157" x="2381"/>
                  </a:cubicBezTo>
                  <a:lnTo>
                    <a:pt y="584994" x="82549"/>
                  </a:lnTo>
                  <a:lnTo>
                    <a:pt y="634207" x="167481"/>
                  </a:lnTo>
                  <a:lnTo>
                    <a:pt y="670719" x="244474"/>
                  </a:lnTo>
                  <a:lnTo>
                    <a:pt y="597694" x="491331"/>
                  </a:lnTo>
                  <a:lnTo>
                    <a:pt y="562769" x="6969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8" name="Shape 1588"/>
            <p:cNvSpPr/>
            <p:nvPr/>
          </p:nvSpPr>
          <p:spPr>
            <a:xfrm>
              <a:off y="3548855" x="441325"/>
              <a:ext cy="352424" cx="396874"/>
            </a:xfrm>
            <a:custGeom>
              <a:pathLst>
                <a:path w="396875" extrusionOk="0" h="352425">
                  <a:moveTo>
                    <a:pt y="0" x="316706"/>
                  </a:moveTo>
                  <a:lnTo>
                    <a:pt y="137319" x="393700"/>
                  </a:lnTo>
                  <a:cubicBezTo>
                    <a:pt y="178594" x="394758"/>
                    <a:pt y="219869" x="395817"/>
                    <a:pt y="261144" x="396875"/>
                  </a:cubicBezTo>
                  <a:lnTo>
                    <a:pt y="299244" x="371475"/>
                  </a:lnTo>
                  <a:cubicBezTo>
                    <a:pt y="307182" x="335492"/>
                    <a:pt y="341312" x="285221"/>
                    <a:pt y="349250" x="249238"/>
                  </a:cubicBezTo>
                  <a:lnTo>
                    <a:pt y="352425" x="131762"/>
                  </a:lnTo>
                  <a:lnTo>
                    <a:pt y="321469" x="0"/>
                  </a:lnTo>
                  <a:lnTo>
                    <a:pt y="231775" x="100012"/>
                  </a:lnTo>
                  <a:lnTo>
                    <a:pt y="134937" x="192881"/>
                  </a:lnTo>
                  <a:lnTo>
                    <a:pt y="0" x="316706"/>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89" name="Shape 1589"/>
            <p:cNvSpPr/>
            <p:nvPr/>
          </p:nvSpPr>
          <p:spPr>
            <a:xfrm>
              <a:off y="1643974" x="1293779"/>
              <a:ext cy="457199" cx="904671"/>
            </a:xfrm>
            <a:custGeom>
              <a:pathLst>
                <a:path w="904672" extrusionOk="0" h="457200">
                  <a:moveTo>
                    <a:pt y="389107" x="593387"/>
                  </a:moveTo>
                  <a:lnTo>
                    <a:pt y="175098" x="904672"/>
                  </a:lnTo>
                  <a:lnTo>
                    <a:pt y="48639" x="826851"/>
                  </a:lnTo>
                  <a:lnTo>
                    <a:pt y="0" x="612842"/>
                  </a:lnTo>
                  <a:lnTo>
                    <a:pt y="0" x="340468"/>
                  </a:lnTo>
                  <a:lnTo>
                    <a:pt y="136188" x="38910"/>
                  </a:lnTo>
                  <a:lnTo>
                    <a:pt y="330741" x="0"/>
                  </a:lnTo>
                  <a:lnTo>
                    <a:pt y="457200" x="116732"/>
                  </a:lnTo>
                  <a:lnTo>
                    <a:pt y="457200" x="408561"/>
                  </a:lnTo>
                  <a:lnTo>
                    <a:pt y="311286" x="710119"/>
                  </a:lnTo>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0" name="Shape 1590"/>
            <p:cNvSpPr/>
            <p:nvPr/>
          </p:nvSpPr>
          <p:spPr>
            <a:xfrm>
              <a:off y="5103021" x="3067050"/>
              <a:ext cy="1097755" cx="2000249"/>
            </a:xfrm>
            <a:custGeom>
              <a:pathLst>
                <a:path w="2000250" extrusionOk="0" h="1097756">
                  <a:moveTo>
                    <a:pt y="568324" x="1731962"/>
                  </a:moveTo>
                  <a:cubicBezTo>
                    <a:pt y="545040" x="1688835"/>
                    <a:pt y="524137" x="1665948"/>
                    <a:pt y="488154" x="1597818"/>
                  </a:cubicBezTo>
                  <a:cubicBezTo>
                    <a:pt y="452171" x="1529688"/>
                    <a:pt y="398198" x="1414462"/>
                    <a:pt y="352425" x="1323181"/>
                  </a:cubicBezTo>
                  <a:cubicBezTo>
                    <a:pt y="306652" x="1231900"/>
                    <a:pt y="266169" x="1145118"/>
                    <a:pt y="213517" x="1050133"/>
                  </a:cubicBezTo>
                  <a:cubicBezTo>
                    <a:pt y="180444" x="974197"/>
                    <a:pt y="178328" x="974460"/>
                    <a:pt y="123824" x="872331"/>
                  </a:cubicBezTo>
                  <a:cubicBezTo>
                    <a:pt y="123824" x="836348"/>
                    <a:pt y="92868" x="753798"/>
                    <a:pt y="78581" x="695325"/>
                  </a:cubicBezTo>
                  <a:cubicBezTo>
                    <a:pt y="64294" x="636852"/>
                    <a:pt y="49079" x="578512"/>
                    <a:pt y="38099" x="521494"/>
                  </a:cubicBezTo>
                  <a:cubicBezTo>
                    <a:pt y="27119" x="464476"/>
                    <a:pt y="27516" x="434710"/>
                    <a:pt y="12700" x="353219"/>
                  </a:cubicBezTo>
                  <a:lnTo>
                    <a:pt y="0" x="228600"/>
                  </a:lnTo>
                  <a:lnTo>
                    <a:pt y="32544" x="156369"/>
                  </a:lnTo>
                  <a:lnTo>
                    <a:pt y="78581" x="66675"/>
                  </a:lnTo>
                  <a:cubicBezTo>
                    <a:pt y="127000" x="26988"/>
                    <a:pt y="123031" x="1587"/>
                    <a:pt y="171450" x="0"/>
                  </a:cubicBezTo>
                  <a:lnTo>
                    <a:pt y="274636" x="3175"/>
                  </a:lnTo>
                  <a:lnTo>
                    <a:pt y="372269" x="63500"/>
                  </a:lnTo>
                  <a:lnTo>
                    <a:pt y="450056" x="193675"/>
                  </a:lnTo>
                  <a:lnTo>
                    <a:pt y="577849" x="390525"/>
                  </a:lnTo>
                  <a:lnTo>
                    <a:pt y="707231" x="551656"/>
                  </a:lnTo>
                  <a:lnTo>
                    <a:pt y="840581" x="685800"/>
                  </a:lnTo>
                  <a:lnTo>
                    <a:pt y="951706" x="895350"/>
                  </a:lnTo>
                  <a:lnTo>
                    <a:pt y="1040606" x="1120775"/>
                  </a:lnTo>
                  <a:lnTo>
                    <a:pt y="1072356" x="1390650"/>
                  </a:lnTo>
                  <a:lnTo>
                    <a:pt y="1091406" x="1638300"/>
                  </a:lnTo>
                  <a:lnTo>
                    <a:pt y="1097756" x="1809750"/>
                  </a:lnTo>
                  <a:lnTo>
                    <a:pt y="1027906" x="2000250"/>
                  </a:lnTo>
                  <a:lnTo>
                    <a:pt y="963613" x="1989932"/>
                  </a:lnTo>
                  <a:cubicBezTo>
                    <a:pt y="901435" x="1965590"/>
                    <a:pt y="917840" x="1972205"/>
                    <a:pt y="853281" x="1969294"/>
                  </a:cubicBezTo>
                  <a:cubicBezTo>
                    <a:pt y="796925" x="1934370"/>
                    <a:pt y="795337" x="1942306"/>
                    <a:pt y="729456" x="1909763"/>
                  </a:cubicBezTo>
                  <a:cubicBezTo>
                    <a:pt y="667014" x="1875367"/>
                    <a:pt y="716492" x="1883833"/>
                    <a:pt y="654050" x="1868488"/>
                  </a:cubicBezTo>
                  <a:cubicBezTo>
                    <a:pt y="618331" x="1797580"/>
                    <a:pt y="620712" x="1833826"/>
                    <a:pt y="568324" x="1731962"/>
                  </a:cubicBez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1" name="Shape 1591"/>
            <p:cNvSpPr/>
            <p:nvPr/>
          </p:nvSpPr>
          <p:spPr>
            <a:xfrm>
              <a:off y="5031582" x="966787"/>
              <a:ext cy="404811" cx="1578767"/>
            </a:xfrm>
            <a:custGeom>
              <a:pathLst>
                <a:path w="1578768" extrusionOk="0" h="404812">
                  <a:moveTo>
                    <a:pt y="33338" x="1578768"/>
                  </a:moveTo>
                  <a:lnTo>
                    <a:pt y="140494" x="1519237"/>
                  </a:lnTo>
                  <a:lnTo>
                    <a:pt y="250032" x="1373981"/>
                  </a:lnTo>
                  <a:cubicBezTo>
                    <a:pt y="267494" x="1321593"/>
                    <a:pt y="299245" x="1262063"/>
                    <a:pt y="316707" x="1209675"/>
                  </a:cubicBezTo>
                  <a:lnTo>
                    <a:pt y="369094" x="1040606"/>
                  </a:lnTo>
                  <a:lnTo>
                    <a:pt y="404812" x="754856"/>
                  </a:lnTo>
                  <a:lnTo>
                    <a:pt y="402432" x="590549"/>
                  </a:lnTo>
                  <a:cubicBezTo>
                    <a:pt y="400051" x="531812"/>
                    <a:pt y="400050" x="462757"/>
                    <a:pt y="395288" x="414338"/>
                  </a:cubicBezTo>
                  <a:cubicBezTo>
                    <a:pt y="390526" x="365919"/>
                    <a:pt y="381001" x="338137"/>
                    <a:pt y="373857" x="300037"/>
                  </a:cubicBezTo>
                  <a:lnTo>
                    <a:pt y="330994" x="107156"/>
                  </a:lnTo>
                  <a:lnTo>
                    <a:pt y="302419" x="0"/>
                  </a:lnTo>
                  <a:lnTo>
                    <a:pt y="195263" x="95250"/>
                  </a:lnTo>
                  <a:lnTo>
                    <a:pt y="173832" x="114300"/>
                  </a:lnTo>
                  <a:lnTo>
                    <a:pt y="130969" x="307181"/>
                  </a:lnTo>
                  <a:lnTo>
                    <a:pt y="76200" x="519112"/>
                  </a:lnTo>
                  <a:lnTo>
                    <a:pt y="33338" x="716756"/>
                  </a:lnTo>
                  <a:lnTo>
                    <a:pt y="11907" x="831056"/>
                  </a:lnTo>
                  <a:lnTo>
                    <a:pt y="0" x="1073943"/>
                  </a:lnTo>
                  <a:lnTo>
                    <a:pt y="9525" x="1290637"/>
                  </a:lnTo>
                  <a:lnTo>
                    <a:pt y="14288" x="1452562"/>
                  </a:lnTo>
                  <a:lnTo>
                    <a:pt y="33338" x="1578768"/>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2" name="Shape 1592"/>
            <p:cNvSpPr/>
            <p:nvPr/>
          </p:nvSpPr>
          <p:spPr>
            <a:xfrm>
              <a:off y="4667250" x="847725"/>
              <a:ext cy="483393" cx="540543"/>
            </a:xfrm>
            <a:custGeom>
              <a:pathLst>
                <a:path w="540544" extrusionOk="0" h="483394">
                  <a:moveTo>
                    <a:pt y="0" x="540544"/>
                  </a:moveTo>
                  <a:cubicBezTo>
                    <a:pt y="11906" x="497681"/>
                    <a:pt y="27385" x="443706"/>
                    <a:pt y="40482" x="400050"/>
                  </a:cubicBezTo>
                  <a:cubicBezTo>
                    <a:pt y="53579" x="356394"/>
                    <a:pt y="64294" x="323057"/>
                    <a:pt y="78582" x="278607"/>
                  </a:cubicBezTo>
                  <a:lnTo>
                    <a:pt y="147637" x="130969"/>
                  </a:lnTo>
                  <a:lnTo>
                    <a:pt y="207169" x="52388"/>
                  </a:lnTo>
                  <a:lnTo>
                    <a:pt y="280988" x="0"/>
                  </a:lnTo>
                  <a:lnTo>
                    <a:pt y="350044" x="21431"/>
                  </a:lnTo>
                  <a:lnTo>
                    <a:pt y="409575" x="45244"/>
                  </a:lnTo>
                  <a:lnTo>
                    <a:pt y="452438" x="83344"/>
                  </a:lnTo>
                  <a:lnTo>
                    <a:pt y="481013" x="161925"/>
                  </a:lnTo>
                  <a:lnTo>
                    <a:pt y="483394" x="202406"/>
                  </a:lnTo>
                  <a:lnTo>
                    <a:pt y="333375" x="314325"/>
                  </a:lnTo>
                  <a:lnTo>
                    <a:pt y="140494" x="450056"/>
                  </a:lnTo>
                  <a:lnTo>
                    <a:pt y="0" x="540544"/>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3" name="Shape 1593"/>
            <p:cNvSpPr/>
            <p:nvPr/>
          </p:nvSpPr>
          <p:spPr>
            <a:xfrm>
              <a:off y="4872037" x="3012281"/>
              <a:ext cy="1354930" cx="2259806"/>
            </a:xfrm>
            <a:custGeom>
              <a:pathLst>
                <a:path w="2259807" extrusionOk="0" h="1354931">
                  <a:moveTo>
                    <a:pt y="1354931" x="2126457"/>
                  </a:moveTo>
                  <a:lnTo>
                    <a:pt y="1257300" x="2185988"/>
                  </a:lnTo>
                  <a:lnTo>
                    <a:pt y="1102518" x="2238375"/>
                  </a:lnTo>
                  <a:lnTo>
                    <a:pt y="888206" x="2259807"/>
                  </a:lnTo>
                  <a:lnTo>
                    <a:pt y="709612" x="2221707"/>
                  </a:lnTo>
                  <a:lnTo>
                    <a:pt y="519112" x="2095500"/>
                  </a:lnTo>
                  <a:lnTo>
                    <a:pt y="369093" x="1907382"/>
                  </a:lnTo>
                  <a:lnTo>
                    <a:pt y="273843" x="1769269"/>
                  </a:lnTo>
                  <a:lnTo>
                    <a:pt y="200025" x="1609725"/>
                  </a:lnTo>
                  <a:lnTo>
                    <a:pt y="102393" x="1402557"/>
                  </a:lnTo>
                  <a:lnTo>
                    <a:pt y="45243" x="1233488"/>
                  </a:lnTo>
                  <a:lnTo>
                    <a:pt y="33337" x="1052513"/>
                  </a:lnTo>
                  <a:lnTo>
                    <a:pt y="11906" x="833438"/>
                  </a:lnTo>
                  <a:lnTo>
                    <a:pt y="7143" x="666750"/>
                  </a:lnTo>
                  <a:lnTo>
                    <a:pt y="0" x="516732"/>
                  </a:lnTo>
                  <a:lnTo>
                    <a:pt y="0" x="404813"/>
                  </a:lnTo>
                  <a:lnTo>
                    <a:pt y="9525" x="278607"/>
                  </a:lnTo>
                  <a:lnTo>
                    <a:pt y="73818" x="133350"/>
                  </a:lnTo>
                  <a:lnTo>
                    <a:pt y="157162" x="0"/>
                  </a:lnTo>
                  <a:lnTo>
                    <a:pt y="171450" x="321469"/>
                  </a:lnTo>
                  <a:lnTo>
                    <a:pt y="221456" x="607219"/>
                  </a:lnTo>
                  <a:lnTo>
                    <a:pt y="271462" x="850107"/>
                  </a:lnTo>
                  <a:lnTo>
                    <a:pt y="397668" x="1133475"/>
                  </a:lnTo>
                  <a:lnTo>
                    <a:pt y="545306" x="1433513"/>
                  </a:lnTo>
                  <a:lnTo>
                    <a:pt y="676274" x="1704975"/>
                  </a:lnTo>
                  <a:lnTo>
                    <a:pt y="819150" x="1938338"/>
                  </a:lnTo>
                  <a:lnTo>
                    <a:pt y="876300" x="1993107"/>
                  </a:lnTo>
                  <a:lnTo>
                    <a:pt y="1033463" x="2062163"/>
                  </a:lnTo>
                  <a:lnTo>
                    <a:pt y="1202531" x="2109788"/>
                  </a:lnTo>
                  <a:lnTo>
                    <a:pt y="1354931" x="2126457"/>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4" name="Shape 1594"/>
            <p:cNvSpPr/>
            <p:nvPr/>
          </p:nvSpPr>
          <p:spPr>
            <a:xfrm>
              <a:off y="4383880" x="7539038"/>
              <a:ext cy="526256" cx="1112042"/>
            </a:xfrm>
            <a:custGeom>
              <a:pathLst>
                <a:path w="1112043" extrusionOk="0" h="526257">
                  <a:moveTo>
                    <a:pt y="150019" x="1054893"/>
                  </a:moveTo>
                  <a:lnTo>
                    <a:pt y="90488" x="862012"/>
                  </a:lnTo>
                  <a:lnTo>
                    <a:pt y="64294" x="762000"/>
                  </a:lnTo>
                  <a:lnTo>
                    <a:pt y="19050" x="585787"/>
                  </a:lnTo>
                  <a:lnTo>
                    <a:pt y="0" x="428625"/>
                  </a:lnTo>
                  <a:lnTo>
                    <a:pt y="7144" x="226218"/>
                  </a:lnTo>
                  <a:lnTo>
                    <a:pt y="21432" x="119062"/>
                  </a:lnTo>
                  <a:lnTo>
                    <a:pt y="102394" x="30956"/>
                  </a:lnTo>
                  <a:lnTo>
                    <a:pt y="169069" x="0"/>
                  </a:lnTo>
                  <a:lnTo>
                    <a:pt y="252413" x="0"/>
                  </a:lnTo>
                  <a:lnTo>
                    <a:pt y="340519" x="54768"/>
                  </a:lnTo>
                  <a:lnTo>
                    <a:pt y="411957" x="164306"/>
                  </a:lnTo>
                  <a:lnTo>
                    <a:pt y="452438" x="257175"/>
                  </a:lnTo>
                  <a:lnTo>
                    <a:pt y="454819" x="388143"/>
                  </a:lnTo>
                  <a:lnTo>
                    <a:pt y="447675" x="523875"/>
                  </a:lnTo>
                  <a:lnTo>
                    <a:pt y="490538" x="688181"/>
                  </a:lnTo>
                  <a:lnTo>
                    <a:pt y="516732" x="788193"/>
                  </a:lnTo>
                  <a:lnTo>
                    <a:pt y="526257" x="892968"/>
                  </a:lnTo>
                  <a:lnTo>
                    <a:pt y="485775" x="1004887"/>
                  </a:lnTo>
                  <a:lnTo>
                    <a:pt y="411957" x="1066800"/>
                  </a:lnTo>
                  <a:lnTo>
                    <a:pt y="340519" x="1109662"/>
                  </a:lnTo>
                  <a:cubicBezTo>
                    <a:pt y="312738" x="1110456"/>
                    <a:pt y="284956" x="1111249"/>
                    <a:pt y="257175" x="1112043"/>
                  </a:cubicBezTo>
                  <a:lnTo>
                    <a:pt y="202407" x="1100137"/>
                  </a:lnTo>
                  <a:lnTo>
                    <a:pt y="150019" x="1054893"/>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5" name="Shape 1595"/>
            <p:cNvSpPr/>
            <p:nvPr/>
          </p:nvSpPr>
          <p:spPr>
            <a:xfrm>
              <a:off y="928104" x="4369555"/>
              <a:ext cy="626122" cx="978788"/>
            </a:xfrm>
            <a:custGeom>
              <a:pathLst>
                <a:path w="978789" extrusionOk="0" h="626123">
                  <a:moveTo>
                    <a:pt y="0" x="876241"/>
                  </a:moveTo>
                  <a:cubicBezTo>
                    <a:pt y="38295" x="892148"/>
                    <a:pt y="90876" x="929487"/>
                    <a:pt y="129171" x="945394"/>
                  </a:cubicBezTo>
                  <a:lnTo>
                    <a:pt y="238223" x="967554"/>
                  </a:lnTo>
                  <a:cubicBezTo>
                    <a:pt y="270929" x="966517"/>
                    <a:pt y="298871" x="979769"/>
                    <a:pt y="331577" x="978732"/>
                  </a:cubicBezTo>
                  <a:lnTo>
                    <a:pt y="434165" x="967554"/>
                  </a:lnTo>
                  <a:cubicBezTo>
                    <a:pt y="450769" x="953817"/>
                    <a:pt y="469755" x="966275"/>
                    <a:pt y="486359" x="952538"/>
                  </a:cubicBezTo>
                  <a:lnTo>
                    <a:pt y="546522" x="876240"/>
                  </a:lnTo>
                  <a:lnTo>
                    <a:pt y="611447" x="566338"/>
                  </a:lnTo>
                  <a:lnTo>
                    <a:pt y="626123" x="381670"/>
                  </a:lnTo>
                  <a:lnTo>
                    <a:pt y="591182" x="144225"/>
                  </a:lnTo>
                  <a:cubicBezTo>
                    <a:pt y="590372" x="146963"/>
                    <a:pt y="551462" x="-2700"/>
                    <a:pt y="550652" x="38"/>
                  </a:cubicBezTo>
                  <a:lnTo>
                    <a:pt y="479021" x="265426"/>
                  </a:lnTo>
                  <a:cubicBezTo>
                    <a:pt y="456788" x="333073"/>
                    <a:pt y="403379" x="445113"/>
                    <a:pt y="381583" x="481050"/>
                  </a:cubicBezTo>
                  <a:cubicBezTo>
                    <a:pt y="359787" x="516987"/>
                    <a:pt y="336979" x="567601"/>
                    <a:pt y="303002" x="614400"/>
                  </a:cubicBezTo>
                  <a:lnTo>
                    <a:pt y="218201" x="711838"/>
                  </a:lnTo>
                  <a:lnTo>
                    <a:pt y="135586" x="780942"/>
                  </a:lnTo>
                  <a:lnTo>
                    <a:pt y="0" x="876241"/>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596" name="Shape 1596"/>
            <p:cNvSpPr/>
            <p:nvPr/>
          </p:nvSpPr>
          <p:spPr>
            <a:xfrm>
              <a:off y="4208105" x="2967134"/>
              <a:ext cy="522513" cx="643811"/>
            </a:xfrm>
            <a:custGeom>
              <a:pathLst>
                <a:path w="643812" extrusionOk="0" h="522514">
                  <a:moveTo>
                    <a:pt y="457200" x="643812"/>
                  </a:moveTo>
                  <a:lnTo>
                    <a:pt y="279918" x="643812"/>
                  </a:lnTo>
                  <a:lnTo>
                    <a:pt y="83976" x="531845"/>
                  </a:lnTo>
                  <a:lnTo>
                    <a:pt y="27992" x="419877"/>
                  </a:lnTo>
                  <a:lnTo>
                    <a:pt y="0" x="279918"/>
                  </a:lnTo>
                  <a:lnTo>
                    <a:pt y="65314" x="121298"/>
                  </a:lnTo>
                  <a:lnTo>
                    <a:pt y="158621" x="27992"/>
                  </a:lnTo>
                  <a:lnTo>
                    <a:pt y="345233" x="0"/>
                  </a:lnTo>
                  <a:lnTo>
                    <a:pt y="494523" x="93306"/>
                  </a:lnTo>
                  <a:lnTo>
                    <a:pt y="522514" x="326571"/>
                  </a:lnTo>
                  <a:lnTo>
                    <a:pt y="513184" x="522514"/>
                  </a:lnTo>
                  <a:lnTo>
                    <a:pt y="503853" x="606489"/>
                  </a:lnTo>
                  <a:lnTo>
                    <a:pt y="457200" x="643812"/>
                  </a:lnTo>
                  <a:close/>
                </a:path>
              </a:pathLst>
            </a:custGeom>
            <a:solidFill>
              <a:srgbClr val="FF0000">
                <a:alpha val="20000"/>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pic>
        <p:nvPicPr>
          <p:cNvPr id="1597" name="Shape 1597"/>
          <p:cNvPicPr preferRelativeResize="0"/>
          <p:nvPr/>
        </p:nvPicPr>
        <p:blipFill rotWithShape="1">
          <a:blip r:embed="rId4">
            <a:alphaModFix/>
          </a:blip>
          <a:srcRect t="0" b="0" r="0" l="0"/>
          <a:stretch/>
        </p:blipFill>
        <p:spPr>
          <a:xfrm>
            <a:off y="768097" x="269094"/>
            <a:ext cy="786129" cx="1950036"/>
          </a:xfrm>
          <a:prstGeom prst="rect">
            <a:avLst/>
          </a:prstGeom>
          <a:noFill/>
          <a:ln>
            <a:noFill/>
          </a:ln>
        </p:spPr>
      </p:pic>
      <p:pic>
        <p:nvPicPr>
          <p:cNvPr id="1598" name="Shape 1598"/>
          <p:cNvPicPr preferRelativeResize="0"/>
          <p:nvPr/>
        </p:nvPicPr>
        <p:blipFill rotWithShape="1">
          <a:blip r:embed="rId5">
            <a:alphaModFix/>
          </a:blip>
          <a:srcRect t="0" b="0" r="0" l="0"/>
          <a:stretch/>
        </p:blipFill>
        <p:spPr>
          <a:xfrm>
            <a:off y="1649411" x="1076628"/>
            <a:ext cy="4212713" cx="6629003"/>
          </a:xfrm>
          <a:prstGeom prst="rect">
            <a:avLst/>
          </a:prstGeom>
          <a:noFill/>
          <a:ln>
            <a:noFill/>
          </a:ln>
        </p:spPr>
      </p:pic>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76"/>
                                        </p:tgtEl>
                                        <p:attrNameLst>
                                          <p:attrName>style.visibility</p:attrName>
                                        </p:attrNameLst>
                                      </p:cBhvr>
                                      <p:to>
                                        <p:strVal val="visible"/>
                                      </p:to>
                                    </p:set>
                                    <p:animEffect transition="in" filter="fade">
                                      <p:cBhvr>
                                        <p:cTn dur="1"/>
                                        <p:tgtEl>
                                          <p:spTgt spid="157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598"/>
                                        </p:tgtEl>
                                        <p:attrNameLst>
                                          <p:attrName>style.visibility</p:attrName>
                                        </p:attrNameLst>
                                      </p:cBhvr>
                                      <p:to>
                                        <p:strVal val="visible"/>
                                      </p:to>
                                    </p:set>
                                    <p:animEffect transition="in" filter="fade">
                                      <p:cBhvr>
                                        <p:cTn dur="1"/>
                                        <p:tgtEl>
                                          <p:spTgt spid="159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xit" nodeType="clickEffect">
                                  <p:stCondLst>
                                    <p:cond delay="0"/>
                                  </p:stCondLst>
                                  <p:childTnLst>
                                    <p:animEffect transition="out" filter="fade">
                                      <p:cBhvr>
                                        <p:cTn dur="1"/>
                                        <p:tgtEl>
                                          <p:spTgt spid="1598"/>
                                        </p:tgtEl>
                                      </p:cBhvr>
                                    </p:animEffect>
                                    <p:set>
                                      <p:cBhvr>
                                        <p:cTn dur="1" fill="hold">
                                          <p:stCondLst>
                                            <p:cond delay="1"/>
                                          </p:stCondLst>
                                        </p:cTn>
                                        <p:tgtEl>
                                          <p:spTgt spid="15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3" name="Shape 1603"/>
        <p:cNvGrpSpPr/>
        <p:nvPr/>
      </p:nvGrpSpPr>
      <p:grpSpPr>
        <a:xfrm>
          <a:off y="0" x="0"/>
          <a:ext cy="0" cx="0"/>
          <a:chOff y="0" x="0"/>
          <a:chExt cy="0" cx="0"/>
        </a:xfrm>
      </p:grpSpPr>
      <p:pic>
        <p:nvPicPr>
          <p:cNvPr id="1604" name="Shape 1604"/>
          <p:cNvPicPr preferRelativeResize="0"/>
          <p:nvPr/>
        </p:nvPicPr>
        <p:blipFill rotWithShape="1">
          <a:blip r:embed="rId3">
            <a:alphaModFix/>
          </a:blip>
          <a:srcRect t="0" b="0" r="0" l="0"/>
          <a:stretch/>
        </p:blipFill>
        <p:spPr>
          <a:xfrm>
            <a:off y="1069848" x="448056"/>
            <a:ext cy="5613284" cx="8390780"/>
          </a:xfrm>
          <a:prstGeom prst="rect">
            <a:avLst/>
          </a:prstGeom>
          <a:noFill/>
          <a:ln>
            <a:noFill/>
          </a:ln>
        </p:spPr>
      </p:pic>
      <p:sp>
        <p:nvSpPr>
          <p:cNvPr id="1605" name="Shape 1605"/>
          <p:cNvSpPr/>
          <p:nvPr/>
        </p:nvSpPr>
        <p:spPr>
          <a:xfrm rot="10094496">
            <a:off y="1824644" x="3431077"/>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06" name="Shape 1606"/>
          <p:cNvSpPr/>
          <p:nvPr/>
        </p:nvSpPr>
        <p:spPr>
          <a:xfrm rot="9663119">
            <a:off y="1923311" x="256662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07" name="Shape 1607"/>
          <p:cNvSpPr/>
          <p:nvPr/>
        </p:nvSpPr>
        <p:spPr>
          <a:xfrm rot="-10110770">
            <a:off y="1909452" x="523349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08" name="Shape 1608"/>
          <p:cNvSpPr/>
          <p:nvPr/>
        </p:nvSpPr>
        <p:spPr>
          <a:xfrm rot="-9776699">
            <a:off y="2216765" x="6207765"/>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09" name="Shape 1609"/>
          <p:cNvSpPr/>
          <p:nvPr/>
        </p:nvSpPr>
        <p:spPr>
          <a:xfrm rot="10800000">
            <a:off y="2731764" x="4769326"/>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0" name="Shape 1610"/>
          <p:cNvSpPr/>
          <p:nvPr/>
        </p:nvSpPr>
        <p:spPr>
          <a:xfrm rot="10800000">
            <a:off y="2960365" x="495300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1" name="Shape 1611"/>
          <p:cNvSpPr/>
          <p:nvPr/>
        </p:nvSpPr>
        <p:spPr>
          <a:xfrm rot="10800000">
            <a:off y="3276600" x="541020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2" name="Shape 1612"/>
          <p:cNvSpPr/>
          <p:nvPr/>
        </p:nvSpPr>
        <p:spPr>
          <a:xfrm rot="-9385478">
            <a:off y="3553937" x="6017114"/>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3" name="Shape 1613"/>
          <p:cNvSpPr/>
          <p:nvPr/>
        </p:nvSpPr>
        <p:spPr>
          <a:xfrm rot="10800000">
            <a:off y="3390900" x="6019496"/>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4" name="Shape 1614"/>
          <p:cNvSpPr/>
          <p:nvPr/>
        </p:nvSpPr>
        <p:spPr>
          <a:xfrm rot="10404018">
            <a:off y="3839846" x="6696074"/>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5" name="Shape 1615"/>
          <p:cNvSpPr/>
          <p:nvPr/>
        </p:nvSpPr>
        <p:spPr>
          <a:xfrm rot="10568092">
            <a:off y="3654254" x="743922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6" name="Shape 1616"/>
          <p:cNvSpPr/>
          <p:nvPr/>
        </p:nvSpPr>
        <p:spPr>
          <a:xfrm rot="10105127">
            <a:off y="2953221" x="419099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7" name="Shape 1617"/>
          <p:cNvSpPr/>
          <p:nvPr/>
        </p:nvSpPr>
        <p:spPr>
          <a:xfrm rot="9429987">
            <a:off y="2514600" x="3581399"/>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8" name="Shape 1618"/>
          <p:cNvSpPr/>
          <p:nvPr/>
        </p:nvSpPr>
        <p:spPr>
          <a:xfrm rot="-8611039">
            <a:off y="3188493" x="3807618"/>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19" name="Shape 1619"/>
          <p:cNvSpPr/>
          <p:nvPr/>
        </p:nvSpPr>
        <p:spPr>
          <a:xfrm rot="9939034">
            <a:off y="3048000" x="3132453"/>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0" name="Shape 1620"/>
          <p:cNvSpPr/>
          <p:nvPr/>
        </p:nvSpPr>
        <p:spPr>
          <a:xfrm rot="9937545">
            <a:off y="3596805" x="313227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1" name="Shape 1621"/>
          <p:cNvSpPr/>
          <p:nvPr/>
        </p:nvSpPr>
        <p:spPr>
          <a:xfrm rot="9984328">
            <a:off y="3597270" x="4197874"/>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2" name="Shape 1622"/>
          <p:cNvSpPr/>
          <p:nvPr/>
        </p:nvSpPr>
        <p:spPr>
          <a:xfrm rot="10249882">
            <a:off y="3604095" x="5234731"/>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3" name="Shape 1623"/>
          <p:cNvSpPr/>
          <p:nvPr/>
        </p:nvSpPr>
        <p:spPr>
          <a:xfrm rot="-8398812">
            <a:off y="3747912" x="5806175"/>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4" name="Shape 1624"/>
          <p:cNvSpPr/>
          <p:nvPr/>
        </p:nvSpPr>
        <p:spPr>
          <a:xfrm rot="-10014993">
            <a:off y="3967983" x="4926314"/>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5" name="Shape 1625"/>
          <p:cNvSpPr/>
          <p:nvPr/>
        </p:nvSpPr>
        <p:spPr>
          <a:xfrm rot="-9544774">
            <a:off y="4196581" x="5756982"/>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6" name="Shape 1626"/>
          <p:cNvSpPr/>
          <p:nvPr/>
        </p:nvSpPr>
        <p:spPr>
          <a:xfrm rot="-10455369">
            <a:off y="4351287" x="3703311"/>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7" name="Shape 1627"/>
          <p:cNvSpPr/>
          <p:nvPr/>
        </p:nvSpPr>
        <p:spPr>
          <a:xfrm rot="-10106772">
            <a:off y="4435700" x="4598686"/>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8" name="Shape 1628"/>
          <p:cNvSpPr/>
          <p:nvPr/>
        </p:nvSpPr>
        <p:spPr>
          <a:xfrm rot="-10611450">
            <a:off y="4481687" x="3476143"/>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29" name="Shape 1629"/>
          <p:cNvSpPr/>
          <p:nvPr/>
        </p:nvSpPr>
        <p:spPr>
          <a:xfrm rot="10800000">
            <a:off y="4559919" x="5608587"/>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0" name="Shape 1630"/>
          <p:cNvSpPr/>
          <p:nvPr/>
        </p:nvSpPr>
        <p:spPr>
          <a:xfrm rot="9984328">
            <a:off y="4776638" x="5798485"/>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1" name="Shape 1631"/>
          <p:cNvSpPr/>
          <p:nvPr/>
        </p:nvSpPr>
        <p:spPr>
          <a:xfrm rot="-10381540">
            <a:off y="3503777" x="2138225"/>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2" name="Shape 1632"/>
          <p:cNvSpPr/>
          <p:nvPr/>
        </p:nvSpPr>
        <p:spPr>
          <a:xfrm rot="9526186">
            <a:off y="3764397" x="916643"/>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3" name="Shape 1633"/>
          <p:cNvSpPr/>
          <p:nvPr/>
        </p:nvSpPr>
        <p:spPr>
          <a:xfrm rot="9937545">
            <a:off y="3769582" x="2175353"/>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4" name="Shape 1634"/>
          <p:cNvSpPr/>
          <p:nvPr/>
        </p:nvSpPr>
        <p:spPr>
          <a:xfrm rot="9937545">
            <a:off y="4162412" x="541666"/>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5" name="Shape 1635"/>
          <p:cNvSpPr/>
          <p:nvPr/>
        </p:nvSpPr>
        <p:spPr>
          <a:xfrm rot="10633913">
            <a:off y="4329880" x="251189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6" name="Shape 1636"/>
          <p:cNvSpPr/>
          <p:nvPr/>
        </p:nvSpPr>
        <p:spPr>
          <a:xfrm rot="7602371">
            <a:off y="4578468" x="1030011"/>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7" name="Shape 1637"/>
          <p:cNvSpPr/>
          <p:nvPr/>
        </p:nvSpPr>
        <p:spPr>
          <a:xfrm rot="9937545">
            <a:off y="4541069" x="2425638"/>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8" name="Shape 1638"/>
          <p:cNvSpPr/>
          <p:nvPr/>
        </p:nvSpPr>
        <p:spPr>
          <a:xfrm rot="9317595">
            <a:off y="4765676" x="1129696"/>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39" name="Shape 1639"/>
          <p:cNvSpPr/>
          <p:nvPr/>
        </p:nvSpPr>
        <p:spPr>
          <a:xfrm rot="456500">
            <a:off y="5207791" x="1086888"/>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0" name="Shape 1640"/>
          <p:cNvSpPr/>
          <p:nvPr/>
        </p:nvSpPr>
        <p:spPr>
          <a:xfrm rot="1750926">
            <a:off y="5186904" x="1759638"/>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1" name="Shape 1641"/>
          <p:cNvSpPr/>
          <p:nvPr/>
        </p:nvSpPr>
        <p:spPr>
          <a:xfrm rot="205878">
            <a:off y="5577840" x="2288212"/>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2" name="Shape 1642"/>
          <p:cNvSpPr/>
          <p:nvPr/>
        </p:nvSpPr>
        <p:spPr>
          <a:xfrm rot="-267639">
            <a:off y="5678424" x="1180235"/>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3" name="Shape 1643"/>
          <p:cNvSpPr/>
          <p:nvPr/>
        </p:nvSpPr>
        <p:spPr>
          <a:xfrm rot="205878">
            <a:off y="5618153" x="3094355"/>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4" name="Shape 1644"/>
          <p:cNvSpPr/>
          <p:nvPr/>
        </p:nvSpPr>
        <p:spPr>
          <a:xfrm rot="-2495894">
            <a:off y="5431535" x="4063224"/>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5" name="Shape 1645"/>
          <p:cNvSpPr/>
          <p:nvPr/>
        </p:nvSpPr>
        <p:spPr>
          <a:xfrm>
            <a:off y="5276846" x="511058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6" name="Shape 1646"/>
          <p:cNvSpPr/>
          <p:nvPr/>
        </p:nvSpPr>
        <p:spPr>
          <a:xfrm rot="-1514600">
            <a:off y="5276846" x="600380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7" name="Shape 1647"/>
          <p:cNvSpPr/>
          <p:nvPr/>
        </p:nvSpPr>
        <p:spPr>
          <a:xfrm rot="-2157719">
            <a:off y="5250602" x="6743529"/>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8" name="Shape 1648"/>
          <p:cNvSpPr/>
          <p:nvPr/>
        </p:nvSpPr>
        <p:spPr>
          <a:xfrm rot="-9229574">
            <a:off y="4576147" x="6638566"/>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49" name="Shape 1649"/>
          <p:cNvSpPr/>
          <p:nvPr/>
        </p:nvSpPr>
        <p:spPr>
          <a:xfrm rot="-1154308">
            <a:off y="4827349" x="6525654"/>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50" name="Shape 1650"/>
          <p:cNvSpPr/>
          <p:nvPr/>
        </p:nvSpPr>
        <p:spPr>
          <a:xfrm rot="9395563">
            <a:off y="2519434" x="166273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51" name="Shape 1651"/>
          <p:cNvSpPr/>
          <p:nvPr/>
        </p:nvSpPr>
        <p:spPr>
          <a:xfrm rot="9736224">
            <a:off y="2309428" x="1378564"/>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52" name="Shape 1652"/>
          <p:cNvSpPr/>
          <p:nvPr/>
        </p:nvSpPr>
        <p:spPr>
          <a:xfrm rot="10126058">
            <a:off y="2984343" x="1459523"/>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53" name="Shape 1653"/>
          <p:cNvSpPr/>
          <p:nvPr/>
        </p:nvSpPr>
        <p:spPr>
          <a:xfrm rot="10584628">
            <a:off y="3479099" x="925543"/>
            <a:ext cy="76200" cx="76200"/>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54" name="Shape 1654"/>
          <p:cNvSpPr/>
          <p:nvPr/>
        </p:nvSpPr>
        <p:spPr>
          <a:xfrm rot="9395563">
            <a:off y="2867745" x="2495170"/>
            <a:ext cy="76199" cx="76199"/>
          </a:xfrm>
          <a:prstGeom prst="triangle">
            <a:avLst>
              <a:gd fmla="val 50000" name="adj"/>
            </a:avLst>
          </a:prstGeom>
          <a:solidFill>
            <a:schemeClr val="dk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nvGrpSpPr>
          <p:cNvPr id="1655" name="Shape 1655"/>
          <p:cNvGrpSpPr/>
          <p:nvPr/>
        </p:nvGrpSpPr>
        <p:grpSpPr>
          <a:xfrm>
            <a:off y="3278619" x="670576"/>
            <a:ext cy="2379898" cx="6449314"/>
            <a:chOff y="3278619" x="670576"/>
            <a:chExt cy="2379898" cx="6449314"/>
          </a:xfrm>
        </p:grpSpPr>
        <p:sp>
          <p:nvSpPr>
            <p:cNvPr id="1656" name="Shape 1656"/>
            <p:cNvSpPr txBox="1"/>
            <p:nvPr/>
          </p:nvSpPr>
          <p:spPr>
            <a:xfrm rot="-855926">
              <a:off y="4087646" x="677634"/>
              <a:ext cy="158423" cx="808203"/>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Lake Hatch Fault</a:t>
              </a:r>
            </a:p>
          </p:txBody>
        </p:sp>
        <p:sp>
          <p:nvSpPr>
            <p:cNvPr id="1657" name="Shape 1657"/>
            <p:cNvSpPr txBox="1"/>
            <p:nvPr/>
          </p:nvSpPr>
          <p:spPr>
            <a:xfrm>
              <a:off y="4260655" x="5123055"/>
              <a:ext cy="158422" cx="622550"/>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Empire Fault</a:t>
              </a:r>
            </a:p>
          </p:txBody>
        </p:sp>
        <p:sp>
          <p:nvSpPr>
            <p:cNvPr id="1658" name="Shape 1658"/>
            <p:cNvSpPr txBox="1"/>
            <p:nvPr/>
          </p:nvSpPr>
          <p:spPr>
            <a:xfrm rot="-298994">
              <a:off y="4860727" x="5419958"/>
              <a:ext cy="158422" cx="833250"/>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Bastian Bay Fault</a:t>
              </a:r>
            </a:p>
          </p:txBody>
        </p:sp>
        <p:sp>
          <p:nvSpPr>
            <p:cNvPr id="1659" name="Shape 1659"/>
            <p:cNvSpPr txBox="1"/>
            <p:nvPr/>
          </p:nvSpPr>
          <p:spPr>
            <a:xfrm rot="169868">
              <a:off y="3629634" x="4614211"/>
              <a:ext cy="158423" cx="588663"/>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Lafitte Fault</a:t>
              </a:r>
            </a:p>
          </p:txBody>
        </p:sp>
        <p:sp>
          <p:nvSpPr>
            <p:cNvPr id="1660" name="Shape 1660"/>
            <p:cNvSpPr txBox="1"/>
            <p:nvPr/>
          </p:nvSpPr>
          <p:spPr>
            <a:xfrm>
              <a:off y="5500094" x="4619185"/>
              <a:ext cy="158422" cx="811149"/>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West Delta Fault</a:t>
              </a:r>
            </a:p>
          </p:txBody>
        </p:sp>
        <p:sp>
          <p:nvSpPr>
            <p:cNvPr id="1661" name="Shape 1661"/>
            <p:cNvSpPr txBox="1"/>
            <p:nvPr/>
          </p:nvSpPr>
          <p:spPr>
            <a:xfrm rot="1207099">
              <a:off y="3940638" x="5415442"/>
              <a:ext cy="158422" cx="721271"/>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Magnolia Fault</a:t>
              </a:r>
            </a:p>
          </p:txBody>
        </p:sp>
        <p:sp>
          <p:nvSpPr>
            <p:cNvPr id="1662" name="Shape 1662"/>
            <p:cNvSpPr txBox="1"/>
            <p:nvPr/>
          </p:nvSpPr>
          <p:spPr>
            <a:xfrm rot="-178389">
              <a:off y="5478963" x="6384688"/>
              <a:ext cy="158422" cx="731585"/>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West Bay Fault</a:t>
              </a:r>
            </a:p>
          </p:txBody>
        </p:sp>
        <p:sp>
          <p:nvSpPr>
            <p:cNvPr id="1663" name="Shape 1663"/>
            <p:cNvSpPr txBox="1"/>
            <p:nvPr/>
          </p:nvSpPr>
          <p:spPr>
            <a:xfrm rot="-311607">
              <a:off y="4689538" x="2010816"/>
              <a:ext cy="158422" cx="1076365"/>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Golden Meadow Fault</a:t>
              </a:r>
            </a:p>
          </p:txBody>
        </p:sp>
        <p:sp>
          <p:nvSpPr>
            <p:cNvPr id="1664" name="Shape 1664"/>
            <p:cNvSpPr txBox="1"/>
            <p:nvPr/>
          </p:nvSpPr>
          <p:spPr>
            <a:xfrm rot="-447173">
              <a:off y="3318804" x="1672946"/>
              <a:ext cy="158423" cx="629918"/>
            </a:xfrm>
            <a:prstGeom prst="rect">
              <a:avLst/>
            </a:prstGeom>
            <a:solidFill>
              <a:srgbClr val="FFFFFF"/>
            </a:solidFill>
            <a:ln>
              <a:noFill/>
            </a:ln>
          </p:spPr>
          <p:txBody>
            <a:bodyPr bIns="9125" rIns="9125" lIns="9125" tIns="9125"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900" lang="en-US" i="0">
                  <a:solidFill>
                    <a:srgbClr val="000000"/>
                  </a:solidFill>
                  <a:latin typeface="Calibri"/>
                  <a:ea typeface="Calibri"/>
                  <a:cs typeface="Calibri"/>
                  <a:sym typeface="Calibri"/>
                </a:rPr>
                <a:t>Houma Fault</a:t>
              </a:r>
            </a:p>
          </p:txBody>
        </p:sp>
      </p:grpSp>
      <p:sp>
        <p:nvSpPr>
          <p:cNvPr id="1665" name="Shape 1665"/>
          <p:cNvSpPr txBox="1"/>
          <p:nvPr/>
        </p:nvSpPr>
        <p:spPr>
          <a:xfrm>
            <a:off y="280713" x="810520"/>
            <a:ext cy="584774" cx="3588418"/>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Regional Geology</a:t>
            </a:r>
          </a:p>
        </p:txBody>
      </p:sp>
      <p:grpSp>
        <p:nvGrpSpPr>
          <p:cNvPr id="1666" name="Shape 1666"/>
          <p:cNvGrpSpPr/>
          <p:nvPr/>
        </p:nvGrpSpPr>
        <p:grpSpPr>
          <a:xfrm>
            <a:off y="3195960" x="639191"/>
            <a:ext cy="2831977" cx="6613863"/>
            <a:chOff y="3195960" x="639191"/>
            <a:chExt cy="2831977" cx="6613863"/>
          </a:xfrm>
        </p:grpSpPr>
        <p:sp>
          <p:nvSpPr>
            <p:cNvPr id="1667" name="Shape 1667"/>
            <p:cNvSpPr/>
            <p:nvPr/>
          </p:nvSpPr>
          <p:spPr>
            <a:xfrm>
              <a:off y="3664580" x="683581"/>
              <a:ext cy="312614" cx="1210667"/>
            </a:xfrm>
            <a:custGeom>
              <a:pathLst>
                <a:path w="1210668" extrusionOk="0" h="312615">
                  <a:moveTo>
                    <a:pt y="312615" x="0"/>
                  </a:moveTo>
                  <a:lnTo>
                    <a:pt y="250471" x="150920"/>
                  </a:lnTo>
                  <a:lnTo>
                    <a:pt y="223838" x="328473"/>
                  </a:lnTo>
                  <a:cubicBezTo>
                    <a:pt y="207123" x="435849"/>
                    <a:pt y="182301" x="687228"/>
                    <a:pt y="164469" x="792793"/>
                  </a:cubicBezTo>
                  <a:cubicBezTo>
                    <a:pt y="146637" x="898358"/>
                    <a:pt y="141874" x="892613"/>
                    <a:pt y="116844" x="961862"/>
                  </a:cubicBezTo>
                  <a:cubicBezTo>
                    <a:pt y="79538" x="1108894"/>
                    <a:pt y="10346" x="1169200"/>
                    <a:pt y="0" x="1210668"/>
                  </a:cubicBez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68" name="Shape 1668"/>
            <p:cNvSpPr/>
            <p:nvPr/>
          </p:nvSpPr>
          <p:spPr>
            <a:xfrm>
              <a:off y="3986073" x="701335"/>
              <a:ext cy="639191" cx="1562469"/>
            </a:xfrm>
            <a:custGeom>
              <a:pathLst>
                <a:path w="1562470" extrusionOk="0" h="639192">
                  <a:moveTo>
                    <a:pt y="639192" x="0"/>
                  </a:moveTo>
                  <a:lnTo>
                    <a:pt y="568171" x="124287"/>
                  </a:lnTo>
                  <a:lnTo>
                    <a:pt y="541538" x="213064"/>
                  </a:lnTo>
                  <a:lnTo>
                    <a:pt y="442173" x="322440"/>
                  </a:lnTo>
                  <a:cubicBezTo>
                    <a:pt y="426591" x="348688"/>
                    <a:pt y="384814" x="427322"/>
                    <a:pt y="369232" x="453570"/>
                  </a:cubicBezTo>
                  <a:lnTo>
                    <a:pt y="360332" x="546531"/>
                  </a:lnTo>
                  <a:lnTo>
                    <a:pt y="399495" x="736847"/>
                  </a:lnTo>
                  <a:lnTo>
                    <a:pt y="337351" x="941033"/>
                  </a:lnTo>
                  <a:lnTo>
                    <a:pt y="310718" x="1109709"/>
                  </a:lnTo>
                  <a:lnTo>
                    <a:pt y="284085" x="1242874"/>
                  </a:lnTo>
                  <a:lnTo>
                    <a:pt y="177553" x="1331650"/>
                  </a:lnTo>
                  <a:lnTo>
                    <a:pt y="97654" x="1367161"/>
                  </a:lnTo>
                  <a:lnTo>
                    <a:pt y="71021" x="1420427"/>
                  </a:lnTo>
                  <a:lnTo>
                    <a:pt y="0" x="156247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69" name="Shape 1669"/>
            <p:cNvSpPr/>
            <p:nvPr/>
          </p:nvSpPr>
          <p:spPr>
            <a:xfrm>
              <a:off y="4208016" x="2166150"/>
              <a:ext cy="186430" cx="1935331"/>
            </a:xfrm>
            <a:custGeom>
              <a:pathLst>
                <a:path w="1935332" extrusionOk="0" h="186431">
                  <a:moveTo>
                    <a:pt y="106532" x="0"/>
                  </a:moveTo>
                  <a:lnTo>
                    <a:pt y="26633" x="195309"/>
                  </a:lnTo>
                  <a:lnTo>
                    <a:pt y="0" x="417251"/>
                  </a:lnTo>
                  <a:lnTo>
                    <a:pt y="53266" x="639193"/>
                  </a:lnTo>
                  <a:lnTo>
                    <a:pt y="88776" x="861134"/>
                  </a:lnTo>
                  <a:lnTo>
                    <a:pt y="115409" x="1136342"/>
                  </a:lnTo>
                  <a:lnTo>
                    <a:pt y="133165" x="1340529"/>
                  </a:lnTo>
                  <a:lnTo>
                    <a:pt y="150920" x="1589103"/>
                  </a:lnTo>
                  <a:lnTo>
                    <a:pt y="177553" x="1748901"/>
                  </a:lnTo>
                  <a:lnTo>
                    <a:pt y="186431" x="1935332"/>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0" name="Shape 1670"/>
            <p:cNvSpPr/>
            <p:nvPr/>
          </p:nvSpPr>
          <p:spPr>
            <a:xfrm>
              <a:off y="4394446" x="1633491"/>
              <a:ext cy="115408" cx="1065320"/>
            </a:xfrm>
            <a:custGeom>
              <a:pathLst>
                <a:path w="1065321" extrusionOk="0" h="115409">
                  <a:moveTo>
                    <a:pt y="0" x="0"/>
                  </a:moveTo>
                  <a:lnTo>
                    <a:pt y="71021" x="133165"/>
                  </a:lnTo>
                  <a:lnTo>
                    <a:pt y="106532" x="310719"/>
                  </a:lnTo>
                  <a:lnTo>
                    <a:pt y="115409" x="497150"/>
                  </a:lnTo>
                  <a:lnTo>
                    <a:pt y="53266" x="692459"/>
                  </a:lnTo>
                  <a:lnTo>
                    <a:pt y="8877" x="852257"/>
                  </a:lnTo>
                  <a:lnTo>
                    <a:pt y="44388" x="1065321"/>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1" name="Shape 1671"/>
            <p:cNvSpPr/>
            <p:nvPr/>
          </p:nvSpPr>
          <p:spPr>
            <a:xfrm>
              <a:off y="4110360" x="3462291"/>
              <a:ext cy="133164" cx="488271"/>
            </a:xfrm>
            <a:custGeom>
              <a:pathLst>
                <a:path w="488272" extrusionOk="0" h="133165">
                  <a:moveTo>
                    <a:pt y="0" x="0"/>
                  </a:moveTo>
                  <a:lnTo>
                    <a:pt y="97655" x="168676"/>
                  </a:lnTo>
                  <a:lnTo>
                    <a:pt y="133165" x="292963"/>
                  </a:lnTo>
                  <a:lnTo>
                    <a:pt y="106532" x="381740"/>
                  </a:lnTo>
                  <a:lnTo>
                    <a:pt y="53266" x="488272"/>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2" name="Shape 1672"/>
            <p:cNvSpPr/>
            <p:nvPr/>
          </p:nvSpPr>
          <p:spPr>
            <a:xfrm>
              <a:off y="3453414" x="3755253"/>
              <a:ext cy="97653" cx="1269506"/>
            </a:xfrm>
            <a:custGeom>
              <a:pathLst>
                <a:path w="1269507" extrusionOk="0" h="97654">
                  <a:moveTo>
                    <a:pt y="26633" x="0"/>
                  </a:moveTo>
                  <a:lnTo>
                    <a:pt y="97654" x="159798"/>
                  </a:lnTo>
                  <a:lnTo>
                    <a:pt y="79899" x="337352"/>
                  </a:lnTo>
                  <a:lnTo>
                    <a:pt y="0" x="506028"/>
                  </a:lnTo>
                  <a:lnTo>
                    <a:pt y="8877" x="781235"/>
                  </a:lnTo>
                  <a:lnTo>
                    <a:pt y="26633" x="949911"/>
                  </a:lnTo>
                  <a:lnTo>
                    <a:pt y="44388" x="1065321"/>
                  </a:lnTo>
                  <a:lnTo>
                    <a:pt y="71021" x="1269507"/>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3" name="Shape 1673"/>
            <p:cNvSpPr/>
            <p:nvPr/>
          </p:nvSpPr>
          <p:spPr>
            <a:xfrm>
              <a:off y="3195960" x="4918228"/>
              <a:ext cy="88776" cx="337351"/>
            </a:xfrm>
            <a:custGeom>
              <a:pathLst>
                <a:path w="337352" extrusionOk="0" h="88777">
                  <a:moveTo>
                    <a:pt y="0" x="337352"/>
                  </a:moveTo>
                  <a:lnTo>
                    <a:pt y="0" x="213064"/>
                  </a:lnTo>
                  <a:lnTo>
                    <a:pt y="17756" x="124288"/>
                  </a:lnTo>
                  <a:lnTo>
                    <a:pt y="88777"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4" name="Shape 1674"/>
            <p:cNvSpPr/>
            <p:nvPr/>
          </p:nvSpPr>
          <p:spPr>
            <a:xfrm>
              <a:off y="3435657" x="5530787"/>
              <a:ext cy="26632" cx="355106"/>
            </a:xfrm>
            <a:custGeom>
              <a:pathLst>
                <a:path w="355107" extrusionOk="0" h="26633">
                  <a:moveTo>
                    <a:pt y="26633" x="355107"/>
                  </a:moveTo>
                  <a:lnTo>
                    <a:pt y="0" x="221942"/>
                  </a:lnTo>
                  <a:lnTo>
                    <a:pt y="8878"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5" name="Shape 1675"/>
            <p:cNvSpPr/>
            <p:nvPr/>
          </p:nvSpPr>
          <p:spPr>
            <a:xfrm>
              <a:off y="3302492" x="5894773"/>
              <a:ext cy="35510" cx="372861"/>
            </a:xfrm>
            <a:custGeom>
              <a:pathLst>
                <a:path w="372862" extrusionOk="0" h="35511">
                  <a:moveTo>
                    <a:pt y="35511" x="372862"/>
                  </a:moveTo>
                  <a:lnTo>
                    <a:pt y="0" x="204186"/>
                  </a:lnTo>
                  <a:lnTo>
                    <a:pt y="8878" x="97654"/>
                  </a:lnTo>
                  <a:lnTo>
                    <a:pt y="17756"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6" name="Shape 1676"/>
            <p:cNvSpPr/>
            <p:nvPr/>
          </p:nvSpPr>
          <p:spPr>
            <a:xfrm>
              <a:off y="3639844" x="5850383"/>
              <a:ext cy="310717" cx="390617"/>
            </a:xfrm>
            <a:custGeom>
              <a:pathLst>
                <a:path w="390618" extrusionOk="0" h="310718">
                  <a:moveTo>
                    <a:pt y="0" x="0"/>
                  </a:moveTo>
                  <a:lnTo>
                    <a:pt y="53266" x="115410"/>
                  </a:lnTo>
                  <a:lnTo>
                    <a:pt y="150920" x="177554"/>
                  </a:lnTo>
                  <a:lnTo>
                    <a:pt y="248574" x="239698"/>
                  </a:lnTo>
                  <a:lnTo>
                    <a:pt y="310718" x="390618"/>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7" name="Shape 1677"/>
            <p:cNvSpPr/>
            <p:nvPr/>
          </p:nvSpPr>
          <p:spPr>
            <a:xfrm>
              <a:off y="3959441" x="5388746"/>
              <a:ext cy="62142" cx="248573"/>
            </a:xfrm>
            <a:custGeom>
              <a:pathLst>
                <a:path w="248574" extrusionOk="0" h="62143">
                  <a:moveTo>
                    <a:pt y="0" x="248574"/>
                  </a:moveTo>
                  <a:lnTo>
                    <a:pt y="62143" x="168675"/>
                  </a:lnTo>
                  <a:lnTo>
                    <a:pt y="62143"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8" name="Shape 1678"/>
            <p:cNvSpPr/>
            <p:nvPr/>
          </p:nvSpPr>
          <p:spPr>
            <a:xfrm>
              <a:off y="3808519" x="4598632"/>
              <a:ext cy="62143" cx="594803"/>
            </a:xfrm>
            <a:custGeom>
              <a:pathLst>
                <a:path w="594804" extrusionOk="0" h="62144">
                  <a:moveTo>
                    <a:pt y="62144" x="594804"/>
                  </a:moveTo>
                  <a:lnTo>
                    <a:pt y="17756" x="319596"/>
                  </a:lnTo>
                  <a:lnTo>
                    <a:pt y="0" x="213064"/>
                  </a:lnTo>
                  <a:lnTo>
                    <a:pt y="53266"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79" name="Shape 1679"/>
            <p:cNvSpPr/>
            <p:nvPr/>
          </p:nvSpPr>
          <p:spPr>
            <a:xfrm>
              <a:off y="4412201" x="5086905"/>
              <a:ext cy="62143" cx="541537"/>
            </a:xfrm>
            <a:custGeom>
              <a:pathLst>
                <a:path w="541538" extrusionOk="0" h="62144">
                  <a:moveTo>
                    <a:pt y="62144" x="541538"/>
                  </a:moveTo>
                  <a:lnTo>
                    <a:pt y="44388" x="328474"/>
                  </a:lnTo>
                  <a:lnTo>
                    <a:pt y="53266" x="168676"/>
                  </a:lnTo>
                  <a:lnTo>
                    <a:pt y="0"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0" name="Shape 1680"/>
            <p:cNvSpPr/>
            <p:nvPr/>
          </p:nvSpPr>
          <p:spPr>
            <a:xfrm>
              <a:off y="4634144" x="5202314"/>
              <a:ext cy="62142" cx="612558"/>
            </a:xfrm>
            <a:custGeom>
              <a:pathLst>
                <a:path w="612559" extrusionOk="0" h="62143">
                  <a:moveTo>
                    <a:pt y="62143" x="612559"/>
                  </a:moveTo>
                  <a:lnTo>
                    <a:pt y="17755" x="443883"/>
                  </a:lnTo>
                  <a:lnTo>
                    <a:pt y="0" x="310718"/>
                  </a:lnTo>
                  <a:lnTo>
                    <a:pt y="8877" x="177553"/>
                  </a:lnTo>
                  <a:lnTo>
                    <a:pt y="44388"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1" name="Shape 1681"/>
            <p:cNvSpPr/>
            <p:nvPr/>
          </p:nvSpPr>
          <p:spPr>
            <a:xfrm>
              <a:off y="4456589" x="5646198"/>
              <a:ext cy="168675" cx="230818"/>
            </a:xfrm>
            <a:custGeom>
              <a:pathLst>
                <a:path w="230819" extrusionOk="0" h="168676">
                  <a:moveTo>
                    <a:pt y="0" x="0"/>
                  </a:moveTo>
                  <a:lnTo>
                    <a:pt y="88777" x="97654"/>
                  </a:lnTo>
                  <a:lnTo>
                    <a:pt y="168676" x="230819"/>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2" name="Shape 1682"/>
            <p:cNvSpPr/>
            <p:nvPr/>
          </p:nvSpPr>
          <p:spPr>
            <a:xfrm>
              <a:off y="4350057" x="6019060"/>
              <a:ext cy="541537" cx="1100830"/>
            </a:xfrm>
            <a:custGeom>
              <a:pathLst>
                <a:path w="1100831" extrusionOk="0" h="541538">
                  <a:moveTo>
                    <a:pt y="213064" x="0"/>
                  </a:moveTo>
                  <a:lnTo>
                    <a:pt y="97655" x="97655"/>
                  </a:lnTo>
                  <a:lnTo>
                    <a:pt y="26633" x="230820"/>
                  </a:lnTo>
                  <a:lnTo>
                    <a:pt y="0" x="381740"/>
                  </a:lnTo>
                  <a:lnTo>
                    <a:pt y="35511" x="603682"/>
                  </a:lnTo>
                  <a:lnTo>
                    <a:pt y="150921" x="834501"/>
                  </a:lnTo>
                  <a:lnTo>
                    <a:pt y="284086" x="958789"/>
                  </a:lnTo>
                  <a:lnTo>
                    <a:pt y="390618" x="1056443"/>
                  </a:lnTo>
                  <a:lnTo>
                    <a:pt y="541538" x="1100831"/>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3" name="Shape 1683"/>
            <p:cNvSpPr/>
            <p:nvPr/>
          </p:nvSpPr>
          <p:spPr>
            <a:xfrm>
              <a:off y="5060271" x="7128768"/>
              <a:ext cy="506026" cx="124286"/>
            </a:xfrm>
            <a:custGeom>
              <a:pathLst>
                <a:path w="124287" extrusionOk="0" h="506027">
                  <a:moveTo>
                    <a:pt y="0" x="71021"/>
                  </a:moveTo>
                  <a:lnTo>
                    <a:pt y="0" x="71021"/>
                  </a:lnTo>
                  <a:lnTo>
                    <a:pt y="150920" x="124287"/>
                  </a:lnTo>
                  <a:lnTo>
                    <a:pt y="337351" x="88777"/>
                  </a:lnTo>
                  <a:lnTo>
                    <a:pt y="506027"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4" name="Shape 1684"/>
            <p:cNvSpPr/>
            <p:nvPr/>
          </p:nvSpPr>
          <p:spPr>
            <a:xfrm>
              <a:off y="5397623" x="6631618"/>
              <a:ext cy="44388" cx="399495"/>
            </a:xfrm>
            <a:custGeom>
              <a:pathLst>
                <a:path w="399496" extrusionOk="0" h="44389">
                  <a:moveTo>
                    <a:pt y="0" x="399496"/>
                  </a:moveTo>
                  <a:lnTo>
                    <a:pt y="35511" x="248575"/>
                  </a:lnTo>
                  <a:lnTo>
                    <a:pt y="44389" x="142043"/>
                  </a:lnTo>
                  <a:lnTo>
                    <a:pt y="44389"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685" name="Shape 1685"/>
            <p:cNvSpPr/>
            <p:nvPr/>
          </p:nvSpPr>
          <p:spPr>
            <a:xfrm>
              <a:off y="5051394" x="639191"/>
              <a:ext cy="976543" cx="5770485"/>
            </a:xfrm>
            <a:custGeom>
              <a:pathLst>
                <a:path w="5770486" extrusionOk="0" h="976544">
                  <a:moveTo>
                    <a:pt y="0" x="5770486"/>
                  </a:moveTo>
                  <a:lnTo>
                    <a:pt y="0" x="5770486"/>
                  </a:lnTo>
                  <a:lnTo>
                    <a:pt y="204187" x="5672831"/>
                  </a:lnTo>
                  <a:lnTo>
                    <a:pt y="381740" x="5513033"/>
                  </a:lnTo>
                  <a:lnTo>
                    <a:pt y="452761" x="5344358"/>
                  </a:lnTo>
                  <a:lnTo>
                    <a:pt y="470517" x="5069150"/>
                  </a:lnTo>
                  <a:lnTo>
                    <a:pt y="488272" x="4882719"/>
                  </a:lnTo>
                  <a:lnTo>
                    <a:pt y="435006" x="4580878"/>
                  </a:lnTo>
                  <a:lnTo>
                    <a:pt y="426128" x="4332303"/>
                  </a:lnTo>
                  <a:lnTo>
                    <a:pt y="417251" x="4119239"/>
                  </a:lnTo>
                  <a:lnTo>
                    <a:pt y="461639" x="3879542"/>
                  </a:lnTo>
                  <a:lnTo>
                    <a:pt y="585926" x="3648723"/>
                  </a:lnTo>
                  <a:lnTo>
                    <a:pt y="692458" x="3471169"/>
                  </a:lnTo>
                  <a:lnTo>
                    <a:pt y="763480" x="3320249"/>
                  </a:lnTo>
                  <a:lnTo>
                    <a:pt y="896645" x="3160451"/>
                  </a:lnTo>
                  <a:lnTo>
                    <a:pt y="976544" x="2947387"/>
                  </a:lnTo>
                  <a:lnTo>
                    <a:pt y="896645" x="2725445"/>
                  </a:lnTo>
                  <a:lnTo>
                    <a:pt y="852256" x="2494625"/>
                  </a:lnTo>
                  <a:lnTo>
                    <a:pt y="852256" x="2299317"/>
                  </a:lnTo>
                  <a:lnTo>
                    <a:pt y="861134" x="2121763"/>
                  </a:lnTo>
                  <a:lnTo>
                    <a:pt y="878889" x="1979721"/>
                  </a:lnTo>
                  <a:lnTo>
                    <a:pt y="870012" x="1846556"/>
                  </a:lnTo>
                  <a:lnTo>
                    <a:pt y="798990" x="1722268"/>
                  </a:lnTo>
                  <a:lnTo>
                    <a:pt y="772357" x="1677880"/>
                  </a:lnTo>
                  <a:lnTo>
                    <a:pt y="781235" x="1500326"/>
                  </a:lnTo>
                  <a:lnTo>
                    <a:pt y="727969" x="1367161"/>
                  </a:lnTo>
                  <a:lnTo>
                    <a:pt y="621437" x="1287262"/>
                  </a:lnTo>
                  <a:lnTo>
                    <a:pt y="426128" x="1233996"/>
                  </a:lnTo>
                  <a:lnTo>
                    <a:pt y="346229" x="1109709"/>
                  </a:lnTo>
                  <a:lnTo>
                    <a:pt y="319596" x="976544"/>
                  </a:lnTo>
                  <a:lnTo>
                    <a:pt y="443884" x="905523"/>
                  </a:lnTo>
                  <a:lnTo>
                    <a:pt y="648070" x="878890"/>
                  </a:lnTo>
                  <a:lnTo>
                    <a:pt y="790113" x="656948"/>
                  </a:lnTo>
                  <a:lnTo>
                    <a:pt y="861134" x="479394"/>
                  </a:lnTo>
                  <a:lnTo>
                    <a:pt y="852256" x="301841"/>
                  </a:lnTo>
                  <a:lnTo>
                    <a:pt y="754602" x="0"/>
                  </a:lnTo>
                </a:path>
              </a:pathLst>
            </a:custGeom>
            <a:noFill/>
            <a:ln w="25400" cap="flat">
              <a:solidFill>
                <a:srgbClr val="FF00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grpSp>
        <p:nvGrpSpPr>
          <p:cNvPr id="1686" name="Shape 1686"/>
          <p:cNvGrpSpPr/>
          <p:nvPr/>
        </p:nvGrpSpPr>
        <p:grpSpPr>
          <a:xfrm>
            <a:off y="334740" x="5079992"/>
            <a:ext cy="2770753" cx="3847568"/>
            <a:chOff y="623183" x="5109282"/>
            <a:chExt cy="2770753" cx="3847568"/>
          </a:xfrm>
        </p:grpSpPr>
        <p:pic>
          <p:nvPicPr>
            <p:cNvPr id="1687" name="Shape 1687"/>
            <p:cNvPicPr preferRelativeResize="0"/>
            <p:nvPr/>
          </p:nvPicPr>
          <p:blipFill rotWithShape="1">
            <a:blip r:embed="rId4">
              <a:alphaModFix/>
            </a:blip>
            <a:srcRect t="0" b="0" r="0" l="0"/>
            <a:stretch/>
          </p:blipFill>
          <p:spPr>
            <a:xfrm>
              <a:off y="623183" x="5109282"/>
              <a:ext cy="2770753" cx="3760306"/>
            </a:xfrm>
            <a:prstGeom prst="rect">
              <a:avLst/>
            </a:prstGeom>
            <a:noFill/>
            <a:ln>
              <a:noFill/>
            </a:ln>
          </p:spPr>
        </p:pic>
        <p:sp>
          <p:nvSpPr>
            <p:cNvPr id="1688" name="Shape 1688"/>
            <p:cNvSpPr/>
            <p:nvPr/>
          </p:nvSpPr>
          <p:spPr>
            <a:xfrm>
              <a:off y="1000361" x="5713053"/>
              <a:ext cy="2022134" cx="3097735"/>
            </a:xfrm>
            <a:custGeom>
              <a:pathLst>
                <a:path w="7156175" extrusionOk="0" h="4671393">
                  <a:moveTo>
                    <a:pt y="0" x="0"/>
                  </a:moveTo>
                  <a:lnTo>
                    <a:pt y="218661" x="39757"/>
                  </a:lnTo>
                  <a:lnTo>
                    <a:pt y="506896" x="119270"/>
                  </a:lnTo>
                  <a:lnTo>
                    <a:pt y="805070" x="218661"/>
                  </a:lnTo>
                  <a:lnTo>
                    <a:pt y="1063487" x="337931"/>
                  </a:lnTo>
                  <a:lnTo>
                    <a:pt y="1311966" x="467139"/>
                  </a:lnTo>
                  <a:lnTo>
                    <a:pt y="1470992" x="655983"/>
                  </a:lnTo>
                  <a:lnTo>
                    <a:pt y="1570383" x="894522"/>
                  </a:lnTo>
                  <a:cubicBezTo>
                    <a:pt y="1593574" x="954157"/>
                    <a:pt y="1646583" x="1033670"/>
                    <a:pt y="1669774" x="1093305"/>
                  </a:cubicBezTo>
                  <a:lnTo>
                    <a:pt y="1749287" x="1311965"/>
                  </a:lnTo>
                  <a:lnTo>
                    <a:pt y="1808922" x="1630018"/>
                  </a:lnTo>
                  <a:cubicBezTo>
                    <a:pt y="1828800" x="1724440"/>
                    <a:pt y="1838740" x="1772479"/>
                    <a:pt y="1868557" x="1878496"/>
                  </a:cubicBezTo>
                  <a:lnTo>
                    <a:pt y="2017644" x="2166731"/>
                  </a:lnTo>
                  <a:lnTo>
                    <a:pt y="2186609" x="2574235"/>
                  </a:lnTo>
                  <a:lnTo>
                    <a:pt y="2504661" x="2922105"/>
                  </a:lnTo>
                  <a:lnTo>
                    <a:pt y="2912166" x="3220279"/>
                  </a:lnTo>
                  <a:lnTo>
                    <a:pt y="3250096" x="3468757"/>
                  </a:lnTo>
                  <a:cubicBezTo>
                    <a:pt y="3327952" x="3536674"/>
                    <a:pt y="3394214" x="3606248"/>
                    <a:pt y="3468757" x="3707296"/>
                  </a:cubicBezTo>
                  <a:cubicBezTo>
                    <a:pt y="3543300" x="3808344"/>
                    <a:pt y="3614531" x="3925957"/>
                    <a:pt y="3697357" x="4075044"/>
                  </a:cubicBezTo>
                  <a:cubicBezTo>
                    <a:pt y="3780183" x="4224131"/>
                    <a:pt y="3823252" x="4393096"/>
                    <a:pt y="3876261" x="4522305"/>
                  </a:cubicBezTo>
                  <a:cubicBezTo>
                    <a:pt y="3929270" x="4651514"/>
                    <a:pt y="4022035" x="4772440"/>
                    <a:pt y="4084983" x="4909931"/>
                  </a:cubicBezTo>
                  <a:cubicBezTo>
                    <a:pt y="4147931" x="5047422"/>
                    <a:pt y="4214192" x="5249517"/>
                    <a:pt y="4253948" x="5347252"/>
                  </a:cubicBezTo>
                  <a:cubicBezTo>
                    <a:pt y="4277139" x="5396948"/>
                    <a:pt y="4359966" x="5665304"/>
                    <a:pt y="4383157" x="5715000"/>
                  </a:cubicBezTo>
                  <a:cubicBezTo>
                    <a:pt y="4409661" x="5854148"/>
                    <a:pt y="4426227" x="6003235"/>
                    <a:pt y="4452731" x="6142383"/>
                  </a:cubicBezTo>
                  <a:lnTo>
                    <a:pt y="4671393" x="7156175"/>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89" name="Shape 1689"/>
            <p:cNvSpPr/>
            <p:nvPr/>
          </p:nvSpPr>
          <p:spPr>
            <a:xfrm>
              <a:off y="659035" x="6149030"/>
              <a:ext cy="1217582" cx="516290"/>
            </a:xfrm>
            <a:custGeom>
              <a:pathLst>
                <a:path w="1192697" extrusionOk="0" h="2812774">
                  <a:moveTo>
                    <a:pt y="0" x="0"/>
                  </a:moveTo>
                  <a:cubicBezTo>
                    <a:pt y="122583" x="23192"/>
                    <a:pt y="202096" x="33131"/>
                    <a:pt y="367748" x="69575"/>
                  </a:cubicBezTo>
                  <a:cubicBezTo>
                    <a:pt y="533400" x="106019"/>
                    <a:pt y="785191" x="168966"/>
                    <a:pt y="993913" x="218662"/>
                  </a:cubicBezTo>
                  <a:lnTo>
                    <a:pt y="1659835" x="377688"/>
                  </a:lnTo>
                  <a:lnTo>
                    <a:pt y="2335696" x="675862"/>
                  </a:lnTo>
                  <a:lnTo>
                    <a:pt y="2653747" x="914401"/>
                  </a:lnTo>
                  <a:lnTo>
                    <a:pt y="2812774" x="1192697"/>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0" name="Shape 1690"/>
            <p:cNvSpPr/>
            <p:nvPr/>
          </p:nvSpPr>
          <p:spPr>
            <a:xfrm>
              <a:off y="673018" x="5282812"/>
              <a:ext cy="2392499" cx="3502162"/>
            </a:xfrm>
            <a:custGeom>
              <a:pathLst>
                <a:path w="8090452" extrusionOk="0" h="5526985">
                  <a:moveTo>
                    <a:pt y="76718" x="6875498"/>
                  </a:moveTo>
                  <a:cubicBezTo>
                    <a:pt y="34684" x="6861004"/>
                    <a:pt y="27972" x="6861020"/>
                    <a:pt y="20604" x="6845266"/>
                  </a:cubicBezTo>
                  <a:cubicBezTo>
                    <a:pt y="13236" x="6829512"/>
                    <a:pt y="11736" x="6810047"/>
                    <a:pt y="6317" x="6783353"/>
                  </a:cubicBezTo>
                  <a:lnTo>
                    <a:pt y="0" x="6677956"/>
                  </a:lnTo>
                  <a:lnTo>
                    <a:pt y="50524" x="6589644"/>
                  </a:lnTo>
                  <a:cubicBezTo>
                    <a:pt y="85001" x="6572458"/>
                    <a:pt y="100427" x="6555271"/>
                    <a:pt y="134904" x="6538085"/>
                  </a:cubicBezTo>
                  <a:lnTo>
                    <a:pt y="275500" x="6487871"/>
                  </a:lnTo>
                  <a:lnTo>
                    <a:pt y="477907" x="6440557"/>
                  </a:lnTo>
                  <a:lnTo>
                    <a:pt y="746263" x="6390861"/>
                  </a:lnTo>
                  <a:lnTo>
                    <a:pt y="1064315" x="6380922"/>
                  </a:lnTo>
                  <a:lnTo>
                    <a:pt y="1352550" x="6420679"/>
                  </a:lnTo>
                  <a:lnTo>
                    <a:pt y="1660663" x="6470374"/>
                  </a:lnTo>
                  <a:lnTo>
                    <a:pt y="1919081" x="6500192"/>
                  </a:lnTo>
                  <a:lnTo>
                    <a:pt y="2306707" x="6569765"/>
                  </a:lnTo>
                  <a:lnTo>
                    <a:pt y="2803663" x="6579705"/>
                  </a:lnTo>
                  <a:lnTo>
                    <a:pt y="3887029" x="6510131"/>
                  </a:lnTo>
                  <a:lnTo>
                    <a:pt y="4324350" x="6380922"/>
                  </a:lnTo>
                  <a:lnTo>
                    <a:pt y="4761672" x="6013174"/>
                  </a:lnTo>
                  <a:lnTo>
                    <a:pt y="4721916" x="5645426"/>
                  </a:lnTo>
                  <a:cubicBezTo>
                    <a:pt y="4721916" x="5546035"/>
                    <a:pt y="4662282" x="5466522"/>
                    <a:pt y="4662282" x="5367131"/>
                  </a:cubicBezTo>
                  <a:lnTo>
                    <a:pt y="4612584" x="5098774"/>
                  </a:lnTo>
                  <a:lnTo>
                    <a:pt y="4672220" x="4651514"/>
                  </a:lnTo>
                  <a:cubicBezTo>
                    <a:pt y="4652342" x="4399723"/>
                    <a:pt y="4698724" x="3912705"/>
                    <a:pt y="4702037" x="3627783"/>
                  </a:cubicBezTo>
                  <a:cubicBezTo>
                    <a:pt y="4705350" x="3342861"/>
                    <a:pt y="4678846" x="3130826"/>
                    <a:pt y="4692098" x="2941983"/>
                  </a:cubicBezTo>
                  <a:cubicBezTo>
                    <a:pt y="4705350" x="2753140"/>
                    <a:pt y="4708662" x="2703443"/>
                    <a:pt y="4781550" x="2494722"/>
                  </a:cubicBezTo>
                  <a:lnTo>
                    <a:pt y="4841184" x="1938131"/>
                  </a:lnTo>
                  <a:lnTo>
                    <a:pt y="4990272" x="1143000"/>
                  </a:lnTo>
                  <a:lnTo>
                    <a:pt y="5049907" x="824949"/>
                  </a:lnTo>
                  <a:lnTo>
                    <a:pt y="5288447" x="367747"/>
                  </a:lnTo>
                  <a:lnTo>
                    <a:pt y="5447472" x="0"/>
                  </a:lnTo>
                  <a:lnTo>
                    <a:pt y="5526985" x="19877"/>
                  </a:lnTo>
                  <a:lnTo>
                    <a:pt y="5407716" x="208722"/>
                  </a:lnTo>
                  <a:lnTo>
                    <a:pt y="5198994" x="616226"/>
                  </a:lnTo>
                  <a:cubicBezTo>
                    <a:pt y="5169177" x="718930"/>
                    <a:pt y="5109541" x="791818"/>
                    <a:pt y="5079724" x="894522"/>
                  </a:cubicBezTo>
                  <a:lnTo>
                    <a:pt y="4990273" x="1302026"/>
                  </a:lnTo>
                  <a:lnTo>
                    <a:pt y="4930637" x="1739348"/>
                  </a:lnTo>
                  <a:lnTo>
                    <a:pt y="4861064" x="2166731"/>
                  </a:lnTo>
                  <a:cubicBezTo>
                    <a:pt y="4857751" x="2294283"/>
                    <a:pt y="4841186" x="2282688"/>
                    <a:pt y="4831247" x="2395331"/>
                  </a:cubicBezTo>
                  <a:cubicBezTo>
                    <a:pt y="4821308" x="2507974"/>
                    <a:pt y="4784864" x="2647121"/>
                    <a:pt y="4771612" x="2733260"/>
                  </a:cubicBezTo>
                  <a:cubicBezTo>
                    <a:pt y="4758360" x="2819399"/>
                    <a:pt y="4750077" x="2859156"/>
                    <a:pt y="4751734" x="2912165"/>
                  </a:cubicBezTo>
                  <a:cubicBezTo>
                    <a:pt y="4753391" x="2965174"/>
                    <a:pt y="4745108" x="3067879"/>
                    <a:pt y="4751734" x="3150705"/>
                  </a:cubicBezTo>
                  <a:lnTo>
                    <a:pt y="4761671" x="3637722"/>
                  </a:lnTo>
                  <a:lnTo>
                    <a:pt y="4731855" x="4025347"/>
                  </a:lnTo>
                  <a:lnTo>
                    <a:pt y="4731855" x="4572001"/>
                  </a:lnTo>
                  <a:lnTo>
                    <a:pt y="4731855" x="4800600"/>
                  </a:lnTo>
                  <a:cubicBezTo>
                    <a:pt y="4728542" x="4810539"/>
                    <a:pt y="4705351" x="5049079"/>
                    <a:pt y="4702038" x="5059018"/>
                  </a:cubicBezTo>
                  <a:lnTo>
                    <a:pt y="4771611" x="5436705"/>
                  </a:lnTo>
                  <a:lnTo>
                    <a:pt y="4890881" x="5854147"/>
                  </a:lnTo>
                  <a:lnTo>
                    <a:pt y="4915935" x="6082230"/>
                  </a:lnTo>
                  <a:cubicBezTo>
                    <a:pt y="4920594" x="6148991"/>
                    <a:pt y="4925358" x="6182968"/>
                    <a:pt y="4940267" x="6247572"/>
                  </a:cubicBezTo>
                  <a:cubicBezTo>
                    <a:pt y="4955176" x="6312176"/>
                    <a:pt y="4991100" x="6537721"/>
                    <a:pt y="5010150" x="6629399"/>
                  </a:cubicBezTo>
                  <a:cubicBezTo>
                    <a:pt y="5029200" x="6721077"/>
                    <a:pt y="5041315" x="6738006"/>
                    <a:pt y="5054567" x="6797641"/>
                  </a:cubicBezTo>
                  <a:cubicBezTo>
                    <a:pt y="5067819" x="6857276"/>
                    <a:pt y="5080087" x="6874998"/>
                    <a:pt y="5089663" x="6987210"/>
                  </a:cubicBezTo>
                  <a:lnTo>
                    <a:pt y="4940576" x="7623313"/>
                  </a:lnTo>
                  <a:lnTo>
                    <a:pt y="4861063" x="7812157"/>
                  </a:lnTo>
                  <a:cubicBezTo>
                    <a:pt y="4801429" x="7898296"/>
                    <a:pt y="4795424" x="7887737"/>
                    <a:pt y="4719121" x="7928632"/>
                  </a:cubicBezTo>
                  <a:cubicBezTo>
                    <a:pt y="4667320" x="7956862"/>
                    <a:pt y="4634568" x="7975566"/>
                    <a:pt y="4570861" x="8010940"/>
                  </a:cubicBezTo>
                  <a:cubicBezTo>
                    <a:pt y="4379223" x="8064362"/>
                    <a:pt y="4336775" x="8069953"/>
                    <a:pt y="4195143" x="8080513"/>
                  </a:cubicBezTo>
                  <a:lnTo>
                    <a:pt y="3916846" x="8090452"/>
                  </a:lnTo>
                  <a:lnTo>
                    <a:pt y="3439768" x="8080513"/>
                  </a:lnTo>
                  <a:lnTo>
                    <a:pt y="2485611" x="7961244"/>
                  </a:lnTo>
                  <a:lnTo>
                    <a:pt y="1839568" x="7961244"/>
                  </a:lnTo>
                  <a:lnTo>
                    <a:pt y="1282976" x="7951305"/>
                  </a:lnTo>
                  <a:lnTo>
                    <a:pt y="776081" x="7951305"/>
                  </a:lnTo>
                  <a:lnTo>
                    <a:pt y="398394" x="7981122"/>
                  </a:lnTo>
                  <a:lnTo>
                    <a:pt y="110159" x="7981122"/>
                  </a:lnTo>
                  <a:cubicBezTo>
                    <a:pt y="90626" x="7973978"/>
                    <a:pt y="71094" x="7978741"/>
                    <a:pt y="51561" x="7971597"/>
                  </a:cubicBezTo>
                  <a:lnTo>
                    <a:pt y="10768" x="7941365"/>
                  </a:lnTo>
                  <a:cubicBezTo>
                    <a:pt y="13253" x="7918899"/>
                    <a:pt y="3832" x="7879763"/>
                    <a:pt y="6317" x="7857297"/>
                  </a:cubicBezTo>
                  <a:lnTo>
                    <a:pt y="24641" x="7814952"/>
                  </a:lnTo>
                  <a:cubicBezTo>
                    <a:pt y="62983" x="7761599"/>
                    <a:pt y="60844" x="7763013"/>
                    <a:pt y="99186" x="7733472"/>
                  </a:cubicBezTo>
                  <a:lnTo>
                    <a:pt y="189672" x="7673009"/>
                  </a:lnTo>
                  <a:cubicBezTo>
                    <a:pt y="207929" x="7670145"/>
                    <a:pt y="242854" x="7652992"/>
                    <a:pt y="261111" x="7650128"/>
                  </a:cubicBezTo>
                  <a:lnTo>
                    <a:pt y="398394" x="7643192"/>
                  </a:lnTo>
                  <a:lnTo>
                    <a:pt y="696568" x="7643192"/>
                  </a:lnTo>
                  <a:lnTo>
                    <a:pt y="1094133" x="7673009"/>
                  </a:lnTo>
                  <a:lnTo>
                    <a:pt y="1521515" x="7712765"/>
                  </a:lnTo>
                  <a:lnTo>
                    <a:pt y="1929020" x="7722705"/>
                  </a:lnTo>
                  <a:lnTo>
                    <a:pt y="2495550" x="7782339"/>
                  </a:lnTo>
                  <a:lnTo>
                    <a:pt y="2853359" x="7802218"/>
                  </a:lnTo>
                  <a:lnTo>
                    <a:pt y="3181350" x="7802218"/>
                  </a:lnTo>
                  <a:lnTo>
                    <a:pt y="3578915" x="7792279"/>
                  </a:lnTo>
                  <a:cubicBezTo>
                    <a:pt y="3768380" x="7756802"/>
                    <a:pt y="3943558" x="7735612"/>
                    <a:pt y="4133023" x="7700135"/>
                  </a:cubicBezTo>
                  <a:lnTo>
                    <a:pt y="4294533" x="7663070"/>
                  </a:lnTo>
                  <a:cubicBezTo>
                    <a:pt y="4331839" x="7644814"/>
                    <a:pt y="4351235" x="7618551"/>
                    <a:pt y="4375911" x="7592978"/>
                  </a:cubicBezTo>
                  <a:cubicBezTo>
                    <a:pt y="4400587" x="7567405"/>
                    <a:pt y="4413218" x="7542282"/>
                    <a:pt y="4442586" x="7509635"/>
                  </a:cubicBezTo>
                  <a:lnTo>
                    <a:pt y="4533072" x="7394713"/>
                  </a:lnTo>
                  <a:cubicBezTo>
                    <a:pt y="4571172" x="7310783"/>
                    <a:pt y="4606892" x="7262571"/>
                    <a:pt y="4644992" x="7178641"/>
                  </a:cubicBezTo>
                  <a:lnTo>
                    <a:pt y="4711976" x="7017026"/>
                  </a:lnTo>
                  <a:cubicBezTo>
                    <a:pt y="4722985" x="6982791"/>
                    <a:pt y="4738758" x="6965226"/>
                    <a:pt y="4749767" x="6930991"/>
                  </a:cubicBezTo>
                  <a:lnTo>
                    <a:pt y="4771611" x="6818244"/>
                  </a:lnTo>
                  <a:cubicBezTo>
                    <a:pt y="4761948" x="6789945"/>
                    <a:pt y="4754667" x="6744977"/>
                    <a:pt y="4745004" x="6716678"/>
                  </a:cubicBezTo>
                  <a:lnTo>
                    <a:pt y="4702037" x="6579705"/>
                  </a:lnTo>
                  <a:lnTo>
                    <a:pt y="4374046" x="6778487"/>
                  </a:lnTo>
                  <a:lnTo>
                    <a:pt y="3747881" x="6997148"/>
                  </a:lnTo>
                  <a:lnTo>
                    <a:pt y="3400011" x="6977270"/>
                  </a:lnTo>
                  <a:lnTo>
                    <a:pt y="2753968" x="6917635"/>
                  </a:lnTo>
                  <a:lnTo>
                    <a:pt y="2406098" x="6848061"/>
                  </a:lnTo>
                  <a:lnTo>
                    <a:pt y="2048289" x="6788426"/>
                  </a:lnTo>
                  <a:lnTo>
                    <a:pt y="1730237" x="6748670"/>
                  </a:lnTo>
                  <a:lnTo>
                    <a:pt y="1173646" x="6748670"/>
                  </a:lnTo>
                  <a:lnTo>
                    <a:pt y="666750" x="6748670"/>
                  </a:lnTo>
                  <a:lnTo>
                    <a:pt y="430179" x="6798365"/>
                  </a:lnTo>
                  <a:lnTo>
                    <a:pt y="351598" x="6835741"/>
                  </a:lnTo>
                  <a:lnTo>
                    <a:pt y="272808" x="6867939"/>
                  </a:lnTo>
                  <a:cubicBezTo>
                    <a:pt y="212553" x="6870700"/>
                    <a:pt y="192778" x="6873461"/>
                    <a:pt y="132523" x="6876222"/>
                  </a:cubicBezTo>
                  <a:cubicBezTo>
                    <a:pt y="105190" x="6876774"/>
                    <a:pt y="104051" x="6874946"/>
                    <a:pt y="76718" x="6875498"/>
                  </a:cubicBezTo>
                  <a:close/>
                </a:path>
              </a:pathLst>
            </a:custGeom>
            <a:solidFill>
              <a:srgbClr val="9900CC">
                <a:alpha val="49803"/>
              </a:srgbClr>
            </a:solidFill>
            <a:ln w="9525" cap="flat">
              <a:solidFill>
                <a:srgbClr val="5F497A"/>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1" name="Shape 1691"/>
            <p:cNvSpPr/>
            <p:nvPr/>
          </p:nvSpPr>
          <p:spPr>
            <a:xfrm>
              <a:off y="626052" x="7640534"/>
              <a:ext cy="2047947" cx="1183163"/>
            </a:xfrm>
            <a:custGeom>
              <a:pathLst>
                <a:path w="2733261" extrusionOk="0" h="4731026">
                  <a:moveTo>
                    <a:pt y="0" x="2733261"/>
                  </a:moveTo>
                  <a:lnTo>
                    <a:pt y="268357" x="2693504"/>
                  </a:lnTo>
                  <a:lnTo>
                    <a:pt y="765313" x="2594113"/>
                  </a:lnTo>
                  <a:lnTo>
                    <a:pt y="1212574" x="2454965"/>
                  </a:lnTo>
                  <a:lnTo>
                    <a:pt y="2007704" x="2206487"/>
                  </a:lnTo>
                  <a:lnTo>
                    <a:pt y="2673626" x="2007704"/>
                  </a:lnTo>
                  <a:lnTo>
                    <a:pt y="3250096" x="1699591"/>
                  </a:lnTo>
                  <a:lnTo>
                    <a:pt y="3747052" x="1361661"/>
                  </a:lnTo>
                  <a:lnTo>
                    <a:pt y="4094922" x="1073426"/>
                  </a:lnTo>
                  <a:lnTo>
                    <a:pt y="4323522" x="834887"/>
                  </a:lnTo>
                  <a:lnTo>
                    <a:pt y="4482548" x="596348"/>
                  </a:lnTo>
                  <a:lnTo>
                    <a:pt y="4731026" x="0"/>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2" name="Shape 1692"/>
            <p:cNvSpPr/>
            <p:nvPr/>
          </p:nvSpPr>
          <p:spPr>
            <a:xfrm>
              <a:off y="647562" x="6818772"/>
              <a:ext cy="1676595" cx="337829"/>
            </a:xfrm>
            <a:custGeom>
              <a:pathLst>
                <a:path w="780428" extrusionOk="0" h="3873155">
                  <a:moveTo>
                    <a:pt y="0" x="0"/>
                  </a:moveTo>
                  <a:lnTo>
                    <a:pt y="616226" x="99391"/>
                  </a:lnTo>
                  <a:lnTo>
                    <a:pt y="1212574" x="238539"/>
                  </a:lnTo>
                  <a:lnTo>
                    <a:pt y="1739349" x="308113"/>
                  </a:lnTo>
                  <a:lnTo>
                    <a:pt y="2405271" x="407504"/>
                  </a:lnTo>
                  <a:lnTo>
                    <a:pt y="2842591" x="477078"/>
                  </a:lnTo>
                  <a:lnTo>
                    <a:pt y="3438940" x="636104"/>
                  </a:lnTo>
                  <a:lnTo>
                    <a:pt y="3873155" x="780428"/>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3" name="Shape 1693"/>
            <p:cNvSpPr/>
            <p:nvPr/>
          </p:nvSpPr>
          <p:spPr>
            <a:xfrm>
              <a:off y="2372830" x="5317232"/>
              <a:ext cy="365705" cx="2370627"/>
            </a:xfrm>
            <a:custGeom>
              <a:pathLst>
                <a:path w="5476461" extrusionOk="0" h="844826">
                  <a:moveTo>
                    <a:pt y="0" x="0"/>
                  </a:moveTo>
                  <a:lnTo>
                    <a:pt y="417444" x="487018"/>
                  </a:lnTo>
                  <a:lnTo>
                    <a:pt y="636104" x="954157"/>
                  </a:lnTo>
                  <a:lnTo>
                    <a:pt y="745435" x="1411357"/>
                  </a:lnTo>
                  <a:lnTo>
                    <a:pt y="844826" x="2226366"/>
                  </a:lnTo>
                  <a:lnTo>
                    <a:pt y="765313" x="2872409"/>
                  </a:lnTo>
                  <a:lnTo>
                    <a:pt y="765313" x="3538331"/>
                  </a:lnTo>
                  <a:lnTo>
                    <a:pt y="765313" x="4015409"/>
                  </a:lnTo>
                  <a:lnTo>
                    <a:pt y="725557" x="4641574"/>
                  </a:lnTo>
                  <a:lnTo>
                    <a:pt y="685800" x="5059018"/>
                  </a:lnTo>
                  <a:lnTo>
                    <a:pt y="785191" x="5476461"/>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4" name="Shape 1694"/>
            <p:cNvSpPr/>
            <p:nvPr/>
          </p:nvSpPr>
          <p:spPr>
            <a:xfrm>
              <a:off y="2295386" x="6220737"/>
              <a:ext cy="404426" cx="653965"/>
            </a:xfrm>
            <a:custGeom>
              <a:pathLst>
                <a:path w="1510748" extrusionOk="0" h="934278">
                  <a:moveTo>
                    <a:pt y="0" x="0"/>
                  </a:moveTo>
                  <a:lnTo>
                    <a:pt y="347869" x="387626"/>
                  </a:lnTo>
                  <a:lnTo>
                    <a:pt y="705678" x="944217"/>
                  </a:lnTo>
                  <a:lnTo>
                    <a:pt y="934278" x="1510748"/>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5" name="Shape 1695"/>
            <p:cNvSpPr/>
            <p:nvPr/>
          </p:nvSpPr>
          <p:spPr>
            <a:xfrm>
              <a:off y="1198271" x="5287114"/>
              <a:ext cy="8605" cx="477567"/>
            </a:xfrm>
            <a:custGeom>
              <a:pathLst>
                <a:path w="1103244" extrusionOk="0" h="19879">
                  <a:moveTo>
                    <a:pt y="0" x="0"/>
                  </a:moveTo>
                  <a:lnTo>
                    <a:pt y="9940" x="427383"/>
                  </a:lnTo>
                  <a:lnTo>
                    <a:pt y="19879" x="914400"/>
                  </a:lnTo>
                  <a:lnTo>
                    <a:pt y="19879" x="1103244"/>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6" name="Shape 1696"/>
            <p:cNvSpPr/>
            <p:nvPr/>
          </p:nvSpPr>
          <p:spPr>
            <a:xfrm>
              <a:off y="1228388" x="5773287"/>
              <a:ext cy="21511" cx="507685"/>
            </a:xfrm>
            <a:custGeom>
              <a:pathLst>
                <a:path w="1172818" extrusionOk="0" h="49696">
                  <a:moveTo>
                    <a:pt y="0" x="0"/>
                  </a:moveTo>
                  <a:lnTo>
                    <a:pt y="9939" x="437322"/>
                  </a:lnTo>
                  <a:lnTo>
                    <a:pt y="29818" x="864704"/>
                  </a:lnTo>
                  <a:lnTo>
                    <a:pt y="49696" x="1172818"/>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7" name="Shape 1697"/>
            <p:cNvSpPr/>
            <p:nvPr/>
          </p:nvSpPr>
          <p:spPr>
            <a:xfrm>
              <a:off y="1323041" x="6302483"/>
              <a:ext cy="98955" cx="653965"/>
            </a:xfrm>
            <a:custGeom>
              <a:pathLst>
                <a:path w="1510748" extrusionOk="0" h="228600">
                  <a:moveTo>
                    <a:pt y="0" x="0"/>
                  </a:moveTo>
                  <a:lnTo>
                    <a:pt y="29818" x="397565"/>
                  </a:lnTo>
                  <a:lnTo>
                    <a:pt y="129209" x="1063487"/>
                  </a:lnTo>
                  <a:lnTo>
                    <a:pt y="228600" x="1510748"/>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8" name="Shape 1698"/>
            <p:cNvSpPr/>
            <p:nvPr/>
          </p:nvSpPr>
          <p:spPr>
            <a:xfrm>
              <a:off y="1637475" x="6991228"/>
              <a:ext cy="632096" cx="1126873"/>
            </a:xfrm>
            <a:custGeom>
              <a:pathLst>
                <a:path w="2603224" extrusionOk="0" h="1460223">
                  <a:moveTo>
                    <a:pt y="0" x="0"/>
                  </a:moveTo>
                  <a:lnTo>
                    <a:pt y="158198" x="327163"/>
                  </a:lnTo>
                  <a:cubicBezTo>
                    <a:pt y="205029" x="409817"/>
                    <a:pt y="200992" x="437633"/>
                    <a:pt y="247651" x="495922"/>
                  </a:cubicBezTo>
                  <a:cubicBezTo>
                    <a:pt y="294310" x="554211"/>
                    <a:pt y="392355" x="629548"/>
                    <a:pt y="438151" x="676897"/>
                  </a:cubicBezTo>
                  <a:lnTo>
                    <a:pt y="574813" x="799065"/>
                  </a:lnTo>
                  <a:cubicBezTo>
                    <a:pt y="648322" x="856767"/>
                    <a:pt y="731355" x="928757"/>
                    <a:pt y="804864" x="986459"/>
                  </a:cubicBezTo>
                  <a:lnTo>
                    <a:pt y="973207" x="1142172"/>
                  </a:lnTo>
                  <a:cubicBezTo>
                    <a:pt y="1018693" x="1199805"/>
                    <a:pt y="1102278" x="1271726"/>
                    <a:pt y="1147764" x="1329359"/>
                  </a:cubicBezTo>
                  <a:lnTo>
                    <a:pt y="1281320" x="1519859"/>
                  </a:lnTo>
                  <a:cubicBezTo>
                    <a:pt y="1306651" x="1565897"/>
                    <a:pt y="1331983" x="1583359"/>
                    <a:pt y="1357314" x="1629397"/>
                  </a:cubicBezTo>
                  <a:lnTo>
                    <a:pt y="1410528" x="1748459"/>
                  </a:lnTo>
                  <a:cubicBezTo>
                    <a:pt y="1419777" x="1792909"/>
                    <a:pt y="1429027" x="1813547"/>
                    <a:pt y="1438276" x="1857997"/>
                  </a:cubicBezTo>
                  <a:lnTo>
                    <a:pt y="1455047" x="1978715"/>
                  </a:lnTo>
                  <a:lnTo>
                    <a:pt y="1460223" x="2195720"/>
                  </a:lnTo>
                  <a:lnTo>
                    <a:pt y="1410528" x="2354746"/>
                  </a:lnTo>
                  <a:cubicBezTo>
                    <a:pt y="1388027" x="2390775"/>
                    <a:pt y="1360765" x="2450618"/>
                    <a:pt y="1338264" x="2486647"/>
                  </a:cubicBezTo>
                  <a:lnTo>
                    <a:pt y="1241563" x="2603224"/>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699" name="Shape 1699"/>
            <p:cNvSpPr/>
            <p:nvPr/>
          </p:nvSpPr>
          <p:spPr>
            <a:xfrm>
              <a:off y="1847935" x="8374542"/>
              <a:ext cy="193609" cx="281359"/>
            </a:xfrm>
            <a:custGeom>
              <a:pathLst>
                <a:path w="649977" extrusionOk="0" h="447261">
                  <a:moveTo>
                    <a:pt y="447261" x="0"/>
                  </a:moveTo>
                  <a:lnTo>
                    <a:pt y="327991" x="262351"/>
                  </a:lnTo>
                  <a:lnTo>
                    <a:pt y="168965" x="510829"/>
                  </a:lnTo>
                  <a:lnTo>
                    <a:pt y="0" x="649977"/>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0" name="Shape 1700"/>
            <p:cNvSpPr/>
            <p:nvPr/>
          </p:nvSpPr>
          <p:spPr>
            <a:xfrm>
              <a:off y="1254203" x="5287114"/>
              <a:ext cy="8605" cx="494776"/>
            </a:xfrm>
            <a:custGeom>
              <a:pathLst>
                <a:path w="1143000" extrusionOk="0" h="19878">
                  <a:moveTo>
                    <a:pt y="0" x="0"/>
                  </a:moveTo>
                  <a:lnTo>
                    <a:pt y="9939" x="586409"/>
                  </a:lnTo>
                  <a:lnTo>
                    <a:pt y="19878" x="114300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1" name="Shape 1701"/>
            <p:cNvSpPr/>
            <p:nvPr/>
          </p:nvSpPr>
          <p:spPr>
            <a:xfrm>
              <a:off y="1317933" x="5813175"/>
              <a:ext cy="65343" cx="506519"/>
            </a:xfrm>
            <a:custGeom>
              <a:pathLst>
                <a:path w="1170126" extrusionOk="0" h="150950">
                  <a:moveTo>
                    <a:pt y="75992" x="0"/>
                  </a:moveTo>
                  <a:cubicBezTo>
                    <a:pt y="69711" x="37410"/>
                    <a:pt y="44381" x="112919"/>
                    <a:pt y="38100" x="150329"/>
                  </a:cubicBezTo>
                  <a:cubicBezTo>
                    <a:pt y="31750" x="212241"/>
                    <a:pt y="6350" x="307492"/>
                    <a:pt y="0" x="369404"/>
                  </a:cubicBezTo>
                  <a:lnTo>
                    <a:pt y="1863" x="553900"/>
                  </a:lnTo>
                  <a:cubicBezTo>
                    <a:pt y="13942" x="616226"/>
                    <a:pt y="16496" x="692840"/>
                    <a:pt y="28575" x="755166"/>
                  </a:cubicBezTo>
                  <a:lnTo>
                    <a:pt y="47210" x="876714"/>
                  </a:lnTo>
                  <a:cubicBezTo>
                    <a:pt y="55286" x="902873"/>
                    <a:pt y="72886" x="943320"/>
                    <a:pt y="80962" x="969479"/>
                  </a:cubicBezTo>
                  <a:lnTo>
                    <a:pt y="150950" x="1170126"/>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2" name="Shape 1702"/>
            <p:cNvSpPr/>
            <p:nvPr/>
          </p:nvSpPr>
          <p:spPr>
            <a:xfrm>
              <a:off y="1507987" x="6379703"/>
              <a:ext cy="189365" cx="615110"/>
            </a:xfrm>
            <a:custGeom>
              <a:pathLst>
                <a:path w="1420985" extrusionOk="0" h="437458">
                  <a:moveTo>
                    <a:pt y="21773" x="0"/>
                  </a:moveTo>
                  <a:cubicBezTo>
                    <a:pt y="25535" x="35529"/>
                    <a:pt y="-7233" x="129330"/>
                    <a:pt y="1481" x="215555"/>
                  </a:cubicBezTo>
                  <a:cubicBezTo>
                    <a:pt y="5640" x="279262"/>
                    <a:pt y="15579" x="341468"/>
                    <a:pt y="25294" x="391767"/>
                  </a:cubicBezTo>
                  <a:cubicBezTo>
                    <a:pt y="35009" x="442066"/>
                    <a:pt y="34147" x="430160"/>
                    <a:pt y="59771" x="517352"/>
                  </a:cubicBezTo>
                  <a:lnTo>
                    <a:pt y="179040" x="914918"/>
                  </a:lnTo>
                  <a:lnTo>
                    <a:pt y="437458" x="1420985"/>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3" name="Shape 1703"/>
            <p:cNvSpPr/>
            <p:nvPr/>
          </p:nvSpPr>
          <p:spPr>
            <a:xfrm>
              <a:off y="2026755" x="7072795"/>
              <a:ext cy="565497" cx="758030"/>
            </a:xfrm>
            <a:custGeom>
              <a:pathLst>
                <a:path w="1751151" extrusionOk="0" h="1306374">
                  <a:moveTo>
                    <a:pt y="0" x="0"/>
                  </a:moveTo>
                  <a:cubicBezTo>
                    <a:pt y="97113" x="78685"/>
                    <a:pt y="241852" x="166894"/>
                    <a:pt y="338965" x="245579"/>
                  </a:cubicBezTo>
                  <a:lnTo>
                    <a:pt y="670269" x="526359"/>
                  </a:lnTo>
                  <a:cubicBezTo>
                    <a:pt y="724934" x="581991"/>
                    <a:pt y="827225" x="651910"/>
                    <a:pt y="881890" x="707542"/>
                  </a:cubicBezTo>
                  <a:lnTo>
                    <a:pt y="1067835" x="913986"/>
                  </a:lnTo>
                  <a:cubicBezTo>
                    <a:pt y="1086816" x="957884"/>
                    <a:pt y="1139134" x="1030356"/>
                    <a:pt y="1158115" x="1074254"/>
                  </a:cubicBezTo>
                  <a:lnTo>
                    <a:pt y="1236800" x="1241977"/>
                  </a:lnTo>
                  <a:cubicBezTo>
                    <a:pt y="1245497" x="1303544"/>
                    <a:pt y="1273243" x="1388925"/>
                    <a:pt y="1281940" x="1450492"/>
                  </a:cubicBezTo>
                  <a:lnTo>
                    <a:pt y="1306374" x="1751151"/>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4" name="Shape 1704"/>
            <p:cNvSpPr/>
            <p:nvPr/>
          </p:nvSpPr>
          <p:spPr>
            <a:xfrm>
              <a:off y="2041544" x="8284371"/>
              <a:ext cy="335229" cx="375832"/>
            </a:xfrm>
            <a:custGeom>
              <a:pathLst>
                <a:path w="868224" extrusionOk="0" h="774424">
                  <a:moveTo>
                    <a:pt y="774424" x="0"/>
                  </a:moveTo>
                  <a:lnTo>
                    <a:pt y="596348" x="301693"/>
                  </a:lnTo>
                  <a:lnTo>
                    <a:pt y="397565" x="530293"/>
                  </a:lnTo>
                  <a:lnTo>
                    <a:pt y="0" x="868224"/>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5" name="Shape 1705"/>
            <p:cNvSpPr/>
            <p:nvPr/>
          </p:nvSpPr>
          <p:spPr>
            <a:xfrm>
              <a:off y="2045847" x="5287114"/>
              <a:ext cy="172096" cx="1617705"/>
            </a:xfrm>
            <a:custGeom>
              <a:pathLst>
                <a:path w="3737113" extrusionOk="0" h="397565">
                  <a:moveTo>
                    <a:pt y="0" x="3737113"/>
                  </a:moveTo>
                  <a:lnTo>
                    <a:pt y="0" x="3299792"/>
                  </a:lnTo>
                  <a:lnTo>
                    <a:pt y="39757" x="2663687"/>
                  </a:lnTo>
                  <a:lnTo>
                    <a:pt y="79513" x="1928192"/>
                  </a:lnTo>
                  <a:lnTo>
                    <a:pt y="198783" x="834887"/>
                  </a:lnTo>
                  <a:lnTo>
                    <a:pt y="397565"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6" name="Shape 1706"/>
            <p:cNvSpPr/>
            <p:nvPr/>
          </p:nvSpPr>
          <p:spPr>
            <a:xfrm>
              <a:off y="2205035" x="6388532"/>
              <a:ext cy="193609" cx="675478"/>
            </a:xfrm>
            <a:custGeom>
              <a:pathLst>
                <a:path w="1560443" extrusionOk="0" h="447261">
                  <a:moveTo>
                    <a:pt y="0" x="1560443"/>
                  </a:moveTo>
                  <a:lnTo>
                    <a:pt y="109330" x="993913"/>
                  </a:lnTo>
                  <a:lnTo>
                    <a:pt y="278296" x="427382"/>
                  </a:lnTo>
                  <a:lnTo>
                    <a:pt y="447261"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7" name="Shape 1707"/>
            <p:cNvSpPr/>
            <p:nvPr/>
          </p:nvSpPr>
          <p:spPr>
            <a:xfrm>
              <a:off y="2291084" x="6698306"/>
              <a:ext cy="322680" cx="421635"/>
            </a:xfrm>
            <a:custGeom>
              <a:pathLst>
                <a:path w="974035" extrusionOk="0" h="745434">
                  <a:moveTo>
                    <a:pt y="0" x="974035"/>
                  </a:moveTo>
                  <a:lnTo>
                    <a:pt y="347869" x="427383"/>
                  </a:lnTo>
                  <a:lnTo>
                    <a:pt y="516834" x="208722"/>
                  </a:lnTo>
                  <a:lnTo>
                    <a:pt y="745434"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8" name="Shape 1708"/>
            <p:cNvSpPr/>
            <p:nvPr/>
          </p:nvSpPr>
          <p:spPr>
            <a:xfrm>
              <a:off y="2338410" x="5670030"/>
              <a:ext cy="253841" cx="593733"/>
            </a:xfrm>
            <a:custGeom>
              <a:pathLst>
                <a:path w="1371600" extrusionOk="0" h="586409">
                  <a:moveTo>
                    <a:pt y="0" x="1371600"/>
                  </a:moveTo>
                  <a:lnTo>
                    <a:pt y="99391" x="894522"/>
                  </a:lnTo>
                  <a:lnTo>
                    <a:pt y="327991" x="327991"/>
                  </a:lnTo>
                  <a:lnTo>
                    <a:pt y="586409"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09" name="Shape 1709"/>
            <p:cNvSpPr/>
            <p:nvPr/>
          </p:nvSpPr>
          <p:spPr>
            <a:xfrm>
              <a:off y="2476088" x="6100271"/>
              <a:ext cy="223725" cx="326982"/>
            </a:xfrm>
            <a:custGeom>
              <a:pathLst>
                <a:path w="755374" extrusionOk="0" h="516835">
                  <a:moveTo>
                    <a:pt y="0" x="755374"/>
                  </a:moveTo>
                  <a:lnTo>
                    <a:pt y="198783" x="337930"/>
                  </a:lnTo>
                  <a:lnTo>
                    <a:pt y="367748" x="129209"/>
                  </a:lnTo>
                  <a:lnTo>
                    <a:pt y="516835"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0" name="Shape 1710"/>
            <p:cNvSpPr/>
            <p:nvPr/>
          </p:nvSpPr>
          <p:spPr>
            <a:xfrm>
              <a:off y="2553532" x="5304325"/>
              <a:ext cy="103258" cx="228028"/>
            </a:xfrm>
            <a:custGeom>
              <a:pathLst>
                <a:path w="526774" extrusionOk="0" h="238539">
                  <a:moveTo>
                    <a:pt y="0" x="526774"/>
                  </a:moveTo>
                  <a:lnTo>
                    <a:pt y="129208" x="159026"/>
                  </a:lnTo>
                  <a:lnTo>
                    <a:pt y="238539"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1" name="Shape 1711"/>
            <p:cNvSpPr/>
            <p:nvPr/>
          </p:nvSpPr>
          <p:spPr>
            <a:xfrm>
              <a:off y="944429" x="5300021"/>
              <a:ext cy="51629" cx="916414"/>
            </a:xfrm>
            <a:custGeom>
              <a:pathLst>
                <a:path w="2117035" extrusionOk="0" h="119269">
                  <a:moveTo>
                    <a:pt y="0" x="0"/>
                  </a:moveTo>
                  <a:lnTo>
                    <a:pt y="49695" x="884582"/>
                  </a:lnTo>
                  <a:lnTo>
                    <a:pt y="89452" x="1520687"/>
                  </a:lnTo>
                  <a:lnTo>
                    <a:pt y="119269" x="2117035"/>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2" name="Shape 1712"/>
            <p:cNvSpPr/>
            <p:nvPr/>
          </p:nvSpPr>
          <p:spPr>
            <a:xfrm>
              <a:off y="1026175" x="6237948"/>
              <a:ext cy="47326" cx="658269"/>
            </a:xfrm>
            <a:custGeom>
              <a:pathLst>
                <a:path w="1520687" extrusionOk="0" h="109331">
                  <a:moveTo>
                    <a:pt y="0" x="0"/>
                  </a:moveTo>
                  <a:lnTo>
                    <a:pt y="29818" x="506896"/>
                  </a:lnTo>
                  <a:lnTo>
                    <a:pt y="69574" x="1123122"/>
                  </a:lnTo>
                  <a:lnTo>
                    <a:pt y="109331" x="1520687"/>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3" name="Shape 1713"/>
            <p:cNvSpPr/>
            <p:nvPr/>
          </p:nvSpPr>
          <p:spPr>
            <a:xfrm>
              <a:off y="1112224" x="6917728"/>
              <a:ext cy="167794" cx="1127230"/>
            </a:xfrm>
            <a:custGeom>
              <a:pathLst>
                <a:path w="2604052" extrusionOk="0" h="387626">
                  <a:moveTo>
                    <a:pt y="0" x="0"/>
                  </a:moveTo>
                  <a:lnTo>
                    <a:pt y="119269" x="596348"/>
                  </a:lnTo>
                  <a:lnTo>
                    <a:pt y="268356" x="1172817"/>
                  </a:lnTo>
                  <a:lnTo>
                    <a:pt y="357809" x="1679713"/>
                  </a:lnTo>
                  <a:lnTo>
                    <a:pt y="387626" x="2266122"/>
                  </a:lnTo>
                  <a:lnTo>
                    <a:pt y="327991" x="2464904"/>
                  </a:lnTo>
                  <a:lnTo>
                    <a:pt y="139148" x="2604052"/>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4" name="Shape 1714"/>
            <p:cNvSpPr/>
            <p:nvPr/>
          </p:nvSpPr>
          <p:spPr>
            <a:xfrm>
              <a:off y="1003140" x="8204867"/>
              <a:ext cy="156411" cx="390265"/>
            </a:xfrm>
            <a:custGeom>
              <a:pathLst>
                <a:path w="901562" extrusionOk="0" h="361329">
                  <a:moveTo>
                    <a:pt y="361329" x="0"/>
                  </a:moveTo>
                  <a:lnTo>
                    <a:pt y="291755" x="405848"/>
                  </a:lnTo>
                  <a:cubicBezTo>
                    <a:pt y="273395" x="453818"/>
                    <a:pt y="269324" x="497025"/>
                    <a:pt y="250964" x="544995"/>
                  </a:cubicBezTo>
                  <a:lnTo>
                    <a:pt y="212242" x="664266"/>
                  </a:lnTo>
                  <a:cubicBezTo>
                    <a:pt y="196367" x="699191"/>
                    <a:pt y="192123" x="713305"/>
                    <a:pt y="174764" x="740258"/>
                  </a:cubicBezTo>
                  <a:cubicBezTo>
                    <a:pt y="157405" x="767211"/>
                    <a:pt y="134041" x="801480"/>
                    <a:pt y="108089" x="825983"/>
                  </a:cubicBezTo>
                  <a:lnTo>
                    <a:pt y="0" x="901562"/>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5" name="Shape 1715"/>
            <p:cNvSpPr/>
            <p:nvPr/>
          </p:nvSpPr>
          <p:spPr>
            <a:xfrm>
              <a:off y="1674584" x="5288639"/>
              <a:ext cy="59696" cx="785548"/>
            </a:xfrm>
            <a:custGeom>
              <a:pathLst>
                <a:path w="1814719" extrusionOk="0" h="137906">
                  <a:moveTo>
                    <a:pt y="0" x="1814719"/>
                  </a:moveTo>
                  <a:lnTo>
                    <a:pt y="58393" x="864704"/>
                  </a:lnTo>
                  <a:lnTo>
                    <a:pt y="137906"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6" name="Shape 1716"/>
            <p:cNvSpPr/>
            <p:nvPr/>
          </p:nvSpPr>
          <p:spPr>
            <a:xfrm>
              <a:off y="1198362" x="5288639"/>
              <a:ext cy="63908" cx="486531"/>
            </a:xfrm>
            <a:custGeom>
              <a:pathLst>
                <a:path w="1123950" extrusionOk="0" h="147637">
                  <a:moveTo>
                    <a:pt y="0" x="0"/>
                  </a:moveTo>
                  <a:lnTo>
                    <a:pt y="19050" x="1090612"/>
                  </a:lnTo>
                  <a:lnTo>
                    <a:pt y="147637" x="1123950"/>
                  </a:lnTo>
                  <a:lnTo>
                    <a:pt y="128587" x="0"/>
                  </a:lnTo>
                  <a:lnTo>
                    <a:pt y="0" x="0"/>
                  </a:lnTo>
                  <a:close/>
                </a:path>
              </a:pathLst>
            </a:custGeom>
            <a:solidFill>
              <a:srgbClr val="FFC000">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7" name="Shape 1717"/>
            <p:cNvSpPr/>
            <p:nvPr/>
          </p:nvSpPr>
          <p:spPr>
            <a:xfrm>
              <a:off y="1229284" x="5771046"/>
              <a:ext cy="150494" cx="540132"/>
            </a:xfrm>
            <a:custGeom>
              <a:pathLst>
                <a:path w="1247775" extrusionOk="0" h="347663">
                  <a:moveTo>
                    <a:pt y="0" x="0"/>
                  </a:moveTo>
                  <a:lnTo>
                    <a:pt y="0" x="204787"/>
                  </a:lnTo>
                  <a:lnTo>
                    <a:pt y="14288" x="490537"/>
                  </a:lnTo>
                  <a:lnTo>
                    <a:pt y="19050" x="762000"/>
                  </a:lnTo>
                  <a:lnTo>
                    <a:pt y="33338" x="990600"/>
                  </a:lnTo>
                  <a:lnTo>
                    <a:pt y="52388" x="1176337"/>
                  </a:lnTo>
                  <a:lnTo>
                    <a:pt y="347663" x="1247775"/>
                  </a:lnTo>
                  <a:lnTo>
                    <a:pt y="290513" x="1076324"/>
                  </a:lnTo>
                  <a:cubicBezTo>
                    <a:pt y="280988" x="1031874"/>
                    <a:pt y="257175" x="1011237"/>
                    <a:pt y="247650" x="966787"/>
                  </a:cubicBezTo>
                  <a:lnTo>
                    <a:pt y="233363" x="804862"/>
                  </a:lnTo>
                  <a:lnTo>
                    <a:pt y="209550" x="642937"/>
                  </a:lnTo>
                  <a:cubicBezTo>
                    <a:pt y="211138" x="596900"/>
                    <a:pt y="198437" x="550862"/>
                    <a:pt y="200025" x="504825"/>
                  </a:cubicBezTo>
                  <a:lnTo>
                    <a:pt y="225908" x="391768"/>
                  </a:lnTo>
                  <a:lnTo>
                    <a:pt y="256140" x="221974"/>
                  </a:lnTo>
                  <a:lnTo>
                    <a:pt y="286372" x="92143"/>
                  </a:lnTo>
                  <a:lnTo>
                    <a:pt y="0" x="0"/>
                  </a:lnTo>
                  <a:close/>
                </a:path>
              </a:pathLst>
            </a:custGeom>
            <a:solidFill>
              <a:srgbClr val="FFC000">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8" name="Shape 1718"/>
            <p:cNvSpPr/>
            <p:nvPr/>
          </p:nvSpPr>
          <p:spPr>
            <a:xfrm>
              <a:off y="1322055" x="6300869"/>
              <a:ext cy="373144" cx="692688"/>
            </a:xfrm>
            <a:custGeom>
              <a:pathLst>
                <a:path w="1600200" extrusionOk="0" h="862012">
                  <a:moveTo>
                    <a:pt y="0" x="0"/>
                  </a:moveTo>
                  <a:lnTo>
                    <a:pt y="19050" x="228600"/>
                  </a:lnTo>
                  <a:lnTo>
                    <a:pt y="38100" x="476250"/>
                  </a:lnTo>
                  <a:lnTo>
                    <a:pt y="71437" x="676275"/>
                  </a:lnTo>
                  <a:lnTo>
                    <a:pt y="104775" x="909638"/>
                  </a:lnTo>
                  <a:lnTo>
                    <a:pt y="147637" x="1138238"/>
                  </a:lnTo>
                  <a:lnTo>
                    <a:pt y="200025" x="1376363"/>
                  </a:lnTo>
                  <a:lnTo>
                    <a:pt y="223837" x="1509713"/>
                  </a:lnTo>
                  <a:lnTo>
                    <a:pt y="862012" x="1600200"/>
                  </a:lnTo>
                  <a:lnTo>
                    <a:pt y="747712" x="1357313"/>
                  </a:lnTo>
                  <a:lnTo>
                    <a:pt y="633412" x="1157288"/>
                  </a:lnTo>
                  <a:lnTo>
                    <a:pt y="571500" x="978694"/>
                  </a:lnTo>
                  <a:cubicBezTo>
                    <a:pt y="549275" x="902494"/>
                    <a:pt y="517525" x="831056"/>
                    <a:pt y="495300" x="742950"/>
                  </a:cubicBezTo>
                  <a:cubicBezTo>
                    <a:pt y="473075" x="654844"/>
                    <a:pt y="444896" x="543719"/>
                    <a:pt y="438149" x="450056"/>
                  </a:cubicBezTo>
                  <a:cubicBezTo>
                    <a:pt y="431402" x="356394"/>
                    <a:pt y="443706" x="265113"/>
                    <a:pt y="454819" x="180975"/>
                  </a:cubicBezTo>
                  <a:lnTo>
                    <a:pt y="157162" x="47625"/>
                  </a:lnTo>
                  <a:lnTo>
                    <a:pt y="0" x="0"/>
                  </a:lnTo>
                  <a:close/>
                </a:path>
              </a:pathLst>
            </a:custGeom>
            <a:solidFill>
              <a:srgbClr val="FFC000">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19" name="Shape 1719"/>
            <p:cNvSpPr/>
            <p:nvPr/>
          </p:nvSpPr>
          <p:spPr>
            <a:xfrm>
              <a:off y="1643660" x="6995620"/>
              <a:ext cy="948323" cx="1117371"/>
            </a:xfrm>
            <a:custGeom>
              <a:pathLst>
                <a:path w="2581275" extrusionOk="0" h="2190749">
                  <a:moveTo>
                    <a:pt y="1238250" x="2581275"/>
                  </a:moveTo>
                  <a:lnTo>
                    <a:pt y="1433512" x="2566987"/>
                  </a:lnTo>
                  <a:lnTo>
                    <a:pt y="1650206" x="2552700"/>
                  </a:lnTo>
                  <a:lnTo>
                    <a:pt y="1781174" x="2512219"/>
                  </a:lnTo>
                  <a:lnTo>
                    <a:pt y="1912143" x="2378869"/>
                  </a:lnTo>
                  <a:lnTo>
                    <a:pt y="2016918" x="2255043"/>
                  </a:lnTo>
                  <a:cubicBezTo>
                    <a:pt y="2041524" x="2212974"/>
                    <a:pt y="2085181" x="2151856"/>
                    <a:pt y="2109787" x="2109787"/>
                  </a:cubicBezTo>
                  <a:lnTo>
                    <a:pt y="2159794" x="2019300"/>
                  </a:lnTo>
                  <a:lnTo>
                    <a:pt y="2190749" x="1935955"/>
                  </a:lnTo>
                  <a:cubicBezTo>
                    <a:pt y="2186781" x="1874837"/>
                    <a:pt y="2185988" x="1813322"/>
                    <a:pt y="2178844" x="1752600"/>
                  </a:cubicBezTo>
                  <a:cubicBezTo>
                    <a:pt y="2171700" x="1691878"/>
                    <a:pt y="2158206" x="1631950"/>
                    <a:pt y="2147887" x="1571625"/>
                  </a:cubicBezTo>
                  <a:lnTo>
                    <a:pt y="2109787" x="1395412"/>
                  </a:lnTo>
                  <a:lnTo>
                    <a:pt y="2024062" x="1219200"/>
                  </a:lnTo>
                  <a:lnTo>
                    <a:pt y="1947862" x="1090612"/>
                  </a:lnTo>
                  <a:lnTo>
                    <a:pt y="1843087" x="971550"/>
                  </a:lnTo>
                  <a:lnTo>
                    <a:pt y="1728787" x="857250"/>
                  </a:lnTo>
                  <a:lnTo>
                    <a:pt y="1576387" x="733425"/>
                  </a:lnTo>
                  <a:lnTo>
                    <a:pt y="1438275" x="609600"/>
                  </a:lnTo>
                  <a:lnTo>
                    <a:pt y="1328737" x="519112"/>
                  </a:lnTo>
                  <a:lnTo>
                    <a:pt y="1195387" x="404812"/>
                  </a:lnTo>
                  <a:lnTo>
                    <a:pt y="1014412" x="276225"/>
                  </a:lnTo>
                  <a:lnTo>
                    <a:pt y="881062" x="166687"/>
                  </a:lnTo>
                  <a:lnTo>
                    <a:pt y="719137" x="119062"/>
                  </a:lnTo>
                  <a:lnTo>
                    <a:pt y="542925" x="71437"/>
                  </a:lnTo>
                  <a:lnTo>
                    <a:pt y="304800" x="38100"/>
                  </a:lnTo>
                  <a:lnTo>
                    <a:pt y="128587" x="9525"/>
                  </a:lnTo>
                  <a:lnTo>
                    <a:pt y="0" x="0"/>
                  </a:lnTo>
                  <a:lnTo>
                    <a:pt y="95250" x="200025"/>
                  </a:lnTo>
                  <a:lnTo>
                    <a:pt y="195262" x="419100"/>
                  </a:lnTo>
                  <a:lnTo>
                    <a:pt y="352425" x="609600"/>
                  </a:lnTo>
                  <a:lnTo>
                    <a:pt y="600075" x="814387"/>
                  </a:lnTo>
                  <a:lnTo>
                    <a:pt y="876300" x="1057275"/>
                  </a:lnTo>
                  <a:lnTo>
                    <a:pt y="1052512" x="1228725"/>
                  </a:lnTo>
                  <a:lnTo>
                    <a:pt y="1181100" x="1376362"/>
                  </a:lnTo>
                  <a:lnTo>
                    <a:pt y="1338262" x="1619250"/>
                  </a:lnTo>
                  <a:lnTo>
                    <a:pt y="1419225" x="1814512"/>
                  </a:lnTo>
                  <a:lnTo>
                    <a:pt y="1443037" x="2052637"/>
                  </a:lnTo>
                  <a:lnTo>
                    <a:pt y="1447800" x="2195512"/>
                  </a:lnTo>
                  <a:lnTo>
                    <a:pt y="1390650" x="2357437"/>
                  </a:lnTo>
                  <a:lnTo>
                    <a:pt y="1323975" x="2481262"/>
                  </a:lnTo>
                  <a:lnTo>
                    <a:pt y="1238250" x="2581275"/>
                  </a:lnTo>
                  <a:close/>
                </a:path>
              </a:pathLst>
            </a:custGeom>
            <a:solidFill>
              <a:srgbClr val="FFC000">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0" name="Shape 1720"/>
            <p:cNvSpPr/>
            <p:nvPr/>
          </p:nvSpPr>
          <p:spPr>
            <a:xfrm>
              <a:off y="1843633" x="8288225"/>
              <a:ext cy="533946" cx="369022"/>
            </a:xfrm>
            <a:custGeom>
              <a:pathLst>
                <a:path w="852488" extrusionOk="0" h="1233488">
                  <a:moveTo>
                    <a:pt y="0" x="842963"/>
                  </a:moveTo>
                  <a:lnTo>
                    <a:pt y="128588" x="757238"/>
                  </a:lnTo>
                  <a:lnTo>
                    <a:pt y="200025" x="676275"/>
                  </a:lnTo>
                  <a:lnTo>
                    <a:pt y="295275" x="533400"/>
                  </a:lnTo>
                  <a:lnTo>
                    <a:pt y="381000" x="361950"/>
                  </a:lnTo>
                  <a:lnTo>
                    <a:pt y="457200" x="190500"/>
                  </a:lnTo>
                  <a:lnTo>
                    <a:pt y="576263" x="109538"/>
                  </a:lnTo>
                  <a:lnTo>
                    <a:pt y="704850" x="38100"/>
                  </a:lnTo>
                  <a:lnTo>
                    <a:pt y="890588" x="52388"/>
                  </a:lnTo>
                  <a:lnTo>
                    <a:pt y="1023938" x="61913"/>
                  </a:lnTo>
                  <a:lnTo>
                    <a:pt y="1233488" x="0"/>
                  </a:lnTo>
                  <a:lnTo>
                    <a:pt y="1128713" x="161925"/>
                  </a:lnTo>
                  <a:lnTo>
                    <a:pt y="1009650" x="333375"/>
                  </a:lnTo>
                  <a:lnTo>
                    <a:pt y="876300" x="495300"/>
                  </a:lnTo>
                  <a:lnTo>
                    <a:pt y="752475" x="600075"/>
                  </a:lnTo>
                  <a:lnTo>
                    <a:pt y="638175" x="695325"/>
                  </a:lnTo>
                  <a:lnTo>
                    <a:pt y="528638" x="795338"/>
                  </a:lnTo>
                  <a:lnTo>
                    <a:pt y="452438" x="852488"/>
                  </a:lnTo>
                  <a:lnTo>
                    <a:pt y="252413" x="852488"/>
                  </a:lnTo>
                  <a:lnTo>
                    <a:pt y="0" x="842963"/>
                  </a:lnTo>
                  <a:close/>
                </a:path>
              </a:pathLst>
            </a:custGeom>
            <a:solidFill>
              <a:srgbClr val="FFC000">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1" name="Shape 1721"/>
            <p:cNvSpPr/>
            <p:nvPr/>
          </p:nvSpPr>
          <p:spPr>
            <a:xfrm>
              <a:off y="1107653" x="6909034"/>
              <a:ext cy="1161696" cx="1223543"/>
            </a:xfrm>
            <a:custGeom>
              <a:pathLst>
                <a:path w="2826544" extrusionOk="0" h="2683668">
                  <a:moveTo>
                    <a:pt y="0" x="0"/>
                  </a:moveTo>
                  <a:lnTo>
                    <a:pt y="61912" x="266700"/>
                  </a:lnTo>
                  <a:lnTo>
                    <a:pt y="123825" x="590550"/>
                  </a:lnTo>
                  <a:lnTo>
                    <a:pt y="204787" x="895350"/>
                  </a:lnTo>
                  <a:lnTo>
                    <a:pt y="280987" x="1200150"/>
                  </a:lnTo>
                  <a:lnTo>
                    <a:pt y="347662" x="1538287"/>
                  </a:lnTo>
                  <a:lnTo>
                    <a:pt y="385762" x="1809750"/>
                  </a:lnTo>
                  <a:lnTo>
                    <a:pt y="400050" x="2133600"/>
                  </a:lnTo>
                  <a:lnTo>
                    <a:pt y="385762" x="2371725"/>
                  </a:lnTo>
                  <a:lnTo>
                    <a:pt y="328612" x="2481262"/>
                  </a:lnTo>
                  <a:lnTo>
                    <a:pt y="147637" x="2628900"/>
                  </a:lnTo>
                  <a:lnTo>
                    <a:pt y="366712" x="2662237"/>
                  </a:lnTo>
                  <a:lnTo>
                    <a:pt y="733425" x="2719387"/>
                  </a:lnTo>
                  <a:lnTo>
                    <a:pt y="1081087" x="2776537"/>
                  </a:lnTo>
                  <a:lnTo>
                    <a:pt y="1295400" x="2812256"/>
                  </a:lnTo>
                  <a:lnTo>
                    <a:pt y="1528762" x="2824162"/>
                  </a:lnTo>
                  <a:lnTo>
                    <a:pt y="1852612" x="2826544"/>
                  </a:lnTo>
                  <a:lnTo>
                    <a:pt y="2181225" x="2795587"/>
                  </a:lnTo>
                  <a:lnTo>
                    <a:pt y="2476500" x="2781300"/>
                  </a:lnTo>
                  <a:lnTo>
                    <a:pt y="2566987" x="2671762"/>
                  </a:lnTo>
                  <a:cubicBezTo>
                    <a:pt y="2582862" x="2636043"/>
                    <a:pt y="2615405" x="2588419"/>
                    <a:pt y="2631280" x="2552700"/>
                  </a:cubicBezTo>
                  <a:lnTo>
                    <a:pt y="2657475" x="2457450"/>
                  </a:lnTo>
                  <a:cubicBezTo>
                    <a:pt y="2659062" x="2433637"/>
                    <a:pt y="2682081" x="2402681"/>
                    <a:pt y="2683668" x="2378868"/>
                  </a:cubicBezTo>
                  <a:lnTo>
                    <a:pt y="2676525" x="2283619"/>
                  </a:lnTo>
                  <a:lnTo>
                    <a:pt y="2671762" x="2114550"/>
                  </a:lnTo>
                  <a:cubicBezTo>
                    <a:pt y="2659062" x="2071687"/>
                    <a:pt y="2655887" x="2009775"/>
                    <a:pt y="2643187" x="1966912"/>
                  </a:cubicBezTo>
                  <a:lnTo>
                    <a:pt y="2578894" x="1824037"/>
                  </a:lnTo>
                  <a:lnTo>
                    <a:pt y="2471737" x="1666875"/>
                  </a:lnTo>
                  <a:lnTo>
                    <a:pt y="2381250" x="1524000"/>
                  </a:lnTo>
                  <a:lnTo>
                    <a:pt y="2219325" x="1347787"/>
                  </a:lnTo>
                  <a:lnTo>
                    <a:pt y="2064544" x="1202531"/>
                  </a:lnTo>
                  <a:lnTo>
                    <a:pt y="1900237" x="1076325"/>
                  </a:lnTo>
                  <a:lnTo>
                    <a:pt y="1728787" x="938212"/>
                  </a:lnTo>
                  <a:lnTo>
                    <a:pt y="1557337" x="776287"/>
                  </a:lnTo>
                  <a:lnTo>
                    <a:pt y="1476375" x="695325"/>
                  </a:lnTo>
                  <a:lnTo>
                    <a:pt y="1404937" x="576262"/>
                  </a:lnTo>
                  <a:lnTo>
                    <a:pt y="1281112" x="323850"/>
                  </a:lnTo>
                  <a:lnTo>
                    <a:pt y="1223962" x="190500"/>
                  </a:lnTo>
                  <a:lnTo>
                    <a:pt y="738187" x="123825"/>
                  </a:lnTo>
                  <a:lnTo>
                    <a:pt y="304800" x="57150"/>
                  </a:lnTo>
                  <a:lnTo>
                    <a:pt y="0" x="0"/>
                  </a:lnTo>
                  <a:close/>
                </a:path>
              </a:pathLst>
            </a:custGeom>
            <a:solidFill>
              <a:srgbClr val="E36C09">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2" name="Shape 1722"/>
            <p:cNvSpPr/>
            <p:nvPr/>
          </p:nvSpPr>
          <p:spPr>
            <a:xfrm>
              <a:off y="1004574" x="8201639"/>
              <a:ext cy="1125618" cx="455607"/>
            </a:xfrm>
            <a:custGeom>
              <a:pathLst>
                <a:path w="1052513" extrusionOk="0" h="2600325">
                  <a:moveTo>
                    <a:pt y="0" x="909638"/>
                  </a:moveTo>
                  <a:lnTo>
                    <a:pt y="304800" x="928688"/>
                  </a:lnTo>
                  <a:lnTo>
                    <a:pt y="666750" x="962025"/>
                  </a:lnTo>
                  <a:lnTo>
                    <a:pt y="1000125" x="981075"/>
                  </a:lnTo>
                  <a:cubicBezTo>
                    <a:pt y="1084262" x="982663"/>
                    <a:pt y="1168400" x="984250"/>
                    <a:pt y="1252537" x="985838"/>
                  </a:cubicBezTo>
                  <a:lnTo>
                    <a:pt y="1552575" x="1019175"/>
                  </a:lnTo>
                  <a:lnTo>
                    <a:pt y="1866900" x="1047750"/>
                  </a:lnTo>
                  <a:lnTo>
                    <a:pt y="1947862" x="1052513"/>
                  </a:lnTo>
                  <a:lnTo>
                    <a:pt y="2114550" x="912019"/>
                  </a:lnTo>
                  <a:cubicBezTo>
                    <a:pt y="2147094" x="869950"/>
                    <a:pt y="2185987" x="810816"/>
                    <a:pt y="2212181" x="769144"/>
                  </a:cubicBezTo>
                  <a:cubicBezTo>
                    <a:pt y="2238375" x="727472"/>
                    <a:pt y="2255837" x="696119"/>
                    <a:pt y="2271712" x="661988"/>
                  </a:cubicBezTo>
                  <a:lnTo>
                    <a:pt y="2319337" x="557213"/>
                  </a:lnTo>
                  <a:lnTo>
                    <a:pt y="2393156" x="402432"/>
                  </a:lnTo>
                  <a:lnTo>
                    <a:pt y="2600325" x="238125"/>
                  </a:lnTo>
                  <a:lnTo>
                    <a:pt y="2376487" x="204788"/>
                  </a:lnTo>
                  <a:lnTo>
                    <a:pt y="2133600" x="195263"/>
                  </a:lnTo>
                  <a:lnTo>
                    <a:pt y="1919287" x="161925"/>
                  </a:lnTo>
                  <a:lnTo>
                    <a:pt y="1614487" x="104775"/>
                  </a:lnTo>
                  <a:lnTo>
                    <a:pt y="1395412" x="61913"/>
                  </a:lnTo>
                  <a:lnTo>
                    <a:pt y="1123950" x="28575"/>
                  </a:lnTo>
                  <a:lnTo>
                    <a:pt y="947737" x="4763"/>
                  </a:lnTo>
                  <a:cubicBezTo>
                    <a:pt y="863600" x="3175"/>
                    <a:pt y="779462" x="1588"/>
                    <a:pt y="695325" x="0"/>
                  </a:cubicBezTo>
                  <a:lnTo>
                    <a:pt y="457200" x="0"/>
                  </a:lnTo>
                  <a:lnTo>
                    <a:pt y="352425" x="19050"/>
                  </a:lnTo>
                  <a:lnTo>
                    <a:pt y="295275" x="333375"/>
                  </a:lnTo>
                  <a:lnTo>
                    <a:pt y="238125" x="576263"/>
                  </a:lnTo>
                  <a:lnTo>
                    <a:pt y="180975" x="728663"/>
                  </a:lnTo>
                  <a:lnTo>
                    <a:pt y="114300" x="833438"/>
                  </a:lnTo>
                  <a:lnTo>
                    <a:pt y="0" x="909638"/>
                  </a:lnTo>
                  <a:close/>
                </a:path>
              </a:pathLst>
            </a:custGeom>
            <a:solidFill>
              <a:srgbClr val="E36C09">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3" name="Shape 1723"/>
            <p:cNvSpPr/>
            <p:nvPr/>
          </p:nvSpPr>
          <p:spPr>
            <a:xfrm>
              <a:off y="1027250" x="6232839"/>
              <a:ext cy="391698" cx="721550"/>
            </a:xfrm>
            <a:custGeom>
              <a:pathLst>
                <a:path w="1666875" extrusionOk="0" h="904875">
                  <a:moveTo>
                    <a:pt y="100013" x="1533525"/>
                  </a:moveTo>
                  <a:lnTo>
                    <a:pt y="71438" x="1238250"/>
                  </a:lnTo>
                  <a:lnTo>
                    <a:pt y="57150" x="981075"/>
                  </a:lnTo>
                  <a:lnTo>
                    <a:pt y="33338" x="657225"/>
                  </a:lnTo>
                  <a:lnTo>
                    <a:pt y="14288" x="376237"/>
                  </a:lnTo>
                  <a:lnTo>
                    <a:pt y="0" x="114300"/>
                  </a:lnTo>
                  <a:lnTo>
                    <a:pt y="0" x="0"/>
                  </a:lnTo>
                  <a:lnTo>
                    <a:pt y="271463" x="66675"/>
                  </a:lnTo>
                  <a:lnTo>
                    <a:pt y="514350" x="123825"/>
                  </a:lnTo>
                  <a:lnTo>
                    <a:pt y="681038" x="171450"/>
                  </a:lnTo>
                  <a:lnTo>
                    <a:pt y="695325" x="452437"/>
                  </a:lnTo>
                  <a:lnTo>
                    <a:pt y="733425" x="752475"/>
                  </a:lnTo>
                  <a:lnTo>
                    <a:pt y="776288" x="1019175"/>
                  </a:lnTo>
                  <a:lnTo>
                    <a:pt y="814388" x="1252537"/>
                  </a:lnTo>
                  <a:lnTo>
                    <a:pt y="862013" x="1476375"/>
                  </a:lnTo>
                  <a:lnTo>
                    <a:pt y="904875" x="1666875"/>
                  </a:lnTo>
                  <a:lnTo>
                    <a:pt y="623888" x="1624012"/>
                  </a:lnTo>
                  <a:lnTo>
                    <a:pt y="357188" x="1600200"/>
                  </a:lnTo>
                  <a:lnTo>
                    <a:pt y="100013" x="1533525"/>
                  </a:lnTo>
                  <a:close/>
                </a:path>
              </a:pathLst>
            </a:custGeom>
            <a:solidFill>
              <a:srgbClr val="E36C09">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4" name="Shape 1724"/>
            <p:cNvSpPr/>
            <p:nvPr/>
          </p:nvSpPr>
          <p:spPr>
            <a:xfrm>
              <a:off y="944787" x="5286576"/>
              <a:ext cy="298928" cx="997801"/>
            </a:xfrm>
            <a:custGeom>
              <a:pathLst>
                <a:path w="2305050" extrusionOk="0" h="690563">
                  <a:moveTo>
                    <a:pt y="119063" x="2157413"/>
                  </a:moveTo>
                  <a:lnTo>
                    <a:pt y="100013" x="1847850"/>
                  </a:lnTo>
                  <a:lnTo>
                    <a:pt y="80963" x="1395413"/>
                  </a:lnTo>
                  <a:lnTo>
                    <a:pt y="52388" x="1028700"/>
                  </a:lnTo>
                  <a:lnTo>
                    <a:pt y="33338" x="709613"/>
                  </a:lnTo>
                  <a:lnTo>
                    <a:pt y="14288" x="395288"/>
                  </a:lnTo>
                  <a:lnTo>
                    <a:pt y="0" x="0"/>
                  </a:lnTo>
                  <a:cubicBezTo>
                    <a:pt y="82550" x="1588"/>
                    <a:pt y="165100" x="3175"/>
                    <a:pt y="247650" x="4763"/>
                  </a:cubicBezTo>
                  <a:lnTo>
                    <a:pt y="509588" x="4763"/>
                  </a:lnTo>
                  <a:lnTo>
                    <a:pt y="590550" x="14288"/>
                  </a:lnTo>
                  <a:lnTo>
                    <a:pt y="590550" x="347663"/>
                  </a:lnTo>
                  <a:lnTo>
                    <a:pt y="595313" x="704850"/>
                  </a:lnTo>
                  <a:lnTo>
                    <a:pt y="604838" x="1104900"/>
                  </a:lnTo>
                  <a:lnTo>
                    <a:pt y="647700" x="1123950"/>
                  </a:lnTo>
                  <a:lnTo>
                    <a:pt y="657225" x="1333500"/>
                  </a:lnTo>
                  <a:lnTo>
                    <a:pt y="666750" x="1638300"/>
                  </a:lnTo>
                  <a:lnTo>
                    <a:pt y="690563" x="2090738"/>
                  </a:lnTo>
                  <a:lnTo>
                    <a:pt y="690563" x="2305050"/>
                  </a:lnTo>
                  <a:lnTo>
                    <a:pt y="357188" x="2214563"/>
                  </a:lnTo>
                  <a:lnTo>
                    <a:pt y="119063" x="2157413"/>
                  </a:lnTo>
                  <a:close/>
                </a:path>
              </a:pathLst>
            </a:custGeom>
            <a:solidFill>
              <a:srgbClr val="E36C09">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5" name="Shape 1725"/>
            <p:cNvSpPr/>
            <p:nvPr/>
          </p:nvSpPr>
          <p:spPr>
            <a:xfrm>
              <a:off y="1470488" x="5946280"/>
              <a:ext cy="121632" cx="402006"/>
            </a:xfrm>
            <a:custGeom>
              <a:pathLst>
                <a:path w="928688" extrusionOk="0" h="280988">
                  <a:moveTo>
                    <a:pt y="28575" x="928688"/>
                  </a:moveTo>
                  <a:lnTo>
                    <a:pt y="0" x="709613"/>
                  </a:lnTo>
                  <a:lnTo>
                    <a:pt y="14287" x="504825"/>
                  </a:lnTo>
                  <a:lnTo>
                    <a:pt y="52387" x="352425"/>
                  </a:lnTo>
                  <a:lnTo>
                    <a:pt y="133350" x="190500"/>
                  </a:lnTo>
                  <a:lnTo>
                    <a:pt y="280988"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6" name="Shape 1726"/>
            <p:cNvSpPr/>
            <p:nvPr/>
          </p:nvSpPr>
          <p:spPr>
            <a:xfrm>
              <a:off y="1656031" x="6449303"/>
              <a:ext cy="166986" cx="560747"/>
            </a:xfrm>
            <a:custGeom>
              <a:pathLst>
                <a:path w="1295400" extrusionOk="0" h="385762">
                  <a:moveTo>
                    <a:pt y="42862" x="0"/>
                  </a:moveTo>
                  <a:lnTo>
                    <a:pt y="0" x="161925"/>
                  </a:lnTo>
                  <a:lnTo>
                    <a:pt y="23812" x="400050"/>
                  </a:lnTo>
                  <a:lnTo>
                    <a:pt y="100012" x="704850"/>
                  </a:lnTo>
                  <a:lnTo>
                    <a:pt y="214312" x="966788"/>
                  </a:lnTo>
                  <a:lnTo>
                    <a:pt y="304800" x="1128713"/>
                  </a:lnTo>
                  <a:lnTo>
                    <a:pt y="385762" x="129540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7" name="Shape 1727"/>
            <p:cNvSpPr/>
            <p:nvPr/>
          </p:nvSpPr>
          <p:spPr>
            <a:xfrm>
              <a:off y="1381841" x="5292762"/>
              <a:ext cy="32985" cx="527762"/>
            </a:xfrm>
            <a:custGeom>
              <a:pathLst>
                <a:path w="1219200" extrusionOk="0" h="76200">
                  <a:moveTo>
                    <a:pt y="0" x="1219200"/>
                  </a:moveTo>
                  <a:lnTo>
                    <a:pt y="4763" x="947737"/>
                  </a:lnTo>
                  <a:lnTo>
                    <a:pt y="23813" x="614362"/>
                  </a:lnTo>
                  <a:lnTo>
                    <a:pt y="42863" x="300037"/>
                  </a:lnTo>
                  <a:lnTo>
                    <a:pt y="76200" x="0"/>
                  </a:lnTo>
                </a:path>
              </a:pathLst>
            </a:custGeom>
            <a:noFill/>
            <a:ln w="9525"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8" name="Shape 1728"/>
            <p:cNvSpPr/>
            <p:nvPr/>
          </p:nvSpPr>
          <p:spPr>
            <a:xfrm>
              <a:off y="1258505" x="5287114"/>
              <a:ext cy="1781197" cx="2791861"/>
            </a:xfrm>
            <a:custGeom>
              <a:pathLst>
                <a:path w="6449564" extrusionOk="0" h="4114800">
                  <a:moveTo>
                    <a:pt y="2716592" x="6444905"/>
                  </a:moveTo>
                  <a:cubicBezTo>
                    <a:pt y="2772914" x="6428340"/>
                    <a:pt y="2824473" x="6415812"/>
                    <a:pt y="2880795" x="6399247"/>
                  </a:cubicBezTo>
                  <a:cubicBezTo>
                    <a:pt y="2904504" x="6386651"/>
                    <a:pt y="2940119" x="6381198"/>
                    <a:pt y="2963828" x="6368602"/>
                  </a:cubicBezTo>
                  <a:lnTo>
                    <a:pt y="3021496" x="6331226"/>
                  </a:lnTo>
                  <a:lnTo>
                    <a:pt y="3223489" x="6161847"/>
                  </a:lnTo>
                  <a:lnTo>
                    <a:pt y="3409122" x="6001681"/>
                  </a:lnTo>
                  <a:lnTo>
                    <a:pt y="3399183" x="5893905"/>
                  </a:lnTo>
                  <a:lnTo>
                    <a:pt y="3379305" x="5754757"/>
                  </a:lnTo>
                  <a:lnTo>
                    <a:pt y="3360255" x="5595627"/>
                  </a:lnTo>
                  <a:lnTo>
                    <a:pt y="3279913" x="5208105"/>
                  </a:lnTo>
                  <a:lnTo>
                    <a:pt y="3266765" x="4998969"/>
                  </a:lnTo>
                  <a:lnTo>
                    <a:pt y="3303726" x="4611343"/>
                  </a:lnTo>
                  <a:lnTo>
                    <a:pt y="3319670" x="4194313"/>
                  </a:lnTo>
                  <a:cubicBezTo>
                    <a:pt y="3329609" x="4081670"/>
                    <a:pt y="3334268" x="3979794"/>
                    <a:pt y="3337581" x="3875433"/>
                  </a:cubicBezTo>
                  <a:lnTo>
                    <a:pt y="3339548" x="3568148"/>
                  </a:lnTo>
                  <a:cubicBezTo>
                    <a:pt y="3338547" x="3466237"/>
                    <a:pt y="3331576" x="3356734"/>
                    <a:pt y="3331576" x="3263969"/>
                  </a:cubicBezTo>
                  <a:lnTo>
                    <a:pt y="3339548" x="2852531"/>
                  </a:lnTo>
                  <a:lnTo>
                    <a:pt y="3430967" x="2475258"/>
                  </a:lnTo>
                  <a:lnTo>
                    <a:pt y="3476728" x="2039489"/>
                  </a:lnTo>
                  <a:lnTo>
                    <a:pt y="3538331" x="1651450"/>
                  </a:lnTo>
                  <a:lnTo>
                    <a:pt y="3690524" x="821635"/>
                  </a:lnTo>
                  <a:lnTo>
                    <a:pt y="3806687" x="596348"/>
                  </a:lnTo>
                  <a:lnTo>
                    <a:pt y="4045226" x="139148"/>
                  </a:lnTo>
                  <a:lnTo>
                    <a:pt y="4114800" x="0"/>
                  </a:lnTo>
                  <a:lnTo>
                    <a:pt y="0" x="0"/>
                  </a:lnTo>
                  <a:lnTo>
                    <a:pt y="9939" x="616226"/>
                  </a:lnTo>
                  <a:lnTo>
                    <a:pt y="9939" x="1123122"/>
                  </a:lnTo>
                  <a:lnTo>
                    <a:pt y="178905" x="1182757"/>
                  </a:lnTo>
                  <a:lnTo>
                    <a:pt y="228600" x="1232453"/>
                  </a:lnTo>
                  <a:lnTo>
                    <a:pt y="159026" x="1470992"/>
                  </a:lnTo>
                  <a:lnTo>
                    <a:pt y="139148" x="1659835"/>
                  </a:lnTo>
                  <a:lnTo>
                    <a:pt y="168965" x="1958009"/>
                  </a:lnTo>
                  <a:cubicBezTo>
                    <a:pt y="179042" x="1997869"/>
                    <a:pt y="174833" x="2054398"/>
                    <a:pt y="184910" x="2094258"/>
                  </a:cubicBezTo>
                  <a:lnTo>
                    <a:pt y="232949" x="2241068"/>
                  </a:lnTo>
                  <a:lnTo>
                    <a:pt y="288235" x="2385392"/>
                  </a:lnTo>
                  <a:lnTo>
                    <a:pt y="598937" x="2512530"/>
                  </a:lnTo>
                  <a:lnTo>
                    <a:pt y="572432" x="2686672"/>
                  </a:lnTo>
                  <a:cubicBezTo>
                    <a:pt y="578023" x="2770533"/>
                    <a:pt y="585580" x="2813500"/>
                    <a:pt y="598315" x="2885455"/>
                  </a:cubicBezTo>
                  <a:lnTo>
                    <a:pt y="635277" x="3044894"/>
                  </a:lnTo>
                  <a:lnTo>
                    <a:pt y="725971" x="3341930"/>
                  </a:lnTo>
                  <a:cubicBezTo>
                    <a:pt y="747747" x="3410106"/>
                    <a:pt y="746126" x="3404653"/>
                    <a:pt y="765935" x="3453952"/>
                  </a:cubicBezTo>
                  <a:cubicBezTo>
                    <a:pt y="785744" x="3503251"/>
                    <a:pt y="818995" x="3567906"/>
                    <a:pt y="859114" x="3652009"/>
                  </a:cubicBezTo>
                  <a:lnTo>
                    <a:pt y="1018555" x="3946663"/>
                  </a:lnTo>
                  <a:lnTo>
                    <a:pt y="1390650" x="4006298"/>
                  </a:lnTo>
                  <a:lnTo>
                    <a:pt y="1530626" x="4045226"/>
                  </a:lnTo>
                  <a:lnTo>
                    <a:pt y="1779105" x="4124740"/>
                  </a:lnTo>
                  <a:lnTo>
                    <a:pt y="1941650" x="4248771"/>
                  </a:lnTo>
                  <a:lnTo>
                    <a:pt y="2236305" x="4472609"/>
                  </a:lnTo>
                  <a:lnTo>
                    <a:pt y="2524539" x="4711148"/>
                  </a:lnTo>
                  <a:lnTo>
                    <a:pt y="2812774" x="5009322"/>
                  </a:lnTo>
                  <a:lnTo>
                    <a:pt y="2961861" x="5267740"/>
                  </a:lnTo>
                  <a:cubicBezTo>
                    <a:pt y="2978426" x="5324062"/>
                    <a:pt y="3004931" x="5350565"/>
                    <a:pt y="3021496" x="5406887"/>
                  </a:cubicBezTo>
                  <a:lnTo>
                    <a:pt y="3061252" x="5595731"/>
                  </a:lnTo>
                  <a:lnTo>
                    <a:pt y="3079164" x="5803728"/>
                  </a:lnTo>
                  <a:lnTo>
                    <a:pt y="3081131" x="5893905"/>
                  </a:lnTo>
                  <a:lnTo>
                    <a:pt y="2941983" x="6152322"/>
                  </a:lnTo>
                  <a:lnTo>
                    <a:pt y="2716178" x="6449564"/>
                  </a:lnTo>
                  <a:lnTo>
                    <a:pt y="2716592" x="6444905"/>
                  </a:lnTo>
                  <a:close/>
                </a:path>
              </a:pathLst>
            </a:custGeom>
            <a:solidFill>
              <a:srgbClr val="938953">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29" name="Shape 1729"/>
            <p:cNvSpPr/>
            <p:nvPr/>
          </p:nvSpPr>
          <p:spPr>
            <a:xfrm>
              <a:off y="2042575" x="8133607"/>
              <a:ext cy="694772" cx="526731"/>
            </a:xfrm>
            <a:custGeom>
              <a:pathLst>
                <a:path w="1216818" extrusionOk="0" h="1605014">
                  <a:moveTo>
                    <a:pt y="0" x="1216818"/>
                  </a:moveTo>
                  <a:lnTo>
                    <a:pt y="92869" x="1133475"/>
                  </a:lnTo>
                  <a:lnTo>
                    <a:pt y="245269" x="1007268"/>
                  </a:lnTo>
                  <a:lnTo>
                    <a:pt y="369094" x="904875"/>
                  </a:lnTo>
                  <a:lnTo>
                    <a:pt y="447675" x="821531"/>
                  </a:lnTo>
                  <a:lnTo>
                    <a:pt y="561975" x="685800"/>
                  </a:lnTo>
                  <a:lnTo>
                    <a:pt y="638175" x="576262"/>
                  </a:lnTo>
                  <a:lnTo>
                    <a:pt y="707232" x="461962"/>
                  </a:lnTo>
                  <a:lnTo>
                    <a:pt y="773907" x="347662"/>
                  </a:lnTo>
                  <a:lnTo>
                    <a:pt y="973932" x="271462"/>
                  </a:lnTo>
                  <a:lnTo>
                    <a:pt y="1200150" x="195262"/>
                  </a:lnTo>
                  <a:lnTo>
                    <a:pt y="1338263" x="116681"/>
                  </a:lnTo>
                  <a:lnTo>
                    <a:pt y="1462088" x="40481"/>
                  </a:lnTo>
                  <a:lnTo>
                    <a:pt y="1538288" x="0"/>
                  </a:lnTo>
                  <a:lnTo>
                    <a:pt y="1597819" x="207168"/>
                  </a:lnTo>
                  <a:cubicBezTo>
                    <a:pt y="1597025" x="220662"/>
                    <a:pt y="1605757" x="227012"/>
                    <a:pt y="1604963" x="240506"/>
                  </a:cubicBezTo>
                  <a:lnTo>
                    <a:pt y="1590675" x="295275"/>
                  </a:lnTo>
                  <a:cubicBezTo>
                    <a:pt y="1580356" x="319087"/>
                    <a:pt y="1581944" x="342900"/>
                    <a:pt y="1571625" x="366712"/>
                  </a:cubicBezTo>
                  <a:lnTo>
                    <a:pt y="1524000" x="478631"/>
                  </a:lnTo>
                  <a:cubicBezTo>
                    <a:pt y="1500187" x="523875"/>
                    <a:pt y="1495425" x="559593"/>
                    <a:pt y="1471612" x="604837"/>
                  </a:cubicBezTo>
                  <a:lnTo>
                    <a:pt y="1402557" x="733425"/>
                  </a:lnTo>
                  <a:cubicBezTo>
                    <a:pt y="1387475" x="757237"/>
                    <a:pt y="1381919" x="781050"/>
                    <a:pt y="1366837" x="804862"/>
                  </a:cubicBezTo>
                  <a:lnTo>
                    <a:pt y="1319213" x="871537"/>
                  </a:lnTo>
                  <a:lnTo>
                    <a:pt y="1202532" x="1021556"/>
                  </a:lnTo>
                  <a:lnTo>
                    <a:pt y="1123950" x="1078706"/>
                  </a:lnTo>
                  <a:lnTo>
                    <a:pt y="957263" x="1119187"/>
                  </a:lnTo>
                  <a:lnTo>
                    <a:pt y="759619" x="1143000"/>
                  </a:lnTo>
                  <a:lnTo>
                    <a:pt y="511969" x="1190625"/>
                  </a:lnTo>
                  <a:lnTo>
                    <a:pt y="323850" x="1207293"/>
                  </a:lnTo>
                  <a:lnTo>
                    <a:pt y="0" x="1216818"/>
                  </a:lnTo>
                  <a:close/>
                </a:path>
              </a:pathLst>
            </a:custGeom>
            <a:solidFill>
              <a:srgbClr val="938953">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0" name="Shape 1730"/>
            <p:cNvSpPr/>
            <p:nvPr/>
          </p:nvSpPr>
          <p:spPr>
            <a:xfrm>
              <a:off y="2353873" x="7931572"/>
              <a:ext cy="666918" cx="932860"/>
            </a:xfrm>
            <a:custGeom>
              <a:pathLst>
                <a:path w="2155031" extrusionOk="0" h="1540669">
                  <a:moveTo>
                    <a:pt y="1040606" x="0"/>
                  </a:moveTo>
                  <a:lnTo>
                    <a:pt y="1173956" x="361949"/>
                  </a:lnTo>
                  <a:lnTo>
                    <a:pt y="1254919" x="626268"/>
                  </a:lnTo>
                  <a:lnTo>
                    <a:pt y="1314450" x="1014412"/>
                  </a:lnTo>
                  <a:lnTo>
                    <a:pt y="1426369" x="1531143"/>
                  </a:lnTo>
                  <a:lnTo>
                    <a:pt y="1533525" x="2045493"/>
                  </a:lnTo>
                  <a:lnTo>
                    <a:pt y="1540669" x="2155031"/>
                  </a:lnTo>
                  <a:cubicBezTo>
                    <a:pt y="1027113" x="2153443"/>
                    <a:pt y="513556" x="2151856"/>
                    <a:pt y="0" x="2150268"/>
                  </a:cubicBezTo>
                  <a:lnTo>
                    <a:pt y="2381" x="1976437"/>
                  </a:lnTo>
                  <a:cubicBezTo>
                    <a:pt y="57150" x="1975643"/>
                    <a:pt y="111918" x="1974850"/>
                    <a:pt y="166687" x="1974056"/>
                  </a:cubicBezTo>
                  <a:lnTo>
                    <a:pt y="390525" x="1959768"/>
                  </a:lnTo>
                  <a:lnTo>
                    <a:pt y="588169" x="1907381"/>
                  </a:lnTo>
                  <a:lnTo>
                    <a:pt y="704850" x="1890712"/>
                  </a:lnTo>
                  <a:lnTo>
                    <a:pt y="902494" x="1757362"/>
                  </a:lnTo>
                  <a:lnTo>
                    <a:pt y="1000125" x="1662112"/>
                  </a:lnTo>
                  <a:lnTo>
                    <a:pt y="1064419" x="1483518"/>
                  </a:lnTo>
                  <a:lnTo>
                    <a:pt y="1112044" x="1285875"/>
                  </a:lnTo>
                  <a:lnTo>
                    <a:pt y="1162050" x="1054893"/>
                  </a:lnTo>
                  <a:lnTo>
                    <a:pt y="1204912" x="907256"/>
                  </a:lnTo>
                  <a:lnTo>
                    <a:pt y="1197769" x="771525"/>
                  </a:lnTo>
                  <a:lnTo>
                    <a:pt y="1159669" x="614362"/>
                  </a:lnTo>
                  <a:lnTo>
                    <a:pt y="1114425" x="471487"/>
                  </a:lnTo>
                  <a:lnTo>
                    <a:pt y="1090612" x="269081"/>
                  </a:lnTo>
                  <a:lnTo>
                    <a:pt y="1054894" x="128587"/>
                  </a:lnTo>
                  <a:lnTo>
                    <a:pt y="1040606" x="0"/>
                  </a:lnTo>
                  <a:close/>
                </a:path>
              </a:pathLst>
            </a:custGeom>
            <a:solidFill>
              <a:srgbClr val="938953">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1" name="Shape 1731"/>
            <p:cNvSpPr/>
            <p:nvPr/>
          </p:nvSpPr>
          <p:spPr>
            <a:xfrm>
              <a:off y="2983773" x="6414346"/>
              <a:ext cy="55930" cx="671176"/>
            </a:xfrm>
            <a:custGeom>
              <a:pathLst>
                <a:path w="1550504" extrusionOk="0" h="129208">
                  <a:moveTo>
                    <a:pt y="129208" x="0"/>
                  </a:moveTo>
                  <a:lnTo>
                    <a:pt y="0" x="1550504"/>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2" name="Shape 1732"/>
            <p:cNvSpPr/>
            <p:nvPr/>
          </p:nvSpPr>
          <p:spPr>
            <a:xfrm>
              <a:off y="2772955" x="7003777"/>
              <a:ext cy="563616" cx="210818"/>
            </a:xfrm>
            <a:custGeom>
              <a:pathLst>
                <a:path w="487018" extrusionOk="0" h="1302026">
                  <a:moveTo>
                    <a:pt y="0" x="0"/>
                  </a:moveTo>
                  <a:lnTo>
                    <a:pt y="1302026" x="487018"/>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3" name="Shape 1733"/>
            <p:cNvSpPr/>
            <p:nvPr/>
          </p:nvSpPr>
          <p:spPr>
            <a:xfrm>
              <a:off y="2940749" x="8066471"/>
              <a:ext cy="395822" cx="275353"/>
            </a:xfrm>
            <a:custGeom>
              <a:pathLst>
                <a:path w="636104" extrusionOk="0" h="914400">
                  <a:moveTo>
                    <a:pt y="0" x="636104"/>
                  </a:moveTo>
                  <a:lnTo>
                    <a:pt y="914400" x="0"/>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4" name="Shape 1734"/>
            <p:cNvSpPr/>
            <p:nvPr/>
          </p:nvSpPr>
          <p:spPr>
            <a:xfrm>
              <a:off y="3035401" x="8290196"/>
              <a:ext cy="150585" cx="520591"/>
            </a:xfrm>
            <a:custGeom>
              <a:pathLst>
                <a:path w="1202635" extrusionOk="0" h="347870">
                  <a:moveTo>
                    <a:pt y="0" x="0"/>
                  </a:moveTo>
                  <a:lnTo>
                    <a:pt y="347870" x="1202635"/>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5" name="Shape 1735"/>
            <p:cNvSpPr/>
            <p:nvPr/>
          </p:nvSpPr>
          <p:spPr>
            <a:xfrm>
              <a:off y="3108542" x="7128546"/>
              <a:ext cy="34419" cx="1071299"/>
            </a:xfrm>
            <a:custGeom>
              <a:pathLst>
                <a:path w="2474844" extrusionOk="0" h="79513">
                  <a:moveTo>
                    <a:pt y="79513" x="2474844"/>
                  </a:moveTo>
                  <a:lnTo>
                    <a:pt y="0" x="0"/>
                  </a:lnTo>
                </a:path>
              </a:pathLst>
            </a:custGeom>
            <a:noFill/>
            <a:ln w="19050" cap="flat">
              <a:solidFill>
                <a:srgbClr val="000000"/>
              </a:solidFill>
              <a:prstDash val="solid"/>
              <a:round/>
              <a:headEnd w="med" len="med" type="none"/>
              <a:tailEnd w="med" len="med" type="none"/>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6" name="Shape 1736"/>
            <p:cNvSpPr/>
            <p:nvPr/>
          </p:nvSpPr>
          <p:spPr>
            <a:xfrm>
              <a:off y="656168" x="5295719"/>
              <a:ext cy="21511" cx="3519372"/>
            </a:xfrm>
            <a:custGeom>
              <a:pathLst>
                <a:path w="8130208" extrusionOk="0" h="49696">
                  <a:moveTo>
                    <a:pt y="0" x="0"/>
                  </a:moveTo>
                  <a:lnTo>
                    <a:pt y="0" x="8130208"/>
                  </a:lnTo>
                  <a:lnTo>
                    <a:pt y="49696" x="8130208"/>
                  </a:lnTo>
                  <a:lnTo>
                    <a:pt y="49696" x="7772400"/>
                  </a:lnTo>
                  <a:lnTo>
                    <a:pt y="49696" x="7235687"/>
                  </a:lnTo>
                  <a:lnTo>
                    <a:pt y="49696" x="6788426"/>
                  </a:lnTo>
                  <a:lnTo>
                    <a:pt y="49696" x="6639339"/>
                  </a:lnTo>
                  <a:lnTo>
                    <a:pt y="39757" x="6013174"/>
                  </a:lnTo>
                  <a:lnTo>
                    <a:pt y="39757" x="5208104"/>
                  </a:lnTo>
                  <a:lnTo>
                    <a:pt y="29817" x="4353339"/>
                  </a:lnTo>
                  <a:lnTo>
                    <a:pt y="39757" x="3945834"/>
                  </a:lnTo>
                  <a:lnTo>
                    <a:pt y="29817" x="3528391"/>
                  </a:lnTo>
                  <a:lnTo>
                    <a:pt y="19878" x="3448878"/>
                  </a:lnTo>
                  <a:lnTo>
                    <a:pt y="19878" x="2683565"/>
                  </a:lnTo>
                  <a:lnTo>
                    <a:pt y="19878" x="2037521"/>
                  </a:lnTo>
                  <a:lnTo>
                    <a:pt y="19878" x="914400"/>
                  </a:lnTo>
                  <a:lnTo>
                    <a:pt y="0" x="0"/>
                  </a:lnTo>
                  <a:close/>
                </a:path>
              </a:pathLst>
            </a:custGeom>
            <a:solidFill>
              <a:srgbClr val="FF0000"/>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7" name="Shape 1737"/>
            <p:cNvSpPr/>
            <p:nvPr/>
          </p:nvSpPr>
          <p:spPr>
            <a:xfrm>
              <a:off y="657377" x="5288144"/>
              <a:ext cy="621383" cx="2872979"/>
            </a:xfrm>
            <a:custGeom>
              <a:pathLst>
                <a:path w="6636959" extrusionOk="0" h="1435479">
                  <a:moveTo>
                    <a:pt y="0" x="0"/>
                  </a:moveTo>
                  <a:cubicBezTo>
                    <a:pt y="217212" x="1587"/>
                    <a:pt y="441566" x="794"/>
                    <a:pt y="658778" x="2381"/>
                  </a:cubicBezTo>
                  <a:lnTo>
                    <a:pt y="713960" x="929827"/>
                  </a:lnTo>
                  <a:lnTo>
                    <a:pt y="784362" x="2154825"/>
                  </a:lnTo>
                  <a:lnTo>
                    <a:pt y="851969" x="2174289"/>
                  </a:lnTo>
                  <a:lnTo>
                    <a:pt y="911604" x="3088689"/>
                  </a:lnTo>
                  <a:lnTo>
                    <a:pt y="961300" x="3714854"/>
                  </a:lnTo>
                  <a:lnTo>
                    <a:pt y="1053548" x="3747053"/>
                  </a:lnTo>
                  <a:lnTo>
                    <a:pt y="1130265" x="4191932"/>
                  </a:lnTo>
                  <a:lnTo>
                    <a:pt y="1289291" x="4847915"/>
                  </a:lnTo>
                  <a:cubicBezTo>
                    <a:pt y="1319126" x="4972568"/>
                    <a:pt y="1310308" x="4913020"/>
                    <a:pt y="1318798" x="4949377"/>
                  </a:cubicBezTo>
                  <a:cubicBezTo>
                    <a:pt y="1327288" x="4985734"/>
                    <a:pt y="1323681" x="4985303"/>
                    <a:pt y="1340229" x="5066058"/>
                  </a:cubicBezTo>
                  <a:lnTo>
                    <a:pt y="1408561" x="5424385"/>
                  </a:lnTo>
                  <a:lnTo>
                    <a:pt y="1423262" x="5792961"/>
                  </a:lnTo>
                  <a:cubicBezTo>
                    <a:pt y="1427748" x="5881671"/>
                    <a:pt y="1433788" x="5902084"/>
                    <a:pt y="1435479" x="5956646"/>
                  </a:cubicBezTo>
                  <a:lnTo>
                    <a:pt y="1428439" x="6060489"/>
                  </a:lnTo>
                  <a:lnTo>
                    <a:pt y="1378743" x="6219515"/>
                  </a:lnTo>
                  <a:lnTo>
                    <a:pt y="1185965" x="6376160"/>
                  </a:lnTo>
                  <a:lnTo>
                    <a:pt y="961300" x="6368602"/>
                  </a:lnTo>
                  <a:cubicBezTo>
                    <a:pt y="897903" x="6374952"/>
                    <a:pt y="844032" x="6371777"/>
                    <a:pt y="780635" x="6378127"/>
                  </a:cubicBezTo>
                  <a:lnTo>
                    <a:pt y="653187" x="6408359"/>
                  </a:lnTo>
                  <a:cubicBezTo>
                    <a:pt y="596451" x="6418125"/>
                    <a:pt y="554003" x="6420749"/>
                    <a:pt y="497267" x="6430515"/>
                  </a:cubicBezTo>
                  <a:lnTo>
                    <a:pt y="326748" x="6468822"/>
                  </a:lnTo>
                  <a:lnTo>
                    <a:pt y="205926" x="6517689"/>
                  </a:lnTo>
                  <a:cubicBezTo>
                    <a:pt y="178386" x="6527179"/>
                    <a:pt y="168516" x="6527991"/>
                    <a:pt y="149604" x="6537671"/>
                  </a:cubicBezTo>
                  <a:cubicBezTo>
                    <a:pt y="130692" x="6547351"/>
                    <a:pt y="107984" x="6562070"/>
                    <a:pt y="92454" x="6575771"/>
                  </a:cubicBezTo>
                  <a:lnTo>
                    <a:pt y="46900" x="6627019"/>
                  </a:lnTo>
                  <a:lnTo>
                    <a:pt y="46900" x="6636959"/>
                  </a:lnTo>
                  <a:lnTo>
                    <a:pt y="27021" x="5354811"/>
                  </a:lnTo>
                  <a:lnTo>
                    <a:pt y="30542" x="4473127"/>
                  </a:lnTo>
                  <a:lnTo>
                    <a:pt y="36961" x="3883819"/>
                  </a:lnTo>
                  <a:lnTo>
                    <a:pt y="27021" x="3575706"/>
                  </a:lnTo>
                  <a:lnTo>
                    <a:pt y="17082" x="3446498"/>
                  </a:lnTo>
                  <a:lnTo>
                    <a:pt y="16255" x="1753740"/>
                  </a:lnTo>
                  <a:lnTo>
                    <a:pt y="0" x="0"/>
                  </a:lnTo>
                  <a:close/>
                </a:path>
              </a:pathLst>
            </a:custGeom>
            <a:solidFill>
              <a:srgbClr val="76923C">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8" name="Shape 1738"/>
            <p:cNvSpPr/>
            <p:nvPr/>
          </p:nvSpPr>
          <p:spPr>
            <a:xfrm>
              <a:off y="676650" x="8202939"/>
              <a:ext cy="485463" cx="474968"/>
            </a:xfrm>
            <a:custGeom>
              <a:pathLst>
                <a:path w="1097239" extrusionOk="0" h="1121485">
                  <a:moveTo>
                    <a:pt y="1552" x="62431"/>
                  </a:moveTo>
                  <a:cubicBezTo>
                    <a:pt y="12251" x="76338"/>
                    <a:pt y="11042" x="106915"/>
                    <a:pt y="21741" x="120822"/>
                  </a:cubicBezTo>
                  <a:lnTo>
                    <a:pt y="58081" x="125276"/>
                  </a:lnTo>
                  <a:cubicBezTo>
                    <a:pt y="86449" x="124585"/>
                    <a:pt y="119580" x="135801"/>
                    <a:pt y="147948" x="135110"/>
                  </a:cubicBezTo>
                  <a:lnTo>
                    <a:pt y="270737" x="120098"/>
                  </a:lnTo>
                  <a:lnTo>
                    <a:pt y="409885" x="62431"/>
                  </a:lnTo>
                  <a:lnTo>
                    <a:pt y="648424" x="2796"/>
                  </a:lnTo>
                  <a:lnTo>
                    <a:pt y="917609" x="0"/>
                  </a:lnTo>
                  <a:cubicBezTo>
                    <a:pt y="983870" x="3313"/>
                    <a:pt y="1075997" x="-3053"/>
                    <a:pt y="1106867" x="9940"/>
                  </a:cubicBezTo>
                  <a:cubicBezTo>
                    <a:pt y="1137737" x="22933"/>
                    <a:pt y="1111457" x="16532"/>
                    <a:pt y="1102829" x="77961"/>
                  </a:cubicBezTo>
                  <a:cubicBezTo>
                    <a:pt y="1094201" x="139390"/>
                    <a:pt y="1071769" x="299538"/>
                    <a:pt y="1055100" x="378516"/>
                  </a:cubicBezTo>
                  <a:cubicBezTo>
                    <a:pt y="1038431" x="457494"/>
                    <a:pt y="1020244" x="494058"/>
                    <a:pt y="1002816" x="551829"/>
                  </a:cubicBezTo>
                  <a:lnTo>
                    <a:pt y="956537" x="688596"/>
                  </a:lnTo>
                  <a:cubicBezTo>
                    <a:pt y="923545" x="723176"/>
                    <a:pt y="907221" x="786331"/>
                    <a:pt y="874229" x="820911"/>
                  </a:cubicBezTo>
                  <a:lnTo>
                    <a:pt y="768936" x="897318"/>
                  </a:lnTo>
                  <a:lnTo>
                    <a:pt y="439702" x="897318"/>
                  </a:lnTo>
                  <a:cubicBezTo>
                    <a:pt y="359913" x="903944"/>
                    <a:pt y="258692" x="903427"/>
                    <a:pt y="200335" x="917196"/>
                  </a:cubicBezTo>
                  <a:cubicBezTo>
                    <a:pt y="128691" x="952087"/>
                    <a:pt y="113023" x="966736"/>
                    <a:pt y="88417" x="987598"/>
                  </a:cubicBezTo>
                  <a:cubicBezTo>
                    <a:pt y="63811" x="1008460"/>
                    <a:pt y="44812" x="1027269"/>
                    <a:pt y="33648" x="1042367"/>
                  </a:cubicBezTo>
                  <a:lnTo>
                    <a:pt y="0" x="1097239"/>
                  </a:lnTo>
                  <a:lnTo>
                    <a:pt y="2381" x="132005"/>
                  </a:lnTo>
                </a:path>
              </a:pathLst>
            </a:custGeom>
            <a:solidFill>
              <a:srgbClr val="76923C">
                <a:alpha val="40000"/>
              </a:srgbClr>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39" name="Shape 1739"/>
            <p:cNvSpPr/>
            <p:nvPr/>
          </p:nvSpPr>
          <p:spPr>
            <a:xfrm>
              <a:off y="2709807" x="5287114"/>
              <a:ext cy="635368" cx="3571000"/>
            </a:xfrm>
            <a:custGeom>
              <a:pathLst>
                <a:path w="8249479" extrusionOk="0" h="1467783">
                  <a:moveTo>
                    <a:pt y="812628" x="9940"/>
                  </a:moveTo>
                  <a:lnTo>
                    <a:pt y="1467783" x="0"/>
                  </a:lnTo>
                  <a:lnTo>
                    <a:pt y="1467783" x="8239540"/>
                  </a:lnTo>
                  <a:lnTo>
                    <a:pt y="742226" x="8249479"/>
                  </a:lnTo>
                  <a:lnTo>
                    <a:pt y="632896" x="7732644"/>
                  </a:lnTo>
                  <a:lnTo>
                    <a:pt y="513626" x="7166113"/>
                  </a:lnTo>
                  <a:lnTo>
                    <a:pt y="442499" x="6707879"/>
                  </a:lnTo>
                  <a:lnTo>
                    <a:pt y="335446" x="6387238"/>
                  </a:lnTo>
                  <a:lnTo>
                    <a:pt y="215452" x="6071256"/>
                  </a:lnTo>
                  <a:lnTo>
                    <a:pt y="185635" x="5837791"/>
                  </a:lnTo>
                  <a:lnTo>
                    <a:pt y="118028" x="5601943"/>
                  </a:lnTo>
                  <a:lnTo>
                    <a:pt y="51250" x="5371066"/>
                  </a:lnTo>
                  <a:lnTo>
                    <a:pt y="0" x="5050735"/>
                  </a:lnTo>
                  <a:cubicBezTo>
                    <a:pt y="5556" x="5010426"/>
                    <a:pt y="12234" x="4950067"/>
                    <a:pt y="16669" x="4870278"/>
                  </a:cubicBezTo>
                  <a:cubicBezTo>
                    <a:pt y="21104" x="4790489"/>
                    <a:pt y="23296" x="4691270"/>
                    <a:pt y="26609" x="4572000"/>
                  </a:cubicBezTo>
                  <a:lnTo>
                    <a:pt y="26609" x="4104861"/>
                  </a:lnTo>
                  <a:cubicBezTo>
                    <a:pt y="30198" x="4038704"/>
                    <a:pt y="31407" x="3958259"/>
                    <a:pt y="34996" x="3892102"/>
                  </a:cubicBezTo>
                  <a:lnTo>
                    <a:pt y="56426" x="3715682"/>
                  </a:lnTo>
                  <a:lnTo>
                    <a:pt y="51664" x="3256412"/>
                  </a:lnTo>
                  <a:lnTo>
                    <a:pt y="46901" x="2959791"/>
                  </a:lnTo>
                  <a:cubicBezTo>
                    <a:pt y="48092" x="2891908"/>
                    <a:pt y="44520" x="2892564"/>
                    <a:pt y="49283" x="2846733"/>
                  </a:cubicBezTo>
                  <a:cubicBezTo>
                    <a:pt y="54046" x="2800903"/>
                    <a:pt y="64278" x="2743873"/>
                    <a:pt y="75477" x="2684808"/>
                  </a:cubicBezTo>
                  <a:lnTo>
                    <a:pt y="114094" x="2473291"/>
                  </a:lnTo>
                  <a:lnTo>
                    <a:pt y="185635" x="1987826"/>
                  </a:lnTo>
                  <a:lnTo>
                    <a:pt y="245269" x="1580322"/>
                  </a:lnTo>
                  <a:cubicBezTo>
                    <a:pt y="259315" x="1501603"/>
                    <a:pt y="273362" x="1389546"/>
                    <a:pt y="287408" x="1310827"/>
                  </a:cubicBezTo>
                  <a:lnTo>
                    <a:pt y="324783" x="1123122"/>
                  </a:lnTo>
                  <a:lnTo>
                    <a:pt y="381622" x="867604"/>
                  </a:lnTo>
                  <a:lnTo>
                    <a:pt y="483394" x="624716"/>
                  </a:lnTo>
                  <a:lnTo>
                    <a:pt y="675034" x="249307"/>
                  </a:lnTo>
                  <a:lnTo>
                    <a:pt y="812628" x="9940"/>
                  </a:lnTo>
                  <a:close/>
                </a:path>
              </a:pathLst>
            </a:custGeom>
            <a:solidFill>
              <a:srgbClr val="FFFFFF"/>
            </a:solidFill>
            <a:ln>
              <a:noFill/>
            </a:ln>
          </p:spPr>
          <p:txBody>
            <a:bodyPr bIns="45700" rIns="91425" lIns="91425" tIns="45700" anchor="ctr" anchorCtr="0">
              <a:spAutoFit/>
            </a:bodyPr>
            <a:lstStyle/>
            <a:p>
              <a:pPr algn="ctr" rtl="0" lvl="0" marR="0" indent="0" marL="0">
                <a:lnSpc>
                  <a:spcPct val="100000"/>
                </a:lnSpc>
                <a:spcBef>
                  <a:spcPts val="0"/>
                </a:spcBef>
                <a:spcAft>
                  <a:spcPts val="0"/>
                </a:spcAft>
                <a:buClr>
                  <a:schemeClr val="lt1"/>
                </a:buClr>
                <a:buFont typeface="Rokkitt"/>
                <a:buNone/>
              </a:pPr>
              <a:r>
                <a:t/>
              </a:r>
              <a:endParaRPr strike="noStrike" u="none" b="0" cap="none" baseline="0" sz="1800" i="0">
                <a:solidFill>
                  <a:srgbClr val="FFFFFF"/>
                </a:solidFill>
                <a:latin typeface="Calibri"/>
                <a:ea typeface="Calibri"/>
                <a:cs typeface="Calibri"/>
                <a:sym typeface="Calibri"/>
              </a:endParaRPr>
            </a:p>
          </p:txBody>
        </p:sp>
        <p:sp>
          <p:nvSpPr>
            <p:cNvPr id="1740" name="Shape 1740"/>
            <p:cNvSpPr txBox="1"/>
            <p:nvPr/>
          </p:nvSpPr>
          <p:spPr>
            <a:xfrm rot="2764599">
              <a:off y="2059756" x="6953352"/>
              <a:ext cy="215443" cx="870751"/>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800" lang="en-US" i="0">
                  <a:solidFill>
                    <a:srgbClr val="000000"/>
                  </a:solidFill>
                  <a:latin typeface="Calibri"/>
                  <a:ea typeface="Calibri"/>
                  <a:cs typeface="Calibri"/>
                  <a:sym typeface="Calibri"/>
                </a:rPr>
                <a:t>Middle Miocene</a:t>
              </a:r>
            </a:p>
          </p:txBody>
        </p:sp>
        <p:cxnSp>
          <p:nvCxnSpPr>
            <p:cNvPr id="1741" name="Shape 1741"/>
            <p:cNvCxnSpPr/>
            <p:nvPr/>
          </p:nvCxnSpPr>
          <p:spPr>
            <a:xfrm flipH="1">
              <a:off y="2251825" x="7754279"/>
              <a:ext cy="335005" cx="6183"/>
            </a:xfrm>
            <a:prstGeom prst="straightConnector1">
              <a:avLst/>
            </a:prstGeom>
            <a:noFill/>
            <a:ln w="19050" cap="flat">
              <a:solidFill>
                <a:srgbClr val="000000"/>
              </a:solidFill>
              <a:prstDash val="dot"/>
              <a:round/>
              <a:headEnd w="lg" len="lg" type="triangle"/>
              <a:tailEnd w="lg" len="lg" type="triangle"/>
            </a:ln>
          </p:spPr>
        </p:cxnSp>
        <p:sp>
          <p:nvSpPr>
            <p:cNvPr id="1742" name="Shape 1742"/>
            <p:cNvSpPr txBox="1"/>
            <p:nvPr/>
          </p:nvSpPr>
          <p:spPr>
            <a:xfrm rot="1084951">
              <a:off y="1463727" x="7175951"/>
              <a:ext cy="215444" cx="835484"/>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800" lang="en-US" i="0">
                  <a:solidFill>
                    <a:srgbClr val="000000"/>
                  </a:solidFill>
                  <a:latin typeface="Calibri"/>
                  <a:ea typeface="Calibri"/>
                  <a:cs typeface="Calibri"/>
                  <a:sym typeface="Calibri"/>
                </a:rPr>
                <a:t>Upper Miocene</a:t>
              </a:r>
            </a:p>
          </p:txBody>
        </p:sp>
        <p:sp>
          <p:nvSpPr>
            <p:cNvPr id="1743" name="Shape 1743"/>
            <p:cNvSpPr txBox="1"/>
            <p:nvPr/>
          </p:nvSpPr>
          <p:spPr>
            <a:xfrm>
              <a:off y="927300" x="7010050"/>
              <a:ext cy="215443" cx="1136849"/>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800" lang="en-US" i="0">
                  <a:solidFill>
                    <a:srgbClr val="000000"/>
                  </a:solidFill>
                  <a:latin typeface="Calibri"/>
                  <a:ea typeface="Calibri"/>
                  <a:cs typeface="Calibri"/>
                  <a:sym typeface="Calibri"/>
                </a:rPr>
                <a:t>Pliocene &amp; Pleistocene</a:t>
              </a:r>
            </a:p>
          </p:txBody>
        </p:sp>
        <p:sp>
          <p:nvSpPr>
            <p:cNvPr id="1744" name="Shape 1744"/>
            <p:cNvSpPr txBox="1"/>
            <p:nvPr/>
          </p:nvSpPr>
          <p:spPr>
            <a:xfrm>
              <a:off y="1889064" x="5492558"/>
              <a:ext cy="215443" cx="1071127"/>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800" lang="en-US" i="0">
                  <a:solidFill>
                    <a:srgbClr val="000000"/>
                  </a:solidFill>
                  <a:latin typeface="Calibri"/>
                  <a:ea typeface="Calibri"/>
                  <a:cs typeface="Calibri"/>
                  <a:sym typeface="Calibri"/>
                </a:rPr>
                <a:t>Pre-Miocene Tertiary</a:t>
              </a:r>
            </a:p>
          </p:txBody>
        </p:sp>
        <p:cxnSp>
          <p:nvCxnSpPr>
            <p:cNvPr id="1745" name="Shape 1745"/>
            <p:cNvCxnSpPr/>
            <p:nvPr/>
          </p:nvCxnSpPr>
          <p:spPr>
            <a:xfrm>
              <a:off y="753822" x="6209176"/>
              <a:ext cy="214247" cx="47326"/>
            </a:xfrm>
            <a:prstGeom prst="straightConnector1">
              <a:avLst/>
            </a:prstGeom>
            <a:noFill/>
            <a:ln w="19050" cap="flat">
              <a:solidFill>
                <a:srgbClr val="000000"/>
              </a:solidFill>
              <a:prstDash val="solid"/>
              <a:round/>
              <a:headEnd w="med" len="med" type="none"/>
              <a:tailEnd w="med" len="med" type="stealth"/>
            </a:ln>
          </p:spPr>
        </p:cxnSp>
        <p:cxnSp>
          <p:nvCxnSpPr>
            <p:cNvPr id="1746" name="Shape 1746"/>
            <p:cNvCxnSpPr/>
            <p:nvPr/>
          </p:nvCxnSpPr>
          <p:spPr>
            <a:xfrm>
              <a:off y="855719" x="6885460"/>
              <a:ext cy="214247" cx="47326"/>
            </a:xfrm>
            <a:prstGeom prst="straightConnector1">
              <a:avLst/>
            </a:prstGeom>
            <a:noFill/>
            <a:ln w="19050" cap="flat">
              <a:solidFill>
                <a:srgbClr val="000000"/>
              </a:solidFill>
              <a:prstDash val="solid"/>
              <a:round/>
              <a:headEnd w="med" len="med" type="none"/>
              <a:tailEnd w="med" len="med" type="stealth"/>
            </a:ln>
          </p:spPr>
        </p:cxnSp>
        <p:cxnSp>
          <p:nvCxnSpPr>
            <p:cNvPr id="1747" name="Shape 1747"/>
            <p:cNvCxnSpPr/>
            <p:nvPr/>
          </p:nvCxnSpPr>
          <p:spPr>
            <a:xfrm flipH="1">
              <a:off y="1398333" x="8520153"/>
              <a:ext cy="204336" cx="74978"/>
            </a:xfrm>
            <a:prstGeom prst="straightConnector1">
              <a:avLst/>
            </a:prstGeom>
            <a:noFill/>
            <a:ln w="19050" cap="flat">
              <a:solidFill>
                <a:srgbClr val="000000"/>
              </a:solidFill>
              <a:prstDash val="solid"/>
              <a:round/>
              <a:headEnd w="med" len="med" type="none"/>
              <a:tailEnd w="med" len="med" type="stealth"/>
            </a:ln>
          </p:spPr>
        </p:cxnSp>
        <p:cxnSp>
          <p:nvCxnSpPr>
            <p:cNvPr id="1748" name="Shape 1748"/>
            <p:cNvCxnSpPr/>
            <p:nvPr/>
          </p:nvCxnSpPr>
          <p:spPr>
            <a:xfrm>
              <a:off y="2813243" x="7085522"/>
              <a:ext cy="214247" cx="66687"/>
            </a:xfrm>
            <a:prstGeom prst="straightConnector1">
              <a:avLst/>
            </a:prstGeom>
            <a:noFill/>
            <a:ln w="19050" cap="flat">
              <a:solidFill>
                <a:srgbClr val="000000"/>
              </a:solidFill>
              <a:prstDash val="solid"/>
              <a:round/>
              <a:headEnd w="med" len="med" type="none"/>
              <a:tailEnd w="med" len="med" type="stealth"/>
            </a:ln>
          </p:spPr>
        </p:cxnSp>
        <p:cxnSp>
          <p:nvCxnSpPr>
            <p:cNvPr id="1749" name="Shape 1749"/>
            <p:cNvCxnSpPr/>
            <p:nvPr/>
          </p:nvCxnSpPr>
          <p:spPr>
            <a:xfrm flipH="1">
              <a:off y="2940749" x="8167534"/>
              <a:ext cy="184576" cx="116837"/>
            </a:xfrm>
            <a:prstGeom prst="straightConnector1">
              <a:avLst/>
            </a:prstGeom>
            <a:noFill/>
            <a:ln w="19050" cap="flat">
              <a:solidFill>
                <a:srgbClr val="000000"/>
              </a:solidFill>
              <a:prstDash val="solid"/>
              <a:round/>
              <a:headEnd w="med" len="med" type="none"/>
              <a:tailEnd w="med" len="med" type="stealth"/>
            </a:ln>
          </p:spPr>
        </p:cxnSp>
        <p:sp>
          <p:nvSpPr>
            <p:cNvPr id="1750" name="Shape 1750"/>
            <p:cNvSpPr txBox="1"/>
            <p:nvPr/>
          </p:nvSpPr>
          <p:spPr>
            <a:xfrm>
              <a:off y="656168" x="5271128"/>
              <a:ext cy="159875" cx="144470"/>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N</a:t>
              </a:r>
            </a:p>
          </p:txBody>
        </p:sp>
        <p:sp>
          <p:nvSpPr>
            <p:cNvPr id="1751" name="Shape 1751"/>
            <p:cNvSpPr txBox="1"/>
            <p:nvPr/>
          </p:nvSpPr>
          <p:spPr>
            <a:xfrm>
              <a:off y="647562" x="8666386"/>
              <a:ext cy="369332" cx="290463"/>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S</a:t>
              </a:r>
            </a:p>
          </p:txBody>
        </p:sp>
        <p:sp>
          <p:nvSpPr>
            <p:cNvPr id="1752" name="Shape 1752"/>
            <p:cNvSpPr txBox="1"/>
            <p:nvPr/>
          </p:nvSpPr>
          <p:spPr>
            <a:xfrm>
              <a:off y="646100" x="7405175"/>
              <a:ext cy="215443" cx="582211"/>
            </a:xfrm>
            <a:prstGeom prst="rect">
              <a:avLst/>
            </a:prstGeom>
            <a:no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800" lang="en-US" i="0">
                  <a:solidFill>
                    <a:srgbClr val="000000"/>
                  </a:solidFill>
                  <a:latin typeface="Calibri"/>
                  <a:ea typeface="Calibri"/>
                  <a:cs typeface="Calibri"/>
                  <a:sym typeface="Calibri"/>
                </a:rPr>
                <a:t>Holocene</a:t>
              </a:r>
            </a:p>
          </p:txBody>
        </p:sp>
        <p:cxnSp>
          <p:nvCxnSpPr>
            <p:cNvPr id="1753" name="Shape 1753"/>
            <p:cNvCxnSpPr/>
            <p:nvPr/>
          </p:nvCxnSpPr>
          <p:spPr>
            <a:xfrm rot="10800000">
              <a:off y="649895" x="7261073"/>
              <a:ext cy="103927" cx="144102"/>
            </a:xfrm>
            <a:prstGeom prst="straightConnector1">
              <a:avLst/>
            </a:prstGeom>
            <a:noFill/>
            <a:ln w="19050" cap="flat">
              <a:solidFill>
                <a:srgbClr val="FF0000"/>
              </a:solidFill>
              <a:prstDash val="solid"/>
              <a:round/>
              <a:headEnd w="med" len="med" type="none"/>
              <a:tailEnd w="lg" len="lg" type="stealth"/>
            </a:ln>
          </p:spPr>
        </p:cxnSp>
        <p:sp>
          <p:nvSpPr>
            <p:cNvPr id="1754" name="Shape 1754"/>
            <p:cNvSpPr/>
            <p:nvPr/>
          </p:nvSpPr>
          <p:spPr>
            <a:xfrm>
              <a:off y="1638300" x="6996113"/>
              <a:ext cy="104774" cx="202405"/>
            </a:xfrm>
            <a:custGeom>
              <a:pathLst>
                <a:path w="202406" extrusionOk="0" h="104775">
                  <a:moveTo>
                    <a:pt y="52388" x="11906"/>
                  </a:moveTo>
                  <a:lnTo>
                    <a:pt y="76200" x="88106"/>
                  </a:lnTo>
                  <a:lnTo>
                    <a:pt y="104775" x="202406"/>
                  </a:lnTo>
                  <a:lnTo>
                    <a:pt y="54769" x="107156"/>
                  </a:lnTo>
                  <a:cubicBezTo>
                    <a:pt y="54769" x="98425"/>
                    <a:pt y="0" x="8731"/>
                    <a:pt y="0" x="0"/>
                  </a:cubicBezTo>
                  <a:lnTo>
                    <a:pt y="52388" x="11906"/>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55" name="Shape 1755"/>
            <p:cNvSpPr/>
            <p:nvPr/>
          </p:nvSpPr>
          <p:spPr>
            <a:xfrm>
              <a:off y="1326355" x="6300787"/>
              <a:ext cy="28574" cx="157161"/>
            </a:xfrm>
            <a:custGeom>
              <a:pathLst>
                <a:path w="157162" extrusionOk="0" h="28575">
                  <a:moveTo>
                    <a:pt y="9525" x="157162"/>
                  </a:moveTo>
                  <a:lnTo>
                    <a:pt y="0" x="38100"/>
                  </a:lnTo>
                  <a:lnTo>
                    <a:pt y="0" x="0"/>
                  </a:lnTo>
                  <a:lnTo>
                    <a:pt y="28575" x="2381"/>
                  </a:lnTo>
                  <a:lnTo>
                    <a:pt y="19050" x="102393"/>
                  </a:lnTo>
                  <a:lnTo>
                    <a:pt y="9525" x="157162"/>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56" name="Shape 1756"/>
            <p:cNvSpPr/>
            <p:nvPr/>
          </p:nvSpPr>
          <p:spPr>
            <a:xfrm>
              <a:off y="1112044" x="6919913"/>
              <a:ext cy="52386" cx="211930"/>
            </a:xfrm>
            <a:custGeom>
              <a:pathLst>
                <a:path w="211931" extrusionOk="0" h="52387">
                  <a:moveTo>
                    <a:pt y="0" x="0"/>
                  </a:moveTo>
                  <a:lnTo>
                    <a:pt y="52387" x="14287"/>
                  </a:lnTo>
                  <a:lnTo>
                    <a:pt y="52387" x="100012"/>
                  </a:lnTo>
                  <a:lnTo>
                    <a:pt y="45244" x="211931"/>
                  </a:lnTo>
                  <a:lnTo>
                    <a:pt y="19050" x="83343"/>
                  </a:lnTo>
                  <a:lnTo>
                    <a:pt y="0" x="0"/>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57" name="Shape 1757"/>
            <p:cNvSpPr/>
            <p:nvPr/>
          </p:nvSpPr>
          <p:spPr>
            <a:xfrm>
              <a:off y="1178719" x="7965281"/>
              <a:ext cy="100011" cx="78581"/>
            </a:xfrm>
            <a:custGeom>
              <a:pathLst>
                <a:path w="78582" extrusionOk="0" h="100012">
                  <a:moveTo>
                    <a:pt y="0" x="78582"/>
                  </a:moveTo>
                  <a:lnTo>
                    <a:pt y="61912" x="38100"/>
                  </a:lnTo>
                  <a:lnTo>
                    <a:pt y="90487" x="0"/>
                  </a:lnTo>
                  <a:lnTo>
                    <a:pt y="100012" x="42863"/>
                  </a:lnTo>
                  <a:lnTo>
                    <a:pt y="0" x="78582"/>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58" name="Shape 1758"/>
            <p:cNvSpPr/>
            <p:nvPr/>
          </p:nvSpPr>
          <p:spPr>
            <a:xfrm>
              <a:off y="2185988" x="8001000"/>
              <a:ext cy="69055" cx="121443"/>
            </a:xfrm>
            <a:custGeom>
              <a:pathLst>
                <a:path w="121444" extrusionOk="0" h="69056">
                  <a:moveTo>
                    <a:pt y="0" x="107156"/>
                  </a:moveTo>
                  <a:lnTo>
                    <a:pt y="38100" x="57150"/>
                  </a:lnTo>
                  <a:lnTo>
                    <a:pt y="66675" x="0"/>
                  </a:lnTo>
                  <a:lnTo>
                    <a:pt y="69056" x="61913"/>
                  </a:lnTo>
                  <a:cubicBezTo>
                    <a:pt y="54768" x="71438"/>
                    <a:pt y="23813" x="111919"/>
                    <a:pt y="9525" x="121444"/>
                  </a:cubicBezTo>
                  <a:lnTo>
                    <a:pt y="0" x="107156"/>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59" name="Shape 1759"/>
            <p:cNvSpPr/>
            <p:nvPr/>
          </p:nvSpPr>
          <p:spPr>
            <a:xfrm>
              <a:off y="765727" x="6848236"/>
              <a:ext cy="33336" cx="123825"/>
            </a:xfrm>
            <a:custGeom>
              <a:pathLst>
                <a:path w="123826" extrusionOk="0" h="33337">
                  <a:moveTo>
                    <a:pt y="0" x="0"/>
                  </a:moveTo>
                  <a:lnTo>
                    <a:pt y="33337" x="7144"/>
                  </a:lnTo>
                  <a:lnTo>
                    <a:pt y="33337" x="73819"/>
                  </a:lnTo>
                  <a:lnTo>
                    <a:pt y="28575" x="123826"/>
                  </a:lnTo>
                  <a:lnTo>
                    <a:pt y="9525" x="52387"/>
                  </a:lnTo>
                  <a:lnTo>
                    <a:pt y="0" x="0"/>
                  </a:lnTo>
                  <a:close/>
                </a:path>
              </a:pathLst>
            </a:custGeom>
            <a:solidFill>
              <a:srgbClr val="FF0000">
                <a:alpha val="49803"/>
              </a:srgbClr>
            </a:solid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
        <p:nvSpPr>
          <p:cNvPr id="1760" name="Shape 1760"/>
          <p:cNvSpPr/>
          <p:nvPr/>
        </p:nvSpPr>
        <p:spPr>
          <a:xfrm>
            <a:off y="3247052" x="1492898"/>
            <a:ext cy="2911150" cx="681134"/>
          </a:xfrm>
          <a:custGeom>
            <a:pathLst>
              <a:path w="681135" extrusionOk="0" h="2911151">
                <a:moveTo>
                  <a:pt y="0" x="0"/>
                </a:moveTo>
                <a:lnTo>
                  <a:pt y="2911151" x="681135"/>
                </a:lnTo>
              </a:path>
            </a:pathLst>
          </a:custGeom>
          <a:noFill/>
          <a:ln w="38100" cap="flat">
            <a:solidFill>
              <a:srgbClr val="00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nvGrpSpPr>
          <p:cNvPr id="1761" name="Shape 1761"/>
          <p:cNvGrpSpPr/>
          <p:nvPr/>
        </p:nvGrpSpPr>
        <p:grpSpPr>
          <a:xfrm>
            <a:off y="3133816" x="426127"/>
            <a:ext cy="3312891" cx="6924582"/>
            <a:chOff y="3133816" x="426127"/>
            <a:chExt cy="3312891" cx="6924582"/>
          </a:xfrm>
        </p:grpSpPr>
        <p:sp>
          <p:nvSpPr>
            <p:cNvPr id="1762" name="Shape 1762"/>
            <p:cNvSpPr/>
            <p:nvPr/>
          </p:nvSpPr>
          <p:spPr>
            <a:xfrm>
              <a:off y="3133816" x="426127"/>
              <a:ext cy="2938508" cx="6924582"/>
            </a:xfrm>
            <a:custGeom>
              <a:pathLst>
                <a:path w="6924583" extrusionOk="0" h="2938509">
                  <a:moveTo>
                    <a:pt y="239698" x="5948039"/>
                  </a:moveTo>
                  <a:cubicBezTo>
                    <a:pt y="201228" x="5879977"/>
                    <a:pt y="180513" x="5927324"/>
                    <a:pt y="142043" x="5859262"/>
                  </a:cubicBezTo>
                  <a:lnTo>
                    <a:pt y="97655" x="5646198"/>
                  </a:lnTo>
                  <a:lnTo>
                    <a:pt y="53266" x="5246703"/>
                  </a:lnTo>
                  <a:lnTo>
                    <a:pt y="0" x="4891596"/>
                  </a:lnTo>
                  <a:lnTo>
                    <a:pt y="44389" x="4598633"/>
                  </a:lnTo>
                  <a:lnTo>
                    <a:pt y="186432" x="4367814"/>
                  </a:lnTo>
                  <a:lnTo>
                    <a:pt y="257453" x="4012707"/>
                  </a:lnTo>
                  <a:lnTo>
                    <a:pt y="275208" x="3781888"/>
                  </a:lnTo>
                  <a:lnTo>
                    <a:pt y="328474" x="3533313"/>
                  </a:lnTo>
                  <a:lnTo>
                    <a:pt y="275208" x="3284738"/>
                  </a:lnTo>
                  <a:lnTo>
                    <a:pt y="275208" x="2885243"/>
                  </a:lnTo>
                  <a:lnTo>
                    <a:pt y="355107" x="2476870"/>
                  </a:lnTo>
                  <a:lnTo>
                    <a:pt y="337352" x="2166152"/>
                  </a:lnTo>
                  <a:lnTo>
                    <a:pt y="257453" x="1740023"/>
                  </a:lnTo>
                  <a:lnTo>
                    <a:pt y="301841" x="1518082"/>
                  </a:lnTo>
                  <a:lnTo>
                    <a:pt y="346230" x="1402672"/>
                  </a:lnTo>
                  <a:lnTo>
                    <a:pt y="292964" x="1145220"/>
                  </a:lnTo>
                  <a:lnTo>
                    <a:pt y="372863" x="763480"/>
                  </a:lnTo>
                  <a:lnTo>
                    <a:pt y="532661" x="248575"/>
                  </a:lnTo>
                  <a:lnTo>
                    <a:pt y="727969" x="35511"/>
                  </a:lnTo>
                  <a:lnTo>
                    <a:pt y="2689934" x="0"/>
                  </a:lnTo>
                  <a:lnTo>
                    <a:pt y="2796466" x="275208"/>
                  </a:lnTo>
                  <a:lnTo>
                    <a:pt y="2876366" x="532660"/>
                  </a:lnTo>
                  <a:lnTo>
                    <a:pt y="2849733" x="816746"/>
                  </a:lnTo>
                  <a:lnTo>
                    <a:pt y="2725445" x="1029810"/>
                  </a:lnTo>
                  <a:lnTo>
                    <a:pt y="2618913" x="1260629"/>
                  </a:lnTo>
                  <a:lnTo>
                    <a:pt y="2734323" x="1580225"/>
                  </a:lnTo>
                  <a:lnTo>
                    <a:pt y="2831977" x="1926455"/>
                  </a:lnTo>
                  <a:lnTo>
                    <a:pt y="2902999" x="2246051"/>
                  </a:lnTo>
                  <a:lnTo>
                    <a:pt y="2840855" x="2618913"/>
                  </a:lnTo>
                  <a:lnTo>
                    <a:pt y="2938509" x="3124940"/>
                  </a:lnTo>
                  <a:lnTo>
                    <a:pt y="2894121" x="3515557"/>
                  </a:lnTo>
                  <a:lnTo>
                    <a:pt y="2610035" x="3915053"/>
                  </a:lnTo>
                  <a:lnTo>
                    <a:pt y="2556769" x="4287915"/>
                  </a:lnTo>
                  <a:lnTo>
                    <a:pt y="2556769" x="4687410"/>
                  </a:lnTo>
                  <a:lnTo>
                    <a:pt y="2574525" x="5166804"/>
                  </a:lnTo>
                  <a:lnTo>
                    <a:pt y="2494626" x="5548544"/>
                  </a:lnTo>
                  <a:lnTo>
                    <a:pt y="2521259" x="5814874"/>
                  </a:lnTo>
                  <a:lnTo>
                    <a:pt y="2583402" x="6462944"/>
                  </a:lnTo>
                  <a:lnTo>
                    <a:pt y="2414727" x="6835806"/>
                  </a:lnTo>
                  <a:lnTo>
                    <a:pt y="2175030" x="6924583"/>
                  </a:lnTo>
                  <a:lnTo>
                    <a:pt y="1811045" x="6889072"/>
                  </a:lnTo>
                  <a:lnTo>
                    <a:pt y="1491449" x="6747029"/>
                  </a:lnTo>
                  <a:lnTo>
                    <a:pt y="1216241" x="6498455"/>
                  </a:lnTo>
                  <a:lnTo>
                    <a:pt y="1056443" x="6223247"/>
                  </a:lnTo>
                  <a:lnTo>
                    <a:pt y="790113" x="6063449"/>
                  </a:lnTo>
                  <a:lnTo>
                    <a:pt y="452762" x="6001305"/>
                  </a:lnTo>
                  <a:lnTo>
                    <a:pt y="239698" x="5948039"/>
                  </a:lnTo>
                  <a:close/>
                </a:path>
              </a:pathLst>
            </a:custGeom>
            <a:noFill/>
            <a:ln w="38100" cap="flat">
              <a:solidFill>
                <a:srgbClr val="FF99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63" name="Shape 1763"/>
            <p:cNvSpPr txBox="1"/>
            <p:nvPr/>
          </p:nvSpPr>
          <p:spPr>
            <a:xfrm>
              <a:off y="6077376" x="3289653"/>
              <a:ext cy="369332" cx="269426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9900"/>
                  </a:solidFill>
                  <a:latin typeface="Rokkitt"/>
                  <a:ea typeface="Rokkitt"/>
                  <a:cs typeface="Rokkitt"/>
                  <a:sym typeface="Rokkitt"/>
                </a:rPr>
                <a:t>The Terrebonne Trough</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655"/>
                                        </p:tgtEl>
                                        <p:attrNameLst>
                                          <p:attrName>style.visibility</p:attrName>
                                        </p:attrNameLst>
                                      </p:cBhvr>
                                      <p:to>
                                        <p:strVal val="visible"/>
                                      </p:to>
                                    </p:set>
                                    <p:animEffect transition="in" filter="fade">
                                      <p:cBhvr>
                                        <p:cTn dur="1"/>
                                        <p:tgtEl>
                                          <p:spTgt spid="1655"/>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666"/>
                                        </p:tgtEl>
                                        <p:attrNameLst>
                                          <p:attrName>style.visibility</p:attrName>
                                        </p:attrNameLst>
                                      </p:cBhvr>
                                      <p:to>
                                        <p:strVal val="visible"/>
                                      </p:to>
                                    </p:set>
                                    <p:animEffect transition="in" filter="fade">
                                      <p:cBhvr>
                                        <p:cTn dur="1"/>
                                        <p:tgtEl>
                                          <p:spTgt spid="1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8" name="Shape 1768"/>
        <p:cNvGrpSpPr/>
        <p:nvPr/>
      </p:nvGrpSpPr>
      <p:grpSpPr>
        <a:xfrm>
          <a:off y="0" x="0"/>
          <a:ext cy="0" cx="0"/>
          <a:chOff y="0" x="0"/>
          <a:chExt cy="0" cx="0"/>
        </a:xfrm>
      </p:grpSpPr>
      <p:sp>
        <p:nvSpPr>
          <p:cNvPr id="1769" name="Shape 1769"/>
          <p:cNvSpPr/>
          <p:nvPr/>
        </p:nvSpPr>
        <p:spPr>
          <a:xfrm rot="-5400000">
            <a:off y="3365236" x="5625903"/>
            <a:ext cy="923322" cx="5062993"/>
          </a:xfrm>
          <a:prstGeom prst="rect">
            <a:avLst/>
          </a:prstGeom>
          <a:solidFill>
            <a:srgbClr val="00002E"/>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70" name="Shape 1770"/>
          <p:cNvSpPr/>
          <p:nvPr/>
        </p:nvSpPr>
        <p:spPr>
          <a:xfrm>
            <a:off y="5705475" x="457199"/>
            <a:ext cy="652921" cx="4572000"/>
          </a:xfrm>
          <a:prstGeom prst="rect">
            <a:avLst/>
          </a:prstGeom>
          <a:solidFill>
            <a:srgbClr val="00005C"/>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771" name="Shape 1771"/>
          <p:cNvPicPr preferRelativeResize="0"/>
          <p:nvPr/>
        </p:nvPicPr>
        <p:blipFill/>
        <p:spPr>
          <a:xfrm rot="470284">
            <a:off y="538606" x="534673"/>
            <a:ext cy="5709586" cx="7731180"/>
          </a:xfrm>
          <a:prstGeom prst="rect">
            <a:avLst/>
          </a:prstGeom>
          <a:solidFill>
            <a:srgbClr val="FFFFFF"/>
          </a:solidFill>
          <a:ln>
            <a:noFill/>
          </a:ln>
        </p:spPr>
      </p:pic>
      <p:sp>
        <p:nvSpPr>
          <p:cNvPr id="1772" name="Shape 1772"/>
          <p:cNvSpPr txBox="1"/>
          <p:nvPr/>
        </p:nvSpPr>
        <p:spPr>
          <a:xfrm>
            <a:off y="178989" x="2436485"/>
            <a:ext cy="584774" cx="399820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Land Loss in Southeast Louisiana</a:t>
            </a:r>
          </a:p>
          <a:p>
            <a:pPr algn="ctr" rtl="0" lvl="0" marR="0" indent="0" marL="0">
              <a:spcBef>
                <a:spcPts val="0"/>
              </a:spcBef>
              <a:buNone/>
            </a:pPr>
            <a:r>
              <a:t/>
            </a:r>
            <a:endParaRPr strike="noStrike" u="none" b="0" cap="none" baseline="0" sz="1200" i="0">
              <a:solidFill>
                <a:schemeClr val="lt1"/>
              </a:solidFill>
              <a:latin typeface="Rokkitt"/>
              <a:ea typeface="Rokkitt"/>
              <a:cs typeface="Rokkitt"/>
              <a:sym typeface="Rokkitt"/>
            </a:endParaRPr>
          </a:p>
        </p:txBody>
      </p:sp>
      <p:pic>
        <p:nvPicPr>
          <p:cNvPr id="1773" name="Shape 1773"/>
          <p:cNvPicPr preferRelativeResize="0"/>
          <p:nvPr/>
        </p:nvPicPr>
        <p:blipFill rotWithShape="1">
          <a:blip r:embed="rId3">
            <a:alphaModFix/>
          </a:blip>
          <a:srcRect t="0" b="0" r="0" l="0"/>
          <a:stretch/>
        </p:blipFill>
        <p:spPr>
          <a:xfrm>
            <a:off y="164592" x="762000"/>
            <a:ext cy="902208" cx="7857059"/>
          </a:xfrm>
          <a:prstGeom prst="rect">
            <a:avLst/>
          </a:prstGeom>
          <a:noFill/>
          <a:ln>
            <a:noFill/>
          </a:ln>
        </p:spPr>
      </p:pic>
      <p:pic>
        <p:nvPicPr>
          <p:cNvPr id="1774" name="Shape 1774"/>
          <p:cNvPicPr preferRelativeResize="0"/>
          <p:nvPr/>
        </p:nvPicPr>
        <p:blipFill rotWithShape="1">
          <a:blip r:embed="rId3">
            <a:alphaModFix/>
          </a:blip>
          <a:srcRect t="0" b="0" r="0" l="0"/>
          <a:stretch/>
        </p:blipFill>
        <p:spPr>
          <a:xfrm>
            <a:off y="6358396" x="3200400"/>
            <a:ext cy="332261" cx="5248275"/>
          </a:xfrm>
          <a:prstGeom prst="rect">
            <a:avLst/>
          </a:prstGeom>
          <a:noFill/>
          <a:ln>
            <a:noFill/>
          </a:ln>
        </p:spPr>
      </p:pic>
      <p:pic>
        <p:nvPicPr>
          <p:cNvPr id="1775" name="Shape 1775"/>
          <p:cNvPicPr preferRelativeResize="0"/>
          <p:nvPr/>
        </p:nvPicPr>
        <p:blipFill rotWithShape="1">
          <a:blip r:embed="rId4">
            <a:alphaModFix/>
          </a:blip>
          <a:srcRect t="0" b="0" r="0" l="0"/>
          <a:stretch/>
        </p:blipFill>
        <p:spPr>
          <a:xfrm>
            <a:off y="11097" x="762000"/>
            <a:ext cy="155448" cx="1923242"/>
          </a:xfrm>
          <a:prstGeom prst="rect">
            <a:avLst/>
          </a:prstGeom>
          <a:noFill/>
          <a:ln>
            <a:noFill/>
          </a:ln>
        </p:spPr>
      </p:pic>
      <p:pic>
        <p:nvPicPr>
          <p:cNvPr id="1776" name="Shape 1776"/>
          <p:cNvPicPr preferRelativeResize="0"/>
          <p:nvPr/>
        </p:nvPicPr>
        <p:blipFill rotWithShape="1">
          <a:blip r:embed="rId4">
            <a:alphaModFix/>
          </a:blip>
          <a:srcRect t="0" b="0" r="0" l="0"/>
          <a:stretch/>
        </p:blipFill>
        <p:spPr>
          <a:xfrm>
            <a:off y="6702552" x="6292850"/>
            <a:ext cy="155448" cx="1923242"/>
          </a:xfrm>
          <a:prstGeom prst="rect">
            <a:avLst/>
          </a:prstGeom>
          <a:noFill/>
          <a:ln>
            <a:noFill/>
          </a:ln>
        </p:spPr>
      </p:pic>
      <p:pic>
        <p:nvPicPr>
          <p:cNvPr id="1777" name="Shape 1777"/>
          <p:cNvPicPr preferRelativeResize="0"/>
          <p:nvPr/>
        </p:nvPicPr>
        <p:blipFill rotWithShape="1">
          <a:blip r:embed="rId3">
            <a:alphaModFix/>
          </a:blip>
          <a:srcRect t="0" b="0" r="0" l="0"/>
          <a:stretch/>
        </p:blipFill>
        <p:spPr>
          <a:xfrm rot="5400000">
            <a:off y="3881637" x="-2304805"/>
            <a:ext cy="275733" cx="5248275"/>
          </a:xfrm>
          <a:prstGeom prst="rect">
            <a:avLst/>
          </a:prstGeom>
          <a:noFill/>
          <a:ln>
            <a:noFill/>
          </a:ln>
        </p:spPr>
      </p:pic>
      <p:sp>
        <p:nvSpPr>
          <p:cNvPr id="1778" name="Shape 1778"/>
          <p:cNvSpPr/>
          <p:nvPr/>
        </p:nvSpPr>
        <p:spPr>
          <a:xfrm rot="393911">
            <a:off y="1708322" x="3210511"/>
            <a:ext cy="228598" cx="901938"/>
          </a:xfrm>
          <a:prstGeom prst="rect">
            <a:avLst/>
          </a:prstGeom>
          <a:solidFill>
            <a:srgbClr val="00005C"/>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779" name="Shape 1779"/>
          <p:cNvPicPr preferRelativeResize="0"/>
          <p:nvPr/>
        </p:nvPicPr>
        <p:blipFill rotWithShape="1">
          <a:blip r:embed="rId3">
            <a:alphaModFix/>
          </a:blip>
          <a:srcRect t="0" b="0" r="0" l="0"/>
          <a:stretch/>
        </p:blipFill>
        <p:spPr>
          <a:xfrm rot="5400000">
            <a:off y="3359087" x="-2384829"/>
            <a:ext cy="518868" cx="5927189"/>
          </a:xfrm>
          <a:prstGeom prst="rect">
            <a:avLst/>
          </a:prstGeom>
          <a:noFill/>
          <a:ln>
            <a:noFill/>
          </a:ln>
        </p:spPr>
      </p:pic>
      <p:grpSp>
        <p:nvGrpSpPr>
          <p:cNvPr id="1780" name="Shape 1780"/>
          <p:cNvGrpSpPr/>
          <p:nvPr/>
        </p:nvGrpSpPr>
        <p:grpSpPr>
          <a:xfrm>
            <a:off y="3195960" x="639191"/>
            <a:ext cy="2831977" cx="6613863"/>
            <a:chOff y="3195960" x="639191"/>
            <a:chExt cy="2831977" cx="6613863"/>
          </a:xfrm>
        </p:grpSpPr>
        <p:sp>
          <p:nvSpPr>
            <p:cNvPr id="1781" name="Shape 1781"/>
            <p:cNvSpPr/>
            <p:nvPr/>
          </p:nvSpPr>
          <p:spPr>
            <a:xfrm>
              <a:off y="3888419" x="683581"/>
              <a:ext cy="88776" cx="541536"/>
            </a:xfrm>
            <a:custGeom>
              <a:pathLst>
                <a:path w="541537" extrusionOk="0" h="88777">
                  <a:moveTo>
                    <a:pt y="88777" x="0"/>
                  </a:moveTo>
                  <a:lnTo>
                    <a:pt y="26633" x="150920"/>
                  </a:lnTo>
                  <a:lnTo>
                    <a:pt y="0" x="328473"/>
                  </a:lnTo>
                  <a:lnTo>
                    <a:pt y="0" x="54153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2" name="Shape 1782"/>
            <p:cNvSpPr/>
            <p:nvPr/>
          </p:nvSpPr>
          <p:spPr>
            <a:xfrm>
              <a:off y="3888419" x="683581"/>
              <a:ext cy="88776" cx="541536"/>
            </a:xfrm>
            <a:custGeom>
              <a:pathLst>
                <a:path w="541537" extrusionOk="0" h="88777">
                  <a:moveTo>
                    <a:pt y="88777" x="0"/>
                  </a:moveTo>
                  <a:lnTo>
                    <a:pt y="26633" x="150920"/>
                  </a:lnTo>
                  <a:lnTo>
                    <a:pt y="0" x="328473"/>
                  </a:lnTo>
                  <a:lnTo>
                    <a:pt y="0" x="54153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3" name="Shape 1783"/>
            <p:cNvSpPr/>
            <p:nvPr/>
          </p:nvSpPr>
          <p:spPr>
            <a:xfrm>
              <a:off y="3986073" x="701335"/>
              <a:ext cy="639191" cx="1562469"/>
            </a:xfrm>
            <a:custGeom>
              <a:pathLst>
                <a:path w="1562470" extrusionOk="0" h="639192">
                  <a:moveTo>
                    <a:pt y="639192" x="0"/>
                  </a:moveTo>
                  <a:lnTo>
                    <a:pt y="568171" x="124287"/>
                  </a:lnTo>
                  <a:lnTo>
                    <a:pt y="541538" x="213064"/>
                  </a:lnTo>
                  <a:lnTo>
                    <a:pt y="532660" x="443883"/>
                  </a:lnTo>
                  <a:lnTo>
                    <a:pt y="479394" x="603681"/>
                  </a:lnTo>
                  <a:lnTo>
                    <a:pt y="399495" x="736847"/>
                  </a:lnTo>
                  <a:lnTo>
                    <a:pt y="337351" x="941033"/>
                  </a:lnTo>
                  <a:lnTo>
                    <a:pt y="310718" x="1109709"/>
                  </a:lnTo>
                  <a:lnTo>
                    <a:pt y="284085" x="1242874"/>
                  </a:lnTo>
                  <a:lnTo>
                    <a:pt y="177553" x="1331650"/>
                  </a:lnTo>
                  <a:lnTo>
                    <a:pt y="97654" x="1367161"/>
                  </a:lnTo>
                  <a:lnTo>
                    <a:pt y="71021" x="1420427"/>
                  </a:lnTo>
                  <a:lnTo>
                    <a:pt y="0" x="156247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4" name="Shape 1784"/>
            <p:cNvSpPr/>
            <p:nvPr/>
          </p:nvSpPr>
          <p:spPr>
            <a:xfrm>
              <a:off y="4208016" x="2166150"/>
              <a:ext cy="186430" cx="1935331"/>
            </a:xfrm>
            <a:custGeom>
              <a:pathLst>
                <a:path w="1935332" extrusionOk="0" h="186431">
                  <a:moveTo>
                    <a:pt y="106532" x="0"/>
                  </a:moveTo>
                  <a:lnTo>
                    <a:pt y="26633" x="195309"/>
                  </a:lnTo>
                  <a:lnTo>
                    <a:pt y="0" x="417251"/>
                  </a:lnTo>
                  <a:lnTo>
                    <a:pt y="53266" x="639193"/>
                  </a:lnTo>
                  <a:lnTo>
                    <a:pt y="88776" x="861134"/>
                  </a:lnTo>
                  <a:lnTo>
                    <a:pt y="115409" x="1136342"/>
                  </a:lnTo>
                  <a:lnTo>
                    <a:pt y="133165" x="1340529"/>
                  </a:lnTo>
                  <a:lnTo>
                    <a:pt y="150920" x="1589103"/>
                  </a:lnTo>
                  <a:lnTo>
                    <a:pt y="177553" x="1748901"/>
                  </a:lnTo>
                  <a:lnTo>
                    <a:pt y="186431" x="1935332"/>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5" name="Shape 1785"/>
            <p:cNvSpPr/>
            <p:nvPr/>
          </p:nvSpPr>
          <p:spPr>
            <a:xfrm>
              <a:off y="4394446" x="1633491"/>
              <a:ext cy="115408" cx="1065320"/>
            </a:xfrm>
            <a:custGeom>
              <a:pathLst>
                <a:path w="1065321" extrusionOk="0" h="115409">
                  <a:moveTo>
                    <a:pt y="0" x="0"/>
                  </a:moveTo>
                  <a:lnTo>
                    <a:pt y="71021" x="133165"/>
                  </a:lnTo>
                  <a:lnTo>
                    <a:pt y="106532" x="310719"/>
                  </a:lnTo>
                  <a:lnTo>
                    <a:pt y="115409" x="497150"/>
                  </a:lnTo>
                  <a:lnTo>
                    <a:pt y="53266" x="692459"/>
                  </a:lnTo>
                  <a:lnTo>
                    <a:pt y="8877" x="852257"/>
                  </a:lnTo>
                  <a:lnTo>
                    <a:pt y="44388" x="1065321"/>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6" name="Shape 1786"/>
            <p:cNvSpPr/>
            <p:nvPr/>
          </p:nvSpPr>
          <p:spPr>
            <a:xfrm>
              <a:off y="4110360" x="3462291"/>
              <a:ext cy="133164" cx="488271"/>
            </a:xfrm>
            <a:custGeom>
              <a:pathLst>
                <a:path w="488272" extrusionOk="0" h="133165">
                  <a:moveTo>
                    <a:pt y="0" x="0"/>
                  </a:moveTo>
                  <a:lnTo>
                    <a:pt y="97655" x="168676"/>
                  </a:lnTo>
                  <a:lnTo>
                    <a:pt y="133165" x="292963"/>
                  </a:lnTo>
                  <a:lnTo>
                    <a:pt y="106532" x="381740"/>
                  </a:lnTo>
                  <a:lnTo>
                    <a:pt y="53266" x="488272"/>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7" name="Shape 1787"/>
            <p:cNvSpPr/>
            <p:nvPr/>
          </p:nvSpPr>
          <p:spPr>
            <a:xfrm>
              <a:off y="3453414" x="3755253"/>
              <a:ext cy="97653" cx="1269506"/>
            </a:xfrm>
            <a:custGeom>
              <a:pathLst>
                <a:path w="1269507" extrusionOk="0" h="97654">
                  <a:moveTo>
                    <a:pt y="26633" x="0"/>
                  </a:moveTo>
                  <a:lnTo>
                    <a:pt y="97654" x="159798"/>
                  </a:lnTo>
                  <a:lnTo>
                    <a:pt y="79899" x="337352"/>
                  </a:lnTo>
                  <a:lnTo>
                    <a:pt y="0" x="506028"/>
                  </a:lnTo>
                  <a:lnTo>
                    <a:pt y="8877" x="781235"/>
                  </a:lnTo>
                  <a:lnTo>
                    <a:pt y="26633" x="949911"/>
                  </a:lnTo>
                  <a:lnTo>
                    <a:pt y="44388" x="1065321"/>
                  </a:lnTo>
                  <a:lnTo>
                    <a:pt y="71021" x="126950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8" name="Shape 1788"/>
            <p:cNvSpPr/>
            <p:nvPr/>
          </p:nvSpPr>
          <p:spPr>
            <a:xfrm>
              <a:off y="3195960" x="4918228"/>
              <a:ext cy="88776" cx="337351"/>
            </a:xfrm>
            <a:custGeom>
              <a:pathLst>
                <a:path w="337352" extrusionOk="0" h="88777">
                  <a:moveTo>
                    <a:pt y="0" x="337352"/>
                  </a:moveTo>
                  <a:lnTo>
                    <a:pt y="0" x="213064"/>
                  </a:lnTo>
                  <a:lnTo>
                    <a:pt y="17756" x="124288"/>
                  </a:lnTo>
                  <a:lnTo>
                    <a:pt y="88777"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89" name="Shape 1789"/>
            <p:cNvSpPr/>
            <p:nvPr/>
          </p:nvSpPr>
          <p:spPr>
            <a:xfrm>
              <a:off y="3435657" x="5530787"/>
              <a:ext cy="26632" cx="355106"/>
            </a:xfrm>
            <a:custGeom>
              <a:pathLst>
                <a:path w="355107" extrusionOk="0" h="26633">
                  <a:moveTo>
                    <a:pt y="26633" x="355107"/>
                  </a:moveTo>
                  <a:lnTo>
                    <a:pt y="0" x="221942"/>
                  </a:lnTo>
                  <a:lnTo>
                    <a:pt y="8878"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0" name="Shape 1790"/>
            <p:cNvSpPr/>
            <p:nvPr/>
          </p:nvSpPr>
          <p:spPr>
            <a:xfrm>
              <a:off y="3302492" x="5894773"/>
              <a:ext cy="35510" cx="372861"/>
            </a:xfrm>
            <a:custGeom>
              <a:pathLst>
                <a:path w="372862" extrusionOk="0" h="35511">
                  <a:moveTo>
                    <a:pt y="35511" x="372862"/>
                  </a:moveTo>
                  <a:lnTo>
                    <a:pt y="0" x="204186"/>
                  </a:lnTo>
                  <a:lnTo>
                    <a:pt y="8878" x="97654"/>
                  </a:lnTo>
                  <a:lnTo>
                    <a:pt y="17756"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1" name="Shape 1791"/>
            <p:cNvSpPr/>
            <p:nvPr/>
          </p:nvSpPr>
          <p:spPr>
            <a:xfrm>
              <a:off y="3639844" x="5850383"/>
              <a:ext cy="310717" cx="390617"/>
            </a:xfrm>
            <a:custGeom>
              <a:pathLst>
                <a:path w="390618" extrusionOk="0" h="310718">
                  <a:moveTo>
                    <a:pt y="0" x="0"/>
                  </a:moveTo>
                  <a:lnTo>
                    <a:pt y="53266" x="115410"/>
                  </a:lnTo>
                  <a:lnTo>
                    <a:pt y="150920" x="177554"/>
                  </a:lnTo>
                  <a:lnTo>
                    <a:pt y="248574" x="239698"/>
                  </a:lnTo>
                  <a:lnTo>
                    <a:pt y="310718" x="390618"/>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2" name="Shape 1792"/>
            <p:cNvSpPr/>
            <p:nvPr/>
          </p:nvSpPr>
          <p:spPr>
            <a:xfrm>
              <a:off y="3959441" x="5388746"/>
              <a:ext cy="62142" cx="248573"/>
            </a:xfrm>
            <a:custGeom>
              <a:pathLst>
                <a:path w="248574" extrusionOk="0" h="62143">
                  <a:moveTo>
                    <a:pt y="0" x="248574"/>
                  </a:moveTo>
                  <a:lnTo>
                    <a:pt y="62143" x="168675"/>
                  </a:lnTo>
                  <a:lnTo>
                    <a:pt y="62143"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3" name="Shape 1793"/>
            <p:cNvSpPr/>
            <p:nvPr/>
          </p:nvSpPr>
          <p:spPr>
            <a:xfrm>
              <a:off y="3808519" x="4598632"/>
              <a:ext cy="62143" cx="594803"/>
            </a:xfrm>
            <a:custGeom>
              <a:pathLst>
                <a:path w="594804" extrusionOk="0" h="62144">
                  <a:moveTo>
                    <a:pt y="62144" x="594804"/>
                  </a:moveTo>
                  <a:lnTo>
                    <a:pt y="17756" x="319596"/>
                  </a:lnTo>
                  <a:lnTo>
                    <a:pt y="0" x="213064"/>
                  </a:lnTo>
                  <a:lnTo>
                    <a:pt y="53266"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4" name="Shape 1794"/>
            <p:cNvSpPr/>
            <p:nvPr/>
          </p:nvSpPr>
          <p:spPr>
            <a:xfrm>
              <a:off y="4412201" x="5086905"/>
              <a:ext cy="62143" cx="541537"/>
            </a:xfrm>
            <a:custGeom>
              <a:pathLst>
                <a:path w="541538" extrusionOk="0" h="62144">
                  <a:moveTo>
                    <a:pt y="62144" x="541538"/>
                  </a:moveTo>
                  <a:lnTo>
                    <a:pt y="44388" x="328474"/>
                  </a:lnTo>
                  <a:lnTo>
                    <a:pt y="53266" x="168676"/>
                  </a:lnTo>
                  <a:lnTo>
                    <a:pt y="0"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5" name="Shape 1795"/>
            <p:cNvSpPr/>
            <p:nvPr/>
          </p:nvSpPr>
          <p:spPr>
            <a:xfrm>
              <a:off y="4634144" x="5202314"/>
              <a:ext cy="62142" cx="612558"/>
            </a:xfrm>
            <a:custGeom>
              <a:pathLst>
                <a:path w="612559" extrusionOk="0" h="62143">
                  <a:moveTo>
                    <a:pt y="62143" x="612559"/>
                  </a:moveTo>
                  <a:lnTo>
                    <a:pt y="17755" x="443883"/>
                  </a:lnTo>
                  <a:lnTo>
                    <a:pt y="0" x="310718"/>
                  </a:lnTo>
                  <a:lnTo>
                    <a:pt y="8877" x="177553"/>
                  </a:lnTo>
                  <a:lnTo>
                    <a:pt y="44388"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6" name="Shape 1796"/>
            <p:cNvSpPr/>
            <p:nvPr/>
          </p:nvSpPr>
          <p:spPr>
            <a:xfrm>
              <a:off y="4456589" x="5646198"/>
              <a:ext cy="168675" cx="230818"/>
            </a:xfrm>
            <a:custGeom>
              <a:pathLst>
                <a:path w="230819" extrusionOk="0" h="168676">
                  <a:moveTo>
                    <a:pt y="0" x="0"/>
                  </a:moveTo>
                  <a:lnTo>
                    <a:pt y="88777" x="97654"/>
                  </a:lnTo>
                  <a:lnTo>
                    <a:pt y="168676" x="230819"/>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7" name="Shape 1797"/>
            <p:cNvSpPr/>
            <p:nvPr/>
          </p:nvSpPr>
          <p:spPr>
            <a:xfrm>
              <a:off y="4350057" x="6019060"/>
              <a:ext cy="541537" cx="1100830"/>
            </a:xfrm>
            <a:custGeom>
              <a:pathLst>
                <a:path w="1100831" extrusionOk="0" h="541538">
                  <a:moveTo>
                    <a:pt y="213064" x="0"/>
                  </a:moveTo>
                  <a:lnTo>
                    <a:pt y="97655" x="97655"/>
                  </a:lnTo>
                  <a:lnTo>
                    <a:pt y="26633" x="230820"/>
                  </a:lnTo>
                  <a:lnTo>
                    <a:pt y="0" x="381740"/>
                  </a:lnTo>
                  <a:lnTo>
                    <a:pt y="35511" x="603682"/>
                  </a:lnTo>
                  <a:lnTo>
                    <a:pt y="150921" x="834501"/>
                  </a:lnTo>
                  <a:lnTo>
                    <a:pt y="284086" x="958789"/>
                  </a:lnTo>
                  <a:lnTo>
                    <a:pt y="390618" x="1056443"/>
                  </a:lnTo>
                  <a:lnTo>
                    <a:pt y="541538" x="1100831"/>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8" name="Shape 1798"/>
            <p:cNvSpPr/>
            <p:nvPr/>
          </p:nvSpPr>
          <p:spPr>
            <a:xfrm>
              <a:off y="5060271" x="7128768"/>
              <a:ext cy="506026" cx="124286"/>
            </a:xfrm>
            <a:custGeom>
              <a:pathLst>
                <a:path w="124287" extrusionOk="0" h="506027">
                  <a:moveTo>
                    <a:pt y="0" x="71021"/>
                  </a:moveTo>
                  <a:lnTo>
                    <a:pt y="0" x="71021"/>
                  </a:lnTo>
                  <a:lnTo>
                    <a:pt y="150920" x="124287"/>
                  </a:lnTo>
                  <a:lnTo>
                    <a:pt y="337351" x="88777"/>
                  </a:lnTo>
                  <a:lnTo>
                    <a:pt y="506027"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799" name="Shape 1799"/>
            <p:cNvSpPr/>
            <p:nvPr/>
          </p:nvSpPr>
          <p:spPr>
            <a:xfrm>
              <a:off y="5397623" x="6631618"/>
              <a:ext cy="44388" cx="399495"/>
            </a:xfrm>
            <a:custGeom>
              <a:pathLst>
                <a:path w="399496" extrusionOk="0" h="44389">
                  <a:moveTo>
                    <a:pt y="0" x="399496"/>
                  </a:moveTo>
                  <a:lnTo>
                    <a:pt y="35511" x="248575"/>
                  </a:lnTo>
                  <a:lnTo>
                    <a:pt y="44389" x="142043"/>
                  </a:lnTo>
                  <a:lnTo>
                    <a:pt y="44389"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00" name="Shape 1800"/>
            <p:cNvSpPr/>
            <p:nvPr/>
          </p:nvSpPr>
          <p:spPr>
            <a:xfrm>
              <a:off y="5051394" x="639191"/>
              <a:ext cy="976543" cx="5770485"/>
            </a:xfrm>
            <a:custGeom>
              <a:pathLst>
                <a:path w="5770486" extrusionOk="0" h="976544">
                  <a:moveTo>
                    <a:pt y="0" x="5770486"/>
                  </a:moveTo>
                  <a:lnTo>
                    <a:pt y="0" x="5770486"/>
                  </a:lnTo>
                  <a:lnTo>
                    <a:pt y="204187" x="5672831"/>
                  </a:lnTo>
                  <a:lnTo>
                    <a:pt y="381740" x="5513033"/>
                  </a:lnTo>
                  <a:lnTo>
                    <a:pt y="452761" x="5344358"/>
                  </a:lnTo>
                  <a:lnTo>
                    <a:pt y="470517" x="5069150"/>
                  </a:lnTo>
                  <a:lnTo>
                    <a:pt y="488272" x="4882719"/>
                  </a:lnTo>
                  <a:lnTo>
                    <a:pt y="435006" x="4580878"/>
                  </a:lnTo>
                  <a:lnTo>
                    <a:pt y="426128" x="4332303"/>
                  </a:lnTo>
                  <a:lnTo>
                    <a:pt y="417251" x="4119239"/>
                  </a:lnTo>
                  <a:lnTo>
                    <a:pt y="461639" x="3879542"/>
                  </a:lnTo>
                  <a:lnTo>
                    <a:pt y="585926" x="3648723"/>
                  </a:lnTo>
                  <a:lnTo>
                    <a:pt y="692458" x="3471169"/>
                  </a:lnTo>
                  <a:lnTo>
                    <a:pt y="763480" x="3320249"/>
                  </a:lnTo>
                  <a:lnTo>
                    <a:pt y="896645" x="3160451"/>
                  </a:lnTo>
                  <a:lnTo>
                    <a:pt y="976544" x="2947387"/>
                  </a:lnTo>
                  <a:lnTo>
                    <a:pt y="896645" x="2725445"/>
                  </a:lnTo>
                  <a:lnTo>
                    <a:pt y="852256" x="2494625"/>
                  </a:lnTo>
                  <a:lnTo>
                    <a:pt y="852256" x="2299317"/>
                  </a:lnTo>
                  <a:lnTo>
                    <a:pt y="861134" x="2121763"/>
                  </a:lnTo>
                  <a:lnTo>
                    <a:pt y="878889" x="1979721"/>
                  </a:lnTo>
                  <a:lnTo>
                    <a:pt y="870012" x="1846556"/>
                  </a:lnTo>
                  <a:lnTo>
                    <a:pt y="798990" x="1722268"/>
                  </a:lnTo>
                  <a:lnTo>
                    <a:pt y="772357" x="1677880"/>
                  </a:lnTo>
                  <a:lnTo>
                    <a:pt y="781235" x="1500326"/>
                  </a:lnTo>
                  <a:lnTo>
                    <a:pt y="727969" x="1367161"/>
                  </a:lnTo>
                  <a:lnTo>
                    <a:pt y="621437" x="1287262"/>
                  </a:lnTo>
                  <a:lnTo>
                    <a:pt y="426128" x="1233996"/>
                  </a:lnTo>
                  <a:lnTo>
                    <a:pt y="346229" x="1109709"/>
                  </a:lnTo>
                  <a:lnTo>
                    <a:pt y="319596" x="976544"/>
                  </a:lnTo>
                  <a:lnTo>
                    <a:pt y="443884" x="905523"/>
                  </a:lnTo>
                  <a:lnTo>
                    <a:pt y="648070" x="878890"/>
                  </a:lnTo>
                  <a:lnTo>
                    <a:pt y="790113" x="656948"/>
                  </a:lnTo>
                  <a:lnTo>
                    <a:pt y="861134" x="479394"/>
                  </a:lnTo>
                  <a:lnTo>
                    <a:pt y="852256" x="301841"/>
                  </a:lnTo>
                  <a:lnTo>
                    <a:pt y="754602"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5" name="Shape 1805"/>
        <p:cNvGrpSpPr/>
        <p:nvPr/>
      </p:nvGrpSpPr>
      <p:grpSpPr>
        <a:xfrm>
          <a:off y="0" x="0"/>
          <a:ext cy="0" cx="0"/>
          <a:chOff y="0" x="0"/>
          <a:chExt cy="0" cx="0"/>
        </a:xfrm>
      </p:grpSpPr>
      <p:pic>
        <p:nvPicPr>
          <p:cNvPr id="1806" name="Shape 1806"/>
          <p:cNvPicPr preferRelativeResize="0"/>
          <p:nvPr/>
        </p:nvPicPr>
        <p:blipFill rotWithShape="1">
          <a:blip r:embed="rId3">
            <a:alphaModFix/>
          </a:blip>
          <a:srcRect t="0" b="0" r="0" l="0"/>
          <a:stretch/>
        </p:blipFill>
        <p:spPr>
          <a:xfrm>
            <a:off y="457200" x="685800"/>
            <a:ext cy="6012700" cx="7814224"/>
          </a:xfrm>
          <a:prstGeom prst="rect">
            <a:avLst/>
          </a:prstGeom>
          <a:noFill/>
          <a:ln>
            <a:noFill/>
          </a:ln>
        </p:spPr>
      </p:pic>
      <p:pic>
        <p:nvPicPr>
          <p:cNvPr id="1807" name="Shape 1807"/>
          <p:cNvPicPr preferRelativeResize="0"/>
          <p:nvPr/>
        </p:nvPicPr>
        <p:blipFill rotWithShape="1">
          <a:blip r:embed="rId4">
            <a:alphaModFix/>
          </a:blip>
          <a:srcRect t="0" b="0" r="0" l="0"/>
          <a:stretch/>
        </p:blipFill>
        <p:spPr>
          <a:xfrm>
            <a:off y="381000" x="448056"/>
            <a:ext cy="685799" cx="8387349"/>
          </a:xfrm>
          <a:prstGeom prst="rect">
            <a:avLst/>
          </a:prstGeom>
          <a:noFill/>
          <a:ln>
            <a:noFill/>
          </a:ln>
        </p:spPr>
      </p:pic>
      <p:sp>
        <p:nvSpPr>
          <p:cNvPr id="1808" name="Shape 1808"/>
          <p:cNvSpPr txBox="1"/>
          <p:nvPr/>
        </p:nvSpPr>
        <p:spPr>
          <a:xfrm>
            <a:off y="228600" x="2617646"/>
            <a:ext cy="584774" cx="4023024"/>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Faults and Land Loss</a:t>
            </a:r>
          </a:p>
        </p:txBody>
      </p:sp>
      <p:pic>
        <p:nvPicPr>
          <p:cNvPr id="1809" name="Shape 1809"/>
          <p:cNvPicPr preferRelativeResize="0"/>
          <p:nvPr/>
        </p:nvPicPr>
        <p:blipFill rotWithShape="1">
          <a:blip r:embed="rId5">
            <a:alphaModFix/>
          </a:blip>
          <a:srcRect t="0" b="0" r="0" l="0"/>
          <a:stretch/>
        </p:blipFill>
        <p:spPr>
          <a:xfrm>
            <a:off y="533400" x="381000"/>
            <a:ext cy="1904999" cx="877568"/>
          </a:xfrm>
          <a:prstGeom prst="rect">
            <a:avLst/>
          </a:prstGeom>
          <a:noFill/>
          <a:ln>
            <a:noFill/>
          </a:ln>
        </p:spPr>
      </p:pic>
      <p:grpSp>
        <p:nvGrpSpPr>
          <p:cNvPr id="1810" name="Shape 1810"/>
          <p:cNvGrpSpPr/>
          <p:nvPr/>
        </p:nvGrpSpPr>
        <p:grpSpPr>
          <a:xfrm>
            <a:off y="3195960" x="639191"/>
            <a:ext cy="2831977" cx="6613863"/>
            <a:chOff y="3195960" x="639191"/>
            <a:chExt cy="2831977" cx="6613863"/>
          </a:xfrm>
        </p:grpSpPr>
        <p:sp>
          <p:nvSpPr>
            <p:cNvPr id="1811" name="Shape 1811"/>
            <p:cNvSpPr/>
            <p:nvPr/>
          </p:nvSpPr>
          <p:spPr>
            <a:xfrm>
              <a:off y="3888419" x="683581"/>
              <a:ext cy="88776" cx="541536"/>
            </a:xfrm>
            <a:custGeom>
              <a:pathLst>
                <a:path w="541537" extrusionOk="0" h="88777">
                  <a:moveTo>
                    <a:pt y="88777" x="0"/>
                  </a:moveTo>
                  <a:lnTo>
                    <a:pt y="26633" x="150920"/>
                  </a:lnTo>
                  <a:lnTo>
                    <a:pt y="0" x="328473"/>
                  </a:lnTo>
                  <a:lnTo>
                    <a:pt y="0" x="54153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2" name="Shape 1812"/>
            <p:cNvSpPr/>
            <p:nvPr/>
          </p:nvSpPr>
          <p:spPr>
            <a:xfrm>
              <a:off y="3888419" x="683581"/>
              <a:ext cy="88776" cx="541536"/>
            </a:xfrm>
            <a:custGeom>
              <a:pathLst>
                <a:path w="541537" extrusionOk="0" h="88777">
                  <a:moveTo>
                    <a:pt y="88777" x="0"/>
                  </a:moveTo>
                  <a:lnTo>
                    <a:pt y="26633" x="150920"/>
                  </a:lnTo>
                  <a:lnTo>
                    <a:pt y="0" x="328473"/>
                  </a:lnTo>
                  <a:lnTo>
                    <a:pt y="0" x="54153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3" name="Shape 1813"/>
            <p:cNvSpPr/>
            <p:nvPr/>
          </p:nvSpPr>
          <p:spPr>
            <a:xfrm>
              <a:off y="3986073" x="701335"/>
              <a:ext cy="639191" cx="1562469"/>
            </a:xfrm>
            <a:custGeom>
              <a:pathLst>
                <a:path w="1562470" extrusionOk="0" h="639192">
                  <a:moveTo>
                    <a:pt y="639192" x="0"/>
                  </a:moveTo>
                  <a:lnTo>
                    <a:pt y="568171" x="124287"/>
                  </a:lnTo>
                  <a:lnTo>
                    <a:pt y="541538" x="213064"/>
                  </a:lnTo>
                  <a:lnTo>
                    <a:pt y="532660" x="443883"/>
                  </a:lnTo>
                  <a:lnTo>
                    <a:pt y="479394" x="603681"/>
                  </a:lnTo>
                  <a:lnTo>
                    <a:pt y="399495" x="736847"/>
                  </a:lnTo>
                  <a:lnTo>
                    <a:pt y="337351" x="941033"/>
                  </a:lnTo>
                  <a:lnTo>
                    <a:pt y="310718" x="1109709"/>
                  </a:lnTo>
                  <a:lnTo>
                    <a:pt y="284085" x="1242874"/>
                  </a:lnTo>
                  <a:lnTo>
                    <a:pt y="177553" x="1331650"/>
                  </a:lnTo>
                  <a:lnTo>
                    <a:pt y="97654" x="1367161"/>
                  </a:lnTo>
                  <a:lnTo>
                    <a:pt y="71021" x="1420427"/>
                  </a:lnTo>
                  <a:lnTo>
                    <a:pt y="0" x="156247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4" name="Shape 1814"/>
            <p:cNvSpPr/>
            <p:nvPr/>
          </p:nvSpPr>
          <p:spPr>
            <a:xfrm>
              <a:off y="4208016" x="2166150"/>
              <a:ext cy="186430" cx="1935331"/>
            </a:xfrm>
            <a:custGeom>
              <a:pathLst>
                <a:path w="1935332" extrusionOk="0" h="186431">
                  <a:moveTo>
                    <a:pt y="106532" x="0"/>
                  </a:moveTo>
                  <a:lnTo>
                    <a:pt y="26633" x="195309"/>
                  </a:lnTo>
                  <a:lnTo>
                    <a:pt y="0" x="417251"/>
                  </a:lnTo>
                  <a:lnTo>
                    <a:pt y="53266" x="639193"/>
                  </a:lnTo>
                  <a:lnTo>
                    <a:pt y="88776" x="861134"/>
                  </a:lnTo>
                  <a:lnTo>
                    <a:pt y="115409" x="1136342"/>
                  </a:lnTo>
                  <a:lnTo>
                    <a:pt y="133165" x="1340529"/>
                  </a:lnTo>
                  <a:lnTo>
                    <a:pt y="150920" x="1589103"/>
                  </a:lnTo>
                  <a:lnTo>
                    <a:pt y="177553" x="1748901"/>
                  </a:lnTo>
                  <a:lnTo>
                    <a:pt y="186431" x="1935332"/>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5" name="Shape 1815"/>
            <p:cNvSpPr/>
            <p:nvPr/>
          </p:nvSpPr>
          <p:spPr>
            <a:xfrm>
              <a:off y="4394446" x="1633491"/>
              <a:ext cy="115408" cx="1065320"/>
            </a:xfrm>
            <a:custGeom>
              <a:pathLst>
                <a:path w="1065321" extrusionOk="0" h="115409">
                  <a:moveTo>
                    <a:pt y="0" x="0"/>
                  </a:moveTo>
                  <a:lnTo>
                    <a:pt y="71021" x="133165"/>
                  </a:lnTo>
                  <a:lnTo>
                    <a:pt y="106532" x="310719"/>
                  </a:lnTo>
                  <a:lnTo>
                    <a:pt y="115409" x="497150"/>
                  </a:lnTo>
                  <a:lnTo>
                    <a:pt y="53266" x="692459"/>
                  </a:lnTo>
                  <a:lnTo>
                    <a:pt y="8877" x="852257"/>
                  </a:lnTo>
                  <a:lnTo>
                    <a:pt y="44388" x="1065321"/>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6" name="Shape 1816"/>
            <p:cNvSpPr/>
            <p:nvPr/>
          </p:nvSpPr>
          <p:spPr>
            <a:xfrm>
              <a:off y="4110360" x="3462291"/>
              <a:ext cy="133164" cx="488271"/>
            </a:xfrm>
            <a:custGeom>
              <a:pathLst>
                <a:path w="488272" extrusionOk="0" h="133165">
                  <a:moveTo>
                    <a:pt y="0" x="0"/>
                  </a:moveTo>
                  <a:lnTo>
                    <a:pt y="97655" x="168676"/>
                  </a:lnTo>
                  <a:lnTo>
                    <a:pt y="133165" x="292963"/>
                  </a:lnTo>
                  <a:lnTo>
                    <a:pt y="106532" x="381740"/>
                  </a:lnTo>
                  <a:lnTo>
                    <a:pt y="53266" x="488272"/>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7" name="Shape 1817"/>
            <p:cNvSpPr/>
            <p:nvPr/>
          </p:nvSpPr>
          <p:spPr>
            <a:xfrm>
              <a:off y="3453414" x="3755253"/>
              <a:ext cy="97653" cx="1269506"/>
            </a:xfrm>
            <a:custGeom>
              <a:pathLst>
                <a:path w="1269507" extrusionOk="0" h="97654">
                  <a:moveTo>
                    <a:pt y="26633" x="0"/>
                  </a:moveTo>
                  <a:lnTo>
                    <a:pt y="97654" x="159798"/>
                  </a:lnTo>
                  <a:lnTo>
                    <a:pt y="79899" x="337352"/>
                  </a:lnTo>
                  <a:lnTo>
                    <a:pt y="0" x="506028"/>
                  </a:lnTo>
                  <a:lnTo>
                    <a:pt y="8877" x="781235"/>
                  </a:lnTo>
                  <a:lnTo>
                    <a:pt y="26633" x="949911"/>
                  </a:lnTo>
                  <a:lnTo>
                    <a:pt y="44388" x="1065321"/>
                  </a:lnTo>
                  <a:lnTo>
                    <a:pt y="71021" x="1269507"/>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8" name="Shape 1818"/>
            <p:cNvSpPr/>
            <p:nvPr/>
          </p:nvSpPr>
          <p:spPr>
            <a:xfrm>
              <a:off y="3195960" x="4918228"/>
              <a:ext cy="88776" cx="337351"/>
            </a:xfrm>
            <a:custGeom>
              <a:pathLst>
                <a:path w="337352" extrusionOk="0" h="88777">
                  <a:moveTo>
                    <a:pt y="0" x="337352"/>
                  </a:moveTo>
                  <a:lnTo>
                    <a:pt y="0" x="213064"/>
                  </a:lnTo>
                  <a:lnTo>
                    <a:pt y="17756" x="124288"/>
                  </a:lnTo>
                  <a:lnTo>
                    <a:pt y="88777"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19" name="Shape 1819"/>
            <p:cNvSpPr/>
            <p:nvPr/>
          </p:nvSpPr>
          <p:spPr>
            <a:xfrm>
              <a:off y="3435657" x="5530787"/>
              <a:ext cy="26632" cx="355106"/>
            </a:xfrm>
            <a:custGeom>
              <a:pathLst>
                <a:path w="355107" extrusionOk="0" h="26633">
                  <a:moveTo>
                    <a:pt y="26633" x="355107"/>
                  </a:moveTo>
                  <a:lnTo>
                    <a:pt y="0" x="221942"/>
                  </a:lnTo>
                  <a:lnTo>
                    <a:pt y="8878"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0" name="Shape 1820"/>
            <p:cNvSpPr/>
            <p:nvPr/>
          </p:nvSpPr>
          <p:spPr>
            <a:xfrm>
              <a:off y="3302492" x="5894773"/>
              <a:ext cy="35510" cx="372861"/>
            </a:xfrm>
            <a:custGeom>
              <a:pathLst>
                <a:path w="372862" extrusionOk="0" h="35511">
                  <a:moveTo>
                    <a:pt y="35511" x="372862"/>
                  </a:moveTo>
                  <a:lnTo>
                    <a:pt y="0" x="204186"/>
                  </a:lnTo>
                  <a:lnTo>
                    <a:pt y="8878" x="97654"/>
                  </a:lnTo>
                  <a:lnTo>
                    <a:pt y="17756"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1" name="Shape 1821"/>
            <p:cNvSpPr/>
            <p:nvPr/>
          </p:nvSpPr>
          <p:spPr>
            <a:xfrm>
              <a:off y="3639844" x="5850383"/>
              <a:ext cy="310717" cx="390617"/>
            </a:xfrm>
            <a:custGeom>
              <a:pathLst>
                <a:path w="390618" extrusionOk="0" h="310718">
                  <a:moveTo>
                    <a:pt y="0" x="0"/>
                  </a:moveTo>
                  <a:lnTo>
                    <a:pt y="53266" x="115410"/>
                  </a:lnTo>
                  <a:lnTo>
                    <a:pt y="150920" x="177554"/>
                  </a:lnTo>
                  <a:lnTo>
                    <a:pt y="248574" x="239698"/>
                  </a:lnTo>
                  <a:lnTo>
                    <a:pt y="310718" x="390618"/>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2" name="Shape 1822"/>
            <p:cNvSpPr/>
            <p:nvPr/>
          </p:nvSpPr>
          <p:spPr>
            <a:xfrm>
              <a:off y="3959441" x="5388746"/>
              <a:ext cy="62142" cx="248573"/>
            </a:xfrm>
            <a:custGeom>
              <a:pathLst>
                <a:path w="248574" extrusionOk="0" h="62143">
                  <a:moveTo>
                    <a:pt y="0" x="248574"/>
                  </a:moveTo>
                  <a:lnTo>
                    <a:pt y="62143" x="168675"/>
                  </a:lnTo>
                  <a:lnTo>
                    <a:pt y="62143"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3" name="Shape 1823"/>
            <p:cNvSpPr/>
            <p:nvPr/>
          </p:nvSpPr>
          <p:spPr>
            <a:xfrm>
              <a:off y="3808519" x="4598632"/>
              <a:ext cy="62143" cx="594803"/>
            </a:xfrm>
            <a:custGeom>
              <a:pathLst>
                <a:path w="594804" extrusionOk="0" h="62144">
                  <a:moveTo>
                    <a:pt y="62144" x="594804"/>
                  </a:moveTo>
                  <a:lnTo>
                    <a:pt y="17756" x="319596"/>
                  </a:lnTo>
                  <a:lnTo>
                    <a:pt y="0" x="213064"/>
                  </a:lnTo>
                  <a:lnTo>
                    <a:pt y="53266"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4" name="Shape 1824"/>
            <p:cNvSpPr/>
            <p:nvPr/>
          </p:nvSpPr>
          <p:spPr>
            <a:xfrm>
              <a:off y="4412201" x="5086905"/>
              <a:ext cy="62143" cx="541537"/>
            </a:xfrm>
            <a:custGeom>
              <a:pathLst>
                <a:path w="541538" extrusionOk="0" h="62144">
                  <a:moveTo>
                    <a:pt y="62144" x="541538"/>
                  </a:moveTo>
                  <a:lnTo>
                    <a:pt y="44388" x="328474"/>
                  </a:lnTo>
                  <a:lnTo>
                    <a:pt y="53266" x="168676"/>
                  </a:lnTo>
                  <a:lnTo>
                    <a:pt y="0"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5" name="Shape 1825"/>
            <p:cNvSpPr/>
            <p:nvPr/>
          </p:nvSpPr>
          <p:spPr>
            <a:xfrm>
              <a:off y="4634144" x="5202314"/>
              <a:ext cy="62142" cx="612558"/>
            </a:xfrm>
            <a:custGeom>
              <a:pathLst>
                <a:path w="612559" extrusionOk="0" h="62143">
                  <a:moveTo>
                    <a:pt y="62143" x="612559"/>
                  </a:moveTo>
                  <a:lnTo>
                    <a:pt y="17755" x="443883"/>
                  </a:lnTo>
                  <a:lnTo>
                    <a:pt y="0" x="310718"/>
                  </a:lnTo>
                  <a:lnTo>
                    <a:pt y="8877" x="177553"/>
                  </a:lnTo>
                  <a:lnTo>
                    <a:pt y="44388"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6" name="Shape 1826"/>
            <p:cNvSpPr/>
            <p:nvPr/>
          </p:nvSpPr>
          <p:spPr>
            <a:xfrm>
              <a:off y="4456589" x="5646198"/>
              <a:ext cy="168675" cx="230818"/>
            </a:xfrm>
            <a:custGeom>
              <a:pathLst>
                <a:path w="230819" extrusionOk="0" h="168676">
                  <a:moveTo>
                    <a:pt y="0" x="0"/>
                  </a:moveTo>
                  <a:lnTo>
                    <a:pt y="88777" x="97654"/>
                  </a:lnTo>
                  <a:lnTo>
                    <a:pt y="168676" x="230819"/>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7" name="Shape 1827"/>
            <p:cNvSpPr/>
            <p:nvPr/>
          </p:nvSpPr>
          <p:spPr>
            <a:xfrm>
              <a:off y="4350057" x="6019060"/>
              <a:ext cy="541537" cx="1100830"/>
            </a:xfrm>
            <a:custGeom>
              <a:pathLst>
                <a:path w="1100831" extrusionOk="0" h="541538">
                  <a:moveTo>
                    <a:pt y="213064" x="0"/>
                  </a:moveTo>
                  <a:lnTo>
                    <a:pt y="97655" x="97655"/>
                  </a:lnTo>
                  <a:lnTo>
                    <a:pt y="26633" x="230820"/>
                  </a:lnTo>
                  <a:lnTo>
                    <a:pt y="0" x="381740"/>
                  </a:lnTo>
                  <a:lnTo>
                    <a:pt y="35511" x="603682"/>
                  </a:lnTo>
                  <a:lnTo>
                    <a:pt y="150921" x="834501"/>
                  </a:lnTo>
                  <a:lnTo>
                    <a:pt y="284086" x="958789"/>
                  </a:lnTo>
                  <a:lnTo>
                    <a:pt y="390618" x="1056443"/>
                  </a:lnTo>
                  <a:lnTo>
                    <a:pt y="541538" x="1100831"/>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8" name="Shape 1828"/>
            <p:cNvSpPr/>
            <p:nvPr/>
          </p:nvSpPr>
          <p:spPr>
            <a:xfrm>
              <a:off y="5060271" x="7128768"/>
              <a:ext cy="506026" cx="124286"/>
            </a:xfrm>
            <a:custGeom>
              <a:pathLst>
                <a:path w="124287" extrusionOk="0" h="506027">
                  <a:moveTo>
                    <a:pt y="0" x="71021"/>
                  </a:moveTo>
                  <a:lnTo>
                    <a:pt y="0" x="71021"/>
                  </a:lnTo>
                  <a:lnTo>
                    <a:pt y="150920" x="124287"/>
                  </a:lnTo>
                  <a:lnTo>
                    <a:pt y="337351" x="88777"/>
                  </a:lnTo>
                  <a:lnTo>
                    <a:pt y="506027"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29" name="Shape 1829"/>
            <p:cNvSpPr/>
            <p:nvPr/>
          </p:nvSpPr>
          <p:spPr>
            <a:xfrm>
              <a:off y="5397623" x="6631618"/>
              <a:ext cy="44388" cx="399495"/>
            </a:xfrm>
            <a:custGeom>
              <a:pathLst>
                <a:path w="399496" extrusionOk="0" h="44389">
                  <a:moveTo>
                    <a:pt y="0" x="399496"/>
                  </a:moveTo>
                  <a:lnTo>
                    <a:pt y="35511" x="248575"/>
                  </a:lnTo>
                  <a:lnTo>
                    <a:pt y="44389" x="142043"/>
                  </a:lnTo>
                  <a:lnTo>
                    <a:pt y="44389"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30" name="Shape 1830"/>
            <p:cNvSpPr/>
            <p:nvPr/>
          </p:nvSpPr>
          <p:spPr>
            <a:xfrm>
              <a:off y="5051394" x="639191"/>
              <a:ext cy="976543" cx="5770485"/>
            </a:xfrm>
            <a:custGeom>
              <a:pathLst>
                <a:path w="5770486" extrusionOk="0" h="976544">
                  <a:moveTo>
                    <a:pt y="0" x="5770486"/>
                  </a:moveTo>
                  <a:lnTo>
                    <a:pt y="0" x="5770486"/>
                  </a:lnTo>
                  <a:lnTo>
                    <a:pt y="204187" x="5672831"/>
                  </a:lnTo>
                  <a:lnTo>
                    <a:pt y="381740" x="5513033"/>
                  </a:lnTo>
                  <a:lnTo>
                    <a:pt y="452761" x="5344358"/>
                  </a:lnTo>
                  <a:lnTo>
                    <a:pt y="470517" x="5069150"/>
                  </a:lnTo>
                  <a:lnTo>
                    <a:pt y="488272" x="4882719"/>
                  </a:lnTo>
                  <a:lnTo>
                    <a:pt y="435006" x="4580878"/>
                  </a:lnTo>
                  <a:lnTo>
                    <a:pt y="426128" x="4332303"/>
                  </a:lnTo>
                  <a:lnTo>
                    <a:pt y="417251" x="4119239"/>
                  </a:lnTo>
                  <a:lnTo>
                    <a:pt y="461639" x="3879542"/>
                  </a:lnTo>
                  <a:lnTo>
                    <a:pt y="585926" x="3648723"/>
                  </a:lnTo>
                  <a:lnTo>
                    <a:pt y="692458" x="3471169"/>
                  </a:lnTo>
                  <a:lnTo>
                    <a:pt y="763480" x="3320249"/>
                  </a:lnTo>
                  <a:lnTo>
                    <a:pt y="896645" x="3160451"/>
                  </a:lnTo>
                  <a:lnTo>
                    <a:pt y="976544" x="2947387"/>
                  </a:lnTo>
                  <a:lnTo>
                    <a:pt y="896645" x="2725445"/>
                  </a:lnTo>
                  <a:lnTo>
                    <a:pt y="852256" x="2494625"/>
                  </a:lnTo>
                  <a:lnTo>
                    <a:pt y="852256" x="2299317"/>
                  </a:lnTo>
                  <a:lnTo>
                    <a:pt y="861134" x="2121763"/>
                  </a:lnTo>
                  <a:lnTo>
                    <a:pt y="878889" x="1979721"/>
                  </a:lnTo>
                  <a:lnTo>
                    <a:pt y="870012" x="1846556"/>
                  </a:lnTo>
                  <a:lnTo>
                    <a:pt y="798990" x="1722268"/>
                  </a:lnTo>
                  <a:lnTo>
                    <a:pt y="772357" x="1677880"/>
                  </a:lnTo>
                  <a:lnTo>
                    <a:pt y="781235" x="1500326"/>
                  </a:lnTo>
                  <a:lnTo>
                    <a:pt y="727969" x="1367161"/>
                  </a:lnTo>
                  <a:lnTo>
                    <a:pt y="621437" x="1287262"/>
                  </a:lnTo>
                  <a:lnTo>
                    <a:pt y="426128" x="1233996"/>
                  </a:lnTo>
                  <a:lnTo>
                    <a:pt y="346229" x="1109709"/>
                  </a:lnTo>
                  <a:lnTo>
                    <a:pt y="319596" x="976544"/>
                  </a:lnTo>
                  <a:lnTo>
                    <a:pt y="443884" x="905523"/>
                  </a:lnTo>
                  <a:lnTo>
                    <a:pt y="648070" x="878890"/>
                  </a:lnTo>
                  <a:lnTo>
                    <a:pt y="790113" x="656948"/>
                  </a:lnTo>
                  <a:lnTo>
                    <a:pt y="861134" x="479394"/>
                  </a:lnTo>
                  <a:lnTo>
                    <a:pt y="852256" x="301841"/>
                  </a:lnTo>
                  <a:lnTo>
                    <a:pt y="754602" x="0"/>
                  </a:lnTo>
                </a:path>
              </a:pathLst>
            </a:custGeom>
            <a:no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5" name="Shape 1835"/>
        <p:cNvGrpSpPr/>
        <p:nvPr/>
      </p:nvGrpSpPr>
      <p:grpSpPr>
        <a:xfrm>
          <a:off y="0" x="0"/>
          <a:ext cy="0" cx="0"/>
          <a:chOff y="0" x="0"/>
          <a:chExt cy="0" cx="0"/>
        </a:xfrm>
      </p:grpSpPr>
      <p:pic>
        <p:nvPicPr>
          <p:cNvPr id="1836" name="Shape 1836"/>
          <p:cNvPicPr preferRelativeResize="0"/>
          <p:nvPr/>
        </p:nvPicPr>
        <p:blipFill rotWithShape="1">
          <a:blip r:embed="rId3">
            <a:alphaModFix/>
          </a:blip>
          <a:srcRect t="0" b="0" r="0" l="0"/>
          <a:stretch/>
        </p:blipFill>
        <p:spPr>
          <a:xfrm>
            <a:off y="1066800" x="609600"/>
            <a:ext cy="5105399" cx="3622714"/>
          </a:xfrm>
          <a:prstGeom prst="rect">
            <a:avLst/>
          </a:prstGeom>
          <a:noFill/>
          <a:ln>
            <a:noFill/>
          </a:ln>
        </p:spPr>
      </p:pic>
      <p:pic>
        <p:nvPicPr>
          <p:cNvPr id="1837" name="Shape 1837"/>
          <p:cNvPicPr preferRelativeResize="0"/>
          <p:nvPr/>
        </p:nvPicPr>
        <p:blipFill rotWithShape="1">
          <a:blip r:embed="rId4">
            <a:alphaModFix/>
          </a:blip>
          <a:srcRect t="0" b="0" r="0" l="0"/>
          <a:stretch/>
        </p:blipFill>
        <p:spPr>
          <a:xfrm>
            <a:off y="1271775" x="4648200"/>
            <a:ext cy="1974541" cx="3886200"/>
          </a:xfrm>
          <a:prstGeom prst="rect">
            <a:avLst/>
          </a:prstGeom>
          <a:noFill/>
          <a:ln>
            <a:noFill/>
          </a:ln>
        </p:spPr>
      </p:pic>
      <p:pic>
        <p:nvPicPr>
          <p:cNvPr id="1838" name="Shape 1838"/>
          <p:cNvPicPr preferRelativeResize="0"/>
          <p:nvPr/>
        </p:nvPicPr>
        <p:blipFill rotWithShape="1">
          <a:blip r:embed="rId5">
            <a:alphaModFix/>
          </a:blip>
          <a:srcRect t="0" b="0" r="0" l="0"/>
          <a:stretch/>
        </p:blipFill>
        <p:spPr>
          <a:xfrm>
            <a:off y="3390898" x="4648200"/>
            <a:ext cy="1961964" cx="3886200"/>
          </a:xfrm>
          <a:prstGeom prst="rect">
            <a:avLst/>
          </a:prstGeom>
          <a:noFill/>
          <a:ln>
            <a:noFill/>
          </a:ln>
        </p:spPr>
      </p:pic>
      <p:cxnSp>
        <p:nvCxnSpPr>
          <p:cNvPr id="1839" name="Shape 1839"/>
          <p:cNvCxnSpPr/>
          <p:nvPr/>
        </p:nvCxnSpPr>
        <p:spPr>
          <a:xfrm>
            <a:off y="4114767" x="3886200"/>
            <a:ext cy="1066768" cx="0"/>
          </a:xfrm>
          <a:prstGeom prst="straightConnector1">
            <a:avLst/>
          </a:prstGeom>
          <a:noFill/>
          <a:ln w="25400" cap="flat">
            <a:solidFill>
              <a:schemeClr val="dk1"/>
            </a:solidFill>
            <a:prstDash val="solid"/>
            <a:round/>
            <a:headEnd w="lg" len="lg" type="stealth"/>
            <a:tailEnd w="lg" len="lg" type="stealth"/>
          </a:ln>
        </p:spPr>
      </p:cxnSp>
      <p:sp>
        <p:nvSpPr>
          <p:cNvPr id="1840" name="Shape 1840"/>
          <p:cNvSpPr txBox="1"/>
          <p:nvPr/>
        </p:nvSpPr>
        <p:spPr>
          <a:xfrm>
            <a:off y="4648151" x="2895600"/>
            <a:ext cy="276998" cx="99738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chemeClr val="dk1"/>
                </a:solidFill>
                <a:latin typeface="Rokkitt"/>
                <a:ea typeface="Rokkitt"/>
                <a:cs typeface="Rokkitt"/>
                <a:sym typeface="Rokkitt"/>
              </a:rPr>
              <a:t>subsidence</a:t>
            </a:r>
          </a:p>
        </p:txBody>
      </p:sp>
      <p:sp>
        <p:nvSpPr>
          <p:cNvPr id="1841" name="Shape 1841"/>
          <p:cNvSpPr txBox="1"/>
          <p:nvPr/>
        </p:nvSpPr>
        <p:spPr>
          <a:xfrm>
            <a:off y="353567" x="1297090"/>
            <a:ext cy="461664" cx="652017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Measuring Subsidence</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5" name="Shape 1845"/>
        <p:cNvGrpSpPr/>
        <p:nvPr/>
      </p:nvGrpSpPr>
      <p:grpSpPr>
        <a:xfrm>
          <a:off y="0" x="0"/>
          <a:ext cy="0" cx="0"/>
          <a:chOff y="0" x="0"/>
          <a:chExt cy="0" cx="0"/>
        </a:xfrm>
      </p:grpSpPr>
      <p:pic>
        <p:nvPicPr>
          <p:cNvPr id="1846" name="Shape 1846"/>
          <p:cNvPicPr preferRelativeResize="0"/>
          <p:nvPr/>
        </p:nvPicPr>
        <p:blipFill rotWithShape="1">
          <a:blip r:embed="rId3">
            <a:alphaModFix/>
          </a:blip>
          <a:srcRect t="0" b="0" r="0" l="0"/>
          <a:stretch/>
        </p:blipFill>
        <p:spPr>
          <a:xfrm>
            <a:off y="1076467" x="533400"/>
            <a:ext cy="2548327" cx="3657600"/>
          </a:xfrm>
          <a:prstGeom prst="rect">
            <a:avLst/>
          </a:prstGeom>
          <a:noFill/>
          <a:ln>
            <a:noFill/>
          </a:ln>
        </p:spPr>
      </p:pic>
      <p:sp>
        <p:nvSpPr>
          <p:cNvPr id="1847" name="Shape 1847"/>
          <p:cNvSpPr txBox="1"/>
          <p:nvPr/>
        </p:nvSpPr>
        <p:spPr>
          <a:xfrm>
            <a:off y="1076467" x="3363701"/>
            <a:ext cy="369332" cx="68480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FF00"/>
                </a:solidFill>
                <a:latin typeface="Rokkitt"/>
                <a:ea typeface="Rokkitt"/>
                <a:cs typeface="Rokkitt"/>
                <a:sym typeface="Rokkitt"/>
              </a:rPr>
              <a:t>1932</a:t>
            </a:r>
          </a:p>
        </p:txBody>
      </p:sp>
      <p:pic>
        <p:nvPicPr>
          <p:cNvPr id="1848" name="Shape 1848"/>
          <p:cNvPicPr preferRelativeResize="0"/>
          <p:nvPr/>
        </p:nvPicPr>
        <p:blipFill rotWithShape="1">
          <a:blip r:embed="rId4">
            <a:alphaModFix/>
          </a:blip>
          <a:srcRect t="0" b="0" r="0" l="0"/>
          <a:stretch/>
        </p:blipFill>
        <p:spPr>
          <a:xfrm>
            <a:off y="3700071" x="533400"/>
            <a:ext cy="2548327" cx="3657600"/>
          </a:xfrm>
          <a:prstGeom prst="rect">
            <a:avLst/>
          </a:prstGeom>
          <a:noFill/>
          <a:ln>
            <a:noFill/>
          </a:ln>
        </p:spPr>
      </p:pic>
      <p:sp>
        <p:nvSpPr>
          <p:cNvPr id="1849" name="Shape 1849"/>
          <p:cNvSpPr txBox="1"/>
          <p:nvPr/>
        </p:nvSpPr>
        <p:spPr>
          <a:xfrm>
            <a:off y="3700071" x="3506196"/>
            <a:ext cy="369332" cx="68480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800" lang="en-US" i="0">
                <a:solidFill>
                  <a:srgbClr val="FFFF00"/>
                </a:solidFill>
                <a:latin typeface="Rokkitt"/>
                <a:ea typeface="Rokkitt"/>
                <a:cs typeface="Rokkitt"/>
                <a:sym typeface="Rokkitt"/>
              </a:rPr>
              <a:t>2010</a:t>
            </a:r>
          </a:p>
        </p:txBody>
      </p:sp>
      <p:grpSp>
        <p:nvGrpSpPr>
          <p:cNvPr id="1850" name="Shape 1850"/>
          <p:cNvGrpSpPr/>
          <p:nvPr/>
        </p:nvGrpSpPr>
        <p:grpSpPr>
          <a:xfrm>
            <a:off y="1475855" x="4311013"/>
            <a:ext cy="3553345" cx="4375786"/>
            <a:chOff y="1247255" x="4311013"/>
            <a:chExt cy="3083524" cx="3760344"/>
          </a:xfrm>
        </p:grpSpPr>
        <p:grpSp>
          <p:nvGrpSpPr>
            <p:cNvPr id="1851" name="Shape 1851"/>
            <p:cNvGrpSpPr/>
            <p:nvPr/>
          </p:nvGrpSpPr>
          <p:grpSpPr>
            <a:xfrm>
              <a:off y="1272777" x="4648199"/>
              <a:ext cy="1457801" cx="2638901"/>
              <a:chOff y="533400" x="-6629400"/>
              <a:chExt cy="4859338" cx="8796338"/>
            </a:xfrm>
          </p:grpSpPr>
          <p:pic>
            <p:nvPicPr>
              <p:cNvPr id="1852" name="Shape 1852"/>
              <p:cNvPicPr preferRelativeResize="0"/>
              <p:nvPr/>
            </p:nvPicPr>
            <p:blipFill rotWithShape="1">
              <a:blip r:embed="rId5">
                <a:alphaModFix/>
              </a:blip>
              <a:srcRect t="0" b="0" r="0" l="0"/>
              <a:stretch/>
            </p:blipFill>
            <p:spPr>
              <a:xfrm>
                <a:off y="533400" x="-6629400"/>
                <a:ext cy="4859338" cx="8796338"/>
              </a:xfrm>
              <a:prstGeom prst="rect">
                <a:avLst/>
              </a:prstGeom>
              <a:noFill/>
              <a:ln>
                <a:noFill/>
              </a:ln>
            </p:spPr>
          </p:pic>
          <p:sp>
            <p:nvSpPr>
              <p:cNvPr id="1853" name="Shape 1853"/>
              <p:cNvSpPr/>
              <p:nvPr/>
            </p:nvSpPr>
            <p:spPr>
              <a:xfrm>
                <a:off y="3581400" x="-2438400"/>
                <a:ext cy="1371599" cx="1295400"/>
              </a:xfrm>
              <a:prstGeom prst="rect">
                <a:avLst/>
              </a:prstGeom>
              <a:noFill/>
              <a:ln w="9525" cap="flat">
                <a:solidFill>
                  <a:srgbClr val="FF00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grpSp>
          <p:nvGrpSpPr>
            <p:cNvPr id="1854" name="Shape 1854"/>
            <p:cNvGrpSpPr/>
            <p:nvPr/>
          </p:nvGrpSpPr>
          <p:grpSpPr>
            <a:xfrm>
              <a:off y="1247255" x="4311013"/>
              <a:ext cy="3083524" cx="3760344"/>
              <a:chOff y="1981200" x="373062"/>
              <a:chExt cy="2380933" cx="2903537"/>
            </a:xfrm>
          </p:grpSpPr>
          <p:pic>
            <p:nvPicPr>
              <p:cNvPr id="1855" name="Shape 1855"/>
              <p:cNvPicPr preferRelativeResize="0"/>
              <p:nvPr/>
            </p:nvPicPr>
            <p:blipFill rotWithShape="1">
              <a:blip r:embed="rId6">
                <a:alphaModFix/>
              </a:blip>
              <a:srcRect t="0" b="0" r="0" l="0"/>
              <a:stretch/>
            </p:blipFill>
            <p:spPr>
              <a:xfrm>
                <a:off y="1981200" x="373062"/>
                <a:ext cy="2116137" cx="2903537"/>
              </a:xfrm>
              <a:prstGeom prst="rect">
                <a:avLst/>
              </a:prstGeom>
              <a:noFill/>
              <a:ln>
                <a:noFill/>
              </a:ln>
            </p:spPr>
          </p:pic>
          <p:pic>
            <p:nvPicPr>
              <p:cNvPr id="1856" name="Shape 1856"/>
              <p:cNvPicPr preferRelativeResize="0"/>
              <p:nvPr/>
            </p:nvPicPr>
            <p:blipFill rotWithShape="1">
              <a:blip r:embed="rId7">
                <a:alphaModFix/>
              </a:blip>
              <a:srcRect t="0" b="0" r="0" l="0"/>
              <a:stretch/>
            </p:blipFill>
            <p:spPr>
              <a:xfrm>
                <a:off y="3931919" x="594360"/>
                <a:ext cy="430213" cx="2665413"/>
              </a:xfrm>
              <a:prstGeom prst="rect">
                <a:avLst/>
              </a:prstGeom>
              <a:noFill/>
              <a:ln>
                <a:noFill/>
              </a:ln>
            </p:spPr>
          </p:pic>
          <p:sp>
            <p:nvSpPr>
              <p:cNvPr id="1857" name="Shape 1857"/>
              <p:cNvSpPr/>
              <p:nvPr/>
            </p:nvSpPr>
            <p:spPr>
              <a:xfrm>
                <a:off y="4097337" x="373062"/>
                <a:ext cy="264795" cx="221298"/>
              </a:xfrm>
              <a:prstGeom prst="rect">
                <a:avLst/>
              </a:prstGeom>
              <a:solidFill>
                <a:schemeClr val="l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58" name="Shape 1858"/>
              <p:cNvSpPr/>
              <p:nvPr/>
            </p:nvSpPr>
            <p:spPr>
              <a:xfrm>
                <a:off y="4078605" x="3131501"/>
                <a:ext cy="283528" cx="145097"/>
              </a:xfrm>
              <a:prstGeom prst="rect">
                <a:avLst/>
              </a:prstGeom>
              <a:solidFill>
                <a:schemeClr val="lt1"/>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grpSp>
        <p:grpSp>
          <p:nvGrpSpPr>
            <p:cNvPr id="1859" name="Shape 1859"/>
            <p:cNvGrpSpPr/>
            <p:nvPr/>
          </p:nvGrpSpPr>
          <p:grpSpPr>
            <a:xfrm>
              <a:off y="3340179" x="4958702"/>
              <a:ext cy="990600" cx="575799"/>
              <a:chOff y="2743200" x="948200"/>
              <a:chExt cy="990600" cx="575799"/>
            </a:xfrm>
          </p:grpSpPr>
          <p:cxnSp>
            <p:nvCxnSpPr>
              <p:cNvPr id="1860" name="Shape 1860"/>
              <p:cNvCxnSpPr/>
              <p:nvPr/>
            </p:nvCxnSpPr>
            <p:spPr>
              <a:xfrm>
                <a:off y="2743200" x="1236100"/>
                <a:ext cy="682823" cx="0"/>
              </a:xfrm>
              <a:prstGeom prst="straightConnector1">
                <a:avLst/>
              </a:prstGeom>
              <a:noFill/>
              <a:ln w="25400" cap="flat">
                <a:solidFill>
                  <a:schemeClr val="dk1"/>
                </a:solidFill>
                <a:prstDash val="solid"/>
                <a:round/>
                <a:headEnd w="lg" len="lg" type="stealth"/>
                <a:tailEnd w="med" len="med" type="none"/>
              </a:ln>
            </p:spPr>
          </p:cxnSp>
          <p:sp>
            <p:nvSpPr>
              <p:cNvPr id="1861" name="Shape 1861"/>
              <p:cNvSpPr txBox="1"/>
              <p:nvPr/>
            </p:nvSpPr>
            <p:spPr>
              <a:xfrm>
                <a:off y="3426023" x="948200"/>
                <a:ext cy="307777" cx="57579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400" lang="en-US" i="0">
                    <a:solidFill>
                      <a:schemeClr val="dk1"/>
                    </a:solidFill>
                    <a:latin typeface="Rokkitt"/>
                    <a:ea typeface="Rokkitt"/>
                    <a:cs typeface="Rokkitt"/>
                    <a:sym typeface="Rokkitt"/>
                  </a:rPr>
                  <a:t>1932</a:t>
                </a:r>
              </a:p>
            </p:txBody>
          </p:sp>
        </p:grpSp>
        <p:cxnSp>
          <p:nvCxnSpPr>
            <p:cNvPr id="1862" name="Shape 1862"/>
            <p:cNvCxnSpPr/>
            <p:nvPr/>
          </p:nvCxnSpPr>
          <p:spPr>
            <a:xfrm>
              <a:off y="3340178" x="5246601"/>
              <a:ext cy="0" cx="2730799"/>
            </a:xfrm>
            <a:prstGeom prst="straightConnector1">
              <a:avLst/>
            </a:prstGeom>
            <a:noFill/>
            <a:ln w="12700" cap="flat">
              <a:solidFill>
                <a:schemeClr val="dk1"/>
              </a:solidFill>
              <a:prstDash val="lgDash"/>
              <a:round/>
              <a:headEnd w="med" len="med" type="none"/>
              <a:tailEnd w="med" len="med" type="none"/>
            </a:ln>
          </p:spPr>
        </p:cxnSp>
        <p:grpSp>
          <p:nvGrpSpPr>
            <p:cNvPr id="1863" name="Shape 1863"/>
            <p:cNvGrpSpPr/>
            <p:nvPr/>
          </p:nvGrpSpPr>
          <p:grpSpPr>
            <a:xfrm>
              <a:off y="1488737" x="4902459"/>
              <a:ext cy="1851441" cx="1546441"/>
              <a:chOff y="891758" x="891958"/>
              <a:chExt cy="1851441" cx="1546441"/>
            </a:xfrm>
          </p:grpSpPr>
          <p:cxnSp>
            <p:nvCxnSpPr>
              <p:cNvPr id="1864" name="Shape 1864"/>
              <p:cNvCxnSpPr/>
              <p:nvPr/>
            </p:nvCxnSpPr>
            <p:spPr>
              <a:xfrm>
                <a:off y="891758" x="2438400"/>
                <a:ext cy="1851441" cx="0"/>
              </a:xfrm>
              <a:prstGeom prst="straightConnector1">
                <a:avLst/>
              </a:prstGeom>
              <a:noFill/>
              <a:ln w="25400" cap="flat">
                <a:solidFill>
                  <a:schemeClr val="dk1"/>
                </a:solidFill>
                <a:prstDash val="solid"/>
                <a:round/>
                <a:headEnd w="lg" len="lg" type="stealth"/>
                <a:tailEnd w="lg" len="lg" type="stealth"/>
              </a:ln>
            </p:spPr>
          </p:cxnSp>
          <p:sp>
            <p:nvSpPr>
              <p:cNvPr id="1865" name="Shape 1865"/>
              <p:cNvSpPr txBox="1"/>
              <p:nvPr/>
            </p:nvSpPr>
            <p:spPr>
              <a:xfrm>
                <a:off y="1668113" x="891958"/>
                <a:ext cy="541686" cx="1513619"/>
              </a:xfrm>
              <a:prstGeom prst="rect">
                <a:avLst/>
              </a:prstGeom>
              <a:solidFill>
                <a:srgbClr val="FFFF00"/>
              </a:solidFill>
              <a:ln>
                <a:noFill/>
              </a:ln>
            </p:spPr>
            <p:txBody>
              <a:bodyPr bIns="9125" rIns="91425" lIns="91425" tIns="9125" anchor="t" anchorCtr="0">
                <a:spAutoFit/>
              </a:bodyPr>
              <a:lstStyle/>
              <a:p>
                <a:pPr algn="ctr" rtl="0" lvl="0" marR="0" indent="0" marL="0">
                  <a:spcBef>
                    <a:spcPts val="0"/>
                  </a:spcBef>
                  <a:buSzPct val="25000"/>
                  <a:buNone/>
                </a:pPr>
                <a:r>
                  <a:rPr strike="noStrike" u="none" b="0" cap="none" baseline="0" sz="1400" lang="en-US" i="0">
                    <a:solidFill>
                      <a:schemeClr val="dk1"/>
                    </a:solidFill>
                    <a:latin typeface="Rokkitt"/>
                    <a:ea typeface="Rokkitt"/>
                    <a:cs typeface="Rokkitt"/>
                    <a:sym typeface="Rokkitt"/>
                  </a:rPr>
                  <a:t>470 mm = 18.5” </a:t>
                </a:r>
              </a:p>
              <a:p>
                <a:pPr algn="ctr"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total relative sea</a:t>
                </a:r>
              </a:p>
              <a:p>
                <a:pPr algn="ctr"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 level  rise since 1932</a:t>
                </a:r>
              </a:p>
            </p:txBody>
          </p:sp>
        </p:grpSp>
        <p:cxnSp>
          <p:nvCxnSpPr>
            <p:cNvPr id="1866" name="Shape 1866"/>
            <p:cNvCxnSpPr/>
            <p:nvPr/>
          </p:nvCxnSpPr>
          <p:spPr>
            <a:xfrm>
              <a:off y="1491846" x="5246601"/>
              <a:ext cy="0" cx="2730799"/>
            </a:xfrm>
            <a:prstGeom prst="straightConnector1">
              <a:avLst/>
            </a:prstGeom>
            <a:noFill/>
            <a:ln w="12700" cap="flat">
              <a:solidFill>
                <a:schemeClr val="dk1"/>
              </a:solidFill>
              <a:prstDash val="lgDash"/>
              <a:round/>
              <a:headEnd w="med" len="med" type="none"/>
              <a:tailEnd w="med" len="med" type="none"/>
            </a:ln>
          </p:spPr>
        </p:cxnSp>
        <p:grpSp>
          <p:nvGrpSpPr>
            <p:cNvPr id="1867" name="Shape 1867"/>
            <p:cNvGrpSpPr/>
            <p:nvPr/>
          </p:nvGrpSpPr>
          <p:grpSpPr>
            <a:xfrm>
              <a:off y="2752350" x="6455121"/>
              <a:ext cy="631562" cx="1548881"/>
              <a:chOff y="2155371" x="2444619"/>
              <a:chExt cy="631562" cx="1548881"/>
            </a:xfrm>
          </p:grpSpPr>
          <p:sp>
            <p:nvSpPr>
              <p:cNvPr id="1868" name="Shape 1868"/>
              <p:cNvSpPr/>
              <p:nvPr/>
            </p:nvSpPr>
            <p:spPr>
              <a:xfrm>
                <a:off y="2155371" x="2444619"/>
                <a:ext cy="587828" cx="1548881"/>
              </a:xfrm>
              <a:custGeom>
                <a:pathLst>
                  <a:path w="1548882" extrusionOk="0" h="587829">
                    <a:moveTo>
                      <a:pt y="18662" x="1483568"/>
                    </a:moveTo>
                    <a:lnTo>
                      <a:pt y="83976" x="1380931"/>
                    </a:lnTo>
                    <a:lnTo>
                      <a:pt y="83976" x="1296956"/>
                    </a:lnTo>
                    <a:lnTo>
                      <a:pt y="111968" x="1194319"/>
                    </a:lnTo>
                    <a:lnTo>
                      <a:pt y="149290" x="1147666"/>
                    </a:lnTo>
                    <a:lnTo>
                      <a:pt y="130629" x="1054360"/>
                    </a:lnTo>
                    <a:lnTo>
                      <a:pt y="186613" x="970384"/>
                    </a:lnTo>
                    <a:lnTo>
                      <a:pt y="195943" x="877078"/>
                    </a:lnTo>
                    <a:lnTo>
                      <a:pt y="233266" x="793102"/>
                    </a:lnTo>
                    <a:lnTo>
                      <a:pt y="251927" x="690466"/>
                    </a:lnTo>
                    <a:lnTo>
                      <a:pt y="195943" x="625151"/>
                    </a:lnTo>
                    <a:lnTo>
                      <a:pt y="223935" x="578498"/>
                    </a:lnTo>
                    <a:lnTo>
                      <a:pt y="223935" x="522515"/>
                    </a:lnTo>
                    <a:lnTo>
                      <a:pt y="270588" x="475862"/>
                    </a:lnTo>
                    <a:lnTo>
                      <a:pt y="279919" x="419878"/>
                    </a:lnTo>
                    <a:lnTo>
                      <a:pt y="270588" x="401217"/>
                    </a:lnTo>
                    <a:lnTo>
                      <a:pt y="289249" x="345233"/>
                    </a:lnTo>
                    <a:lnTo>
                      <a:pt y="289249" x="270588"/>
                    </a:lnTo>
                    <a:lnTo>
                      <a:pt y="317241" x="205274"/>
                    </a:lnTo>
                    <a:lnTo>
                      <a:pt y="345233" x="158621"/>
                    </a:lnTo>
                    <a:lnTo>
                      <a:pt y="363894" x="83976"/>
                    </a:lnTo>
                    <a:lnTo>
                      <a:pt y="363894" x="9331"/>
                    </a:lnTo>
                    <a:lnTo>
                      <a:pt y="587829" x="0"/>
                    </a:lnTo>
                    <a:lnTo>
                      <a:pt y="587829" x="1548882"/>
                    </a:lnTo>
                    <a:lnTo>
                      <a:pt y="0" x="1530221"/>
                    </a:lnTo>
                    <a:lnTo>
                      <a:pt y="18662" x="1483568"/>
                    </a:lnTo>
                    <a:close/>
                  </a:path>
                </a:pathLst>
              </a:custGeom>
              <a:solidFill>
                <a:srgbClr val="0066FF">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69" name="Shape 1869"/>
              <p:cNvSpPr txBox="1"/>
              <p:nvPr/>
            </p:nvSpPr>
            <p:spPr>
              <a:xfrm>
                <a:off y="2509934" x="2796268"/>
                <a:ext cy="276998" cx="1113062"/>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FF00"/>
                    </a:solidFill>
                    <a:latin typeface="Rokkitt"/>
                    <a:ea typeface="Rokkitt"/>
                    <a:cs typeface="Rokkitt"/>
                    <a:sym typeface="Rokkitt"/>
                  </a:rPr>
                  <a:t>sea level rise</a:t>
                </a:r>
              </a:p>
            </p:txBody>
          </p:sp>
        </p:grpSp>
        <p:grpSp>
          <p:nvGrpSpPr>
            <p:cNvPr id="1870" name="Shape 1870"/>
            <p:cNvGrpSpPr/>
            <p:nvPr/>
          </p:nvGrpSpPr>
          <p:grpSpPr>
            <a:xfrm>
              <a:off y="1511379" x="6455121"/>
              <a:ext cy="1595534" cx="1539550"/>
              <a:chOff y="914400" x="2444619"/>
              <a:chExt cy="1595534" cx="1539550"/>
            </a:xfrm>
          </p:grpSpPr>
          <p:sp>
            <p:nvSpPr>
              <p:cNvPr id="1871" name="Shape 1871"/>
              <p:cNvSpPr/>
              <p:nvPr/>
            </p:nvSpPr>
            <p:spPr>
              <a:xfrm>
                <a:off y="914400" x="2444619"/>
                <a:ext cy="1595534" cx="1539550"/>
              </a:xfrm>
              <a:custGeom>
                <a:pathLst>
                  <a:path w="1539551" extrusionOk="0" h="1595535">
                    <a:moveTo>
                      <a:pt y="1595535" x="0"/>
                    </a:moveTo>
                    <a:lnTo>
                      <a:pt y="1576873" x="93307"/>
                    </a:lnTo>
                    <a:lnTo>
                      <a:pt y="1548882" x="158621"/>
                    </a:lnTo>
                    <a:lnTo>
                      <a:pt y="1539551" x="242596"/>
                    </a:lnTo>
                    <a:lnTo>
                      <a:pt y="1492898" x="307911"/>
                    </a:lnTo>
                    <a:lnTo>
                      <a:pt y="1520890" x="382556"/>
                    </a:lnTo>
                    <a:lnTo>
                      <a:pt y="1502229" x="457200"/>
                    </a:lnTo>
                    <a:lnTo>
                      <a:pt y="1492898" x="522515"/>
                    </a:lnTo>
                    <a:lnTo>
                      <a:pt y="1464906" x="559837"/>
                    </a:lnTo>
                    <a:lnTo>
                      <a:pt y="1446245" x="625151"/>
                    </a:lnTo>
                    <a:lnTo>
                      <a:pt y="1483567" x="718458"/>
                    </a:lnTo>
                    <a:lnTo>
                      <a:pt y="1418253" x="849086"/>
                    </a:lnTo>
                    <a:lnTo>
                      <a:pt y="1446245" x="951723"/>
                    </a:lnTo>
                    <a:lnTo>
                      <a:pt y="1380931" x="1082351"/>
                    </a:lnTo>
                    <a:lnTo>
                      <a:pt y="1390261" x="1138335"/>
                    </a:lnTo>
                    <a:lnTo>
                      <a:pt y="1334278" x="1222311"/>
                    </a:lnTo>
                    <a:lnTo>
                      <a:pt y="1334278" x="1334278"/>
                    </a:lnTo>
                    <a:lnTo>
                      <a:pt y="1278294" x="1446245"/>
                    </a:lnTo>
                    <a:lnTo>
                      <a:pt y="1231641" x="1539551"/>
                    </a:lnTo>
                    <a:lnTo>
                      <a:pt y="0" x="1539551"/>
                    </a:lnTo>
                    <a:lnTo>
                      <a:pt y="74645" x="1474237"/>
                    </a:lnTo>
                    <a:lnTo>
                      <a:pt y="139959" x="1455576"/>
                    </a:lnTo>
                    <a:lnTo>
                      <a:pt y="195943" x="1371600"/>
                    </a:lnTo>
                    <a:lnTo>
                      <a:pt y="111967" x="1343609"/>
                    </a:lnTo>
                    <a:lnTo>
                      <a:pt y="149290" x="1306286"/>
                    </a:lnTo>
                    <a:lnTo>
                      <a:pt y="223935" x="1259633"/>
                    </a:lnTo>
                    <a:lnTo>
                      <a:pt y="223935" x="1259633"/>
                    </a:lnTo>
                    <a:lnTo>
                      <a:pt y="214604" x="1138335"/>
                    </a:lnTo>
                    <a:lnTo>
                      <a:pt y="289249" x="1073021"/>
                    </a:lnTo>
                    <a:lnTo>
                      <a:pt y="326571" x="1017037"/>
                    </a:lnTo>
                    <a:lnTo>
                      <a:pt y="326571" x="895739"/>
                    </a:lnTo>
                    <a:lnTo>
                      <a:pt y="326571" x="895739"/>
                    </a:lnTo>
                    <a:lnTo>
                      <a:pt y="401216" x="839756"/>
                    </a:lnTo>
                    <a:lnTo>
                      <a:pt y="503853" x="830425"/>
                    </a:lnTo>
                    <a:lnTo>
                      <a:pt y="615820" x="783772"/>
                    </a:lnTo>
                    <a:lnTo>
                      <a:pt y="625151" x="746449"/>
                    </a:lnTo>
                    <a:lnTo>
                      <a:pt y="494522" x="671804"/>
                    </a:lnTo>
                    <a:lnTo>
                      <a:pt y="466531" x="606490"/>
                    </a:lnTo>
                    <a:lnTo>
                      <a:pt y="550506" x="587829"/>
                    </a:lnTo>
                    <a:lnTo>
                      <a:pt y="690465" x="541176"/>
                    </a:lnTo>
                    <a:lnTo>
                      <a:pt y="755780" x="503853"/>
                    </a:lnTo>
                    <a:lnTo>
                      <a:pt y="755780" x="429209"/>
                    </a:lnTo>
                    <a:lnTo>
                      <a:pt y="718457" x="373225"/>
                    </a:lnTo>
                    <a:lnTo>
                      <a:pt y="615820" x="345233"/>
                    </a:lnTo>
                    <a:lnTo>
                      <a:pt y="755780" x="289249"/>
                    </a:lnTo>
                    <a:lnTo>
                      <a:pt y="951722" x="186613"/>
                    </a:lnTo>
                    <a:lnTo>
                      <a:pt y="1156996" x="130629"/>
                    </a:lnTo>
                    <a:lnTo>
                      <a:pt y="1362269" x="37323"/>
                    </a:lnTo>
                    <a:lnTo>
                      <a:pt y="1408922" x="9331"/>
                    </a:lnTo>
                    <a:lnTo>
                      <a:pt y="1595535" x="0"/>
                    </a:lnTo>
                    <a:close/>
                  </a:path>
                </a:pathLst>
              </a:custGeom>
              <a:solidFill>
                <a:srgbClr val="FF0000">
                  <a:alpha val="40000"/>
                </a:srgbClr>
              </a:solidFill>
              <a:ln>
                <a:noFill/>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72" name="Shape 1872"/>
              <p:cNvSpPr txBox="1"/>
              <p:nvPr/>
            </p:nvSpPr>
            <p:spPr>
              <a:xfrm>
                <a:off y="1800456" x="2814930"/>
                <a:ext cy="276998" cx="997388"/>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200" lang="en-US" i="0">
                    <a:solidFill>
                      <a:srgbClr val="FFFF00"/>
                    </a:solidFill>
                    <a:latin typeface="Rokkitt"/>
                    <a:ea typeface="Rokkitt"/>
                    <a:cs typeface="Rokkitt"/>
                    <a:sym typeface="Rokkitt"/>
                  </a:rPr>
                  <a:t>subsidence</a:t>
                </a:r>
              </a:p>
            </p:txBody>
          </p:sp>
        </p:grpSp>
      </p:grpSp>
      <p:sp>
        <p:nvSpPr>
          <p:cNvPr id="1873" name="Shape 1873"/>
          <p:cNvSpPr txBox="1"/>
          <p:nvPr/>
        </p:nvSpPr>
        <p:spPr>
          <a:xfrm>
            <a:off y="371856" x="1297090"/>
            <a:ext cy="461664" cx="6520179"/>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Effects of Subsidence and Sea Level Rise</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y="0" x="0"/>
          <a:ext cy="0" cx="0"/>
          <a:chOff y="0" x="0"/>
          <a:chExt cy="0" cx="0"/>
        </a:xfrm>
      </p:grpSpPr>
      <p:sp>
        <p:nvSpPr>
          <p:cNvPr id="213" name="Shape 213"/>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The Legal Claims</a:t>
            </a:r>
          </a:p>
        </p:txBody>
      </p:sp>
      <p:sp>
        <p:nvSpPr>
          <p:cNvPr id="214" name="Shape 214"/>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This is a third party beneficiary lawsuit.</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The landowners have the primary rights to the restoration of the land after production.</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The damage to the land increased the cost of hurricane protection to the levee board.</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The mechanism of damage</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Canals and pipelines destroyed wetlands, which acted as buffers against hurricane storm tide.</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Oil extraction caused surface subsidence, which increases the risk of hurricane storm tide.</a:t>
            </a:r>
          </a:p>
        </p:txBody>
      </p:sp>
      <p:sp>
        <p:nvSpPr>
          <p:cNvPr id="215" name="Shape 215"/>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7" name="Shape 1877"/>
        <p:cNvGrpSpPr/>
        <p:nvPr/>
      </p:nvGrpSpPr>
      <p:grpSpPr>
        <a:xfrm>
          <a:off y="0" x="0"/>
          <a:ext cy="0" cx="0"/>
          <a:chOff y="0" x="0"/>
          <a:chExt cy="0" cx="0"/>
        </a:xfrm>
      </p:grpSpPr>
      <p:pic>
        <p:nvPicPr>
          <p:cNvPr id="1878" name="Shape 1878"/>
          <p:cNvPicPr preferRelativeResize="0"/>
          <p:nvPr/>
        </p:nvPicPr>
        <p:blipFill rotWithShape="1">
          <a:blip r:embed="rId3">
            <a:alphaModFix/>
          </a:blip>
          <a:srcRect t="0" b="0" r="0" l="0"/>
          <a:stretch/>
        </p:blipFill>
        <p:spPr>
          <a:xfrm>
            <a:off y="838200" x="885825"/>
            <a:ext cy="3733800" cx="6893169"/>
          </a:xfrm>
          <a:prstGeom prst="rect">
            <a:avLst/>
          </a:prstGeom>
          <a:noFill/>
          <a:ln>
            <a:noFill/>
          </a:ln>
        </p:spPr>
      </p:pic>
      <p:sp>
        <p:nvSpPr>
          <p:cNvPr id="1879" name="Shape 1879"/>
          <p:cNvSpPr/>
          <p:nvPr/>
        </p:nvSpPr>
        <p:spPr>
          <a:xfrm>
            <a:off y="2401110" x="3657601"/>
            <a:ext cy="904671" cx="2130357"/>
          </a:xfrm>
          <a:custGeom>
            <a:pathLst>
              <a:path w="2130358" extrusionOk="0" h="904672">
                <a:moveTo>
                  <a:pt y="0" x="1400783"/>
                </a:moveTo>
                <a:lnTo>
                  <a:pt y="29183" x="1167319"/>
                </a:lnTo>
                <a:lnTo>
                  <a:pt y="58366" x="865762"/>
                </a:lnTo>
                <a:lnTo>
                  <a:pt y="87549" x="389106"/>
                </a:lnTo>
                <a:lnTo>
                  <a:pt y="155642" x="204281"/>
                </a:lnTo>
                <a:lnTo>
                  <a:pt y="233463" x="68094"/>
                </a:lnTo>
                <a:lnTo>
                  <a:pt y="340468" x="9728"/>
                </a:lnTo>
                <a:lnTo>
                  <a:pt y="466927" x="0"/>
                </a:lnTo>
                <a:lnTo>
                  <a:pt y="583659" x="48638"/>
                </a:lnTo>
                <a:lnTo>
                  <a:pt y="690663" x="243191"/>
                </a:lnTo>
                <a:lnTo>
                  <a:pt y="749029" x="476655"/>
                </a:lnTo>
                <a:lnTo>
                  <a:pt y="749029" x="797668"/>
                </a:lnTo>
                <a:lnTo>
                  <a:pt y="826851" x="1245140"/>
                </a:lnTo>
                <a:lnTo>
                  <a:pt y="904672" x="1643974"/>
                </a:lnTo>
                <a:lnTo>
                  <a:pt y="846306" x="1877439"/>
                </a:lnTo>
                <a:lnTo>
                  <a:pt y="661481" x="2091447"/>
                </a:lnTo>
                <a:lnTo>
                  <a:pt y="457200" x="2130357"/>
                </a:lnTo>
                <a:cubicBezTo>
                  <a:pt y="379379" x="2130357"/>
                  <a:pt y="301557" x="2130358"/>
                  <a:pt y="223736" x="2130358"/>
                </a:cubicBezTo>
                <a:lnTo>
                  <a:pt y="68093" x="1945532"/>
                </a:lnTo>
                <a:lnTo>
                  <a:pt y="0" x="1750979"/>
                </a:lnTo>
                <a:lnTo>
                  <a:pt y="0" x="1614791"/>
                </a:lnTo>
                <a:lnTo>
                  <a:pt y="0" x="1400783"/>
                </a:lnTo>
                <a:close/>
              </a:path>
            </a:pathLst>
          </a:custGeom>
          <a:noFill/>
          <a:ln w="25400"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880" name="Shape 1880"/>
          <p:cNvSpPr txBox="1"/>
          <p:nvPr/>
        </p:nvSpPr>
        <p:spPr>
          <a:xfrm>
            <a:off y="838200" x="871233"/>
            <a:ext cy="400109" cx="5466176"/>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000000"/>
                </a:solidFill>
                <a:latin typeface="Rokkitt"/>
                <a:ea typeface="Rokkitt"/>
                <a:cs typeface="Rokkitt"/>
                <a:sym typeface="Rokkitt"/>
              </a:rPr>
              <a:t>Dokka, R et.al</a:t>
            </a:r>
            <a:r>
              <a:rPr strike="noStrike" u="none" b="0" cap="none" baseline="0" sz="1000" lang="en-US" i="0">
                <a:solidFill>
                  <a:srgbClr val="000000"/>
                </a:solidFill>
                <a:latin typeface="Times New Roman"/>
                <a:ea typeface="Times New Roman"/>
                <a:cs typeface="Times New Roman"/>
                <a:sym typeface="Times New Roman"/>
              </a:rPr>
              <a:t>., 2009, Gulf Coast subsidence, crustal loading, geodesy, and InSAR: Gulf Coast Association of Geological Societies Transactions, v. 59, p. 101-114.</a:t>
            </a:r>
          </a:p>
        </p:txBody>
      </p:sp>
      <p:sp>
        <p:nvSpPr>
          <p:cNvPr id="1881" name="Shape 1881"/>
          <p:cNvSpPr txBox="1"/>
          <p:nvPr/>
        </p:nvSpPr>
        <p:spPr>
          <a:xfrm>
            <a:off y="177225" x="2057400"/>
            <a:ext cy="584774" cx="4237058"/>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Subsidence in mm/yr</a:t>
            </a:r>
          </a:p>
        </p:txBody>
      </p:sp>
      <p:grpSp>
        <p:nvGrpSpPr>
          <p:cNvPr id="1882" name="Shape 1882"/>
          <p:cNvGrpSpPr/>
          <p:nvPr/>
        </p:nvGrpSpPr>
        <p:grpSpPr>
          <a:xfrm>
            <a:off y="4825264" x="2819400"/>
            <a:ext cy="1706048" cx="2971800"/>
            <a:chOff y="781358" x="463152"/>
            <a:chExt cy="2882443" cx="5020984"/>
          </a:xfrm>
        </p:grpSpPr>
        <p:pic>
          <p:nvPicPr>
            <p:cNvPr id="1883" name="Shape 1883"/>
            <p:cNvPicPr preferRelativeResize="0"/>
            <p:nvPr/>
          </p:nvPicPr>
          <p:blipFill rotWithShape="1">
            <a:blip r:embed="rId4">
              <a:alphaModFix/>
            </a:blip>
            <a:srcRect t="0" b="0" r="0" l="0"/>
            <a:stretch/>
          </p:blipFill>
          <p:spPr>
            <a:xfrm>
              <a:off y="781358" x="463152"/>
              <a:ext cy="2882443" cx="5020984"/>
            </a:xfrm>
            <a:prstGeom prst="rect">
              <a:avLst/>
            </a:prstGeom>
            <a:noFill/>
            <a:ln w="12700" cap="flat">
              <a:solidFill>
                <a:schemeClr val="dk1"/>
              </a:solidFill>
              <a:prstDash val="solid"/>
              <a:miter/>
              <a:headEnd w="med" len="med" type="none"/>
              <a:tailEnd w="med" len="med" type="none"/>
            </a:ln>
          </p:spPr>
        </p:pic>
        <p:cxnSp>
          <p:nvCxnSpPr>
            <p:cNvPr id="1884" name="Shape 1884"/>
            <p:cNvCxnSpPr/>
            <p:nvPr/>
          </p:nvCxnSpPr>
          <p:spPr>
            <a:xfrm>
              <a:off y="914400" x="1219200"/>
              <a:ext cy="1177290" cx="0"/>
            </a:xfrm>
            <a:prstGeom prst="straightConnector1">
              <a:avLst/>
            </a:prstGeom>
            <a:noFill/>
            <a:ln w="19050" cap="flat">
              <a:solidFill>
                <a:srgbClr val="FF0000"/>
              </a:solidFill>
              <a:prstDash val="solid"/>
              <a:round/>
              <a:headEnd w="lg" len="lg" type="stealth"/>
              <a:tailEnd w="lg" len="lg" type="stealth"/>
            </a:ln>
          </p:spPr>
        </p:cxnSp>
        <p:sp>
          <p:nvSpPr>
            <p:cNvPr id="1885" name="Shape 1885"/>
            <p:cNvSpPr txBox="1"/>
            <p:nvPr/>
          </p:nvSpPr>
          <p:spPr>
            <a:xfrm>
              <a:off y="901842" x="1381720"/>
              <a:ext cy="436233" cx="1265986"/>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400" lang="en-US" i="0">
                  <a:solidFill>
                    <a:srgbClr val="FF0000"/>
                  </a:solidFill>
                  <a:latin typeface="Rokkitt"/>
                  <a:ea typeface="Rokkitt"/>
                  <a:cs typeface="Rokkitt"/>
                  <a:sym typeface="Rokkitt"/>
                </a:rPr>
                <a:t>5 mm/yr</a:t>
              </a:r>
            </a:p>
          </p:txBody>
        </p:sp>
      </p:grpSp>
      <p:pic>
        <p:nvPicPr>
          <p:cNvPr id="1886" name="Shape 1886"/>
          <p:cNvPicPr preferRelativeResize="0"/>
          <p:nvPr/>
        </p:nvPicPr>
        <p:blipFill rotWithShape="1">
          <a:blip r:embed="rId5">
            <a:alphaModFix/>
          </a:blip>
          <a:srcRect t="46741" b="3232" r="0" l="10544"/>
          <a:stretch/>
        </p:blipFill>
        <p:spPr>
          <a:xfrm>
            <a:off y="4721410" x="228600"/>
            <a:ext cy="1869233" cx="2371771"/>
          </a:xfrm>
          <a:prstGeom prst="rect">
            <a:avLst/>
          </a:prstGeom>
          <a:noFill/>
          <a:ln>
            <a:noFill/>
          </a:ln>
        </p:spPr>
      </p:pic>
      <p:cxnSp>
        <p:nvCxnSpPr>
          <p:cNvPr id="1887" name="Shape 1887"/>
          <p:cNvCxnSpPr/>
          <p:nvPr/>
        </p:nvCxnSpPr>
        <p:spPr>
          <a:xfrm>
            <a:off y="5263475" x="2438477"/>
            <a:ext cy="737543" cx="0"/>
          </a:xfrm>
          <a:prstGeom prst="straightConnector1">
            <a:avLst/>
          </a:prstGeom>
          <a:noFill/>
          <a:ln w="19050" cap="flat">
            <a:solidFill>
              <a:srgbClr val="FF0000"/>
            </a:solidFill>
            <a:prstDash val="solid"/>
            <a:round/>
            <a:headEnd w="lg" len="lg" type="stealth"/>
            <a:tailEnd w="lg" len="lg" type="stealth"/>
          </a:ln>
        </p:spPr>
      </p:cxnSp>
      <p:sp>
        <p:nvSpPr>
          <p:cNvPr id="1888" name="Shape 1888"/>
          <p:cNvSpPr txBox="1"/>
          <p:nvPr/>
        </p:nvSpPr>
        <p:spPr>
          <a:xfrm>
            <a:off y="5611880" x="1705882"/>
            <a:ext cy="203133" cx="624401"/>
          </a:xfrm>
          <a:prstGeom prst="rect">
            <a:avLst/>
          </a:prstGeom>
          <a:solidFill>
            <a:schemeClr val="lt1"/>
          </a:solidFill>
          <a:ln>
            <a:noFill/>
          </a:ln>
        </p:spPr>
        <p:txBody>
          <a:bodyPr bIns="9125" rIns="9125" lIns="9125" tIns="9125" anchor="t" anchorCtr="0">
            <a:spAutoFit/>
          </a:bodyPr>
          <a:lstStyle/>
          <a:p>
            <a:pPr algn="l" rtl="0" lvl="0" marR="0" indent="0" marL="0">
              <a:spcBef>
                <a:spcPts val="0"/>
              </a:spcBef>
              <a:buSzPct val="25000"/>
              <a:buNone/>
            </a:pPr>
            <a:r>
              <a:rPr strike="noStrike" u="none" b="0" cap="none" baseline="0" sz="1200" lang="en-US" i="0">
                <a:solidFill>
                  <a:srgbClr val="FF0000"/>
                </a:solidFill>
                <a:latin typeface="Rokkitt"/>
                <a:ea typeface="Rokkitt"/>
                <a:cs typeface="Rokkitt"/>
                <a:sym typeface="Rokkitt"/>
              </a:rPr>
              <a:t>6 mm/yr</a:t>
            </a:r>
          </a:p>
        </p:txBody>
      </p:sp>
      <p:cxnSp>
        <p:nvCxnSpPr>
          <p:cNvPr id="1889" name="Shape 1889"/>
          <p:cNvCxnSpPr>
            <a:stCxn id="1886" idx="0"/>
          </p:cNvCxnSpPr>
          <p:nvPr/>
        </p:nvCxnSpPr>
        <p:spPr>
          <a:xfrm rot="10800000" flipH="1">
            <a:off y="2971810" x="1414485"/>
            <a:ext cy="1749600" cx="3308400"/>
          </a:xfrm>
          <a:prstGeom prst="straightConnector1">
            <a:avLst/>
          </a:prstGeom>
          <a:noFill/>
          <a:ln w="38100" cap="flat">
            <a:solidFill>
              <a:schemeClr val="dk1"/>
            </a:solidFill>
            <a:prstDash val="solid"/>
            <a:round/>
            <a:headEnd w="med" len="med" type="none"/>
            <a:tailEnd w="lg" len="lg" type="stealth"/>
          </a:ln>
        </p:spPr>
      </p:cxnSp>
      <p:cxnSp>
        <p:nvCxnSpPr>
          <p:cNvPr id="1890" name="Shape 1890"/>
          <p:cNvCxnSpPr>
            <a:stCxn id="1883" idx="0"/>
          </p:cNvCxnSpPr>
          <p:nvPr/>
        </p:nvCxnSpPr>
        <p:spPr>
          <a:xfrm rot="10800000" flipH="1">
            <a:off y="2590864" x="4305300"/>
            <a:ext cy="2234400" cx="1181100"/>
          </a:xfrm>
          <a:prstGeom prst="straightConnector1">
            <a:avLst/>
          </a:prstGeom>
          <a:noFill/>
          <a:ln w="38100" cap="flat">
            <a:solidFill>
              <a:schemeClr val="dk1"/>
            </a:solidFill>
            <a:prstDash val="solid"/>
            <a:round/>
            <a:headEnd w="med" len="med" type="none"/>
            <a:tailEnd w="lg" len="lg" type="stealth"/>
          </a:ln>
        </p:spPr>
      </p:cxnSp>
      <p:grpSp>
        <p:nvGrpSpPr>
          <p:cNvPr id="1891" name="Shape 1891"/>
          <p:cNvGrpSpPr/>
          <p:nvPr/>
        </p:nvGrpSpPr>
        <p:grpSpPr>
          <a:xfrm>
            <a:off y="1981200" x="4876799"/>
            <a:ext cy="3833812" cx="3983771"/>
            <a:chOff y="1981200" x="4876799"/>
            <a:chExt cy="3833812" cx="3983771"/>
          </a:xfrm>
        </p:grpSpPr>
        <p:pic>
          <p:nvPicPr>
            <p:cNvPr id="1892" name="Shape 1892"/>
            <p:cNvPicPr preferRelativeResize="0"/>
            <p:nvPr/>
          </p:nvPicPr>
          <p:blipFill rotWithShape="1">
            <a:blip r:embed="rId6">
              <a:alphaModFix/>
            </a:blip>
            <a:srcRect t="0" b="0" r="0" l="0"/>
            <a:stretch/>
          </p:blipFill>
          <p:spPr>
            <a:xfrm>
              <a:off y="3678753" x="6019800"/>
              <a:ext cy="2136260" cx="2840771"/>
            </a:xfrm>
            <a:prstGeom prst="rect">
              <a:avLst/>
            </a:prstGeom>
            <a:noFill/>
            <a:ln>
              <a:noFill/>
            </a:ln>
          </p:spPr>
        </p:pic>
        <p:cxnSp>
          <p:nvCxnSpPr>
            <p:cNvPr id="1893" name="Shape 1893"/>
            <p:cNvCxnSpPr/>
            <p:nvPr/>
          </p:nvCxnSpPr>
          <p:spPr>
            <a:xfrm rot="10800000">
              <a:off y="1981200" x="4876799"/>
              <a:ext cy="1697552" cx="2563386"/>
            </a:xfrm>
            <a:prstGeom prst="straightConnector1">
              <a:avLst/>
            </a:prstGeom>
            <a:noFill/>
            <a:ln w="38100" cap="flat">
              <a:solidFill>
                <a:schemeClr val="dk1"/>
              </a:solidFill>
              <a:prstDash val="solid"/>
              <a:round/>
              <a:headEnd w="med" len="med" type="none"/>
              <a:tailEnd w="lg" len="lg" type="stealth"/>
            </a:ln>
          </p:spPr>
        </p:cxnSp>
        <p:sp>
          <p:nvSpPr>
            <p:cNvPr id="1894" name="Shape 1894"/>
            <p:cNvSpPr txBox="1"/>
            <p:nvPr/>
          </p:nvSpPr>
          <p:spPr>
            <a:xfrm>
              <a:off y="5555178" x="7940835"/>
              <a:ext cy="246220" cx="919735"/>
            </a:xfrm>
            <a:prstGeom prst="rect">
              <a:avLst/>
            </a:prstGeom>
            <a:solidFill>
              <a:srgbClr val="FFFFFF"/>
            </a:solidFill>
            <a:ln>
              <a:noFill/>
            </a:ln>
          </p:spPr>
          <p:txBody>
            <a:bodyPr bIns="45700" rIns="91425" lIns="91425" tIns="45700" anchor="t" anchorCtr="0">
              <a:spAutoFit/>
            </a:bodyPr>
            <a:lstStyle/>
            <a:p>
              <a:pPr algn="l" rtl="0" lvl="0" marR="0" indent="0" marL="0">
                <a:lnSpc>
                  <a:spcPct val="100000"/>
                </a:lnSpc>
                <a:spcBef>
                  <a:spcPts val="0"/>
                </a:spcBef>
                <a:spcAft>
                  <a:spcPts val="0"/>
                </a:spcAft>
                <a:buClr>
                  <a:srgbClr val="000000"/>
                </a:buClr>
                <a:buSzPct val="25000"/>
                <a:buFont typeface="Rokkitt"/>
                <a:buNone/>
              </a:pPr>
              <a:r>
                <a:rPr strike="noStrike" u="none" b="0" cap="none" baseline="0" sz="1000" lang="en-US" i="0">
                  <a:solidFill>
                    <a:srgbClr val="000000"/>
                  </a:solidFill>
                  <a:latin typeface="Rokkitt"/>
                  <a:ea typeface="Rokkitt"/>
                  <a:cs typeface="Rokkitt"/>
                  <a:sym typeface="Rokkitt"/>
                </a:rPr>
                <a:t>Fort Proctor</a:t>
              </a:r>
            </a:p>
          </p:txBody>
        </p:sp>
      </p:gr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879"/>
                                        </p:tgtEl>
                                        <p:attrNameLst>
                                          <p:attrName>style.visibility</p:attrName>
                                        </p:attrNameLst>
                                      </p:cBhvr>
                                      <p:to>
                                        <p:strVal val="visible"/>
                                      </p:to>
                                    </p:set>
                                    <p:animEffect transition="in" filter="fade">
                                      <p:cBhvr>
                                        <p:cTn dur="1"/>
                                        <p:tgtEl>
                                          <p:spTgt spid="1879"/>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889"/>
                                        </p:tgtEl>
                                        <p:attrNameLst>
                                          <p:attrName>style.visibility</p:attrName>
                                        </p:attrNameLst>
                                      </p:cBhvr>
                                      <p:to>
                                        <p:strVal val="visible"/>
                                      </p:to>
                                    </p:set>
                                    <p:animEffect transition="in" filter="fade">
                                      <p:cBhvr>
                                        <p:cTn dur="1"/>
                                        <p:tgtEl>
                                          <p:spTgt spid="1889"/>
                                        </p:tgtEl>
                                      </p:cBhvr>
                                    </p:animEffect>
                                  </p:childTnLst>
                                </p:cTn>
                              </p:par>
                              <p:par>
                                <p:cTn presetID="10" fill="hold" presetSubtype="0" presetClass="entr" nodeType="withEffect">
                                  <p:stCondLst>
                                    <p:cond delay="0"/>
                                  </p:stCondLst>
                                  <p:childTnLst>
                                    <p:set>
                                      <p:cBhvr>
                                        <p:cTn dur="1" fill="hold">
                                          <p:stCondLst>
                                            <p:cond delay="0"/>
                                          </p:stCondLst>
                                        </p:cTn>
                                        <p:tgtEl>
                                          <p:spTgt spid="1886"/>
                                        </p:tgtEl>
                                        <p:attrNameLst>
                                          <p:attrName>style.visibility</p:attrName>
                                        </p:attrNameLst>
                                      </p:cBhvr>
                                      <p:to>
                                        <p:strVal val="visible"/>
                                      </p:to>
                                    </p:set>
                                    <p:animEffect transition="in" filter="fade">
                                      <p:cBhvr>
                                        <p:cTn dur="1"/>
                                        <p:tgtEl>
                                          <p:spTgt spid="1886"/>
                                        </p:tgtEl>
                                      </p:cBhvr>
                                    </p:animEffect>
                                  </p:childTnLst>
                                </p:cTn>
                              </p:par>
                              <p:par>
                                <p:cTn presetID="10" fill="hold" presetSubtype="0" presetClass="entr" nodeType="withEffect">
                                  <p:stCondLst>
                                    <p:cond delay="0"/>
                                  </p:stCondLst>
                                  <p:childTnLst>
                                    <p:set>
                                      <p:cBhvr>
                                        <p:cTn dur="1" fill="hold">
                                          <p:stCondLst>
                                            <p:cond delay="0"/>
                                          </p:stCondLst>
                                        </p:cTn>
                                        <p:tgtEl>
                                          <p:spTgt spid="1887"/>
                                        </p:tgtEl>
                                        <p:attrNameLst>
                                          <p:attrName>style.visibility</p:attrName>
                                        </p:attrNameLst>
                                      </p:cBhvr>
                                      <p:to>
                                        <p:strVal val="visible"/>
                                      </p:to>
                                    </p:set>
                                    <p:animEffect transition="in" filter="fade">
                                      <p:cBhvr>
                                        <p:cTn dur="1"/>
                                        <p:tgtEl>
                                          <p:spTgt spid="1887"/>
                                        </p:tgtEl>
                                      </p:cBhvr>
                                    </p:animEffect>
                                  </p:childTnLst>
                                </p:cTn>
                              </p:par>
                              <p:par>
                                <p:cTn presetID="10" fill="hold" presetSubtype="0" presetClass="entr" nodeType="withEffect">
                                  <p:stCondLst>
                                    <p:cond delay="0"/>
                                  </p:stCondLst>
                                  <p:childTnLst>
                                    <p:set>
                                      <p:cBhvr>
                                        <p:cTn dur="1" fill="hold">
                                          <p:stCondLst>
                                            <p:cond delay="0"/>
                                          </p:stCondLst>
                                        </p:cTn>
                                        <p:tgtEl>
                                          <p:spTgt spid="1888"/>
                                        </p:tgtEl>
                                        <p:attrNameLst>
                                          <p:attrName>style.visibility</p:attrName>
                                        </p:attrNameLst>
                                      </p:cBhvr>
                                      <p:to>
                                        <p:strVal val="visible"/>
                                      </p:to>
                                    </p:set>
                                    <p:animEffect transition="in" filter="fade">
                                      <p:cBhvr>
                                        <p:cTn dur="1"/>
                                        <p:tgtEl>
                                          <p:spTgt spid="1888"/>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890"/>
                                        </p:tgtEl>
                                        <p:attrNameLst>
                                          <p:attrName>style.visibility</p:attrName>
                                        </p:attrNameLst>
                                      </p:cBhvr>
                                      <p:to>
                                        <p:strVal val="visible"/>
                                      </p:to>
                                    </p:set>
                                    <p:animEffect transition="in" filter="fade">
                                      <p:cBhvr>
                                        <p:cTn dur="1"/>
                                        <p:tgtEl>
                                          <p:spTgt spid="1890"/>
                                        </p:tgtEl>
                                      </p:cBhvr>
                                    </p:animEffect>
                                  </p:childTnLst>
                                </p:cTn>
                              </p:par>
                              <p:par>
                                <p:cTn presetID="10" fill="hold" presetSubtype="0" presetClass="entr" nodeType="withEffect">
                                  <p:stCondLst>
                                    <p:cond delay="0"/>
                                  </p:stCondLst>
                                  <p:childTnLst>
                                    <p:set>
                                      <p:cBhvr>
                                        <p:cTn dur="1" fill="hold">
                                          <p:stCondLst>
                                            <p:cond delay="0"/>
                                          </p:stCondLst>
                                        </p:cTn>
                                        <p:tgtEl>
                                          <p:spTgt spid="1882"/>
                                        </p:tgtEl>
                                        <p:attrNameLst>
                                          <p:attrName>style.visibility</p:attrName>
                                        </p:attrNameLst>
                                      </p:cBhvr>
                                      <p:to>
                                        <p:strVal val="visible"/>
                                      </p:to>
                                    </p:set>
                                    <p:animEffect transition="in" filter="fade">
                                      <p:cBhvr>
                                        <p:cTn dur="1"/>
                                        <p:tgtEl>
                                          <p:spTgt spid="1882"/>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891"/>
                                        </p:tgtEl>
                                        <p:attrNameLst>
                                          <p:attrName>style.visibility</p:attrName>
                                        </p:attrNameLst>
                                      </p:cBhvr>
                                      <p:to>
                                        <p:strVal val="visible"/>
                                      </p:to>
                                    </p:set>
                                    <p:animEffect transition="in" filter="fade">
                                      <p:cBhvr>
                                        <p:cTn dur="1"/>
                                        <p:tgtEl>
                                          <p:spTgt spid="18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8" name="Shape 1898"/>
        <p:cNvGrpSpPr/>
        <p:nvPr/>
      </p:nvGrpSpPr>
      <p:grpSpPr>
        <a:xfrm>
          <a:off y="0" x="0"/>
          <a:ext cy="0" cx="0"/>
          <a:chOff y="0" x="0"/>
          <a:chExt cy="0" cx="0"/>
        </a:xfrm>
      </p:grpSpPr>
      <p:pic>
        <p:nvPicPr>
          <p:cNvPr id="1899" name="Shape 1899"/>
          <p:cNvPicPr preferRelativeResize="0"/>
          <p:nvPr/>
        </p:nvPicPr>
        <p:blipFill rotWithShape="1">
          <a:blip r:embed="rId3">
            <a:alphaModFix/>
          </a:blip>
          <a:srcRect t="0" b="0" r="0" l="0"/>
          <a:stretch/>
        </p:blipFill>
        <p:spPr>
          <a:xfrm>
            <a:off y="838200" x="885825"/>
            <a:ext cy="3733800" cx="6893169"/>
          </a:xfrm>
          <a:prstGeom prst="rect">
            <a:avLst/>
          </a:prstGeom>
          <a:noFill/>
          <a:ln>
            <a:noFill/>
          </a:ln>
        </p:spPr>
      </p:pic>
      <p:sp>
        <p:nvSpPr>
          <p:cNvPr id="1900" name="Shape 1900"/>
          <p:cNvSpPr/>
          <p:nvPr/>
        </p:nvSpPr>
        <p:spPr>
          <a:xfrm>
            <a:off y="2401110" x="3657601"/>
            <a:ext cy="904671" cx="2130357"/>
          </a:xfrm>
          <a:custGeom>
            <a:pathLst>
              <a:path w="2130358" extrusionOk="0" h="904672">
                <a:moveTo>
                  <a:pt y="0" x="1400783"/>
                </a:moveTo>
                <a:lnTo>
                  <a:pt y="29183" x="1167319"/>
                </a:lnTo>
                <a:lnTo>
                  <a:pt y="58366" x="865762"/>
                </a:lnTo>
                <a:lnTo>
                  <a:pt y="87549" x="389106"/>
                </a:lnTo>
                <a:lnTo>
                  <a:pt y="155642" x="204281"/>
                </a:lnTo>
                <a:lnTo>
                  <a:pt y="233463" x="68094"/>
                </a:lnTo>
                <a:lnTo>
                  <a:pt y="340468" x="9728"/>
                </a:lnTo>
                <a:lnTo>
                  <a:pt y="466927" x="0"/>
                </a:lnTo>
                <a:lnTo>
                  <a:pt y="583659" x="48638"/>
                </a:lnTo>
                <a:lnTo>
                  <a:pt y="690663" x="243191"/>
                </a:lnTo>
                <a:lnTo>
                  <a:pt y="749029" x="476655"/>
                </a:lnTo>
                <a:lnTo>
                  <a:pt y="749029" x="797668"/>
                </a:lnTo>
                <a:lnTo>
                  <a:pt y="826851" x="1245140"/>
                </a:lnTo>
                <a:lnTo>
                  <a:pt y="904672" x="1643974"/>
                </a:lnTo>
                <a:lnTo>
                  <a:pt y="846306" x="1877439"/>
                </a:lnTo>
                <a:lnTo>
                  <a:pt y="661481" x="2091447"/>
                </a:lnTo>
                <a:lnTo>
                  <a:pt y="457200" x="2130357"/>
                </a:lnTo>
                <a:cubicBezTo>
                  <a:pt y="379379" x="2130357"/>
                  <a:pt y="301557" x="2130358"/>
                  <a:pt y="223736" x="2130358"/>
                </a:cubicBezTo>
                <a:lnTo>
                  <a:pt y="68093" x="1945532"/>
                </a:lnTo>
                <a:lnTo>
                  <a:pt y="0" x="1750979"/>
                </a:lnTo>
                <a:lnTo>
                  <a:pt y="0" x="1614791"/>
                </a:lnTo>
                <a:lnTo>
                  <a:pt y="0" x="1400783"/>
                </a:lnTo>
                <a:close/>
              </a:path>
            </a:pathLst>
          </a:custGeom>
          <a:noFill/>
          <a:ln w="25400"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pic>
        <p:nvPicPr>
          <p:cNvPr id="1901" name="Shape 1901"/>
          <p:cNvPicPr preferRelativeResize="0"/>
          <p:nvPr/>
        </p:nvPicPr>
        <p:blipFill rotWithShape="1">
          <a:blip r:embed="rId4">
            <a:alphaModFix/>
          </a:blip>
          <a:srcRect t="28703" b="0" r="0" l="0"/>
          <a:stretch/>
        </p:blipFill>
        <p:spPr>
          <a:xfrm>
            <a:off y="4268628" x="762000"/>
            <a:ext cy="2436971" cx="6048374"/>
          </a:xfrm>
          <a:prstGeom prst="rect">
            <a:avLst/>
          </a:prstGeom>
          <a:noFill/>
          <a:ln>
            <a:noFill/>
          </a:ln>
        </p:spPr>
      </p:pic>
      <p:sp>
        <p:nvSpPr>
          <p:cNvPr id="1902" name="Shape 1902"/>
          <p:cNvSpPr/>
          <p:nvPr/>
        </p:nvSpPr>
        <p:spPr>
          <a:xfrm>
            <a:off y="5487828" x="3813242"/>
            <a:ext cy="904671" cx="2130357"/>
          </a:xfrm>
          <a:custGeom>
            <a:pathLst>
              <a:path w="2130358" extrusionOk="0" h="904672">
                <a:moveTo>
                  <a:pt y="0" x="1400783"/>
                </a:moveTo>
                <a:lnTo>
                  <a:pt y="29183" x="1167319"/>
                </a:lnTo>
                <a:lnTo>
                  <a:pt y="58366" x="865762"/>
                </a:lnTo>
                <a:lnTo>
                  <a:pt y="87549" x="389106"/>
                </a:lnTo>
                <a:lnTo>
                  <a:pt y="155642" x="204281"/>
                </a:lnTo>
                <a:lnTo>
                  <a:pt y="233463" x="68094"/>
                </a:lnTo>
                <a:lnTo>
                  <a:pt y="340468" x="9728"/>
                </a:lnTo>
                <a:lnTo>
                  <a:pt y="466927" x="0"/>
                </a:lnTo>
                <a:lnTo>
                  <a:pt y="583659" x="48638"/>
                </a:lnTo>
                <a:lnTo>
                  <a:pt y="690663" x="243191"/>
                </a:lnTo>
                <a:lnTo>
                  <a:pt y="749029" x="476655"/>
                </a:lnTo>
                <a:lnTo>
                  <a:pt y="749029" x="797668"/>
                </a:lnTo>
                <a:lnTo>
                  <a:pt y="826851" x="1245140"/>
                </a:lnTo>
                <a:lnTo>
                  <a:pt y="904672" x="1643974"/>
                </a:lnTo>
                <a:lnTo>
                  <a:pt y="846306" x="1877439"/>
                </a:lnTo>
                <a:lnTo>
                  <a:pt y="661481" x="2091447"/>
                </a:lnTo>
                <a:lnTo>
                  <a:pt y="457200" x="2130357"/>
                </a:lnTo>
                <a:cubicBezTo>
                  <a:pt y="379379" x="2130357"/>
                  <a:pt y="301557" x="2130358"/>
                  <a:pt y="223736" x="2130358"/>
                </a:cubicBezTo>
                <a:lnTo>
                  <a:pt y="68093" x="1945532"/>
                </a:lnTo>
                <a:lnTo>
                  <a:pt y="0" x="1750979"/>
                </a:lnTo>
                <a:lnTo>
                  <a:pt y="0" x="1614791"/>
                </a:lnTo>
                <a:lnTo>
                  <a:pt y="0" x="1400783"/>
                </a:lnTo>
                <a:close/>
              </a:path>
            </a:pathLst>
          </a:custGeom>
          <a:noFill/>
          <a:ln w="25400"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1903" name="Shape 1903"/>
          <p:cNvSpPr txBox="1"/>
          <p:nvPr/>
        </p:nvSpPr>
        <p:spPr>
          <a:xfrm>
            <a:off y="838200" x="871233"/>
            <a:ext cy="400109" cx="5466176"/>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1" cap="none" baseline="0" sz="1000" lang="en-US" i="0">
                <a:solidFill>
                  <a:srgbClr val="000000"/>
                </a:solidFill>
                <a:latin typeface="Rokkitt"/>
                <a:ea typeface="Rokkitt"/>
                <a:cs typeface="Rokkitt"/>
                <a:sym typeface="Rokkitt"/>
              </a:rPr>
              <a:t>Dokka, R et.al</a:t>
            </a:r>
            <a:r>
              <a:rPr strike="noStrike" u="none" b="0" cap="none" baseline="0" sz="1000" lang="en-US" i="0">
                <a:solidFill>
                  <a:srgbClr val="000000"/>
                </a:solidFill>
                <a:latin typeface="Times New Roman"/>
                <a:ea typeface="Times New Roman"/>
                <a:cs typeface="Times New Roman"/>
                <a:sym typeface="Times New Roman"/>
              </a:rPr>
              <a:t>., 2009, Gulf Coast subsidence, crustal loading, geodesy, and InSAR: Gulf Coast Association of Geological Societies Transactions, v. 59, p. 101-114.</a:t>
            </a:r>
          </a:p>
        </p:txBody>
      </p:sp>
      <p:sp>
        <p:nvSpPr>
          <p:cNvPr id="1904" name="Shape 1904"/>
          <p:cNvSpPr txBox="1"/>
          <p:nvPr/>
        </p:nvSpPr>
        <p:spPr>
          <a:xfrm>
            <a:off y="177225" x="2057400"/>
            <a:ext cy="584774" cx="4237058"/>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Subsidence in mm/yr</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902"/>
                                        </p:tgtEl>
                                        <p:attrNameLst>
                                          <p:attrName>style.visibility</p:attrName>
                                        </p:attrNameLst>
                                      </p:cBhvr>
                                      <p:to>
                                        <p:strVal val="visible"/>
                                      </p:to>
                                    </p:set>
                                    <p:animEffect transition="in" filter="fade">
                                      <p:cBhvr>
                                        <p:cTn dur="1"/>
                                        <p:tgtEl>
                                          <p:spTgt spid="1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8" name="Shape 1908"/>
        <p:cNvGrpSpPr/>
        <p:nvPr/>
      </p:nvGrpSpPr>
      <p:grpSpPr>
        <a:xfrm>
          <a:off y="0" x="0"/>
          <a:ext cy="0" cx="0"/>
          <a:chOff y="0" x="0"/>
          <a:chExt cy="0" cx="0"/>
        </a:xfrm>
      </p:grpSpPr>
      <p:sp>
        <p:nvSpPr>
          <p:cNvPr id="1909" name="Shape 1909"/>
          <p:cNvSpPr txBox="1"/>
          <p:nvPr/>
        </p:nvSpPr>
        <p:spPr>
          <a:xfrm>
            <a:off y="304800" x="762000"/>
            <a:ext cy="923329" cx="7696199"/>
          </a:xfrm>
          <a:prstGeom prst="rect">
            <a:avLst/>
          </a:prstGeom>
          <a:solidFill>
            <a:srgbClr val="C4C6B6"/>
          </a:solid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Board of Commissioners of SLFPA-E </a:t>
            </a:r>
          </a:p>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vs.</a:t>
            </a:r>
          </a:p>
          <a:p>
            <a:pPr algn="ctr" rtl="0" lvl="0" marR="0" indent="0" marL="0">
              <a:spcBef>
                <a:spcPts val="0"/>
              </a:spcBef>
              <a:buSzPct val="25000"/>
              <a:buNone/>
            </a:pPr>
            <a:r>
              <a:rPr strike="noStrike" u="none" b="0" cap="none" baseline="0" sz="1800" lang="en-US" i="0">
                <a:solidFill>
                  <a:schemeClr val="dk1"/>
                </a:solidFill>
                <a:latin typeface="Times New Roman"/>
                <a:ea typeface="Times New Roman"/>
                <a:cs typeface="Times New Roman"/>
                <a:sym typeface="Times New Roman"/>
              </a:rPr>
              <a:t>Tennessee Gas Pipeline Co., et.al.</a:t>
            </a:r>
          </a:p>
        </p:txBody>
      </p:sp>
      <p:sp>
        <p:nvSpPr>
          <p:cNvPr id="1910" name="Shape 1910"/>
          <p:cNvSpPr txBox="1"/>
          <p:nvPr/>
        </p:nvSpPr>
        <p:spPr>
          <a:xfrm>
            <a:off y="1600200" x="1116803"/>
            <a:ext cy="4524315" cx="6986593"/>
          </a:xfrm>
          <a:prstGeom prst="rect">
            <a:avLst/>
          </a:prstGeom>
          <a:noFill/>
          <a:ln>
            <a:noFill/>
          </a:ln>
        </p:spPr>
        <p:txBody>
          <a:bodyPr bIns="45700" rIns="91425" lIns="91425" tIns="45700" anchor="t" anchorCtr="0">
            <a:spAutoFit/>
          </a:bodyPr>
          <a:lstStyle/>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6,000 Year Steady State Hypothesis</a:t>
            </a:r>
          </a:p>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1930’s Represent A Baseline Of Normality</a:t>
            </a:r>
          </a:p>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Oilfield Canals Destroyed Wetlands</a:t>
            </a:r>
          </a:p>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Oil Extraction Causes Subsidence</a:t>
            </a:r>
          </a:p>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Coastal Wetlands Protect Against Storm Surge </a:t>
            </a:r>
          </a:p>
          <a:p>
            <a:pPr algn="l" rtl="0" lvl="0" marR="0" indent="-285750" marL="285750">
              <a:lnSpc>
                <a:spcPct val="200000"/>
              </a:lnSpc>
              <a:spcBef>
                <a:spcPts val="0"/>
              </a:spcBef>
              <a:buClr>
                <a:srgbClr val="A5A5A5"/>
              </a:buClr>
              <a:buSzPct val="100000"/>
              <a:buFont typeface="Rokkitt"/>
              <a:buChar char="•"/>
            </a:pPr>
            <a:r>
              <a:rPr strike="noStrike" u="none" b="0" cap="none" baseline="0" sz="2400" lang="en-US" i="0">
                <a:solidFill>
                  <a:srgbClr val="A5A5A5"/>
                </a:solidFill>
                <a:latin typeface="Rokkitt"/>
                <a:ea typeface="Rokkitt"/>
                <a:cs typeface="Rokkitt"/>
                <a:sym typeface="Rokkitt"/>
              </a:rPr>
              <a:t>Coastal Restoration Is Possible</a:t>
            </a:r>
          </a:p>
        </p:txBody>
      </p:sp>
      <p:sp>
        <p:nvSpPr>
          <p:cNvPr id="1911" name="Shape 1911"/>
          <p:cNvSpPr txBox="1"/>
          <p:nvPr/>
        </p:nvSpPr>
        <p:spPr>
          <a:xfrm>
            <a:off y="1228129" x="3494103"/>
            <a:ext cy="523219" cx="1913343"/>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sng" b="0" cap="none" baseline="0" sz="2800" lang="en-US" i="0">
                <a:solidFill>
                  <a:schemeClr val="lt1"/>
                </a:solidFill>
                <a:latin typeface="Rokkitt"/>
                <a:ea typeface="Rokkitt"/>
                <a:cs typeface="Rokkitt"/>
                <a:sym typeface="Rokkitt"/>
              </a:rPr>
              <a:t>Assertions</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6" name="Shape 1916"/>
        <p:cNvGrpSpPr/>
        <p:nvPr/>
      </p:nvGrpSpPr>
      <p:grpSpPr>
        <a:xfrm>
          <a:off y="0" x="0"/>
          <a:ext cy="0" cx="0"/>
          <a:chOff y="0" x="0"/>
          <a:chExt cy="0" cx="0"/>
        </a:xfrm>
      </p:grpSpPr>
      <p:pic>
        <p:nvPicPr>
          <p:cNvPr id="1917" name="Shape 1917"/>
          <p:cNvPicPr preferRelativeResize="0"/>
          <p:nvPr/>
        </p:nvPicPr>
        <p:blipFill rotWithShape="1">
          <a:blip r:embed="rId3">
            <a:alphaModFix/>
          </a:blip>
          <a:srcRect t="0" b="0" r="0" l="0"/>
          <a:stretch/>
        </p:blipFill>
        <p:spPr>
          <a:xfrm>
            <a:off y="914400" x="976544"/>
            <a:ext cy="5486399" cx="7315200"/>
          </a:xfrm>
          <a:prstGeom prst="rect">
            <a:avLst/>
          </a:prstGeom>
          <a:noFill/>
          <a:ln>
            <a:noFill/>
          </a:ln>
        </p:spPr>
      </p:pic>
      <p:sp>
        <p:nvSpPr>
          <p:cNvPr id="1918" name="Shape 1918"/>
          <p:cNvSpPr txBox="1"/>
          <p:nvPr/>
        </p:nvSpPr>
        <p:spPr>
          <a:xfrm>
            <a:off y="177225" x="2284000"/>
            <a:ext cy="400109" cx="467596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“Reconnecting the River to the Marsh”</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3" name="Shape 1923"/>
        <p:cNvGrpSpPr/>
        <p:nvPr/>
      </p:nvGrpSpPr>
      <p:grpSpPr>
        <a:xfrm>
          <a:off y="0" x="0"/>
          <a:ext cy="0" cx="0"/>
          <a:chOff y="0" x="0"/>
          <a:chExt cy="0" cx="0"/>
        </a:xfrm>
      </p:grpSpPr>
      <p:pic>
        <p:nvPicPr>
          <p:cNvPr id="1924" name="Shape 1924"/>
          <p:cNvPicPr preferRelativeResize="0"/>
          <p:nvPr/>
        </p:nvPicPr>
        <p:blipFill rotWithShape="1">
          <a:blip r:embed="rId3">
            <a:alphaModFix/>
          </a:blip>
          <a:srcRect t="0" b="0" r="0" l="0"/>
          <a:stretch/>
        </p:blipFill>
        <p:spPr>
          <a:xfrm>
            <a:off y="914400" x="976544"/>
            <a:ext cy="5486399" cx="7315200"/>
          </a:xfrm>
          <a:prstGeom prst="rect">
            <a:avLst/>
          </a:prstGeom>
          <a:noFill/>
          <a:ln>
            <a:noFill/>
          </a:ln>
        </p:spPr>
      </p:pic>
      <p:sp>
        <p:nvSpPr>
          <p:cNvPr id="1925" name="Shape 1925"/>
          <p:cNvSpPr txBox="1"/>
          <p:nvPr/>
        </p:nvSpPr>
        <p:spPr>
          <a:xfrm>
            <a:off y="6230778" x="990600"/>
            <a:ext cy="246220" cx="1668779"/>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LACES, KHALIL, 2012</a:t>
            </a:r>
          </a:p>
        </p:txBody>
      </p:sp>
      <p:sp>
        <p:nvSpPr>
          <p:cNvPr id="1926" name="Shape 1926"/>
          <p:cNvSpPr/>
          <p:nvPr/>
        </p:nvSpPr>
        <p:spPr>
          <a:xfrm>
            <a:off y="4800600" x="4953000"/>
            <a:ext cy="762000" cx="1904999"/>
          </a:xfrm>
          <a:prstGeom prst="ellipse">
            <a:avLst/>
          </a:prstGeom>
          <a:solidFill>
            <a:srgbClr val="FFFF00">
              <a:alpha val="29803"/>
            </a:srgbClr>
          </a:solid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1" name="Shape 1931"/>
        <p:cNvGrpSpPr/>
        <p:nvPr/>
      </p:nvGrpSpPr>
      <p:grpSpPr>
        <a:xfrm>
          <a:off y="0" x="0"/>
          <a:ext cy="0" cx="0"/>
          <a:chOff y="0" x="0"/>
          <a:chExt cy="0" cx="0"/>
        </a:xfrm>
      </p:grpSpPr>
      <p:pic>
        <p:nvPicPr>
          <p:cNvPr id="1932" name="Shape 1932"/>
          <p:cNvPicPr preferRelativeResize="0"/>
          <p:nvPr/>
        </p:nvPicPr>
        <p:blipFill rotWithShape="1">
          <a:blip r:embed="rId3">
            <a:alphaModFix/>
          </a:blip>
          <a:srcRect t="0" b="0" r="0" l="0"/>
          <a:stretch/>
        </p:blipFill>
        <p:spPr>
          <a:xfrm>
            <a:off y="1704601" x="432810"/>
            <a:ext cy="4833123" cx="6400799"/>
          </a:xfrm>
          <a:prstGeom prst="rect">
            <a:avLst/>
          </a:prstGeom>
          <a:noFill/>
          <a:ln>
            <a:noFill/>
          </a:ln>
        </p:spPr>
      </p:pic>
      <p:grpSp>
        <p:nvGrpSpPr>
          <p:cNvPr id="1933" name="Shape 1933"/>
          <p:cNvGrpSpPr/>
          <p:nvPr/>
        </p:nvGrpSpPr>
        <p:grpSpPr>
          <a:xfrm>
            <a:off y="3180441" x="954142"/>
            <a:ext cy="543881" cx="1776391"/>
            <a:chOff y="3180441" x="954142"/>
            <a:chExt cy="543881" cx="1776391"/>
          </a:xfrm>
        </p:grpSpPr>
        <p:sp>
          <p:nvSpPr>
            <p:cNvPr id="1934" name="Shape 1934"/>
            <p:cNvSpPr txBox="1"/>
            <p:nvPr/>
          </p:nvSpPr>
          <p:spPr>
            <a:xfrm>
              <a:off y="3180441" x="954142"/>
              <a:ext cy="221219" cx="1541343"/>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rgbClr val="FFFF00"/>
                  </a:solidFill>
                  <a:latin typeface="Rokkitt"/>
                  <a:ea typeface="Rokkitt"/>
                  <a:cs typeface="Rokkitt"/>
                  <a:sym typeface="Rokkitt"/>
                </a:rPr>
                <a:t>West Bay Sediment Diversion</a:t>
              </a:r>
            </a:p>
          </p:txBody>
        </p:sp>
        <p:cxnSp>
          <p:nvCxnSpPr>
            <p:cNvPr id="1935" name="Shape 1935"/>
            <p:cNvCxnSpPr/>
            <p:nvPr/>
          </p:nvCxnSpPr>
          <p:spPr>
            <a:xfrm>
              <a:off y="3401662" x="1724815"/>
              <a:ext cy="322659" cx="1005719"/>
            </a:xfrm>
            <a:prstGeom prst="straightConnector1">
              <a:avLst/>
            </a:prstGeom>
            <a:noFill/>
            <a:ln w="12700" cap="flat">
              <a:solidFill>
                <a:srgbClr val="FFFF00"/>
              </a:solidFill>
              <a:prstDash val="solid"/>
              <a:round/>
              <a:headEnd w="med" len="med" type="none"/>
              <a:tailEnd w="lg" len="lg" type="stealth"/>
            </a:ln>
          </p:spPr>
        </p:cxnSp>
      </p:grpSp>
      <p:pic>
        <p:nvPicPr>
          <p:cNvPr id="1936" name="Shape 1936"/>
          <p:cNvPicPr preferRelativeResize="0"/>
          <p:nvPr/>
        </p:nvPicPr>
        <p:blipFill rotWithShape="1">
          <a:blip r:embed="rId4">
            <a:alphaModFix/>
          </a:blip>
          <a:srcRect t="0" b="0" r="0" l="0"/>
          <a:stretch/>
        </p:blipFill>
        <p:spPr>
          <a:xfrm>
            <a:off y="216109" x="5129730"/>
            <a:ext cy="2480188" cx="3720283"/>
          </a:xfrm>
          <a:prstGeom prst="rect">
            <a:avLst/>
          </a:prstGeom>
          <a:noFill/>
          <a:ln>
            <a:noFill/>
          </a:ln>
        </p:spPr>
      </p:pic>
      <p:sp>
        <p:nvSpPr>
          <p:cNvPr id="1937" name="Shape 1937"/>
          <p:cNvSpPr txBox="1"/>
          <p:nvPr/>
        </p:nvSpPr>
        <p:spPr>
          <a:xfrm>
            <a:off y="2710876" x="5139255"/>
            <a:ext cy="1169551" cx="3701233"/>
          </a:xfrm>
          <a:prstGeom prst="rect">
            <a:avLst/>
          </a:prstGeom>
          <a:solidFill>
            <a:schemeClr val="lt1"/>
          </a:solidFill>
          <a:ln>
            <a:noFill/>
          </a:ln>
        </p:spPr>
        <p:txBody>
          <a:bodyPr bIns="45700" rIns="91425" lIns="91425" tIns="45700" anchor="t" anchorCtr="0">
            <a:spAutoFit/>
          </a:bodyPr>
          <a:lstStyle/>
          <a:p>
            <a:pPr algn="just" rtl="0" lvl="0" marR="0" indent="0" marL="0">
              <a:spcBef>
                <a:spcPts val="0"/>
              </a:spcBef>
              <a:buSzPct val="25000"/>
              <a:buNone/>
            </a:pPr>
            <a:r>
              <a:rPr strike="noStrike" u="none" b="0" cap="none" baseline="0" sz="1400" lang="en-US" i="0">
                <a:solidFill>
                  <a:srgbClr val="000000"/>
                </a:solidFill>
                <a:latin typeface="Arial Narrow"/>
                <a:ea typeface="Arial Narrow"/>
                <a:cs typeface="Arial Narrow"/>
                <a:sym typeface="Arial Narrow"/>
              </a:rPr>
              <a:t>“… it would appear unlikely that large areas of new land would develop in West Bay over a time scale of less than a few decades.”</a:t>
            </a:r>
          </a:p>
          <a:p>
            <a:pPr algn="just" rtl="0" lvl="0" marR="0" indent="0" marL="0">
              <a:spcBef>
                <a:spcPts val="0"/>
              </a:spcBef>
              <a:buNone/>
            </a:pPr>
            <a:r>
              <a:t/>
            </a:r>
            <a:endParaRPr strike="noStrike" u="none" b="0" cap="none" baseline="0" sz="1400" i="0">
              <a:solidFill>
                <a:schemeClr val="dk1"/>
              </a:solidFill>
              <a:latin typeface="Arial Narrow"/>
              <a:ea typeface="Arial Narrow"/>
              <a:cs typeface="Arial Narrow"/>
              <a:sym typeface="Arial Narrow"/>
            </a:endParaRPr>
          </a:p>
          <a:p>
            <a:pPr algn="just" rtl="0" lvl="0" marR="0" indent="0" marL="0">
              <a:spcBef>
                <a:spcPts val="0"/>
              </a:spcBef>
              <a:buSzPct val="25000"/>
              <a:buNone/>
            </a:pPr>
            <a:r>
              <a:rPr strike="noStrike" u="none" b="0" cap="none" baseline="0" sz="1200" lang="en-US" i="0">
                <a:solidFill>
                  <a:schemeClr val="dk1"/>
                </a:solidFill>
                <a:latin typeface="Rokkitt"/>
                <a:ea typeface="Rokkitt"/>
                <a:cs typeface="Rokkitt"/>
                <a:sym typeface="Rokkitt"/>
              </a:rPr>
              <a:t>Kolker, et.al., 2012</a:t>
            </a:r>
          </a:p>
        </p:txBody>
      </p:sp>
      <p:sp>
        <p:nvSpPr>
          <p:cNvPr id="1938" name="Shape 1938"/>
          <p:cNvSpPr txBox="1"/>
          <p:nvPr/>
        </p:nvSpPr>
        <p:spPr>
          <a:xfrm>
            <a:off y="533400" x="789535"/>
            <a:ext cy="707886" cx="292949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West Bay Sediment Diversion</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933"/>
                                        </p:tgtEl>
                                        <p:attrNameLst>
                                          <p:attrName>style.visibility</p:attrName>
                                        </p:attrNameLst>
                                      </p:cBhvr>
                                      <p:to>
                                        <p:strVal val="visible"/>
                                      </p:to>
                                    </p:set>
                                    <p:animEffect transition="in" filter="fade">
                                      <p:cBhvr>
                                        <p:cTn dur="1"/>
                                        <p:tgtEl>
                                          <p:spTgt spid="1933"/>
                                        </p:tgtEl>
                                      </p:cBhvr>
                                    </p:animEffect>
                                  </p:childTnLst>
                                </p:cTn>
                              </p:par>
                              <p:par>
                                <p:cTn presetID="10" fill="hold" presetSubtype="0" presetClass="entr" nodeType="withEffect">
                                  <p:stCondLst>
                                    <p:cond delay="0"/>
                                  </p:stCondLst>
                                  <p:childTnLst>
                                    <p:set>
                                      <p:cBhvr>
                                        <p:cTn dur="1" fill="hold">
                                          <p:stCondLst>
                                            <p:cond delay="0"/>
                                          </p:stCondLst>
                                        </p:cTn>
                                        <p:tgtEl>
                                          <p:spTgt spid="1936"/>
                                        </p:tgtEl>
                                        <p:attrNameLst>
                                          <p:attrName>style.visibility</p:attrName>
                                        </p:attrNameLst>
                                      </p:cBhvr>
                                      <p:to>
                                        <p:strVal val="visible"/>
                                      </p:to>
                                    </p:set>
                                    <p:animEffect transition="in" filter="fade">
                                      <p:cBhvr>
                                        <p:cTn dur="1"/>
                                        <p:tgtEl>
                                          <p:spTgt spid="193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937"/>
                                        </p:tgtEl>
                                        <p:attrNameLst>
                                          <p:attrName>style.visibility</p:attrName>
                                        </p:attrNameLst>
                                      </p:cBhvr>
                                      <p:to>
                                        <p:strVal val="visible"/>
                                      </p:to>
                                    </p:set>
                                    <p:animEffect transition="in" filter="fade">
                                      <p:cBhvr>
                                        <p:cTn dur="1"/>
                                        <p:tgtEl>
                                          <p:spTgt spid="19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3" name="Shape 1943"/>
        <p:cNvGrpSpPr/>
        <p:nvPr/>
      </p:nvGrpSpPr>
      <p:grpSpPr>
        <a:xfrm>
          <a:off y="0" x="0"/>
          <a:ext cy="0" cx="0"/>
          <a:chOff y="0" x="0"/>
          <a:chExt cy="0" cx="0"/>
        </a:xfrm>
      </p:grpSpPr>
      <p:pic>
        <p:nvPicPr>
          <p:cNvPr id="1944" name="Shape 1944"/>
          <p:cNvPicPr preferRelativeResize="0"/>
          <p:nvPr/>
        </p:nvPicPr>
        <p:blipFill rotWithShape="1">
          <a:blip r:embed="rId3">
            <a:alphaModFix/>
          </a:blip>
          <a:srcRect t="0" b="0" r="0" l="0"/>
          <a:stretch/>
        </p:blipFill>
        <p:spPr>
          <a:xfrm>
            <a:off y="914400" x="976544"/>
            <a:ext cy="5486399" cx="7315200"/>
          </a:xfrm>
          <a:prstGeom prst="rect">
            <a:avLst/>
          </a:prstGeom>
          <a:noFill/>
          <a:ln>
            <a:noFill/>
          </a:ln>
        </p:spPr>
      </p:pic>
      <p:sp>
        <p:nvSpPr>
          <p:cNvPr id="1945" name="Shape 1945"/>
          <p:cNvSpPr txBox="1"/>
          <p:nvPr/>
        </p:nvSpPr>
        <p:spPr>
          <a:xfrm>
            <a:off y="6230778" x="990600"/>
            <a:ext cy="246220" cx="1668779"/>
          </a:xfrm>
          <a:prstGeom prst="rect">
            <a:avLst/>
          </a:prstGeom>
          <a:solidFill>
            <a:schemeClr val="lt1"/>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000" lang="en-US" i="0">
                <a:solidFill>
                  <a:schemeClr val="dk1"/>
                </a:solidFill>
                <a:latin typeface="Rokkitt"/>
                <a:ea typeface="Rokkitt"/>
                <a:cs typeface="Rokkitt"/>
                <a:sym typeface="Rokkitt"/>
              </a:rPr>
              <a:t>LACES, KHALIL, 2012</a:t>
            </a:r>
          </a:p>
        </p:txBody>
      </p:sp>
      <p:sp>
        <p:nvSpPr>
          <p:cNvPr id="1946" name="Shape 1946"/>
          <p:cNvSpPr/>
          <p:nvPr/>
        </p:nvSpPr>
        <p:spPr>
          <a:xfrm>
            <a:off y="2286000" x="4634144"/>
            <a:ext cy="762000" cx="2147656"/>
          </a:xfrm>
          <a:prstGeom prst="ellipse">
            <a:avLst/>
          </a:prstGeom>
          <a:solidFill>
            <a:srgbClr val="FFFF00">
              <a:alpha val="29803"/>
            </a:srgbClr>
          </a:solidFill>
          <a:ln w="25400" cap="flat">
            <a:solidFill>
              <a:srgbClr val="FFFF00"/>
            </a:solidFill>
            <a:prstDash val="dash"/>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1" name="Shape 1951"/>
        <p:cNvGrpSpPr/>
        <p:nvPr/>
      </p:nvGrpSpPr>
      <p:grpSpPr>
        <a:xfrm>
          <a:off y="0" x="0"/>
          <a:ext cy="0" cx="0"/>
          <a:chOff y="0" x="0"/>
          <a:chExt cy="0" cx="0"/>
        </a:xfrm>
      </p:grpSpPr>
      <p:pic>
        <p:nvPicPr>
          <p:cNvPr id="1952" name="Shape 1952"/>
          <p:cNvPicPr preferRelativeResize="0"/>
          <p:nvPr/>
        </p:nvPicPr>
        <p:blipFill rotWithShape="1">
          <a:blip r:embed="rId3">
            <a:alphaModFix/>
          </a:blip>
          <a:srcRect t="13875" b="0" r="1046" l="39071"/>
          <a:stretch/>
        </p:blipFill>
        <p:spPr>
          <a:xfrm>
            <a:off y="1009834" x="838200"/>
            <a:ext cy="5257799" cx="7358119"/>
          </a:xfrm>
          <a:prstGeom prst="rect">
            <a:avLst/>
          </a:prstGeom>
          <a:noFill/>
          <a:ln>
            <a:noFill/>
          </a:ln>
        </p:spPr>
      </p:pic>
      <p:cxnSp>
        <p:nvCxnSpPr>
          <p:cNvPr id="1953" name="Shape 1953"/>
          <p:cNvCxnSpPr/>
          <p:nvPr/>
        </p:nvCxnSpPr>
        <p:spPr>
          <a:xfrm>
            <a:off y="2743200" x="4724400"/>
            <a:ext cy="228600" cx="152399"/>
          </a:xfrm>
          <a:prstGeom prst="straightConnector1">
            <a:avLst/>
          </a:prstGeom>
          <a:noFill/>
          <a:ln w="63500" cap="flat">
            <a:solidFill>
              <a:srgbClr val="FF0000"/>
            </a:solidFill>
            <a:prstDash val="solid"/>
            <a:round/>
            <a:headEnd w="med" len="med" type="none"/>
            <a:tailEnd w="lg" len="lg" type="triangle"/>
          </a:ln>
        </p:spPr>
      </p:cxnSp>
      <p:pic>
        <p:nvPicPr>
          <p:cNvPr id="1954" name="Shape 1954"/>
          <p:cNvPicPr preferRelativeResize="0"/>
          <p:nvPr/>
        </p:nvPicPr>
        <p:blipFill rotWithShape="1">
          <a:blip r:embed="rId4">
            <a:alphaModFix/>
          </a:blip>
          <a:srcRect t="0" b="0" r="0" l="0"/>
          <a:stretch/>
        </p:blipFill>
        <p:spPr>
          <a:xfrm>
            <a:off y="950975" x="7924799"/>
            <a:ext cy="2174703" cx="1021650"/>
          </a:xfrm>
          <a:prstGeom prst="rect">
            <a:avLst/>
          </a:prstGeom>
          <a:noFill/>
          <a:ln>
            <a:noFill/>
          </a:ln>
        </p:spPr>
      </p:pic>
      <p:sp>
        <p:nvSpPr>
          <p:cNvPr id="1955" name="Shape 1955"/>
          <p:cNvSpPr txBox="1"/>
          <p:nvPr/>
        </p:nvSpPr>
        <p:spPr>
          <a:xfrm>
            <a:off y="358058" x="2362200"/>
            <a:ext cy="400109" cx="4491679"/>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2000" lang="en-US" i="0">
                <a:solidFill>
                  <a:schemeClr val="lt1"/>
                </a:solidFill>
                <a:latin typeface="Rokkitt"/>
                <a:ea typeface="Rokkitt"/>
                <a:cs typeface="Rokkitt"/>
                <a:sym typeface="Rokkitt"/>
              </a:rPr>
              <a:t>USGS Land Area Change 1932 - 2010</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1953"/>
                                        </p:tgtEl>
                                        <p:attrNameLst>
                                          <p:attrName>style.visibility</p:attrName>
                                        </p:attrNameLst>
                                      </p:cBhvr>
                                      <p:to>
                                        <p:strVal val="visible"/>
                                      </p:to>
                                    </p:set>
                                    <p:animEffect transition="in" filter="fade">
                                      <p:cBhvr>
                                        <p:cTn dur="1"/>
                                        <p:tgtEl>
                                          <p:spTgt spid="1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0" name="Shape 1960"/>
        <p:cNvGrpSpPr/>
        <p:nvPr/>
      </p:nvGrpSpPr>
      <p:grpSpPr>
        <a:xfrm>
          <a:off y="0" x="0"/>
          <a:ext cy="0" cx="0"/>
          <a:chOff y="0" x="0"/>
          <a:chExt cy="0" cx="0"/>
        </a:xfrm>
      </p:grpSpPr>
      <p:pic>
        <p:nvPicPr>
          <p:cNvPr id="1961" name="Shape 1961"/>
          <p:cNvPicPr preferRelativeResize="0"/>
          <p:nvPr/>
        </p:nvPicPr>
        <p:blipFill rotWithShape="1">
          <a:blip r:embed="rId3">
            <a:alphaModFix/>
          </a:blip>
          <a:srcRect t="0" b="0" r="0" l="0"/>
          <a:stretch/>
        </p:blipFill>
        <p:spPr>
          <a:xfrm>
            <a:off y="747912" x="533400"/>
            <a:ext cy="3141889" cx="4190999"/>
          </a:xfrm>
          <a:prstGeom prst="rect">
            <a:avLst/>
          </a:prstGeom>
          <a:noFill/>
          <a:ln>
            <a:noFill/>
          </a:ln>
        </p:spPr>
      </p:pic>
      <p:pic>
        <p:nvPicPr>
          <p:cNvPr id="1962" name="Shape 1962"/>
          <p:cNvPicPr preferRelativeResize="0"/>
          <p:nvPr/>
        </p:nvPicPr>
        <p:blipFill rotWithShape="1">
          <a:blip r:embed="rId4">
            <a:alphaModFix/>
          </a:blip>
          <a:srcRect t="0" b="0" r="0" l="0"/>
          <a:stretch/>
        </p:blipFill>
        <p:spPr>
          <a:xfrm>
            <a:off y="3911996" x="1265317"/>
            <a:ext cy="2684859" cx="5029199"/>
          </a:xfrm>
          <a:prstGeom prst="rect">
            <a:avLst/>
          </a:prstGeom>
          <a:noFill/>
          <a:ln>
            <a:noFill/>
          </a:ln>
        </p:spPr>
      </p:pic>
      <p:sp>
        <p:nvSpPr>
          <p:cNvPr id="1963" name="Shape 1963"/>
          <p:cNvSpPr txBox="1"/>
          <p:nvPr/>
        </p:nvSpPr>
        <p:spPr>
          <a:xfrm>
            <a:off y="2170225" x="4953000"/>
            <a:ext cy="1600437" cx="3886200"/>
          </a:xfrm>
          <a:prstGeom prst="rect">
            <a:avLst/>
          </a:prstGeom>
          <a:solidFill>
            <a:schemeClr val="lt1"/>
          </a:solidFill>
          <a:ln>
            <a:noFill/>
          </a:ln>
        </p:spPr>
        <p:txBody>
          <a:bodyPr bIns="45700" rIns="91425" lIns="91425" tIns="45700" anchor="t" anchorCtr="0">
            <a:spAutoFit/>
          </a:bodyPr>
          <a:lstStyle/>
          <a:p>
            <a:pPr algn="just" rtl="0" lvl="0" marR="0" indent="0" marL="0">
              <a:spcBef>
                <a:spcPts val="0"/>
              </a:spcBef>
              <a:buSzPct val="25000"/>
              <a:buNone/>
            </a:pPr>
            <a:r>
              <a:rPr strike="noStrike" u="none" b="0" cap="none" baseline="0" sz="1400" lang="en-US" i="0">
                <a:solidFill>
                  <a:schemeClr val="dk1"/>
                </a:solidFill>
                <a:latin typeface="Rokkitt"/>
                <a:ea typeface="Rokkitt"/>
                <a:cs typeface="Rokkitt"/>
                <a:sym typeface="Rokkitt"/>
              </a:rPr>
              <a:t>“The evidence indicates that diversions not only fail to conserve mature brackish and tidal freshwater marshes, but disrupt plant physiology in ways that endanger individual plant vigor and overall marsh survival.”</a:t>
            </a:r>
          </a:p>
          <a:p>
            <a:pPr algn="just" rtl="0" lvl="0" marR="0" indent="0" marL="0">
              <a:spcBef>
                <a:spcPts val="0"/>
              </a:spcBef>
              <a:buNone/>
            </a:pPr>
            <a:r>
              <a:t/>
            </a:r>
            <a:endParaRPr strike="noStrike" u="none" b="0" cap="none" baseline="0" sz="1400" i="0">
              <a:solidFill>
                <a:schemeClr val="dk1"/>
              </a:solidFill>
              <a:latin typeface="Rokkitt"/>
              <a:ea typeface="Rokkitt"/>
              <a:cs typeface="Rokkitt"/>
              <a:sym typeface="Rokkitt"/>
            </a:endParaRPr>
          </a:p>
          <a:p>
            <a:pPr algn="l" rtl="0" lvl="0" marR="0" indent="0" marL="0">
              <a:spcBef>
                <a:spcPts val="0"/>
              </a:spcBef>
              <a:buSzPct val="25000"/>
              <a:buNone/>
            </a:pPr>
            <a:r>
              <a:rPr strike="noStrike" u="none" b="1" cap="none" baseline="0" sz="1400" lang="en-US" i="0">
                <a:solidFill>
                  <a:schemeClr val="dk1"/>
                </a:solidFill>
                <a:latin typeface="Rokkitt"/>
                <a:ea typeface="Rokkitt"/>
                <a:cs typeface="Rokkitt"/>
                <a:sym typeface="Rokkitt"/>
              </a:rPr>
              <a:t>Kearney, et.al., 2011</a:t>
            </a:r>
          </a:p>
        </p:txBody>
      </p:sp>
      <p:sp>
        <p:nvSpPr>
          <p:cNvPr id="1964" name="Shape 1964"/>
          <p:cNvSpPr txBox="1"/>
          <p:nvPr/>
        </p:nvSpPr>
        <p:spPr>
          <a:xfrm>
            <a:off y="280414" x="2314893"/>
            <a:ext cy="461664" cx="4819011"/>
          </a:xfrm>
          <a:prstGeom prst="rect">
            <a:avLst/>
          </a:prstGeom>
          <a:no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2400" lang="en-US" i="0">
                <a:solidFill>
                  <a:schemeClr val="lt1"/>
                </a:solidFill>
                <a:latin typeface="Rokkitt"/>
                <a:ea typeface="Rokkitt"/>
                <a:cs typeface="Rokkitt"/>
                <a:sym typeface="Rokkitt"/>
              </a:rPr>
              <a:t>Caenarvon Freshwater Diversion</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9" name="Shape 1969"/>
        <p:cNvGrpSpPr/>
        <p:nvPr/>
      </p:nvGrpSpPr>
      <p:grpSpPr>
        <a:xfrm>
          <a:off y="0" x="0"/>
          <a:ext cy="0" cx="0"/>
          <a:chOff y="0" x="0"/>
          <a:chExt cy="0" cx="0"/>
        </a:xfrm>
      </p:grpSpPr>
      <p:sp>
        <p:nvSpPr>
          <p:cNvPr id="1970" name="Shape 1970"/>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800" lang="en-US" i="0">
                <a:solidFill>
                  <a:srgbClr val="84CC89"/>
                </a:solidFill>
                <a:latin typeface="Rokkitt"/>
                <a:ea typeface="Rokkitt"/>
                <a:cs typeface="Rokkitt"/>
                <a:sym typeface="Rokkitt"/>
              </a:rPr>
              <a:t>Relative Sea Level Rise</a:t>
            </a:r>
          </a:p>
        </p:txBody>
      </p:sp>
      <p:sp>
        <p:nvSpPr>
          <p:cNvPr id="1971" name="Shape 1971"/>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SzPct val="25000"/>
              <a:buFont typeface="Rokkitt"/>
              <a:buNone/>
            </a:pPr>
            <a:r>
              <a:rPr strike="noStrike" u="none" b="0" cap="none" baseline="0" sz="4000" lang="en-US" i="0">
                <a:solidFill>
                  <a:schemeClr val="lt1"/>
                </a:solidFill>
                <a:latin typeface="Rokkitt"/>
                <a:ea typeface="Rokkitt"/>
                <a:cs typeface="Rokkitt"/>
                <a:sym typeface="Rokkitt"/>
              </a:rPr>
              <a:t>The Interplay of Subsidence and Sea Level Rise</a:t>
            </a:r>
          </a:p>
        </p:txBody>
      </p:sp>
      <p:sp>
        <p:nvSpPr>
          <p:cNvPr id="1972" name="Shape 1972"/>
          <p:cNvSpPr txBox="1"/>
          <p:nvPr>
            <p:ph idx="12" type="sldNum"/>
          </p:nvPr>
        </p:nvSpPr>
        <p:spPr>
          <a:xfrm>
            <a:off y="6513669"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y="0" x="0"/>
          <a:ext cy="0" cx="0"/>
          <a:chOff y="0" x="0"/>
          <a:chExt cy="0" cx="0"/>
        </a:xfrm>
      </p:grpSpPr>
      <p:sp>
        <p:nvSpPr>
          <p:cNvPr id="220" name="Shape 220"/>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The Coastal Restoration Demand</a:t>
            </a:r>
          </a:p>
        </p:txBody>
      </p:sp>
      <p:sp>
        <p:nvSpPr>
          <p:cNvPr id="221" name="Shape 221"/>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0" marL="0">
              <a:lnSpc>
                <a:spcPct val="80000"/>
              </a:lnSpc>
              <a:spcBef>
                <a:spcPts val="0"/>
              </a:spcBef>
              <a:buClr>
                <a:schemeClr val="accent1"/>
              </a:buClr>
              <a:buSzPct val="25000"/>
              <a:buFont typeface="Rokkitt"/>
              <a:buNone/>
            </a:pPr>
            <a:r>
              <a:rPr strike="noStrike" u="none" b="0" cap="none" baseline="0" sz="2950" lang="en-US" i="0">
                <a:solidFill>
                  <a:schemeClr val="lt1"/>
                </a:solidFill>
                <a:latin typeface="Rokkitt"/>
                <a:ea typeface="Rokkitt"/>
                <a:cs typeface="Rokkitt"/>
                <a:sym typeface="Rokkitt"/>
              </a:rPr>
              <a:t>“...including, but not limited to, backfilling and revegetating each and every canal dredged by them, used by them, and/or for which they bear responsibility, as well as undertaking all manner of abatement and restoration activities determined to be appropriate, including, but not limited to, wetlands creation, reef creation, land bridge construction, hydrologic restoration, shoreline protection, structural protection, bank stabilization, and ridge restoration...”</a:t>
            </a:r>
          </a:p>
        </p:txBody>
      </p:sp>
      <p:sp>
        <p:nvSpPr>
          <p:cNvPr id="222" name="Shape 222"/>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6" name="Shape 1976"/>
        <p:cNvGrpSpPr/>
        <p:nvPr/>
      </p:nvGrpSpPr>
      <p:grpSpPr>
        <a:xfrm>
          <a:off y="0" x="0"/>
          <a:ext cy="0" cx="0"/>
          <a:chOff y="0" x="0"/>
          <a:chExt cy="0" cx="0"/>
        </a:xfrm>
      </p:grpSpPr>
      <p:pic>
        <p:nvPicPr>
          <p:cNvPr id="1977" name="Shape 1977"/>
          <p:cNvPicPr preferRelativeResize="0"/>
          <p:nvPr/>
        </p:nvPicPr>
        <p:blipFill rotWithShape="1">
          <a:blip r:embed="rId3">
            <a:alphaModFix/>
          </a:blip>
          <a:srcRect t="0" b="0" r="0" l="0"/>
          <a:stretch/>
        </p:blipFill>
        <p:spPr>
          <a:xfrm>
            <a:off y="1835543" x="1676400"/>
            <a:ext cy="4756055" cx="6406459"/>
          </a:xfrm>
          <a:prstGeom prst="rect">
            <a:avLst/>
          </a:prstGeom>
          <a:noFill/>
          <a:ln>
            <a:noFill/>
          </a:ln>
        </p:spPr>
      </p:pic>
      <p:sp>
        <p:nvSpPr>
          <p:cNvPr id="1978" name="Shape 1978"/>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IPCC Sea Level Projections</a:t>
            </a:r>
          </a:p>
        </p:txBody>
      </p:sp>
      <p:sp>
        <p:nvSpPr>
          <p:cNvPr id="1979" name="Shape 1979"/>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p:txBody>
      </p:sp>
      <p:sp>
        <p:nvSpPr>
          <p:cNvPr id="1980" name="Shape 1980"/>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4" name="Shape 1984"/>
        <p:cNvGrpSpPr/>
        <p:nvPr/>
      </p:nvGrpSpPr>
      <p:grpSpPr>
        <a:xfrm>
          <a:off y="0" x="0"/>
          <a:ext cy="0" cx="0"/>
          <a:chOff y="0" x="0"/>
          <a:chExt cy="0" cx="0"/>
        </a:xfrm>
      </p:grpSpPr>
      <p:sp>
        <p:nvSpPr>
          <p:cNvPr id="1985" name="Shape 1985"/>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The Impact of Sea Level Rise</a:t>
            </a:r>
          </a:p>
        </p:txBody>
      </p:sp>
      <p:sp>
        <p:nvSpPr>
          <p:cNvPr id="1986" name="Shape 1986"/>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Without sea level rise, it would be technically, if not politically, possible to increase sediment and slow the delta loss.</a:t>
            </a:r>
          </a:p>
          <a:p>
            <a:pPr algn="l" rtl="0" lvl="1" marR="0" indent="-233680" marL="640080">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This would require removing the levees and dams.</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With increasing sea level rise, the coast line will rapidly retreat inland, no matter what is done.</a:t>
            </a:r>
          </a:p>
        </p:txBody>
      </p:sp>
      <p:sp>
        <p:nvSpPr>
          <p:cNvPr id="1987" name="Shape 1987"/>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1" name="Shape 1991"/>
        <p:cNvGrpSpPr/>
        <p:nvPr/>
      </p:nvGrpSpPr>
      <p:grpSpPr>
        <a:xfrm>
          <a:off y="0" x="0"/>
          <a:ext cy="0" cx="0"/>
          <a:chOff y="0" x="0"/>
          <a:chExt cy="0" cx="0"/>
        </a:xfrm>
      </p:grpSpPr>
      <p:sp>
        <p:nvSpPr>
          <p:cNvPr id="1992" name="Shape 1992"/>
          <p:cNvSpPr txBox="1"/>
          <p:nvPr>
            <p:ph type="title"/>
          </p:nvPr>
        </p:nvSpPr>
        <p:spPr>
          <a:xfrm>
            <a:off y="304800" x="533400"/>
            <a:ext cy="838199"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2900" lang="en-US" i="0">
                <a:solidFill>
                  <a:srgbClr val="E8EACA"/>
                </a:solidFill>
                <a:latin typeface="Rokkitt"/>
                <a:ea typeface="Rokkitt"/>
                <a:cs typeface="Rokkitt"/>
                <a:sym typeface="Rokkitt"/>
              </a:rPr>
              <a:t>2100 – Minimum Sea Level Rise + Subsidence (subsidence + sea level rise = 1 meter)</a:t>
            </a:r>
          </a:p>
        </p:txBody>
      </p:sp>
      <p:pic>
        <p:nvPicPr>
          <p:cNvPr id="1993" name="Shape 1993"/>
          <p:cNvPicPr preferRelativeResize="0"/>
          <p:nvPr>
            <p:ph idx="1" type="body"/>
          </p:nvPr>
        </p:nvPicPr>
        <p:blipFill rotWithShape="1">
          <a:blip r:embed="rId3">
            <a:alphaModFix/>
          </a:blip>
          <a:srcRect t="0" b="0" r="0" l="0"/>
          <a:stretch/>
        </p:blipFill>
        <p:spPr>
          <a:xfrm>
            <a:off y="1567338" x="2362200"/>
            <a:ext cy="4764513" cx="4495798"/>
          </a:xfrm>
          <a:prstGeom prst="rect">
            <a:avLst/>
          </a:prstGeom>
          <a:noFill/>
          <a:ln>
            <a:noFill/>
          </a:ln>
        </p:spPr>
      </p:pic>
      <p:sp>
        <p:nvSpPr>
          <p:cNvPr id="1994" name="Shape 1994"/>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8" name="Shape 1998"/>
        <p:cNvGrpSpPr/>
        <p:nvPr/>
      </p:nvGrpSpPr>
      <p:grpSpPr>
        <a:xfrm>
          <a:off y="0" x="0"/>
          <a:ext cy="0" cx="0"/>
          <a:chOff y="0" x="0"/>
          <a:chExt cy="0" cx="0"/>
        </a:xfrm>
      </p:grpSpPr>
      <p:sp>
        <p:nvSpPr>
          <p:cNvPr id="1999" name="Shape 1999"/>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400" lang="en-US" i="0">
                <a:solidFill>
                  <a:srgbClr val="E8EACA"/>
                </a:solidFill>
                <a:latin typeface="Rokkitt"/>
                <a:ea typeface="Rokkitt"/>
                <a:cs typeface="Rokkitt"/>
                <a:sym typeface="Rokkitt"/>
              </a:rPr>
              <a:t>Do Wetlands Reduce Flooding</a:t>
            </a:r>
            <a:r>
              <a:rPr strike="noStrike" u="none" b="0" cap="none" baseline="0" sz="3600" lang="en-US" i="0">
                <a:solidFill>
                  <a:srgbClr val="E8EACA"/>
                </a:solidFill>
                <a:latin typeface="Rokkitt"/>
                <a:ea typeface="Rokkitt"/>
                <a:cs typeface="Rokkitt"/>
                <a:sym typeface="Rokkitt"/>
              </a:rPr>
              <a:t>?</a:t>
            </a:r>
          </a:p>
        </p:txBody>
      </p:sp>
      <p:sp>
        <p:nvSpPr>
          <p:cNvPr id="2000" name="Shape 2000"/>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Mangroves and tsunamis</a:t>
            </a:r>
          </a:p>
          <a:p>
            <a:pPr algn="l" rtl="0" lvl="1" marR="0" indent="-233680" marL="640080">
              <a:lnSpc>
                <a:spcPct val="90000"/>
              </a:lnSpc>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Tall, dense</a:t>
            </a:r>
          </a:p>
          <a:p>
            <a:pPr algn="l" rtl="0" lvl="1" marR="0" indent="-233680" marL="640080">
              <a:lnSpc>
                <a:spcPct val="90000"/>
              </a:lnSpc>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Fast pulse, then gone</a:t>
            </a:r>
          </a:p>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Fresh and Salt Marsh</a:t>
            </a:r>
          </a:p>
          <a:p>
            <a:pPr algn="l" rtl="0" lvl="1" marR="0" indent="-233680" marL="640080">
              <a:lnSpc>
                <a:spcPct val="90000"/>
              </a:lnSpc>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Not tall.</a:t>
            </a:r>
          </a:p>
          <a:p>
            <a:pPr algn="l" rtl="0" lvl="1" marR="0" indent="-233680" marL="640080">
              <a:lnSpc>
                <a:spcPct val="90000"/>
              </a:lnSpc>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Hurricanes have time to flow through the wetlands and equilibrate.</a:t>
            </a:r>
          </a:p>
          <a:p>
            <a:pPr algn="l" rtl="0" lvl="1" marR="0" indent="-233680" marL="640080">
              <a:lnSpc>
                <a:spcPct val="90000"/>
              </a:lnSpc>
              <a:spcBef>
                <a:spcPts val="400"/>
              </a:spcBef>
              <a:buClr>
                <a:schemeClr val="accent2"/>
              </a:buClr>
              <a:buSzPct val="90000"/>
              <a:buFont typeface="Rokkitt"/>
              <a:buChar char="•"/>
            </a:pPr>
            <a:r>
              <a:rPr strike="noStrike" u="none" b="0" cap="none" baseline="0" sz="2600" lang="en-US" i="0">
                <a:solidFill>
                  <a:schemeClr val="lt1"/>
                </a:solidFill>
                <a:latin typeface="Rokkitt"/>
                <a:ea typeface="Rokkitt"/>
                <a:cs typeface="Rokkitt"/>
                <a:sym typeface="Rokkitt"/>
              </a:rPr>
              <a:t>Wave attenuation falls off once the plants are submerged. </a:t>
            </a:r>
          </a:p>
          <a:p>
            <a:pPr algn="l" rtl="0" lvl="0" marR="0" indent="-292100" marL="292100">
              <a:lnSpc>
                <a:spcPct val="90000"/>
              </a:lnSpc>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Forerunner Surge – Next Slide</a:t>
            </a:r>
          </a:p>
        </p:txBody>
      </p:sp>
      <p:sp>
        <p:nvSpPr>
          <p:cNvPr id="2001" name="Shape 2001"/>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5" name="Shape 2005"/>
        <p:cNvGrpSpPr/>
        <p:nvPr/>
      </p:nvGrpSpPr>
      <p:grpSpPr>
        <a:xfrm>
          <a:off y="0" x="0"/>
          <a:ext cy="0" cx="0"/>
          <a:chOff y="0" x="0"/>
          <a:chExt cy="0" cx="0"/>
        </a:xfrm>
      </p:grpSpPr>
      <p:pic>
        <p:nvPicPr>
          <p:cNvPr id="2006" name="Shape 2006"/>
          <p:cNvPicPr preferRelativeResize="0"/>
          <p:nvPr/>
        </p:nvPicPr>
        <p:blipFill rotWithShape="1">
          <a:blip r:embed="rId3">
            <a:alphaModFix/>
          </a:blip>
          <a:srcRect t="0" b="0" r="0" l="0"/>
          <a:stretch/>
        </p:blipFill>
        <p:spPr>
          <a:xfrm>
            <a:off y="1524000" x="609600"/>
            <a:ext cy="3886200" cx="7924799"/>
          </a:xfrm>
          <a:prstGeom prst="rect">
            <a:avLst/>
          </a:prstGeom>
          <a:noFill/>
          <a:ln>
            <a:noFill/>
          </a:ln>
        </p:spPr>
      </p:pic>
      <p:sp>
        <p:nvSpPr>
          <p:cNvPr id="2007" name="Shape 2007"/>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3600" lang="en-US" i="0">
                <a:solidFill>
                  <a:srgbClr val="E8EACA"/>
                </a:solidFill>
                <a:latin typeface="Rokkitt"/>
                <a:ea typeface="Rokkitt"/>
                <a:cs typeface="Rokkitt"/>
                <a:sym typeface="Rokkitt"/>
              </a:rPr>
              <a:t>Forerunner Surge on Bolivar from Ike</a:t>
            </a:r>
          </a:p>
        </p:txBody>
      </p:sp>
      <p:sp>
        <p:nvSpPr>
          <p:cNvPr id="2008" name="Shape 2008"/>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149860" marL="292100">
              <a:spcBef>
                <a:spcPts val="0"/>
              </a:spcBef>
              <a:buClr>
                <a:schemeClr val="accent1"/>
              </a:buClr>
              <a:buFont typeface="Rokkitt"/>
              <a:buNone/>
            </a:pPr>
            <a:r>
              <a:t/>
            </a:r>
            <a:endParaRPr strike="noStrike" u="none" b="0" cap="none" baseline="0" sz="3200" i="0">
              <a:solidFill>
                <a:schemeClr val="lt1"/>
              </a:solidFill>
              <a:latin typeface="Rokkitt"/>
              <a:ea typeface="Rokkitt"/>
              <a:cs typeface="Rokkitt"/>
              <a:sym typeface="Rokkitt"/>
            </a:endParaRPr>
          </a:p>
          <a:p>
            <a:pPr algn="l" rtl="0" lvl="0" marR="0" indent="-292100" marL="292100">
              <a:spcBef>
                <a:spcPts val="0"/>
              </a:spcBef>
              <a:buClr>
                <a:schemeClr val="accent1"/>
              </a:buClr>
              <a:buSzPct val="70000"/>
              <a:buFont typeface="Rokkitt"/>
              <a:buChar char="⦿"/>
            </a:pPr>
            <a:r>
              <a:rPr strike="noStrike" u="none" b="0" cap="none" baseline="0" sz="2800" lang="en-US" i="0">
                <a:solidFill>
                  <a:schemeClr val="lt1"/>
                </a:solidFill>
                <a:latin typeface="Rokkitt"/>
                <a:ea typeface="Rokkitt"/>
                <a:cs typeface="Rokkitt"/>
                <a:sym typeface="Rokkitt"/>
              </a:rPr>
              <a:t>This submerges the marshes before the storm.</a:t>
            </a:r>
          </a:p>
        </p:txBody>
      </p:sp>
      <p:sp>
        <p:nvSpPr>
          <p:cNvPr id="2009" name="Shape 2009"/>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3" name="Shape 2013"/>
        <p:cNvGrpSpPr/>
        <p:nvPr/>
      </p:nvGrpSpPr>
      <p:grpSpPr>
        <a:xfrm>
          <a:off y="0" x="0"/>
          <a:ext cy="0" cx="0"/>
          <a:chOff y="0" x="0"/>
          <a:chExt cy="0" cx="0"/>
        </a:xfrm>
      </p:grpSpPr>
      <p:sp>
        <p:nvSpPr>
          <p:cNvPr id="2014" name="Shape 2014"/>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Wetlands do not Reduce Flooding in Louisiana</a:t>
            </a:r>
          </a:p>
        </p:txBody>
      </p:sp>
      <p:sp>
        <p:nvSpPr>
          <p:cNvPr id="2015" name="Shape 2015"/>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160528" marL="292100">
              <a:lnSpc>
                <a:spcPct val="80000"/>
              </a:lnSpc>
              <a:spcBef>
                <a:spcPts val="0"/>
              </a:spcBef>
              <a:buClr>
                <a:schemeClr val="accent1"/>
              </a:buClr>
              <a:buFont typeface="Rokkitt"/>
              <a:buNone/>
            </a:pPr>
            <a:r>
              <a:t/>
            </a:r>
            <a:endParaRPr strike="noStrike" u="none" b="0" cap="none" baseline="0" sz="2950" i="0">
              <a:solidFill>
                <a:schemeClr val="lt1"/>
              </a:solidFill>
              <a:latin typeface="Rokkitt"/>
              <a:ea typeface="Rokkitt"/>
              <a:cs typeface="Rokkitt"/>
              <a:sym typeface="Rokkitt"/>
            </a:endParaRPr>
          </a:p>
          <a:p>
            <a:pPr algn="l" rtl="0" lvl="0" marR="0" indent="-292100" marL="292100">
              <a:lnSpc>
                <a:spcPct val="8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Coastal wetlands have other values, and canals may have done real damage to salt marsh. </a:t>
            </a:r>
          </a:p>
          <a:p>
            <a:pPr algn="l" rtl="0" lvl="0" marR="0" indent="-292100" marL="292100">
              <a:lnSpc>
                <a:spcPct val="8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But wetlands do not reduce hurricane surge on the Louisiana coast.</a:t>
            </a:r>
          </a:p>
          <a:p>
            <a:pPr algn="l" rtl="0" lvl="0" marR="0" indent="-292100" marL="292100">
              <a:lnSpc>
                <a:spcPct val="8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Thus, for the purposes of this lawsuit, it does not matter whether canals destroyed the wetlands.</a:t>
            </a:r>
          </a:p>
          <a:p>
            <a:pPr algn="l" rtl="0" lvl="0" marR="0" indent="-292100" marL="292100">
              <a:lnSpc>
                <a:spcPct val="8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It also means that even if the wetlands could be restored, it would not change flood risk.</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9" name="Shape 2019"/>
        <p:cNvGrpSpPr/>
        <p:nvPr/>
      </p:nvGrpSpPr>
      <p:grpSpPr>
        <a:xfrm>
          <a:off y="0" x="0"/>
          <a:ext cy="0" cx="0"/>
          <a:chOff y="0" x="0"/>
          <a:chExt cy="0" cx="0"/>
        </a:xfrm>
      </p:grpSpPr>
      <p:sp>
        <p:nvSpPr>
          <p:cNvPr id="2020" name="Shape 2020"/>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000" lang="en-US" i="0">
                <a:solidFill>
                  <a:srgbClr val="84CC89"/>
                </a:solidFill>
                <a:latin typeface="Rokkitt"/>
                <a:ea typeface="Rokkitt"/>
                <a:cs typeface="Rokkitt"/>
                <a:sym typeface="Rokkitt"/>
              </a:rPr>
              <a:t>What Can The Energy Industry do to be a Better Coastal Citizen?</a:t>
            </a:r>
          </a:p>
        </p:txBody>
      </p:sp>
      <p:sp>
        <p:nvSpPr>
          <p:cNvPr id="2021" name="Shape 2021"/>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Font typeface="Rokkitt"/>
              <a:buNone/>
            </a:pPr>
            <a:r>
              <a:t/>
            </a:r>
            <a:endParaRPr strike="noStrike" u="none" b="0" cap="none" baseline="0" sz="2000" i="0">
              <a:solidFill>
                <a:schemeClr val="lt1"/>
              </a:solidFill>
              <a:latin typeface="Rokkitt"/>
              <a:ea typeface="Rokkitt"/>
              <a:cs typeface="Rokkitt"/>
              <a:sym typeface="Rokkitt"/>
            </a:endParaRPr>
          </a:p>
        </p:txBody>
      </p:sp>
      <p:sp>
        <p:nvSpPr>
          <p:cNvPr id="2022" name="Shape 2022"/>
          <p:cNvSpPr txBox="1"/>
          <p:nvPr>
            <p:ph idx="12" type="sldNum"/>
          </p:nvPr>
        </p:nvSpPr>
        <p:spPr>
          <a:xfrm>
            <a:off y="6513669"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6" name="Shape 2026"/>
        <p:cNvGrpSpPr/>
        <p:nvPr/>
      </p:nvGrpSpPr>
      <p:grpSpPr>
        <a:xfrm>
          <a:off y="0" x="0"/>
          <a:ext cy="0" cx="0"/>
          <a:chOff y="0" x="0"/>
          <a:chExt cy="0" cx="0"/>
        </a:xfrm>
      </p:grpSpPr>
      <p:sp>
        <p:nvSpPr>
          <p:cNvPr id="2027" name="Shape 2027"/>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Back Good Science!</a:t>
            </a:r>
          </a:p>
        </p:txBody>
      </p:sp>
      <p:sp>
        <p:nvSpPr>
          <p:cNvPr id="2028" name="Shape 2028"/>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Stop supporting groups like America’s Wetlands and CPRA that deny the effects of subsidence and climate change (sea level rise).</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Create a public forum for discussions of accurate coastal science, especially geology and climate change.</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Fund research on key points such as the effect of oil production on subsidence.</a:t>
            </a:r>
          </a:p>
        </p:txBody>
      </p:sp>
      <p:sp>
        <p:nvSpPr>
          <p:cNvPr id="2029" name="Shape 2029"/>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3" name="Shape 2033"/>
        <p:cNvGrpSpPr/>
        <p:nvPr/>
      </p:nvGrpSpPr>
      <p:grpSpPr>
        <a:xfrm>
          <a:off y="0" x="0"/>
          <a:ext cy="0" cx="0"/>
          <a:chOff y="0" x="0"/>
          <a:chExt cy="0" cx="0"/>
        </a:xfrm>
      </p:grpSpPr>
      <p:pic>
        <p:nvPicPr>
          <p:cNvPr id="2034" name="Shape 2034"/>
          <p:cNvPicPr preferRelativeResize="0"/>
          <p:nvPr/>
        </p:nvPicPr>
        <p:blipFill rotWithShape="1">
          <a:blip r:embed="rId3">
            <a:alphaModFix/>
          </a:blip>
          <a:srcRect t="0" b="0" r="0" l="0"/>
          <a:stretch/>
        </p:blipFill>
        <p:spPr>
          <a:xfrm>
            <a:off y="1234440" x="731520"/>
            <a:ext cy="5397500" cx="7746999"/>
          </a:xfrm>
          <a:prstGeom prst="rect">
            <a:avLst/>
          </a:prstGeom>
          <a:noFill/>
          <a:ln>
            <a:noFill/>
          </a:ln>
        </p:spPr>
      </p:pic>
      <p:sp>
        <p:nvSpPr>
          <p:cNvPr id="2035" name="Shape 2035"/>
          <p:cNvSpPr txBox="1"/>
          <p:nvPr/>
        </p:nvSpPr>
        <p:spPr>
          <a:xfrm>
            <a:off y="381000" x="2395219"/>
            <a:ext cy="584774" cx="5910580"/>
          </a:xfrm>
          <a:prstGeom prst="rect">
            <a:avLst/>
          </a:prstGeom>
          <a:noFill/>
          <a:ln>
            <a:noFill/>
          </a:ln>
        </p:spPr>
        <p:txBody>
          <a:bodyPr bIns="45700" rIns="91425" lIns="91425" tIns="45700" anchor="t" anchorCtr="0">
            <a:spAutoFit/>
          </a:bodyPr>
          <a:lstStyle/>
          <a:p>
            <a:pPr algn="ctr" rtl="0" lvl="0" marR="0" indent="0" marL="0">
              <a:spcBef>
                <a:spcPts val="0"/>
              </a:spcBef>
              <a:buSzPct val="25000"/>
              <a:buNone/>
            </a:pPr>
            <a:r>
              <a:rPr strike="noStrike" u="none" b="0" cap="none" baseline="0" sz="3200" lang="en-US" i="0">
                <a:solidFill>
                  <a:schemeClr val="lt1"/>
                </a:solidFill>
                <a:latin typeface="Rokkitt"/>
                <a:ea typeface="Rokkitt"/>
                <a:cs typeface="Rokkitt"/>
                <a:sym typeface="Rokkitt"/>
              </a:rPr>
              <a:t>Admit Your Own Vulnerabilities</a:t>
            </a:r>
          </a:p>
        </p:txBody>
      </p:sp>
      <p:pic>
        <p:nvPicPr>
          <p:cNvPr id="2036" name="Shape 2036"/>
          <p:cNvPicPr preferRelativeResize="0"/>
          <p:nvPr/>
        </p:nvPicPr>
        <p:blipFill rotWithShape="1">
          <a:blip r:embed="rId4">
            <a:alphaModFix/>
          </a:blip>
          <a:srcRect t="0" b="0" r="0" l="0"/>
          <a:stretch/>
        </p:blipFill>
        <p:spPr>
          <a:xfrm>
            <a:off y="4645198" x="358509"/>
            <a:ext cy="1974300" cx="3299090"/>
          </a:xfrm>
          <a:prstGeom prst="rect">
            <a:avLst/>
          </a:prstGeom>
          <a:noFill/>
          <a:ln>
            <a:noFill/>
          </a:ln>
        </p:spPr>
      </p:pic>
      <p:pic>
        <p:nvPicPr>
          <p:cNvPr id="2037" name="Shape 2037"/>
          <p:cNvPicPr preferRelativeResize="0"/>
          <p:nvPr/>
        </p:nvPicPr>
        <p:blipFill rotWithShape="1">
          <a:blip r:embed="rId5">
            <a:alphaModFix/>
          </a:blip>
          <a:srcRect t="0" b="0" r="0" l="0"/>
          <a:stretch/>
        </p:blipFill>
        <p:spPr>
          <a:xfrm>
            <a:off y="954469" x="358509"/>
            <a:ext cy="3704726" cx="2719104"/>
          </a:xfrm>
          <a:prstGeom prst="rect">
            <a:avLst/>
          </a:prstGeom>
          <a:noFill/>
          <a:ln>
            <a:noFill/>
          </a:ln>
        </p:spPr>
      </p:pic>
      <p:sp>
        <p:nvSpPr>
          <p:cNvPr id="2038" name="Shape 2038"/>
          <p:cNvSpPr txBox="1"/>
          <p:nvPr/>
        </p:nvSpPr>
        <p:spPr>
          <a:xfrm>
            <a:off y="1371600" x="3429000"/>
            <a:ext cy="1169551" cx="4800600"/>
          </a:xfrm>
          <a:prstGeom prst="rect">
            <a:avLst/>
          </a:prstGeom>
          <a:solidFill>
            <a:srgbClr val="FFFFFF">
              <a:alpha val="84705"/>
            </a:srgbClr>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1400" lang="en-US" i="0">
                <a:solidFill>
                  <a:schemeClr val="dk1"/>
                </a:solidFill>
                <a:latin typeface="Rokkitt"/>
                <a:ea typeface="Rokkitt"/>
                <a:cs typeface="Rokkitt"/>
                <a:sym typeface="Rokkitt"/>
              </a:rPr>
              <a:t>“We conservatively estimate that a three-week loss in services from Port Fourchon would lead to:</a:t>
            </a:r>
          </a:p>
          <a:p>
            <a:pPr algn="l" rtl="0" lvl="1" marR="0" indent="-285750" marL="742950">
              <a:spcBef>
                <a:spcPts val="0"/>
              </a:spcBef>
              <a:buClr>
                <a:schemeClr val="dk1"/>
              </a:buClr>
              <a:buSzPct val="100000"/>
              <a:buFont typeface="Rokkitt"/>
              <a:buChar char="•"/>
            </a:pPr>
            <a:r>
              <a:rPr strike="noStrike" u="none" b="0" cap="none" baseline="0" sz="1400" lang="en-US" i="0">
                <a:solidFill>
                  <a:schemeClr val="dk1"/>
                </a:solidFill>
                <a:latin typeface="Rokkitt"/>
                <a:ea typeface="Rokkitt"/>
                <a:cs typeface="Rokkitt"/>
                <a:sym typeface="Rokkitt"/>
              </a:rPr>
              <a:t>A loss of $9,994.7 mm in sales at US firms</a:t>
            </a:r>
          </a:p>
          <a:p>
            <a:pPr algn="l" rtl="0" lvl="1" marR="0" indent="-285750" marL="742950">
              <a:spcBef>
                <a:spcPts val="0"/>
              </a:spcBef>
              <a:buClr>
                <a:schemeClr val="dk1"/>
              </a:buClr>
              <a:buSzPct val="100000"/>
              <a:buFont typeface="Rokkitt"/>
              <a:buChar char="•"/>
            </a:pPr>
            <a:r>
              <a:rPr strike="noStrike" u="none" b="0" cap="none" baseline="0" sz="1400" lang="en-US" i="0">
                <a:solidFill>
                  <a:schemeClr val="dk1"/>
                </a:solidFill>
                <a:latin typeface="Rokkitt"/>
                <a:ea typeface="Rokkitt"/>
                <a:cs typeface="Rokkitt"/>
                <a:sym typeface="Rokkitt"/>
              </a:rPr>
              <a:t>A loss of $2,890.9 mm in household earning</a:t>
            </a:r>
          </a:p>
          <a:p>
            <a:pPr algn="l" rtl="0" lvl="1" marR="0" indent="-285750" marL="742950">
              <a:spcBef>
                <a:spcPts val="0"/>
              </a:spcBef>
              <a:buClr>
                <a:schemeClr val="dk1"/>
              </a:buClr>
              <a:buSzPct val="100000"/>
              <a:buFont typeface="Rokkitt"/>
              <a:buChar char="•"/>
            </a:pPr>
            <a:r>
              <a:rPr strike="noStrike" u="none" b="0" cap="none" baseline="0" sz="1400" lang="en-US" i="0">
                <a:solidFill>
                  <a:schemeClr val="dk1"/>
                </a:solidFill>
                <a:latin typeface="Rokkitt"/>
                <a:ea typeface="Rokkitt"/>
                <a:cs typeface="Rokkitt"/>
                <a:sym typeface="Rokkitt"/>
              </a:rPr>
              <a:t>A loss of 77,400 jobs in the nation”</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036"/>
                                        </p:tgtEl>
                                        <p:attrNameLst>
                                          <p:attrName>style.visibility</p:attrName>
                                        </p:attrNameLst>
                                      </p:cBhvr>
                                      <p:to>
                                        <p:strVal val="visible"/>
                                      </p:to>
                                    </p:set>
                                    <p:animEffect transition="in" filter="fade">
                                      <p:cBhvr>
                                        <p:cTn dur="1"/>
                                        <p:tgtEl>
                                          <p:spTgt spid="2036"/>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037"/>
                                        </p:tgtEl>
                                        <p:attrNameLst>
                                          <p:attrName>style.visibility</p:attrName>
                                        </p:attrNameLst>
                                      </p:cBhvr>
                                      <p:to>
                                        <p:strVal val="visible"/>
                                      </p:to>
                                    </p:set>
                                    <p:animEffect transition="in" filter="fade">
                                      <p:cBhvr>
                                        <p:cTn dur="1"/>
                                        <p:tgtEl>
                                          <p:spTgt spid="2037"/>
                                        </p:tgtEl>
                                      </p:cBhvr>
                                    </p:animEffect>
                                  </p:childTnLst>
                                </p:cTn>
                              </p:par>
                            </p:childTnLst>
                          </p:cTn>
                        </p:par>
                      </p:childTnLst>
                    </p:cTn>
                  </p:par>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038"/>
                                        </p:tgtEl>
                                        <p:attrNameLst>
                                          <p:attrName>style.visibility</p:attrName>
                                        </p:attrNameLst>
                                      </p:cBhvr>
                                      <p:to>
                                        <p:strVal val="visible"/>
                                      </p:to>
                                    </p:set>
                                    <p:animEffect transition="in" filter="fade">
                                      <p:cBhvr>
                                        <p:cTn dur="1"/>
                                        <p:tgtEl>
                                          <p:spTgt spid="2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3" name="Shape 2043"/>
        <p:cNvGrpSpPr/>
        <p:nvPr/>
      </p:nvGrpSpPr>
      <p:grpSpPr>
        <a:xfrm>
          <a:off y="0" x="0"/>
          <a:ext cy="0" cx="0"/>
          <a:chOff y="0" x="0"/>
          <a:chExt cy="0" cx="0"/>
        </a:xfrm>
      </p:grpSpPr>
      <p:sp>
        <p:nvSpPr>
          <p:cNvPr id="2044" name="Shape 2044"/>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150" lang="en-US" i="0">
                <a:solidFill>
                  <a:srgbClr val="E8EACA"/>
                </a:solidFill>
                <a:latin typeface="Rokkitt"/>
                <a:ea typeface="Rokkitt"/>
                <a:cs typeface="Rokkitt"/>
                <a:sym typeface="Rokkitt"/>
              </a:rPr>
              <a:t>Take Climate Change, Sea Level Rise, and Geology Seriously</a:t>
            </a:r>
          </a:p>
        </p:txBody>
      </p:sp>
      <p:sp>
        <p:nvSpPr>
          <p:cNvPr id="2045" name="Shape 2045"/>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Start moving critical infrastructure inland out of high risk areas such as Port Fourchon, Houma, and New Orleans.</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Encourage employees and suppliers to relocate inland.</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This will support retreat and will increase resilience.</a:t>
            </a:r>
          </a:p>
          <a:p>
            <a:pPr algn="l" rtl="0" lvl="0" marR="0" indent="-292100" marL="292100">
              <a:spcBef>
                <a:spcPts val="0"/>
              </a:spcBef>
              <a:buClr>
                <a:schemeClr val="accent1"/>
              </a:buClr>
              <a:buSzPct val="70000"/>
              <a:buFont typeface="Rokkitt"/>
              <a:buChar char="⦿"/>
            </a:pPr>
            <a:r>
              <a:rPr strike="noStrike" u="none" b="0" cap="none" baseline="0" sz="3200" lang="en-US" i="0">
                <a:solidFill>
                  <a:schemeClr val="lt1"/>
                </a:solidFill>
                <a:latin typeface="Rokkitt"/>
                <a:ea typeface="Rokkitt"/>
                <a:cs typeface="Rokkitt"/>
                <a:sym typeface="Rokkitt"/>
              </a:rPr>
              <a:t>It will save money and disruptions in the long term</a:t>
            </a:r>
          </a:p>
        </p:txBody>
      </p:sp>
      <p:sp>
        <p:nvSpPr>
          <p:cNvPr id="2046" name="Shape 2046"/>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y="0" x="0"/>
          <a:ext cy="0" cx="0"/>
          <a:chOff y="0" x="0"/>
          <a:chExt cy="0" cx="0"/>
        </a:xfrm>
      </p:grpSpPr>
      <p:sp>
        <p:nvSpPr>
          <p:cNvPr id="227" name="Shape 227"/>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5400" lang="en-US" i="0">
                <a:solidFill>
                  <a:srgbClr val="84CC89"/>
                </a:solidFill>
                <a:latin typeface="Rokkitt"/>
                <a:ea typeface="Rokkitt"/>
                <a:cs typeface="Rokkitt"/>
                <a:sym typeface="Rokkitt"/>
              </a:rPr>
              <a:t>Wetlands Lost Since 1932</a:t>
            </a:r>
          </a:p>
        </p:txBody>
      </p:sp>
      <p:sp>
        <p:nvSpPr>
          <p:cNvPr id="228" name="Shape 228"/>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Font typeface="Rokkitt"/>
              <a:buNone/>
            </a:pPr>
            <a:r>
              <a:t/>
            </a:r>
            <a:endParaRPr strike="noStrike" u="none" b="0" cap="none" baseline="0" sz="2000" i="0">
              <a:solidFill>
                <a:schemeClr val="lt1"/>
              </a:solidFill>
              <a:latin typeface="Rokkitt"/>
              <a:ea typeface="Rokkitt"/>
              <a:cs typeface="Rokkitt"/>
              <a:sym typeface="Rokkitt"/>
            </a:endParaRP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0" name="Shape 2050"/>
        <p:cNvGrpSpPr/>
        <p:nvPr/>
      </p:nvGrpSpPr>
      <p:grpSpPr>
        <a:xfrm>
          <a:off y="0" x="0"/>
          <a:ext cy="0" cx="0"/>
          <a:chOff y="0" x="0"/>
          <a:chExt cy="0" cx="0"/>
        </a:xfrm>
      </p:grpSpPr>
      <p:sp>
        <p:nvSpPr>
          <p:cNvPr id="2051" name="Shape 2051"/>
          <p:cNvSpPr txBox="1"/>
          <p:nvPr>
            <p:ph type="title"/>
          </p:nvPr>
        </p:nvSpPr>
        <p:spPr>
          <a:xfrm>
            <a:off y="253536" x="457200"/>
            <a:ext cy="1143000" cx="8229600"/>
          </a:xfrm>
          <a:prstGeom prst="rect">
            <a:avLst/>
          </a:prstGeom>
          <a:noFill/>
          <a:ln>
            <a:noFill/>
          </a:ln>
        </p:spPr>
        <p:txBody>
          <a:bodyPr bIns="45700" rIns="91425" lIns="91425" tIns="45700" anchor="b" anchorCtr="0">
            <a:spAutoFit/>
          </a:bodyPr>
          <a:lstStyle/>
          <a:p>
            <a:pPr algn="r" rtl="0" lvl="0" marR="0" indent="-4064" marL="54864">
              <a:spcBef>
                <a:spcPts val="0"/>
              </a:spcBef>
              <a:buClr>
                <a:srgbClr val="E8EACA"/>
              </a:buClr>
              <a:buSzPct val="25000"/>
              <a:buFont typeface="Rokkitt"/>
              <a:buNone/>
            </a:pPr>
            <a:r>
              <a:rPr strike="noStrike" u="none" b="0" cap="none" baseline="0" sz="4600" lang="en-US" i="0">
                <a:solidFill>
                  <a:srgbClr val="E8EACA"/>
                </a:solidFill>
                <a:latin typeface="Rokkitt"/>
                <a:ea typeface="Rokkitt"/>
                <a:cs typeface="Rokkitt"/>
                <a:sym typeface="Rokkitt"/>
              </a:rPr>
              <a:t>Get the Rhetoric Right!</a:t>
            </a:r>
          </a:p>
        </p:txBody>
      </p:sp>
      <p:sp>
        <p:nvSpPr>
          <p:cNvPr id="2052" name="Shape 2052"/>
          <p:cNvSpPr txBox="1"/>
          <p:nvPr>
            <p:ph idx="1" type="body"/>
          </p:nvPr>
        </p:nvSpPr>
        <p:spPr>
          <a:xfrm>
            <a:off y="1646236" x="457200"/>
            <a:ext cy="4526279" cx="8229600"/>
          </a:xfrm>
          <a:prstGeom prst="rect">
            <a:avLst/>
          </a:prstGeom>
          <a:noFill/>
          <a:ln>
            <a:noFill/>
          </a:ln>
        </p:spPr>
        <p:txBody>
          <a:bodyPr bIns="45700" rIns="91425" lIns="91425" tIns="45700" anchor="t" anchorCtr="0">
            <a:spAutoFit/>
          </a:bodyPr>
          <a:lstStyle/>
          <a:p>
            <a:pPr algn="l" rtl="0" lvl="0" marR="0" indent="-292100" marL="292100">
              <a:lnSpc>
                <a:spcPct val="9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False concepts</a:t>
            </a:r>
          </a:p>
          <a:p>
            <a:pPr algn="l" rtl="0" lvl="1" marR="0" indent="-233680" marL="640080">
              <a:lnSpc>
                <a:spcPct val="90000"/>
              </a:lnSpc>
              <a:spcBef>
                <a:spcPts val="400"/>
              </a:spcBef>
              <a:buClr>
                <a:schemeClr val="accent2"/>
              </a:buClr>
              <a:buSzPct val="90000"/>
              <a:buFont typeface="Rokkitt"/>
              <a:buChar char="•"/>
            </a:pPr>
            <a:r>
              <a:rPr strike="noStrike" u="none" b="0" cap="none" baseline="0" sz="2400" lang="en-US" i="0">
                <a:solidFill>
                  <a:schemeClr val="lt1"/>
                </a:solidFill>
                <a:latin typeface="Rokkitt"/>
                <a:ea typeface="Rokkitt"/>
                <a:cs typeface="Rokkitt"/>
                <a:sym typeface="Rokkitt"/>
              </a:rPr>
              <a:t>Erosion, restoration, crumbling into the Gulf, losing the land of our heritage, and reconnecting the river to the marsh.</a:t>
            </a:r>
          </a:p>
          <a:p>
            <a:pPr algn="l" rtl="0" lvl="0" marR="0" indent="-292100" marL="292100">
              <a:lnSpc>
                <a:spcPct val="9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Correct concepts</a:t>
            </a:r>
          </a:p>
          <a:p>
            <a:pPr algn="l" rtl="0" lvl="1" marR="0" indent="-233680" marL="640080">
              <a:lnSpc>
                <a:spcPct val="90000"/>
              </a:lnSpc>
              <a:spcBef>
                <a:spcPts val="400"/>
              </a:spcBef>
              <a:buClr>
                <a:schemeClr val="accent2"/>
              </a:buClr>
              <a:buSzPct val="90000"/>
              <a:buFont typeface="Rokkitt"/>
              <a:buChar char="•"/>
            </a:pPr>
            <a:r>
              <a:rPr strike="noStrike" u="none" b="0" cap="none" baseline="0" sz="2400" lang="en-US" i="0">
                <a:solidFill>
                  <a:schemeClr val="lt1"/>
                </a:solidFill>
                <a:latin typeface="Rokkitt"/>
                <a:ea typeface="Rokkitt"/>
                <a:cs typeface="Rokkitt"/>
                <a:sym typeface="Rokkitt"/>
              </a:rPr>
              <a:t>The delta cycle, global warming, sea level rise, retreat, subsidence, living in harmony with nature.</a:t>
            </a:r>
          </a:p>
          <a:p>
            <a:pPr algn="l" rtl="0" lvl="0" marR="0" indent="-292100" marL="292100">
              <a:lnSpc>
                <a:spcPct val="90000"/>
              </a:lnSpc>
              <a:spcBef>
                <a:spcPts val="0"/>
              </a:spcBef>
              <a:buClr>
                <a:schemeClr val="accent1"/>
              </a:buClr>
              <a:buSzPct val="68833"/>
              <a:buFont typeface="Rokkitt"/>
              <a:buChar char="⦿"/>
            </a:pPr>
            <a:r>
              <a:rPr strike="noStrike" u="none" b="0" cap="none" baseline="0" sz="2950" lang="en-US" i="0">
                <a:solidFill>
                  <a:schemeClr val="lt1"/>
                </a:solidFill>
                <a:latin typeface="Rokkitt"/>
                <a:ea typeface="Rokkitt"/>
                <a:cs typeface="Rokkitt"/>
                <a:sym typeface="Rokkitt"/>
              </a:rPr>
              <a:t>The levee board and Parish lawsuits are just the beginning.</a:t>
            </a:r>
          </a:p>
          <a:p>
            <a:pPr algn="l" rtl="0" lvl="1" marR="0" indent="-233680" marL="640080">
              <a:lnSpc>
                <a:spcPct val="90000"/>
              </a:lnSpc>
              <a:spcBef>
                <a:spcPts val="400"/>
              </a:spcBef>
              <a:buClr>
                <a:schemeClr val="accent2"/>
              </a:buClr>
              <a:buSzPct val="90000"/>
              <a:buFont typeface="Rokkitt"/>
              <a:buChar char="•"/>
            </a:pPr>
            <a:r>
              <a:rPr strike="noStrike" u="none" b="0" cap="none" baseline="0" sz="2400" lang="en-US" i="0">
                <a:solidFill>
                  <a:schemeClr val="lt1"/>
                </a:solidFill>
                <a:latin typeface="Rokkitt"/>
                <a:ea typeface="Rokkitt"/>
                <a:cs typeface="Rokkitt"/>
                <a:sym typeface="Rokkitt"/>
              </a:rPr>
              <a:t>As long as people believe in restoration, they will expect the oil industry to pay for it.</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6" name="Shape 2056"/>
        <p:cNvGrpSpPr/>
        <p:nvPr/>
      </p:nvGrpSpPr>
      <p:grpSpPr>
        <a:xfrm>
          <a:off y="0" x="0"/>
          <a:ext cy="0" cx="0"/>
          <a:chOff y="0" x="0"/>
          <a:chExt cy="0" cx="0"/>
        </a:xfrm>
      </p:grpSpPr>
      <p:sp>
        <p:nvSpPr>
          <p:cNvPr id="2057" name="Shape 2057"/>
          <p:cNvSpPr txBox="1"/>
          <p:nvPr>
            <p:ph type="title"/>
          </p:nvPr>
        </p:nvSpPr>
        <p:spPr>
          <a:xfrm>
            <a:off y="498229" x="722375"/>
            <a:ext cy="2731008" cx="7772400"/>
          </a:xfrm>
          <a:prstGeom prst="rect">
            <a:avLst/>
          </a:prstGeom>
          <a:noFill/>
          <a:ln>
            <a:noFill/>
          </a:ln>
        </p:spPr>
        <p:txBody>
          <a:bodyPr bIns="45700" rIns="100575" lIns="91425" tIns="45700" anchor="b" anchorCtr="0">
            <a:spAutoFit/>
          </a:bodyPr>
          <a:lstStyle/>
          <a:p>
            <a:pPr algn="r" rtl="0" lvl="0" marR="0" indent="-4064" marL="54864">
              <a:spcBef>
                <a:spcPts val="0"/>
              </a:spcBef>
              <a:buClr>
                <a:srgbClr val="84CC89"/>
              </a:buClr>
              <a:buSzPct val="25000"/>
              <a:buFont typeface="Rokkitt"/>
              <a:buNone/>
            </a:pPr>
            <a:r>
              <a:rPr strike="noStrike" u="none" b="1" cap="none" baseline="0" sz="4000" lang="en-US" i="0">
                <a:solidFill>
                  <a:srgbClr val="84CC89"/>
                </a:solidFill>
                <a:latin typeface="Rokkitt"/>
                <a:ea typeface="Rokkitt"/>
                <a:cs typeface="Rokkitt"/>
                <a:sym typeface="Rokkitt"/>
              </a:rPr>
              <a:t>The End</a:t>
            </a:r>
          </a:p>
        </p:txBody>
      </p:sp>
      <p:sp>
        <p:nvSpPr>
          <p:cNvPr id="2058" name="Shape 2058"/>
          <p:cNvSpPr txBox="1"/>
          <p:nvPr>
            <p:ph idx="1" type="body"/>
          </p:nvPr>
        </p:nvSpPr>
        <p:spPr>
          <a:xfrm>
            <a:off y="3287712" x="722312"/>
            <a:ext cy="1509711" cx="7772400"/>
          </a:xfrm>
          <a:prstGeom prst="rect">
            <a:avLst/>
          </a:prstGeom>
          <a:noFill/>
          <a:ln>
            <a:noFill/>
          </a:ln>
        </p:spPr>
        <p:txBody>
          <a:bodyPr bIns="45700" rIns="128000" lIns="91425" tIns="45700" anchor="t" anchorCtr="0">
            <a:spAutoFit/>
          </a:bodyPr>
          <a:lstStyle/>
          <a:p>
            <a:pPr algn="r" rtl="0" lvl="0" marR="0" indent="0" marL="0">
              <a:spcBef>
                <a:spcPts val="0"/>
              </a:spcBef>
              <a:buClr>
                <a:schemeClr val="accent1"/>
              </a:buClr>
              <a:buFont typeface="Rokkitt"/>
              <a:buNone/>
            </a:pPr>
            <a:r>
              <a:t/>
            </a:r>
            <a:endParaRPr strike="noStrike" u="none" b="0" cap="none" baseline="0" sz="2000" i="0">
              <a:solidFill>
                <a:schemeClr val="lt1"/>
              </a:solidFill>
              <a:latin typeface="Rokkitt"/>
              <a:ea typeface="Rokkitt"/>
              <a:cs typeface="Rokkitt"/>
              <a:sym typeface="Rokkitt"/>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y="0" x="0"/>
          <a:ext cy="0" cx="0"/>
          <a:chOff y="0" x="0"/>
          <a:chExt cy="0" cx="0"/>
        </a:xfrm>
      </p:grpSpPr>
      <p:pic>
        <p:nvPicPr>
          <p:cNvPr id="233" name="Shape 233"/>
          <p:cNvPicPr preferRelativeResize="0"/>
          <p:nvPr/>
        </p:nvPicPr>
        <p:blipFill rotWithShape="1">
          <a:blip r:embed="rId3">
            <a:alphaModFix/>
          </a:blip>
          <a:srcRect t="0" b="0" r="0" l="0"/>
          <a:stretch/>
        </p:blipFill>
        <p:spPr>
          <a:xfrm>
            <a:off y="726168" x="222598"/>
            <a:ext cy="5455778" cx="8692801"/>
          </a:xfrm>
          <a:prstGeom prst="rect">
            <a:avLst/>
          </a:prstGeom>
          <a:noFill/>
          <a:ln>
            <a:noFill/>
          </a:ln>
        </p:spPr>
      </p:pic>
      <p:sp>
        <p:nvSpPr>
          <p:cNvPr id="234" name="Shape 234"/>
          <p:cNvSpPr/>
          <p:nvPr/>
        </p:nvSpPr>
        <p:spPr>
          <a:xfrm>
            <a:off y="4495800" x="4953000"/>
            <a:ext cy="1097901" cx="1600199"/>
          </a:xfrm>
          <a:prstGeom prst="rect">
            <a:avLst/>
          </a:prstGeom>
          <a:noFill/>
          <a:ln w="25400" cap="flat">
            <a:solidFill>
              <a:srgbClr val="FFFF00"/>
            </a:solidFill>
            <a:prstDash val="solid"/>
            <a:round/>
            <a:headEnd w="med" len="med" type="none"/>
            <a:tailEnd w="med" len="med" type="none"/>
          </a:ln>
        </p:spPr>
        <p:txBody>
          <a:bodyPr bIns="45700" rIns="91425" lIns="91425" tIns="45700" anchor="ctr" anchorCtr="0">
            <a:spAutoFit/>
          </a:bodyPr>
          <a:lstStyle/>
          <a:p>
            <a:pPr algn="ctr" rtl="0" lvl="0" marR="0" indent="0" marL="0">
              <a:spcBef>
                <a:spcPts val="0"/>
              </a:spcBef>
              <a:buNone/>
            </a:pPr>
            <a:r>
              <a:t/>
            </a:r>
            <a:endParaRPr strike="noStrike" u="none" b="0" cap="none" baseline="0" sz="1800" i="0">
              <a:solidFill>
                <a:schemeClr val="lt1"/>
              </a:solidFill>
              <a:latin typeface="Rokkitt"/>
              <a:ea typeface="Rokkitt"/>
              <a:cs typeface="Rokkitt"/>
              <a:sym typeface="Rokkitt"/>
            </a:endParaRPr>
          </a:p>
        </p:txBody>
      </p:sp>
      <p:sp>
        <p:nvSpPr>
          <p:cNvPr id="235" name="Shape 235"/>
          <p:cNvSpPr txBox="1"/>
          <p:nvPr/>
        </p:nvSpPr>
        <p:spPr>
          <a:xfrm>
            <a:off y="4114800" x="1981200"/>
            <a:ext cy="523219" cx="2464135"/>
          </a:xfrm>
          <a:prstGeom prst="rect">
            <a:avLst/>
          </a:prstGeom>
          <a:solidFill>
            <a:srgbClr val="A5A5A5">
              <a:alpha val="69803"/>
            </a:srgbClr>
          </a:solidFill>
          <a:ln>
            <a:noFill/>
          </a:ln>
        </p:spPr>
        <p:txBody>
          <a:bodyPr bIns="45700" rIns="91425" lIns="91425" tIns="45700" anchor="t" anchorCtr="0">
            <a:spAutoFit/>
          </a:bodyPr>
          <a:lstStyle/>
          <a:p>
            <a:pPr algn="l" rtl="0" lvl="0" marR="0" indent="0" marL="0">
              <a:spcBef>
                <a:spcPts val="0"/>
              </a:spcBef>
              <a:buSzPct val="25000"/>
              <a:buNone/>
            </a:pPr>
            <a:r>
              <a:rPr strike="noStrike" u="none" b="0" cap="none" baseline="0" sz="2800" lang="en-US" i="0">
                <a:solidFill>
                  <a:schemeClr val="lt1"/>
                </a:solidFill>
                <a:latin typeface="Rokkitt"/>
                <a:ea typeface="Rokkitt"/>
                <a:cs typeface="Rokkitt"/>
                <a:sym typeface="Rokkitt"/>
              </a:rPr>
              <a:t>Port Fourchon</a:t>
            </a:r>
          </a:p>
        </p:txBody>
      </p:sp>
      <p:sp>
        <p:nvSpPr>
          <p:cNvPr id="236" name="Shape 236"/>
          <p:cNvSpPr txBox="1"/>
          <p:nvPr>
            <p:ph idx="12" type="sldNum"/>
          </p:nvPr>
        </p:nvSpPr>
        <p:spPr>
          <a:xfrm>
            <a:off y="6514567" x="8638952"/>
            <a:ext cy="274319" cx="464288"/>
          </a:xfrm>
          <a:prstGeom prst="rect">
            <a:avLst/>
          </a:prstGeom>
          <a:noFill/>
          <a:ln>
            <a:noFill/>
          </a:ln>
        </p:spPr>
        <p:txBody>
          <a:bodyPr bIns="45700" rIns="91425" lIns="91425" tIns="45700" anchor="ctr" anchorCtr="0">
            <a:spAutoFit/>
          </a:bodyPr>
          <a:lstStyle/>
          <a:p>
            <a:pPr algn="r" rtl="0" lvl="0" marR="0" indent="0" marL="0">
              <a:spcBef>
                <a:spcPts val="0"/>
              </a:spcBef>
              <a:buSzPct val="25000"/>
              <a:buNone/>
            </a:pPr>
            <a:r>
              <a:rPr lang="en-US"/>
              <a:t> </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234"/>
                                        </p:tgtEl>
                                        <p:attrNameLst>
                                          <p:attrName>style.visibility</p:attrName>
                                        </p:attrNameLst>
                                      </p:cBhvr>
                                      <p:to>
                                        <p:strVal val="visible"/>
                                      </p:to>
                                    </p:set>
                                    <p:animEffect transition="in" filter="fade">
                                      <p:cBhvr>
                                        <p:cTn dur="1"/>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Foundry">
  <a:themeElements>
    <a:clrScheme name="Foundry">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4.xml><?xml version="1.0" encoding="utf-8"?>
<a:theme xmlns:a="http://schemas.openxmlformats.org/drawingml/2006/main" xmlns:r="http://schemas.openxmlformats.org/officeDocument/2006/relationships" name="1_Foundry">
  <a:themeElements>
    <a:clrScheme name="Foundry">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