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Action1.xml" ContentType="application/vnd.ms-office.inkAction+xml"/>
  <Override PartName="/ppt/ink/inkAction2.xml" ContentType="application/vnd.ms-office.inkAction+xml"/>
  <Override PartName="/ppt/ink/inkAction3.xml" ContentType="application/vnd.ms-office.inkAction+xml"/>
  <Override PartName="/ppt/ink/inkAction4.xml" ContentType="application/vnd.ms-office.inkAction+xml"/>
  <Override PartName="/ppt/ink/inkAction5.xml" ContentType="application/vnd.ms-office.inkAction+xml"/>
  <Override PartName="/ppt/ink/inkAction6.xml" ContentType="application/vnd.ms-office.inkAction+xml"/>
  <Override PartName="/ppt/ink/inkAction7.xml" ContentType="application/vnd.ms-office.inkAction+xml"/>
  <Override PartName="/ppt/ink/ink1.xml" ContentType="application/inkml+xml"/>
  <Override PartName="/ppt/ink/inkAction8.xml" ContentType="application/vnd.ms-office.inkAction+xml"/>
  <Override PartName="/ppt/ink/inkAction9.xml" ContentType="application/vnd.ms-office.inkAction+xml"/>
  <Override PartName="/ppt/ink/inkAction10.xml" ContentType="application/vnd.ms-office.inkAction+xml"/>
  <Override PartName="/ppt/ink/inkAction11.xml" ContentType="application/vnd.ms-office.inkAction+xml"/>
  <Override PartName="/ppt/ink/inkAction12.xml" ContentType="application/vnd.ms-office.inkAction+xml"/>
  <Override PartName="/ppt/ink/ink2.xml" ContentType="application/inkml+xml"/>
  <Override PartName="/ppt/ink/inkAction13.xml" ContentType="application/vnd.ms-office.inkAction+xml"/>
  <Override PartName="/ppt/notesSlides/notesSlide2.xml" ContentType="application/vnd.openxmlformats-officedocument.presentationml.notesSlide+xml"/>
  <Override PartName="/ppt/ink/inkAction14.xml" ContentType="application/vnd.ms-office.inkAction+xml"/>
  <Override PartName="/ppt/ink/inkAction15.xml" ContentType="application/vnd.ms-office.inkAction+xml"/>
  <Override PartName="/ppt/ink/inkAction16.xml" ContentType="application/vnd.ms-office.inkAction+xml"/>
  <Override PartName="/ppt/ink/inkAction17.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489" r:id="rId2"/>
    <p:sldId id="505" r:id="rId3"/>
    <p:sldId id="501" r:id="rId4"/>
    <p:sldId id="503" r:id="rId5"/>
    <p:sldId id="504" r:id="rId6"/>
    <p:sldId id="377" r:id="rId7"/>
    <p:sldId id="508" r:id="rId8"/>
    <p:sldId id="496" r:id="rId9"/>
    <p:sldId id="497" r:id="rId10"/>
    <p:sldId id="478" r:id="rId11"/>
    <p:sldId id="491" r:id="rId12"/>
    <p:sldId id="507" r:id="rId13"/>
    <p:sldId id="495" r:id="rId14"/>
    <p:sldId id="383" r:id="rId15"/>
    <p:sldId id="390" r:id="rId16"/>
    <p:sldId id="479" r:id="rId17"/>
    <p:sldId id="354" r:id="rId18"/>
    <p:sldId id="386" r:id="rId19"/>
    <p:sldId id="391" r:id="rId20"/>
    <p:sldId id="452" r:id="rId21"/>
    <p:sldId id="506" r:id="rId22"/>
    <p:sldId id="499" r:id="rId23"/>
    <p:sldId id="49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82" autoAdjust="0"/>
    <p:restoredTop sz="86394" autoAdjust="0"/>
  </p:normalViewPr>
  <p:slideViewPr>
    <p:cSldViewPr snapToGrid="0">
      <p:cViewPr varScale="1">
        <p:scale>
          <a:sx n="91" d="100"/>
          <a:sy n="91" d="100"/>
        </p:scale>
        <p:origin x="108" y="34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1-06-22T12:28:56.698"/>
    </inkml:context>
    <inkml:brush xml:id="br0">
      <inkml:brushProperty name="width" value="0.05292" units="cm"/>
      <inkml:brushProperty name="height" value="0.05292" units="cm"/>
      <inkml:brushProperty name="color" value="#C00000"/>
    </inkml:brush>
  </inkml:definitions>
  <inkml:trace contextRef="#ctx0" brushRef="#br0">14373 18464 40 0,'0'0'275'2,"0"0"203"3,0 0 177 0,0 0 158 0,0 0-417 0,8-8-140 0,-8 8-77 0,4-7-50 0,-4 7-32 1,0-9-25-2,0 9-15 1,8-10-15 0,-8 10-12 0,8-9-13 0,-8 9-15 0,0-7-11 0,0 7-13 1,4-6-5-2,3 2-3 2,5-5 1 1,-4 6 3-4,4-4 6 2,-1-2 6 0,1 2-7 0,7 1-25 0,-3 2-25 0,0-5-24 0,3 2-30 0,0 1-34 0,-7-3-41 2,0 5-98-4,7 1-111 3,-3 3-137-2,-4-5 8 0,-9 5 104 1,5 0 157 0,-8 0 147 1</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1-06-22T12:29:11.964"/>
    </inkml:context>
    <inkml:brush xml:id="br0">
      <inkml:brushProperty name="width" value="0.05292" units="cm"/>
      <inkml:brushProperty name="height" value="0.05292" units="cm"/>
      <inkml:brushProperty name="color" value="#C00000"/>
    </inkml:brush>
  </inkml:definitions>
  <inkml:trace contextRef="#ctx0" brushRef="#br0">12571 18421 92 0,'-4'9'419'3,"4"-9"311"2,-8-3 271 0,4-3 137 0,4 6-472 0,-8-7-259 0,8 7-168 0,0 0-97 0,0 0-57 0,0 0-38 0,0 0-32 0,0 0-30 0,0 0-45 0,0 0-121 0,-7-3-165 0,7 3-159 0,0 0-159 0,-4 3-275 0,4 10 64 0,0 5 202 2,0-4 221-5,-8 7 218 3</inkml:trace>
</inkml:ink>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1-06-22T12:28:54.153"/>
    </inkml:context>
    <inkml:brush xml:id="br0">
      <inkml:brushProperty name="width" value="0.05292" units="cm"/>
      <inkml:brushProperty name="height" value="0.05292" units="cm"/>
      <inkml:brushProperty name="color" value="#C00000"/>
    </inkml:brush>
  </inkml:definitions>
  <iact:action type="add" startTime="26414">
    <iact:property name="dataType"/>
    <iact:actionData xml:id="d0">
      <inkml:trace xmlns:inkml="http://www.w3.org/2003/InkML" xml:id="stk0" contextRef="#ctx0" brushRef="#br0">17948 4155 80 0,'0'0'423'3,"0"-7"281"2,-8-2 239 0,4-1 197 2,4 10-645-3,0 0-278 1,0 0-155 0,0 0-91 1,0 0-43-2,0 0-16 1,12 7 9 1,-1 5 10-2,1 5 3 3,0 7 5-2,-4 6 3 0,3 4 3 0,-11 8 0-1,16 4-1 2,-16 5-2-2,0 6 1 3,0 7 0-4,0 0 11 3,0 0 10-1,-8 4 7 0,8-1 7 0,-8 4 7 1,8 1 3 1,0 5 4 11,0-5 2-17,0 2 3-1,0 5 5 0,0 1 3 15,0-5 3-14,0 7 3-1,0 5 3 15,0-5 3-14,0 9 2-1,0-4 2 16,0 7-2-16,0 1-1 0,0 2-1 17,0 6 0-16,-4 2-3-1,4 0-1 0,0 0-4 16,-7 6-2-15,7-3 3-1,0-1-1 15,0 1-3-15,0-6-1 0,7 3 2 17,-7 5-5-16,4-5 7-1,-4 1 2 15,16-2 2-13,-12 3 3-2,7-2-2 0,5 1-8 15,-4-2-1-14,7 0 2-1,5-4 0 16,3 1-2-16,-12 3 5 0,17-3 3 88,-5-4-4-86,-4 4 3-2,8 3 8 0,-3-6 6 0,-5 2 3 0,4 1 6 0,-3 3 2 0,3-3-4 0,-8 5-6 0,-3-2-5 0,11 7-5 0,-7-7-6 0,-5 9-4 0,5-6-2 0,-1 4-3 1,1-1-1-1,-1 1-2 0,0-3 2 98,1 4 1-98,-8-5 0 0,7 1-2 0,-7-2-1 0,7-5-2 0,-3 1-4 0,-1-8 3 0,5 1 18 0,-8-5 12 0,7-4 10 0,-3 2 8 0,3-2 2 0,-7-3-13 0,7-4-7 0,8-4-7 0,-7 2-6 0,-5-5-3 0,5-1 1 0,7-8-1 100,-3 1-3-100,3 0-1 0,4-8-2 0,0 2-7 0,0-5-4 0,8-5-2 0,-8 0-8 0,4-5-7 0,12-1-8 1,-4-6-10-1,8 2-8 0,-1-1-2 0,1-2 1 0,11-6 13 0,0 2 11 0,8-1 6 0,-3-3 7 0,11-4 3 0,-5 3 0 0,9-7-5 97,4-1 6-96,11 1 5-1,1-3 4 0,3 3 2 0,8-9 4 0,4 2-1 0,4-2 2 0,11 3 9 0,-11-7 14 0,15 1 17 0,1-2 20 0,-1 3 10 0,4-2 4 0,4-1-6 0,5-2-2 0,-1 1-3 0,0-4-3 0,8 4-8 0,-8-4 0 28,7 5 1-27,-3-5-6-1,12 0-3 0,-12 3 2 0,12 0-1 1,-12-3 0 31,11 4-10-31,-11-4 0-1,12 9-5 0,-12-6-5 0,11 0-6 0,-11 1 1 15,12 3 5-15,-12-2 1 0,12 2 0 90,-12-4-1-90,3 1 1 1,1 5-2-1,-4-3-5 0,12-2-8 0,-12-1 1 0,11 2-9 0,-11-3-9 0,12 4-1 0,-4-3 2 0,0 0-2 0,3 2-2 0,-3-5 3 0,0 2 4 0,3 3-5 0,-3-1-3 0,0 1 3 0,3-5 1 97,-11 3-7-96,12-1 4-1,-12-2 3 0,4 5 3 0,0-5-5 0,-4 3 3 0,3-3 7 0,1 6 3 0,0-6 5 0,-4 0 10 0,-4 0 12 0,0-6 3 0,4 6 0 0,-4-3 4 0,-7 3 9 0,7-5-3 0,-4 3-9 0,-8-1-6 0,-3-2-12 28,-1 1-16-27,-3-1-5-1,-5 3 10 0,-7-3 10 0,4-1 10 0,4-2 12 32,-8 0 12-31,0-2 4-1,-8 1 0 0,4 2-2 0,-12 0-6 0,0-2-12 16,-3 2-14-16,-8 1-10 0,-5-3-14 17,-3 5-8-17,-8-2-8 0,-7-3-4 0,-1 2-6 16,-11 2-13-16,-1-1-25 0,-7-2-24 18,-4 3-24-17,-8-2-14-1,0 4-6 16,0-6 13-16,-7 6 20 0,3-4 22 0,-4 0 23 16,5-2 16-15,-13 2 15-1,5 1 0 15,-1 0-24-15,1-1-41 0,-9 4-70 17,1-4-104-17,-4 4-140 0,-8 3-180 17,0 0-248-16,8 0-62-1,-8 0 127 0,0 3 213 4,-8 1 243 7,-4-8 214-11</inkml:trace>
    </iact:actionData>
  </iact:action>
  <iact:action type="add" startTime="28020">
    <iact:property name="dataType"/>
    <iact:actionData xml:id="d1">
      <inkml:trace xmlns:inkml="http://www.w3.org/2003/InkML" xml:id="stk1" contextRef="#ctx0" brushRef="#br0">32794 13187 27 0,'20'3'265'1,"-1"-1"217"14,-7-4 191-14,3-1 180-1,-3-6-346 3,-8 2-176 1,4-4-74 2,-1 3-45-2,5-7-38 2,0-1-43-1,-1 1-42 0,-3-8-33 1,4 1-21-2,0 0-14 1,3 0-9 0,-3-6-17 0,-8-2-26 1,11 1-26-2,5-6-16 1,-9-2-6 2,-7-1 3-3,16-4 21 2,-8 2 17-1,7-5 15-1,-7 3 19 1,7-4 18 0,-3-3 3 0,-5 1 13 0,9-2 8 1,-8-1 17 2,-1-3 20 8,-3-3 24-15,-4 6 14-1,11-8 9 16,-15 4-7-15,4 2-20-1,-4-4-8 0,-4 0-8 16,4-2 0-16,0-1-12 0,-7-5-4 16,-1 1-3-15,4 1-6-1,-4-5-16 17,0 1 2-17,8-2-6 0,-3-3-18 0,3 4-13 16,0 1-11-15,0-5-20-1,0 0-19 16,0-2-20-15,0 2-18-1,3-3-23 15,5-1-9-14,0 4-4-1,4-4-8 17,-1 2-10-17,1-5 2 0,4-2 0 0,-5 3 7 16,1-1 25-16,0 0 30 0,-1 0 31 17,5-1 34-17,-12 1 26 0,4 2 15 20,-1-4 5-19,5 2 8-1,-12 5 10 0,4-6 8 12,-4 4 13-11,8 1 11-1,-8 1 9 15,8-7 2-14,-8 10 0-1,0-8-4 16,0 7-16-16,3-2-10 0,5 2-8 16,-8-3-15-15,0-1-11-1,0 4-1 2,4-4-12 12,-4 2-15-13,0-1-9-1,0 4-6 16,0-1-7-16,0-5-8 0,0 2-14 17,0-1-13-17,0 2-9 0,-4 2-7 17,4-2 0-17,0 1 0 0,-8 1-3 0,5 1 6 16,3-1 11-15,-8-4 9-1,0 5 20 90,4-4 17-89,4 4 16-1,-8-1 15 0,4 1 16 0,4-1 16 0,-7 0 22 0,7-4 23 0,-8 1 17 0,8 3 17 0,0-2 9 0,0 2 8 0,8 0-5 0,-8 1-17 0,0-1-18 0,7 4-32 0,-7-4-19 0,0 5-14 0,0-2-15 98,0 5-18-98,0 1 1 0,0-1-21 0,0 3-18 0,0 1-13 0,0 0-14 0,0 0-20 0,0 3-11 0,0-3-4 0,0 3 5 0,0 5 13 0,-7-1 9 0,-1 1 22 1,8 3 12-1,-4-5 11 0,4 5 10 0,-8 1 6 0,0 2 1 0,8 1 3 99,-4 4 0-98,4-4-5-1,0 3 3 0,-7 4 3 0,3 1 6 0,4 2 1 0,-8 6 5 0,0-6-3 0,8 9-4 0,0-1-10 0,-4 5-9 0,4-4-11 0,0 7 0 0,-7-4-4 0,7 5 0 0,-4-4-3 0,4 2 15 0,0-2 17 0,0 3 25 0,0 0 20 98,0 0 32-97,-8 1 20-1,8-2 14 0,-8-2 5 0,8 3 8 0,0 3 4 0,0-1-3 0,-4-2-10 0,4 3-21 0,0-3-24 0,0 5-24 0,0-2-23 0,-8 2-12 0,8-2-14 0,-4 4-6 0,4-1-8 0,0 0-16 0,-7 2-14 0,7 0-10 100,-8 1-13-100,8-4-11 0,-4 4-7 0,-4-1-4 0,0-1-19 0,-3 0-8 0,-9 2-11 0,5-2-14 0,-5 5-6 0,-11-3 14 0,0 1 14 0,-16 2 17 0,-3-1 27 0,3 0 25 0,-4 5 11 0,-15-2 10 0,4 2 12 0,-4-4 1 0,-5 3 2 1,-10 4 10 96,-1-8 2-96,-8 4 1-1,5 1 1 0,-9-6 2 0,-3 6-1 0,0-1-2 0,-5-2 2 0,-7 2 1 0,12 1 2 0,-16-6 1 0,4 2 2 0,4 0-3 0,-8 2 0 0,0-2-3 0,0 0-1 0,-7-2-2 0,-1-1-1 0,4 2 0 0,-8 4-1 28,5-8 1-28,-5 6-2 0,-7-2 1 0,7 0 0 0,-7 1 1 1,-1-2 1 32,1 2 2-33,-8 1 0 1,11 2 2-1,-3-5-1 0,-8 6 2 0,4-4 4 1,-9 4 1 13,1-3-6-13,-4-1 1-1,0 4 2 16,4 0 0-15,-7-2-5-1,-1 1 2 15,8 0 2-15,-4 1 1 0,0-2-6 17,0 2 3-17,4 1-1 0,-8-3 1 16,8 5-8-15,-8-4 2-1,0-1 1 2,8 3 3 13,-4-3 0-15,4 2-1 0,-16 3-1 16,12-9 3-16,-3 9 7 0,-1-2 7 16,0 2 12-15,-4-5 12-1,4 2-2 17,-3 3-4-17,-1 0 5 0,-4 0 7 1,12 0-5 14,-11 0 5-14,11 0 1-1,-12 0 0 15,16 3-17-14,-4 2 4-1,-4-3-1 18,0-2 1-17,16 6-4-1,-16-3 11 0,0-3 5 14,8 3 8-13,8-3-4 0,-8 0-1 13,0 0 2-13,0-3-2-1,4 0-3 16,-4-3-4-16,7 4-7 0,-11-6-7 17,0 1-10-17,4 3-19 0,0-4-6 16,-4 1 0-15,4-5-1-1,0 5-15 16,0-3-3-16,-8-3-3 0,8 7-9 1,-4 1-26 15,-4 1-3-16,-3 4-15 0,-5 0-24 16,4 9-47-15,-7 1-38-1,7 5-60 17,0 5-105-17,-3 2-148 0,14 4-256 0,9 11-195 16,4 1 58-16,11 4 196 0,8-5 250 16,8-2 268-15</inkml:trace>
    </iact:actionData>
  </iact:action>
  <iact:action type="add" startTime="34271">
    <iact:property name="dataType"/>
    <iact:actionData xml:id="d2">
      <inkml:trace xmlns:inkml="http://www.w3.org/2003/InkML" xml:id="stk2" contextRef="#ctx0" brushRef="#br0">21514 5731 27 0,'-27'-9'248'0,"4"2"178"16,-5-8 143-15,13 3 125-1,-12 2-372 0,3 1-147 3,-7 2-36 3,4 0-20-3,-4 2-19 2,0-2-17 0,-1 3-36 1,1 4-29-3,0 0-18 2,-8 0-1 0,0 4 6 0,4-1 10-1,-8 1 13 1,4 1 11 0,-3 5 4 0,-5-3 6-1,-4 5-5 3,8 0-12 8,-7 2-12-14,-1 7-9-1,1-2-10 1,-1 3-8 5,4 1-4-1,-3 6-2-2,-9-2 0 2,9 6 1 1,-5 2 2-2,4-3 0 0,-7 11 0 1,7-5 4 1,5 2-3 6,-5 1 3-11,0 2 11 15,1 2 2-16,7 0 10 0,-8 8 5 17,5-1-67-17,11 1-41 0,-4 4-16 0,0-5-13 16,15 1-6-16,-3 1 58 0,12-6 30 17,-5 8 9-17,8-4 10 0,-3 2 2 16,15-1 5-15,-4-1 1-1,8 1 4 17,-4 1-3-17,15-1 1 0,-3-5-3 0,8 0-3 15,-5 2-5-14,16 2-6-1,-3-4-6 16,3 2-3-15,8 0-1-1,-4-1-3 16,15-3 2-16,-3-3 4 0,8-5 6 17,3 0 6-16,4-4 20-1,4-8 29 0,12-4 34 16,-8-3 27-16,8-3 21 1,0-6 5 14,4-2-12-15,4 0-22 0,-5-5-20 18,17-3-16-17,-13-3-9-1,5 1 3 0,-4-7-7 14,7-1 6-13,4-7 9-1,-11-2 3 16,4 2 0-16,-5-2 1 0,-3-7 0 17,0-6-10-17,0 2-3 0,-5-3-2 17,5-5-1-16,-16-5 1-1,4 3 1 0,-7-10-3 15,-1 2-2-15,0-5 0 0,-3 1-6 17,-9-5-3-17,1-3-1 0,0 3 1 16,-16-6 4-15,-4 2 10-1,0-4 2 17,-4 3-2-16,-7-7-17-1,-1 5-23 0,-7-5-35 15,-12 2-34-15,4-2-32 0,-4-2-28 16,-4 5-36-15,-8-3-37-1,-7-2-25 16,-1 7-27-16,-7-1-21 0,-4 6-28 18,-4 2-20-18,-12 1 2 0,-4 6 74 0,-11 2 39 15,0-1 11-14,-12 8 22-1,-8 1 39 18,-8 8-5-18,-3 0-3 0,-12 15 20 0,-16 5 14 15,-11 8-7-15,-12 17 15 0,-12 4 39 17</inkml:trace>
    </iact:actionData>
  </iact:action>
  <iact:action type="add" startTime="37152">
    <iact:property name="dataType"/>
    <iact:actionData xml:id="d3">
      <inkml:trace xmlns:inkml="http://www.w3.org/2003/InkML" xml:id="stk3" contextRef="#ctx0" brushRef="#br0">27090 6153 31 0,'-16'-9'251'3,"1"2"181"3,-1-9 174-2,5 3 171 0,-9-4-363 2,8 3-128-2,1-2-55 2,-1 4-62-2,-4 2-62 0,1-2-43 1,-1 1-34 0,12 0-27-1,-15 0-21 1,7 3-18 0,-7-3-16 0,-1 3-17 0,1 1-9-1,-1-2-2 1,-3 2 7 0,-4 1 13 0,3-3 18 0,1 5 14-1,-12-2 7 1,0 2 3 0,4 1 7 0,-16 3 5-1,12-6 9 1,-12 6 9 0,12 6 10 0,-15-6 8-1,7 3 10 2,-8 4 5-2,1 0 4 0,-1 2 3 2,-7-3 1-2,11 1-5 2,-12 6 3 8,1-2 2-14,-4 0 6 0,7 4 3 17,-7 4 6-14,0-3-2-3,-8 6-3 0,7-3-9 16,1 4-10-15,-16 3-11-1,16 1-7 1,-8 2-8 12,4-3-4-12,3 9-6-1,-3-3 1 15,0 8-3-14,4-4-7-1,-5 5-1 16,13 2-4-15,-5-1-4-1,-3-6-2 0,12 5 2 15,-1 2 1-15,8-7 1 0,0 7-1 17,4-6-1-17,4 0-2 0,-4 5-2 16,8-4-1-15,0 3-2-1,4-3-1 0,3 5-3 16,-3-7-2-15,12 2-4-1,-5 4 0 17,5-5-3-17,-1 1 1 0,8-2-1 0,0 2-1 16,5 2 0-15,3-4 0-1,0 2 2 0,3-1 9 15,5 1 4-14,4 1 8-1,0-2 3 16,7 1-4-15,8-2-5-1,-3 2 0 0,7 1-2 15,0-6 3-14,8-3 4-1,0 4 2 16,4-4 5-15,-1 0 2-1,17-3-1 16,-9 0-3-15,5 2 0-1,3-3 2 0,5-2 1 17,-9 2 3-17,5-4 9 1,3 1 5-1,-8-4 12 14,13 0 10-13,-5 4 3-1,0-9 0 17,8 5 5-17,-7-3-2 0,3-6 3 0,0 3 15 16,0-3 19-16,4-7 15 0,0 1 11 17,0-4 6-16,-3 0-5-1,3-4-11 0,4 1-16 15,4-4-17-15,-12 0-16 0,4-5-9 16,0 2-8-14,0-6 1-2,-4 0-2 0,4-3-5 15,0 1-2-15,0-1-2 0,-7-7-3 17,3 4 2-16,0-4 0-1,-4-7-1 0,1 4 1 16,7-4-3-16,-8 2-9 0,0-3-4 17,-7-4-14-17,11 5-17 1,-11-9-12-1,3 1-4 15,-11 0 1-15,11-4 5 0,-7 7 14 17,-1-8 8-17,1 4 10 0,-8 3 3 0,7-4-3 16,-7-2-7-16,0 0-3 0,4-1-3 17,-12 1 6-16,12 0 14-1,-16-5 16 0,4 5 3 15,-8 0 7-14,-4 5 0-1,5-2-3 17,-5 0-15-17,-11 1-7 1,7 4-4-1,-7-5-15 15,3 4-19-14,-11-3-12-1,-4 0-15 16,0-1-19-16,0-1-8 0,0 4 2 0,-4-3 0 17,-11 4 8-16,3-5 3-1,0 7-4 15,-7 1-5-14,-4-2 2-1,-5 7 6 0,5-4 6 15,-8 5 4-14,-16-3 2-1,4 5-6 17,-11 5-15-17,-5 5-18 0,-11-2-18 0,-11 3-27 16,-13 6-21-16,1 1-23 0,-12 5-19 17,-16 4-7-17,-4 4-9 0,-15 8-22 0,-4 2-50 17,-4 8-69-16,-15 6 21-1,-9 5 76 0,-3 10 99 15</inkml:trace>
    </iact:actionData>
  </iact:action>
  <iact:action type="add" startTime="44172">
    <iact:property name="dataType"/>
    <iact:actionData xml:id="d4">
      <inkml:trace xmlns:inkml="http://www.w3.org/2003/InkML" xml:id="stk4" contextRef="#ctx0" brushRef="#br0">31069 8397 33 0,'-11'-4'279'1,"-1"1"204"-1,-4-4 169 0,5-5 162 2,-9 5-377 3,16-5-175-1,-15 5-54 2,7-5-29-2,-4 5-32 1,1-4-30-1,-1 3-22 1,-3 0-16 2,3 1-13-4,-3-2-4 1,-8 6-3 1,3-4-4 1,-3 4-4-1,4-6 0-2,-9 5-4 2,9 1-9 1,-12 3-9-2,4-4-8 2,0 4-15 3,0 4-7-8,-4-4-8 2,3 7-3 1,-7-2 0 1,1 2 2 0,-1 0 1 0,7 2 2-1,-3 1-2 2,-4 2 0-1,1-2 0-1,6 2 0 0,-3 0-3 2,4 4 1-1,0-6 1 0,-4 2 4-2,12 2 4 2,-1 1 4 1,-3-1 5-1,8 2 3-2,-1 3 0 15,5-3-1-17,-5 2 3-1,8 1 4 14,-3 0 2-14,11 0 1 0,-12 4 11 17,16-1 6-17,0 2 1 0,-4-3 0 0,8 3 0 16,-4-2-13-16,16 4-2 0,-12-3-1 17,11 4-1-17,-3-5 5 0,0 4 2 0,7-3 2 16,1-1 8-16,3 1 9 0,4-9 15 17,8 2 18-17,-4 0 8 0,16-6 4 0,-12-3-5 16,12 2-12-15,0-6-13-1,3 0-14 17,13-3-9-16,-5-3-3-1,4 0-5 0,8-6-5 15,-7 2-6-15,7-3-2 0,4-6-5 17,-4 5-4-17,4-8-2 0,-4 3 3 0,4-7 5 17,-4 1-1-14,0-1 4-3,-8 1 2 0,1-2 10 13,-9 3 25-12,-3-6 30-1,-5 4 25 17,-10-3 31-16,-9-1 31-1,-4 1 17 0,-11 1-12 14,3-1-16-13,-15-2-22-1,0 2-48 88,-15 0-56-87,-1-1-47-1,-3 1-45 0,-24 0-46 0,-4 0-38 0,-7 7-33 0,-24 0-40 0,-4 8-27 0,-4-5-39 0,-23 12-41 0,-4 4-46 0,-15 4-70 0,-12 4-172 0,-4 3-378 0,0 13-24 0,0-2 146 0,3 4 232 0,5 0 289 0</inkml:trace>
    </iact:actionData>
  </iact:action>
  <iact:action type="add" startTime="51133">
    <iact:property name="dataType"/>
    <iact:actionData xml:id="d5">
      <inkml:trace xmlns:inkml="http://www.w3.org/2003/InkML" xml:id="stk5" contextRef="#ctx0" brushRef="#br0">22324 11881 54 0,'-27'-3'310'3,"7"-1"227"1,5-2 205 2,-1-7 134-2,5 6-384 2,7 1-188-3,-12-7-120 3,16 10-106-2,0-5-85 1,8 0-62-1,0 0-40 2,-8 5-20-1,11-4 9-1,-7 3 24 2,12-1 19-2,-1 2 19 0,5-1 14 1,-1 1 18 0,9 3 12 0,-13 0 16-1,5 3 17 2,11 1 14-1,-4-1 15-2,-4 6 12 3,5-2 7-2,3 4 15 0,0 2 12 1,4 0 9 0,4-1 5 0,4-1 13 0,4 4 13-1,3-8 12 1,5 2 16 1,3-2 13-2,4-4-4 1,8 2-13 0,-3-3-20 0,3 4-18 9,0-6-10-13,4-6-7-1,0 4-3 15,8 2-6-15,-5-8-17 0,5 5-16 17,0-4-16-17,-8-2-16 0,0 2-13 0,4-5-5 16,-4 1-1-15,-4 5-6-1,0-10-3 16,-8 4 0-15,1 0-1-1,-9 2-2 0,-3-2 4 16,-5-4 3-16,-3 6 8 0,-8-6 3 16,4 6 4-15,-12-6 11-1,5 6 13 0,-17-2 18 16,1 2 17-16,-12-3 4 0,11 5-8 17,-11-3-28-17,-4 0-44 0,-4 0-52 0,4-1-50 16,-15-3-45-14,3 1-27-2,-8-2-10 15,-3 1 0-14,-4 3 25-1,-8-2 31 0,4 4 34 16,-16-6 33-16,-4 1 30 0,5 3 18 17,-5-4 15-17,0 6 5 0,-11-2 5 0,4 1 3 16,-5-4 2-16,1 8-2 0,0-4 0 17,-16 3 2-17,12 0-1 0,-16 5-3 0,0-1-3 16,0 0-7-15,-11 4-7-1,3 0-3 16,-3 0 4-15,0 0 0-1,-9 4-1 0,-7 0-2 16,4 2-2-15,0-1-3-1,-4 3 1 16,4 3-1-15,-4-1-4-1,12 2-1 0,-1 4-2 15,13-2-2-15,3 1 7 0,4-3 4 17,16 2 4-16,7-2-7-1,4 2-7 0,13 0-9 16,2-4-10-15,9 6-17-1,8-6-10 15,7 2-7-15,4 2 2 0,8 1 12 0,8 1 26 17,4 2 43-16,15 5 33-1,4-4 25 15,4 3 14-14,16 1-2-1,11-1-11 0,16-3-12 16,4 1-2-16,19-6 3 0,-4-1-12 17,32-3-8-16,-5-7-8-1,13 3-9 0,7-6-17 16,15-6-18-16,-11-1-41 0,12 4-64 16,-4-9-106-15,-1 5-121-1,5-4-186 0,-4-2-398 16,0 3-40-13,-5-2 147-3,1-2 218 0,-15-8 268 85</inkml:trace>
    </iact:actionData>
  </iact:action>
  <iact:action type="add" startTime="57616">
    <iact:property name="dataType"/>
    <iact:actionData xml:id="d6">
      <inkml:trace xmlns:inkml="http://www.w3.org/2003/InkML" xml:id="stk6" contextRef="#ctx0" brushRef="#br0">26377 12043 10 0,'8'5'28'1,"4"-5"9"4,3 4-34-1,-11 0-5 1,8-4 2 0,4 3 1-1,-5 0 1 1,-7 2-2 0,12-2-2-2,-12 2-3 3,7 1-5-1,5-1-3-2,-12-2 0 3,-4 1 0-3,15 5 0 2,-15-6 4-1</inkml:trace>
    </iact:actionData>
  </iact:action>
  <iact:action type="add" startTime="57888">
    <iact:property name="dataType"/>
    <iact:actionData xml:id="d7">
      <inkml:trace xmlns:inkml="http://www.w3.org/2003/InkML" xml:id="stk7" contextRef="#ctx0" brushRef="#br0">26280 12319 50 0,'4'8'379'1,"4"-6"293"15,-4-2 215-16,3 0 163 0,1 0-518 17,-4-2-315-17,12 2-133 0,-1 0-28 0,5 0 4 16,-1 0-2-15,8 0-12-1,9 2-18 16,-5 4-7-16,15 0-8 1,-3-1-2-1,0 2 0 16,0 2-3-16,7-7-3 0,9 1-1 17,-5 2 11-15,5-2 19-2,3 1 25 0,8-4 36 14,-4 4 28-14,12 1 16 0,-8-5 2 18,12 0-9-18,-4 0-20 0,4-5-13 0,7 1-8 15,1 0-12-14,7 1-11-1,1-5 2 16,-1 1-5-15,12-2-18-1,-8 2 1 0,4-5-13 16,0 2-16-16,4-1-6 0,4-1-1 16,-8 0 4-15,4-2 1-1,4 2 5 0,-8-1-1 16,5-3 0-15,-13 5-3-1,12-5 5 1,4 0 1 14,-12 3 5-15,-4-3-1 0,12 6-1 16,-7-6-4-15,-9-3-4-1,-7 9-11 16,-5-6-9-16,1 0-7 0,0 2-2 0,-4-2-2 17,-12 0 4-17,-4-1 7 0,5 1 2 16,-13-3 5-15,-3 6 3-1,-8-4 0 0,3 1-3 16,-15 3-6-16,1-3-24 0,-9 0-30 17,-4 3-24-17,1-3-28 0,-16 0-30 0,4 3-22 17,-8-8-17-16,-8 7-10-1,4-4-1 0,-8-1 8 15,-7-1 24-14,-12 1 25-1,-1 6 23 16,-14-6 29-15,3-2 18-1,0-1 23 0,-8 6 24 15,-7-1 21-14,3-2 17-1,-3-3 22 17,-4 1 20-16,-1 7 14-1,-7-5-6 0,4 1-1 15,-4-2-7-15,-4 5-14 0,4-4-11 16,-12 5 0-15,4-5 5-1,-3 3-3 16,3 2-5-16,-4-2-10 0,0 6-6 0,-7-6-11 21,7 4-5-20,-8 5 4-1,5-3 3 0,-5-3-10 12,5 5-11-12,-9 3-12 0,-3-4-12 19,3 4-18-19,1 3-2 0,-8-1-13 0,-1 3-8 14,5 0-7-14,0 3 0 0,-1-1 0 16,-11 6 8-15,4 3 7-1,-4 1 9 16,4 3 12-16,0 5 7 0,-8-1 11 0,0 7 5 17,-4-1 7-16,12 2 10-1,-8 3 12 0,8 5 24 15,-4-3 20-14,4 3 11-1,12-1 5 17,3 4-5-17,8-4-20 0,12 4-15 0,16-5-16 16,-5 2-17-15,24-3-10-1,8-1-10 17,7 0 3-17,5-1 4 0,15-5 13 0,0-2 18 15,12 4 31-14,7-5 29-1,-3 1 26 16,23 3 28-15,3-4 11-1,17-3 2 0,11 2-12 15,16-4-21-14,7-2-25-1,20 1-22 17,15-6-18-17,16 3-23 0,0 0-48 0,20 0-84 16,3 1-152-15,9 2-175-1,7 3-238 15,7 0-386-14,-10 4-3-1,10-1 191 0,-3-5 261 16,-12 2 288-15</inkml:trace>
    </iact:actionData>
  </iact:action>
  <iact:action type="add" startTime="79750">
    <iact:property name="dataType"/>
    <iact:actionData xml:id="d8">
      <inkml:trace xmlns:inkml="http://www.w3.org/2003/InkML" xml:id="stk8" contextRef="#ctx0" brushRef="#br0">2459 5869 11 0,'4'3'241'3,"-4"-3"243"2,0 0 181 0,12 0 137 1,-12 0-289 0,15-3-289-1,-11 3-134-1,12-2-44 1,-5 2-14 0,1 0-13 0,0 0-17 0,7 0-5 0,-7 0-2 0,15 2 1 2,-7-2-4-2,-5 0-1 0,5 3-1-1,7 2 1 2,-8-2 4-1,13 1 9 0,-17-4 19 0,16 4 23-1,-4-4 16 2,5 5 15-1,-1-2 6 14,0 0-2-19,0 1-6 0,0 5-7 2,0-6 2 2,8 1 1 1,0 2 2 1,-4-2 3 1,12 5 6-3,-12-6-4 0,16 0-6 2,-5 1-5-1,1-1-9 0,4 2-11 0,-1-1-9 8,1 0-4-12,7-4-4 16,-7 3-3-17,-4-3 1 0,3 0-2 0,13 0-1 16,-13 0-2-16,13 0-5 0,3 0-2 16,-12 0-6-15,5 0-6-1,3 0-1 18,0 0 2-18,1 0-2 0,7-3 3 0,-16 3-1 15,24 0 0-15,-16 0-4 0,12-4 0 16,-4 4-3-15,0 0 1-1,-3 4 2 16,11-4 4-16,-5-4 3 0,1 4-1 17,4 0-2-17,-4 4-4 0,8-4-6 17,-8 0-1-17,8 0 3 0,0 0 6 0,-1 0-12 16,1 0-3-15,12 0-4-1,-5-4-3 16,5 4-3-16,7 0 18 16,0-4 3-15,0 4 2-1,12 0 5 16,0-5 7-16,0 2 6 17,4 3 5-17,-4-4 2 0,0 1 1 1,-4 0 1 14,-4 3-7-14,-4-6-1-1,0 3-7 17,1-1-5-17,-5 1-6 0,12 3 0 16,-8-3-5-15,4-1 4-1,0 4 1 0,4-3-5 16,-4 3-3-16,5-6 1 0,-5 6 1 17,0-3 5-17,4 3-1 0,-4 0 7 16,4-4 4-16,-8 4 6 0,4 0 13 16,0-3 12-15,4 3 6-1,-7 0-1 16,-5 0-1-16,12 0-11 0,-4 0-6 0,-4-3-14 17,5 3-2-17,-5-5-8 0,8 5 3 16,-4-4 0-15,0 4 6-1,-4-7-8 17,8 2-3-17,-11 2-5 1,11 1 2-1,-8-7 0 15,-4 2 3-14,1-5-1-1,-5 5 1 15,0-4-2-14,-3-2-2-1,-4 3 4 16,3-6 3-15,-15 6-1-1,0-6-2 16,-4 1-3-15,0 0-2-1,0-4 1 0,-15 3 1 15,3-3 5-14,-15 2 4-1,0-2 0 16,-4 0 3-16,-8 0-1 0,-8-4 0 20,-3 4 0-20,7 1 3 0,-23-4 3 0,12 2 3 14,-16-2-1-13,0 3-6-1,0-5-8 15,-16 3-13-14,4 2-12-1,-7 1-11 16,-1-5-7-16,-3 1 0 0,0-2 3 17,-16 5 4-16,0-7 7-1,4 4 9 0,-16-1 6 17,1 0 2-17,-9 1 6 0,5-5 4 15,-5 4 8-15,-11 1 17 0,4-4 8 17,-12-1 6-17,4 1 5 0,-8 4-5 16,1-5-12-16,-5 5-8 1,-4-6-4 15,-3 6-6-16,0-1-6 0,-5 1 1 0,1 0-10 16,-4 3-2-15,-8 0 0-1,-4 0-2 16,8 0 0-16,-8 1 8 0,0 2-4 16,-8-3 2-15,8 3-2-1,-4 3 0 17,-11-3 0-17,11 1-2 0,-12-1-2 0,5 2 3 16,-8 4 2-15,7-6-6-1,-7 5 4 16,-1-2 3-16,1 3 0 0,3-2 3 16,-11 2-1-15,8-3 2-1,-12 6 1 16,11 1 2-15,-3-3-2-1,-4 2 8 0,-4-1 9 16,8 0 6-15,-9 0-4-1,1 5 0 15,-15-4-3-14,-5-2 0 15,-3 2-15-15,-5 4-1-1,5-6 1 16,4 6 6-15,7-4-3-1,-4 4 6 16,16-1 7-15,8-1 3-1,-8 5-16 0,11-4-3 15,-7 4-1-14,4 0-1-1,-4 0-11 16,3 0 6-16,-3 4 8 0,4 1-2 17,-4-1-7-17,4 2 2 0,-5 1-2 17,5 2 0-17,-4 1 3 0,11 6-4 0,-3-1 3 16,-8 4-2-16,8 0 2 0,7 3-9 17,-7 9 3-16,15-5 2-1,-12 7-2 15,12-2-1-14,5 7 6-1,-1-4-6 16,4 4-13-15,7 4-8-1,5-3-18 0,0 7-26 15,3 3-24-14,12-3-27-1,1 2-19 16,15 1-12-16,3 1 4 0,-3 0 13 18,15-2 22-18,9-3 6 0,10 0 3 0,1-1 2 16,12-1-1-15,-1 2 3-1,20-4 10 15,0 1 18-14,16-5 15-1,-1 1 18 16,21-1 15-16,-1-3 14 0,23-3 10 17,8-2 13-16,12-6 11-1,8-8 11 0,23-2 7 16,8-7 11-16,15-6-4 0,8-3-1 16,16-9-4-16,7 2-4 0,13-6-41 17,7 6-62-17,3-6-111 0,9 0-142 16,15 2-204-15,1 1-246-1,3 3 14 0,0-6 149 16,0 6 195-16,0-6 215 0</inkml:trace>
    </iact:actionData>
  </iact:action>
  <iact:action type="add" startTime="99230">
    <iact:property name="dataType"/>
    <iact:actionData xml:id="d9">
      <inkml:trace xmlns:inkml="http://www.w3.org/2003/InkML" xml:id="stk9" contextRef="#ctx0" brushRef="#br0">2685 8204 56 0,'0'0'394'4,"-8"-5"262"1,16-12 218 0,-8 7 174 1,4-3-554-1,-4 3-338-1,15-2-113 2,-11 2-89-1,8-3-65 1,7 3-37-1,-7-2-22-1,8 5-11 2,7-1 18-2,-8 0 33 2,-3 0 35-2,3 2 39 1,9 1 44 1,-9 2 40-1,-3-2 38 1,11 2 36 0,-4 3 31 2,4 0 18-7,-7 0 8 4,11 0 6 0,0 0 8-1,0 0-1 1,-7 0-14 0,15 0-17 2,0 0-22-2,-4 0-26-1,11 0-22 2,-11 0-11-2,8-3-12 2,4 3-7-2,-4-4-8 2,0 4-2-2,3-3-6 1,5-3-7 3,-16 6-4 8,16-3-2-16,-1 3-3 0,1-4-4 17,0 1 0-16,3 3 1-1,-3-3 1 0,7-1-4 16,-3-1 2-15,3 5 4-1,-4-4 1 153,-3 1 2-151,7 3 5-2,-3 0 3 0,7-4 0 0,-3 1-5 0,-5 3-1 0,8 0-4 0,-3 0-2 0,-5 0 3 0,13-3 0 0,-13 3 1 0,5 0-2 0,-5 0 6 0,8 0-3 0,1 3 1 0,-5-3 3 1,-3 0 4-1,11 0 0 0,-12 3 2 0,5-3 5 0,3 0 5 0,-8 0 3 0,5 0-1 0,-5 0-11 0,9 0-8 0,-1 0-3 0,8 0-5 0,8 0-2 0,-12 0 15 0,4-3 6 9,4 3-4 112,4 0-1-120,-12 0-8-1,16 0-6 0,-4 3-3 0,4-3 2 0,-1 4 1 0,5-4 3 0,-4 0 5 0,7 0-4 0,-7 0-6 0,0 0-3 0,0 0-2 0,-16 0 0 0,12 0 2 0,-4 0 6 0,-4 3 8 0,4-3-1 0,4 4-5 0,-12-4 0 0,12 5-2 0,-12-1-6 0,4-4-3 11,0 3 3-11,0-3 3 121,-4 3 0-120,4 1 9-1,-7-1 8 0,15 3 5 0,-16-3 2 0,4 1 3 1,4-1-1-1,8-3-4 0,-12 3-5 0,4 2-4 0,0-5-7 0,4 3-5 0,-4-3-6 0,4 0-1 0,4 0 4 0,-4 0-3 0,0-3 4 0,4 3-1 0,-4-5 3 1,0 2-2-1,4 0 9 0,-12-1 2 0,12 1 9 0,-8-3 2 9,-4 3-2-9,4-1-5 84,0 1-5-83,-15 3-7-1,7-3-4 0,1 3-1 0,3-4 1 0,-12-1 1 0,5 5 2 0,-9-4 2 0,-3 1-1 0,0-4 6 0,-12 4-3 0,12-3 2 0,-12 3 1 0,-4-4-2 0,0 4 1 0,-4-6 4 0,-4 2-1 32,5 2 0-32,-9 0 2 0,1-4-2 1,-5 2-2-1,5-1-6 0,-9 5 1 33,5-5 3-33,-12 0 9 0,4 5 7 0,-8 3 12 0,0 0 1 0,0 0-8 1,0 0-16 14,-8-8-27-14,8-4-16-1,-4 6-14 16,-12-3-10-16,1 2 6 0,-1 0 13 16,1-5 8-15,-5 5 6-1,-7-5 13 17,4 0 2-17,-9 1-1 0,1-2 0 0,0-4 2 16,0 1-2-16,-16-1 2 0,12 1-3 16,-11-3 0-15,-5-3-1-1,0-1-1 16,-3 1-1-16,-5-2 2 0,-3 2-6 17,0-4-5-17,-1 3-3 0,-7 1-3 0,-4-4-2 17,0 2-2-17,-7 2 3 0,-1-4 3 16,-12 3-13-16,-3 1-9 0,11 4-6 17,-15-1-6-16,-4-4-14-1,4 4 1 0,-8 0-5 16,4 4-17-16,-8-4-20 0,0 3-22 16,0 2-18-15,-8 2-6-1,4-3 12 16,-3 5 28-16,-1 3 34 0,-4-6 34 16,-7 2 24-15,7 3 19-1,-7 0 20 16,-4 6 21-16,-4-7 17 0,-12 6 30 17,4 3 19-17,-23-5 5 0,-12 5-19 17,7 0-17-16,-7 0-23-1,8 5-20 15,0-2-11-12,7 6 0-3,-3-7 2 14,8 6-8-14,7 5-7 1,0-7-2 14,4 7 3-14,0-3-12-1,1 6 2 2,7-6 2 13,7 2 5-15,-3 3-9 0,-4 4 8 16,12-3 7-16,3 1 7 0,1 5 4 17,11-3 3-17,-4 4 7 0,16-4 1 16,4 3-5-15,7 2-9-1,13-2-2 16,-1 1-8-16,4 0-12 0,16-1-5 1,11 2-6 14,8-5-15-14,12 1-33-1,8-4-42 16,3 3-69-15,20 0-60-1,0 0-17 17,12-1 29-17,11 1 53 0,8 0 72 0,20 1 67 16,11-1 34-16,20-6 8 0,0 3 2 16,19-6-2-15,12 4 5-1,12-12-3 16,23 6 5-16,0-8 13 0,15 0 4 16,12-5 3-15,16 2 12-1,4-4-8 16,19-2-24-15,-4-1-39-1,16 7-79 0,0-6-89 16,19-2-103-16,0 5-122 0,28-3-142 16,19-1-195-15,4 1 36 15,8-2 143-15,-24-1 189-1,-11 2 197 0</inkml:trace>
    </iact:actionData>
  </iact:action>
  <iact:action type="add" startTime="108827">
    <iact:property name="dataType"/>
    <iact:actionData xml:id="d10">
      <inkml:trace xmlns:inkml="http://www.w3.org/2003/InkML" xml:id="stk10" contextRef="#ctx0" brushRef="#br0">5948 9029 3 0,'-43'-3'131'4,"0"1"118"2,-8-7 88-1,1-3 55 1,7-3-263-2,-4 4-172 1,12 5-126-1,-11-7-112 3,10 3-13-2,-14 1 55 0,3-1 83 0</inkml:trace>
    </iact:actionData>
  </iact:action>
  <iact:action type="add" startTime="109210">
    <iact:property name="dataType"/>
    <iact:actionData xml:id="d11">
      <inkml:trace xmlns:inkml="http://www.w3.org/2003/InkML" xml:id="stk11" contextRef="#ctx0" brushRef="#br0">4616 8695 28 0,'27'16'263'0,"-3"-9"189"0,7-4 157 15,0-3 139-14,0 3-362-1,8 2-173 4,4-3-45 2,4 4-25-1,3-3-26-1,1 0-33 1,11 4-27 0,0 2-17 1,1 1-1-1,7-2 12 0,-4 3 13 1,12 1 7-1,4-3-1-1,-1 1-14 3,1 6-13 0,12-6-3 1,7 2 5-6,-4 3 6 5,12-4 12-2,-4 5 5 1,8-5-4 1,12 5-5 0,3-6 1 10,-3 6-1-16,0-3-4-1,7-1-3 17,-7-1-9-16,-5 1-12 0,5-5-12 0,-1 1-15 11,5 1 4-12,3-4-5 16,-3 3 0-16,3-2 4 0,12-4 8 17,4 6 6-17,-4-8 7 0,4 3 3 0,12 1 9 17,-12-4 10-17,4 0 5 0,3 0-9 16,5 0 6-15,-12 4 0-1,12-4-12 16,-5 0-10-15,1 0 7-1,4 5-3 16,-12-5-11-16,11 3-5 0,-11-3-7 0,12 3-3 16,-12 1-11-16,12-4 1 0,-12 0-2 17,3 0-1-17,1-4-10 0,-8 1-2 18,8-5 2-18,-8-3 3 0,-8 3-5 0,5-3 4 15,-13-4 7-15,1 3 2 0,-5-2-2 17,1-2 6-17,-12 1 1 0,0 1 0 16,0-2 0-15,-12 1-1-1,-12 0 4 18,-3-1 1-18,-8 2-1 0,-16-1 2 0,-7-1 7 15,-5 1 1-15,-7 1 5 1,-12-2 4 15,-3 3 1-16,-9-3-7 0,-7-1-28 17,-5 4-50-16,-7-3-73 0,-15-3-89-1,-1 0-88 14,-19-4-60-12,0 1-28-2,-23 5 17 15,-4-7 57-15,-9 2 79 0,-10-1 88 16,-13 1 89-15,9-1 81-1,-17-4 50 16,-7 5 29-16,12-4 18 0,-16 3-8 17,-15 1-19-16,11-1-5-1,-8 4-5 0,-7-5-2 15,-1 2 12-15,-11 3 15 0,0-4 5 17,0 1 4-17,-8 5-1 0,-3-2-18 16,-9-5-17-15,4 5-8-1,-3 0-4 17,-4 0-12-16,-5 2 0-1,5 1-7 0,-5 0-15 15,5 5-15-15,-12 0-1 0,4-4-5 16,-1 3-4-15,9 5 2-1,-4-5 1 16,3 5-6-15,-3 0-4-1,0-2 5 1,3 2 3 14,-3 1-5-15,-4-3 7 0,11 5 11 17,-11 1 9-17,8 3 15 0,-5 0 19 19,5 3 13-19,-12 1-10 0,0 8-6 14,-12-5-14-13,-8 8-14-1,-11 5-16 15,15 2 2-14,1 1 3 15,18 4-5-16,13-5 5 0,15 4 0 0,16 0-8 18,7 3-6-18,12 4-4 0,4-7-5 16,8 3 2-16,7 0 3 0,13 2 2 17,10 0-7-15,9-2-10-2,12-3-36 0,15 5-60 14,3-4-69-13,17 0-62-1,11 2-54 153,8 4-13-152,15-2 20-1,20 3 27 0,4 1 45 0,27-6 45 0,12 5 39 0,11-4 33 0,20-3 36 0,20-1 25 0,18-3 22 0,5-4 22 0,19-1 3 0,20-7 7 0,19-3-3 0,20 0-28 0,11-8-70 0,16 0-119 0,12-8-135 0,-16 3-59 0,0 2 43 0,-12-4 101 0,-8-5 132 0</inkml:trace>
    </iact:actionData>
  </iact:action>
  <iact:action type="add" startTime="136145">
    <iact:property name="dataType"/>
    <iact:actionData xml:id="d12">
      <inkml:trace xmlns:inkml="http://www.w3.org/2003/InkML" xml:id="stk12" contextRef="#ctx0" brushRef="#br0">874 12258 69 0,'0'0'393'3,"0"0"275"3,0 0 217-1,0 0 157 0,0 0-629 0,0 0-284-1,0 6-154 1,0-6-62 0,16 3-11 1,0-3 24-1,-1 0 25 0,1 0 16 0,3-3 11 1,12 3 9-1,-3 0 7-1,3 0 2 2,4 0 3-1,4 0 2-1,0 3-2 2,3 0 1 0,17 1 1-3,-9-1 1 2,13 1-2 1,-9 5-1 0,16-9 7-2,0 3 26 1,-3-3 46 1,10 0 46-1,5-3 41-1,0-6 34 2,0 2 11 8,11-3-11-14,1-3-14 17,7-2-20-17,0-3-28 0,4-1-28 1,0-1-39 14,4-2-32-15,-3 3-20 0,-13-4-12 16,4-3-6-15,-11 4 8-1,-8-5 2 17,4 4 5-16,-20 1 9-1,0 3 6 1,-7-4 0 13,3 1 2-13,-7-2-1-1,-8 7-8 16,-4-5 0-16,-8 2 9 0,0-2 11 17,-8 3 14-17,4-5 18 0,-15 5 19 17,-4 2 5-16,-4-2-13-1,4 0-17 0,-16-5-29 15,8 3-32-14,-4-6-32-1,-16-2-11 16,5 3 2-16,-1-9 2 0,-11 6 8 16,4-2 12-15,-8 0 10-1,-1 5 6 17,-7-5 4-16,1 2 6-1,-13-2 3 0,0 5 4 15,5-5-8-14,-21 2 1-1,5-1-5 153,-4 3-7-153,-4 1-4 0,-12 0-1 0,0 7-6 0,-11 0-11 0,-1 7-5 0,-7 0-16 0,-8 10-14 0,-4-3-13 0,0 10-32 0,0-3-21 0,-3 10-17 0,-13 4-3 0,12 2 11 1,-11 5 31-1,3 3 14 0,8 5 6 0,4 3-1 0,1 4-6 0,-5 2-10 0,19 10-10 0,5 3-14 0,11-1-25 0,4 1-55 0,24 7-99 0,3-3-153 0,12 7-261 0,16 0-69 0,7 5 95 0,12-6 182 13,8-4 222-13,12-2 211 0</inkml:trace>
    </iact:actionData>
  </iact:action>
  <iact:action type="add" startTime="171266">
    <iact:property name="dataType"/>
    <iact:actionData xml:id="d13">
      <inkml:trace xmlns:inkml="http://www.w3.org/2003/InkML" xml:id="stk13" contextRef="#ctx0" brushRef="#br0">773 16187 55 0,'35'-3'326'4,"-4"3"229"2,0 0 197-1,5 0 188 0,10-4-476-1,-3-2-151 2,8 2-86-1,3-1-56 0,5 1-44 0,3 4-52 1,8-3-30-1,-4 3-23 0,4 3-14 0,12 1-10 0,-4 5-4 0,0-3 0 0,11-2 4 0,1 5 3 1,-4-3-2-2,7-2-2 4,4 4 2 1,1-4 0-9,3 0 1 4,12-4 1 1,0-8 5 0,0 3 11 1,7-5 29 7,5-6 33-13,0 1 26 19,3-2 21-18,4-6 4-1,-7 1-10 0,7-11-15 13,-3 4-15-12,-1-1-13-1,-3-4-5 17,-4-4-8-17,-5 4-5 0,-7 1-2 16,-11-5-13-15,3 1-12-1,-19-2-8 0,0 7-14 16,-5-8-1-16,-14 8 8 0,-13-3 2 16,-3 2 10-15,-12-2 14-1,-4 5 8 16,-15-3-8-16,-1 2-21 0,-11-2-44 16,-8 3-74-15,-11-5-54-1,-1 2-29 16,-15-2-27-16,-4 6-4 0,-8-1 32 0,-7-2 31 17,-13 3 26-17,9 6 45 0,-16-4 40 16,-4 5 32-15,-4 3 25-1,4 2 28 16,-8 1 25-15,0 0 23-1,-7 3 19 0,3 0 14 16,-3 2 9-15,3 3-11-1,-11 0-12 15,3 2-12-15,9 2-21 0,-13-5-19 17,1 9-20-16,-4-3-16-1,7 3-13 15,-15 3-12-14,8-3-8-1,4 5 1 16,-12 3-3-16,7 3-3 0,-11 0 3 0,8 4-4 17,0 0-2-17,-8 8 0 0,0-1-11 17,0 4-11-16,4 0-11-1,4 1-21 17,-8 3-5-16,4 4-7-1,4 5 6 0,-4-7 10 14,12 2 15-14,-1 4 12 0,5 1 17 17,0-2-1-17,7 4 3 0,4-2 0 16,0 1 0-15,12 2-4-1,8-4 4 16,4-2-6-15,15 2-7-1,4-7-11 0,15 4-9 16,5-6-10-16,7 1 2 0,12 5 1 17,0 1 15-17,4 2 16 0,16 0 23 16,7 7 18-16,-4-4 19 0,16 9 6 18,12-2 2-17,3 2 1-1,9-2-6 0,15 9-12 17,7-5-14-17,9 1-21 0,15 1-43 14,7-13-78-14,13-3-134 0,15-16-198 16,12-6-400-15,15-12-58-1,8-17 121 16,16-9 224-15,0-11 262-1</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1-06-22T12:28:54.153"/>
    </inkml:context>
    <inkml:brush xml:id="br0">
      <inkml:brushProperty name="width" value="0.05292" units="cm"/>
      <inkml:brushProperty name="height" value="0.05292" units="cm"/>
      <inkml:brushProperty name="color" value="#C00000"/>
    </inkml:brush>
  </inkml:definitions>
  <iact:action type="add" startTime="17956">
    <iact:property name="dataType"/>
    <iact:actionData xml:id="d0">
      <inkml:trace xmlns:inkml="http://www.w3.org/2003/InkML" xml:id="stk0" contextRef="#ctx0" brushRef="#br0">4601 7867 52 0,'15'-6'332'1,"5"3"228"4,-1 3 192 1,1-4 185-1,3 1-469 0,-4 0-177 0,9-1-83 0,3 4-57 0,-8 0-51 0,4 0-51 0,5 4-32 1,-1-1-14-1,-8-3-3 0,16 3 0 0,-8 1 7 0,0-4 18 0,8 9 24 0,-8-9 28 0,0 3 29 0,5-3 16 41,-5 3 7-46,8-3-10 0,3 4-16 0,-3-4-15 1,0 0-12-1,4 0-11 0,0 0-7 0,4 0-3 0,-4 0-3 5,-1 0 1 1,9 3-17-1,7-3-3 1,-7 0 0 0,4 0 1 0,3 5 0 92,-4-5 16-98,5 4 9 0,-5 0-2 0,5-1-2 0,-5-3-5 0,5 8-14 0,-5-8-14 0,8 8 0 0,-3-8 7 0,3 3 11 0,0 0 14 0,1 2 9 0,-1-5-7 0,0 2-9 0,5 3-5 12,-13-5-14-12,4 9-5 121,-11-6 0-121,4-1 0 0,-4 3-2 0,-5-2 0 0,1 1 1 0,4 1-6 0,-12-1-6 0,12-1-7 0,-12 4-2 0,8-4 2 0,3 3 10 0,-3-3 9 0,0 4 3 0,4-4 6 0,3 1 11 1,-15-4 13-1,16 0 9 0,-8 5 17 0,7-5 5 0,-3 0-4 0,0 0-9 0,0 0-14 0,3 0-5 0,1-5-5 11,-8 5-5-10,7 0-10 120,1 0-8-121,-8 5-10 0,-1-5-9 0,9 4-7 0,-8-4-5 0,8 0 1 0,-5 3-3 0,5-3 0 0,-16 3 1 0,16 1 5 0,-9-1-1 0,5 3 2 1,4-3 2-1,-8 1 5 0,-1-1-3 0,1 0-1 0,8 2-1 0,-4-5-1 0,-12 3-10 0,15 2 4 0,-7-2 3 0,4-3 4 0,-4 3-1 10,-1-3 5-8,5 5 0-2,-4-5-5 120,0 0 2-120,0 3 1 0,7 1 0 0,-3-4 1 0,-4 4 0 0,0-4 1 0,3 5-3 0,1-5 3 0,0 3-1 0,-4-3-2 0,-1 3-1 0,5-3 0 0,-4 4-4 0,8-4 2 0,-16 3 2 0,15-3 1 0,-3 0 3 0,-4 0 4 0,0 0-3 0,3 0-3 0,1 6-2 0,0-12-2 13,-4 6 0-13,0 0 0 0,7 0 3 82,-7 0-3-82,4-3 0 0,3 3-2 0,-7 0 2 0,0 0-1 0,8-4 5 0,-9 1 0 0,5 3-1 0,4 0 3 0,-16-3-2 0,15 3 2 0,-7-5 0 1,4 1-2-1,-4 4-1 0,0-4-3 33,-4 4-4-33,3-3-2 0,5 3-3 0,-12-5 4 0,12 5-1 0,-4-3 4 0,-4 3 1 33,3-3 0-33,-6 3 1 0,10-5 4 0,-3 5-3 0,-4-3-1 0,4 3-1 16,-4-5-2-16,4 2-7 0,-4 3 4 18,3 0 3-18,1-3-2 0,-4-1 5 16,4 4 1-14,0-3-2-2,3 3 4 0,-10-6 2 15,2 3 0-15,1 3-3 0,-4-4 4 17,12 1-3-17,-12 3 0 1,4-3-5 14,0 3 0-15,-4 0-8 0,4-4 0 16,-8 4-5-15,8-5 10-1,0 5-3 16,-8 0 6-16,4 0 2 0,4 0 5 17,0 5-2-17,-8-5 0 0,4 4 3 16,-4-4-1-15,1 0-2-1,7 0-1 17,-8 3 1-17,0-3-8 0,0 0-2 0,0 3-3 16,0 1 2-16,4-4-2 0,-3 3 4 16,3-3 3-15,-4 6 4-1,0-6 4 105,8 3 2-105,-8-3-1 0,0 4-1 0,8-4 2 0,-8 3-4 0,8-3 0 0,-8 0 1 0,0 0 2 0,1 3 0 0,3-3 2 0,0 5 2 0,0-5 0 0,-4 0 5 0,8 0-7 0,0 0 5 0,-4 0 1 0,-4 0 1 0,8 0-1 0,0 0-2 0,-4 0-2 83,4 0 0-83,0 0-3 0,-4 0-4 0,4-5 1 0,0 5-1 0,-4-3-2 0,4 3-2 0,0 0-2 0,-4-3-1 0,11 3 1 0,-11-4 2 0,4 4 3 0,4-3 6 0,4-3-1 0,-12 6-3 1,12-3-1 10,-12-1-7-11,11 1 1 121,-11 3-3-121,12-3 2 0,-12 3-3 0,12-4 7 0,-12 4-2 0,12-5 2 0,-12 5 0 0,4 0 4 0,3 0 1 0,-3-4-1 0,-4 4 3 0,12 0 0 0,-12-3-5 0,12 3 1 0,-12-4 0 0,12 4 1 0,-12-3 2 0,11 3 2 0,-11-3-6 0,12 3-5 0,-4 0 0 1,-4 0-7-1,4-6 1 11,-4 6 4-11,-4 0 2 121,12 0-2-121,-5 0 5 0,-7 0 0 0,4 0 3 0,0 0-1 0,0 0-1 0,4 0 2 0,-8 6 0 0,4-6-6 0,0 0 3 0,0 0 1 0,4 3 2 0,-8-3 3 0,11 0 4 0,-11 0 0 0,12 0 2 0,-4 3-5 0,0-3-7 0,4 0-3 0,-12 0-4 0,11 4 1 0,-11-4 2 0,12 0 1 12,-4 0 0-12,0 0 0 122,0 3-1-122,3-3 1 0,-11 0 4 0,16 0 5 0,-4 4 3 0,-4-4-3 0,7 0 4 0,-7 0-2 0,0 5-3 0,4-5-2 0,-1 4 2 0,1-4-5 0,4 0 6 0,-9 0-3 0,9 3 3 0,0-3-5 0,-1 0 6 0,1 0-4 0,-4 0 2 0,3 0 2 0,1 0 3 0,7 0-6 0,-7 0 1 12,0 0-4-12,3 0 1 121,4 0-2-121,5 0 5 0,-9-3 6 0,5 3-4 0,3-4 3 0,-8 4-3 0,13-5-1 0,-13 5-5 0,5-4 2 0,-5 1 3 0,4-1 1 0,5 1 1 0,-9 3 3 0,5-3 2 0,-5-3-5 0,8 3-3 0,-3-1-2 0,-5 4-1 0,5-3-5 0,-5 0 0 0,13 3-1 0,-13-4 2 0,4-1 1 12,5 5 4-11,-1-7 4-1,0 7 0 120,1-5 0-119,-1 3-4-1,0-1-3 0,0-2 0 0,9 1-1 1,-1-1-2-1,0 3 4 0,-8-3 4 0,8 2 2 0,-4 0 8 0,-3 3 1 0,14-6 0 0,-14 4 1 0,7 2 1 0,-4-8-2 0,12 8 0 0,-12-3 0 0,4-1-1 0,0 0-5 0,0 4-4 0,-3-5 0 0,10 5-3 0,-10-3 1 10,11-1 5-9,-8 1 3 121,4 3 1-122,-4-3 7 0,-4-3 1 0,12 3-3 0,-16-1 5 0,8 1-1 0,-8 0 2 0,1-1 1 0,-9 4 2 0,5-3-6 0,-5-3-4 0,-3 3-6 0,-5 3-5 0,-10-4-3 0,10 4-2 0,-11-3 2 0,-4 3 2 0,-3 0 1 0,3-3 0 0,-12 3-1 0,-3 0 0 0,3-5 1 0,-3 5-3 11,-16 0-2-11,12 0 1 5,-12 0-2 111,0 0 0-116,0 0 0 0,0 0 3 0,0 0 0 0,0 0 4 0,0 0 1 0,0 0 1 0,0 0-5 0,0 0-5 0,0 0-2 0,0 0 0 0,0 0-8 0,0 0-11 0,0 0-40 0,0 0-60 0,0 0-95 0,0 0-144 0,0 0-179 0,0 0-164 0,-12 5-227 0,-4-2-434 0,-3 4 39 12,3-7 248-12,1 0 313 83,-1-7 349-82,-3-9 321-1</inkml:trace>
    </iact:actionData>
  </iact:action>
  <iact:action type="add" startTime="32615">
    <iact:property name="dataType"/>
    <iact:actionData xml:id="d1">
      <inkml:trace xmlns:inkml="http://www.w3.org/2003/InkML" xml:id="stk1" contextRef="#ctx0" brushRef="#br0">8183 9608 134 0,'0'-14'426'4,"0"4"264"1,-4 1 228 1,4-1 20-1,0 3-399 0,0 7-158 0,0-12-125 0,0 12-74 0,0 0-56 0,0 0-74 0,0-10-64 0,0 10-47 1,0 0-33-1,0-9-19 0,0 9 0 1,4 0 14-2,-4 0 26 1,15-4 26 0,-3 1 20 0,-8 3 13 1,11 3 11 0,-11-3 6-2,16 4 15 1,-9-4 7 0,17 0 10 0,-9 3 15 0,-3-3 19 0,3 0 13 1,8 0 14-1,-3 0 4 0,3 0-2 0,4-3-14 0,0 3-12 0,4-4-10 0,-3 1-8 0,14 3-4 2,-11-3 0-3,12-1 3 1,-4 4 9 0,0-5 9 0,3 5 10 0,-3-4 1 1,8 4-4 27,-1-3-12-33,-7 3-16 0,8 0-12 0,0 0-7 0,-1-4-13 1,5 4-3 42,3 0-8-42,-3-3-6-1,3 3-6 0,-4 0 2 0,9 0-4 0,-1 0 5 0,4 0 9 0,0 0 11 0,-3-3 9 33,3 3 11-33,0 0 4 0,-4 0 3 0,16 0 0 0,-23 0 1 0,15 0 5 16,0 0 0-15,-8 0-4-1,1 3-7 0,-1-3-5 16,0 3-14-16,0 1-5 0,-3-1-10 17,3 1-5-17,0-4-2 0,1 5 0 16,-5-5-2-16,-3 4 2 0,7-4-1 18,-4 0 2-18,-3 0-5 0,11 0 3 0,-11 0 3 16,3 0 15-16,-3 0 6 0,3 0 8 17,4 0 1-17,-11-4 1 0,3 4-14 16,5-5-16-16,-9 5-6 0,5 0-2 17,-4 0-5-17,7 0 7 0,-11 0 13 0,3-4 2 172,9 4 1-172,-9 0-5 0,5 0-5 0,-5-3-1 0,1 3-3 0,0 0-3 0,-1 0-1 0,1 0 2 0,-1 0-7 0,1 0 5 0,-4 0 0 0,0 0 3 0,3 0-1 0,1 0 4 0,-5 0-1 0,1 0-1 0,4 0-7 0,-16 3 1 0,15-3 2 0,-7 4-5 0,4-4-1 0,4 0 6 0,-16 5 4 0,15-1-6 0,-3-4 2 0,-4 3 1 0,7-3-2 0,-14 3 1 0,10 1 1 0,-3-4 0 0,-4 3-2 0,4 3-1 0,-4-3-3 12,4 0-1-12,-4 1 5 0,3 4-1 121,-3-4 3-120,4 0 5-1,-8-1 0 1,12 0 3-1,-12 2 1 0,12 2 8 0,-12-3 5 0,4 1 8 0,0-2 2 0,-4-1 0 0,11 3-3 0,-14 4 2 0,3-6-6 0,11-3 0 0,-11 7 3 0,12-4-4 0,-12 1-3 0,4 1-2 0,0-1-2 0,-4-1 1 0,12 0 7 0,-12 1 9 0,-4-4 10 0,16 3 5 9,-12 3 8 113,4-6 0-122,0 3-3 0,-4 0-7 0,4-3-6 0,-1 0-8 0,-2 0-4 0,2 0-9 0,5 0-7 0,-4 4-7 0,0-4 0 0,4 0-3 0,0 0-3 0,-4 0 1 0,4 0-1 0,3 0-2 0,-11 0 0 0,12 0-2 0,-12 0 0 0,12 0 1 0,-4 0 4 0,-1 0 0 0,1 0 1 0,4 0 1 11,4 0-2-10,-16 0 1-1,11 0-2 121,-3 3 2-120,0-3-1-1,0 4-2 0,4-4 0 0,-12 5-5 0,11-1 3 0,-3-4-4 0,0 3 7 0,8-3 2 0,-9 3 1 0,9-3 0 0,0 4 1 0,-5-4-1 1,1 3 2-1,4 2-2 0,-1-5-3 0,-3 0 0 0,0 4-1 0,3-4 0 0,1 0 1 0,7 4 0 0,-7-4 0 0,0 3 0 11,-5-3 2-11,5 3 1 120,0-3 6-118,7 5-4-2,-7-5 3 0,-1 0-7 0,-3 3-1 0,4-3 1 0,-1 5-4 0,9-5 4 0,-9 0 5 0,5 0-1 0,-5 0-1 0,1 0 2 0,0 3-3 0,-1-3 1 0,1 0 1 0,3 0-4 0,-3 0 4 0,0 0-1 0,3 0-2 0,-3 0 2 0,-1 0 2 0,9-3-3 0,-5 3 1 10,-3 0 2-10,7 0-4 121,-3-5 1-121,3 5-3 0,-7-3-1 0,3 3 2 0,5 0 1 0,-5-5 2 0,5 5-1 1,-5-3 0-1,5 3 5 0,-9 0-4 0,5-3-4 0,3 3 2 0,-7-4-1 0,3 4 1 0,5-4-2 0,-13 4 7 0,21 0 5 0,-13-5 2 0,4 2 1 0,5-1-2 0,-9 4-5 0,5-3-6 0,-5 0 0 12,5 3-2-12,-5-4 1 121,8-1 1-121,5 5-1 0,-13-4 5 0,5 1 2 0,3 3-4 1,-8-4 2-1,5 1-6 0,-5 0 2 0,5 3-1 0,-9-6-1 0,13 6 0 0,-13-3 8 0,5 3-4 0,3-4 1 0,-3 1-1 0,3 3 2 0,-7-3 4 0,3 3-1 0,-3-4-6 0,-1 4 0 0,5-5-3 0,-5 5 1 0,1-4 0 11,11 4 2-11,-11-3 2 123,7 3 3-123,-3-5-4 0,-4 5 2 0,7-2-4 0,-4 2 2 0,-3 0 0 0,7-3-2 0,-7 3 1 0,4-6 4 0,3 3 1 0,-7 3-3 0,3-5 0 0,5 3-1 0,-13-1-1 0,5 3-3 0,0-5-2 0,7 5 3 0,-7-4 1 0,-1 4-2 0,-3-5 6 0,11 5 0 0,-3-2-2 0,-5 2-5 10,9 0 1-10,-5-5 2 121,-3 5-7-120,7-3 3-1,-7 3 2 0,3 0-3 0,5-3-1 0,-9 3 7 0,5 0-1 0,3-4-1 0,-7 4-1 0,4-4 2 0,3 4-2 0,-11 0-4 0,3 0 1 0,9-5-1 0,-9 5-1 0,5 0-2 0,3 0 7 0,-7 0 0 0,3 0 4 0,5 0 4 0,-9 0-3 0,1 0-2 0,-4 0 3 12,3 0-6-12,9 0-1 83,-9 0 1-82,1 0 6-1,3 0-4 0,5 0 4 0,-9 0 1 0,5 0 0 0,3 0-2 0,-3 0 0 0,3 5-2 0,-7-5-1 0,3 0 0 0,5 0-1 0,-12 0 1 0,11 0-2 0,0 4 1 0,-11-4 1 34,19 0-5-33,-11 0 3-1,3 4 3 0,-11-4-4 0,11 0-4 0,-3 0 1 0,-5 3-6 31,9-3-1-30,-5 0 1-1,5 0 6 0,-5 3 1 0,-3-3 2 0,11 0-6 15,-11 5 0-15,7-5-4 0,-7 2 0 17,3-2-2-17,5 5 6 0,-9-5 5 17,5 4 3-17,3 1 2 0,-3-5 2 17,3 3-2-17,-3-3 1 0,3 2-1 16,-3-2-1-15,3 5-2-1,-3-2 0 17,3 3 0-17,-4-3 2 0,5-3 4 0,-5 2 1 16,9 3-3-16,-5-2 2 0,0-3 4 16,5 4-3-15,-9-4-1-1,5 5-1 16,-5-1-1-16,5-4-1 0,3 0 3 16,0 3 1-15,0-3 2-1,1 0-1 16,-1 0 0-16,0 0-4 0,5 0 2 17,-1 3-2-17,-4-3 6 0,16 0 0 16,-8 4 5-16,-4-4 0 1,12 0 1 16,-12 0-3-17,12 0-4 0,-12 3-2 0,12-3 2 16,-4 6 8-16,8-6 4 0,-8 3 7 16,8-3 2-16,-1 3-9 0,-3 1-1 17,4-4 5-17,0 3 2 0,0 1 6 17,-1-4 13-17,1 0 8 0,-8 5 3 17,8-5-3-17,0 4 0 0,-8-4-2 16,4 3-3-14,-5-3-2-2,1 0 1 0,4 0-2 16,-11 3-12-16,10-3-8 0,-10 0-2 16,10 0-8-16,-10 4-1 0,3-4 1 16,0 0 5-16,0 0-4 0,-8-4 7 17,-7 4-2-16,3 0-3-1,-7-3-2 15,-1 3-7-14,-15 0-6-1,12 0-3 17,-16-3-6-17,0 3-4 0,-7 0-30 3,3 0-78 11,-15 0-125-14,7 3-171 0,-15-3-193 16,-4 0-188-16,0 0-365 0,-4 7-202 5,-11 5 145 0,3-8 277 1,-8-4 326-3,-3-8 367 11</inkml:trace>
    </iact:actionData>
  </iact:action>
  <iact:action type="add" startTime="35817">
    <iact:property name="dataType"/>
    <iact:actionData xml:id="d2">
      <inkml:trace xmlns:inkml="http://www.w3.org/2003/InkML" xml:id="stk2" contextRef="#ctx0" brushRef="#br0">4593 10409 112 0,'11'0'393'3,"-3"0"222"2,4-3 207 0,-4 3 28 0,3-5-375 0,1 2-181 0,0 3-77 0,-1-5-60 0,9 5-47 0,-1-3-29 1,9 3-17-1,-13 0-7 0,12 0-4 0,-3 0-1 0,3 0 3 1,-4 0 2-2,9 0 7 1,-1 3 4 0,0 2 2 1,4-5-2 1,0 8-1-4,-4-2-5 2,16-1-3 0,-12 2-1 0,15-3-1 0,-7 4 7 0,8-6 9 3,0 3 15-6,7 2 16 4,-4-2 15-1,5-1 15 0,7-1-14 1,4 4-15 0,8-7-13 1,4 3-6 8,-4 3 12-15,3-6 32 17,1 3 14-17,16 0 4 0,-13-3-5 18,9 0-33-18,3 0-34 0,-11 4-24 15,3-4-13-14,-3 0-14 16,-4 3-11-17,-5 1-2 0,-14-4 1 16,-13 0-9-16,1 5 3 0,-16-5 2 16,4 4 3-15,-8-4-2-1,-8 0 6 17,-3 0-9-16,-8 3-1-1,3-3-2 0,-15 0 1 16,0 0 9-16,12 0 10 0,-12 0 12 5,0 0 9 0,0 0 8-1,0 0 0 3,0 0-5-2,0 0-12 0,0 0-17 1,0 0-22-1,0 0-23 0,0 0-29-1,0 0-34 3,0 0-64-2,0 0-79 0,0 0-113 0,0 0-158 0,0 0-194 1,0 0-330-1,12-3-253-1,-1 3 93 2,5 0 261-2,-12-4 320 9,4-5 345-13</inkml:trace>
    </iact:actionData>
  </iact:action>
  <iact:action type="add" startTime="54969">
    <iact:property name="dataType"/>
    <iact:actionData xml:id="d3">
      <inkml:trace xmlns:inkml="http://www.w3.org/2003/InkML" xml:id="stk3" contextRef="#ctx0" brushRef="#br0">4305 12760 83 0,'0'0'471'3,"0"0"347"2,4 10 286 0,-4-10 227 0,0 0-670 1,0 0-352-1,0 0-199 0,0 0-97 0,0 5-41 0,0-5-12 0,15 3-4 0,-11 3 8 0,8-4 4 0,-5 1 12 1,5-3 7-1,-4 5 7 164,4-5 2-169,-1 3 9 1,5 1 16-1,-12-4 18 0,7 4 17 0,9 1 12 0,-8-5 7 0,7 6-3 0,8-6-1 0,-15 4 6 0,11-4 12 0,-3 3 14 0,7-3 11 0,-4 0 7 0,5 0-6 0,3-3-13 0,-8 3-17 0,8-4-24 0,0 4-22 0,1-3-16 0,-1 0-10 0,0-2 2 0,0 1 7 0,4 0 9 0,-4 1 11 0,0-2 11 0,4 2 6 0,-3 1 4 1,-1-4-1-1,4 3-2 0,-4-2-14 0,4 3-2 0,-4 2-6 10,0-3-9-10,0 3-7 121,4-8-4-121,1 8-2 0,-5-6-12 0,0 4-3 0,8-3-1 1,0 2 2-1,-8 0-8 0,4-1-2 0,4 0-5 0,0-1-5 0,-4 2 1 0,12-1 7 0,-12 4 3 0,11-3 6 0,-11 3 11 0,12 0 4 0,-12 0-2 0,12 3 0 0,-12-3-3 0,12 0 0 0,-12 4-4 0,11-4 7 12,1 3 6-12,0 2 6 121,-4-5-1-121,7 4 3 0,1 0-7 0,-1-4 1 0,1 3-4 0,0 0 1 1,3-3-6-1,-3 0 2 0,-1 5-8 0,5-5-5 0,-4 2-8 0,-1-2 1 0,1 6-2 0,-8-6 2 0,3 0 6 0,-3 3 8 0,0 2-2 0,0-5 4 0,4 0-2 0,-5 3 3 11,1-3 0-11,4 0 0 121,-4 0-5-121,0 2 1 0,-1-2-2 0,9 5-2 0,-4-2-8 0,3 3 5 0,-15-6-2 1,16 2-7-1,-8 1-2 0,4 2 1 0,-12 2 3 0,11-3-4 0,-3 1 10 0,0 1-3 0,4-2 3 0,-12 5-4 0,15-6-1 0,-7 0-2 0,4 4 4 0,-4-3 2 0,0 1 4 0,3-1 4 0,-3-1 2 116,0 0 2-115,0 1-3-1,4-1 0 0,-12 2-3 0,11-5-2 0,5 4 5 0,-16 0-4 0,12-1 1 0,-4-3 4 0,7 3-1 0,-15 2-6 1,12-2 0-1,-4 2 4 0,0-2 0 0,3 0 5 0,-11 2-3 0,12-2 9 0,-4 1-2 0,8-4-2 0,-16 4 2 0,15 1 0 0,-3-5 5 10,-4 3 5-9,7 0 1 82,-7-3 3-83,0 0-1 0,8 0-3 0,-5 4-9 0,1-4-4 0,0 0-6 0,-4 0-5 0,-1 0-5 0,9 3 1 0,-8-3-1 0,4 6 0 0,3-6 3 0,1 0 0 0,-8 3 3 0,7-3 3 0,-7 4 2 89,8-4-3-89,-8 0 1 0,15 0-1 0,-15 3-1 0,7-3-4 0,1 0 5 0,0 0-4 0,-1 3 5 0,1-3 3 0,-4 0 1 0,-1 4 2 0,5-4-4 0,-8 0-2 0,0 3-1 1,-1 3-1-1,9-6 2 0,-4 3 1 99,-4-3 5-99,-1 3 1 0,5 1 4 0,0-4 5 0,0 0 8 0,3 3-2 0,-7-3 5 0,0 0-3 0,8-3-5 0,-1 3-6 0,1 0 0 0,-8 0-12 0,15-4-4 0,-15 4-3 0,0 0 2 0,7-3-1 0,1 3 4 0,-8-3 1 0,7 3 1 99,-3 0-1-97,-4 0-2-2,0-6 1 0,0 6-1 0,3 0 2 0,-3-3-2 0,0 3-2 0,4 0-2 0,-5-4 0 0,1 4-1 0,0 0 2 0,4-3 5 0,-4 3-3 0,0 0 2 0,3-3 1 0,-11 3-2 0,12 0-1 0,-12-4 3 0,12 1 3 98,-4 3 11-96,-8-6-2-2,11 3-2 0,-3-1-3 0,0 1 0 0,4 0-13 0,3-2 6 1,-15 1 1-1,16-3 5 0,-8 2 3 0,7-1-3 0,-3-2-4 0,0 0-5 0,0 5-1 0,-5-5-6 0,1 0-2 0,8 4-1 0,-4-2 5 0,-12-3 2 97,11 5 1-96,-3 1-3-1,0-1 5 0,0-2-6 0,4 0-2 0,-12 3-1 0,11 3 6 0,-11-4-1 0,4 1 2 0,0 0 1 0,-4 3-1 0,4 0-2 0,0-5-2 0,-4 5 0 0,4-4 5 0,0 4 0 0,-4 0 1 0,4-4 5 28,0 1 0-28,-4 3-2 0,4 0-3 0,0 0-2 0,-4-5 2 0,4 5-3 32,0 0 2-32,-4-3 1 0,4 3 0 1,0 0-5-1,-4 0-2 0,0 0 1 16,0 0 3-16,-4 0 1 0,8 0 4 17,0 3 3-17,-4-3 1 0,-4 0-1 17,8 0 1-17,0 0-1 0,-4 0-4 2,4 0 3 13,0 0-2-15,-4 0-4 0,12 0 2 16,-12 0-5-16,11 0-4 0,-11 0 3 16,12 0 3-16,-4 0-1 0,-4 0 7 17,4 0-2-17,0 0 2 0,-1 0-3 17,5 0 2-17,-12 0-2 0,12 5 0 16,-4-5-3-16,0 0 0 0,3 0-2 17,-3 0 2-13,0 0-1-4,0 3 3 0,7 1 4 13,-3-4 8-12,4 0-2-1,-5 0-3 16,5 4-1-16,-4-4-2 0,3 5-7 16,-3-5 0-15,0 0 4-1,4 0 0 104,-1 3 1-103,-7-3-2-1,8 3 4 0,-1-3 1 0,5 0 2 0,-5 0 1 0,9-3 0 1,-5 3-2-1,5 0-5 0,-13 0-2 0,13-3-1 0,-5 3-1 0,5 0 7 0,-5 0-2 0,5-5 4 0,-1 5-3 0,-3 0 6 0,3-4-8 0,-4 4 1 0,5 0 2 81,-5 0-1-81,5 0-7 0,3-4 2 0,-7 4 3 0,3 0 0 0,4 0 6 0,-7-3 4 0,11 3 0 0,-4 0 4 0,1-5-1 1,-1 5-5-1,0-5 1 0,-3 5 3 1,7-6-2-1,-4 3 2 0,4-4 2 10,-3 4 4-10,-1-2-2 85,-8 2-6-85,9-3 0 0,3 4-4 0,-4-3-3 0,0 2 0 0,9 0 3 0,-9-1-5 0,0 0 4 0,0-1-4 0,1 2 9 0,7-1-4 0,-8 4-1 0,0-3-4 0,8 0-1 0,-15-3-6 0,15 3 2 89,0-1 7-89,-15 1 1 0,15 0 2 0,-8 3 1 0,0-4-1 0,1-1 0 0,-1 5 0 0,4 0 4 0,-11-4 9 0,7 1 6 0,-4 3 3 0,-3-4 2 0,3 4-4 0,-7-3 1 0,3 0-8 0,-3 3 0 99,-8 0 2-99,7-5 1 0,1 5-1 0,-8-4 0 0,4 4 4 0,-12-4-2 0,11 4-2 0,-11 0-4 0,-3-3-2 0,6 3-4 0,1 0-4 0,-15-5-8 0,7 5-1 0,0 0-1 0,-11 0-3 0,7-3 0 0,-8 3 0 0,-3 0 2 0,3 0-2 100,-7-3 0-100,4 3 3 0,-16 0 1 0,3 3-1 0,-3-3 3 0,0 0-1 0,0 0-3 0,0 0-2 0,12 0-3 0,-12 0 0 0,0 0-2 0,0 0 5 0,0 0 0 0,0 0 3 0,0 0-1 0,0 0 4 0,0 0 1 0,0 0 2 0,0 0 0 100,0 0 2-100,0 0-4 0,0 0 2 0,0 0-3 0,0 0 3 0,0 0-1 0,0 0-1 0,0 0 1 0,0 0-2 0,0 0 1 0,0 0-1 0,0 0 0 0,0 0 0 0,0 0-1 0,0 0-1 0,0 0-1 0,0 0 0 0,0 0-1 0,0 0-1 3,0 0-2 4,0 0 1-3,0 0 2 2,0 0-2-1,0 0-2 1,0 0-7-1,0 0-20 0,0 0-32 1,0 0-51-1,0 0-93 0,0 0-154-1,0 0-184 2,0 0-218 0,0 0-293-1,-12 0-329 0,-7 3 98 12,3-6 274-17,1 3 341 0,-9-11 349 100</inkml:trace>
    </iact:actionData>
  </iact:action>
  <iact:action type="add" startTime="68191">
    <iact:property name="dataType"/>
    <iact:actionData xml:id="d4">
      <inkml:trace xmlns:inkml="http://www.w3.org/2003/InkML" xml:id="stk4" contextRef="#ctx0" brushRef="#br0">5975 13731 67 0,'0'0'421'4,"0"0"335"2,4 0 290 0,-4 0 249 0,0 0-569-1,15 0-322 2,-15 0-203-2,0 0-119 1,4-3-75 0,-4 3-40 0,0 0-16-1,8-3-4 2,-8 3 0-2,0 0 8 1,12 0 6 0,-4 0 6 0,3 3 7 1,-7 0 11-2,12-3 9 1,-5 5 15 0,9-2 21-1,-8 1 21 2,7-4 18-1,1 4 20-1,-5-4 14 1,12 0 7 1,-3 0-1-1,7-4 9 1,0 4 21-1,4-4 11 1,0 1-4-1,4 3 4 1,0-5-12-1,4 2-30 1,-4 0-17-1,4 3-12 2,-8-4-21-2,11 0-18 1,-3-1-4 0,0 2-17 10,4 3-9-17,-12 0 7 0,11-4 2 15,-10 4-4-15,2 0 5 0,1-3 8 16,-7 3 3-16,-1 0-2 0,4 0 9 16,-4-3 2-15,4 3 6-1,-4 0-6 15,0 0 4-14,4-6-6-1,-4 6-6 17,1 0-7-17,6-3-5 0,-6 3-7 16,7 0-9-16,0 0-4 0,-8 0-3 16,4-4 2-15,-4 4-5-1,0 0 9 16,0 0 1-16,8 0 3 0,-8 0 5 17,0 0-1-17,1 0 2 0,6 0-4 0,1 0-2 16,-7 0 4-16,-1 0-4 0,0 0 3 17,8 0 2-17,-8 0 2 0,4 0-5 17,-4 0-4-17,0 0-3 0,8 0-4 16,-8 0 0-16,0 0-1 0,1 0 1 17,-1 0-1-15,8 0-1-2,-8 0 1 0,0 0 5 15,0 4 1-14,0-4-1-1,0 0 7 15,1 0-2-14,7 3 3-1,-8 3 6 16,0-6 3-16,0 0 1 0,0 3 3 17,0 0 0-17,0-3 0 0,4 4-3 16,-3-4-6-16,-1 3-1 1,0 2-2 15,0-1-7-16,-8-4-1 0,9 4 1 17,-1-1-2-16,0 0-2 0,8 2 2-1,-8-5 3 16,0 7 2-16,12-7 2 0,-8 9 2 16,0-6-9-16,12 0-7 0,-16 1-5 16,4 5-1-16,12-6-4 0,-16 0 11 16,4 1 2-16,12 3 4 0,-12 2 4 17,4-6 1-17,0 0 3 0,3 1 3 17,1 5 23-17,0-6 8 0,4 1-2 16,-12 2-7-15,11-2-7-1,-3-1-21 16,0 3-11-16,4-3 2 0,-4 0 4 17,7 1 0-16,-7-1 3-1,0 2 2 0,8-5 0 16,-5 4 4-16,1 0 2 0,4-4-3 16,-1 3-3-16,9-3 1 0,-9 3-2 17,1-3 4-17,3 5-1 0,-3-5 4 16,0 3-3-15,-1 2-8-1,-7-2-2 19,8 0 3-18,-8 2 1-1,3-2 5 0,1 1 3 13,0-4 2-13,3 4 2 16,-15 1 4-15,12-2-4-1,-12-3 4 17,12 3-2-17,-12-3-8 0,12 4-2 1,-16-4-5 14,4 0-2-15,4 0-2 0,0 0-2 16,-8 0-5-15,0 3 3-1,0-3-6 16,-7 0 1-16,3 0 0 0,4 0 1 17,-8 0 3-17,5 4 3 0,-13-4 0 16,12 0 3-15,-3 0 4-1,-5 0-2 106,1 0 1-106,-1 0 3 0,1 0-2 0,-1 0-2 0,-3 0 0 0,3 0-3 0,8 0-2 0,-15 0 2 0,7 0 2 0,1 0-1 0,-4 5 2 0,3-5-1 0,0 0-1 0,-7 0-3 0,15 0 0 0,-7 0 3 1,-5 0 0 0,5 4 0-1,7-4-3 0,-7 0 0 0,3-4 0 80,-4 4-1-80,5 0 1 0,-5 0 0 0,9 0 1 0,-13-5 0 0,5 5 2 0,-1 0 0 0,1 0 2 0,-1-4 1 0,0 4-1 0,-3 0-4 0,4 0 1 0,-5 0-3 0,1-3-8 0,-1 3-9 11,-11 0-23-10,8 0-44 120,-12 0-62-120,15-4-94-1,-15 4-116 0,0 0-112 0,0 0-194 0,0 0-461 0,0-3-234 0,-7 0 102 0,-1-6 252 0,-4-3 354 0,8-2 406 0</inkml:trace>
    </iact:actionData>
  </iact:action>
  <iact:action type="add" startTime="72295">
    <iact:property name="dataType"/>
    <iact:actionData xml:id="d5">
      <inkml:trace xmlns:inkml="http://www.w3.org/2003/InkML" xml:id="stk5" contextRef="#ctx0" brushRef="#br0">21032 13725 147 0,'15'0'434'4,"5"0"239"2,-9 0 209-2,9 0-40 0,7 0-371 1,-8 0-178 1,5-4-85-2,-1 4-41 0,12 0-31 1,-11 0-30 0,-1 0-17 1,12 4-17-3,-4-4-11 2,0 0 1 0,0 0 13 0,1 3 16-1,-1-3 18 1,8 3 4 0,-8-3-1 1,4 0-7-2,-4 0-14 2,16 5-12 8,-12-5-2-14,11 0-10 0,-10 3-10 3,10-3-13 2,1 4-16 0,0-4-12 0,-4 4-4-1,7-4 0 1,1 5 5 0,-1-5 2 0,5 0 3 0,3 3-1 0,-7-3-1 0,11 3-7 9,-7-3-5-14,3 0 3 0,4 4 1 17,-7-4 3-17,11 0 9 0,-4 0 7 17,1 0 5-17,-9 0 7 0,9 3 2 0,3-3 6 17,-4 0 7-16,0 0 13-1,-7 0 8 0,7 6 3 15,4-6-3-15,-11 0-6 0,3 0-19 16,4 0-11-15,1 3-10-1,-1-3-10 16,0 3-4-15,1-3-8-1,-1 0-5 0,0 4-4 16,4-4 0-16,-3 3-1 0,3-3 2 17,0 0 4-17,-4 4-4 0,5-4-2 0,-1 0 5 16,0 5 1-16,-4-5 0 0,5 4 20 17,-1-4 2-17,4 0 0 0,0 0 3 0,0 0-3 16,-4 0-11-15,12 0-4-1,-12 0-4 16,12 0-3-15,4 0 0-1,-16 0-2 0,16 0-5 16,0 0 1-16,-1 0 1 0,1 0-5 17,8 0 0-17,-5 0 11 0,-3 0 2 0,15 0-7 16,-15 0 0-16,4 0 3 0,3 0 1 17,-7 0 9-17,4 0 19 0,3 0 15 0,-7 0 2 17,4 0 0-17,-4 0-6 0,7 3-9 16,-7-3-11-15,4 3-5-1,-5-3-4 0,1 0-5 16,15 0-7-16,-19 0-2 0,12 0 3 18,-1 0-3-15,-3-3 3-3,7 3 1 0,-3-3-7 0,0 3-7 12,3 0 1-12,0-4 3 17,-7-1 2-17,11 5 12 0,-11-4 8 0,8 4 3 17,7-3 7-17,-8 3 3 0,5 0 9 16,-1 0-2-15,0 0-4-1,1 0-10 16,-1 3-7-16,-4-3-8 0,-11 0 11 0,4 0 16 17,3 0 20-17,-3 0 16 0,4 0 8 16,-1 0 2-16,5 4-3 0,-13-4-11 0,5 0-67 17,-4-4-2-17,15 4 0 0,-19-3 0 17,4 3 0-17,0 0 0 0,-1-4 0 0,-3 4 0 16,4-3 0-15,-16 0 0-1,12 3 0 16,-8-6 0-16,-8 3 0 0,1 3 0 17,-1-4 0-17,-8 4 0 0,-3-3 0 0,0 3 0 17,-8-3 0-17,3 3 0 0,-11-5 0 16,0 1 0-16,-3 4 0 0,-1 0 0 0,-16 0 0 17,5-4 0-17,-5 4 0 0,-3-3 0 18,0 3 0-18,-5 0 0 0,-3 0 0 0,4-5 0 15,-8 5 0-15,0 0 0 0,0 0 0 17,0 0-234-17,0 0-85 0,0 0-96 0,0 0-101 5,0 0-101 0,-8 5-94 0,4-5-366-2,-11 3-210 3,11-3 112-1,-16 0 249-1,9-3 301 14,-9-8 377-18</inkml:trace>
    </iact:actionData>
  </iact:action>
  <iact:action type="add" startTime="73993">
    <iact:property name="dataType"/>
    <iact:actionData xml:id="d6">
      <inkml:trace xmlns:inkml="http://www.w3.org/2003/InkML" xml:id="stk6" contextRef="#ctx0" brushRef="#br0">4523 14866 66 0,'0'0'423'3,"0"-7"325"2,7-5 275 0,-3 0 224 0,-4 0-578 2,8 2-330-3,0-1-181 1,4-1-103 0,-1 2-48 0,1 1-22 0,15-1-11 1,-7 1-5-2,-5 2 3 1,13 4 3 0,-5 0 6 1,8-6 6-1,0 9 3 0,4-4 5 0,-4 1 4 0,4 3 5 2,4 0 8-4,4 3 5 2,16-3 1 0,-9 4-1 1,5-4-5-1,7 4-7 0,0 1 0 0,8-2 0 0,0 0 12 0,4-3 13 0,8 4 9 2,8-4 13 107,3 0 18-114,12 0 9 2,8-4 19-2,8 1 11 1,11 0 11-1,5-2 11 0,7 1 10 0,8-3-17 0,-8 7-6 0,7-5-14 0,-14 5-22 0,3 0-28 0,-4 0-9 0,4 5-13 0,-3-2-9 0,-5 1-5 0,12 0-8 0,-4 1-9 0,-4 1 6 0,5-2 10 1,-5 5-1 7,4-3 19-7,-8 5 25 120,-7-2 12-121,0 1 19 0,-1 6 22 0,-3-5 7 0,0 0-8 0,-5-1-10 0,-3 4-25 0,-4-9-23 0,-11 9-16 0,3-7-12 0,-8-1-6 0,-11 7-8 0,8-7-4 0,-16-2-4 0,4 3 6 0,-16-2 5 0,-8-1-2 0,5-1-2 0,-9 0 1 0,-7 1-8 0,-4-4-7 0,-8 0 2 0,-11 0-1 11,-5 3-1-11,5-3-4 121,-12 0-3-121,-8 0-29 0,0 0-29 0,0 0-33 0,0 0-45 0,0 0-62 0,0 0-54 0,0 0-80 0,0 0-103 0,0 0-117 0,0 0-178 0,0 0-287 0,4 0-62 0,11 0 154 0,-11-3 250 0,12 3 290 0,-13-4 269 0</inkml:trace>
    </iact:actionData>
  </iact:action>
  <iact:action type="add" startTime="78545">
    <iact:property name="dataType"/>
    <iact:actionData xml:id="d7">
      <inkml:trace xmlns:inkml="http://www.w3.org/2003/InkML" xml:id="stk7" contextRef="#ctx0" brushRef="#br0">21176 13752 65 0,'0'10'467'2,"3"-7"401"3,-3 3 332 0,0-3 254 0,0 0-590-1,12-3-443 1,4 0-255 0,-5 0-118 0,9 0-36-1,3 0-13 1,8 0-7 0,8 4-9 0,0-4-12 0,4 3-5-1,8 1-2 1,3 1 6 0,5-1 8 0,3-1 16-1,8 0 12 1,-4 1 21 0,12 5 31 2,4-2 37 59,0-1 52-66,3 1 55 0,16 5 20 0,9-5 17 0,-5 6 1 0,15-2-13 0,5 3-28 0,0-2-14 0,15 7-12 0,4-3-14 0,0 3-14 0,0-1-17 0,8 1-6 0,3 2-3 121,-3-2-14-121,-4 2-94 0,4 1-11 0,0 1 0 0,-4-1 0 0,-4 1 0 0,-4-1 0 0,-7 2 0 0,-1-4 0 0,-7 3 0 0,-5-1 0 0,-7-3 0 0,0 5 0 0,-8-5 0 0,-4-3 0 0,1 1 0 0,-17-2 0 0,5 1 0 0,-8-6 0 0,-8 6 0 0,-4-6-37 0,-16 4-152 0,5-4-33 0,-9-1-48 0,-7-4-44 11,-4 0-36-11,-8 2-46 121,-11-7-72-121,-5 4-73 0,1-4-114 1,-12 5-265-1,-4-5-222 0,0-5 95 0,0 1 224 0,-4-3 279 0,-12-1 308 0</inkml:trace>
    </iact:actionData>
  </iact:action>
  <iact:action type="add" startTime="79638">
    <iact:property name="dataType"/>
    <iact:actionData xml:id="d8">
      <inkml:trace xmlns:inkml="http://www.w3.org/2003/InkML" xml:id="stk8" contextRef="#ctx0" brushRef="#br0">26089 13758 97 0,'-11'7'536'2,"-1"-1"372"3,0 7 281-1,-7-9 217 2,7 1-752-1,-7-1-420-1,-9-1-190 0,5 0-72 1,-8 10-44 0,-8-6-34 1,0 6-34-2,-12 3-25 0,9 0-16 1,-13-2-1 1,-3 2 21-2,-5 3 37 0,-7 0 51 1,4-5 60 1,-4 5 82-2,-8 0 67 0,0 0 60 3,-11-1 22 21,-1 5-1-28,4-1-10 0,-15 6-22 0,8 2-33 0,-16 0-15 0,-4 5-7 4,8-3-14 4,0 1-12 114,-8 5-2-122,-4 2 1 0,4-4-6 0,0-1-2 0,8 2 6 0,0 1-9 0,-4-2-12 0,8 2-4 0,3-7-10 0,1 4-10 0,3-3-5 1,9 0-4-1,-5-3-1 0,8-2 0 0,8-1 3 0,-3 0 6 0,14-7 1 0,1 0-8 0,7 0-4 0,-3-4-10 0,7-4-2 0,1 0-1 0,15 2-1 0,-12-7-4 0,16-2-2 0,0 3-5 114,7-2 1-113,-3-1 0-1,15-4 3 0,-7 3-1 0,15-3 1 0,-11 0-4 0,11 0-5 0,4 0-8 0,-8 0-3 0,4 0-2 0,4 0-5 0,0 0-9 0,0 0-20 0,0 0-28 0,0 0-29 0,0 0-32 0,0 0-31 0,0 0-25 0,4 0-31 0,-4 0-23 0,0 0-21 0,8 0-35 0,-8 0-53 0,0 0-82 12,0 0-146-12,-8 0-246 0,8 0-231 3,0 0 66 2,0 0 204 108,-4 0 271-112,4-3 282-1</inkml:trace>
    </iact:actionData>
  </iact:action>
</iact:actions>
</file>

<file path=ppt/ink/inkAction1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1-06-22T12:28:54.153"/>
    </inkml:context>
    <inkml:brush xml:id="br0">
      <inkml:brushProperty name="width" value="0.05292" units="cm"/>
      <inkml:brushProperty name="height" value="0.05292" units="cm"/>
      <inkml:brushProperty name="color" value="#C00000"/>
    </inkml:brush>
  </inkml:definitions>
  <iact:action type="add" startTime="5033">
    <iact:property name="dataType"/>
    <iact:actionData xml:id="d0">
      <inkml:trace xmlns:inkml="http://www.w3.org/2003/InkML" xml:id="stk0" contextRef="#ctx0" brushRef="#br0">12765 3519 49 0,'35'10'420'3,"-11"-1"350"2,-1-5 297-1,-3-8 256 4,11 4-527-4,8-5-429 2,0 5-185-1,3 0-106 0,1-4-63 0,8 4 5 0,0 4-13 0,7-4-10 0,-11 5-4 0,19-5-3 0,-12 4-3 1,5-1-3-1,3-3-4 0,0 3 3 0,1-3 0 0,-9 4 10 2,12-4 8 16,1 3 14-23,-5-3 15 0,8 0 14 0,0 0 15 1,0 6 15 4,4-6 15 0,0 0 14 0,8-6 19 1,0 6 12 88,-1 0 4-94,1-3-14 0,12 3-24 0,-13-4-25 0,17 1-16 0,-5 0-10 1,-7-1 11-1,11 4 1 0,-3-5-1 0,-9 1-11 0,16 1-10 0,-7-2-12 0,-1 3-3 0,5 2-8 0,-13-3-6 0,9 3-2 0,3-6-5 0,-11 6-1 11,3 0 3-10,-3 0 5-1,11 0-4 121,-15 0-8-120,4 0-5-1,3 0-1 0,-7 6-5 0,0-6 5 0,0 3 11 0,-1-3-1 0,-3 2-4 0,4-2-1 0,0 5 5 0,0-5-6 0,-1 3 9 0,1-3 4 0,0 0 1 0,-4 4-2 0,4-4-2 0,-1 0-3 0,-7 5 1 0,8-5-1 0,0 0 4 0,-8 4 4 0,4-4-6 0,0 3-6 12,-1-3-3-12,-7 3-3 1,12 1-3 80,-16-4 10-81,16 3 4 0,-4-3 10 0,-12 6-6 0,16-3 3 0,-4-3-8 0,-4 3 1 0,0 1-5 0,8-4 7 0,-5 3 0 0,-3-3 6 1,0 4-6-1,4-4-1 0,-4 5-2 0,0-5-2 0,4 4-5 33,4-4 8-31,-16 3 2-2,16-3-1 0,-4 0-3 0,-4 3-2 0,0-3-3 0,7 4-1 31,-3-4 2-31,-4 0 5 0,0 0 5 0,8 0 2 0,-4 0-5 0,-4 3 0 16,0-3-3-16,4 0-6 0,4 5 5 17,-9-5 4-17,5 0 1 0,0 0 3 17,0 0-2-17,-4 4-6 0,4-4-1 0,-4 0-2 16,0 0-1-16,4 4 3 0,-4-4 6 17,-4 0 8-17,4 0 0 0,-4 0 3 17,-4 0 1-16,12 0-7-1,-16 0-4 0,8 3 4 15,-3-3 3-15,-1 0-1 0,-4 0 1 17,4 3 0-17,0-3-7 0,-3 5-5 17,-1-5-4-17,-7 3 1 0,7-3 10 17,4 5 0-16,-4-2 2-1,1-3 6 0,-9 3-2 16,5-3-16-16,-5 5-1 0,8-2-1 16,-11 1 4-16,15-4 8 0,-11 4 15 16,3-4 16-15,4 5 7-1,-7-2 0 17,3-3-4-16,-3 3-12-1,3 1-14 0,-3-4-2 15,3 3-2-15,-3 3-1 18,3-6 0-18,-3 3 0 0,7 0-4 0,-12 1 0 15,13-4-2-14,-13 3 6-1,9-3-2 17,-5 0 8-16,5 4 1-1,-5-4 3 14,5 0-3-13,-5 0 8-1,4 0 0 16,-3 0-3-16,11 0 1 0,-19 0 1 171,19 0-8-171,-19 0-6 0,19-4-1 0,-15 4-2 0,11-3 1 0,-8 3 4 0,5-4 7 0,3 4 2 0,-7-3 0 1,7 0 0-1,-4-3-2 0,5 6-6 0,-5-3 2 0,4 3-4 0,1-4-1 1,7 1 2-1,-8 3-2 0,0-3 2 0,1-2-1 0,7 1 1 0,-8 4-6 0,0-4-3 0,1 1 0 1,7 3-2-1,-8-5-1 1,8 2 3-1,-8 0 3 0,8-2-2 0,-7 5-2 0,3-3-4 0,0-2-2 0,0 5-1 1,-3-3 1 6,15 0 1-6,-12 3 2 121,4-4-1-122,8 4-1 0,-12-4-3 0,12 4-1 0,-12 0 3 0,12 0 4 0,-12-5 3 0,12 5 3 0,-4-3 1 0,4 3 3 0,-4 0-10 0,-4 0-3 0,4-4 2 0,0 1-1 0,4 3 4 0,-4 0 2 0,0-3 6 0,3 3-1 0,-3 0-6 0,-4-4-5 0,4 4 5 0,0 0 5 0,4-5 6 11,-8 5 7-11,-3 0 5 122,10-4 6-122,-10 1 6 0,-1 3 0 0,0-4 0 0,4 1-1 0,0 3-2 0,-8-3-6 0,9-3-6 0,-9 6-4 0,4-3-5 0,0 3 0 0,0-4-3 0,-3 4-2 0,7-3 0 0,0 3 0 0,0 0-4 0,-4 0 3 0,0 0-2 0,-3 0 0 0,-1 0 1 0,-8 0 1 0,5 0-4 0,-8 0 1 11,3 0 3-11,-3 0 0 121,-9-3 2-120,9 3 2-1,-4 0 3 0,-12 0 0 0,12 0-3 0,-12-4 0 0,-4 4-2 0,0 0-1 0,-4 0-3 0,-3 0-6 0,7-5 0 0,-4 5-1 0,-8 0-7 0,-7 0-1 0,8 0 2 0,-17 0-2 0,-3 0-2 0,16 0 0 1,-16 0-7-1,0 0-9 0,0 0-12 0,0 0-5 0,0 0-11 10,0 0-16-9,0 0-10 1,0 0-11 3,0 0-16 2,0 0-13-3,0 0-14 1,0 0-29 0,0 0-32 1,0 0-38-1,0 0-28 0,0 0-16 0,0 0-29 0,0 0-56 0,0 12-89 0,-8-5-112 0,0 5-375 1,5-5-149 40,-5 5 109-45,0-8 230-1,4-1 268 0,4-10 316 0</inkml:trace>
    </iact:actionData>
  </iact:action>
  <iact:action type="add" startTime="12625">
    <iact:property name="dataType"/>
    <iact:actionData xml:id="d1">
      <inkml:trace xmlns:inkml="http://www.w3.org/2003/InkML" xml:id="stk1" contextRef="#ctx0" brushRef="#br0">5854 6728 50 0,'12'-4'333'6,"-4"-2"238"-1,3 6 194 2,1-5 166-2,-4 1-498 2,4 0-228 0,-1 1-116-2,5-2-59 0,-4 3-34 2,7 2-14-2,-7 0-3 1,7 0-2 0,-7 0-2 0,-1 2-1 0,9 3 10 0,-8-5 30 0,7 7 43 2,-7-7 41 2,7 4 38-9,1 4 23 3,-1-5 2 2,5 1-7 0,3 5-12 0,-4-6-9 0,4 0-11 1,5 1-19-1,-1-1-15 1,0 1-16-1,4 1-13 1,0-1-9-1,-4-4-2 1,0 3-3 0,4 4-7-1,-4-4 5 1,1 2 2 0,3-1-3-1,-4 3 0 1,0-4 11-1,4 2-6 2,-4-2-1-3,0 2 3 12,8-2-1-17,-8 0-11 0,1 2 1 15,6-5-3-14,-6 3-3-1,-1-3-2 17,0 4 3-17,0-4-5 0,0 0 1 16,0 0-4-16,0 0-1 0,1 0-8 17,3 0 1-17,-4 0-5 0,-8 0 0 0,8-4-4 17,-3 4-1-17,3 0-2 0,0 0 0 16,-8 4-3-16,5-4 2 0,3 0 1 16,-8 0 8-15,4 0-3-1,4 0-4 16,-7 0 1-15,-1 0 4 0,12 4-11-1,-11-4 4 15,-1 0 1-15,4 0 1 0,-3 0-4 16,3 0 5-15,-4 0 2-1,4 0 9 106,-3 0 6-106,3 0 4 0,-4 0-2 0,1 0-3 0,-5 0-4 0,12 0-7 0,-11 0-3 0,7 0-5 0,-4 0 2 0,5 0-5 0,-5 0-1 0,0 0-4 0,5 0 1 0,-5 0-1 0,4 5 4 0,-3-5 2 0,7 0 2 0,-4 0 1 0,-4 0-1 0,9 0 0 0,-5 0-5 45,4 0 4-44,-8 0-3-1,8 0 2 0,1 0 2 0,-1 0 7 0,4 0-1 0,0 0 5 0,-4 0 1 0,0 0-7 31,16 0-3-31,-16-5-3 0,4 5-9 0,4 0 2 0,0-4 7 0,-4 4 4 16,4 0 5-15,0 0 6-1,-4-4-2 16,12 1-4-14,-12 3 0-2,4 0-5 0,0-5-1 15,3 2 1-15,-3 3-2 0,4-3-9 16,-4 3 1-15,-4-5-1-1,12 2-3 16,-12 3 3-15,12-5 8-1,-5 5-2 16,-3-3-4-15,-4 3 2-1,12-3 3 0,-12 3 1 15,8-4 2-14,-4 4 0-1,0 0 1 16,4-4-7-16,-4 4-2 0,-4 0-5 17,11 0 0-17,-11-5 0 0,12 5 6 17,-4 0-1-16,0 0 6-1,4-3 3 0,-12 3 4 15,11 0 4-14,-11 0 3-1,8 0 7 16,-4 0 5-16,4 0 2 0,-4 0-8 17,0 0-2-17,-4 0-9 0,12 0-10 16,-12 0-6-15,11 0-1-1,-11 0 1 0,12 0 0 16,-12 0 0-16,4 3 3 0,0-3 0 17,-4 5 2-17,12-5-1 0,-12 0 6 17,4 0 0-17,0 0-2 0,-4 4-3 0,4-4-2 16,0 0-2-16,-4 0-3 0,11 4-2 16,-11-4 6-15,12 0 5-1,-12 3-1 16,12-3 5-16,-12 0 11 0,12 0 6 17,-12 0 6-16,11 0 7-1,-10 0-1 0,10 0 0 15,-11 0-5-14,8 0-2-1,4 0-13 16,-12 0-2-16,12 0-5 0,-12 0-2 19,11 0-1-19,-3-3 3 0,0 3 4 0,4 0 0 15,-12-4-1-14,12 4-2-1,-5 0 3 16,-7-4-10-16,12 4-1 0,-12 0 1 106,12-5 3-106,-12 2 2 0,12 3 5 0,-5-4-4 0,1 1 1 0,4 0-2 0,-4-1-5 0,7-1 13 1,-7-2 3-1,0 3-6 0,4 1-1 0,-4 0-4 0,-1-3-14 0,1 3-4 0,4-1 4 0,-12 1 2 0,12 3 1 0,-4-3 1 0,-1-2 4 0,5 5-3 80,-12-4-4-80,12 4 4 0,-12-4-5 0,4 4-2 0,0 0 4 0,4 0-7 0,-4-3 1 0,-4 3 1 0,11 0 6 0,-3 0-3 0,-8 0 10 0,12 0 0 0,-4-5-2 0,0 5-1 0,3 0-4 12,-11 0 2-12,12 0-1 121,-12-2 2-120,12 2-1-1,-12 0 2 0,12 0-7 0,-4 0 0 0,-8 2-1 0,11-2-1 0,-11 0 1 0,4 5 2 0,0-5-3 0,-4 0-1 0,12 3 0 0,-12-3 3 0,4 4 2 0,0 0 3 0,-4-4 0 0,4 5 0 0,0-2 0 0,-4-3-3 0,0 3-2 0,0 1 5 0,-4-1-2 0,8 3 4 12,0-6 5-12,-8 3 4 125,4 0 0-125,12 1 2 0,-12-1-3 0,4 1-6 0,0-4-5 0,-4 5-1 0,4-1-3 0,0-4 5 0,-8 3 5 0,4-3-1 0,12 3-2 0,-12 1-2 0,4-4-2 0,0 3 0 0,-4 2-3 0,3-5 4 0,1 4 1 0,-4-4-1 1,4 0 3-1,0 0 1 0,-4 4 1 0,12-4 2 0,-12 3 1 0,4-3 0 7,0 0-1-6,-4 0-5 119,0 3-4-119,0-3 1-1,-4 0-3 0,8 5 4 0,0-5 7 0,-4 0-4 0,-4 3 3 0,16-3-1 0,-12 0 2 0,-4 5-5 0,16-5 3 0,-16 0 3 0,4 0-1 0,4 0-2 0,0 0 6 0,-8 0 0 0,8 0-4 0,-8 0-6 0,4 0 1 0,-4 0-8 0,8 0 0 0,-7-5 3 0,6 5 2 11,-6 0 2-10,3 0 5 120,4 0-1-121,0 0-1 0,-8 0-3 0,8 0-2 0,-8 0-1 0,4 0 2 0,-4 0 0 0,0 0 1 1,0 0-5-1,4 0 1 0,-4 0 0 0,1 0-5 0,-1 5-2 0,-8-5 3 0,4 0-2 0,-3 0 5 0,3 0-2 0,4 3 6 0,-7-3-2 0,-1 0 2 0,12 3-2 0,-12 2 1 0,1-5 4 116,11 3-1-116,-12 1 1 0,0-4-1 0,9 4 0 0,-13 1 2 0,12-2 0 0,-4-3 3 0,-3 3 1 0,7 1 3 0,0-4-3 0,0 3-3 0,4 3-2 0,-11-6-1 0,7 3-2 0,0-3-1 0,8 3 5 0,-16-3 0 1,16 4 4-1,-8-4-6 0,8 3 5 0,-8-3 0 0,1 4-4 12,3-4-4-11,0 5 3-1,-4-5-2 120,0 4 1-119,0-4-2-1,0 3-1 0,0 0 2 0,1-3 0 0,-9 4-1 0,8-4 4 0,0 3 2 0,4 1 3 0,-4-4 0 0,4 5 4 0,-3-5 4 0,-1 0 0 0,0 0-1 0,8 4 1 0,-8-4-3 0,0 0 0 0,8 3-2 0,0-3-4 1,-8 0-4-1,0 0 0 0,4 0-1 0,-4 0-2 9,8 0 1 112,0 0 3-121,-4-3 2 0,0 3-2 0,0 0-3 0,4 0-1 0,0 3-1 0,-4-3-3 0,-3 0 2 0,14 0 4 0,-15 0 1 0,4 0 3 0,-3 3 0 0,14-3 0 0,-15 0 0 0,4 0 0 1,-3 4 0-1,14-4 0 0,-14 0 3 0,-1 0 2 0,8-4 1 0,-8 4 5 0,0 0-5 0,0 0 1 11,-8 0-5-11,9 0-1 2,-1-3-4 79,-4 3 4-81,-4 0-4 0,8 0-2 0,-3 0 1 0,-9-3 2 0,-3 3 4 0,3 0 0 0,1-4 5 1,-9 4-2-1,9 0-4 0,-8 0 2 0,-5 0 2 0,-7 0-1 0,8-5-3 0,-8 5-1 33,0 0-2-32,0 0-4-1,0 0-2 0,0 0-4 0,0 0-13 0,0 0-29 0,0 0-53 33,0 0-80-33,0 0-111 0,0 0-135 0,0 0-177 0,0 0-153 0,0 0-228 2,0 5-194 4,-8 2 116 3,1-7 262-8,3 0 282 2,-8-12 289 8</inkml:trace>
    </iact:actionData>
  </iact:action>
  <iact:action type="add" startTime="24720">
    <iact:property name="dataType"/>
    <iact:actionData xml:id="d2">
      <inkml:trace xmlns:inkml="http://www.w3.org/2003/InkML" xml:id="stk2" contextRef="#ctx0" brushRef="#br0">23278 5026 2057 0,'0'0'1692'3,"0"0"-819"2,0 0-446 1,0 16-214-1,0 1-93 0,-8 9-35 0,8 8-17 0,-4 13-17 0,4 1-12 0,-15 12-14 0,11 0-39 0,-8 8-70 1,-3 4-100-1,-1-1-126 0,1 1-146 0,-5-8-141 0,8-8-141 0,1-7-202 0,-1-14 56 0,12-5 187 2,0-14 230 77,0-11 230-84</inkml:trace>
    </iact:actionData>
  </iact:action>
  <iact:action type="add" startTime="24996">
    <iact:property name="dataType"/>
    <iact:actionData xml:id="d3">
      <inkml:trace xmlns:inkml="http://www.w3.org/2003/InkML" xml:id="stk3" contextRef="#ctx0" brushRef="#br0">23963 4961 68 0,'4'-4'412'0,"-4"4"312"0,12 7 263 0,-12-7 230 0,-4 9-545 1,-4-2-264-1,4 1-152 0,-11 3-76 0,3-1-50 0,-7 7-51 0,7-1-25 3,0 4-16 91,1 3-7-94,-9 5-6 0,1 1 0 0,7 8-12 0,0 1-8 0,-3 4-9 0,3 0-5 0,0-2-13 0,5-2-11 1,7 1-13-1,0-7-8 0,0-1 5 0,7-9 11 0,-3-3 15 0,12-3 18 0,-12-1 18 0,11-7 23 0,1-2 25 1,-1-1 25 97,1-5 44-98,4-8 31 0,7-3 3 0,-8-8-10 0,12-3-16 0,1-6-33 0,-1-6-28 0,0 2-13 0,0-10-9 0,0 0-4 1,0-4-5-1,-7-2-2 0,3-4 7 0,-8 3 13 0,1 4 13 0,-16 0 12 0,4 10 14 0,-8 4-8 0,-8 9-37 6,4 3-48 89,-12 12-60-95,12 0-80 0,-15 4-75 0,-1 6-65 0,9 4-52 0,-17 0-60 0,17 8-62 0,-9 1-78 0,16 1-145 0,-11 2-224 0,15 5-107 0,0-2 119 0,15 1 217 0,-11-4 268 0,12-9 249 0</inkml:trace>
    </iact:actionData>
  </iact:action>
  <iact:action type="add" startTime="25594">
    <iact:property name="dataType"/>
    <iact:actionData xml:id="d4">
      <inkml:trace xmlns:inkml="http://www.w3.org/2003/InkML" xml:id="stk4" contextRef="#ctx0" brushRef="#br0">25034 4885 65 0,'0'0'407'1,"8"-11"328"-1,-8 11 318 0,8-3 294 0,-8 3-493 0,0-11-183 0,0 11-129 0,0-13-115 0,0 13-80 0,0 0-67 0,0 0-112 0,0-7-51 0,0 7-37 0,0 0-36 0,0 0-50 0,0 0-62 0,0 0-55 0,-16 0-34 99,4 12-5-98,-7 7 20-1,0 11 36 0,3 7 42 0,-11 8 31 0,3 5 18 0,5 2 4 0,-1 5 0 0,9-4-19 0,-1-1-29 0,4-11-24 0,0-1-13 0,8-11-11 0,0-3 14 0,8-7 26 0,0 0 31 0,4-9 39 0,-8-2 47 0,11-2 64 0,5-6 46 99,-5-9 25-99,16-3-3 0,1-7-22 0,14-7-43 0,-3-8-37 1,8-4-21-1,-1-3-11 0,1-4-2 0,0-7-9 0,-9-4-4 0,1-2 4 0,-4 2 0 0,-8-5 1 0,-7 8 2 0,-9 5 7 0,-11 6-1 0,4 13-10 0,-8 2-27 0,-8 8-55 99,4 8-93-99,-11 3-112 0,3 4-109 0,-8 4-90 0,9 7-68 0,-9 2-47 0,1 6-69 0,3 4-164 0,1 3-209 0,3 1 69 0,8-1 187 0,4 1 247 0,-8-4 270 0</inkml:trace>
    </iact:actionData>
  </iact:action>
  <iact:action type="add" startTime="26160">
    <iact:property name="dataType"/>
    <iact:actionData xml:id="d5">
      <inkml:trace xmlns:inkml="http://www.w3.org/2003/InkML" xml:id="stk5" contextRef="#ctx0" brushRef="#br0">26015 5078 24 0,'8'-7'387'4,"-8"-5"398"0,0 2 375 1,0-3 358 0,0 3-233 0,0 2-441 0,0 4-198 0,0-1-154-1,4 3-129 1,-4 2-154 0,0-5-128 0,0 5-94 0,-4 0-77 1,4 0-68-2,0 5-38 0,0-3 6 1,0 12 26 0,0 5 46 0,0 7 55-1,-8 10 15 1,1 2-32 2,7 8-53 3,-4-1-53-10,4-4-41 2,-16 0-14 3,16-11 17 0,0-2 34-1,0-6 37 1,0-7 36 0,0-4 30 0,0-3 29-1,8-6 35 1,0-2 72 0,-8 0 97 1,4-2 81-3,11-6 53 2,1-3 15 0,11-4-40 0,-8-7-73-1,5-6-67 1,3-5-34 0,4-5-11 0,0-3-12-1,0-4-6 1,1-1-6 0,-9 1-10 0,8 0-6-1,-4 7-3 1,-7 4 3 0,-5 11 2 0,1 8-5 0,-12 4-14-1,-4 8-33 1,8 0-19 0,-8 6 11 0,0 4 13-1,0 9 18 1,-8 6 28 1,8 4 15-2,-4 8-17 0,4 4-26 1,-8 4-35 0,0 2-43 0,8-3-50 2,0 1-134-1,-3 0-63-2,3-9-12 1,0-3 23 0,3-11 38 0,-3 0 121 1,0-7 63-1,0-12 30 0,0 7 17 0,0-7 32 0,0 0 49 0,16 0 40 0,-12-11 20 0,15-1-7 1,1-7-27-1,-1-7-52 0,5-1-42 0,3-6-36 0,4-1-51 0,0-8-36 0,-7-3-11 0,22-1 1 1,-11-2 23 3,4 3 66 7,0 0 104-15,-8 11 96-1,1 5 53 0,-13 8 41 16,-3 7 10-16,-1 6-57 0,-3 1-69 17,-12 7-27-17,0 0 9 0,4 7 32 16,3 4 49-15,1 8 35-1,-8 7 8 16,-8 6-26-14,1 5-44-2,3 1-56 0,-4-2-41 15,-4 6-74-15,1-1-118 0,-1 2-117 16,4-1-147-15,-3-3-150-1,3-4-114 16,0-1-137-16,-4-8-241 0,12 1 17 18,-4-6 181-18,4-4 245 0,0-7 277 0,0-2 242 15</inkml:trace>
    </iact:actionData>
  </iact:action>
  <iact:action type="add" startTime="31638">
    <iact:property name="dataType"/>
    <iact:actionData xml:id="d6">
      <inkml:trace xmlns:inkml="http://www.w3.org/2003/InkML" xml:id="stk6" contextRef="#ctx0" brushRef="#br0">5477 8764 24 0,'15'-14'289'3,"-3"4"259"2,0-6 214 0,-1-3 188 0,1 2-341 0,7-2-277 1,1 0-130-1,-1 0-72 0,5 3-59 0,7 1-52 1,0 0-34 0,4 5-20 0,0-6-11 0,12 6 6 0,-4 1 7 0,-1 5 4 0,1 1 6 0,4 0 7 1,4 6 6-3,-9-3 3 2,9 7 6 0,4-4-1 1,3 6 8 1,4-2 25-3,8-4 27 1,-3 1 26 1,10 1 27-1,5-1 25 2,0-4-1-3,4 0-14 13,3-4-18-18,-3-1-22 0,-4 5-19 16,-1-7-15-16,1 7-3 0,0-7-4 17,0 4-3-17,-1 3 0 0,1-6-3 0,0 3-1 16,0 3-3-15,-8-4 3-1,7 1-4 16,1 3-5-16,8 0-5 0,-5 0-6 17,5-3-7-17,0 3-2 0,-5 0-3 16,9 0 2-15,-5 0-2 0,5 0-3-1,-1-4-2 15,4 4 1-15,-3 0-1 1,-8 0 3 15,7 0-1-16,8 0-1 0,-7 0 4 16,3 4 6-16,0-4-1 0,1 3 7 17,-1-3 1-17,0 3-6 0,1 1-7 16,3-1 0-15,0 3 0-1,4-3-1 0,-3 0 3 16,7 1 0-16,-12-1-3 0,12 1-2 17,-4-4 0-17,4 5 12 0,4-1 12 17,-8-4 21-16,4 0 31-1,4 0 28 0,0 0 14 15,0 3 8-15,4-3-8 0,-4 0-16 17,7 0-20-17,1 0-15 0,-8 0-19 16,4 0-18-15,-4 0-14-1,0 0-9 16,-1 3-8-16,1 1-2 0,0-4 2 0,8 3 6 20,0 3-2-19,-8-6 1-1,3 0 6 1,5 3-7 11,-8-3-6-11,0 3 3 14,0-3 6-14,-8 4 13-1,8-4 11 0,-4 3 21 16,-4 2 6-15,8-2-7-1,-4 3-9 15,-8-6-2-14,4 2-16-1,-3 6-2 16,-1-5-2-16,4 5-4 0,-4 0-10 17,0-5-3-17,-3 4-3 0,11 2 10 17,-8-6 11-17,4 4 13 0,-4-3 13 0,1 1 0 16,-5-1-6-16,12-1 0 0,-8 0-3 17,-4 1 1-17,13-4 5 0,-5 3-8 17,4-3-5-17,-4 0-5 0,0 0-8 16,12 0-1-15,-4-3 1 0,0 3-8-1,-1-4-6 15,1 1 2-14,0 0-2-1,4-1 5 15,-4-1 5-14,-4-2 8-1,4 3 10 17,0 1 7-17,-8 0 6 0,4-3 1 16,-12 3-4-16,5 3-11 0,-9 0-8 18,4 0-8-18,-11 0-2 0,4 0-5 0,-24 3-6 15,12 3-2-14,-8-3-3-1,-8 0-4 105,-7 1-1-105,3 3 5 0,-7-2 3 0,-9-1-2 0,1-1-1 0,-12 4-10 0,8-7-32 1,-8 3-52-1,-7 3-68 0,3-6-75 0,-7 3-70 0,-1 1-83 0,-7-4-97 0,-1 0-117 0,1 0-198 0,-4 0-293 0,-4-4 53 0,-4 1 207 0,8-3 269 0,-8-1 293 81</inkml:trace>
    </iact:actionData>
  </iact:action>
  <iact:action type="add" startTime="33532">
    <iact:property name="dataType"/>
    <iact:actionData xml:id="d7">
      <inkml:trace xmlns:inkml="http://www.w3.org/2003/InkML" xml:id="stk7" contextRef="#ctx0" brushRef="#br0">5605 9847 51 0,'0'0'328'3,"0"0"259"3,0 0 244-1,-8-3 224 0,8 3-454 0,0 0-170 0,-7-3-134 0,7 3-114 0,0 0-99 1,0 0-81-2,0 0-54 2,7-9-25-1,1 5 1 0,4 1 19 0,-1-4 25 0,1 3 7 1,0 4 5 0,7-5 8 0,9 2 7 0,-9 6 5 0,-3 2 13-1,15-1 8 1,-4 0 0 0,4 2-3 0,8 7 0 0,-8-7 6 0,0 6 13-1,4-1 9 2,4 0 9-1,0 2 8 1,-4-7 4-3,12 1-2 2,4 5 4 0,-1-5-2 1,-3-3 1-1,11 5-3 2,5-6-4-2,7 0-11 10,0 1-7-16,-4-1-7 17,16-3-13-16,-4 6-10-1,-12-6-5 15,12 3-4-14,-12 1-6-1,4-4 4 2,-8 3 6 12,8-3 2-13,1 3 8-1,-1-3 8 15,-4 5-1-15,4-5-4 0,0 3 8 17,-4-3-4-17,12 0-2 0,-8 0 5 17,-4 0 2-17,12 0-3 0,-12 0-5 17,12 0-10-17,-12 0-4 0,12 0-4 0,-4 0-2 16,4 0 3-15,-12-3 6-1,12 3 5 16,-12 0-3-16,12 0-4 0,-4-5-1 16,0 5 0-16,4-3 4 0,-8 0 12 18,-4 3 13-18,4-4 10 0,1 1 2 0,-5 3-2 16,4-6 0-16,8 3-4 0,-12-1-6 16,4 1 1-16,0 0-6 0,0 3-2 17,-4-4-8-17,-3-1-7 0,7 5-10 17,-8 0-4-17,8-4-7 0,0 4-4 0,-15 0-2 16,7 0 5-15,0 0-2-1,4 0 3 16,-3 0 2-16,-9 0 1 0,9-3-4 18,-1 3-1-18,4 0-2 0,-4 0 0 0,-7 0 2 15,7 0 10-14,0 0 5-1,9 0 2 16,-9 0-2-16,0 3-1 0,4-3-7 133,1 0-4-132,-5 0-5 0,8 4 6-1,8-4-2 0,-16 0 2 0,4 0-2 0,12 5-1 0,-8-1 2 0,-4-4 5 0,12 0 5 0,-12 0 9 0,16 3 10 0,-4-3 9 0,-4-3 0 0,0 3 1 0,4 0-4 0,-4 0-6 0,0 0-2 0,4 0 4 0,-4 0 7 0,0 0 6 0,-4 0 1 0,8-4-11 0,-4 4-8 0,0 0-11 0,4-5-4 153,-5 5-4-151,1 0 9-1,4-4 2-1,-4 4-4 0,0-3-16 0,4 3 2 0,-12-4-5 0,12 4-5 0,-4-3 7 0,0 0 8 0,-4 3-2 0,8-6 0 0,-4 3-4 0,-4 3 3 0,4 0-2 0,-4-4-2 0,4 4 2 0,-4 0 8 0,4-3-1 0,4 3-3 0,-12 0-3 0,12 0-2 0,-12 3 0 0,5-3 1 0,-1 4 4 0,4-4 7 0,3 3 1 0,-10-3-6 0,11 6-1 0,-12-3-6 0,4 0-2 9,0 1 4-9,0-1 6 121,-4 1 2-121,12 1 4 0,-4-1 3 0,0-1-2 0,-4 4-8 0,4-4 0 0,-4 3 3 0,8 1 1 0,4-4 1 0,-4 0 4 0,3 2 3 1,1-2-5-1,0 2-5 0,0-5-4 0,-1 3 3 0,9-3 1 0,-4 0 0 0,3 0 5 0,1 0-1 0,-8-3-4 0,3 3-4 0,5 0 4 0,-5 0-2 0,9 0 1 11,3 0 2-10,-11 0-2 121,7 0-6-122,5 0 4 0,-5 0 1 0,8 0-2 0,-3 0 8 1,3 0-4-1,0 0-4 0,0 0-2 0,1-5 2 0,-5 5-3 0,4-3 11 0,-7 3 7 0,7-5 13 0,0 5 14 0,0-3 10 0,1 3-6 0,-5-3 3 0,0 3-14 0,-3 0-15 0,-1 0-12 0,-3 0-1 0,3 0-4 0,-7 0 5 0,3 0 6 10,-7 3 1-9,0-3 2 119,-12 0 7-119,-4 0 1-1,4 0 3 0,-7 3 5 0,-5-3-3 0,-7 0-9 0,-5 5-5 0,1-5-8 0,-12 0-9 0,4 3-8 0,-8-3-1 0,0 5-1 0,-3-5-2 0,-9 3 3 0,-3 0 0 0,-1-3 3 0,-3 5 3 0,-12-5-2 0,4 0 1 0,-4 0 2 0,0 0 0 0,0 0-1 0,0 0-10 12,0 0-12-12,0 0-22 3,0 0-16 3,0 0-21-1,0 0-12 0,0 0-13 0,0 0-7 0,0 0-30 0,0 0-39 0,0 0-52 0,0 0-60 0,0 0-50 0,0 0-58 0,0 0-57 1,0 7-145 0,-4 5-335 43,-8-5-14-48,4 2 151-1,1-6 215 0,-5-6 274 0</inkml:trace>
    </iact:actionData>
  </iact:action>
  <iact:action type="add" startTime="63347">
    <iact:property name="dataType"/>
    <iact:actionData xml:id="d8">
      <inkml:trace xmlns:inkml="http://www.w3.org/2003/InkML" xml:id="stk8" contextRef="#ctx0" brushRef="#br0">16227 11874 85 0,'11'0'490'2,"1"4"361"4,-12 12 285-1,16-10 227-1,-16-1-678 0,4-5-363 2,3 0-180-2,5-5-70 1,0 5-27 0,3-3-11-1,1 3-19 1,0 0-12 0,-1 0-7 1,12 0-3-3,-3 3 6 2,3 2 5 0,-8-5 13 0,5 8 11-1,3-5 11 1,-4 0 8 0,1 2 5 0,3 2 0 0,-4 2 2-1,9-7 10 1,-5 6 6 0,4-5 5-1,0 5 11 1,0 0 8 1,8-5 4-2,-4 5 3 2,4 0-2-3,0-5-12 2,12 4-19 0,-16 2-14 0,15-5-13-1,9 2-10 1,-9 1-1 0,1-1 10 1,11 0 6 41,-11-2 4-46,11-1 8-1,1 2 8 0,-9 3-5 0,16-5-1 0,-8 0 0 0,1 2 1 0,7-2-1 0,0 2 0 0,-8 1 0 153,8-1-2-152,-4-5 1-1,5 7-10 0,-1-7-8 0,11 3-6 0,-11 3-2 1,12-3-12-1,-8-1-4 0,0-2-1 0,16 0-10 0,-8 5-12 0,3-5 0 0,-3 0 9 0,7 0 2 0,-3 0 3 0,4-5 7 0,-1 5-3 0,-7-2-11 0,4-1 1 0,3 3 0 0,-7 0 4 0,0-6 10 0,0 3 11 0,-1 3-1 0,1-4-2 0,-4 1-4 0,11 3-4 0,-15 0-7 0,8 0 3 0,0 0 4 0,0-5 0 1,7 5-7 10,-7 0-1-11,0-3-1 83,3 0 0-83,-3 3 5 0,0-5 3 0,0 2 6 0,0-2-4 0,11 2 4 0,-11 0 1 0,7-1 6 0,1-5 2 0,-8 6 7 0,-4-4 5 0,11 4-6 0,-7-6-2 0,7 5-1 0,-7-2 2 0,-8 2-21 0,8-1-14 34,0-2 0-33,-1 3 0-1,1 4 0 0,-8-6 0 0,8 6 0 0,-8-5 0 0,8 1 0 31,-4 4 0-31,-12-4 0 0,12 1 0 0,-8 3 0 0,-4 0 0 0,4-5 0 17,0 5 0-17,-15 0 0 0,7 0 0 0,4-3 0 16,-4 3 0-16,1 0 0 1,-9-2 0 15,8 2 0-16,-11 0 0 0,7 2 0 0,-3-2 0 17,-4 0 0-17,-5 0 0 0,1 0 0 16,4 0 0-15,-5 0 0-1,-3 0 0 0,0 0 0 16,0 0 0-16,7 0 0 0,-3 0 0 17,-12 0 0-17,12 3 0 0,-4-3 0 0,-4 0 0 17,-4 0 0-16,-4 0 0-1,0 0 0 15,0 0 0-15,4 0 0 0,-4 0 0 17,1-3 0-17,-9 3 0 0,4 0 0 0,4-2 0 17,-15 2 0-17,11 0 0 0,-3 0 0 0,3 0 0 16,-8 0 0-15,-3 0 0-1,3 0 0 16,-3 0 0-16,-4 0 0 0,-1 0 0 17,-3 0 0-17,4 0 0 0,-12 0 0 0,4 0 0 16,-4 0 0-16,0 0 0 0,0 0 0 17,0 0 0-17,0 0 0 0,0 0 0 0,0 0 0 4,0-6 0 1,0 6 0 4,-4 0 0-7,4 0-16 12,0 0-251-14,0 0-64 0,0 0-76 4,0 0-57 0,-8 0-48 1,4 0-106 0,4 0-134 0,-16 0-312-1,13 6-130 1,-9-4 122 0,4 1 268 7,0-3 309-12,4 0 320 1</inkml:trace>
    </iact:actionData>
  </iact:action>
  <iact:action type="add" startTime="69661">
    <iact:property name="dataType"/>
    <iact:actionData xml:id="d9">
      <inkml:trace xmlns:inkml="http://www.w3.org/2003/InkML" xml:id="stk9" contextRef="#ctx0" brushRef="#br0">27771 12040 72 0,'28'3'442'3,"-5"2"319"2,4-10 268-1,4 2 240 1,-7-4-566 0,15 4-284 1,0-3-115-3,-4 3-57 2,11-1-41 0,-3 1-47 0,8 3-38-1,3-3-26 1,5 3-6 0,-5 0 13 0,16 0 48-1,0 3 28 1,0-3 20 0,-3 3 23 0,11-3 8 0,3 4-26-1,1-1-24 1,0 6-22 2,11-6-35 2,1 9-33-9,-1-4-36 4,1 3-14 2,7-3-19-1,0-2-6-1,0 6-5 1,4-3-1 142,-3-4-25-147,-1 3-32 0,0-4-68 0,-4 5-67 0,-3-6-90 0,-5 4-104 0,1-4-97 0,-8 3-88 0,-8-3-134 0,0 0-252 0,-4 1-256 0,0-1 76 0,-16 1 223 0,5-4 296 0,-24 0 328 0</inkml:trace>
    </iact:actionData>
  </iact:action>
  <iact:action type="add" startTime="70822">
    <iact:property name="dataType"/>
    <iact:actionData xml:id="d10">
      <inkml:trace xmlns:inkml="http://www.w3.org/2003/InkML" xml:id="stk10" contextRef="#ctx0" brushRef="#br0">4316 12801 50 0,'12'0'360'3,"7"-4"259"2,-7 8 195 0,-12-4 166 0,12 0-484 0,3 0-251 1,5-4-103-1,-8 1-33 0,7 3-24 0,-3 0-33 0,3-5-38 0,8 5-12 0,-3 0 3 93,-5 0 16-97,4 0 20-1,-3 5 21 0,7-5 18 0,-3 0 9 0,7 0 3 0,-4 0-5 0,-4 0-9 0,8 0-9 0,1 0-10 0,-1 0-10 0,16 0-1 0,-12 0 5 0,3 0 14 0,5 0 14 0,4-5 16 0,0 5 9 0,3-3 12 0,1 1-1 11,0 2 1-10,7-6-5 0,-7 3-7 5,-5-2-18 107,13 5-14-112,-1-2-14-1,4 2-33 0,5 0-16 0,11 0-5 0,-12 2 3 0,15-2 11 0,9 5 36 0,0-5 31 0,3-5 18 0,0 5 11 0,13-2-1 0,7-1-11 0,-1-2-18 0,17 2-17 0,-4-3-10 0,-5-1-6 0,-7 4 4 0,0 0 10 13,0-5-12-13,0 3-5 0,-8 2-4 120,0-1-9-120,-4 1-9 0,8 3 2 1,-11-3-11-1,3 3-11 0,8 0-2 0,-8 0-3 0,-7 0 3 0,-1 0 13 0,1 0-1 0,-5 0-2 0,-3 0-1 0,3 0-5 0,-7 0-6 0,-12 0 2 0,-4 3 1 0,-3 0-2 0,-5 1-4 0,-3 4-4 0,-5 0 2 0,-3-2-4 1,-12-1 2 0,-4 3 2 9,0 0-1-10,0-3 0 121,-11 3 0-121,-1-2 1 0,-7-1 2 0,4 3 6 0,-5-4 1 0,-7 5 2 0,12-6-2 0,-16-3-9 0,0 7-27 0,0-7-32 0,0 0-61 0,0 0-72 0,0 0-80 0,0 0-63 0,0 0-64 0,0 0-53 0,0 0-61 0,0 0-83 0,0 0-126 0,0 0-180 0,4 0-50 0,7 0 145 0,5 0 225 11,-12-4 251-11,15 1 219 1</inkml:trace>
    </iact:actionData>
  </iact:action>
  <iact:action type="add" startTime="73570">
    <iact:property name="dataType"/>
    <iact:actionData xml:id="d11">
      <inkml:trace xmlns:inkml="http://www.w3.org/2003/InkML" xml:id="stk11" contextRef="#ctx0" brushRef="#br0">4982 13819 44 0,'0'0'312'3,"12"0"219"2,-12 0 177 0,0 0 143 0,0 0-476 1,8 0-216-1,-8 0-97 0,11-3-50 1,-11 3-22-2,12 0-4 1,0 0 2 0,3 0 2 0,-11 0 12 0,16 0 9 1,-9 0 7-1,9 0 6 0,-9 0 1 0,9 0-1 0,7 0 1 0,-11 0 0 2,3-6 4-4,8 6 7 2,-3-3 12 1,3 3 6-1,-4-4 15 0,5 4 4 0,3-3 2 0,-8 3-7 0,8-3-5 0,0 3-10 0,1-4-1 1,7 4-2-1,-1-5 4 0,-2 5-8 1,10-4-4 0,-3 4-1 0,0-3-4-1,0 3-1 1,7-4 17 0,-3 4 16 0,4-3 5 7,-8 3 4-12,7 0-4 15,-7-3-10-16,0 3-19 0,7 0-15 17,9 0-8-17,-9 0-9 16,5 0-11-16,3 3-1 0,-7-3-1 18,3 0-3-18,-3 3 5 16,0-3 7-16,-1 4 1 0,-7-1 7 17,0 1 9-17,8 5 8 0,-5-6-3 16,-11 0-5-16,8 4-6 0,-4-1-7 17,-8 1-17-17,16-1 4 0,-12-2 0 16,4 5-1-15,0-6 2-1,4 4 3 0,0-4 0 17,-4 2 2-17,11-1 7 0,-7 0 0 16,0-1-2-16,7 0-3 0,1-3 1 16,-8 5 0-15,7-5 6-1,1 0 14 16,-8 0 18-16,8 0 14 1,-1 0 11 0,1-5-6 14,-1 5-5-15,1 0-16 0,0-3-11 16,3 3-16-16,-3 0-1 0,7-3-7 17,-3 3-2-17,-5 0 4 0,9 0 4 17,-5 0 4-17,5 0 13 0,-5 0 4 17,8 0-6-17,-3 0-7 0,-5 0-6 0,12 0-6 16,-11 0 1-16,3 0 9 0,-3 0-4 17,3 0 2-17,-3 3-7 0,3-3-6 18,-11 0-7-18,11 3-2 0,1-3-3 0,-13 0 0 16,21 0-4-16,-21 5-2 0,5-5 4 19,7 0 3-19,-3 3 8 0,-4-3 7 1,-1 0 2 11,9 0 3-11,-5 5-4 15,4-5-8-16,-7 0-3 0,4 0 1 18,3 0-1-18,-7 0 12 0,3 0 8 0,5-5 7 15,3 5 6-14,-12-3 4-1,13 3-8 16,-9-5-9-16,5 5-3 0,-5-3-17 17,5 3-6-17,-5-3-2 0,8 3 3 16,5 0-1-15,-13-4 9-1,5 4 2 0,3-4 1 16,0 4-3-16,0-5-1 0,1 2-3 17,-1 3-8-17,0-4-3 0,1 4 0 171,3-3 2-170,-4 0 0-1,-7 3 5 0,7 0 0 0,0 0 2 0,4 0 0 0,-3 0-1 0,-1 0 2 0,0 0 10 0,1 0 4 0,-1-6 18 0,0 6 1 0,0 0 1 0,5 0-12 0,-5-3-9 0,-8 3-18 0,9 0-9 0,-5 0-1 0,-3 3 5 0,7-3 10 0,-4 0 5 0,1 0 2 0,-5 6 1 0,5-6-4 0,-13 0-6 0,13 0 0 0,-5 3-1 0,-3-3-2 0,7 3 3 0,-3-3 2 0,3 0 3 0,-3 0 5 0,-5 0 2 0,1 4 2 11,7-4-4-11,-7 0-6 123,0 0-3-123,-5 3-4 0,1-3-2 0,4 0 4 0,-1 0 0 0,-7 0 3 0,8 0 3 0,-8 0 1 0,-1 0 2 0,5 0 1 0,0 0 2 0,0 0-7 0,-5 0 3 0,1 0 0 0,4 0 2 0,-4 0-5 0,0 0 2 0,-1 0-2 0,9 0-2 0,-4 0 2 0,-4-3-1 0,-1 3 4 0,5 0 3 0,-4 0-3 10,0 0-4-10,0 0 5 122,-4 0-3-122,3 0-1 0,-3 0 3 0,0-4 7 0,-4 4-3 0,12 0 4 0,-12 0-1 0,12 0-1 0,-12 0-8 0,4 0 2 0,0 0 0 0,-4 0 1 0,12 0-4 0,-12 0 3 0,-4 0-5 0,15 0-1 0,-14 0 0 0,3 0 6 0,4 0 2 0,0-3 3 0,-8 6-5 0,4-3-2 0,0 0-7 0,-4 0-3 12,4 0-4-12,-4 0 3 122,0 0 4-121,0 4 0-1,4-4-1 0,-3 3 6 0,-1-3-1 0,0 5 1 0,0-5 5 0,0 4-1 0,0 0 4 0,8-4 7 0,-8 3-1 0,1-3-3 0,-1 3-4 0,0-3 1 1,0 0 0-1,0 0 10 0,0 0 18 0,0 0 10 0,1 5 3 0,-1-5-4 0,0 0-8 0,-4 0-16 0,4 0-9 0,-7 0-7 9,7 0-7-8,0 0-2 120,0 0 0-120,4 0 1-1,-4 0 5 0,0 0 6 0,4 0 3 0,-3 0 0 0,-1 0-3 0,15-5-2 0,-10 5-6 0,2 0 1 0,1-3 7 0,4 3 2 0,-4-3 1 0,-4 3-5 0,12-4-8 0,-12 0-7 0,12 4-2 0,-12-5 4 0,4 2 5 0,0 3 5 0,3 0 1 0,1 0-2 0,4-4 2 0,-4 4-3 10,0-3-5-10,-1 3 3 122,5-3 1-122,4 3-2 0,-8-6-9 0,7 6-3 0,-7-3-9 0,0 3-1 0,8-4-3 0,-5 4 10 0,1 0 13 0,4-3 3 0,-1 3-5 0,1-3 2 0,-1 3-10 0,-7 0-5 0,8 0 7 0,-4 0 1 0,-1 0 0 0,1 0 5 0,4 0 1 0,-8 0 0 0,7 0-4 0,1 3 7 0,-8-3-5 0,-1 0 0 14,9 3 4-13,-8-3-2-1,4 4-2 118,-5-4-1-118,1 3-2 0,-4 3-2 0,0-6 2 0,4 3 5 0,-4 0 1 0,-4 1 2 0,12-1 5 0,-12 2 3 0,11-1-5 0,-3 0-4 0,0-1-4 0,-4 0-2 0,4 2-7 0,0-2 5 0,-4 2 5 0,3-2 1 0,-3 0 2 0,4 2 2 0,-4-2 2 0,4 1 0 0,4-4 4 0,-4 4 0 117,-1 1-2-116,1-5 2-1,8 3 1 0,-4 0 0 0,3-3-12 0,-7 4-5 0,8-4-7 0,-16 3-2 0,15 1 1 0,-3 1 12 0,0-1 10 0,-1-4 1 0,5 3 1 0,0 0 3 0,-5-3 3 0,5 4-3 0,0-4 0 0,7 0-1 0,-7 3-7 0,-1-3-4 0,-3 0 1 0,4 0 2 0,7 6-2 11,-4-6 3-11,-3 0 3 121,11 0-3-121,-3 0 1 0,-5-6-3 0,5 6-1 0,-5-3-4 0,5 3 0 0,-5 0 3 0,5-4 4 0,-1 4 0 0,4-3 3 0,-7 0 1 0,3 3-1 1,4-4-3-1,-7 4 1 0,3-5 2 0,-3 5-3 0,3-4 1 0,-3 4 2 0,7-3 1 0,-11 3-1 0,15 0 4 0,-12-4-2 0,9 4 0 0,-5-3-3 11,4 0-1-11,-7 3-4 122,3-5-2-122,-3 1 2 0,7 4 2 0,-3-4 6 0,3 1 3 0,0-2 3 0,0 2-4 0,1 0 3 0,3 3-9 0,-4-8-6 0,4 8-1 0,1-5 3 0,-5 2 1 0,0 0 2 0,8 3 2 0,-7-4 0 0,-1 0-2 0,8 4-4 0,-8-5-2 0,1 2 4 0,7 3 2 0,-8-4 2 0,4 4 0 0,4-3 4 11,-7 0 1-10,7-3-3 82,0 3-1-83,-4-1-3 0,0 1-1 0,0 0-1 0,4-1 8 0,0 1-1 0,4-3 5 0,-4 3-1 0,1-1-2 0,-5-2-10 0,4 2 1 0,0-1 0 0,0-2 5 0,-8 3 1 0,5-2 7 0,3 0-1 155,0-1 2-155,0 4-1 0,-4 0-4 0,0-6-2 0,0 5 1 0,-3 1 5 0,3-2 6 0,0 2 12 0,-4-4 12 0,5 3 12 0,-13-4 6 0,4 4 12 0,-11-2 5 0,4 0 13 0,-1-1-5 0,1 4-12 0,-8 0-14 0,4-6-13 0,-5 2-17 0,-3 3-9 0,-8 1 2 0,1 0 0 0,-9-6 5 0,4 9 0 1,-15-4 1-1,7 1 4 0,-15 0-2 0,12-2-7 0,-16 5-12 0,4-2-28 11,-4 2-40-11,0 0-49 121,0 0-49-121,0 0-58 0,0 0-64 0,0 0-62 0,0 0-69 0,0 0-66 0,0 0-51 0,0 0 8 0,0 0 13 0,-20 7-9 0,16-1-36 0,-15 7-43 0,-1-3-53 0,1 6 84 0,0-3 157 0,-5 3 174 0,1-4 148 0</inkml:trace>
    </iact:actionData>
  </iact:action>
</iact:actions>
</file>

<file path=ppt/ink/inkAction1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1-06-22T12:28:54.153"/>
    </inkml:context>
    <inkml:brush xml:id="br0">
      <inkml:brushProperty name="width" value="0.05292" units="cm"/>
      <inkml:brushProperty name="height" value="0.05292" units="cm"/>
      <inkml:brushProperty name="color" value="#C00000"/>
    </inkml:brush>
  </inkml:definitions>
  <iact:action type="add" startTime="3118">
    <iact:property name="dataType"/>
    <iact:actionData xml:id="d0">
      <inkml:trace xmlns:inkml="http://www.w3.org/2003/InkML" xml:id="stk0" contextRef="#ctx0" brushRef="#br0">2607 3412 19 0,'0'0'289'3,"0"0"295"2,0 0 249 0,0 0 196 1,0-10-353-1,0 10-355 0,0-8-211 0,16-3-112 0,-13 3-55 1,9 0-26-2,4 5-23 1,-1-5-11 1,5 6-5-2,-1-3 7 3,1 5 19-2,-1-4 26-1,5 4 24 1,-5-5 14 0,8 5 13 1,-11 0 19-1,3 0 22-1,12 0 23 1,-3 0 29 0,-5 0 23 1,8 5 18-1,8-5 6 0,-8 0-3 0,8 4-1 0,-4-4 0 0,12 0-10 0,4 0-1 0,-5 0-3 0,5 0-5 1,0 0-10-1,11-4-8 0,0 4-2 1,4 0-3 37,-3-5-4-43,-1 5 3 0,8-2-1 0,-4 2-1 0,4-5 1 0,4 2 5 0,-4 3-1 0,8-3 0 82,-12 3-3-82,12-6-8 0,-4 6-13 0,0 0-14 0,8 0-11 0,0 0-5 0,0 0-3 0,-1-2-5 0,9 2 9 0,-4 0 1 0,3-5-3 0,-3 5 2 0,11 0 3 1,-11-3 0-1,15 3 1 0,-8-3 7 11,9-1-14-11,-1 4-8 121,4-3-5-121,8 3 4 0,0-6-3 0,0 6 7 0,15 0 0 0,-11 6-4 0,15-3-6 0,1-3-4 0,-1 7-3 0,1 1-2 0,-17-6-1 0,13 7 3 0,-16-1-6 0,0 3-2 0,0-4 0 0,0 1 6 0,-1 3-4 0,-6-3 9 0,14 3 4 0,-7-3 2 0,4-1 3 0,-4 5 4 118,15-5 10-117,-11 0 5-1,12-4 3 0,-12 6-2 0,7-2-7 0,5 1-11 0,-5 0-5 0,1-5-6 0,7 5 2 0,-7 0 7 0,7-2 9 0,-7-1 5 0,7 2 7 0,8-4 6 0,-7 6 9 0,-5-7-9 0,12 3 6 0,-3-2 1 0,-5 1 1 0,12 1-13 0,-4-1 2 0,-3-1-1 0,7-3 4 10,4 0 3-10,-4 3-6 122,0-3 11-122,4-3-3 0,11 3-12 0,-15 0-21 0,8-3 8 0,-4-1 0 0,4-1-16 0,0-2 6 0,-4 0 6 0,11 4 7 0,-11-6-18 0,-4 2 10 0,8-4-2 0,-8 3 3 0,0-3-11 0,0-2 3 0,1 3 5 0,-5-6 9 0,-4 1-1 0,-4 1 5 0,-3-5-5 0,-5 0-4 0,-7 0-5 0,-8-5-4 12,-4 7-6-12,-11-9 1 121,3 4 6-121,-15-6-2 0,0 2 0 0,-20-5 1 0,0 2-13 0,-7 0-9 0,-8-3-8 0,-12 2-22 0,-4 1-31 0,-4-6-42 0,-23 4-59 0,11-2-66 0,-22-1-25 0,-1-4 7 0,-8 5 28 1,-3-5 37-1,-12 1 47 1,-16-2 23-1,4 2 7 0,-7-1 16 0,-5 0 24 0,-7-3 26 0,-8 3 28 0,-8 5 36 10,0-5 29-9,-12 4 22 119,1-1 16-120,-5 3 10 0,-7 0-19 0,-12-2-13 0,0 5-12 0,0-1-11 0,-3-4 13 0,-13 8 13 0,4-3-8 0,-7-4-6 0,0 7-2 0,-5-3-3 1,-3 3 15-1,4-9 22 0,0 8 14 0,-12-5 8 0,4 0-31 0,7 3-25 1,-7 3-18-1,0-4-12 0,0 4-19 0,-8-6 4 0,1 6 5 0,-1 4 3 11,8-5-12-11,-4 1 7 120,-4 0 3-120,0 3 3 0,4 1-13 0,-12-2 5 0,12 2 5 0,-11-1 5 0,11 1-16 0,-12 3 7 0,-3 2-1 0,7-2-6 0,0-2-6 0,-7 7 10 0,3-1 2 0,0-4-3 0,1 3 6 0,-5 6 1 0,1-2 2 0,-1-3-10 1,4 4 6-1,-3 3 3 0,-1-3-8 0,1 3-6 0,-1 1 8 1,1 4 2 10,-1-3-6-11,9 3 7 121,-9-1 6-121,1 1-2 0,-1 3-6 0,-7 0 5 0,-5 3 1 0,-7 1-7 0,-11-1-1 0,7 6 8 0,0-2 3 0,-4 1 1 0,24 3 11 0,-8 0 0 0,11 2-6 0,-7 0-9 0,7 3 0 0,1 3-13 0,-1 0-5 0,8 4 5 0,1-1 5 0,-5 5-20 1,4-1 1-1,1 3 0 11,3 2 5-10,0 2-9-1,4 1 21 82,-12 4 6-82,16 0 4 0,-4 3-6 0,0 4 8 0,4 0 0 0,0 5 3 0,12-5-2 0,3 8-4 0,-3 1-2 0,3 1-5 0,16-2-5 0,1 4-2 0,14-2-1 0,-3 2-6 0,8 0-11 0,11 3-27 33,4-3-36-32,16 3-39-1,7-3-43 0,4-2-56 0,13 7-47 0,14-7-33 33,-3-2-15-33,23 5-20 0,8-7-33 0,15-1-24 0,13 2-15 0,10-3-28 0,25-4-27 17,7 0 26-17,11-3 55 0,16-4 79 16,12-1 104-16,20-2 95 0,11-9 70 0,8 3 44 17,11 2 34-17,5-5 24 0,15-4 15 16,0 6-3-15,3-5-21-1,9 4-50 0,0-1-59 17,11 3-38-17,-3-3 1 0,-1 4 22 17</inkml:trace>
    </iact:actionData>
  </iact:action>
  <iact:action type="add" startTime="19382">
    <iact:property name="dataType"/>
    <iact:actionData xml:id="d1">
      <inkml:trace xmlns:inkml="http://www.w3.org/2003/InkML" xml:id="stk1" contextRef="#ctx0" brushRef="#br0">1992 6468 82 0,'0'0'435'3,"0"0"285"2,15 0 210 1,-11 0 165-1,8-4-651 0,4 1-265 0,-1-4-129 0,5 2-31 0,7 1-10 0,-4 1-9 0,4-1-7 0,5 4 0 1,-1 0 0-1,0 0 1 0,4 4-1 0,0-4 0 0,-4 0 0 0,0 3 6 2,4 1 16-4,-4-4 22 4,16 0 23 18,-12 5 24-24,4-5 17-1,4 0 0 0,8 0 0 0,-5 0-8 3,9 0-8 2,3-5-4 0,-11 5-1 0,19-4 4 0,-11 1-5 1,7-4 37-1,0 4-2 1,8-3-14 50,-7 3-9-56,15-1 7 0,-16 1-27 0,4 0 0 0,4-2 5 0,0 5-1 0,0-4-13 0,-4 4-16 0,5 0-18 0,-1 4-12 0,0-4-4 89,4 0-1-89,-4 5 4 0,4-5 8 0,-4 0 13 0,4 0 11 0,-4 0 0 0,4 0-1 0,4 0 1 0,-4 0-1 0,0-5-11 0,4 5-1 0,3 0-2 0,1-4-7 0,-8 4-10 0,8 0-8 0,4-4-3 0,-5 4-3 100,1 0-3-100,0-3-1 0,0 3 6 0,-1-5-13 0,9 5-4 0,-4-3 0 0,15 3-1 0,-8 0 7 0,5-3 11 0,-1 3-3 0,4 0 3 0,0 3-1 0,5-3 0 0,6 3-4 0,-3 2 11 0,-3-5-11 0,3 7-3 100,-12-3 3-100,0 1-7 0,-11-2-5 0,-4 4 8 0,7-4 6 0,-7 3-8 0,0-3 1 0,-8 4-2 0,8 0-1 0,-8-2-5 0,3 2 12 0,5-4 7 0,-8 4-1 0,0-1-1 1,8 0-2-1,-4-2-2 0,4 3-3 0,-9 2 6 0,1-6 6 0,8 4 20 99,-4-4-6-99,-4 6 1 0,0-4 0 0,4-3 1 0,-4 6-13 0,0-5 8 0,4 2 3 0,-12-2 2 0,12 5-9 0,-4-5-6 0,4 1-6 0,-4 5-8 0,0-6-2 0,4 0 8 0,-5 1 8 0,1-1 16 1,4 1-5-1,-11-4 5 0,10 5-10 100,-10-5-5-100,3 0-5 0,8 4 10 0,-4-4 6 0,0 3 5 0,3-3-8 0,-10 0-3 0,14 0 0 0,-3 0-7 0,-4 0 1 0,0 0 17 0,4 0 10 0,-4-3 16 0,0 3 7 0,4-4 7 0,-4-1 3 0,0 5-6 0,-4-4-12 0,0 4-1 1,0 0-15 96,-8-3-9-97,1 3-11 0,-9 3-8 0,12-3-10 0,-19 4-2 0,12-4 3 0,-9 5 0 1,1-5 4-1,-1 4-1 0,-15-4 2 0,12 3-2 0,-12-3 1 0,-4 0 7 0,0 3 0 0,5-3-1 0,-5 0-1 0,-8 0 0 0,-4 0-6 27,1 0-2-27,-1 0 5 0,-7 0 0 0,-8 0-1 0,-4 0 0 33,16 0 3-32,-16 0-2-1,11 0-3 0,-11 0-3 0,0 0-10 0,0 0-16 0,12 0-37 16,-12 0-67-16,8 4-93 0,-8-4-101 17,11 3-88-17,1 3-98 1,0 0-112 14,3 6-273-14,-11-1-245-1,8 5 61 16,-4-3 211-16,-1-5 282 0,-3-2 331 0</inkml:trace>
    </iact:actionData>
  </iact:action>
  <iact:action type="add" startTime="22696">
    <iact:property name="dataType"/>
    <iact:actionData xml:id="d2">
      <inkml:trace xmlns:inkml="http://www.w3.org/2003/InkML" xml:id="stk2" contextRef="#ctx0" brushRef="#br0">11504 7647 63 0,'-4'0'406'1,"4"-3"327"4,0-2 313 0,0 2 295 0,-8 0-499-1,8-5-256 1,0 8-168 0,0-5-141 0,8 5-125-1,-8-3-99 1,0 3-73 0,4-4-45 0,4 4-22-1,-1 0-8 1,5-3-2 0,8 3-3 0,-5 0-1 0,5-3 3-1,7 3 13 1,4-6 17 0,-8 3 18-1,9 3 16 2,-1-4 11-2,8 4 9 3,0 0-52-2,-4 0-1 0,11 0 23 0,5-3 29 0,-4 3 25 1,3 0 87-1,1-3 37 1,7-1 6-1,-3 4 5-1,7-5 0 1,4 5-9 1,-3-4-22 73,3 4-18-79,12-3-20 0,-8 3-23 0,-4 0-16 0,4 0-2 0,4 3 0 0,4-3 4 0,4 4 4 0,-1-4 3 0,-7 0-1 0,8 5 2 0,-8-5-2 0,8 0 2 1,-4 4 0-1,4-4 5 100,-1 3 0-100,-3-3-2 0,4 0-4 0,8 3-7 0,-1 1-13 0,-7-4-6 0,3 0-9 0,5 0-5 0,-4 3-2 0,3-3 2 0,-3 0-4 0,3 0-3 0,1 6 2 0,3-6-5 0,-7 0 1 0,11 0 2 0,-3 0 5 0,-8 0-7 0,11 0 2 0,-4 0 0 99,5 0 1-99,3 0 12 0,-8 0 8 1,9 0-3-1,-1-6-2 0,0 6-1 0,0 0-11 0,-3 0 4 0,3-3 11 0,-8 3-2 0,9 0 2 0,7 0-4 0,-12-4-2 0,4 4-8 0,8-3 5 0,-8 3-7 0,-7-3 1 0,3 3-1 0,4-4 0 100,8-1 1-100,-7 1 4 0,-5 1-1 0,4-4 1 0,0 4 0 0,1-6 0 0,3 2 7 0,-4 0 5 0,0 4-3 0,1-6 4 0,-5 2-1 0,12-1 0 0,-8-1 2 0,-7 7 8 0,7-6-9 0,-8 5-3 0,9-3-4 0,-9 4-7 0,8-3 1 98,-7 2 3-98,-1 3-6 0,1 0-4 0,-1 0 3 0,0 0-4 0,5 0 1 0,-13 0 7 0,9 0-1 0,3 3 2 0,-15 2-2 0,11-5 1 0,-11 2-1 0,4 4 3 0,3-6 2 0,-3 3 1 0,-4-3-2 1,7 3 1-1,1 2-1 28,-4-3 0-28,3 3 0 0,-3-5 2 0,3 0-8 0,-3 4-2 0,4 1-5 33,-1-5-1-33,-3 0 2 0,3 0 6 0,-7 3 4 0,4-3-4 0,-4 0 2 16,-1 0-8-16,9 0 1 0,-8-3-3 17,-1 3 4-17,5 0 0 0,-4 0-3 17,7 0 1-16,-3 0-2-1,4 0 1 0,-1 0-1 17,5 0 5-16,-9 0 1-1,9 0-7 14,3-5 1-13,-11 5-3-1,7 0-1 17,8 0 0-17,-7 0 8 0,7-4-3 16,-8 4-1-16,9 0-1 0,-1-5 1 16,0 5 0-16,4-2 5 0,-3 2-1 17,3 0 0-17,4 0-3 0,-4 0 2 16,8 0-1-15,0 0-1-1,0 2 2 1,7-2 2 15,1 5 1-16,-8-1-1 1,4 1 5 14,-4-2 1-15,7 4 0 0,1-4 2 17,-4 6 3-16,-4-7-2-1,15 6 1 15,-15-1 4-15,4 2 1 0,4-6 2 17,-5 4 3-17,5 2 6 0,0-2-1 16,-4 0-1-15,3 2-2-1,1-3-7 17,-8 1-7-17,-8 2-5 0,4-2-1 0,-4 1 2 16,0-1-1-16,-7-3-4 0,-1 4-3 17,-7-1-4-17,-5-4-6 0,5 6-18 171,-16-6-30-170,8 4-59-1,-20-3-94 0,8 5-112 0,-8-3-113 0,-3 1-149 0,-17 2-214 0,1 1-458 0,-4-3-8 0,-8 2 194 0,-3-2 297 0,-13-4 345 0,1-6 333 0</inkml:trace>
    </iact:actionData>
  </iact:action>
  <iact:action type="add" startTime="24744">
    <iact:property name="dataType"/>
    <iact:actionData xml:id="d3">
      <inkml:trace xmlns:inkml="http://www.w3.org/2003/InkML" xml:id="stk3" contextRef="#ctx0" brushRef="#br0">2105 8581 39 0,'39'-3'302'4,"-8"0"234"2,0-6 204-2,0 2 184 1,0 0-411 1,8-2-201-2,0 6-109 1,-4-1-71 0,12 1-48 0,0 0-46 1,3-1-25-1,1-1-12 0,-1 5-13 0,9 0-6 0,-5 0-3 0,9 0-5 0,-5 0 4 1,-3-4 8-1,7 4 13 0,4-3 13 2,-4 3 20 2,1-4 18-9,7 4 11 4,-4 0 7 1,12 0 2 0,-12 0-2 1,16 0 4-1,-4 0 1 0,-4 0-1 1,7 0-5 8,1 0-7-13,8 0-8-1,-8 0-3 16,3 4 3-16,5-4 3 0,-5 0 3 16,5 0 5-16,-4 0-2 0,11 0 5 17,-11 0-4-17,3 3-12 0,5 1-5 16,-5-4-13-15,5 5-15-1,-1-5-9 16,0 4-2-15,1-1-5-1,-1-3 1 0,5 7 5 16,-1-7-8-16,4 9-12 1,8-6-4 16,4 0-2-17,0 1-3 0,0-1 12 15,0 1 2-15,4 1 7 18,3-1 13-18,1-4 20 0,-4 3 21 16,4-3 22-16,-8 3 10 0,-8-3 1 17,-4 4-4-16,0-4-12 0,0 0-16-1,-7 0-15 14,-1 3-14-14,9-3-23 17,-9 6-2-17,0-3 0 0,9-3 0 0,-9 3-4 16,4 1 1-16,1-1-3 0,-1 2-1 18,0-2 8-18,1 3 5 0,-1-6-2 17,4 2 5-17,1-2 8 0,-1 0 7 0,0 3 17 15,-7-3 8-15,7 5 2 0,-4-5-5 17,0 3-13-17,1-3-11 0,3 4-2 17,0 0-5-17,0 1-4 0,1-5-6 17,-5 3 1-17,12 0-5 0,-8 1 7 1,4 5 0 14,1-6-7-15,3 0 1 0,-8 4-8 16,4-3 2-15,0 1-1-1,4-1 4 16,-4-1-3-16,8-3 2 0,-4 3-2 18,4 1 8-17,0-1 7-1,0 3 0 0,0-6-4 15,4 7 1-15,-4-7 1 0,7 3-13 16,1 0-3-16,-4 2 7 0,3-3-5 17,1 4-3-17,4-3 9 0,-1 0 3 18,1 2-2-18,3 2 3 0,1-3-4 0,-1 1-2 15,-3-2-2-15,0-1 5 0,7 6 0 17,-7-2 2-17,7-3 18 0,0 4 13 17,-7-4 5-16,7 1 5-1,1 5 5 0,-9-6-3 15,9 0-3-15,-9 4-13 0,9-3-16 17,-5 5-9-17,-3-6-6 0,7 4-4 20,-7 2 1-20,-1-3 0 0,1-2 6 1,3 4 1 13,-3 0 2-14,0-2-1 0,-1-1-2 15,9 3-6-15,-1-5-2 0,-7 5-6 17,7-5-14-17,8 1 11 0,-15-1 2 16,11 3 4-15,-4-6 1-1,9 3 5 1,-5 0 5 15,4 1 1-15,-4-1-2-1,4-3-8 15,4 4 9-15,-7 1 1 0,7-5 7 17,0 4 7-17,-4-4 24 0,4 0 15 16,-8 0 12-16,12 0 6 0,-4 0-9 18,0 0-13-18,1 0-16 0,-1 0-18 0,7 0-17 15,-7 3-1-15,1-3 3 0,6 0 3 17,-7 0-5-16,4 0 3-1,4 3 1 16,0-3-7-16,-8 4-11 0,4-4 5 16,0 0 6-15,0 0-1-1,-4 0-3 16,0 0 8-16,4 3 6 0,-12-3 13 17,1 0 3-16,11 0 20-1,-12-3 17 0,4 3 5 15,-11 0-4-14,3 0 1-1,0 0-10 16,-7 0-4-16,3 0-11 0,-11 0-9 17,-4 0-2-17,0-4-4 0,0 4-3 17,-4 0-3-17,-8-3 10 0,-7 3-8 17,-9 0-11-16,13 0-6-1,-13 0-6 0,-3 0-6 15,0 0 5-14,-8 0 2-1,4 0 8 16,-12-3-6-15,0 3 0-1,-4 0 2 15,-11 0-4-15,0 0 2 0,-5 0 3 17,1-4 3-17,-12 4 3 1,-4 0 4 14,-3-5 1-14,-9 5 11-1,0-4 1 16,-7 4 5-16,0-3-1 0,-12 3 3 18,0 0-4-18,8 0-7 0,-8 0-12 1,0 0-14 13,0 0-21-13,0 0-19-1,0 0-20 6,0 0-18 0,0 0-11-1,0 0-3-1,0 0 1 2,0 0 3 0,0 0-4-2,0 0-18 2,0 0-45-1,0 0-85-1,0 0-107 2,0 0-148 0,0 0-110-2,0 0-59 2,0 0-129-1,-8 7-212 0,0 5 85 11,8 4 186-16,-4-6 210 0,-4-3 259 18</inkml:trace>
    </iact:actionData>
  </iact:action>
  <iact:action type="add" startTime="27148">
    <iact:property name="dataType"/>
    <iact:actionData xml:id="d4">
      <inkml:trace xmlns:inkml="http://www.w3.org/2003/InkML" xml:id="stk4" contextRef="#ctx0" brushRef="#br0">1817 9708 1 0,'0'8'192'3,"0"-8"254"2,0 0 228 0,0 0 194 0,0 0-170 1,0 0-290-1,0 0-157 0,11-5-93 0,-11 5-53 0,16-3-37 0,-12 0-25 0,4-1-25 0,-5 0-15 1,13 4-4-1,-12-5 1 0,11 2 1 0,-3-1 6 0,-8 1 2 0,12 3 1 0,-12 0-1 3,7 0 0-5,-3-3 4 2,4 3 4 0,-1 0 9 0,5 0 10 0,3 0 11 1,-7 0 13-2,8 0 8 2,-5 0 6-1,12 0 3 1,-3 0-1-2,3 0-5 1,-4 0-6 0,9 0-3 0,-1 0-9 0,0 0-5 0,8-4 6 1,-8 4 11-1,12 0-2 0,-4-5-10 0,3 5-3 1,5 0-15-2,-12-4-20 1,16 4-2 1,-4 0 2 0,-1 0 4 22,5 0 10-28,0 0 4 0,7 0 1 0,-4 4 1 0,9-4-8 89,3 0-9-89,-4 0-2 0,1 0 2 0,7-4 2 0,-4 1 2 0,12 3 1 0,-12-4 2 0,12 1 3 0,-4 0 10 1,0-3 6-1,-4 3 7 0,12-1 3 0,-8 1-2 0,7 0-8 0,-3-6-4 0,4 5-5 0,-8 1-7 0,0-4-5 98,4 4 2-98,-4-3 2 0,0 3 12 0,-8-4 14 0,0 4 19 0,-4-6 17 0,5 2 13 0,-5 2 2 0,-11-1-3 0,3-2-15 0,4 0-16 0,-7 4-20 1,-8-2-13-1,-4 0-17 0,-4 3-9 0,-4-4-7 0,0 7-4 0,-11-3-7 0,7 3 4 28,-15-4-7-28,7-1 2 0,-15 5-8 0,-4 0-38 0,8 0-69 89,-8 0-73-89,0 0-81 0,11 0-105 0,-11 0-84 0,12 0-86 0,-12 0-164 0,0 9-290 0,16-6-20 0,-16 4 158 0,4-4 241 1,-4 3 280-1,0-6 254 0</inkml:trace>
    </iact:actionData>
  </iact:action>
  <iact:action type="add" startTime="34845">
    <iact:property name="dataType"/>
    <iact:actionData xml:id="d5">
      <inkml:trace xmlns:inkml="http://www.w3.org/2003/InkML" xml:id="stk5" contextRef="#ctx0" brushRef="#br0">6205 12179 54 0,'15'4'387'7,"1"4"222"-1,-8-8 173 1,3 0 160-1,1 0-525 1,7-5-313 5,9 5-43-11,-9 5-22 5,5-5-31 1,-1 4-10-1,-4 0-1 1,9-1 8 0,-5 0 13 0,4 2 15-2,4-2 15 4,-7 2 5 3,7-2 5-12,-4 0 2 6,4 2-2 1,0-2 7-1,1 1 10 1,-1 0 16-1,8 1 5 1,-4-5-2-2,4 3-8 0,0 0-13 0,-4-3-21 0,4 4-13 0,0-4-7 0,-4 0 1 0,11 0 5 0,-11 0 0 1,4 0 0 0,4 0-2 2,-4 0-7 9,4 0-6-16,4 0-2-1,-1 0-4 0,1 0-4 16,4-4 1-16,-1 4-1 0,-3-3-1 16,4 0 3-15,-1-2 5-1,9 1 5 17,-9 0 8-17,5 1 4 0,3-2 4 0,-7 2 3 16,3 0-6-16,5-2-9 0,3 5 4 16,-8-3 4-15,5 3 3-1,-5-5 1 16,9 2-1-16,3 3-7 0,-12 0-13 17,5 0-9-16,3 0-10-1,-7 0-4 0,7 0-3 15,0 0-2-14,4 3 0-1,-11 2 2 17,7-5-1-16,-3 3 4-1,-5 2-1 15,8-5 6-14,1 3 0-1,3 0 9 16,-4 2 9-16,-7-5 15 0,7 3 11 0,0 1 17 16,5-4 8-16,-5 4 5 0,0-4 5 17,0 5-12-17,-7-5-8 0,11 3-15 19,-4 0-15-18,-7-3-18-1,7 4-5 0,-3-4-4 13,-5 3 0-13,12 3-2 0,-11-6 2 17,3 0-6-17,-3 3 4 0,3 0-4 16,-3-3 0-15,3 4-2-1,4-4 5 16,-7 0-1-16,3 0 1 0,-3 0 1 17,7 0 4-17,-11 0 5 0,11 0-7 0,-4-4-2 16,-3 4-5-15,3 0-7-1,-3 0 4 16,3-3 12-16,1 3 7 0,-5 0 4 18,5 0 6-17,-13 0-5-1,20 0-8 0,-19-3-3 15,19 6-3-15,-19-3-1 0,19 0 1 18,-3-3 1-17,-9 3 3-1,8 0 2 0,1 0 3 14,3-6 1-13,-4 3 5 15,-7 3-7-16,15-4-1 0,-8 1-8 0,0 0-6 17,8-2-2-17,1 1 7 0,-17 4-2 16,16-4 4-16,-8 1 6 0,1 3-3 18,-1 0-4-18,0 0 2 0,5 0 2 0,-1 0-2 15,-4-5 1-15,4 5 0 0,0 0 0 17,-3 0-5-16,3 0 1-1,-4 5-1 15,0-5 2-14,1 0-5-1,7 0 2 17,-8 0-2-17,0-5 3 0,1 5-2 0,-1 0 5 16,0 0-3-16,-3-3 3 0,3 3 0 16,-7 0 13-15,11 0 0-1,-4 0 3 16,-7 0-4-16,7 0-4 0,0 0-16 17,-3 3-3-16,-1-3 1-1,-4 0-1 0,5 5 1 16,-12-5 1-16,19 3 1 0,-19 1 6 16,19-4-2-15,-12 4 6-1,5 1-2 171,3-5-3-171,-11 3-6 0,11 0-1 0,-12-3-3 0,13 4 5 0,-13-4 2 0,5 3 4 0,7 3 5 0,-3-6-2 0,3 3-2 0,-8-3 1 0,13 3-3 1,-5-3-6-1,-8 4-1 0,9-4 4 0,-5 0 0 0,4 0 2 0,8 0 6 0,-15 0-5 0,15 0-1 0,-8 0 3 0,1 0-6 0,-1 0-1 0,8 0 3 0,-8 0 1 0,8 0-3 0,0 0 6 0,-3 0 5 0,3 0-3 0,0 0-2 0,0-4-4 0,4 4-1 0,-4 0 0 0,4 0 3 10,0-3-5-9,4 0-2 120,4 3-3-121,-8-6-4 0,0 3-6 0,3-1 2 0,5 4 4 0,0-3 8 0,0-5-2 0,-1 4 4 1,1-3 3-1,0 2-1 0,0 2-6 0,0 0 3 0,-5-2 1 0,5 2-2 0,0-2-2 0,0 2-1 0,-1 0-11 0,1 3-12 0,0-4-10 0,-4 0-3 0,8 4-2 0,-5-5 5 0,1 5 12 0,0-3 6 11,0 3 4-11,-1 0 7 121,1 0 2-120,0 0 3-1,-8 0 4 0,8 0 5 0,-1 0-1 0,9 0-1 0,-16 3-8 0,0-3-9 0,8 5-5 0,-1-5 0 0,1 0 1 0,0 4 3 0,-4 0 1 0,4-4 0 0,-1 3 0 0,1 0 1 0,-8-3 5 0,8 5 5 0,4-5 4 0,-5 0 5 0,1 3-7 0,0-3 1 0,0 0 3 0,7 0 0 11,-3 0 2-11,3 0 4 122,1 0-2-122,-4-3-4 0,3 3-4 0,-3-5-2 0,11 2-1 0,-11 3 3 0,7-3 3 0,1-1 2 0,3 0 0 0,-11-1-1 0,15 2 0 0,-8 3 4 0,9-4 0 0,-9 1 2 0,8 0-5 0,1-1-2 0,-9-1-2 0,8 1-2 0,-7 1 3 0,7 3 5 0,-15-4 0 0,15 1 2 0,-8 3 8 0,5-3 7 11,-1 3 8-10,0-6 14 122,1 3 7-123,-1 3 7 0,-4-4 6 0,-7 4 5 0,15-3-2 1,-7 3 4-1,-5-3-4 0,-3-1-6 0,11-1-6 0,-15 5 2 0,11-7-8 0,-11 7-9 0,4-5-6 0,-4 0-10 0,-1-1-14 0,-3 3-5 0,-4-1-2 0,0 1-3 0,4-2-1 0,-12 2 0 0,1 0 5 0,-5 3-5 0,0-5-3 0,-7 5-3 0,-5-3-4 10,-7 3-8-10,8 0-21 121,-12 0-34-120,0 0-55-1,-8 3-84 0,0 2-88 0,-8-5-89 0,-3 6-102 0,-9-1-138 0,9-2-200 0,-8 4-164 0,-12-1 90 0,7-1 204 0,-7-5 259 0,-7 0 256 0</inkml:trace>
    </iact:actionData>
  </iact:action>
  <iact:action type="add" startTime="37397">
    <iact:property name="dataType"/>
    <iact:actionData xml:id="d6">
      <inkml:trace xmlns:inkml="http://www.w3.org/2003/InkML" xml:id="stk6" contextRef="#ctx0" brushRef="#br0">1957 13258 33 0,'15'0'332'2,"13"-4"280"3,-5-8 237 0,4 2 245 0,4-6-370 0,8 6-315 0,-4-6-139 1,12 4-88-1,-4 0-98 0,8 0-67 0,-9 10-22 0,9-6-10 0,0 4 5 1,3-2 8-2,5 6 2 1,-5-6 0 4,8 6-1-6,5-3-3 2,-1 3 8-1,-4 0 20 3,8-4 17 23,8 4 23-30,-12 0 29 0,16 0 15 1,-4-3 6-1,4 3 18 0,-1 0 29 3,5 0-11 3,4 3-13-1,-9-3-19 115,5 0-30-119,7 4-47-1,-11 5-4 0,8-6-9 0,-1 4 0 0,-11 1 6 0,4 3 1 0,0-3-3 0,-4 8 2 0,3-6 0 0,-7 1 2 0,-4-3 6 0,0 3 4 0,-3 0-2 0,-5-4-4 0,4 2-4 0,-11-5-14 0,3 2-8 0,-11-2-6 0,3 5-1 0,1-6-3 0,-4 0-5 0,-12-3 4 9,11 4-5-9,-14-4 1 122,-1 0-1-122,-8 3 4 0,4-3-23 0,-11 5-38 0,3-5-62 0,-7 4-71 0,8-4-83 0,-5 4-93 0,-3-1-91 0,0 5-116 0,-5 0-232 0,-3-2-225 0,-4 6 69 0,8-3 199 0,-8 1 254 0,0-7 286 0</inkml:trace>
    </iact:actionData>
  </iact:action>
  <iact:action type="add" startTime="39914">
    <iact:property name="dataType"/>
    <iact:actionData xml:id="d7">
      <inkml:trace xmlns:inkml="http://www.w3.org/2003/InkML" xml:id="stk7" contextRef="#ctx0" brushRef="#br0">13922 13388 58 0,'-20'0'393'2,"9"-3"303"4,3-1 264-2,-4-6 234 1,12-2-510 0,-4 2-293 0,4 1-154-1,4 2-103 1,4-4-72 0,-4-2-42-1,11 7-25 1,-11-7-6 0,16 6 6 0,-1-5 14 0,1 5 10-1,3 1 8 1,4-3 10 0,5 2 9 0,3 3 2-1,0 1-2 1,0 0 0 3,7 3 2 1,5 0 5-8,-4 0 3 0,8 0 8 4,-1 0 8 0,5 0 2 0,11 3-3-1,-4-3 0 1,1 0 2 0,11 0 10-1,0-3 13 2,7 3 21 2,17-5 14 10,-5 1-4-18,8 0-9 0,-3 1-22 0,3-2-16 17,12 2-5-17,-4 1 6 0,4-7-2 0,0 4-2 15,0 5-3-14,-8-2-17-1,4-1-10 16,4-2-9-15,-16 1-2-1,12 4-9 0,-8-5-3 16,-7 5-5-16,-9-2 1 0,-3-3-3 16,0 5-8-15,-4-3-6-1,-12 3-9 16,-4-3-7-16,-11 3-8 0,-1 0-30 0,1 3-66 18,-8 0-86-18,-8 2-100 0,0-3-116 0,-8 7-112 16,4-1-99-16,-11-1-190 0,-5 2-266 16,1 1 14-15,0-3 185-1,-9 2 259 0,5-3 300 17,4-6 245-16</inkml:trace>
    </iact:actionData>
  </iact:action>
  <iact:action type="add" startTime="40666">
    <iact:property name="dataType"/>
    <iact:actionData xml:id="d8">
      <inkml:trace xmlns:inkml="http://www.w3.org/2003/InkML" xml:id="stk8" contextRef="#ctx0" brushRef="#br0">19649 13385 67 0,'0'9'461'3,"4"-9"355"2,-4 0 298-1,8-6 236 1,0-1-599 0,7 1-414 0,5-3-175-1,11 5-87 1,0-3-30 0,8 4-9 0,4 0-2 0,4 3-10-1,3 0-12 1,-3 0 6 0,19 0 8 0,-11 3 12-1,3-3 8 1,4 3 16 0,8-3 9 0,-3 0 9-1,3 4 12 2,4-4 9-2,7 0 2 1,1 3 2-1,8-3-2 1,-5 4-2 0,13-4 0-1,-1 5-9 2,4-5-3-1,1 4 0-1,3-4-8 118,4 0-4-121,-8 0 4-1,12 0-11 0,-8 0-11 0,0 0-17 0,-4 0-13 0,8 0-12 0,-4 0-10 0,-3 0-11 0,-1 0-8 0,0 0-25 0,-7 3-51 0,-9-3-57 0,-3 3-75 1,8-3-91-1,-9 4-77 0,-7-1-71 0,-4 3-99 0,1 0-144 0,-9-2-286 0,-8 3-65 0,5 2 140 0,-5-3 243 0,-3-2 280 0,-1-8 270 0</inkml:trace>
    </iact:actionData>
  </iact:action>
  <iact:action type="add" startTime="41351">
    <iact:property name="dataType"/>
    <iact:actionData xml:id="d9">
      <inkml:trace xmlns:inkml="http://www.w3.org/2003/InkML" xml:id="stk9" contextRef="#ctx0" brushRef="#br0">24948 13219 39 0,'0'0'323'3,"0"0"281"2,4 0 260 0,12-3 239-1,-16-2-401 1,4 2-236 0,4 1-142 0,-4-7-102-1,11 4-75 1,-11 5-54 0,12-2-36 0,-5-1-24-1,9-2-2 1,-5 5 8 0,5-4 19 0,7 4 18-1,-4 0 15 1,5 0 13 0,3 0 11 0,4 0 13 0,4 0-7 0,0 0-10-1,11 0-17 1,-7 4-21 0,8 4-25-1,-1-6-17 1,5 6-8 0,3 0-10 0,-3 0-7 0,3-1-5-1,-3 2-13 1,7-3-41 0,-11 5-69 0,7-2-72 99,-3 1-104-103,-9-1-130-1,-3-3-179 0,-4 6-365 0,-8-4-130 0,0 3 117 0,-7-3 233 0,-13-8 296 0,5-5 309 0</inkml:trace>
    </iact:actionData>
  </iact:action>
  <iact:action type="add" startTime="42247">
    <iact:property name="dataType"/>
    <iact:actionData xml:id="d10">
      <inkml:trace xmlns:inkml="http://www.w3.org/2003/InkML" xml:id="stk10" contextRef="#ctx0" brushRef="#br0">2790 14375 43 0,'31'6'307'3,"0"-6"234"3,8-9 183-2,0 2 165 1,8-5-437 0,4 1-182 0,15 5-99 1,0-7-44-2,16-2-32 1,11 3-35 2,-3 2-27-3,11-2-21 2,0 2 0-2,12-3-10 1,0-2-2 0,0 4-7 0,4-1 0 0,3 2 3 0,1 0 1 1,-4-3 2 1,7 2 9 40,5 3 18-46,-4 0 15-1,-1 2 30 0,9 1 30 0,-9-3 15 1,5 5 12-1,-1 0-5 0,5-1-7 0,-1-5-10 98,0 6-7-98,1-1-15 0,-1-2-20 0,0 2-20 0,-15 4-17 0,12 0-20 0,-12 0-13 0,-8 4 1 0,-12-4-10 0,0 3-34 0,-15 0-46 0,-4 1-52 0,-8 4-71 0,-8-4-84 0,8 3-117 0,-11 1-173 0,3 3-246 0,-7 0 18 100,-5 2 150-100,-7-7 218 0,-4-2 234 0</inkml:trace>
    </iact:actionData>
  </iact:action>
  <iact:action type="add" startTime="43115">
    <iact:property name="dataType"/>
    <iact:actionData xml:id="d11">
      <inkml:trace xmlns:inkml="http://www.w3.org/2003/InkML" xml:id="stk11" contextRef="#ctx0" brushRef="#br0">14658 14466 75 0,'-12'8'447'2,"4"-3"323"3,16-10 281 0,-8 1 251 0,0-3-594-1,0 7-316 1,0-5-156 0,0 5-107 0,0-3-85 0,0 3-71-1,4-2-48 1,-4 2-23 0,12 0-5 0,3-6 10-1,-3 3 24 1,7 3 26 0,1 0 19 0,11 0 14-1,-8 0 13 1,5 0 15 0,7 0 17 2,-4 0 14 56,15 0 11-61,-10 3 10-2,14 3 5 0,-7-6 2 0,15 0 2 0,-3 2 3 0,3-2 7 0,5 3 7 0,-1-3 6 0,16-3 13 0,-12 3 14 0,12-2 2 0,-4-4 3 0,8 3-7 10,-1-2-8-10,1 0-11 122,0 0-7-122,0-4-7 0,-1 2-4 0,5 4-6 0,-4-6-21 0,7 2-13 0,-3 4-18 0,-4-1-11 0,0-2-15 0,-1 0 2 0,1-1 0 0,-4 4-6 0,-12 0-4 0,12-1 0 0,-23-1-4 0,3 1-8 0,-7 1 2 0,-9-1-17 0,1 4-42 0,-12-3-71 0,0 3-81 0,1-3-98 0,3 6-105 0,-20-3-123 0,13 0-182 11,-9 3-315-10,-7 1-61-1,-1 3 149 121,1-2 256-121,-4-5 301 0,-8-5 280 0</inkml:trace>
    </iact:actionData>
  </iact:action>
  <iact:action type="add" startTime="44222">
    <iact:property name="dataType"/>
    <iact:actionData xml:id="d12">
      <inkml:trace xmlns:inkml="http://www.w3.org/2003/InkML" xml:id="stk12" contextRef="#ctx0" brushRef="#br0">19618 14251 35 0,'4'13'383'2,"12"-10"353"3,-5 0 280-1,-7-6 209 2,12 0-451-2,-1-6-441 1,5 5-208-1,7 1-68 1,4 0 2 0,8 3 2 0,4 0-2-1,8 0-13 1,-1 3-22 0,12 0-20 0,1 1-13 0,7-1-4-1,-4 6 9 1,4-6 12 0,4 1 22-1,4 4 25 1,4-4 22 1,0 0 19-2,-1-1 11 0,5 0 13 2,7 2 0-2,5-5 2 1,-1 3-12 0,4 1-14 0,8 0-20 0,4 1-20 11,0 1-11-16,0-2-13 0,4 5-3 17,11-6 4-17,-3 0 10 0,7 4 13 0,5-3 10 16,3 5 6-16,4-6-1 0,0 0-5 17,-8 4-18-16,8-1-3-1,0 0 1 0,4-2 7 15,0-1-8-15,-4-3 13 0,0 0 14 18,8 0 10-18,-8 0-7 0,0-3 15 0,0-1 3 18,4-2 3-17,-11 6-17-1,-1-9-6 0,4 5-15 14,-8 1-20-14,1 0-15 1,-1-1-16 14,-7-1-8-15,-8 5-6 0,-4 0-8 17,-4 0-20-17,-8 0-17 0,-16 0-34 18,-3 5-37-18,-12-1-35 0,-7-4-30 1,-5 3-32 13,-11 0-30-14,-8-3-30 0,0 4-39 17,-8-1-47-17,-8 3-63 0,4-3-105 0,-7 0-199 16,-8 1-302-16,7 4 25 0,-15 0 182 17,-4-2 255-17,0-6 289 0</inkml:trace>
    </iact:actionData>
  </iact:action>
  <iact:action type="add" startTime="45464">
    <iact:property name="dataType"/>
    <iact:actionData xml:id="d13">
      <inkml:trace xmlns:inkml="http://www.w3.org/2003/InkML" xml:id="stk13" contextRef="#ctx0" brushRef="#br0">2124 15517 244 0,'27'-3'633'3,"-11"-6"291"3,4 6 233-2,-1-1-87 2,0-2-624-1,5 2-221-1,3-1-64 1,12 1-20 0,-8 1-11 1,12 3-25 0,8-4-28-2,3 4-23 1,5 0-24 0,11 0-9 0,-4 0-14 1,12 0-24-2,3-3-36 1,5 0-31 1,8-6-37-1,7 2-50 2,12-3-73 41,7-3-78-48,5-6-111 0,0-8-146 1,7-2-288-1,8-6-22 0,-7 1 143 0,-17 5 214 0,5-6 234 0</inkml:trace>
    </iact:actionData>
  </iact:action>
</iact:actions>
</file>

<file path=ppt/ink/inkAction1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1-06-22T12:28:54.153"/>
    </inkml:context>
    <inkml:brush xml:id="br0">
      <inkml:brushProperty name="width" value="0.05292" units="cm"/>
      <inkml:brushProperty name="height" value="0.05292" units="cm"/>
      <inkml:brushProperty name="color" value="#C00000"/>
    </inkml:brush>
  </inkml:definitions>
  <iact:action type="add" startTime="8382">
    <iact:property name="dataType"/>
    <iact:actionData xml:id="d0">
      <inkml:trace xmlns:inkml="http://www.w3.org/2003/InkML" xml:id="stk0" contextRef="#ctx0" brushRef="#br0">3752 7098 52 0,'0'0'384'3,"0"0"319"2,0 0 278 0,0 0 223 0,0 0-535 0,0 0-351 0,0 0-207 0,4-8-125 1,11 4-52-1,-3-3-19 0,7 2-16 0,1 2-14 0,11 3-10 0,-8 0-5 0,8-3 18 0,1 3 25 0,-1 0 24 1,8 3 27-1,0-3 20 1,-4 0 30 0,11 0 36-3,-3 3 41 3,0 2 38-2,8-5 32 1,7 2 23 1,-3 3 0-1,7-1-14 0,0 1-15 0,16-2-11 0,-12-1-19 0,12-2-11 1,4 5-5 102,-8-5 1-107,8 0-3-1,-1 0-4 0,9 0-6 0,-4-5-1 0,3 5-7 0,-3 0-12 0,3 0-12 0,5 0-25 0,7 0-21 0,4 5-21 0,4-2-8 0,4 3-2 0,0-3 5 0,12 4 10 0,-1 0 2 0,9 2-2 0,-1-6-11 0,0 0 2 11,-7-6-2-11,-4 3 3 84,-5-8 6-84,-3-3 4 0,0 1-7 0,0-4-1 0,0 0 0 1,-4-1 2-1,4-1 9 0,-8-3 11 0,8 2 0 0,-4 1 2 0,-4-3-2 0,-4 0-4 0,-7 1 8 0,-1-1-2 0,-3 0-3 0,-1 0-2 0,-22 5-3 32,11-5-5-32,-12 0 8 0,-4 0 3 0,-4 3-1 0,-3-2 3 0,-8-1-6 33,-4 0-1-32,-5 3-2-1,-3-2 3 0,-3 0 2 0,-13 1 5 0,8-2 2 0,-15 2 0 16,0-2-2-16,-4 0-9 0,-5 0-13 17,-3 0-4-17,-3 1-12 0,-5-5-8 16,-4 1-3-16,0-1 6 0,-15 1 8 17,4-1 6-17,-5 1 4 0,-7-2 3 0,-3-2-4 17,-5 4-4-17,-4-1 0 0,0-4-3 16,-3 6 0-16,-13-3-1 0,5 5-7 18,-4-4-7-18,-8 1-20 0,-1 3-21 0,5 0-14 16,-12 4-17-16,-3-4-4 0,-1 3 13 16,-4-1 18-15,-3 5 17-1,3-4 18 16,-7 6 14-16,-9-2 5 1,1 1 5 16,0 0 10-17,0 7 2 0,-12-3-3 0,8-1 2 15,-8 5 0-15,-8-2 2 0,4 5 0 18,-11-3 1-17,-9 3 4-1,-7 0 8 14,-15 0 0-14,11 0 4 17,-16 3 9-17,8 2 9 0,-3-2-6 17,3 5 2-17,4-5-1 0,0 5 0 16,8 0-21-15,-4-1-7-1,-4 0-10 105,-3 8 3-105,-5 1-13 0,12 3 5 0,-15 7 6 1,-1 3-6-1,1 5-4 0,-9 8 21 0,9 4 30 0,-5 2 18 0,5 10 30 0,7 1 18 0,12 5-5 0,-4 7-31 0,20 5-29 0,7-1-85 0,20 9-169 0,15-2-253 0,8 1-504 0,27-1-300 0,20 1 56 0,20-7 258 82,3-4 346-82,16-15 386 0</inkml:trace>
    </iact:actionData>
  </iact:action>
  <iact:action type="add" startTime="10402">
    <iact:property name="dataType"/>
    <iact:actionData xml:id="d1">
      <inkml:trace xmlns:inkml="http://www.w3.org/2003/InkML" xml:id="stk1" contextRef="#ctx0" brushRef="#br0">3432 7934 52 0,'4'5'402'3,"8"-2"323"3,-12-3 247-1,16-3 208 0,-5-6-495 0,9 2-350 0,-1-1-170 0,5-1-64 0,7-1-33 0,8 7-41 1,-4-5-26-1,11 0-11 0,5 4-5 0,0 1-7 0,-5 3-6 0,13 0-3 0,-5 0 2 0,5 0 1 2,-5 3 7-3,12 1 9 3,-3-1 6-3,-1 2 5 0,8 3 4 1,-4-2-1 0,12 7-4 0,-12-7-2 1,16 6 0-1,-4-3-2 0,4-4 7 1,0 3 12 4,-1 1 23-10,5-2 17 16,3-4 14-16,-3 4 11 0,-4-1 1 17,11 0-13-17,5-2-6 0,-5 3-25 17,8 2-14-17,5-6-10 0,-1 4-4 17,15 2-6-17,1-2 5 0,11-1 3 15,-3 2 1-14,3 3 2 15,8 1-3-16,-3-3 11 0,-9 1 12 3,-3 2 16 12,-8-5 14-15,-4 5 13 0,-1-5 10 16,9 0 1-16,-8 0-6 0,0 2-10 16,0 1-18-16,0-1-19 0,8-3-17 17,-1 1-8-17,-3 7-1 0,4-12 6 17,-4 6-9-17,11 1 4 0,-3-7-3 0,-1 1 1 16,9 2-13-16,-9-5 7 0,9-5 3 18,-1 2-2-18,0 1 3 0,1-7-3 16,3 1 1-16,4 6-4 0,-4-12-2 0,5 7-20 16,3 1-13-15,-8-7-12-1,8 3-27 16,0-2-29-16,8 2 4 0,-8-6 12 17,8 6 16-17,0-6 23 0,-8-3 25 16,0 3 18-14,-8-2 13-2,8-1 1 0,-4 0 12 15,-3-4 9-15,-5 4 10 0,0-3-2 18,-7 4-1-18,3-1-4 0,-15-4-13 15,4 4-10-15,-8 0-4 0,-15 0-1 17,-1 2-2-16,-3-2 2-1,-24-2 3 0,12 2 1 16,-16 0 6-16,-11 2 5 0,-1-2-5 16,-15 0 7-15,-4 0 6-1,-3-5-2 16,-9 5-19-16,-7 2-22 0,-8-2-37 17,-4-5-37-16,-12 3-29-1,0-6-6 0,-11 5 10 16,-12-4 20-16,0 0 21 0,-16 2 29 16,-7 3 23-16,-4-6 20 0,-5 4 16 17,-3 1 16-17,-19-1 23 0,3 1 21 17,-3-2 9-17,-13 2 6 0,1 2-13 0,4 1-22 16,-16 0-25-16,0 6-16 0,-8-3-11 17,1 0-4-17,-5 3-1 0,-7-3 2 17,-1 5-3-16,1-5-4-1,-4 6 4 0,-1-6 2 16,-11 4 4-16,4-2 4 0,0 2 6 16,-4-3 13-16,-4 4 11 0,0 1 7 16,-11-4 5-15,7 4 6-1,-15-2 5 16,7 2-11-16,-3 1-2 0,-8-2 0 17,0 5-9-17,-5 2-12 0,5-5 4 0,0 6 9 18,-8-1-18-18,8 1 3 0,-8 3 4 15,8 3-11-15,-5 1-14 0,-3-1 10 18,8 1-13-17,-8 8-6-1,0-5 7 0,0 5 6 14,-4-2-9-14,-7 6 8 17,-13 3-8-17,1 4 4 0,-8-2 6 17,0 7 19-17,7 1 11 0,5 2 17 16,15-2-8-16,-4 3-12 1,16-3-7 0,0 5-8 14,3 4-17-15,13 0 1 0,-1 2-1 17,4 6-6-17,12-1-25 0,12 8-50 16,7 1-90-15,5 1-145-1,15 6-177 17,-4-2-323-17,15 9-341 0,12 4 31 0,12 2 210 16,8-2 283-16,7-3 334 0</inkml:trace>
    </iact:actionData>
  </iact:action>
  <iact:action type="add" startTime="13993">
    <iact:property name="dataType"/>
    <iact:actionData xml:id="d2">
      <inkml:trace xmlns:inkml="http://www.w3.org/2003/InkML" xml:id="stk2" contextRef="#ctx0" brushRef="#br0">3518 9026 54 0,'0'0'370'3,"0"0"284"2,0 0 233 1,0 0 189-2,0 0-524 1,8-2-283 1,-8 2-149-1,12-5-76 0,-5 1-35 0,5-1-16 0,0 2-8 0,-1-1-2 1,17 1 3-2,-9 3 4 2,-3-3 6-1,15 3 3 0,-4-4-3 0,4 4-9 0,8 0-5 0,-4 0-11 2,4 0-3 29,4 0-1-36,8 4 5 0,-1-4 4 0,9 0 5 0,-5 3 8 0,5 0 7 0,3-3 31 3,8 4 37 2,-4-4 39 0,12 0 31 2,-12 0 20 107,16 0 8-114,0 0-11 0,-1 0-20 0,1-4-24 0,8 1-17 0,3 3-24 0,1 0-13 0,-1 0 2 0,4-3-3 0,1 3-1 0,11 0-21 0,-8 0-21 0,12 3-21 0,4-3-2 0,7 3-1 0,5 1 7 0,-5 4 6 0,9-4 9 0,3 3 4 0,8 1 5 11,-4 1 19-11,-7-7 12 121,-1 6 2-120,-15-1-1-1,4 2-9 0,-5-3-19 0,1 1-7 0,0 2-9 0,-4-2-3 0,0 0 7 0,-4 2 2 0,4-9 6 0,0 3 8 0,0-3 11 0,0 0 19 0,-8-3 9 0,4-6 17 0,4 2 4 0,-8 4-3 0,0-10-11 0,-4 3-2 0,8-6-19 0,-4 5-19 0,-3-5-11 0,-1 2-5 0,-8-1-6 116,1-4 10-115,-5 9-6-1,-7-9-5 0,0 3-7 0,-8 0-6 0,-4 3-2 0,-4-3 8 0,-4 1 7 0,4-4-3 0,-19 3-1 0,4 1-13 0,-4 1-27 0,-16-5-20 0,0 9-16 0,-8-6-10 0,4-3-6 1,-15 8-6-1,0-8 1 0,-4 3 3 0,-8-3-3 0,0 2 4 0,-8-2 23 0,4-2 7 11,-12-1 10-11,-3 3 7 84,3-7 7-84,-11 3 6 0,4 1 5 0,-8-4 9 0,-16 2 4 0,12 2 5 0,-12-4 3 0,0 7 0 0,-3-4-1 0,-13 1 0 0,-3 3-2 0,4 1-4 0,-4-2-11 0,-4 1-2 0,-8 4-2 0,-4-2-1 0,4-4 7 88,-11 7 9-88,-1-5 8 0,4 4-2 0,-7-1 1 0,-4 6 2 0,3-6 2 0,8 6 0 0,-15-6 7 0,8 4 1 0,-8 2 7 0,-1-2 5 0,1 0 7 0,0 1 3 0,4 0 7 0,-13 4-10 0,9-5-10 0,4 5-8 100,-16 0-5-100,4 2-2 0,4-2-4 0,-8 3 1 0,4 1 0 1,-4 0-1-1,0-3-1 0,0 3 5 0,0 3-2 0,0 0-8 0,-19 0 2 0,0 3-2 0,3 3-3 0,-15-3 3 0,12 4 12 0,-12-4 1 0,11 6 8 0,5-2 4 100,-1 0 3-100,9 5 0 0,-1-5 3 0,8 1-5 0,0 0-7 0,-4 3 5 0,4-4-1 0,0 5 1 0,0-2-2 0,-7 6-1 0,7 0-14 0,0-3-12 0,4 3-13 0,4 3-7 0,4 5 3 0,-1-5-10 0,9 1-8 0,11 3-1 0,0 5-6 0,8-6-10 99,4 4 8-99,0 1-2 0,8-1-2 0,7 3-4 0,-3 2-6 0,15-1-5 0,4 0-11 0,4 0-12 0,8 1-15 0,7-5-16 0,9 3 3 0,7 2 12 0,4 0 24 0,4 2 25 0,7 1 25 0,9-3 16 0,11 5 14 0,8-1 4 0,4-1 6 99,15 1 5-99,12-6 7 0,4-3-2 0,12-4 1 0,11-1-1 0,8-2-27 0,16-9-49 0,-4-3-69 0,11 2-90 1,1-6-124-1,3-3-213 0,8 7-123 0,-7-7 58 0,-9 0 139 0,-3 0 183 0,-4 0 198 0</inkml:trace>
    </iact:actionData>
  </iact:action>
  <iact:action type="add" startTime="35861">
    <iact:property name="dataType"/>
    <iact:actionData xml:id="d3">
      <inkml:trace xmlns:inkml="http://www.w3.org/2003/InkML" xml:id="stk3" contextRef="#ctx0" brushRef="#br0">4176 9958 21 0,'0'0'289'3,"16"0"273"2,-16 0 212 0,4-6 143 1,-4 6-393-1,15-3-341 0,-11 3-165 0,16 0-57 0,-1 0 6 0,4 0 18 0,5 3 5 0,3 3-15 0,4-6-16 1,4 7-20-1,11-4-12 0,-7 0 4 0,8 2 2 0,7-2 7 0,-3 2 14 0,3-2 6 2,-3 0 1-4,7 2 13 3,4 2 14-1,-4-3 21 0,1 4 28 0,7-6 33 0,-4 6 31 0,12-2 26 0,-4-3 15 0,8-1 10 1,-1 3 1 76,5-2-22-82,11 1-19 0,1-4-17 0,11 5-22 0,4-5-18 0,7 4-12 0,5-4-8 0,7 0-13 0,1 0-6 0,11 3-12 0,-16-3-2 0,12 3-4 0,-15 1 0 0,0-4 1 89,3 3 3-89,-11 1 12 0,11-4 6 0,-11 9 9 0,4-6 3 0,4 0 1 0,-1 1-6 0,5 5-8 0,-1-3-6 0,1 1-4 0,3 6-5 0,-4-7-1 0,5 7 0 0,7-7 3 0,-4 2 0 0,4 5 5 0,-7-10 7 100,11 7 8-99,-12-1 0-1,-3-2 6 0,11 0 3 0,-8 2 0 0,1 1-2 0,-9 2-7 0,9-2-1 0,-9 2-6 0,1-1-3 0,15 6-5 1,-15-7-5-1,7-3-8 0,0 5-2 0,1-2-2 0,-5-1-4 0,5-2 2 0,7 0 3 0,-4-4 5 0,4 3-3 98,-7-6 5-98,3 3 6 0,-4-3 6 0,1 0 7 0,-1 0 5 0,-7-3 7 0,-1 3 4 0,-3-6 7 0,-4 3 1 0,-4-4 2 0,0 3-4 0,-4-2-5 0,-8-3-6 0,-4-1-5 0,1-3-2 0,-13 2-8 0,5-5-6 0,-8 2-7 0,-12 2-6 100,-4-2-3-100,-4-1-1 0,-4-1-4 0,-7 1 3 0,-8 1 2 0,-4-5 3 0,-16 0 9 0,8 4-2 0,-15-4-7 0,0 0-20 0,-9-4-21 0,1 4-18 0,-8-3-10 0,0-4-7 0,-15-1 10 0,3 4 10 0,-8-3 7 0,-3 1 23 0,-4-1 21 1,-4-1 19 98,-1 0 19-98,-3 0 11-1,-11 4 2 0,11-3-4 0,-16 4-5 0,-7-5-6 0,7 4-5 0,-3 1 0 0,-9-1 0 0,-7 1 2 0,0 3 0 0,0 1 10 0,-4-5 8 0,0 4 8 0,-8-4 7 0,-7 1 4 0,3 3-1 0,-4 0 2 1,-3-5 3-1,0 7-1 99,-16-2-8-99,7 0-10 0,5 0-17 0,-12 4-16 0,-4-1-10 0,8 2-2 0,-4-4-5 0,-4 2-3 0,0 4 0 0,-4-2-2 0,4 2 1 0,-7-2-2 0,-1 2 1 0,4-3 1 0,-7 4 3 0,-5 0 1 0,12-2 4 0,-15 3 7 0,7-2 14 99,-7 2 15-99,0-6 6 0,-1 9 8 0,1-5-2 0,-5 5-9 0,5-5-13 0,-8 5-9 0,8-1-10 0,-5 0-1 0,-3 5 0 0,4-5-13 0,-4 6-2 0,11-7 6 0,-15 4 5 0,12 2-3 0,-8 3 14 0,3 0 13 0,-3-4 22 0,4 4 9 2,3 0-5 96,-7 0-3-98,12 0-3 0,-5 4-16 0,-7-4-19 0,8 3 0 0,-1 2-1 0,5-1-6 0,-4 1-2 0,-1 0-5 0,1 0-2 0,-4 4-3 0,-12-4 4 0,4 3-12 0,-4 5 7 0,-4-10 3 0,8 7 7 0,3-1 4 100,-3-5 10-100,20-1 7 0,-1 0-1 0,5 1-7 0,7-4-8 0,0 9-3 0,8-9-3 0,-8 3-2 0,11 0 3 0,1 4 1 0,0 2-11 1,8-2-6-1,-1 9-4 0,5-3-12 0,7 4-18 0,0-3-16 0,16 5-26 0,-12 3-43 0,12 1-94 0,-4 4-152 26,7 8-150-26,-7-3-212 0,12 7-346 0,11 7 24 0,-3 2 214 33,3 0 257-32,16 2 282-1</inkml:trace>
    </iact:actionData>
  </iact:action>
  <iact:action type="add" startTime="57391">
    <iact:property name="dataType"/>
    <iact:actionData xml:id="d4">
      <inkml:trace xmlns:inkml="http://www.w3.org/2003/InkML" xml:id="stk4" contextRef="#ctx0" brushRef="#br0">3518 11008 50 0,'12'12'356'3,"7"-5"245"2,-7-7 188 0,7 3 162 0,-3 1-490 1,0-4-256-1,3 9-72 0,8-3-24 0,-3-2-14 0,7 4-23 0,8 3-26 1,0-3-23-2,4 0-19 1,-1-2-1 0,1-2 1 1,8 4 0-1,-1-8-1 0,9 4 3 0,-9-4 6 0,-3 0 16 2,4 0 30-4,-1 5 34 2,1-5 29 0,7 0 21 2,-3 0 11-3,3 0-13 2,-3 0-21-2,3 0-23 1,-3 0-21 1,7 2-28-2,4-2-9 2,-3 3-2 8,3 2-4-14,0-5-7 17,0 3-2-17,12 1-7 0,-4 0-2 0,0 1 3 16,4-5 7-15,4 3 3-1,-1-3-12 16,5 3-5-16,7 1-2 0,5-4 1 17,-1-4 1-16,12 4 19-1,-8-3 2 15,12 3 2-14,0-3 15 15,0 3 8-15,4 0 4-1,4-5 2 16,-1 10-3-16,-15-5-3 0,1 0-1 16,-5 3-2-15,0-3 4-1,0 7-12 17,-7-4-12-17,7 3-13 0,-8 0-10 0,9 1-1 16,-9 2 9-16,8 1-7 0,-7 3-5 16,7-7 1-15,0 6-3-1,-3-1 2 16,3 0 9-16,8 2-5 0,-12 0-3 17,12-2-4-17,-8 1-9 0,-3 3 2 1,3-4 4 14,0 1-1-15,0-5 1 1,1 8-3 15,-9-3-2-16,8-4-2 0,-7 3 2 17,-1 3-3-17,8-2 1 0,-7 0 1 17,7-2 1-17,-7 3-1 0,7-3 13 0,-8 5-1 16,9-3-1-16,-5-1 1 0,4-1 2 17,0 4-4-17,1-4 5 0,3 1-3 17,-4-3-5-16,8 3-2-1,-12 0-3 0,12 2 0 16,-7-7 9-16,-5 1-2 0,4 6-2 16,0-7 2-16,1-2 25 0,3 4 36 17,-4-4 21-17,4-4 2 0,-4 4-7 18,8-8-29-17,-15 4-39-1,7 0-14 0,-8-4 9 14,1 4 8-14,-1-8 9 0,-3 4 0 16,3-2 2-15,-7-3-5-1,11-2 2 16,-15-1-5-16,0 2-10 0,-8-2-4 18,0-3-6-18,4 4-7 0,-4-4-6 0,-4-1-6 15,-4 2-14-15,4 2-18 0,-8-7-25 17,1 4-15-17,3 1-6 0,-4-2-3 17,-7-3-6-17,3 5 12 0,-7-6 9 17,-1 1 14-16,-15 0 24-1,8 2 26 0,-4-5 23 15,-8 3 22-15,0-2 18 0,1-1 24 17,-5 3 32-17,-8-4 27 0,-3 1 14 17,-1 3 2-15,-3-3-15-2,0 0-29 0,-1-1-34 15,-3 1-33-15,0-4-26 1,-4 2-22 15,-4 2-12-16,0-5-2 0,0 0 5 16,-4 1 4-16,4 0 9 0,-16 0 3 19,13-1-4-19,-9 4-1 0,-4-2 0 0,-3-6-8 14,7 4-6-14,-7 0-2 0,-5-2-9 17,1 0 1-17,3 3 3 0,-11-6 1 17,0 2 7-17,-4 1 9 0,4 3 1 17,0-6 2-17,-4 3 0 0,-4-1 0 0,0 4 0 18,-4-6-1-17,0 3 1-1,-3 2-4 13,3 1 2-12,-8 0 0-1,0 0 4 16,-3 4 2-16,-4-5 4 0,-5 4 3 16,1 1 3-15,-8-1 2-1,4 1 0 1,-12 1-2 14,4 0-3-15,-8 2-3 0,-7 0-3 17,3 4 0-17,-8-4 6 0,-3 7 0 17,4-2-5-15,-9 2 5-2,5 2 1 0,-16 1 3 15,4-3 7-15,-4 7-1 0,0-9 2 16,-3 7-1-16,-1 1 0 0,-8-3-1 16,8-1-2-15,-11 2-1-1,3 0 0 16,-7 1-2-16,-1 4-4 0,9-6 6 17,-9 2 2-16,1 0 5-1,4 4-1 0,-5-6-2 16,-7 2-2-16,8 4-1 0,-5-6 3 16,-3 2-10-15,12-1 6-1,-12 0 3 16,3 0 5-14,5 2 1-2,0-2-5 0,-1 0-1 15,1 1 3-15,-1 0-1 0,1-2-11 16,7 2 5-16,-7 1 5 0,0-3 3 17,7 5 0-17,-7-2-3 0,-1 2 1 16,9-1 3-15,-1-2-3-1,0 2-7 16,-3 3 6-15,3 2 2-1,1 0-4 0,-1 0 2 16,-3 0-4-16,3 0-1 16,-7 2 0-15,-5 3-4-1,-7-5 5 16,4 3-2-15,-4 1-1-1,8 5 0 16,-4-6 6-16,15 4-5 0,1 2 10 16,-5-3 7-15,16-2 1-1,0 8 0 16,8-5-7-16,0 3-4 0,-4 3-4 18,8-2-1-18,7 3-9 0,-7-2 7 1,8 3 1 14,7 5-10-15,-11-7-6 0,11 6-2 16,-4 4-4-15,9-1-4-1,-1 5 8 16,0 5 3-16,8-6-5 0,0 6-1 17,-8 3-1-16,12-1 0-1,0 4 3 0,4-5 5 15,0 8 5-14,11-3-11-1,-3 3-3 16,3 1-3-16,-3 4-3 0,7-1-7 20,9 3 2-20,3-1-7 0,4-6-15 0,7 3-19 13,-3-2-17-12,12-1-16-1,7 4-12 16,-7-5-12-16,19-1-13 0,-4 3-12 16,8 1 1-16,11-7 19 0,-3 2 26 17,11-4 34-17,8-1 44 0,8-2 35 18,4-5 20-18,15 1 13 0,5-8 5 0,7-1 4 16,12 1-8-16,-1-8-15 0,5 5-55 16,7-9-134-16,9 5-223 0,-1-2-431 17,4 3-90-16,-4-3 100-1,8-1 223 0,-23-3 270 15</inkml:trace>
    </iact:actionData>
  </iact:action>
  <iact:action type="add" startTime="64679">
    <iact:property name="dataType"/>
    <iact:actionData xml:id="d5">
      <inkml:trace xmlns:inkml="http://www.w3.org/2003/InkML" xml:id="stk5" contextRef="#ctx0" brushRef="#br0">2767 13628 57 0,'15'0'387'4,"1"0"276"1,-12 2 213 0,-4-2 187 0,15 0-522 0,1-2-276 0,3 2-121 0,1 0-44 0,-1 0-36 0,5 0-34 1,7 0-25-1,-4 2-11 2,4 3 1-4,-7-2-3 2,7 0 0 0,4 1 3 0,0-4 7 0,-4 3 19 0,0 3 24 1,0-6 39 1,16 0 30 12,-16 3 25-19,4-3 13 0,4 0-4 0,4 0-17 4,-4-3-14 1,0 3-11 0,4 0-15 0,-4-6-9 1,3 3-3-1,1 3-10 0,8-4-13 0,-8 4-3 0,7-6-10 0,1 6-6 1,-1-7-1 71,9 1 4-76,-8 3 7-1,-5-4 24 0,5-1 1 0,7-1 0 0,-3 2-10 0,-5 1-18 0,9-2-31 0,-5 3-14 0,-3-1-6 0,7-2-1 0,-7 3 0 0,3 2 0 0,5-1 5 0,-9 1-1 11,5 0 1-11,3 3 2 121,-11 0 1-120,4 0-3-1,7-4 0 0,-7 4 1 0,3 0-7 0,-3 4 0 0,-1-4 2 0,-7 0 3 0,8 0 1 0,0 0 9 0,-9 0 5 0,9 0 4 0,0 0 4 0,-5 0 1 0,1 0-16 0,4 0-8 0,-1 0-7 0,9 0-7 0,-5 0-1 0,-3 3 9 0,7-3 7 0,-3 3 1 0,3-3 4 12,-3 4 3-12,3-1 12 83,-3 2-7-82,7-5 3-1,-4 4-1 0,-3 0-4 0,11-1-2 0,-4 0 5 0,1 2-5 0,-1-3 1 0,8 4 0 0,-16-3-14 0,9 0-8 0,-5 2 2 0,-3-3 0 0,-5 3 2 32,9-1 3-32,-9 1 8 0,1 0-3 0,-4-5-2 0,3 8 0 0,1-2 3 33,-4 1 4-33,-1-4 0 0,1 4 9 0,-4-4 10 0,0 6-2 1,3-6 11 15,-3 4 1-16,0 2-3 0,0-2-8 0,4-4-4 16,3 4-5-15,-15 2-6-1,16-6 10 16,-8 4 6-16,3-2 0 0,5-1-3 17,-8 0-3-17,0 2-3 1,3-1-1-1,1-2 14 16,0 1 11-16,-4 0 13 0,0 1 0 16,7-2 0-16,-3 0-3 0,-4 1-7 17,7-4-11-17,-7 0-4 0,0 3-8 16,8 3-11-15,-1-6-6-1,-7 0 0 16,8 3-2-16,-1-3 1 0,1 0 4 18,0 0 11-18,-9 0 1 0,17 0 1 1,-9 0-1 14,1-3-8-15,-4 3-9 0,3 0-11 16,1 0-2-16,-4 0 4 0,-1-6 3 17,5 6 12-17,0 0 6 0,7-3 5 106,-7 3 3-106,-1 0 0 0,-3 0-3 0,4 0 1 0,-1 0-5 0,1 0-7 0,-1 0 1 0,1 0 1 0,0-4-4 0,3 4 3 0,-3 0 5 0,-1-3-2 0,1 0-1 0,7 3-4 0,-11-5 1 0,4 1-3 0,-1 0 2 0,9 1 2 0,-5-2 2 0,-3 2-1 82,7 0-2-82,-7-1-1 0,3 0 3 1,-3-4 5-1,8 4-3 0,-13 1 5 0,5 0-7 0,7-3-6 0,-7 3-5 0,3-1 6 0,-3-2 3 0,7 2 4 0,-7-1 6 0,0-2 0 0,3 3 0 0,-3-2-5 11,3-3-3-11,-3 5-7 122,0 1-3-122,7-5-10 0,-7 6 2 0,-1-4 2 0,-3 3 2 0,3 3 4 0,1-5 3 0,7 5 8 0,-7-2 4 0,0-1 3 0,-8 3 3 0,7 0 4 0,1-5-3 0,-1 5-3 0,-7 0 2 0,8 0-5 0,-1-4 2 0,1 4 1 0,-4 0-1 0,0 0-1 0,3 0 4 0,1 0-1 0,-5-5 0 11,5 5 5-10,0-2-4 121,7 2 1-122,-7 0 0 0,3 0 1 0,5 0 1 0,-9-5-1 0,5 5-2 0,-5 0-4 0,5 0-6 0,-4 0-5 0,7 0-4 0,-7 0-4 0,3 0 3 0,-3 5 2 0,-1-5 8 0,9 0 1 0,-9 0 6 0,-3 0-3 0,4 2 1 1,-1-2-4-1,9 0 2 0,-9 5 2 0,1-5 4 0,-4 0 5 10,3 0 2-9,1 0 3 119,7 0-5-120,-7 0 2 0,0 0-7 0,-5 0-5 0,5 0-4 0,-4 0-5 0,3 4-2 0,-3-4 2 0,0 0-1 0,3 5 0 0,1-5 3 1,-8 0 4-1,0 0-1 0,-1 0 2 0,9 3 3 0,-4-3 4 0,-12 0 3 0,11 2 5 0,-3-2-1 0,-4 0 3 0,4 0-1 0,-8 0-1 0,12 5 4 11,-16-5 4-11,8 0-7 121,-4 0-1-121,-4 0-6 0,0 0-7 0,-3 0-4 0,-5 0 4 0,8 0 4 0,-12 0-4 0,1 0-2 0,-1 0-6 0,1 0-2 0,-16 3-4 0,-4-3 1 0,11 0 6 0,-11 0 3 0,0 0 3 0,0 0 1 0,0 0-1 0,0 0-1 0,8 6-2 0,-8-6-3 0,0 0-2 0,0 0-7 0,0 0-1 12,0 0-13-11,0 0-39 0,0 0-65 4,0 0-111 0,0 0-155 0,0 0-144 0,8 2-157 0,-8-2-256 2,4 11-408-3,4-4 49 82,0 2 224-86,3-6 313 0,-7-9 366 0,12-7 311 0</inkml:trace>
    </iact:actionData>
  </iact:action>
</iact:actions>
</file>

<file path=ppt/ink/inkAction1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1-06-22T12:28:54.153"/>
    </inkml:context>
    <inkml:brush xml:id="br0">
      <inkml:brushProperty name="width" value="0.05292" units="cm"/>
      <inkml:brushProperty name="height" value="0.05292" units="cm"/>
      <inkml:brushProperty name="color" value="#C00000"/>
    </inkml:brush>
  </inkml:definitions>
  <iact:action type="add" startTime="32216">
    <iact:property name="dataType"/>
    <iact:actionData xml:id="d0">
      <inkml:trace xmlns:inkml="http://www.w3.org/2003/InkML" xml:id="stk0" contextRef="#ctx0" brushRef="#br0">4748 8621 61 0,'-3'0'395'5,"3"-9"310"0,0 9 270 0,0 0 228 0,0 0-544 0,0 0-296 0,0-8-179 0,0-2-113 0,3 1-64 0,5-1-30 0,4 1-17 1,0 2-3-1,7-3 5 0,1 1 10 0,-1 2 8 0,4 0 11 0,5 2 7 0,-5-2 10 1,4 3 10-1,4 1 3 1,1 3-2-2,-1 0-4 2,4 3-4-2,4-3-7 1,-8 4 8 1,12-1 15-1,-4 1 19 0,0-4 20 0,3 0 20 0,-3 5 7 0,4-5 2 0,0 0-7 0,4 4-4 0,-4-4-5 3,7 0-9-4,5 0-4 2,3 0-7 8,4 0-14-14,1 0-14 82,-1 0-8-82,8 0-3 0,0 0-3 0,-4 0 12 0,1 3 1 0,-1 0 2 0,12 1 4 0,-12 5 1 0,12-6-4 0,-4 0-4 0,0 4 1 0,-4-3-6 0,8 5 8 12,-12-6 3-12,4 4 11 122,-8 2 5-122,0-6 0 0,1 4-9 0,-5-7-5 0,-3 3-5 0,11 2 4 0,-12-5-1 0,5 3 4 0,3-3-5 0,-7 6 0 0,7-6-2 0,0 0-3 0,-3 0 1 0,3 0 5 0,-4 0-7 0,5 0-10 0,-1 0-3 0,0 0-8 0,8 0-3 0,-7 0-4 0,7 0 4 0,-8 0-4 0,4-6 0 0,0 6 0 12,0 0 6-11,5 0 1-1,-9 0-2 120,16-3 1-119,-12 3 1-1,4 0 1 0,0-5 0 0,0 2 8 0,-4 3 5 0,12-4 4 0,-12 1 1 0,12 0-10 0,-12-3-9 0,12 3 0 0,-4 3-6 0,0-4-9 0,-4 1 6 0,8 0 0 0,-4 3 2 0,-4-9-2 0,4 9 8 0,-4-4 4 0,4 1 8 0,-4-1-3 0,4 1 10 0,4 3 2 11,-11-3 7-11,10-3-4 121,5 3-4-121,-16 3-4 0,16 0-7 0,-4-4-11 0,-4 4 4 0,0-3-7 0,4 3 0 0,-4 0-8 0,0 0-5 0,4 0-3 0,-4 0 5 0,0 3 1 0,3-3 6 0,-6 4 6 0,3-4-5 0,-4 3-3 0,4 3-4 0,-4-3 6 0,-4-3-2 0,12 3 5 0,-8 1 5 0,-4-1 2 0,12 1-1 12,-12 1-3-12,4-1-3 123,0-1-3-123,0-3-3 0,-3 7-5 0,10-7 10 0,-10 3-1 0,10 3 8 0,-10-3 5 0,3 0 9 0,8 1 8 0,-4-1 9 0,0 2 6 0,3-2 2 0,-10 3-2 0,10-4-6 0,-3 1-7 0,0 2-16 0,4-2-6 0,4 1-8 0,-16 5-3 0,16-6-3 0,0 0 3 0,-4 1 5 0,3-1-1 1,1 3 0 8,0-3 4-8,0 0-2 82,0 1-2-83,-1-4 6 1,-3 3 0-1,4-3 2 0,0 0 4 0,-1 4 6 0,1-4 2 0,8 0 4 0,-5 0-5 0,5 0 1 0,0 0-6 0,-5 0-11 0,9 5-4 0,-5-5 2 0,1 4-5 0,3-4-2 32,-7 0 7-32,11 3-5 0,-3 0 0 0,-9 1 7 0,9-4 2 0,3 3 0 34,-11 3 6-34,7-6-8 0,5 3-6 0,-13 1 2 0,9-4 3 0,-5 3 0 16,5-3 4-15,-1 0 8-1,4 3-6 16,-11 2-4-16,4-5 4 0,3 2-2 17,-7-2-5-16,11 6 8-1,-15-6-3 0,11 3-8 16,-11-3-1-16,4 3-1 0,3 2 0 16,-3-5 9-16,-4 2 10 0,-1 3 9 17,1-5-6-17,0 4 3 0,0-4-6 16,-4 5 4-16,-4-5 2 0,0 0 13 18,3 0 3-18,-10 0-1 0,11 0-8 1,-12 0-7 15,0 0-7-16,-4 0-6 0,0 0 2 15,-7 0 7-14,3 0 3-1,-3-5-1 16,-4 5-4-16,-5-4 1 0,-3 4-1 19,-4-5 3-19,-4 3 6 0,4 2 2 1,0-5 4 12,-8 2-4-12,0 0-3 15,0-3-5-16,-7 4-4 0,3-3-6 16,-4 2-3-15,5 0-3-1,-5-4-2 16,0 1 1-16,-3 3-2 1,7-1 3-1,-7 1 1 16,-5 0 4-16,5-6 1 0,7 9 4 17,-23-7 5-17,15 7 6 0,-11-7 6 16,4 7-2-15,-5-3-28-1,-7 3 0 106,4 0 0-105,-4 0 0-1,0 0 0 0,0 0 0 0,0 0 0 0,0 0 0 0,0 0 0 0,0 0 0 0,0 0 0 0,0 0 0 0,0 0 0 0,0 0 0 0,0 0 0 0,0 0 0 0,0 0 0 0,0 0-158 0,0 0-218 0,0 0-245 0,0 0-347 0,8 0-593 0,-4 0-34 80,-4 0 268-80,16 0 386 0,-13-13 429 0,5-9 387 0</inkml:trace>
    </iact:actionData>
  </iact:action>
  <iact:action type="add" startTime="39760">
    <iact:property name="dataType"/>
    <iact:actionData xml:id="d1">
      <inkml:trace xmlns:inkml="http://www.w3.org/2003/InkML" xml:id="stk1" contextRef="#ctx0" brushRef="#br0">4410 9847 44 0,'0'0'318'3,"0"0"251"3,0 0 225-1,0 0 187 0,0 0-461 0,0 0-225 0,0-12-151 1,0 12-98-2,8-7-58 1,-8 7-36 0,3-6-13 0,5 2 1 1,-8 4 2-1,8-4 11 0,-4-1 17 0,-4 5 21 0,12 0 22 0,-12 0 22 0,15 0 20 0,-11 5 18 2,8-5 9-4,3 0 5 2,-11 4 3 1,12 0-4-1,-12-1-5 8,7-3-4-13,9 3-2 2,-9 1 1 3,5-1 4 0,4 3 8 1,-5-6 2-2,5 3-2 1,-1-3-6 0,1 0-2 1,3 0-6-1,-4 0-4 0,9 0-4 0,-5-3-2 0,4 3-8 0,4 0-8 1,-15 0-7-2,15 0-2 1,4 0-4 1,-4 0-3-1,0 0 2 0,1 3 2 0,-1 0 0 0,4-3 5 0,0 4 6 1,0-1 3-2,8 2-2 10,-4-5 14-14,0 4-1 17,3 1-12-16,-3-3-1-1,-4 1-5 0,4 2-17 16,4-2-1-16,4 1 1 0,-4-4-8 16,0 4-10-16,7-4-5 0,1 5-3 18,7-5 1-18,-3 0 1 0,7 0 13 16,0 0 5-15,4-5-1-1,1 5-2 16,11-4-3-15,-12 4-5 14,15-4-2-15,1 1 5 0,0 3-6 16,8-5-2-15,-5 2 1 16,5 3-12-16,-1-2-6-1,-11 2 3 0,4 0 5 16,0-5-3-16,-1 5 8 0,-3 0 5 16,-4-4 5-16,0 4-8 0,4 0 2 16,4 0 14-16,-8 0 4 0,0 0 5 17,4 0 12-17,-4 0 13 0,0 0-7 17,4 0-8-17,-4 4-5 0,7 1-3 0,-3-5-10 16,0 2-9-16,0 1 1 1,4 2 2 15,-1-2-8-16,1 1-3 0,0 0 1 17,0 1-3-16,-8-5-3-1,8 3 5 0,-1-3 5 17,-7 0 6-17,8 3 0 0,0 1 8 16,0-4 9-16,-1 0 10 0,1 3 2 16,0-3 12-16,0 0-5 0,7 0-8 17,-7 0-19-17,4 0-2 0,3 0-9 0,-3 0-4 17,3-3 2-17,-3 3 5 0,4-4-9 16,-1 1-3-16,-3 3-4 0,3 0 2 16,-7-3 2-16,0 3 5 1,4-5 3 15,-9 5-9-16,5 0-1 0,0 0 2 17,-4 0-4-16,4 0 1-1,-1 0 8 16,1 0 0-16,-4 5-10 0,4-5-3 1,-16 0 1 14,16 0-2-14,-4 3 1 15,-4-3 3-15,0 0 6-1,3 0 4 0,-3 0-3 15,0 0-2-15,4-3-5 0,-4 3-1 17,4 0-3-17,-4 0 4 0,0 0-3 17,4 0 8-16,-4 3-4-1,0-3 1 15,4 0 2-14,-4 3 1-1,0-3-1 16,4 4 8-16,-4-4 9 0,0 0 6 17,3 3-4-16,-10-3-5-1,3 6-4 0,-8-3-11 15,16 0-8-14,-16 1 9-1,8-4 9 16,-4 7 6-16,5-2 4 0,-1-1 0 17,-8-1-3-17,8-3-6 0,-4 3-1 16,4 1 1-15,4-1 4-1,-4 3-6 16,0-6 1-16,0 3-4 0,-3 1-3 17,3-4-3-17,0 0-1 0,0 3 1 16,-4-3 2-15,12 0 0-1,-16 3 1 1,8 2 0 15,-3-2-9-16,3 2-4 0,0-5 4 15,0 3 2-14,-8-3 1-1,4 3 6 16,12 2 1-16,-16-5 6 0,9 0 4 17,-9 2-2-17,4-2 5 0,0 0 3 17,0 0-3-17,-3 0 0 0,3 0 0 17,0 0 2-16,-4 0-2-1,5-2-5 0,-5 2-2 16,-8 0-2-16,5-5 0 0,-5 2-1 16,5 3-1-16,-5-3-2 0,5-2 3 16,-9 2 2-15,1 3-1-1,-4-5 1 17,-1 2 3-17,-11 0-2 0,12 3 4 16,-12-4-2-16,-4 4-7 0,4-3 1 16,-4 3-6-16,1-6-6 0,-9 6 1 17,4 0-3-17,-11 0 1 0,11 0 3 17,-7 0-2-17,-1 0 2 0,-7 0-2 0,-8 0 0 16,-4 0-2-15,15 0 2-1,-15 0 2 16,0 0 5-16,0 0-1 0,0 0 6 4,0 0-1 1,0 0-15 0,0 0-33 1,0 0-64-1,0 0-100 0,0 0-124 0,0 0-152 0,0 0-187 0,0 0-295 0,0 0-304 0,0 6 65 0,-8-6 241 0,1 0 314 1,3-6 346 6</inkml:trace>
    </iact:actionData>
  </iact:action>
  <iact:action type="add" startTime="62801">
    <iact:property name="dataType"/>
    <iact:actionData xml:id="d2">
      <inkml:trace xmlns:inkml="http://www.w3.org/2003/InkML" xml:id="stk2" contextRef="#ctx0" brushRef="#br0">8553 11261 85 0,'0'0'455'4,"0"0"312"1,0 0 258 0,0 0 210 0,0 0-662 0,0 0-294 0,0 0-149 0,0-3-82 1,0 3-48-1,15-9-32 0,-15 9-21 0,4 0-8 0,-4 0 2 0,8-4 13 0,3 4 18 0,-3 0 16 1,4 0 8-1,0 4 7 0,-1-4 2 0,9 9 0 1,-1-6-3-2,1-1 2 2,-1 3 4-2,5-2 15 1,3 6 17 1,-4-7 24-1,4 3 24 0,5-2 22 0,-9 1 6 0,8-4 1 0,0 5-3 0,8-1-4 0,0-1-6 1,-4-3 8-1,16 3 7 0,-8-3 0 0,7 0-8 0,9 4-20 0,-5-4-23 1,5 0-21 6,-5 0-4-12,8 0-3 17,5-4 8-17,-5 4 11 0,4 0 7 17,0 0-12-17,0 0-6 0,4 0-8 0,1 0-10 17,-1 0-1-17,4 0 5 0,-4 0 4 16,-4-3 7-16,12 3-3 0,-12 0 0 17,4 0-5-17,8 0 1 0,-12 0-2 16,12 0 4-16,-12 0-4 0,4 0-5 1,0 0-4 15,4 0-9-16,-4 3-7 0,0-3 3 16,-3 0 3-15,3 4 2-1,-8-4 12 16,8 0 6-16,0 0 1 0,-4 3 0 17,1-3-6-17,-1 0-8 0,-4 4-7 19,8-4-8-19,0 0-9 0,0 0 1 0,-3 0-1 15,3 0 2-14,-8 5 1-1,16-5-5 16,-16 0 1-16,8 4-1 0,-4-4 5 16,12 0 3-16,-12 3 10 0,5-3 2 16,2 0 5-16,-2 0-1 0,6 3-1 17,-3-3 2-17,0 0 2 0,4 0 1 16,4 0 8-15,-8 0 2-1,8 0 3 17,-8 0-4-17,8 0-4 0,-5-3 1 17,1 3-5-17,4 0-2 0,-4 0 1 0,4 0-2 15,-8 3-13-14,0-3 0-1,7 4-2 17,-3-1 1-17,-12 3 3 0,12-6 7 16,-8 3-3-15,-3 0-1-1,3 1-4 16,-8-1-8-16,-4 2 2 0,-3-5 1 16,-4 8-1-16,-1-5 4 0,-7-3 9 17,4 8 2-14,-12-8 3-3,11 3-2 0,-14 2 4 13,-1-5-6-12,0 0-3 15,0 3 0-16,-8-3-4 0,5 3-3 17,-9-3-7-17,5 0-1 0,-5 0-4 0,4 0-2 16,5 5-3-15,-9-5-1-1,4 0 1 16,1 0-2-16,-5 3 3 0,12-3 1 17,-3 4 3-17,-5-4-1 0,8 3 1 16,0 3 2-15,0-6 3-1,5 3 3 16,-5 0-2-15,4-3-1-1,-4 4-1 16,16-4 1-16,-12 0 0 0,11 3-3 0,1 1-2 17,0-4 4-17,3 5-2 0,1-5 1 16,4 4 4-15,3-4 2-1,4 0 1 16,-7 0-3-16,7-4 0 0,8-1 2 16,-8 5-5-15,16 0-1-1,-12-4-1 16,12 1-3-16,-4 3-1 0,0-4-1 17,8 4-2-17,-4-3-6 0,4 0-1 17,-8 3 2-16,0-6 1-1,7 6-1 0,1-3 6 16,0 3 1-16,-4 0 0 0,4 0-6 16,3 0 2-16,-3 0 0 0,0 0 4 16,7 0-3-15,-7 0 5-1,4 3 6 16,3-3-4-16,-7 6-1 0,0-6 2 17,0 0 0-17,-1 3-3 0,1-3 2 17,0 3-1-17,-4-3-5 0,4 0-5 17,-1 0-3-17,1 0-2 0,0 0-4 0,7 4 5 17,-7-4 0-16,4 0 1-1,-4 0 3 14,-5 0 4-13,5 0 6-1,0 0 4 16,0 0 1-16,0 0 1 0,-9 0-1 17,1 0-5-17,4-4-2 0,-4 4 3 17,-4 0-1-17,-3 0 1 0,3 0 5 17,0 0-3-17,0-3 2 0,-8 3 0 16,-11 0-11-16,3-3-31 0,-7 3-28 16,-4 0-48-14,-8 0-77-2,0 0-108 0,-4 0-118 15,0 0-209-15,-11 0-418 0,-9 0-337 17,1 0 70-17,-4 0 243 0,-8-9 353 17,0-6 404-17</inkml:trace>
    </iact:actionData>
  </iact:action>
</iact:actions>
</file>

<file path=ppt/ink/inkAction1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1-06-22T12:28:54.153"/>
    </inkml:context>
    <inkml:brush xml:id="br0">
      <inkml:brushProperty name="width" value="0.05292" units="cm"/>
      <inkml:brushProperty name="height" value="0.05292" units="cm"/>
      <inkml:brushProperty name="color" value="#C00000"/>
    </inkml:brush>
  </inkml:definitions>
  <iact:action type="add" startTime="2784">
    <iact:property name="dataType"/>
    <iact:actionData xml:id="d0">
      <inkml:trace xmlns:inkml="http://www.w3.org/2003/InkML" xml:id="stk0" contextRef="#ctx0" brushRef="#br0">2346 3730 54 0,'0'0'351'3,"0"0"243"2,4 11 177 0,-4-11 143 0,0 0-517 0,12-8-241-1,3 5-104 2,5-1-34-1,-9 0-17 0,9-1-18 0,-8 2-12 0,7 3-2 0,-7-4 2 0,7 4 4 0,-7 0 6 0,0 4 13 1,7-1 9-1,1 2 10 0,-1-1 6 1,0 3 2 0,5 1 0-3,-1 3-1 2,8-3-2 0,4-1 5 0,-3 4 1 0,3-3-1 1,3-1 7-1,1-3 20 1,4 4 29-1,0-5 28 0,0 1 28 0,8-4 34 0,-1 3 18 0,9-3 2 0,-5 0-8 0,8 0-9 1,5 0-21 85,-13 0-23-90,8 0-22-1,1 0-18 0,-1 0-18 0,8 0-17 0,-8 0-17 0,1 0-10 0,7 0-13 0,0 0-7 0,0 0-8 0,-4 6-6 0,12-6-3 0,-12 3 8 0,4-3 1 0,8 3 13 0,-12 1 5 0,16-4-2 0,-4 3-2 11,4-3-6-10,-8 4-13 119,0-4-8-120,7 0-2 0,-3 0-2 0,4 0-2 0,-8 0 0 0,8 0 7 1,0-4 3-1,3 1 3 0,-3 3 9 0,0-4 7 0,15 1-15 0,-11 0-7 0,7-3-1 0,1 3-10 0,7-1 2 0,8 1 14 0,-4 0 5 0,4-2 2 0,4 1 3 0,4-3 2 0,-4 7-7 0,7-5 4 12,-7 2-1-12,-8 3-2 122,4-2-1-122,-7 2 7 0,-9-5 2 0,4 5 1 0,12 0 11 0,-7-4 11 0,-1 4 11 0,-4-7 20 0,12 7 15 0,-7-5 2 0,-5 2 0 0,12-6-4 0,-4 7-7 0,-4-3-6 0,4 2-16 0,-3 3-15 0,7-3-10 0,-12-1-12 0,12 0-7 0,-4 4 6 0,4-5-5 0,-12 2-1 0,16 3 0 0,-11-4-3 12,11 1-2-12,-4 3 1 82,3-3 0-81,-6 3-1-1,3-6 0 0,4 6-2 0,-8-3 10 0,8 3-2 0,0-4-2 0,-1 1-5 0,1 3 3 0,0-4 1 0,0 1 1 0,0 3-2 0,0-3 6 0,0-3 4 0,0 6 0 0,8-3 1 33,-1 3 2-33,-7-4-1 0,4 4 0 0,-4-3-5 0,11 3 1 0,-3-3 0 0,0-2-1 33,-4 5-5-32,11-4 5-1,-11 4-2 0,4-4 1 0,3 1-1 0,1-2-1 2,-4 2-1 12,3 3-2-13,5-8 0-1,-5 8 2 15,-7-3 0-14,12-2 3-1,-5 2 8 16,9 0 3-16,-17-1 9 0,17 0 4 18,-1 4-3-17,-7-5-1-1,7 2-3 0,0 3-2 15,1-4-5-14,-1 1-2-1,4 3-1 15,-3-3 15-14,7-1 5-1,-4-1-2 15,4-2-1-14,-3 3 4-1,3 1-2 16,-4-6-5-15,4 6-2-1,-11-1-3 16,15 1-2-15,-12 3 3-1,8-3-8 0,-7-1-4 16,3 4 4-16,-3 0-3 0,7 0-8 16,-12 0-4-15,5 0 5-1,7 0 2 16,4 0-1-15,-8 0-9-1,4 0 4 0,-3 4 0 17,3-4 2-17,4 3-3 0,-12-3 11 15,12 0 8-14,-8 3 16-1,5-3 1 16,-9 4 13-16,12-4 11 0,-12 3 8 18,5-3-3-18,-5 6-4 0,4-3-2 0,-3 0-8 17,-1 1-7-17,-7-1-16 0,15 1-1 16,-15 1-4-16,-1-1 1 0,5-1-2 16,-1 0-5-16,1 1-3 0,-13-1 2 16,5 2-5-15,0-1-1-1,-4 0 7 16,-4-1 2-15,-1-3-2-1,-3 3-1 16,-3 2 2-16,-5-5 4 0,0 0-1 88,-15 0 3-87,7 3 0-1,-11-3-5 0,0 0-5 0,-1 0-3 0,-3 0-4 0,-11 5-2 0,-1-5-2 0,-4 0-2 0,-11 0 0 0,-9 0-10 0,1 0-14 0,-4 0-26 0,-15 0-36 0,3 0-45 0,-8-5-37 0,-3 5-43 99,3 0-62-98,-7 0-117-1,4 0-172 0,-5 0-326 0,-3 0-317 0,4 0 42 0,-8-3 234 0,11-5 308 0,-3-3 344 0</inkml:trace>
    </iact:actionData>
  </iact:action>
  <iact:action type="add" startTime="9826">
    <iact:property name="dataType"/>
    <iact:actionData xml:id="d1">
      <inkml:trace xmlns:inkml="http://www.w3.org/2003/InkML" xml:id="stk1" contextRef="#ctx0" brushRef="#br0">2245 6468 59 0,'19'0'376'3,"-7"-7"256"2,8 7 207 0,-1-3 188 0,-3-6-521 0,3 2-260 0,8 0-101 0,4-5-52 1,-7 5-48-1,15-1-33 0,-8 0-17 0,8 5-10 0,-4-5-9 0,-4 5-4 0,16-5 0 0,-12 3 1 2,12-2 1-4,-12 4 8 3,11 0 7 0,-3 3 15-1,0-6 17-1,0 6 18 1,3-3 47 0,5 3 10 0,0 0-2 0,-5 0-8 0,5 0-9 0,11 0-40 0,-11 0-3 0,11 0 8 0,-3 0 7 0,-5 0 10 1,12 0 3 10,-3-4 0-15,-9 4-3-1,16-3-6 16,0 0-12-16,-7 3-7 0,7-4-9 16,-4 4-7-15,-4 0-7-1,8-5-1 16,0 5 2-15,0 0 2-1,-7 5 4 0,7-5-7 16,-4 4-6-16,4-1-4 0,0-3-5 16,-4 3-3-15,4 1 3-1,-7 5 7 16,7-6 3-16,0 4 0 0,0-4 4 17,-4 2 7-16,12 3-8-1,-12-5-5 0,4-3-2 15,0 3 1-14,1 2-7-1,3-5 5 16,0 3-8-16,3-3-10 0,5 0-5 17,0 0 0-17,4 0 0 0,3 0 15 16,-3 0 10-15,7 0 6 15,5 0 3-16,-1 0 0 0,4 0 0 17,8-3-5-17,-4 3 3 0,-3 0-3 16,-1 0-3-15,-16-5-1-1,9 5 6 16,-5 0 1-16,1 0 7 0,-4 0-4 17,-5 5-3-16,9-5-4-1,-4 0-1 0,-5 0-1 15,13-5 10-14,-12 2 6-1,15 3 0 16,-11-3-3-16,3-1-4 0,-3 0-7 17,11-1-2-17,-11 2 6 0,7-4 8 17,-3 7-4-16,-5-3-3-1,13-3 0 0,-13 3-4 15,9 3-3-15,3-4 3 0,-11 4 2 17,7-3-6-17,5 3-6 0,-5 0-1 16,-7 0-1-15,11 0 4-1,-11-3 1 17,7 3-4-17,-3 0 3 0,-5 0-2 0,13 0-2 16,-13 0 2-16,5 0 6 0,-4 3-2 17,11-3 1-17,-4 0-1 0,-7 0-1 18,8 0-3-18,3 3 3 0,-11-3 6 0,7 0-4 15,4 0-2-14,1 4 0-1,3-4-1 15,0 0 0-14,0 0 6-1,1 0-1 16,-5 0-1-15,4 3 3-1,8-3-3 16,-11 0 5-16,3 6 1 0,8-6 2 16,-12 0-1-15,12 3 0-1,-8-3-2 0,5 3 3 16,-5 1-4-15,4-1-1-1,4 2-8 17,-8-1 0-15,4 0 0-2,0-1 2 0,4 5 0 14,4-8 0-14,-8 3 2 0,4 1 2 16,4 0 2-15,0 1 10-1,-8-2 15 16,8 0 20-16,0 1 18 0,8-4 22 16,-8 3 11-15,0 3 11-1,-8-3-8 16,8-3-19-15,0 3-19-1,0 1-13 0,7-1-31 16,1 1-10-16,-8-4-5 0,4 5-6 17,7-5 0-17,-7 0-4 0,8 0 0 16,-8 4-4-15,3-4 4-1,1 0-5 17,-4 0 9-17,3 0 8 0,1 0 6 0,-4 0 10 15,4 0 3-14,-1 3-6-1,-7-3-9 16,4 3-8-15,-4 1-13-1,0-1-3 16,0 3-2-15,0 0 1-1,7-2 5 0,-7 3 2 15,8 2 0-14,-8-6 1-1,0 4 2 16,0-4-2-16,0 6 1 0,-8-4 4 17,8 0 4-17,-4 0-3 0,4 3-1 16,-16-5 0-15,16 5 0-1,-4-5 0 16,-4 1 5-15,4 0 1-1,4 1 5 0,-8-5 1 16,8 0 7-16,0 3-7 0,-4-3-10 16,4 0-6-15,0 0-3-1,0 0-1 16,-8-3 6-15,8 3 3-1,0 0 4 0,0 0-6 16,0-5-2-16,-1 5-2 0,1-4-2 17,0 4-6-17,0-4 4 0,0 4 3 16,0-3 2-15,0-2 8-1,-4 2-1 16,4 3-2-15,-8-3-3-1,4 3 1 0,4-5 1 15,-8 2-4-14,0 3 2-1,4-5-2 18,4 5-4-17,-8-3-1-1,4 3 3 0,4 0-5 14,-12 0-6-13,5 0-6 15,-1 0 6-15,4 0-1-1,-8 0 2 0,-4 0 7 15,5 0 3-15,-1-2 0 0,0 2 7 17,0 0 5-16,-7-5 3-1,-9 1 0 16,13 4-3-16,-5-5 0 0,-7 2 0 2,3-4-1 12,-3 4 3-13,4-6-6-1,-9 2-1 16,-7 0-1-15,8 4 2-1,-4-10-4 18,-12 3 4-18,12-2 2 0,-16 2-6 1,1-6 1 13,-9 0 1-14,5 2 3 0,-9-2 5 88,1-3 4-88,-16 0 3 0,12 2 12 0,-16-4 0 0,0 2 0 0,0 5-7 0,-8-4-11 0,5-1-23 0,-9-1-25 0,-7 1-31 0,-1 6-14 0,1-6-2 0,-4 3 10 0,0 0-6 0,-8-2-1 0,0 6-6 0,-8-7-18 28,0 8-11-28,-4-4 10 0,-7 1 12 0,7 2 16 0,-7-3 17 33,-5 7 14-32,-3-6 14-1,-4 6 8 0,8-3 11 0,-8-2 5 0,-1 3 8 0,-7 1 1 16,0 2 1-16,8-3 2 1,-11 1-1 15,-1 2 4-15,-4 1 5-1,0-3 8 16,-3 2 10-16,-1-1 4 0,-7 6 5 1,3-7-2 14,-3 2 1-14,-5-1-11-1,1 4-4 16,0-3-4-16,-16-1-7 0,12 5-4 16,-12-5 0-15,4 3-3-1,0 2-2 16,-8-1 5-16,0 1-3 0,1 0-3 1,-1 3-10 15,-8-6-8-16,5 3-5 0,3-1-2 16,-8 1 0-16,5-4 8 0,-5 7 8 17,-3-5 4-17,3 1 4 0,-3 1 7 17,-1-1 1-16,1 1-3-1,-8 0 3 0,7-3 2 15,-15 3-1-15,8 3 3 1,3-4 1 15,-3 1 0-16,-8 0-1 0,12-2 1 16,-12 1 1-15,4 4 1-1,-4-7-5 16,11 2-2-16,-15 2-7 0,4 0 1 0,-3-1-4 17,-1-5 4-17,0 6-4 0,0-4 2 16,0-2 4-15,-8 2 0-1,8 1-4 16,-4-3 6-15,-3 2-1-1,-1 0-4 0,4-5 0 16,-3 5 7-16,-5-3-1 0,0 1 6 17,-3-1 5-16,11-3 8-1,-15 2 0 15,7 3 3-15,-7-3 2 0,7 0-4 17,-3-1 0-16,3-3 2-1,0 4-6 0,1-4 0 90,-9 5-6-90,5-3-2 0,-1 0-4 0,1-3 2 0,-4 5-1 0,3-5 2 0,-3 5-4 0,3-4 12 0,1 3-1 0,-5-2 9 0,-7 2 0 0,8-3-2 0,3 4-1 0,-3-5-1 0,0 5-8 0,-1 0-10 0,1-4-4 99,-4 3-7-99,3 2-2 0,-7-3-3 0,8 3-3 0,-5 3 4 0,-3-5 3 0,4 5 3 0,-4 4-8 0,3-6 4 0,1 2 0 0,-12 4 2 0,12-2-11 0,-8 1 1 0,0 4 2 0,0-4 0 0,0 4-13 0,0-3 2 0,-4 3 2 0,0 0 8 0,4 3-8 99,-8-3 9-99,0 0 8 0,8 4 10 0,-8-4-10 0,8 0 2 0,-4 4 0 0,4 1 3 0,-8-2-10 0,0 0 7 0,8 1 4 0,-8-4 5 0,8 3-7 0,0 3 2 0,8-3 1 0,-8-3 1 0,0 3 0 0,4 1-5 0,3-1 2 0,-7 1 2 101,4-4 3-101,4 5-15 0,-12-1 5 0,19-1 3 0,-11-3 1 0,4 0-10 0,-4 3 7 0,7 1 5 0,-3-4 2 0,4 0 2 0,-5 3-3 0,5-3 0 0,0 6-2 0,-1-6 0 0,1 0-7 0,0 3 5 0,-1-3 3 0,9 0 1 0,-9-3 4 0,9 3 0 98,-1-6 1-98,-3 3 7 0,3 3 6 0,8-4 2 0,-11 1 6 0,11 3 3 0,-12-3-3 0,5 3-2 0,7-4-2 0,-12 4-8 0,13 0-4 0,-25 0-6 0,9 0 0 0,-12 0-13 0,8 0 5 0,-8 4 4 0,3-1-4 29,5-3-2-28,4 7 6-1,-1-4 3 0,13 6-1 0,3-5 3 0,-4 2-5 88,1-2-1-88,7 5 0 1,0-6-2-1,0 4 2 0,8-4 7 0,-8 2-6 0,4-1 8 0,-4 3 7 0,15-7 5 0,-11 8 9 1,4-5 7-1,4 2-6 0,0-2-5 0,0 5-6 0,3-5-7 0,1 1 1 0,4 0-10 1,-1 1-9 96,1-2-3-96,3 4-2-1,4-4-1 0,-7 6 2 0,11-5 3 0,-15 2-5 0,15 1-2 0,0 2-4 0,-3 1-1 0,3 3 1 0,0-2 5 0,8 3-7 0,-8 1 1 0,5 1-6 0,-5 3-1 0,16 0-4 0,-5 0 7 0,1 3-3 0,8 0 3 100,0 1-6-100,3-1-4 0,-3 1-5 0,8 3-1 0,-5-4-3 0,9 6 2 0,-1 3 1 0,4-2-4 0,0 0-2 0,5 3-2 0,3-2-4 0,4-1-1 0,4 3-1 0,-5 0-5 0,5-1 0 0,8 4-4 0,-4-6-5 0,11 4-3 0,1 3-3 0,-1-4-6 99,0 0-8-99,13 0-7 0,-5-1-5 0,8-1-6 0,8-1-2 0,-5 2 4 0,13-5 2 0,0 5 2 0,3-5 7 0,8-2 9 0,8-2 8 0,-4 1 17 0,20-10 18 0,-4 3 13 0,3-1 18 0,13-6 24 0,-9-4 11 0,16 0 9 0,0-2 8 99,-3-3 6-98,10 0-1-1,-3-3 6 0,0-5 5 0,8 1-8 0,8-2-3 0,-1 2-4 0,-7 1-12 0,4-7-14 0,3 6-3 0,-7 1-4 0,0-3-8 0,3 2-5 0,-3 0-3 0,-8 2-3 0,8 5-5 0,-4-4-5 0,-8 4-1 0,4-3-11 0,-4 3-21 27,-4 0-29-26,4-4-48-1,-7 1-101 0,7 0-208 0,-8-3-456 89,0 3-87-89,1-1 103 0,-13 1 214 0,1-5 292 0,-8-3 288 0</inkml:trace>
    </iact:actionData>
  </iact:action>
  <iact:action type="add" startTime="26253">
    <iact:property name="dataType"/>
    <iact:actionData xml:id="d2">
      <inkml:trace xmlns:inkml="http://www.w3.org/2003/InkML" xml:id="stk2" contextRef="#ctx0" brushRef="#br0">5087 7633 79 0,'0'0'446'2,"0"0"338"5,0 0 301-1,0 0 252-2,0 0-627 1,0 0-313 1,0 0-207-2,8-4-135 1,0-5-78 0,3 6-52 0,1-4-34 0,0 4-29 1,7-3-37-1,5-1-26 0,-5 4-3 0,8-4 19 0,-3 2 30 0,3 5 39-1,4-4 41 2,-7 4 29 0,14 4 17-2,-6-4 10 1,7 5 14 0,-4 2 13 0,11-4 19 0,-3 1 28 0,8-1 23 1,-1 3 27 1,5-3 26-2,3-3 7 2,5 3-9-2,7-3 0 1,-4 0-17 0,16 0-24 95,-4 0-16-100,7-3-16-1,5 3-13 0,11 0-10 0,-4-3-1 0,5 3 6 0,7 0-2 0,-4 0 5 0,0 0-4 0,-4 0-1 0,-8 0-4 0,5 0 5 0,-5 3-4 0,1-3 3 0,7 3-1 0,-15-3 4 0,11 4 2 0,-4-4 7 10,5 3 4-9,-1-3 0 82,0 0 3-83,1 0 1 0,-1 0-6 0,4 0 4 0,-7 0-1 0,7-3-14 0,0 3 2 0,0 0-2 0,1 0-3 0,-5-4-4 0,0 1 11 0,1 3-15 0,3-3-10 0,0-3-8 0,0 6-5 0,1-3-4 88,-9 3 10-87,8-4-7-1,-7 1-2 0,7 3-2 0,-8 0-1 0,1-3-3 0,-1-1 13 0,1 4 12 0,3-5 4 0,-3 5 9 0,-9-4 8 0,13 1 2 0,-5 3 7 0,-7-4-11 0,7 1-6 0,4 3-4 0,-11-3-5 100,8-3-6-99,3 3 5-1,-11 3-4 0,7-4-10 1,4 1-1-1,-11-2-4 1,7 3-3-1,-3-1 4 0,-4 3 9 0,11-6-8 0,-11 3-4 0,3-2 1 0,-3 5-1 0,11-2 5 0,-3-1 7 0,-9-6 7 0,13 4 1 0,-5 3 7 0,-7-3 2 0,3 2 14 0,5 0 7 98,-1-5 7-97,-3 3-2-1,-5 2-16 0,13 3-22 0,-16-3-12 0,11 3-5 0,-7-4-4 0,-5 4 1 0,13 0 5 0,-12-4-3 0,15 4-2 0,-15 0 1 0,11 0-1 0,-7-5 3 0,-4 2 1 0,7 3-4 0,-3-4-4 0,-4 4-2 98,7-3-1-97,1 3-1-1,-5 0 8 0,5 0 4 0,-8-3-5 0,3 3-1 0,-3 0 0 0,8 0-6 0,-9-4 7 0,5 4 8 0,-4 0 6 0,0 0 8 0,-1 0 3 0,-3 0-1 0,4 0-2 0,0 0-4 0,-8 0-1 0,0 0-4 0,7 4 10 98,-3-4-4-97,4 0 2-1,-8 0-6 0,8 0-1 0,0 3-14 0,-8-3-3 0,0 0-1 0,3 0-2 0,-3 3-6 0,4-3 5 0,-11 0-2 0,10 4 4 0,5-4 8 0,-16 0 0 0,12 3 4 0,4 2 0 0,-16-5-6 0,12 4-6 0,-4 0 0 27,0-1 2-26,4 0-2-1,-4 2 6 0,0-3 6 0,4 4 8 33,-4-3-1-33,4 5 0 0,-4-6-2 0,0 3-1 0,3 4-5 0,-3-6 2 16,0-1 3-15,4 3 0-1,-4 4-7 17,0-6-6-17,4 4-1 0,-12 0-2 0,12 2-1 16,-4-6 7-16,0 4 1 0,-4 0 3 17,8-2-2-16,-12 2-1-1,12 0-1 15,-12 2 6-14,12-6-5-1,-12 4 5 17,12 1 1-17,-4 0 2 0,4-5-11 1,-12 5 4 14,12-1-2-15,-4 2-3 16,0-6 6-15,4 4 10-1,4-4-2 0,-16 3-1 89,16-3 0-88,-4 4-4-1,-4-4-6 0,-1 1-3 0,9 5 3 0,-4-6 0 0,4 0 3 0,-8 1 4 0,0 5-1 0,4-6 2 0,3 4 3 0,-7-4 0 0,0 1-1 0,4 5 3 0,-4-6 7 0,0 4 2 0,-4-4-8 99,8 2 2-98,-12-1-3-1,5 1-7 0,2-3 3 0,-2 1 2 0,3-3-1 0,-4 5 0 0,0-5-1 0,0 3 0 0,-4-3 4 0,12 6 3 0,-12-6 11 0,0 0 7 0,0 0 5 0,5 0 0 0,-1 0 2 0,0-6 0 1,-8 6 2-1,0 0 1 98,-7-3 6-98,7 3 4 0,4 0 3 0,-19-5-7 0,11 5-10 0,-3 0-12 0,-4-3-14 0,-1 3-8 0,-3 0-9 0,0 0-5 0,-1 0 2 0,-3 0 0 0,0 0 0 0,4 0 9 0,-12 0 2 0,4 0-2 1,0 0-5-1,-8 0-1 98,4 0-7-97,-4 0 1-1,4 0-3 0,-12 0 3 0,1 0-3 0,-5 0-1 0,8 3-2 0,-7-3 3 0,-5 5-1 0,13-5 0 0,-17 3 1 0,1-3 3 0,8 6-3 0,-9-4 2 0,9 1 2 0,-1 2 2 0,-7-5 5 0,7 7-2 0,-7-3 2 99,7 1 1-98,-7-2 0-1,4 0-2 0,-1 1 5 0,1-4-1 0,3 9 0 0,-3-9 3 0,3 3-2 0,1 4 0 0,3-4-2 0,-3 1-2 0,7 5 2 0,-4-6 1 0,5 0-2 0,-5 1-2 0,4 4 1 0,-11-8-1 0,3 8-2 0,1-5-5 100,-9-3-18-99,9 8-33-1,-8-8-41 0,-5 2-68 0,1 4-90 0,-8-6-113 0,12 3-103 0,-12-3-122 0,0 0-133 0,0 0-336 0,-8 8-155 0,4-6 122 0,-11 3 250 0,3-12 300 0,-8-1 342 0</inkml:trace>
    </iact:actionData>
  </iact:action>
  <iact:action type="add" startTime="38105">
    <iact:property name="dataType"/>
    <iact:actionData xml:id="d3">
      <inkml:trace xmlns:inkml="http://www.w3.org/2003/InkML" xml:id="stk3" contextRef="#ctx0" brushRef="#br0">4534 10698 61 0,'0'0'380'0,"16"5"244"0,-12 4 168 1,-4-9 139 14,8 2-544-14,3-2-235-1,1 3-70 2,4-3 3 3,-1 0 1 0,5 0-15 0,7 5-22 0,-12-2-8 0,5 1-3 0,7 5 2 0,-4-6 5 1,5 0 8-1,-9 4 5 0,12-3 8 0,-15 5 12 0,11-3 5 0,-3 1 5 0,7 2 2 0,0-2-2 1,4 1-4-1,-4 0-3 0,0-2-4 0,4 2-3 0,4-3 3 0,0 3 0 0,4-5 0 0,0-1-4 1,3 3-7-1,-10-5-6 0,6 3 1 0,5-3 10 0,4 0 13 0,-8 0 13 1,-1 6-2 4,17-6-12-9,-9 0-13 15,5 0-2-16,7-6-21 16,0 6-8-15,5 0-3-1,-5-3-10 16,-8 3-25-16,9 0-2 0,-1-5-3 17,8 5 3-16,-8-2 2 0,16 2 3 13,-11-3 3-13,10 3 6 15,-10-5-2-14,14 2 7-2,-3-5-3 15,-4 3-6-15,0-1-2 0,-4 2 5 17,0 0 2-16,0-4 9-1,-3 4 4 15,-1-2 7-14,0 0 5-1,-4-1-7 17,8 4 5-17,0-4 5 0,1 2 2 0,-9-2 6 16,8 0 4-16,-8 4-6 0,4-6 1 17,-3 5-3-17,7-4-15 0,-8 5-6 16,8-5-4-15,0 5-7-1,0-5-4 16,-3 6 0-16,3 2-1 0,-8-9-1 17,16 9-1-17,-12-5-7 0,12 2 0 0,-12 3-7 17,4 0 2-16,0 0 1-1,0 0 7 14,-3 0 3-13,10 0 3-1,-10 0-10 16,10 0 2-15,-10 0 1-1,11-4-1 16,-5 4-4-16,5 0 9 0,4 0-5 17,-8-3 1-16,0 3-9-1,16-3 5 0,-9 3 4 15,1 0 2-14,0 0-1-1,0 0 1 16,3-6 0-16,-3 6-4 0,8-2-5 16,-9 2 2-15,1-5 10-1,4 5 4 17,-4-3 16-17,7 0 5 0,-7 3 1 16,4-4-2-16,-5 4-8 0,9-3-8 16,-4-3-9-15,-5 6-2-1,1-3-5 16,8 3-3-15,-1-4-2-1,-11 1 3 1,12 3-1 15,-1 0 5-16,-7-3 5 0,4 3-2 15,-5-4-7-14,1 4 0-1,0 0-2 16,0 0 6-16,-1-5 8 0,1 5 12 17,0 0 3-16,0 0-2-1,-8-4-10 16,7 4 1-16,1 4-7 0,-4-4-3 16,0 0 5-13,0 5 2-3,4-5-4 0,-12 4-6 14,8-1 2-12,-8-3-5-2,8 7 0 15,-4-4-1-14,-4 3 4-1,4-3 0 15,-4 4 1-15,4-4-2 1,-4 4 3 15,4-1 6-16,4 0 2 0,-4 1-3 16,0-2 4-15,7 4-2-1,-3-7-9 16,-4 6-2-15,0 1-1-1,4-7 1 16,4 1 2-14,-8 2 0-2,8 2 0 0,-8-3 2 16,15 1 1-16,-7-2-6 0,0 4 6 16,-1-4 7-16,1 1 2 0,4 5-1 16,3-6 9-16,-3 4-4 0,4-4-9 17,-1 3 3-16,-3-3-7-1,3 0-4 15,-3 1 2-15,7-1 6 1,-3 2-7 15,3-1-3-15,-3 0 5-1,3-4 2 1,-3 3 1 14,3-3 6-15,-7 0 15 16,11 0-9-15,-11 3-2-1,4-3-1 0,-5 5-4 16,5-5-8-15,-5 0 6-1,5 0 4 15,0 3-6-14,-5-3-2-1,5 0 0 16,-5 5-5-15,9-5-2-1,3 0 6 16,-15 0-2-16,11 0 4 0,-7 0-1 16,-4 0 0-15,15 0 1-1,-11 0 2 16,3 0 0-15,-3 0-5-1,4 0-2 16,-5 0-3-16,13 0 4 0,-13 0-5 18,5-5 5-18,-4 5 4 0,3 0-7 0,-3 0-4 15,3 0 5-14,-7 0-1-1,8 0 0 16,-9-3 9-16,1 3 3 0,-4 0-6 16,4 0 1-15,0 0 3-1,-1 3-3 16,9-3 6-15,-8-3 8-1,-1 3 0 16,1 0-6-16,0 0-4 0,4 0-6 17,-5 0 1-16,1 0-2-1,12 0 3 0,-5-5 0 15,1 2-4-15,3 3-4 1,-7-3 3 15,11-1-3-16,-11 0 2 0,7 4 5 16,5-5 1-15,-5 2-5-1,-7-1-2 16,7 4 4-16,4-3-4 0,-11 0 1 17,8 3 2-17,3-6-2 0,-4 6-2 17,-7-3 1-16,11 3 4-1,-3-4-1 0,-1 4 8 15,1-3 0-14,-5 3-6-1,5-3 0 16,-9 3 1-15,13-4-5-1,-13-1 2 16,9 5 5-16,3-4-6 0,-3 1 3 16,-1 3-6-16,0-4 6 0,1 4-2 17,3-3 5-17,-3 3-6 0,-9-3 4 16,13 3 1-15,-5-5-1-1,1 5-5 16,-1-4 8-15,-3 4 13-1,3-4 1 16,-7 1 7-16,11-2 4 0,-4 5-1 16,-7 0-2-15,4-3-4-1,-1 1-3 0,5-4-7 16,-9 3-2-16,5 3 1 0,3-5-1 17,1 2 0-17,-1 1 5 0,5 2-11 16,-5-5-2-15,-7 1-4-1,11-1 2 16,0 2 0-16,1-1 2 0,-1 4-4 17,0-6 1-17,1 6 1 1,-1-6 2-1,0 4 1 17,5 2 8-16,-9 0 1-1,16-5 2 14,-15 5 1-13,7 0 6-1,0 0 0 16,-4 0 3-16,1 0-11 0,-1 0-6 16,0 0-1-15,-3 0-1-1,-1 5 1 16,1-5 1-15,-5 0 4-1,5 2-5 16,-13-2-5-16,5 6-1 0,-4-3-4 16,0 0-2-15,-4 1 0-1,3-4-3 16,-7 3-5-15,-4 2-2-1,-3 4-11 0,-1-7-16 16,-4 1-17-16,0 2-27 0,-7-2-39 16,3 3-50-15,-7-4-83-1,-1 1-90 16,-14 2-97-15,10-2-109-1,-15 1-164 16,-7-4-338-15,-5 4-212-1,1 1 104 0,-9-5 246 88,1-5 321-88,-4-6 356 0</inkml:trace>
    </iact:actionData>
  </iact:action>
  <iact:action type="add" startTime="41139">
    <iact:property name="dataType"/>
    <iact:actionData xml:id="d4">
      <inkml:trace xmlns:inkml="http://www.w3.org/2003/InkML" xml:id="stk4" contextRef="#ctx0" brushRef="#br0">3028 11483 50 0,'0'0'346'4,"0"0"264"0,0 0 194 2,0 0 134-1,0 0-528 0,15 0-265 0,-11-8-140 1,8 4-41-1,7-2 2 0,1-3 11 0,-1 5 1 0,4 1 7 0,5 0 7 0,3-1 15 0,8 4 13 2,-8-5 13-3,4 5 10 1,4 0 10 0,4 0 8 0,3 0 4 1,1 0 7-2,0 0 6 1,7 0 3 0,-3 0 23 1,7 0 8-1,5 0-3 0,-1 0-2 0,8 5-5 0,-4-5-18 0,4 0-2 0,0 0 8 1,4 0 11 3,4 0 8-7,4-5-3 13,0 1-6-14,-4 1-8 0,3 3-9 85,9-4-9-86,0 1 0 0,-9 0-1 0,5-3-5 0,4 3-12 0,3 3-13 0,-7 0-14 0,11 0-12 0,-4 0-4 0,1 0 0 0,-1 0-17 0,16 3-7 0,-11 3-7 0,15-3-4 0,7 0-7 1,1 1 23 98,-4-4 16-98,11 3 7-1,-3 1 12 0,7 1 12 0,-7-1 6 0,-4-1 2 0,-5-3 4 0,-7 3-1 0,4-3 0 0,0 4-16 0,-8-4-6 0,4 0-5 0,4 3-5 0,0-3-6 0,0 6-3 0,0-6-3 0,0 0 1 0,0 0-2 0,4 0-2 99,3-6 2-98,1 6 2-1,-4 0 9 0,11-3 12 0,-11-1 20 0,8 1 12 0,3 3 8 0,-11-3 5 0,12-1 5 0,-5-1 0 0,1-2 0 0,-5 7 1 0,5-4-8 0,0 1-6 0,-1 0-20 0,5-3-12 0,3 3-14 0,-7 3-10 0,7-4-8 100,-7 4-4-100,-1-3-3 0,9 3-1 0,-9 0 0 0,9 0-1 0,-9 3-1 0,5-3 6 0,3 4 9 0,-7-4 8 0,-1 0 6 0,1 0-1 0,3 0 12 0,-3 0-5 0,0 3-2 0,-1-3-10 0,5 6 8 1,-13-6-1-1,9 0-1 0,4 3-2 98,-5 0-4-97,1-3-4-1,-1 4-8 0,-3-1-8 0,0 1 1 0,-4-4 1 0,3 5-1 0,1-1 5 0,-8-1 5 0,0 0 0 0,4 1 12 0,-4-4-2 0,-1 9-3 0,1-9 1 0,0 6-2 0,0-6-1 0,-4 4 0 0,-4 4-2 0,4-4-1 99,-11 0-1-98,11-1 0-1,-8 0 2 0,0 2-6 0,-7 2-4 1,-1-3 0-1,-7 3-3 0,11-4-1 0,-11 5 5 0,3-2-1 0,-3-1-1 0,3 3-4 0,1 0 4 0,-4 0-5 0,3-1 3 0,-3-4 5 0,3 6-5 0,-3-2 3 0,-4 0 3 98,15 2 7-96,-15-3 1-2,11-2 17 0,-7 4 12 0,8 0 2 0,3-5-3 0,-4 5-5 0,1 0-12 0,-1-5-12 0,8 0 1 0,-7 2-3 0,-1-2-1 0,5-3-1 0,-1 4 1 0,4-4-4 0,-7 4 6 0,15-4-6 0,-8 5 0 0,-4-5-2 98,5 0-1-98,7 0 1 0,-12 3 7 0,12-3-10 1,-4 0 2-1,4 2 0 0,-4-2-4 0,0 5 1 0,12-5 2 0,-12 3 1 0,0-3 0 0,8 0 2 0,0 6 3 0,0-6 6 0,-4 0-5 0,4 0-1 0,-8 3 1 0,8-3-1 1,0 4 1 97,0-4 0-98,-4 3 0 0,4-3-2 0,-8 0-1 0,4 3-1 1,-12-3 7-1,12 0-4 0,-7 0 0 0,-9-3-1 0,8 3 2 0,-7 0 0 0,-9 0 7 0,13-3 5 0,-16 3-5 0,3 0-1 0,5 0-6 0,-9-4-6 0,1 4-3 99,-8 0 1-98,0 0 2-1,4 0-1 0,-12 0-2 0,0 0-5 0,-3 0 2 0,-1 0-1 0,-7-3 3 0,-5 3 2 0,1 0 2 0,-8 0-4 0,3 0 2 0,-11 0-5 0,4 0-8 0,-8 3-4 0,-3-3-13 0,-13 0-26 0,13 4-32 0,-25-4-45 4,17 0-76 91,-12 0-113-95,-4 3-116 0,-4-3-132 1,15 3-156-1,-15 4-385 0,4 2-125 0,-8-2 138 0,4-4 262 0,-15-6 306 0,3-7 346 0</inkml:trace>
    </iact:actionData>
  </iact:action>
  <iact:action type="add" startTime="59262">
    <iact:property name="dataType"/>
    <iact:actionData xml:id="d5">
      <inkml:trace xmlns:inkml="http://www.w3.org/2003/InkML" xml:id="stk5" contextRef="#ctx0" brushRef="#br0">2288 14323 59 0,'0'0'376'1,"0"0"282"-1,-8 4 238 0,8-4 193 0,0 0-522 0,0 0-283 0,0 0-166 0,0 0-101 0,0 0-75 0,0 0-38 0,0 0-11 0,0 0 9 99,0 0 23-98,0 0 38-1,0 0 52 0,0 0 55 0,0 0 39 0,0 0 13 0,0 0-9 0,0 0-33 0,0 0-36 0,0 0-13 0,16 9 5 0,-13-6 6 0,13 4 4 0,-12-4-5 0,15 6-14 0,-7-5-12 0,8 2 7 0,-1 1 12 0,0-1 12 0,5 0 11 5,3 1 10 0,-4-2 5 0,5 3 6 0,7-2 4 0,-4 1-4 2,16 2-5-3,-12-1-11 1,11-1-11 0,-3 2-7 0,8-4 0 0,-8 7 10 0,-1-3 11 0,9-3 10 2,7 1 11 19,-7 2 8-26,4-2 9 0,3-4-9 0,-3 1-1 0,3-1-7 102,4 3-8-102,1-3-7 0,-1-3-1 0,0 0 7 0,0 0-1 0,1-3 1 0,7-6-4 0,-8 2-8 1,8 0-12-1,-8-5-4 0,12-3-7 0,-7-1-4 0,-1 2-4 0,12-5-2 0,-12 1-7 0,4-5-10 0,8 4-8 0,0-4-6 0,-8 4-1 0,0-3-1 96,0-5 2-96,-8 4 7 0,-7 1 7 0,7-4 3 0,-11 3 0 0,-5-4 9 0,-3 2 12 0,-4-1 8 0,-4 0 8 0,-4-2 12 0,-3-3-2 0,-5 5-3 0,4 0-5 0,-7 1-3 1,-16-6-8-1,7 1-17 0,5 3-22 0,-16-2-28 28,0-1-24-28,-8-1-15 0,0 0 6 0,-3 2 8 0,7-2 10 88,-16-2 5-88,1 4 14 0,-8-6-1 0,11 8-5 0,-11-3-4 0,3 0 0 0,-3 3-12 0,-4-3-6 0,0 4-2 0,0 3 6 0,-8 1 3 0,8-4 7 0,-4 7 11 0,-4 0 4 0,0 1 7 0,4-1 1 0,-12 3 4 28,-4 1 4-28,8 4 9 0,-7 1-2 0,-1-4-3 0,1 4-1 33,-13 1 1-32,13 2-10-1,-13 4 1 0,9 0-2 0,-8-3-6 0,-1 4-15 0,-7 2-8 16,0 2-15-16,-4 4-7 0,-4 0-13 17,-4 6-3-17,1 0-6 0,-1 4-12 18,-11 1-10-18,7 2-7 0,-8 7 1 0,-3 1 10 15,4 3 22-14,-9 4 24-1,17 1 27 15,-17 1 9-14,13 2 8-1,-5-1 6 17,13 5 1-16,-1-1-2-1,8 1 6 0,0-1 2 15,4 0-2-14,8 5-12-1,3-1-10 16,9 0-14-16,-1 0-17 0,20 2-16 16,0-6-7-15,11 3 3-1,9 1-17 16,7-3-28-15,8 4-17-1,7-5 6 17,9 1 3-17,11-6 23 0,16 7 44 0,3-5 34 16,12-2 26-16,12-1 19 0,8-9 20 17,19-2 25-17,1-11 3 0,11-4 1 18,0-9-16-17,15-9-75-1,0-4-139 0,5-8-295 13,3-3-529-12,4-3-116-1,-11-8 118 16,3 2 244-16,-3-10 341 0,-16-5 306 18</inkml:trace>
    </iact:actionData>
  </iact:action>
  <iact:action type="add" startTime="76216">
    <iact:property name="dataType"/>
    <iact:actionData xml:id="d6">
      <inkml:trace xmlns:inkml="http://www.w3.org/2003/InkML" xml:id="stk6" contextRef="#ctx0" brushRef="#br0">26619 12816 86 0,'4'0'497'2,"-4"4"368"3,0 11 298 0,0-4 227 0,0-2-694-1,0 1-386 1,0-2-186 0,-4 6-79 0,-8 10-21-1,4 2 4 1,-3 12 3 0,-5 4-7 0,4 2 7-1,-7 10 16 1,3 9 7 0,-11 4 1 0,4 10-10-1,-4 5-11 1,-5 6-17 0,1-4-11 0,0 7-16 3,-8 0-78-4,8-13-49 1,8 0-60 0,-9-20-87 0,5-8-124 0,4-5-88 1,-8-4-240 4,3-10-212-10,13-1 57 17,-5-12 194-17,1-9 239 0,7-6 261 17</inkml:trace>
    </iact:actionData>
  </iact:action>
  <iact:action type="add" startTime="76524">
    <iact:property name="dataType"/>
    <iact:actionData xml:id="d7">
      <inkml:trace xmlns:inkml="http://www.w3.org/2003/InkML" xml:id="stk7" contextRef="#ctx0" brushRef="#br0">26280 13095 75 0,'16'0'539'0,"-9"-3"473"17,5 0 419-17,-12-6 334 0,16 2-630 2,-5-9-540 4,9 2-293-1,11-9-172 0,0 1-58 1,4-4-18-1,16-6-17 0,7 3-20 0,-3-1-7 1,15-5-5-1,0 2-4 0,0-5-2 1,-4 1-31-1,12-2-61 0,-12 2-69 1,4 2-86-2,-11 3-89 2,3 0-79-1,-11 3-33 0,-16 3-18 0,11 2-25 0,-14 2-30 0,-13 3-71 0,-3 9-200 0,3 1-64 0,-11 9 116 0,-4 5 192 0,-8 2 226 0,-8 3 221 0</inkml:trace>
    </iact:actionData>
  </iact:action>
  <iact:action type="add" startTime="76840">
    <iact:property name="dataType"/>
    <iact:actionData xml:id="d8">
      <inkml:trace xmlns:inkml="http://www.w3.org/2003/InkML" xml:id="stk8" contextRef="#ctx0" brushRef="#br0">26296 13600 86 0,'-16'30'539'1,"1"-6"451"15,22-11 383-16,1 0 332 0,-8-13-638 3,4 0-441 1,8 0-254 1,7-9-110 2,8-2-65-3,5-8-52 2,6-8-36 0,9-5-37-1,4-3-34 0,11-7-23 1,4-3-15-1,0-4-38 0,-3 4-60 2,7-4-77-3,-8 3-69 3,-3 7-66-3,-9 4-56 0,-7 4-69 1,-4 5-34 1,-8 4-63-1,-11 3-81 0,-5 3-126 0,1 9-210 0,-16 1 8 0,0 6 166 0,0 6 228-1,-16 7 253 14</inkml:trace>
    </iact:actionData>
  </iact:action>
  <iact:action type="add" startTime="77125">
    <iact:property name="dataType"/>
    <iact:actionData xml:id="d9">
      <inkml:trace xmlns:inkml="http://www.w3.org/2003/InkML" xml:id="stk9" contextRef="#ctx0" brushRef="#br0">26105 14060 99 0,'0'22'568'15,"4"-6"450"-14,4 6 388-1,3-11 348 17,9-8-677-16,3-6-412-1,8-4-245 0,16-9-129 16,0-3-95-16,11-3-79 0,4-4-60 15,1-5-62-14,15 2-72-1,-12-6-85 16,12 3-99-16,-12-8-92 0,12 2-121 17,-16 5-95-17,0 1-52 0,-3-3-41 18,-13 4-53-18,5 6-56 0,-4-1-132 0,-12 2 89 15,4 8 181-15,-8-3 212 0,-4 6 221 18</inkml:trace>
    </iact:actionData>
  </iact:action>
  <iact:action type="add" startTime="78047">
    <iact:property name="dataType"/>
    <iact:actionData xml:id="d10">
      <inkml:trace xmlns:inkml="http://www.w3.org/2003/InkML" xml:id="stk10" contextRef="#ctx0" brushRef="#br0">27904 12470 111 0,'0'14'609'1,"0"2"443"-1,27-8 373 0,-23-1 291 0,-4-4-821 0,8 3-492 0,-8-1-219 0,-8 12-82 0,8-3-12 0,0 12 22 0,-4 9 6 0,4-2-25 0,-8 6-39 0,4 2-25 0,-4 3-15 0,-3 7 0 0,3 1 12 0,-4 0 4 0,1 0 1 0,-5 2-1 0,1-4 5 0,-1-5-5 0,0-1 3 9,-3-6 0-9,3 4-1 3,1-1-16 2,-5-7-23 0,9 4-70-1,-5-9-102 1,4 1-121 0,5-3-125 0,3-1-121-1,-8-7-123 2,4 0-184 73,8-3-317-78,0-10 45-1,0 6 201 0,8-12 279 0,4 0 315 0</inkml:trace>
    </iact:actionData>
  </iact:action>
  <iact:action type="add" startTime="78446">
    <iact:property name="dataType"/>
    <iact:actionData xml:id="d11">
      <inkml:trace xmlns:inkml="http://www.w3.org/2003/InkML" xml:id="stk11" contextRef="#ctx0" brushRef="#br0">28936 12508 96 0,'19'-27'540'0,"-3"-2"405"12,-1 6 366-12,5-8 315 2,-9 5-675 2,-7-5-344 1,12 9-131 0,-12-1-79 0,3 4-35 0,-7 9-23 0,4-2-73-1,-8 8-100 1,4-2-110 0,-7 1-104 0,-5 1-86 0,-8 4-63 0,1 0-41-1,-12 4-9 1,-4 4 14 0,-16 8 16 0,1 1 19 2,-1 5 34 31,-7 10 34-37,3 0 34-1,-3 2 29 0,3 4 26 0,5 1 2 0,7-6 5 0,-4 6-3 0,12-10-5 1,4 5-18 4,4-4-22 0,7 0-31 1,8-7-24 68,5 3-8-73,14 1 19-1,1-6 25 0,12 3 38 0,-5-2 33 0,16 1 17 0,8-1 11 0,4 1 7 0,4-1 2 0,7-1 5 0,5 5 3 0,-5-1 2 0,9 5 1 0,-5 5 0 0,4 2 0 0,-7 4-5 33,-5 4-1-32,-3 5 8-1,-12-2 22 0,-8-6 25 0,-7 1 39 0,-8-7 74 0,-12 2 80 32,-12-4 59-32,-8 4 31 0,-7-5-1 0,-8 2-59 0,-12 2-81 0,5-7-75 2,-13 0-53 13,4-4-31-15,-11-3-49 0,12-4-80 16,-1-4-95-16,4 0-114 0,4-8-159 16,4 2-126-15,16-2-91-1,0-7-115 0,-5-4-440 17,9 1 20-16,15 0 197-1,-4-3 266 0,1-1 302 15,7 1 334-15</inkml:trace>
    </iact:actionData>
  </iact:action>
  <iact:action type="add" startTime="79128">
    <iact:property name="dataType"/>
    <iact:actionData xml:id="d12">
      <inkml:trace xmlns:inkml="http://www.w3.org/2003/InkML" xml:id="stk12" contextRef="#ctx0" brushRef="#br0">25863 15050 98 0,'8'0'546'5,"4"-6"394"0,7-3 342 0,1-2 293-1,11-8-675 1,-8 0-354 0,24-3-156 0,-4-2-84-1,8 2-39 1,11-4-56 0,8-5-63 0,-4 5-30 0,24-3-31 0,3-2-17 0,8-2-14 0,4-2 1-1,16 1-10 1,0 2-1 0,7-7 8 0,13-2 15 0,3 4 20 2,11-5 8-4,5-1 19 2,4-2-40 0,3-3-76 1,4-2 0 88,-3 2 0-94,3-1 0 0,-7 0 0 1,3 1 0-1,-7-6 0 0,-12 10 0 0,-4-1 0 0,-4 0 0 0,-8 5 0 0,-19-1-256 0,0 8-104 0,-16-2-145 0,-7 6-152 0,-16-2-199 0,-4 6-536 0,-12 5-45 0,-7 1 237 0,-8 0 323 0,-12 6 364 0,-8-3 383 11</inkml:trace>
    </iact:actionData>
  </iact:action>
  <iact:action type="add" startTime="85359">
    <iact:property name="dataType"/>
    <iact:actionData xml:id="d13">
      <inkml:trace xmlns:inkml="http://www.w3.org/2003/InkML" xml:id="stk13" contextRef="#ctx0" brushRef="#br0">2728 15440 36 0,'11'3'321'15,"1"0"253"-14,4 1 200-1,-5-4 181 4,1-4-411 1,0 4-268 0,3-3-117 0,1 0-49 0,11 3-29 0,-4 0-40 0,5-6-19 0,-5 6-16 0,4 6-5 1,4-6-20-1,-7 3 0 0,3 0 1 0,4 4 6 0,0-3 9 0,-7 1 10 0,7 2 17 1,0 0 21 7,0 0 20-12,8-2 23 0,0 5 10 4,-4-6 4 0,4 5-4 1,0-3-6-2,4 1-11 1,0 7-3 0,3-9 2 1,-3 0-2-1,0 3-1 0,8 0 14 0,-1-2 12 0,1-2-12 1,3 5-18-2,-3-6-10 13,0 0-25-17,7 4-28 0,-7-3 2 15,-1 1 15-14,-3-1 10-1,11 2 7 16,-3-6 5-16,-4 4-5 0,11-4-9 16,-4 0-6-15,-3 0-10-1,11 0-4 17,-4 0-2-17,-7 0-5 0,7 0-5 0,4-4 2 16,0 1 7-16,-3 0 4 0,7 3 3 16,-8-4 3-15,8-1 5-1,0 1 3 16,-7 1 5-15,7-1 3-1,-8 1 3 0,4 0-3 16,4-6-23-16,8 9-17 16,-12-4-4-15,12-2-4-1,4 6 2 16,-8-8 16-16,0 8 7 0,8-8 5 17,-1 3-8-16,1 2-6-1,8 1-5 15,-9-3 1-14,5 1-4 15,-4-4 5-15,7 4 8-1,-3 1 5 16,-4 0 7-16,0-3 14 0,-4 3 9 16,-12 3 3-15,4-4 1-1,-8 4-3 16,8 0-6-15,-8 0-11-1,1 0-2 0,7 4-5 16,0-4-5-16,-16 0-8 0,17 0 0 16,-9 0-6-15,0 0 1-1,16 0 5 17,-16-4-3-16,5 4-1-1,3-3-4 0,7 0 1 15,-10-1-6-14,11-5 9-1,-12 6 2 15,4-4 1-14,4 4 3-1,-4-6-2 16,0 5-5-15,0 1-6-1,-4-1 0 16,12 1-5-16,-8 0 6 1,-4 3-3 0,4-6 6 14,1 6-2-15,-5-3-2 0,4 3-6 16,8 0 6-15,-12 0-6-1,4 0 3 16,0 0-5-16,0 0 2 0,-8 0-2 17,5 0-1-16,-5 0 0-1,4 3 3 0,-4 3-1 16,1-3 2-16,-1 0 5 0,0-3-2 16,1 7 5-16,-5-3 0 0,4-4 4 16,-7 9-3-15,11-9 2-1,-11 6-2 16,7-2-4-15,-4-4-3-1,-3 3 5 0,7 1 0 16,0 1 5-15,-3-5 12-1,3 4 10 15,-4-4-2-14,5 0 2-1,-1 3-2 16,0 0-11-15,8-3 1-1,-15 0 1 17,15 4-1-17,-8-4 8 0,1 0 1 0,7 3-4 15,0-3-4-14,-8 6-4-1,8-6-8 16,-4 3 1-15,4-3-2-1,0 3 0 16,-3-3 5-16,3 0-2 0,8 4-10 16,-12-4 0-15,4 3-4-1,0-3 0 16,0 5-3-15,-4-5 9-1,-3 4 4 0,14-4 8 16,-14 5-2-16,7-5 5 0,-4 2 0 16,12-2 0-15,-12 3-4-1,4-3 9 16,8 0 3-16,-12 0-3 0,4 5 0 17,0-5-1-17,-3 0-9 0,10 3-4 17,-6-3 0-16,-5 0-4-1,12 5-1 1,-12-5 0 13,12 0 0-13,-12 3-1 15,4 2-4-16,8-5 1 0,-12 3 3 2,4-3 1 13,0 3 4-14,0 1 0-1,-7-4 3 15,3 0-3-14,0 3-4-1,-4 3 3 16,1-6 3-15,-9 3 8-1,8 0 0 16,5-3 6-16,-5 0-4 0,4 4-5 16,0-1-9-16,-11-3-1 1,7 4-7 17,0-4 5-16,1 5-5-2,-5-5 6 0,4 4 0 13,8-4 6-12,-15 0-2 0,7 3 2 13,4-3-2-13,-3 0-2-1,-1 0-5 16,-7 0-3-16,7 3 6 0,4-3 2 16,-11 0 2-15,7 0 4-1,0-3 5 16,0 3-1-16,5-3-2 1,-5 3-5 15,4-4 0-16,0 4 3 0,-3-5-2 16,3 1-3-15,4 4 0-1,-8-3 1 16,8-1-5-15,0 4-4-1,0-3 1 1,-3 0 0 14,-5 3 2-14,16-6 4-1,-12 6-2 15,12-3 0-14,-8 3 4-1,-4-4-7 16,4 4 0-16,0 0-4 1,0 0 3 15,-3 0-2-16,3 0 2 0,0 0 1 17,-4 0 7-17,12 0-1 0,-16 4 3 16,8-4-3-16,-8 0-3 0,9 0 0 17,-9 0 0-16,0 0 1-1,8 0 3 0,-4 0 4 16,5 0 0-16,-1-4 2 1,-4 4-7 15,4 0-3-16,0 0 0 0,0-3-1 16,-4 3 1-16,12-3 7 0,-8 3 1 17,4-5-2-17,-4 2-3 0,4 3-5 16,-4-5 5-15,-4 2-1-1,12-2-1 16,-4 2 5-16,-4 1 4 0,4-7 0 155,-4 9 6-154,1-5 0-1,-5 2 4 0,12-1 1 0,-4 1-1 0,-4 0-5 0,4 3-9 0,-4-6-2 0,0 3-3 0,-4-1-2 0,12 4 1 0,-8-3 3 0,-4 0 3 0,4 3 4 0,4-4 13 0,-4-1 11 0,4 1 10 0,4 1-1 0,-8 3 4 0,8-4-8 0,0 1-10 0,4 0-4 0,-8 3-3 0,8-4-1 0,-1-1-5 0,1 1-6 0,0 4-4 0,-8-3-3 0,8-1-5 0,-1 4 1 11,-3-3 1-11,4 0 7 124,-8-3-1-124,0 3-6 0,4-1 2 0,-4 1 2 0,0 0-2 0,4-6-1 0,-12 5 8 1,12 1 0-1,-8-2-3 0,-8-1-4 0,-7 1-2 0,3 2 2 0,-3-2-5 0,-13-1-1 0,9 6 1 0,-4-8-3 0,-12 8-5 0,4-5 6 0,-8 5-9 0,-4-3-5 0,4 3-13 1,-15 0-29-1,-1 0-40 0,1 0-62 8,-1 0-93 112,-11 0-114-120,12 3-145 0,-16-3-182 0,4 5-382 0,4-1-233 0,-8-4 106 0,0 0 262 0,0-9 327 0,-12-8 370 0</inkml:trace>
    </iact:actionData>
  </iact:action>
  <iact:action type="add" startTime="90013">
    <iact:property name="dataType"/>
    <iact:actionData xml:id="d14">
      <inkml:trace xmlns:inkml="http://www.w3.org/2003/InkML" xml:id="stk14" contextRef="#ctx0" brushRef="#br0">4133 16557 3 0,'12'4'237'3,"4"5"279"3,-13-9 213-1,9-6 172 0,4 3-212 0,3-4-369 0,-3 0-168 0,3 2-60 0,8-2-30 0,-3 0-32 0,3 4-22 1,4-6-9-1,-7 4 5 0,7 3 26 0,0-3 28 1,-4-1 32-2,4 0 29 1,0 4 19 0,1-3-4 0,-9 2-12 1,8 0-21-2,0 3-23 2,0 0-24-1,4-4-15 0,-3 4-9 0,-1-4-1 0,4 4 2 0,-4 0 1 0,16 0 3 0,-12 0 11 0,-4 0-1 1,16 0-2 0,-12-5 5-2,11 5-1 1,-11 0-6 0,12 0 5 0,-12-3 7 1,12 3 8 1,-12-4 2 9,12 4 1-15,-12 0-6-1,11-3-8 16,-3 3-17-15,8 0-9-1,-8 3-20 0,0-3-18 16,15 4-3-16,-7-1 4 2,3 2-3 12,4-1 15-13,-7 0 22 15,4-1 9-16,3 0 1 0,-7 2 0 17,3 3 3-17,5-5-14 0,-13 0-10 16,13 4 3-15,-1-2 3 15,4-1 11-16,-7 4 2 0,7-6 4 17,0 6-5-17,5-4-4 16,-5 1-12-15,0-1-11-1,1 2-3 16,-9-2 2-15,4-4 2-1,-3 9 2 0,-4-9 10 17,-1 3 17-17,9 0 13 0,-9 1 13 16,1-1 12-16,3-3 17 0,-3 4-8 16,3 1-2-15,-3-1-7-1,0-1-1 17,-1 0-10-17,9 1-4 0,-9-1-3 0,1 3-9 16,3-6-13-16,-3 3-1 0,4 1-4 16,3-1-7-15,-3-3 0-1,11 3 0 16,-4-3-4-16,-8-3-3 0,9 3-1 16,-5-3 0-15,4 3-1-1,-3 0-2 16,3-4 4-15,-7 1 1-1,3 3 6 16,-3 0 3-16,7-6 4 0,-4 6 3 17,-3-3 0-16,7 3-4-1,-3-4-10 0,-5 4-10 15,12-3 0-14,-11 0-8-1,7 3 10 16,-4-4 6-15,5-1 3-1,-1 1 1 16,0 1 5-15,-3-1-5-1,3 1 0 15,-7 0 9-14,7-6 2-1,-4 9-2 17,-3-4-5-17,11 1-2 0,-4 0-7 0,-7 3-7 16,7-4-1-15,-4 4-4-1,-3 0-3 16,3-5 0-16,-3 5 2 0,3 0-4 16,-3 0 4-16,-5 0 2 0,9 0-2 17,-5 0 2-17,-3 0 3 0,0 0 3 17,-1 0-2-16,1 0-2-1,-8 0 1 15,7 0-5-15,-7 0-2 0,8 0 1 16,-5 0-3-15,1 0 4-1,0 0 6 16,3 0-2-15,-7 0 4-1,0 0-1 0,4 0-6 16,0 5-2-16,-1-5 1 0,-11 0 0 16,16 0 3-15,-4 0 5-1,-4 0-2 16,-1 0-6-15,1 0 0-1,4 4-3 16,-4-4 0-16,0 0-1 0,3 0 1 17,5 0 6-17,-16 3 2 0,16-3 4 2,-9 0-4 12,5 3 3-13,-4-3-4-1,0 4-2 16,4-4 2-15,-5 0 2-1,1 3 3 16,0-3-5-16,4 6 5 0,-12-6-9 19,11 0 2-19,-3 0-4 0,0 3 8 14,0-3 0-14,-4 3 4 0,4-3 3 16,-4 0 0-15,0 0-2-1,-4 4-4 16,4-4-3-15,0 0-2-1,-1 3 1 16,-6-3-3-16,-1 0 2 0,4 4-1 1,-8-4 1 15,4 0 2-15,0 5-2-1,-7-5 5 16,7 4 0-16,-4-4 1 0,-4 0-1 17,5 3 5-17,-5-3 2 0,4 3 7 15,-11-3 5-14,3 0 0-1,9 4 0 16,-9-4-4-15,-3 3-6-1,3-3-6 16,1 0-1-16,-9 0-4 0,9 6-2 18,-9-6 1-18,-3 0-1 0,4 3 3 0,-12-3-2 15,12 0-1-14,-12 0-1-1,7 4 2 16,-7-4-4-16,0 0 1 0,0 0 3 4,0 0-2 2,8 0-7 0,-8 0-22-2,0 0-54 1,0 0-113 1,0 0-157-1,0 0-164 0,4 3-202 0,-4-3-412 0,8 11-211 1,-8 0 133 3,-8-3 262-8,-4-4 333 15,-7-4 374-16</inkml:trace>
    </iact:actionData>
  </iact:action>
</iact:actions>
</file>

<file path=ppt/ink/inkAction1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1-06-22T12:28:54.153"/>
    </inkml:context>
    <inkml:brush xml:id="br0">
      <inkml:brushProperty name="width" value="0.05292" units="cm"/>
      <inkml:brushProperty name="height" value="0.05292" units="cm"/>
      <inkml:brushProperty name="color" value="#C00000"/>
    </inkml:brush>
  </inkml:definitions>
  <iact:action type="add" startTime="3543">
    <iact:property name="dataType"/>
    <iact:actionData xml:id="d0">
      <inkml:trace xmlns:inkml="http://www.w3.org/2003/InkML" xml:id="stk0" contextRef="#ctx0" brushRef="#br0">5741 3597 46 0,'0'0'305'4,"0"0"236"1,0 0 201 2,8-7 173-1,-8 7-470 0,0-3-188-1,0 3-144 1,4-4-88 0,-4 4-53 0,12-5-25-1,-4 1-2 1,3 1 6 0,-3 3 17 1,4 0 21-1,-1 0 23 0,5 0 29 1,-12 0 29-3,15 3 15 2,-7 1 11 1,15 1-1-2,-7-1-11 0,11-1-7 2,-8 4 13-1,4-4 19 0,5 2 25 0,3-1 16-1,-4 3-1 2,16-7-2-3,-12 3-22 2,15 2-35 0,9-5-21 2,-5 0-12-1,8 0-19 0,16 0-12 1,-12-5-7 7,16 2-2-14,-4 0-4 15,4 3 4-16,-8-4 7 1,0 0 14-1,4 4 20 16,-12-5 24-16,4 2 29 0,8-1 5 16,-12 1-6-16,4 0-23 0,4-1-30 17,4 4-40-17,-12-5-14 0,12 5-7 16,-4-4 0-15,4 1 2-1,0 3 6 16,0-4-1-16,-4 1-2 0,7 0 2 0,1 3 1 17,0-6-1-17,-8 3 9 0,8 3 6 16,-1-4 2-15,-3 4-5-1,4 0-6 17,-8 0-5-16,8 0-5-1,-8 4-2 0,8-4 8 15,-5 3 7-13,5-3 3-2,0 0 0 14,0 6 6-13,-1-6 3-1,5 0 3 17,-4 0 9-16,0-6 13-1,-1 6 0 0,9-3-3 15,-8 3 0-13,-4-4-1-2,11 1-10 14,1 0 4-13,-9-1-1-1,5-1-7 17,4-2-6-17,-9 7 4 0,5-7-1 16,4 4 1-16,-5-3 7 0,-3 3 5 89,8-1-9-89,-1 1-4 0,-7-2-7 1,4 5-2-1,3-3-3 0,-7 3 0 0,0 0 3 0,-1 3 2 0,-7 2-9 0,0-5 2 0,4 3 0 0,-12 1-4 0,12-1-3 0,-11 3-1 0,-1-3-5 0,-4 4 0 0,-7-4-2 0,7 1-7 98,-4 1-8-98,-3-1-12 0,-5-1-17 0,9-3-17 0,-9 3-22 0,1-3-25 0,-4 0-15 0,-1 0-11 0,-3 0-11 0,-4 0-35 0,-4 0-76 0,-4-3-43 0,4 3-60 0,-3 0-96 1,-17 0-87-1,5 0-100 0,7 0-255 0,-15 0 28 0,7 3 177 27,-7 1 217-26,-4-1 236-1</inkml:trace>
    </iact:actionData>
  </iact:action>
  <iact:action type="add" startTime="5014">
    <iact:property name="dataType"/>
    <iact:actionData xml:id="d1">
      <inkml:trace xmlns:inkml="http://www.w3.org/2003/InkML" xml:id="stk1" contextRef="#ctx0" brushRef="#br0">1653 4120 53 0,'12'0'359'3,"-12"0"274"3,15 6 218-1,-15-6 169 1,4-6-520-1,4 3-262-1,0 3-143 1,3-4-71 0,-7 1-25 1,12 3-20-1,-4-3-14 0,-8 3-4 0,11 0 0 1,-3 3 6-1,-8-3 5 0,11 0 5 0,-3 3 7 0,-4 1 11 0,3-1 10 0,1 6 12 1,0-6 11-3,-1 1 13 4,9 4 13-3,-5-4 18 1,1 0 25 0,4-1 25 0,7 5 22 1,-12-8 4-1,13 2-5 0,-5-2-20 0,4 0-23 0,4 0-20 1,1 0-14-2,6-2-10 2,-6 2-10-1,3-5-11-1,11 2-8 1,-11 0-7 0,12-1-3 2,-12 0 0-2,12-1 1 0,-12 2 4 0,12-1 2 85,-4 1 5-90,7-6 7 1,-15 6 7-1,16-1 2 0,-4-2 4 0,-5 2 0 0,1-1-6 0,8-2-7 0,-8 3-7 0,3 1-9 0,5 0-8 0,-8-2-6 0,7 5-3 0,-7-4-2 0,0 4 2 0,8 0-6 0,-1-4-1 99,1 4-1-98,-8 0 0-1,7 0-3 0,1-3 4 0,-8 3-1 0,7 0 2 0,-3 0-1 0,0-5 1 0,0 5 1 0,3-3 2 0,-7 3-3 0,0 0-3 0,7 0-2 0,-7 0 3 0,8 0-3 0,0 0 3 0,-5 0 3 0,1 0 10 0,0 3 1 0,3-3 4 100,-15 0 0-100,16 5 2 0,-8-5-3 0,7 3-5 0,1-3 4 0,0 4 1 0,-1 0 0 0,1-4-6 0,0 5 3 1,-1-2-3-1,1 0-4 0,-1 1-6 0,-7-4-4 0,0 3-1 0,15 1-1 0,-15 1-2 0,0-1-1 0,8-1 2 0,-8 0-1 0,7 1 1 98,-3-1 0-97,3 3 5-1,-14-3-1 0,14 0 3 0,-7 4 3 0,4-2-2 0,-4-1 3 0,-1 3 0 0,5-4-11 0,-4 4-6 0,8 2-5 0,-9-4-4 0,1 0-2 0,8 3 13 0,-8 0 2 0,7 0 6 0,-3-1 2 0,-4 5 5 99,0-5 3-99,3 2 5 0,-3 1 2 0,8-3 2 0,-1 2-1 0,1-3 0 0,-4 6-1 1,3-4-6-1,9-2 1 0,-5 2 0 0,-3-3 3 0,11 1 4 0,-11-1 2 0,11-2 6 1,-3 1-3-1,-5 0 0 26,4-4-4-26,-3 0-4 0,-4 0-3 0,-1 0 2 0,9 0 3 33,-9-4 0-33,1 4 3 0,-4-4 0 0,11 1 4 0,-4 3 0 0,-3-8-3 17,7 8 5-17,-3-3 3 0,-4-2-6 0,7 2 1 16,-3-2 1-16,-5 2-6 0,9 0-1 17,-5 3-3-17,4-4 12 0,-3 0-2 16,7 4-6-15,4 0-5-1,-3-5-2 17,-9 5-13-16,16-3 0-1,-7 3 7 0,-1-4 7 15,8 1 8-15,0 3-1 0,-8-3 6 16,8-1 2-15,-3-1 3-1,11-2 2 17,-12 3 7-16,12-2-1-1,-12 0 5 0,4-1-1 15,8 4-12-14,-12-5-8-1,12 4-9 15,-12-3-6-14,12 2-6-1,-4 0 4 16,0-1 6-15,4 3 2-1,-12-4-4 16,12 4-4-15,-4-2-3-1,4 2-1 1,-12-3-4 14,12 4 5-15,-4-3 7 0,-4 2 9 16,-4 3-5-15,4 0 1-1,8-3-1 16,-16 3-6-15,4 0-4-1,1 0 2 87,-5 0 2-86,0 0 6-1,-7 0 10 1,7 0 7-1,-4-4 7 0,-3 4 1 0,-4 0 0 0,-1-4-5 0,9 4 0 0,-17 0-3 0,1-5-2 0,-4 2-2 1,0-1-1-1,-4 1-2 0,4 3 0 0,0-3-5 0,-8-3-2 0,-7 3 3 25,7-4-3-24,-4 4-6-1,-4-1-7 0,5-1-12 0,-13 5-22 90,12-7-20-89,-7 7-15-1,-1-4-10 0,-3 1-13 0,3 3-11 0,1 0-18 0,-9-3-20 0,9 3-35 0,-8 0-73 0,3 0-48 0,-3 3-70 0,0-3-101 0,-1 3-108 0,-3 4-131 0,4 2-172 0,-1 1 75 0,5 3 189 0,-12-10 217 98,8 4 222-98</inkml:trace>
    </iact:actionData>
  </iact:action>
  <iact:action type="add" startTime="16367">
    <iact:property name="dataType"/>
    <iact:actionData xml:id="d2">
      <inkml:trace xmlns:inkml="http://www.w3.org/2003/InkML" xml:id="stk2" contextRef="#ctx0" brushRef="#br0">1536 9429 51 0,'12'8'338'2,"0"-8"230"-2,-5-5 192 0,13 2 176 0,-8-1-475 0,7-2-219 0,-3 0-88 0,11 3-53 0,-4-4-45 0,8 4-39 0,-11 3-19 0,11 0-10 0,-4 0-3 0,-3 0-1 10,3 3 0-9,-4-3 3 2,4 3 7 2,-3 1 6 1,-1 5 6-1,8-6 5 2,4 0 5-4,0 1 4 2,-3-1 2 0,7 2 6 0,-1 4 9 0,-2-7 13 1,2-2 13-1,5 3 10 0,4 2 8 0,-12-5 6 0,12 3-1 1,-4-3 2-2,7 0-1 1,-7 0-2 1,8 0-11-1,-1-3-11 16,1-2-12-20,0 2-12-1,-5 3-12 0,5-2-5 10,-1 2-3-10,1-5-1 83,0 5-5-83,-8-4 2 0,7 4-2 0,1 0-2 0,-8 0-1 0,7 0-1 0,1 4 4 1,-1-4 6-1,1 0 2 0,-8 0 4 0,8 0-1 0,-1 0-5 0,1 0-3 0,-1 0-1 0,-7-4 3 0,8 4 13 32,-8 0 12-31,7-5-1-1,1 2 7 0,-1 3 0 0,-7-4-8 0,8 1-7 0,0 3-2 33,-5-3-1-33,1-3-5 0,0 3 0 1,3 3 4 0,-7-4 5-1,0 1 5 0,15 3 4 14,-15-3 2-13,0 3-1 15,8-4-1-15,-9 0-10-1,9 4-3 0,0-5-9 16,-5 2-2-16,1 3-1 0,0-7 1 17,4 7 2-17,-9-3 6 0,9-1 4 17,0-1-4-16,-1 1 5-1,-7 1-1 0,8-1-5 15,-1 1-6-15,-7 0 2 0,0 3-7 17,4-6-8-17,-1 3-1 0,1 3-3 17,-4 0-3-17,0-4 1 0,7 4 2 1,1 0-10 14,7 0-4-15,-7 0-3 16,4 0 1-15,3 4-10-1,-4-4 12 16,5 0 1-15,-9 0 5-1,5 3 4 16,3 3 10-16,-11-6 5 0,19 3 8 16,-19 0 8-15,19 1 2 15,-11-1 2-15,3 1-2-1,4 1-3 16,-7-1-7-16,7 2 2 16,4-2-3-15,-11-1 0-1,3 2-7 16,-11 3-6-15,4-5-5-1,-1 0-7 16,1 1 3-15,-8-1 1-1,3 3 3 0,-3-6 1 15,0 3-1-14,4 0 0-1,-12 1 3 17,12-4 1-17,-12 3 0 0,7 2 2 16,5-5-4-15,-4 4-4-1,0-4 1 0,4 5 0 16,-5-5 4-16,1 0 0 0,4 0-2 16,-4 2 2-15,7-2 0-1,-15 0-1 16,16 0 1-15,-4 0 6-1,0 0 1 15,-1 0 2-14,5-2-4-1,-1 2-1 16,-3 0-7-15,12 0 2-1,-9 0-3 0,5-5-2 17,-5 5 3-17,13 0 1 0,-13-4 2 15,13 4-1-14,-5 0 0-1,-4 0-3 17,13-5-3-16,-5 5 0-1,4-3 1 0,0 3 5 15,1 0 5-14,3-4 3-1,0 1-3 15,0 3 0-14,4-3 2-1,0 3-2 16,4-6 6-15,3 6 7-1,-7-3 9 16,8 3 7-16,4-4-6 0,-4 4 1 16,7 0-3-15,1-3-2-1,3 3-6 17,-7 0 3-17,7-3-4 0,-11 3-3 0,15 0 1 16,-11-4 4-16,7 4 3 0,-3-4 5 16,0 4-2-15,3-5-9-1,-7 5-8 17,3 0-9-17,-3 0-5 0,11-3 0 16,-11 3 4-16,7 0 0 0,-3 0-4 18,3 0-4-18,-3 0 1 0,-5 0 2 0,13 0-2 16,-13 0 6-15,5 0-3-1,-8 0 0 15,0 0 0-14,-16 0-2-1,12 0 1 15,-12 3 1-14,4 2 0-1,-8-5-6 16,-3 8-11-15,-5-5-35-1,-3 0-53 16,-5 4-63-16,-11 2-70 0,8-2-60 18,-8 1-34-18,-3 3-44 0,-1-3-49 0,-8 3-49 16,4 0-89-16,-15 2-117 0,7-3-121 16,-7 2-74-16,-8 2 118 0,12-2 209 18,-16-2 222-18,-8 3 199 0</inkml:trace>
    </iact:actionData>
  </iact:action>
  <iact:action type="add" startTime="18250">
    <iact:property name="dataType"/>
    <iact:actionData xml:id="d3">
      <inkml:trace xmlns:inkml="http://www.w3.org/2003/InkML" xml:id="stk3" contextRef="#ctx0" brushRef="#br0">2257 10209 39 0,'23'-7'302'3,"4"0"221"2,-3 2 180 1,3-2 157-1,4 0-418 1,0-5-208-1,0 5-91 0,8-4-44 0,-15 3-30 0,18 3-34-1,-7 2-15 2,0 0 0-1,4 3 2 0,0 0 7 1,-4 0 4-1,8 3 0 0,-4-3-4-1,4 3-5 2,4 2-6-1,-12-2-1 1,11 2 4 5,5-5 5-11,-16 3 12 4,16-3 19 1,-1 3 19 0,1-3 15 0,7 5 4-1,-11-2-4 2,4-3-13-1,7 4-14 0,-3-4-8 2,3 3 5-1,-3-3 4 9,7 6 7-14,4-6 5-1,-4 0-9 15,-7 0-9-14,15 0-12-1,-8 0-13 16,1 0-12-15,7 0-3-1,0 3-5 0,-8-3-1 16,8 3-2-16,-4 4-6 0,4-3-3 16,0 5-4-15,1-3-3-1,-5 7-3 16,12-7 5-15,-12-2 6-1,12 4 5 17,-12 0 8-17,12 2 8 0,-4-2 9 0,0 1 10 88,4-4 15-88,-4 3 9 0,3-2-3 0,5-1 1 0,-8 0-16 0,8 2-16 0,4 2 2 0,3-6 5 0,5 4 7 0,-1-4 27 0,4 3 9 0,1-3-8 0,11 0-22 0,-8 1-14 0,12 3-19 100,-8-7-6-100,0 3-2 0,4 3 6 0,-4-6 7 0,-11 3 2 0,3-3-4 0,-11 0 6 0,7-3 0 0,-3 3-5 0,-1 0 6 0,-3 0 3 0,3 0-2 0,-7-6 7 0,0 6 3 0,4 0-8 0,3-3-7 0,-7 3-9 0,4 0-5 0,-5 0-6 98,9-4 2-97,-4 4 2-1,-5-3-3 0,17 3-9 0,-17 0 2 0,5 0 2 0,4 0 4 0,-5-4 7 0,-3 4 9 0,12 0 2 0,-5 0-5 0,1 0-5 0,3 0 0 0,-7 0-3 0,-4 0 12 0,11 4 6 0,-3-4 1 0,-1 0-1 0,-7 0-1 28,4 3-6-27,3-3-2-1,-7 4 9 0,0-4 8 0,-1 0-2 0,5 0 4 88,-4 3-8-87,0-3-5-1,-1 6-6 0,1-6 5 0,-8 0 5 0,4 0-4 0,4 3 6 0,-16-3-2 0,4 3-6 0,8-3-8 0,-16 4 4 0,0-4-3 0,-7 0-2 0,7 3-5 0,-11-3-3 0,0 5-10 0,-1-5-6 27,-7 4-2-27,-4 0 1 0,0-4 3 0,-8 3 4 0,-8-3 3 89,8 0 4-88,-11 3 2-1,-1-3-5 0,-7 0-1 0,0 0-3 0,3 5-1 0,-15-5 0 0,4 0-2 0,-4 0-1 0,16 0 0 0,-16 0 0 0,0 0-2 0,0 0 2 0,0 0 3 0,0 0 1 0,0 0-1 0,0 0-1 98,0 0 1-97,0 0-3-1,11 0-9 0,-11 0-18 0,0 0-31 0,0 0-54 0,0 0-65 0,4 3-79 0,12 2-73 1,-12-5-111-1,4 3-141 0,-4 0-321 0,15 2-258 0,-7 2 54 0,3-7 223 0,-11-5 296 1,12-5 341-1</inkml:trace>
    </iact:actionData>
  </iact:action>
  <iact:action type="add" startTime="35544">
    <iact:property name="dataType"/>
    <iact:actionData xml:id="d4">
      <inkml:trace xmlns:inkml="http://www.w3.org/2003/InkML" xml:id="stk4" contextRef="#ctx0" brushRef="#br0">7229 13638 123 0,'0'0'478'4,"0"0"281"0,8 3 209 1,-8-3 64 1,0 0-624-1,11 0-257 0,-3 0-124 1,4 0-41-1,-1-3-4-1,1 3-1 1,4 0 0 0,-1 0 5 1,5 0 7-1,-9 0 3 1,9 3 5-2,7-3 1 1,-15 0 22 0,7-3 33 0,1 3 29 0,-5 0 25 1,5 0 17 1,7 0-8-4,-8-3-21 2,5 3-20 0,-1 0-15 0,12 0-12 0,-4 0-8 1,0 0-7-2,1 0 0 1,-1-5-2 1,4 5 1-1,0-2 2 0,0 2 3 1,4 0-1-2,0-6 2 1,-4 3-1 0,12 3 0 0,-1-5-6 0,1 5-7 2,-4 0-7-1,0-2-2 26,3-1 0-32,1 3 1 0,0 0 2 0,-4-5-1 0,-1 5 1 0,9-4 2 33,-4 4 10-32,0 0 3-1,3 0 6 0,1-5 1 0,-1 5-2 0,1 0-7 0,-8-2-4 16,7 2-1-16,1 0-5 0,0 0-3 16,-1 0 3-15,-7 0-3-1,16 2 0 16,-9-2-6-15,1 0-8-1,3 5-8 0,-3-5-5 16,3 0-3-15,-3 0-1-1,0 0 1 16,7 0 4-16,-7 0 2 0,-1 0 8 16,-3 0 4-14,11-5 0-2,-3 5-1 1,-4 0 2 12,7-2-6-12,-4 2-6 0,5 0 1 15,-5 0 2-16,-3 0 0 0,7 0-1 16,-3 0 6-14,-4 0-2-2,7 0 1 15,-7 0-2-15,3 0 0 0,4 2-3 20,-7-2-4-20,4 5 6 1,3-5 4-1,-4 0 1 12,5 0 2-12,3 0 4 0,-7 4-2 17,3-4-8-17,-3 5-6 0,3-5-3 16,-3 0-6-15,7 3-1-1,-4-3 4 16,1 2 7-15,3-2 5-1,-8 5 5 0,5-5 6 16,3 3 3-16,-7 3-1 0,7-4 3 16,-4-2-2-15,5 5 2-1,-5-5 3 16,4 3 8-15,5-3-1-1,-1 3-4 16,-4-3 1-16,4 0-12 0,4 4-11 0,-7-4-8 16,14 0 1-15,-10 0-4-1,11 0 8 17,-12 0 6-16,12 0 4-1,-4 0-7 1,3 0-1 13,-10-4-4-14,14 4-5 1,-3 0-1 15,-4 0 6-16,0-3 6 0,8 3 5 16,-4-3-2-16,-4 3-2 0,0 0-5 17,4-5-2-17,3 5 2 0,-14 0 4 16,14-2 8-15,1 2-1-1,-4 0 0 16,4 0-1-15,0 0-4-1,-5-6-7 0,1 6 3 16,4 0-1-14,0 0-2-2,0 0-1 15,-1 0 1-14,1 0 0-1,-8 0 0 15,8 6 6-14,0-6 5-1,-1 0 5 0,1 0 0 16,0 0-3-15,4 0-8-1,-5 0 1 16,1 0-4-16,0 0 5 0,7 0 0 16,-3 0-4-16,-4 0-4 0,0 0-6 17,-1 0 0-17,1 0 1 0,0 0 8 2,0 0 0 13,7 2 3-15,-7-2-4 0,0 5-5 16,0-5 1-15,-1 3-1-1,5 0 3 16,-4-3 3-16,0 4 2 0,-1-1-1 17,1 3 0-17,0-3 0 0,0 0 2 0,-1-3 2 16,9 4 1-15,-8-4 3-1,-8 3-8 16,7 1 3-16,5-4-4 0,-4 5 1 17,0-1 3-16,7-4 5-1,-7 3-6 0,4 0-4 16,-5-3-1-16,1 4-4 0,8-4 0 16,-1 3 0-16,-11 3 5 0,19-6-1 17,-15 3-4-17,4 0-1 0,3-3 2 16,-3 4-2-16,11-4 3 0,-11 0 8 17,8 3 1-16,-5 2-6-1,-3-5 0 0,11 0 2 15,-3 4 0-14,7-4-2-1,-16 0 3 16,9 0-2-16,3 4-4 0,-3-4 0 18,-1 0 2-17,1 0 1-1,-1 0 9 0,4 0-1 14,-3 0-2-13,-9 0 1-1,9 0 1 16,3 0-1-16,-3-4 2 0,-1 4 4 17,1 0-12-17,-5 0-2 0,5 0-5 17,-1-4 3-16,-3 4 4-1,3 0 7 0,-3 0 0 15,3 0 3-14,-7 0-1-1,3 0-1 17,-3 0-4-17,11 0 5 0,-15 0-2 15,11 0-10-14,-7 0-2-1,4 0 2 17,-1 0-1-16,5 0 1-1,-9 0 7 0,9 0 1 15,3 0-9-15,-11 0-2 0,3 0 1 16,5 0 5-15,-5 0 5-1,5 0 9 16,-1 0 4-16,-3 0 10 0,3 0 12 17,-7 0 11-17,7 0 12 0,5 0 4 0,-13 0 1 17,9 0-19-17,3 0-14 0,0 0-17 16,1 0-10-16,-5 0-7 0,8 0 3 17,-7 0-6-17,-1 0-2 0,9 0-2 16,-17 0 3-15,13 0-2-1,-1 0 7 16,-8-5-1-16,5 5 5 0,-1 0-2 17,1 0 5-17,-5 0 4 0,5 0 2 16,-5 0 0-15,-3 0-7-1,11 0-4 16,-15 5-5-13,4-5-1-3,-4 0 3 0,7 4 3 14,-15-4 8-14,8 4-3 0,-8-4 1 16,4 3-4-15,-12-3 4-1,12 3-1 16,-16-3 5-15,8 0-1-1,-8 5 0 16,1-5 0-16,-9 0-5 0,5 0 0 17,-5 3 0-16,-3-3-4-1,-5 0-3 0,5 0-2 16,-8 4 0-15,-8-4-3-1,4 0 0 15,-8 0-1-14,0 0 0-1,-4 0-11 15,-3 0-21-14,-5 0-36-1,1 0-61 16,-9 0-86-16,1 0-93 0,-12 0-133 17,8 4-150-17,-8-4-189 0,0 0-246 17,8 8-139-16,-8-1 144-1,-8-4 259 0,0 3 304 4,-4-12 278 7</inkml:trace>
    </iact:actionData>
  </iact:action>
  <iact:action type="add" startTime="49643">
    <iact:property name="dataType"/>
    <iact:actionData xml:id="d5">
      <inkml:trace xmlns:inkml="http://www.w3.org/2003/InkML" xml:id="stk5" contextRef="#ctx0" brushRef="#br0">6174 17808 24 0,'0'0'289'3,"-4"12"285"4,4-12 254-1,0 0 233 0,0 0-342-1,0 0-315 2,0 0-208-2,4 3-132 1,-4-3-85 0,11 4-39 0,-3-4 8 0,4 3 24 1,3-3 22 0,-11 0 19-1,16 0 28 1,-9 0 22-1,9 4 16 2,-1-4 9-4,1 5 5 3,-9-1-5 0,1 2 0-1,15-2 5 1,-11 5 9 0,3-3 4-1,9 1 4 0,-5-2 3 2,4 3-5-2,-3-2-6 1,3 2-5-1,4-4-8 1,0 5-11-1,0-6-10 1,0 0-8-1,8 4-6 1,-4-1-3-1,-3-6-7-1,7 3-9 0,-1 0-5 0,-6 1-4 1,-1-1 1 0,0 1 7 3,0-4 9-9,0 0 10 16,8 5 4-16,-8-5 5 0,0 4 1 16,4-4-3-15,-3-4-1-1,7 4-3 17,-8-5-7-16,12 5 10-1,-5-4-11 0,5 4-10 15,-4-3-6-14,4-1 2-1,4 1-17 15,-12 0 2-14,12-3 1-1,-5 3 0 16,-3-1-8-15,4-2-3-1,-4 1 8 16,-4 1 5-15,12 0 2-1,-12 4-1 15,8-3-2-14,-4-2-5-1,4 5-11 17,3-3-5-16,-11 3 0-1,12 0-4 0,-4 0-1 15,0 3 2-14,3-3 3-1,-11 0 0 16,12 0-2-16,-4 5 2 0,0-5 7 16,0 3-1-15,3-3 0-1,-11 0 6 16,16 4 5-15,-4 0-4-1,-4-4 7 15,-1 5 3-14,1-5-2-1,4 3-1 16,-4 0-1-16,0-3 2 0,3 4 5 17,1-1 3-17,0-3 2 0,-4 0 4 16,7 6-4-15,-7-6-5-1,15 0-4 19,-7 3-3-18,0-3-6-1,-5 3-5 0,5-3 4 14,0 0-6-13,7 0-1-1,-7 0 1 15,-1 0 0-15,5 0-3 0,3 0 0 16,-11 0 1-15,19 0 9-1,-11-3 6 16,3 3 1-16,4 0 5 0,-7-3-5 17,3 3-4-17,5 0-6 0,-9 0-7 16,12-6-1-15,-3 6-1-1,-9 0-2 16,8 0-1-15,1 0 2-1,3 0 3 0,-4 0-4 16,-7 0 1-15,3 0 0-1,-3 0-2 15,7 0 2-15,-4 0 2 0,-3 0 1 17,11 0 4-16,-4 6 5-1,-7-6 1 15,3 0 0-14,4 0 1-1,-7 0-2 17,7 0-2-15,4 3-2-2,-3-3 0 0,-1 0 6 14,0 0 5-13,8-3-2-1,-7 3 7 16,-1 0-2-16,8 0-3 1,-8-6-3 14,9 6 2-14,-9-3-1-1,4 3 4 16,0-4 9-16,0 4 1 0,-3-3 1 17,-1 0-4-17,4 3-4 0,-4 0-5 16,1-5-7-16,-1 5-1 0,0-4 6 17,-3 4 7-16,3 0 3-1,-7 0 3 15,7 0-3-14,-12 0-5-1,9 0-5 18,-5 0-5-18,-3 0-2 0,0 0-2 0,-9-4-1 15,9 4 1-15,-4 0-2 0,-12 0 2 16,4 0-8-15,0 0 0-1,-8 0 0 16,0 0 0-15,0 0 0-1,-7 0 0 16,7 0 0-15,-4 0 0-1,-15 0 0 0,-1 0 0 16,9 0 0-16,-12 0 0 0,-8 0 0 16,0 0 0-15,11 0 0-1,-11 0 0 16,0 0 0-15,0 0 0-1,0 0-55 3,0 0-46 2,0 0-72 0,0 0-105 0,0 0-150 1,0 0-156-1,0 0-183 0,0 0-300 0,0 0-310 0,0 0 100 1,0 0 263-2,8 4 331 1,-8-4 361-1</inkml:trace>
    </iact:actionData>
  </iact:action>
  <iact:action type="add" startTime="53436">
    <iact:property name="dataType"/>
    <iact:actionData xml:id="d6">
      <inkml:trace xmlns:inkml="http://www.w3.org/2003/InkML" xml:id="stk6" contextRef="#ctx0" brushRef="#br0">1992 18525 52 0,'0'0'377'1,"15"-4"305"-1,1-1 254 1,-8 1 217-1,0-3-475 0,-5 4-283 0,9-6-159 0,4 6-81 0,-12-1-51 0,15 1-49 0,-7 0-33 0,7 3-11 0,8-5-2 0,-11 5 6 0,11 5 0 0,4-5-2 0,-7 3-2 0,15 0 2 10,-8-3 9-9,0 4 9 5,16-1 20-4,-16 3 37 5,12-6 42-2,0 3 30 0,-1 0 27 0,9-3 17 0,0 0 1 0,-1 0-16-1,9-3-16 2,-5 3-23-1,8 0-32 0,1 0-23 0,3 3-23 1,0-3-14 44,12 0-10-50,-4 4 3 0,8-1 3 0,0-3-1 0,3 0-4 0,5 0-2 0,-1 0-12 0,-3 0-10 0,7 0-1 12,5 0-7-11,-5 0 4-1,-7 0 10 120,11 0 8-119,-3-3 4-1,-9-1 4 0,9 4 4 0,3-3 0 0,-11 0-9 0,15-3-1 0,-8 3-9 0,9-1-8 0,-9 1-10 0,16 0 1 0,-15-6-9 0,7 5 4 0,-8 1-5 0,1-2-7 0,-1 2 2 0,1 1 0 0,-13 2-3 0,1-9 6 0,-12 9 0 0,-8 0-4 0,-3 0-5 12,-5 0-6-12,-11 0-11 83,-4 0-57-82,0 4-98-1,0-4-170 0,-16 0-203 0,1-4-485 0,-5-4-456 0,-7 1 20 0,3-9 264 0,-15-3 356 0,-7-7 459 0,-1-6 305 0</inkml:trace>
    </iact:actionData>
  </iact:action>
</iact:actions>
</file>

<file path=ppt/ink/inkAction1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1-06-22T12:28:54.153"/>
    </inkml:context>
    <inkml:brush xml:id="br0">
      <inkml:brushProperty name="width" value="0.05292" units="cm"/>
      <inkml:brushProperty name="height" value="0.05292" units="cm"/>
      <inkml:brushProperty name="color" value="#C00000"/>
    </inkml:brush>
  </inkml:definitions>
  <iact:action type="add" startTime="3099">
    <iact:property name="dataType"/>
    <iact:actionData xml:id="d0">
      <inkml:trace xmlns:inkml="http://www.w3.org/2003/InkML" xml:id="stk0" contextRef="#ctx0" brushRef="#br0">6497 1604 133 0,'0'0'467'3,"0"0"287"2,0 0 241 3,0 0 52-2,0 0-552 0,0 0-247 0,11-11-150 2,1-1-81-2,0 5-35 1,15-4-11-2,-4 3-1 2,5 5-1 0,-13 3 0 0,12-5 1-1,-3 5 2 1,3 5 2-1,-7-2 6 0,11 5 12 2,-8 3 10-1,16 2 20-1,-8-3 23-2,4 2 18 2,4-2 14-1,4-3 9 0,-4 2-6 0,4-6-8 0,3 1-11-1,-3-4-6 2,0 3-1-1,8-3-6 0,7 0-2 0,-7 0-2 1,3 0-4-1,5 0-2 10,-5 0-1-15,5 0-6 0,3 0-6 16,-8 0-1-16,9 0-6 0,-5 5-3 17,-3-5 0-17,11 4 1 0,-12-4-4 16,9 4-6-15,-5-1-4-1,4 4-4 17,1-4-1-17,-9 2 0 0,12-1 11 0,-3 3 13 16,-9-4 9-16,16 2 9 0,-8-2-1 16,1 3-6-15,7-4-4-1,0 1-10 16,-8-3-3-16,8 5 3 0,-7-5 8 17,-1 0 0-17,8 0 5 0,-8 3-6 1,1-3-8 14,7 0-6-14,-8 4-6-1,0-4-7 16,8 0 2-16,-7 0 0 0,-1 4 3 17,8-4 2-17,-4 0-3 0,4 0-5 17,0 0 3-17,-3 0 0 0,3 0 4 0,0 0 8 16,0-4 9-16,-4 0 5 0,12 4 11 17,-8-3 1-17,4-2 4 0,-4 2 0 18,4 3-3-17,-4-8-14-1,-4 8-4 0,12-3-9 15,-16-2-9-15,9 5-6 0,-5-3-2 16,12 3-2-16,-12 0-1 0,4-2 4 16,8 2 0-15,-12 0 4-1,4 0 3 16,4 0 2-16,-4 2-2 0,4-2-2 17,-4 0 3-17,8 0 2 0,-4 3-5 0,0-3 7 17,-4 5 5-17,4-5 5 0,4 0-5 16,-4 3-2-16,0-3-7 0,4 0 1 17,-12 6-6-16,12-6 4-1,-4 2 6 0,4-2 7 16,-12 3-12-16,12 2-1 0,-4-5-3 16,0 3-6-16,4 1-4 0,-12 0 4 17,12 1 8-17,-8-2 2 0,4 0 0 17,0 1 5-17,4-1 2 0,3 3 2 16,-7-3-8-16,8-3-6 0,-8 3-4 0,8 1 7 17,0-1-7-17,-8 1 6 0,7-1-6 17,-3 6-6-16,-4-9-10-1,0 7 2 15,-4-7 4-15,8 3 9 0,4 2 4 17,-16-1 2-17,16 0 6 0,-4-1-10 0,3-3 1 17,-7 3 0-17,0 2 5 0,4-2-8 16,4 2 6-16,-8-2 0 0,8 0 0 17,-8 2 2-16,15-5 4-1,-7 2 6 0,0 3-2 16,0-5-2-16,-1 4-5 0,1-4-3 16,-8 5-6-16,8-2 5 0,-8-3 5 17,8 0 3-17,-4 2-5 0,3 3-3 17,-7-5 0-17,0 3-5 0,8-3 1 16,-4 4 8-16,4 1 3 0,-8-5 6 0,0 0-5 17,3 4-6-17,5-4-1 0,-8 0-4 17,0 3-1-17,8-3 8 0,-4 0 5 16,4 0 1-16,-8 0-1 0,0 0 0 17,7 0-3-17,-3 0-1 0,4-3 6 0,-4 3 5 17,0 0 5-17,3-4-3 0,-7 4-3 16,0 0-6-16,4-5-5 0,4 5-3 18,-8-4 1-18,4 4 8 0,-4 0 2 0,0 0 0 16,4-3 5-16,-12 3-2 0,12 0-2 17,-4 0-1-17,0 0 0 0,4-5 0 16,-12 5 2-15,12 0-2-1,-8 0-4 15,-4 0 0-14,12-2 1-1,-12 2 3 16,4 0 9-16,-8 0 17 0,8 0 13 0,-7-3 16 17,-1 3 2-17,-4 0 1 0,-3-5-7 17,7 5-9-17,-11 0-10 0,0 0-6 17,-1 0-8-17,-7-4-8 0,4 4-7 0,-16 0-10 16,4 0-1-16,-8 0-2 0,-3-5-1 17,3 5 5-17,-8 0-4 0,-7 0-5 16,0-2-12-16,-5 2-30 0,-7 0-31 18,0 0-25-18,0 0-38 0,0 0-48 0,0 0-63 5,0 0-94 0,0 0-106 0,0 0-139-1,12 2-145 2,-8 3-188 1,12 4-46-5,-13 1 147 4,13-3 236 4,-12 2 246-9,4-6 224 14</inkml:trace>
    </iact:actionData>
  </iact:action>
  <iact:action type="add" startTime="11022">
    <iact:property name="dataType"/>
    <iact:actionData xml:id="d1">
      <inkml:trace xmlns:inkml="http://www.w3.org/2003/InkML" xml:id="stk1" contextRef="#ctx0" brushRef="#br0">23850 5481 27 0,'0'0'356'7,"4"0"315"-3,4-7 251 1,-4-1 196 0,4 4-390 0,0-3-424 1,3-1-136-1,1 0-65 0,0 5-22 0,15-2-18 0,-8 3-28 0,-3-3-28 0,19 2-16 0,-19 3-2 0,15 0 0 1,0-3-3-1,4 6-1 0,-12-3-2 0,8 0-3 0,1 3-2 1,-5 2 3-2,4-3 3 1,4 3 2 1,-4-5 10-1,0 3 4 0,8 3 9 0,0-4 12 0,-4-2 17 0,12 3 16 0,-12 2 13 0,12-2-1 2,-4-3-4-3,-1 4-12 1,9 0-19 2,-8 1-11-4,7-5-11 3,1 3-4 82,7 0-3-88,-7 1-1 0,0-4-1 0,-5 3 2 0,5 3 1 0,7-6 1 0,-7 3-2 0,0 0-1 0,3 1-3 0,-3-1-2 0,7 1-2 0,-7-4 3 0,-4 5 2 0,19-5 4 0,-20 4 3 0,21-1 4 0,-13-3 0 100,8 0 3-100,1 0-6 0,-1 0-2 0,4 3-4 0,-3-3-3 0,-1 0-4 0,8 0 4 0,-8 0 2 0,1 0 4 0,-1 4 6 0,8-4-3 0,-8 0-2 0,1 0-3 0,-1 0 1 0,0 3-6 0,0-3 7 0,1 5 5 0,3-5 5 0,-4 0 2 100,-7 4 3-100,7-4 0 0,0 4-1 0,-3-1-1 0,3-3-4 0,0 3-2 0,1 2 3 0,-1-5 5 1,4 3 3-1,-4 2-1 0,1-5-5 0,-9 0-11 0,12 0-12 0,-3 3-9 0,-1-3 1 0,-8 0 8 0,9 0 4 0,3 0 3 0,-12 0 3 0,5 0 4 100,-5 0-1-100,5 0 3 0,-5 0 11 0,-3 0 19 0,3 0 30 0,-3 0 15 0,0 0 11 0,7 0 4 0,-7-3-19 0,-1 3-27 0,1 0-12 0,-4 0-13 0,3 0-9 1,1-5-8-1,-4 5-5 0,-1-3-3 0,5 3-4 0,7 0 2 0,-7 0 0 0,0-5 6 98,-1 5 5-98,-3 0 4 0,11 0 2 0,-3 0-6 0,-5 0-8 0,9 0-6 0,-5 0-10 0,5 0-1 0,-5 0 5 0,-3 0 1 0,7 0 2 0,-3 0 1 0,-5 0 2 0,-3 0 2 0,0 0 2 0,0-3 0 0,3 3 4 0,-15-3 5 0,12-1 5 100,-12 0 6-99,-4-4 9-1,8 4 0 0,-8-2-1 0,8-3-2 0,-8-2-6 0,0 5-5 0,-7-7-6 0,7 2 0 0,0 0-6 0,0-5-2 0,-3 6-6 0,-5-7-6 0,4 4-11 0,-3-3-20 0,3 0-36 0,-8 3-21 0,-3-3-16 0,3-3 2 0,-7 1 13 100,7 2 38-100,-3-3 25 0,-4 0 10 0,-1-4 0 0,-3 1-13 0,4 5-19 0,-8-7-9 0,-4 2-15 0,0-1-5 0,8 1 1 0,-16-1 1 0,8 1-3 0,-4-1 1 0,-8-1-4 0,-3 2 6 0,-1-1 6 0,-11 1 0 0,3-1 10 0,-15 4 13 2,1 0 13 23,-5-3 12-25,0 4 12 0,-16-2 16 1,5 5 3-1,-8-8 9 32,-5 4 10-32,1 1 7 0,-12 2 9 0,-3 2 14 0,-1-4 3 1,0 2 4 15,-4-3 0-16,-7 4-3 0,-8-1-15 17,7 2-13-17,-15-1-10 0,8 4-7 0,-4-6 0 16,0 7-3-16,-8 0-1 0,0-3-2 17,0 3-1-17,-8-2-4 0,1 5-1 18,-5-2 0-17,0 6-2-1,-15-1 3 0,8 1 1 14,3 3-1-12,-11 0 1-2,-4 0 2 15,0 3-2-15,0 1-6 0,-8 5 3 16,-4 1 6-15,1 2 17-1,-5 2 8 16,-3 5 20-15,-1 0 23-1,1 0 17 16,3 7 7-16,-4 1 9 0,1 6 6 0,3-2-13 16,12 3-13-15,4-1-13-1,16 5-14 16,11 0-18-15,8-1-15-1,15-2-17 16,13 1-16-15,11-1-6 0,15-6-13-1,12 2-5 14,16-5-6-13,4-4-15-1,15 2-16 16,8 2 4-16,8-4 9 0,15 6 17 17,16-2-45-17,11-3-121 0,5-1-307 17,23-4-490-17,4-2-108 0,11 0 134 0,4-10 260 16,5-2 346-16,-9-11 291 0</inkml:trace>
    </iact:actionData>
  </iact:action>
  <iact:action type="add" startTime="13276">
    <iact:property name="dataType"/>
    <iact:actionData xml:id="d2">
      <inkml:trace xmlns:inkml="http://www.w3.org/2003/InkML" xml:id="stk2" contextRef="#ctx0" brushRef="#br0">21339 6055 60 0,'-8'3'358'1,"8"-3"272"4,-7 0 240 0,7-3 166 0,0 3-484-1,7-6-256 1,1 3-154 0,-8 3-83 0,12-7-41 0,-1 4-10-1,1-1 3 1,8-5 2 0,-1 6-6 0,4-4-7-1,5 4 1 1,-5-2-2 0,4 1-2-1,4-3 7 1,-7 7 13 0,3-8 7 0,4 8 6-1,0-3-2 2,-7 3 5-2,15 0 4 1,0 0 8 0,-8 0 9 0,4 0 15 0,12 0 17 0,-12 0 10-2,11 3 8 3,-3-3 4-1,8 3-11 0,-16 2-18-1,15-5-15 1,1 3-14 0,0-3 4 0,-1 4 5 0,9-4 2 3,-5 4-7 8,5-4-10-16,3 5-13 0,0-2-18 0,0-3-3 16,9 3-3-15,-9 1 3-1,8-1 0 17,-4 1-5-17,12 5-5 0,-4-6-4 0,0 4 2 16,4 2-6-16,-12-6 7 0,12 4 5 17,4-4 3-17,-8 6 1 0,7-5 1 0,1 2 5 16,-8-2 3-16,8 5 5 0,0-6 13 17,-1 4 9-17,1 1-3 0,0 0-5 1,0-5-7 14,-1 5-9-14,9-1-10-1,-8 2 5 16,0-3 5-15,11 1-1-1,-7-1 1 0,-5 0 3 16,17 1 5-16,-13-3 11 0,5 1 17 17,3 2 18-17,-7-4 2 0,11 1-9 0,-3 4-11 18,-1-4-16-18,1-4-11 0,-1 4 1 0,5-1-1 15,-1-3-3-15,4 0 0 0,-7 0 2 17,15 0 5-16,-16 0 13-1,8 0 2 0,4 0 4 104,-3-3-4-103,-1-1-9-1,0 4-8 0,4 0 1 0,0-4 2 0,4 4 1 0,-3 0-3 0,3-5 2 0,3 5-2 0,1 0-7 0,0-3-4 0,0 3-1 0,4 0-5 0,-4 3-7 0,8-3-5 0,-1 0-3 0,-3 5-3 0,4-5-1 0,-8 0 4 0,7 0 5 0,-7 0 7 0,-8 0 1 82,5 0 1-82,2 0 0 0,-14 0 3 0,11-5-9 0,-8 5-7 0,-8 0-2 0,-7-3-1 0,-4 3-2 0,0 0 5 0,-4-4 6 0,-12 4 2 0,-4-3-3 0,4 3-2 0,-19 0-1 0,4-3-2 0,-1-1-5 0,-11 4 1 12,0-5 0-12,-8 5-10 0,0 0-19 121,-7 0-23-121,3 0-33 0,-8 0-59 0,-3 0-74 0,0 0-113 0,-5 0-81 0,1 5-113 0,-4-1-127 0,3 2-191 0,-7 6-229 0,-4-4 53 0,8 3 207 0,-8-3 268 0,0-8 284 0</inkml:trace>
    </iact:actionData>
  </iact:action>
  <iact:action type="add" startTime="32095">
    <iact:property name="dataType"/>
    <iact:actionData xml:id="d3">
      <inkml:trace xmlns:inkml="http://www.w3.org/2003/InkML" xml:id="stk3" contextRef="#ctx0" brushRef="#br0">4316 9189 41 0,'24'0'304'4,"3"-8"225"2,-4-3 200-2,5 3 174 2,3-1-421 0,0-1-205-1,8 7-99 0,-4-5-74-1,12 0-45 2,-5 4-43-2,9 1-20 1,-8 3-6 1,7-3 1-1,1 3 5 1,4-6 2-1,-5 3 4 0,12-1-2-1,9 1-2 2,-9 0 2-1,16-1 9 1,-12 1 9 4,12-6 15-10,-12 5 15 5,16 1 8 0,0 3-10 0,7-3-1 2,5 3 0-1,-1 0-2 0,8 0 9 10,0 0 12-16,5 0 0 17,6 0 4-17,1 3 9 0,8-3 7 17,0 3 7-17,-4 1 9 0,-4-1-1 16,-4-3-14-16,-4 6-18 1,4-6-17 19,-12 3-20-20,4-3-16 0,0 0-11 1,1 4-7 11,-1-4-1-12,-4 3 6 0,5-3-1 16,-1 3 1-16,4-3 3 0,-4 4-3 17,0-4-2-17,4 0 6 0,-3 0-4 17,-1 0-1-17,0-4 2 0,0 4 3 16,-7-3 7-16,7 0 14 0,-7 3 8 0,-1-4 8 17,0 1 4-17,1 3-2 0,-5-6-5 17,-3 6 1-17,11-3-3 0,-11 3-11 16,4 0-8-16,-5 0-8 0,5 0-6 17,-1 0-6-17,-11 0 2 0,12 3 2 0,-1-3-2 17,-7 6-2-17,4-6-5 0,3 3 0 16,-3 1-3-15,-4-4 9-1,11 3 1 104,-3-3-1-103,-1 7 0-1,5-4-5 0,-1 3 1 0,1-3 0 0,-1 0 4 0,8 1 0 0,-7 4 6 0,15-4 1 0,-8 3 3 0,-4-4 4 0,5 4 7 0,7 2-9 0,-12-1-2 0,4-1 2 0,8 5-1 0,-11-5 3 0,11 0 4 0,-4 5-4 0,8-5 0 0,-4 5-4 82,4-5 0-82,-1 5-1 0,-6-5-3 0,7 0-3 0,7 2 4 0,-15-3-2 0,16 1 0 0,-4 1 1 0,0 0 0 1,7 0 3-1,-11-5 1 0,4 5 2 0,11-3 2 0,-11 1-2 0,4-2-5 0,0-1-3 115,3 3 1-114,-7-3-2-1,12 4 2 0,-5-7 7 0,1 3 14 0,-1 1 12 0,5-4 6 0,-12 5 9 0,11-1-3 0,-11-4-9 0,11 3-19 0,-11-3 1 0,4 3-6 0,-4 1-3 0,3-4-3 0,1 3 3 0,-8 2-5 0,0-1-3 0,0 0-2 0,0-4 3 0,-8 3 3 0,8-3 3 0,-4 3 0 15,4 1-1-15,0-4-2 0,0 3-1 119,-8-3 2-119,8 6-1 0,-4-6 3 0,4 0 1 0,0 0 0 0,-8 0 3 0,8 0 3 0,-8 0 3 0,12 0 2 0,-5 0 5 0,1-6-1 0,-8 6-4 0,1 0-3 0,6 0-8 0,1 0-2 0,0 0-3 0,4 0-1 0,-4-3-6 0,0 3 1 0,0 0-1 0,0 0 0 0,0 0 2 0,0-4-2 11,0 4-2-10,-1-3-2 82,1 3 3-83,0 0-1 0,0 0-3 0,0-3 2 0,0 3 0 0,4 0-1 0,0-4 2 0,-4 4 2 0,3-4 0 0,5 4 1 0,-8 0-1 0,0-5 0 0,4 2-2 0,3 3 0 0,1 0-1 0,-4-4 2 1,4 1 0 31,3 3 2-32,-3-3-2 0,0 3 4 0,3-4-6 0,-7-1 1 0,11 1 5 90,-11 1 0-90,12-4 0 0,-12 4 5 0,15-3-1 0,-7 3-1 0,3-1-3 1,1-2 0-1,3 1-3 0,8 1-8 0,-8 0 6 0,1 1 1 0,-5-5 1 0,13 5 2 0,-5-2 4 0,8 2-4 0,-4-2-1 0,4 2 3 0,-8-1-8 97,16 4 14-97,-8-3 22 0,0 0 15 0,0-3 6 0,4 3 18 0,0 3 14 1,-4-4 5-1,16 1-1 0,-12 0 13 0,4-1 3 0,4-1-6 0,3 1-25 0,-11 1-7 0,12-1-16 0,-12 1-16 0,-4 0-17 0,8-3-5 0,-8 3-4 0,0-1-4 28,-4 1-12-28,-8 0 2 0,1 3-3 0,-16-4-19 0,3 4-23 91,-7-5-39-91,-8 5-39 0,-3 0-61 0,-1 0-63 0,-8 5-77 0,-3-1-55 0,-8 2-105 1,-8-2-112-1,-4 8-202 1,-8-5-302-1,-11 9 32 0,3-6 204 0,-7 2 270 0,-1-5 301 0</inkml:trace>
    </iact:actionData>
  </iact:action>
  <iact:action type="add" startTime="41877">
    <iact:property name="dataType"/>
    <iact:actionData xml:id="d4">
      <inkml:trace xmlns:inkml="http://www.w3.org/2003/InkML" xml:id="stk4" contextRef="#ctx0" brushRef="#br0">2206 13465 65 0,'12'11'408'4,"-12"-11"293"3,0 0 192-2,7 0 136 0,1 0-611 0,4-5-319 0,7 2-145 0,-3 0-10 0,3-2 16-1,13 2 16 2,-5-2 0-1,-4 5-3 0,8-3-1 0,0 0-2 1,1-1 1-2,7 0 10 1,-8 4 17 1,8 0 20-1,0 0 24 0,-4 0 21 2,-4 0 15 9,16 4 5-16,-12 0-9 1,11 2-12 1,-11 2-13 2,12-3-6 1,0 6-10 0,-1-4-7 0,5 2-4 0,0-3 0 0,3 1-4 1,5 2-2-1,-5-2 2 1,5 0 2 78,3 2 1-84,0-6 4 0,-7 0 5 1,7 1 9-1,4 4 13 1,0-8 11-1,-3 4 4 0,7 0 3 0,0-1-3 0,0-3-8 0,-4 3 1 0,12 2-2 0,-12-3-7 0,4 4-4 0,8-3-8 0,-12 0-19 0,16 2-6 11,-4 2-3-11,-12 2-1 83,16-4 2-83,-4 3 4 0,-4 0 2 0,0 0-3 0,4-1-2 0,3 2-3 0,1-3 0 0,0-2-3 0,0 3 4 0,-1-2 5 0,1-1-12 0,12-1-10 0,-1 0-7 0,8-3 1 0,-3 0 5 89,3 0 21-89,12-3 13 0,0 0 3 0,0-1-1 0,15-1-2 0,-11-2-4 0,11 3-8 1,-11-2-1-1,4-3-2 0,-16 5-3 0,8-2-8 0,-4 1 4 0,4 3-4 0,-16-7 1 0,16 4-4 0,-12 0 0 101,8-4 6-101,4 2 3 0,-8 2 0 0,4-7-1 0,-3 5-1 0,-1 1-4 0,4-2 5 0,-8-4 0 0,4 6 7 0,-4-3 2 0,1 2 8 0,-5 0 3 0,0 4 15 0,1-6-7 0,-1 5-12 0,0-2-13 0,1 1-9 0,-5 1-10 0,-7-3 5 0,11 7 2 98,-4-5-1-98,1 2-1 0,-1 0-2 0,1-2-4 0,-1 2 3 0,5 3-4 0,-13 0 2 0,9 0-2 1,3 0 2-1,-11 0 2 0,3 3 8 0,-7-3 6 0,4 5-3 0,-5-5 3 0,-3 0-1 0,-4 0-3 0,-4-5 0 0,-3 2 3 0,-1-2 1 100,-12 2 6-99,5 0 5-1,-13-5 2 0,1-4 3 0,-4 6 0 0,-4-7 3 0,-4 3 0 0,-4-2 2 0,4-2 6 0,-19-2-3 0,3-3-17 0,1 0-23 0,-9 1-25 0,-3-4-30 0,0-1-22 0,-16 1-5 0,0-4 13 0,4 2 1 0,-11-4 13 0,-1 2 12 98,-11 0 5-98,4 0 7 0,-16-4 24 1,0 1 33-1,4 1 28 0,-12-2 28 0,4 4 17 0,-7-4-1 0,-1 0-19 0,-4 3-24 0,-3-3-22 0,-8 0-19 0,0 1-16 0,-1-3-3 0,-10 3-3 1,3 3 6-1,-8-4 25 0,-8 3 24 0,9 0 41 0,-5 1 34 98,-8 0 24-98,1 0 11 0,-4 2-6 1,-1 2-29-1,-3-1-27 0,-8 1-32 0,-4 3-34 0,8 0-19 0,-4 2-10 0,-4 1-5 0,0-1 6 0,0 4-1 0,-4-3-4 0,5 6 2 0,-9-3 2 0,0 3 4 0,4-2 0 0,-3 2 6 0,3 1 1 99,-12-3 1-99,13 6 3 0,-5-2-1 0,0 0-1 0,4 5 1 0,-11-5-1 0,11 0-5 1,-4 4 4-1,5 1-4 0,-13 0 1 0,4-1 1 0,-7 4-11 0,0 0 4 0,-5 0 5 0,-7 0 3 0,-8 0-8 0,1 4 5 0,7-4 3 100,-1 3 0-100,9 0 2 0,-4 1 8 0,8-1 7 0,15 6 1 0,-12-5 0 1,13-1-2-1,-5 0-3 0,8 2-7 0,-4-2-2 0,4-3 1 0,-4 5 2 0,4-5 1 0,1 0 1 0,6 3 2 0,1-3 0 0,-4 3-1 0,8-3-2 0,-4 0-4 1,4 0-2 96,7 5-5-97,-7-5-6 0,15 3 7 0,-11 1 0 0,15 0-12 0,-11 4-3 0,11-1-2 0,0 5-8 0,8-2-9 0,0 3-11 1,-4 5-11-1,4 1-16 0,1 0-20 0,2 7-26 0,1 9-13 1,0-3-12-1,16 7-1 0,-5 1-4 0,9 5-11 99,3 5-16-98,8 4-21-1,0 1-17 0,16 7 2 0,-4-4 28 0,15 3 35 0,0-1 38 0,4-6 30 0,8-1 27 0,12-8 59 0,4 0 32 0,7-8 25 0,8-2 22 0,12-6 11 0,8-3-33 0,15-4-29 0,0-3-74 0,16-4-162 0,11-3-383 0,16-5-275 97,-4 2-13-97,4-5 142 0,-15-4 245 0,-9-4 300 0</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1-06-22T12:28:54.153"/>
    </inkml:context>
    <inkml:brush xml:id="br0">
      <inkml:brushProperty name="width" value="0.05292" units="cm"/>
      <inkml:brushProperty name="height" value="0.05292" units="cm"/>
      <inkml:brushProperty name="color" value="#C00000"/>
    </inkml:brush>
  </inkml:definitions>
  <iact:action type="add" startTime="7144">
    <iact:property name="dataType"/>
    <iact:actionData xml:id="d0">
      <inkml:trace xmlns:inkml="http://www.w3.org/2003/InkML" xml:id="stk0" contextRef="#ctx0" brushRef="#br0">17671 5090 53 0,'20'4'362'3,"-9"-4"266"1,9 3 218 1,-1-3 192 0,-3 0-490 0,11 0-235-1,-3 0-100 1,7 0-50 0,15 0-33 0,-10 3-37-1,10-3-35 1,-11 4-30 0,16-4-13 0,7 3-7-1,-7-3-3 1,11 6-2 0,-7-3-5 0,7-3-1-1,4 3-6 1,0 1 2 0,5 4-3 2,2-4 3-4,5 0-4 19,4 2 3-20,0 2 2-2,4 0 1 0,7 3 3 0,4-4 5 4,8 2 10 2,1-2 0 117,6 0 14-123,17 5 16 0,-4-5 32 0,7 2 22 0,0 1 30 0,12-3 20 0,0 2 10 0,8-3-9 0,-4-2 3 0,12 4 2 0,0-4-6 0,3 3-18 0,8-4-6 0,-3 2-6 0,11 3-11 0,-4-5-3 0,8 0 22 0,-4 2-8 0,12 2-21 0,-4-3-10 0,8-4-38 0,7 5-29 0,-7-2 0 0,11-3-18 0,-7 3-4 0,15-3 12 11,-4 4-6-11,-4-4-2 121,1 0 20-121,-1 3-1 0,-3-3 6 0,-5 4 19 0,-3 1 2 0,-4-5-2 0,-12 4 13 0,4-1-3 0,-12-3-17 0,-7 7-5 0,-16-7-10 0,3 9-9 0,-10-6-21 0,-13 0-6 0,-7 4-26 0,-8-2-83 0,-4 3-122 0,-12-2-111 0,0-1-178 0,-19 3-212 0,4-5-431 1,-4 0-115-1,-24 2 143 0,9-3 283 0,-13-2 334 0,-3-2 360 11</inkml:trace>
    </iact:actionData>
  </iact:action>
  <iact:action type="add" startTime="8886">
    <iact:property name="dataType"/>
    <iact:actionData xml:id="d1">
      <inkml:trace xmlns:inkml="http://www.w3.org/2003/InkML" xml:id="stk1" contextRef="#ctx0" brushRef="#br0">3109 5617 103 0,'-4'0'368'3,"4"0"226"2,-11-4 183 0,11 4-38 0,0 0-400 0,0 0-222 0,11-6-127 0,-7-7-59 0,12 10-8 0,-1-5 17 1,5 4 12-1,11 0 11 0,-4 1 9 0,4 3 7 0,1 0 5 0,7 0 10 0,-4 3 14 0,-4 1 16 0,15 0 11 0,-3 4 23 3,0-1 0-5,16 2-6 2,-9-3-6 0,5 5-6 0,3 1-10 0,4-2 11 0,1-1 18 0,7 1 22 0,-4 3 23 0,12-7 24 1,-4 6 7 0,0-4 6-1,8 3 0 11,-1 0-11-15,13-3-9-1,-5 2-6 17,5-1 11-17,7-2-9 0,0 0-9 17,4 2-20-17,4 1-19 0,-4-1-31 0,8-3-8 15,0 1-1-14,8-2-9-1,4 3-5 16,15-5-2-16,-4 5-7 17,16-6-9-17,4 3 10 0,15-1 3 17,4 1-8-17,-7-2-4 0,3-1-2 16,-8 3 0-15,1-2-3-1,-8 3 8 0,-1-6 22 16,5 2 22-16,-12-2 11 0,16 0 22 17,-5 3 14-17,-3-3 13 0,0 5-13 16,-1-5 10-16,5 0 4 0,-12 3 10 18,4-3-17-18,0 4-5 0,0-4-9 0,-8 0-11 16,0 0-36-16,0 0-16 0,-8 0-7 16,-4-4-7-16,-7 4-13 0,4-3 3 17,-13-2 4-17,-3 2-1 0,-4 3 1 17,-15-2 8-16,-1-7-3-1,-3 4-1 0,-9 3-5 15,-14-1-4-14,3-6-4-1,-8 4 9 16,-4 3-1-16,-15-6 5 0,-4 5 0 17,-4-3 0-17,-4 4-7 0,-11-3-16 17,7 2-30-17,-23 3-52 0,12-4-90 0,-16 4-98 16,0 0-145-16,0 0-206 0,0 0-283 5,11 4-167 0,-7-4 94 1,4 3 231-4,-8-3 295 3,0 0 281 0</inkml:trace>
    </iact:actionData>
  </iact:action>
  <iact:action type="add" startTime="33272">
    <iact:property name="dataType"/>
    <iact:actionData xml:id="d2">
      <inkml:trace xmlns:inkml="http://www.w3.org/2003/InkML" xml:id="stk2" contextRef="#ctx0" brushRef="#br0">5866 8276 11 0,'-23'0'254'6,"-5"-3"249"0,-3 0 215-1,8-10 194 2,-4 6-261-2,11 1-324 1,-3-7-132 0,3 5-77-1,0 3-47 0,1-4-16 0,3 1 11 0,8 6 32 1,-11-7 26-1,11 1 26 0,4 8 16 0,0-4 6 0,0 4-15 0,0 0-42 0,0 0-67 3,0 0-91-2,0 0-70-4,0-6-37 3,11 6-3 0,1-6 12 1,8 12 46 0,-1-6 30 0,4 3 12-1,9 0 8 2,-1 1 13-2,8 4 10 1,3-8 8 0,5 4 18 0,-12 1 31 0,16-3 37 0,7-2 28-1,-3 0 26 2,7 0 4-1,4 0-14 2,0 0-28-2,12-2-22 1,4 2-25 10,0 0-10-15,4 0-4-2,3 0-6 15,-7 0-2-15,4 0 6 0,-5 0 0 16,1 2-7-16,0-2 1 1,0 0 1 16,7 3-1-17,-7 2 7 0,4-2 7 16,7 3 5-16,-3-6 1 1,3 2 1-1,-3 1-3 16,3 5-6-16,0-4-9 0,1 5 3 16,3-6 6-16,1 4 1 0,-1 0 6 17,-4 2 0-17,5-3-2 0,-1 1-4 16,0 2-2-16,5-2 0 1,-9 5 13 16,8-5-5-17,8 1-2 0,-11 3-6 0,3-3-1 16,8-1-3-16,-8 2 0 0,12 1-3 17,-16-3-11-17,16 2-1 0,-4-3-3 16,-4 1 1-16,8 2-1 0,0-2 3 17,0 0 0-17,0-4-2 0,0 6-3 0,8-6 3 17,-1 1-6-17,-7-1 2 0,4 2 2 16,-4-1 8-15,16 0 2-1,-17-1 11 17,5 0 18-17,-4 2 2 0,0 3-8 0,8-5 1 18,-8 0-1-18,0 5-25 0,0-4-4 14,-1 5 3-14,-6-3 5 0,6-2 3 17,1 8 5-17,8-5-8 0,-8 0-2 16,8 2-12-15,-8 1-2-1,-8-3-10 0,4 2 4 16,4 1 5-16,-8-1 9 0,0-3 12 17,4 1 19-17,-4 1 23 0,-4 0 10 16,4-5 6-16,-7 5-3 0,-1-4 1 17,4 0-13-17,-7 4-5 0,-5-8-9 20,1 3-6-20,-4 1-6 0,3-4-7 0,-7 0-5 14,0 3-12-14,-16-3-8 0,12 0-3 16,-16 6-7-15,0-6-5-1,1 0 1 16,-5 0 2-15,-7 0-2-1,-5-6 4 15,1 6 3-15,-12-3 0 0,0 3 1 18,-4 0-1-18,-15 0-4 0,3 0-4 16,1 0-4-16,-8 0-5 0,3 0-4 17,-15 0-3-17,0 0 3 0,0 0 8 0,0 0 9 5,0 0 8 1,0 0 14-1,0 0 7 1,0 0 4-2,0 0-8 1,0 0-14 0,0 0-33 2,0 0-56-3,0 0-92 1,0 0-109 1,0 0-115-2,0 0-203 2,0 0-322-1,-15 0-351 1,11 0 35-1,4 3 215-2,-8-6 329 2,0-4 364 1</inkml:trace>
    </iact:actionData>
  </iact:action>
  <iact:action type="add" startTime="52822">
    <iact:property name="dataType"/>
    <iact:actionData xml:id="d3">
      <inkml:trace xmlns:inkml="http://www.w3.org/2003/InkML" xml:id="stk3" contextRef="#ctx0" brushRef="#br0">5442 10955 42 0,'3'-3'303'3,"9"-1"229"2,-4-5 186 0,0 6 158 2,-4-4-449-3,11 0-197 1,-11-2-110 0,8 2-55 0,3 1-32 0,1-3-21 0,-1 2-14 0,9 4-5 37,-5-6-2-42,5 5-3 0,3-4 6 0,-4 6 11 0,5-1 15 0,-5-6 21 0,8 9 37 5,0-5 16 0,0 5 7 2,0 0 3-2,8 5 5 1,-7-5-17 0,7 9-18-1,-1-9-10 1,-6 3-8 0,3-1-14 0,11 3-4 0,-11-2-5 0,8 1-4 0,8 1-12 1,-4-1-8-1,3-4-8 1,-3 3-2 0,11-3 0 96,1 3 5-103,-13-3 7 0,13 4 19 0,-5-4 5 0,13 0 9 1,-13 3-1-1,4 3-6 0,5-6-14 0,-13 3-7 0,5 0-6 0,3 1-4 0,-7-1 2 0,-4 1-2 0,11 1-4 0,-3-1 0 0,3-1-1 0,-4 4-5 0,-3-4-2 81,15 6 0-81,-11-5 0 1,3 2-1-1,-11 2 5 0,11 0 4 0,-3-5 2 0,3 9 3 0,-3-3 0 0,3-6 0 0,1 4-3 0,3 2 1 0,-8-2 2 0,9-4 7 0,-5 4 6 0,4 2 11 0,-7-3 11 12,11-2 9-12,-4-1 6 0,-7 2-2 120,7 3-4-120,-3-5-7 0,3 0-7 0,-8 2-9 0,13 3-1 0,-5-5-4 0,-8 0-7 0,5 1-9 0,-5 4 0 0,9-4-10 0,-5 1 7 0,-4-3 2 1,13 6 1-1,-5-5 1 0,-8 1-1 0,9-4-2 0,-5 4-6 0,-3-4-1 0,7 0-4 0,-11 0 3 0,11 0-6 0,-4 0 2 0,1-4 5 12,3 0 12-12,0 1 4 0,-7-2 4 121,7 0-4-121,4-4-6 0,-3 1-11 0,-1 4-4 0,-8-8-2 0,9 2 3 0,7 3 3 0,-8-5-1 0,0 5 1 0,8-5 2 0,-7 5 0 1,-1-3-1 0,4 1 5-1,-3 2-3 0,-9-1-3 0,8 0 3 0,-3 0 4 0,-5 5 0 0,5-5 2 0,-5 5 3 0,5-5 0 0,-5 5-3 0,-3 3 6 0,7-8 1 10,-7 8-7-10,-1-5-6 121,-3 5-3-120,12-3-9-1,-9 3 1 1,1 0 6-1,-1 0 3 0,5 0 4 0,-5 0 0 0,9 0 2 0,-8 0 6 0,-5 0-5 0,5-4-2 0,-1 4-3 0,9-3-1 0,-5 3-7 0,5 0 2 0,-9 0 3 0,5 0 0 0,3-3 2 0,-3 3 1 0,3 0 3 0,-3 3-5 0,3-3 0 0,-3 0 1 0,7 0-1 11,4 3 0-11,-4 1 3 120,1-4 0-120,-1 0 4 0,0 3-1 0,8-3-4 0,-15 5-1 0,15-5 0 0,0 0-1 0,-4 0 1 0,4 0 6 0,8 0-1 0,-12 0 1 0,12 0-3 0,-12 0-4 0,12 0 0 1,-11 0-1-1,3 0-3 0,8 0 1 0,-12 0 2 0,4 0 2 0,0 0-1 0,-8 0 0 0,8 0-2 0,-7 4-1 11,-1-4 0-9,0 4-2-2,8-4 6 82,-15 3 2-82,7-3 1 0,4 3 0 0,-3 2 1 0,-1-5-3 0,-8 3-2 0,9 2 0 0,3-2-2 0,-4 0 0 0,0 2 4 0,-7-2 1 0,7 1 2 0,4-4 2 0,-3 4 0 0,-1 1 2 0,-7-5 6 33,-5 3 11-32,12-3 8-1,-3 3 9 0,3-3 4 0,-7 0-3 0,11 0-7 0,-12 0-6 123,9 0-6-123,-5-3-10 0,-3 3 0 0,7 0-2 0,4-3-1 0,-4 3 2 0,1-9 5 0,-1 9 1 0,0-7 0 0,1 2 3 0,-1 2 3 0,-4 0 1 0,-3-5 6 1,3 0 3-1,-3 5 2 0,7-1-1 0,4-5-4 0,-11 6-9 0,3-4-8 0,4 4-8 0,-11-1-2 0,3-1-2 0,5-2-5 0,-5 3 4 81,5 1 2-81,3 0 0 0,-11-3-2 0,3-1 3 0,9 4-1 0,-5 0-5 0,-4-6-2 0,5 5-1 0,-5 1-8 0,-3-2 2 0,7 0-1 0,-7 5 4 0,4-9 3 0,3 9 3 0,-7-5 1 1,3 3 0 26,4 2-6-27,-7 0 4 0,-4 0-2 0,3 0-2 0,-3 0 2 122,4 0 2-121,-8 0 4-1,7 2 11 0,1-2 6 0,-8 5 3 0,7-5 1 0,1 0 7 0,-8 0-11 0,0 0-5 0,7 0-3 0,-3 0-5 0,-4 0-10 0,0 0-3 0,-1 3 1 0,5-3 3 0,-12 0 1 0,12 0 4 0,3 0 3 0,-7 0-1 0,0 0-2 0,0 0-2 0,4 0 2 0,-12-3 1 0,11 3 1 81,-3 0-2-81,-4 0-2 0,4 0-6 0,-4 0 0 0,4 0 0 0,0 0 5 0,-4 3 2 0,3-3 2 0,1 0 1 0,4 6 0 0,-12-6-2 1,12 0-1-1,-4 0 0 0,-5 3 1 0,5-3 1 0,-4 0-2 28,4 2-2-28,-4-2 0 0,4 0-1 0,-8 5 0 0,12-5 5 0,-12 3-1 33,11-3 0-33,-3 4 1 0,0-4-1 0,4 5-1 0,-4-1 1 1,-1-4 1 15,1 0-2-16,4 3-7 0,-12-3 0 17,12 0 2-17,-12 3-2 0,11 1 2 0,-10-4 6 17,14 0 3-17,-3 3-1 0,-4 3 1 16,0-6 1-16,-1 3-1 0,5 0-2 18,-4-3 2-18,0 4-2 0,3-4 0 0,-3 3 0 16,0-3 1-16,0 4 1 0,4-4-1 16,3 5 4-15,-15-5-2-1,16 4 2 16,-8-4-1-16,7 0 1 0,1 3-1 18,-4-3 3-18,-1 0 2 0,1 0-2 0,4 0 2 15,-8 3-3-15,7-3-2 0,1 4-4 17,-1-4 5-17,1 0 3 0,-4 0 0 16,3 3 1-15,1-3-4-1,7 0 4 123,-7 5-2-123,0-5 1 1,-5 0 3-1,5 0 9 0,0 4 3 0,-1-4 1 1,9 0 4-1,-9 4-3 0,-3-4-2 0,11 0-6 0,-3 0-5 0,-4 3-6 0,-1-3-9 0,9 0-5 0,-9 3 3 0,1-3 2 0,3 0 2 0,5 0 5 0,-5 5 3 1,5-5 4-1,3 0-6 0,-8 0-3 0,5 0-1 0,-5 0-6 0,9 0-7 78,-5 0 5-77,-3 0 5-1,11 0 1 0,0 0 3 0,-4 0 2 0,4 0 2 0,1 0 2 1,-5 0 1-1,4 0 5 0,-4 0 6 0,1 0 3 0,-1 0 6 0,8 0 0 0,-8 0 0 0,8 0-1 0,-7 0-3 10,3-5-3-9,4 5-5 81,-8 0-5-82,16-3 4 0,-12 3-11 0,12 0-2 0,-4-3 0 0,0 3 1 0,4 0-9 1,-4-4 9-1,0 4-6 0,8-4-3 0,-4 4 3 0,3 0 3 0,1-5 2 0,-8 5 11 0,0 0-4 0,4 0 9 33,-8 0 0-33,4 0-1 0,-4 5 0 0,-4-5 6 0,4 0-2 0,1 0 0 33,-9 4-7-33,-8 0-4 0,13-4-4 0,-21 3-1 0,1-3-1 0,4 3 3 17,-16-3 4-17,-4 0-2 0,0 5-2 0,4-5-2 16,-19 0 1-16,-1 0 3 0,1 0 8 17,-16 0 6-17,8 0 0 0,-8 0 1 16,0 0-1-15,0 0-2-1,0 0-1 3,0 0 1 2,0 0-4 1,0 0-10-2,0 0-18 1,0 0-11 1,0 0 2-1,0 0 0 1,0 0 11-1,0 0 10 1,0 0 3-1,0 0-1 0,0 0-2 1,0 0-5-2,0 0 1 2,0 0-1-1,0 0 1 0,0 0 4 0,0 0 2 2,0 0-2-3,0 0-14 1,0 0-32 2,0 0-48-3,0 0-66 1,0 0-93 0,0 0-81 0,0 0-181 0,0 0-259 1,-8-8-494 0,8 5-29-2,0-1 172 8,0-8 322-12,15-2 365 2,-11-8 333 12</inkml:trace>
    </iact:actionData>
  </iact:action>
  <iact:action type="add" startTime="76653">
    <iact:property name="dataType"/>
    <iact:actionData xml:id="d4">
      <inkml:trace xmlns:inkml="http://www.w3.org/2003/InkML" xml:id="stk4" contextRef="#ctx0" brushRef="#br0">3724 14105 29 0,'0'0'263'3,"8"-3"188"2,4 3 145 0,-4-9 132 0,3 2-375 0,1 0-189 0,8-2-63 0,-1-1-20 0,1-2-26 0,3 5-30 1,4-3-18-1,-7 1-9 1,3 2-8-2,0-1-2 1,5-1 9 1,-5 7 5-2,8-3 7 1,0 2 1 0,4 0 2 0,-4-1-1 3,1 4-1 6,-1 0-2-13,4 0-1-1,-4 0-2 3,16-4-1 2,-12 4 9 0,4-5 14 0,3 2 14 0,5-4 16 0,-12-2 17 0,12 2 5 0,4 1-5 1,-9-3-8-1,9 2-5 0,0-3-9 0,-9 1-7 0,9-3-3 1,4 1-4 110,-5 3-3-115,9 2-3-1,-9-2-1 0,1 0-1 0,3 4 0 0,-3 1 4 0,3 0 1 0,-3-3-2 0,0 3 0 0,-1 3-3 0,9 0-3 0,-9 0-4 0,5 0-12 0,3 0-12 0,5 0-2 0,-9 3 2 0,8-3 2 0,1 6 16 0,3-6 18 0,-12 0 7 0,9 0 6 12,-1 0 2-12,0 0-5 83,4 0-5-83,-3 0-9 0,3 0-8 0,4 0-6 0,-8 0-6 0,8 3 5 0,-7-3 1 0,15 3-3 0,-16-3 0 0,0 0 2 0,0 0-1 0,-7 0 0 1,11 0 5-1,-19 0 2 32,11 0 1-31,1 0 2-1,-13 0 0 0,13 0 4 0,-5 0-2 0,-3 0-2 0,7 0-1 33,-7 0-2-33,3 0 0 0,-3-3 8 0,7 3 6 0,-7-3 4 0,-4 3 0 17,3-6-2-17,1 3-5 0,0 3-13 0,7-4-5 16,-7 1-4-16,3 0-5 0,5-1-4 17,-5 1 2-17,-3-6 1 0,7 5-2 17,-3-2-2-17,3-3 4 0,-11 5 2 17,19-3-4-17,-12 1-1 0,5-3-1 0,3 5-5 15,-7-2-2-14,7-3 1-1,-4 2 7 16,-3-1 12-16,3 5 7 0,-3-5 5 17,11 0-1-16,-4 4-10-1,-7-2-14 1,3 0-8 16,5 3-5-17,-9-1 2 0,4 1 0 14,-3 0 6-14,3-1 1 0,-3 4 2 17,3-5 0-17,-3 5 1 0,3 0-3 18,-3-4-2-17,-5 4-3 0,9 0-1-1,-9-3 2 13,1 3-1-12,0 0-1-1,-9 0 4 19,9 0 3-19,-8 3 0 0,0-3 2 14,3 4 3-14,5-4 0 0,-8 9 0 172,7-9 4-172,-7 3-1 0,0 0 0 0,4 1 5 0,0-1-1 0,-1 3-4 0,-3-3 0 0,0 0-2 0,4-3-4 0,-5 4-2 0,1-1-6 0,0 2-1 0,8-1 0 0,-5 0 0 0,-3 2 2 0,0-1 3 0,4-5 1 0,-12 7 5 0,12-7 7 0,-5 9 7 0,1-9 10 0,-4 6 9 0,4-6-1 0,-4 4-9 0,4 5-7 0,0-6-10 0,3 0-9 0,-3 1 1 0,8 3 2 0,-16-2 1 0,15-1 2 0,-3-1 1 0,-4 0 0 0,0 1 4 11,0-1 4-11,7 3-5 122,-3-6 1-122,-4 3 1 0,0 1-2 0,7-4 13 0,-7 3 18 0,4-3 16 0,-4 3 18 0,0-3 10 0,3 0 7 0,1 0 1 1,0 0-9-1,-4 0-12 0,-1 4-9 0,5-4-19 0,-12 0-13 0,12 0-10 0,-12 0-9 0,12 0-6 0,-12 3-5 0,11-3-1 0,-11 6-6 0,12-6 3 0,-12 0 4 0,8 0 0 11,-4 0 0-11,0 0 7 121,-4 0 0-121,12 0-3 0,-12 0 0 0,4 3 3 0,3-3-5 0,-3 0 0 0,4-3-1 0,4 3 1 0,-4 0-4 0,0-6 2 0,3 6 2 0,1-3 2 0,4 3-2 0,-5-4 4 0,5 1 2 0,-8 0 7 0,7 3 1 0,-7 0-1 0,0-4 0 0,16 4 0 0,-17 0 1 0,9 0-5 0,3 0-1 0,-3 0-5 12,0 4-1-12,7-4-2 121,-3 0-1-120,3 0 7-1,-3 3-2 0,3 0-5 0,-4 1-2 0,5-4-6 0,3 3-5 0,-3 3 5 0,3-6 3 0,0 3 6 0,-7 0 12 0,7-3 16 0,4 4 13 0,-4-4 5 0,1 8 1 0,-1-8-9 0,0 4-8 0,8 0-12 0,-15-4-4 0,7 3-3 0,8 0 12 0,-7 2-7 0,-1-2-6 0,4 2-2 11,0-2-7-11,-3 0-13 122,7-3 6-121,0 5 1-1,0-2 2 0,-8-3 5 0,4 4-4 0,1 0-3 0,-1 1 2 0,4-5 1 0,-8 3-3 0,16 0 8 0,-12 1 4 0,4-1-1 0,0 1 5 0,0-4 1 0,-3 5-5 0,3-1 3 0,0-1 3 0,-4-3-2 0,4 3 10 0,8-3 10 0,-12 4 4 0,4-4 4 0,4 0-6 0,4 0-4 10,-4 0-5-9,0-4 1 119,8 4 0-118,-4-3-8-2,3 0-3 0,-7 3-6 0,0-4-17 0,8-1-3 0,-4 5 3 0,4 0-3 0,-8-4 6 0,8 4 4 0,-9-3 3 0,9 3-6 0,-4 0 4 0,4 0 1 0,-8 0 0 0,0-4 5 0,8 4 9 0,-5 0 4 0,5-3 3 0,-16 3-8 0,16 0-6 0,-4-3-3 0,-4 3-8 11,0-5 5-11,8 5 3 121,-4-4 4-119,-4 0-5-2,0 4-2 0,3-3-4 0,-3 3-1 0,0-5 1 0,4 2 4 0,4 0 3 0,-8-2-2 0,0 2-1 1,8 3-2-1,-4-5-4 0,3 2 5 0,-7 0-4 0,0-1 5 0,8 0 3 0,-4-1 7 0,-4 2-5 0,0 3 4 0,8-4 2 0,-4 4-5 0,3-3-4 0,-14 0 2 9,14 3-1-7,-3 0 4 117,-12-6-1-118,16 6 5-1,-4-3 2 0,-4 3 3 0,4 0-4 0,0-4 3 0,0 1-1 0,3 3-4 0,-7-3-2 0,0 3 2 0,8-4 3 0,-4 1-6 0,4-3 3 0,0 3 2 0,-1-1-1 0,-7 4-12 0,8-3-2 0,-8 0 3 0,8-1-6 0,-4-1 1 0,3 1 2 0,1 1 5 0,-16-1-4 11,16-2-2-11,-4 0-4 121,4-1 5-121,-8 4-4 0,8 0 3 0,-8-6 3 0,7 2 1 1,-3 2-3-1,4-1-1 0,0 2-6 0,-4 0 2 0,3-4 2 0,1 4 5 0,0 1 2 0,0 0-1 0,-1-6-3 0,1 9-3 0,8-4 0 0,-9 1 2 0,1 0 2 0,-8-1 1 0,8-1 1 0,-8 5-11 0,8 0 1 0,-1 0 1 12,-3 0 2-12,4 0-2 121,0 0 9-120,0 0 0-1,-1 0-6 0,1 0 0 0,-4 5 0 0,4-5 2 0,7 0 0 0,1 4 1 0,-4-4 4 0,3 0-1 0,-7 3-2 0,4-3 1 0,3 3 1 0,-3-3-5 0,11 4 6 0,-11-4 2 0,3 3-3 0,-3 3-4 0,11-6 4 0,-11 3-1 0,4-3 4 0,-5 3 3 0,5-3 7 11,-16 4-5-11,4-4 5 121,-12 3 2-121,-4 2 1 0,4-5-2 0,-3 0 8 0,-9 4-11 0,4-4-1 0,-7 0-5 0,-8 4-1 0,8-4-6 0,-16 0 1 0,11 0-4 0,-11 3 1 1,4-3-3-1,0 0-2 0,-8 3 1 0,-7-3-2 0,3 0-2 0,-4 0-7 0,-3 0-4 0,-1 0-3 0,-15 0-3 0,12 5-5 0,-16-5-6 11,4 0-17-10,-4 0-24 121,0 0-48-122,0 0-70 0,0 0-86 0,0 0-108 0,0 0-137 0,0 0-137 0,0 0-224 0,0 0-290 0,0 3 65 1,-4 1 227-1,-4-8 281 0,0-4 311 0</inkml:trace>
    </iact:actionData>
  </iact:action>
  <iact:action type="add" startTime="119130">
    <iact:property name="dataType"/>
    <iact:actionData xml:id="d5">
      <inkml:trace xmlns:inkml="http://www.w3.org/2003/InkML" xml:id="stk5" contextRef="#ctx0" brushRef="#br0">15246 15853 73 0,'0'0'437'2,"-4"-4"328"3,4 8 281 0,-8-8 222 1,8 4-631-3,8 0-352 2,-8 0-196 0,4 0-114-1,3 0-46 1,1 0-2 0,8 0 18 0,-1 0 18-1,5 0 8 1,-5 0 12 3,13 4-51-4,-5-1-5 1,8 1 16 0,0-4 31 1,0 5 26-1,8-1 78 0,0-1 34 2,-8 0 5-3,8 1-8 0,-4-1-10 1,12 6-1 1,-4-6-10-2,8 4-7 2,-9-3-9-1,9 5-9 0,0-6-5 0,3 0 3 0,-3 1 15 1,7-1 21-2,-3 3 14 2,3-3-1-1,-3 0-3 12,3 1-15-17,4-1-21 0,1 2-10 17,-1-5-6-17,0 3-7 0,1-3 2 16,7 6-3-15,-8-4-3-1,0-2-12 16,8 3-7-16,-7 2-10 0,7-2-10 0,0 1-9 17,-4 0-1-17,4 1 1 0,0-2 4 16,0 0 0-15,-4 1 2-1,4-1 2 16,1 3 6-15,-1-3 6-1,4 0 5 0,-4 1 10 16,4-1 13-16,-4 1 1 0,0-4-1 17,4 5-5-17,-4-1-6 0,-4-1-6 16,12 0-2-16,-4 1-5 0,0-4 3 135,4 3-4-135,4-3-4 0,-16 5-8 0,16-5-2 0,-1 4-3 0,1-4 1 1,0 4-2-1,7-4 4 0,-3 0 0 0,-4 0-5 0,7 0 0 0,1 0 2 0,-4 0 9 0,3-4 7 0,-3 4 13 0,3 0 2 0,-3 0-2 0,11 0-6 1,-3 0-10-1,-1 0-7 0,1 0-4 0,-1 0 5 0,4 0-11 0,1 0 2 0,-1 0-1 0,0-4 2 0,5-1 1 30,-1 2 6-30,0 3-2 0,-7-4 15 0,7 4 8 0,0-3 10 33,-7 0 9-32,7-1 7-1,-8-1-9 0,8 5-9 0,-7-4-10 0,-1 4-10 0,9-3-5 16,-17-1-2-16,16 4-6 0,-7 0-4 16,-1 0-2-15,9-3 0-1,-9 3-6 18,4 0 10-17,-3-3 1-1,-8 3-5 0,11 0 5 14,-4-6-1-13,1 6-1 14,-1-3 8-15,-3 3 9 0,3 0 2 19,-3-4 5-18,3 4-2-1,-7-3-5 0,7 3-3 14,5-3-5-14,-13-2-1 0,5 1-5 17,-5 0-1-17,13 4-2 0,-13-8 1 16,5 5 1-16,-4 1 2 0,7-4 3 17,-3 3 0-17,-1-2 5 0,-3-2 2 16,3 4 3-15,-3-6 6-1,4 6-1 16,-9-1-4-16,5-2-6 0,-4-3-3 17,0 5-7-15,-1 1 1-2,1-4 1 0,0 4 2 15,0-6 0-15,-4 5-4 0,3-2-4 16,1-3 2-16,0 2 2 0,-4 3 0 17,4-2 4-17,-1-3 0 0,-3 2 1 16,4-1-4-16,-8 0-1 0,0 5 3 17,4-5 4-17,4 5 3 0,-16-5-1 18,12 3-2-18,-4 2-1 0,3-1-8 0,-3 4-4 16,-4-3 2-16,-3 3 1 0,11 0 3 16,-16 0 0-16,8 0 4 0,-8 0-1 17,1 0-2-17,-1 3-4 0,-8-3 3 16,-3 0 0-15,7 4 0-1,-15-4 0 16,0 3 1-16,4-3 2 0,-12 0-4 3,11 0-1 12,-14 0-1-15,3 0 4 0,-4 0-1 16,4 5-3-16,-4-5 5 0,-8 0 1 18,5 0-3-18,-5 0-1 0,0 0 4 15,5 0-4-15,-9 0-4 0,-7 0-2 16,-1 0-2-15,1 0-3-1,-12 0-5 16,16 0-2-16,-12 0 2 0,-4 0-6 17,11 0 2-17,-11 0 1 0,8 4-2 2,-8-4-1 3,8 4-20 0,-8-4-34 1,4 3-64-2,-4-3-113 2,8 8-143-1,-8-8-199 12,-8 8-279-17,4 3-474 0,-12 0 6 3,5-3 217 10,-9-5 333-12,5-9 366 15,-13-7 327-16</inkml:trace>
    </iact:actionData>
  </iact:action>
  <iact:action type="add" startTime="122881">
    <iact:property name="dataType"/>
    <iact:actionData xml:id="d6">
      <inkml:trace xmlns:inkml="http://www.w3.org/2003/InkML" xml:id="stk6" contextRef="#ctx0" brushRef="#br0">10756 16904 19 0,'28'3'267'3,"-5"-3"242"2,-4 0 191 0,1-3 181 1,3 3-301-1,-3 0-256 0,11 0-102 0,0 0-51 1,8 3-50-2,0 2-51 1,-4-3-39 0,4-2-20 1,0 5-1-1,-4-1 16 0,12 1 27 0,-5-5 29 0,1 0 30 0,4 0 17 0,-12 0 5 1,16 0-8 1,-9 0-16-4,9 0-23 2,7 0-16 0,-7 0-16 0,4 0-10 0,-5 0-9 0,12-5 4 1,-11 5 6-1,11-4 5 0,-3 4 15 0,-5-5 11 1,13 5 6-1,-5 0-1 6,-8 5-3-11,9-5-13 16,-1 4-20-15,4 1-12-1,-4-2-3 16,1-1-9-16,-1 3 1 0,0 4 0 18,8-6-3-17,-7 4-3-1,7 0 0 0,-4 2 5 14,0-3 5-13,0 1 10-1,4 2 14 16,0-2 13-16,-3 0-2 0,3-4 1 17,0 6-2-17,0-2 2 0,-4 1 4 17,12-4 9-17,-12 3 6 0,4-4 0 0,8 2-9 16,-12 3-19-16,16-5-9 0,-4 5-11 17,-12-5-7-17,16 1 1 0,-4 0-4 17,-12 1 0-16,12 1 0-1,-4-2-6 15,-4-1-5-15,0 1-3 0,-4 1-2 17,4-1-2-17,-7 2 1 0,7-2 2 16,-8 5-2-14,8-6 0-2,-15 0-1 0,15 1-3 16,-8-1 1-16,0 1-1 0,1 1 2 16,7-1 4-16,-8-1 5 0,0 0 2 16,4-3 4-15,-3 4-2-1,-1-1 1 16,0 3 5-16,1-6 2 0,-1 3 6 17,-4-3 1-17,-3 3 1 0,7-3-8 17,-3 0-3-16,-5 0-8-1,4 0-5 0,-3 0-6 16,-4 4-2-16,7-4 0 0,-7 0 1 16,3 0 3-16,4 0 1 0,-7-4 3 16,0 4-2-15,3 0 0-1,-3-3-3 16,3 0-2-15,-3 3-5-1,0-6 4 16,7 3 1-16,-7-1-2 0,-1-2 6 16,5 2 6-15,3-1 5-1,-3-2 2 16,3 0 2-16,-7 4 4 0,3-6 0 17,5 2-8-16,-5 4-5-1,5-6 0 0,-13 2-6 16,20 3-4-16,-19-2 3 0,19-3-2 16,-15 2-2-16,11-1-1 0,-7 0-1 17,3 5-3-17,-3-5 3 0,3 1-1 16,-3-2-1-15,7 2 2-1,-4 1 2 16,-3-3-4-16,7 5 2 0,4-3 0 18,-3 1 0-18,3-3 2 0,0 5 1 0,0-2 3 16,-4-3 11-16,16 5 7 0,-8-4 1 16,-3 3 2-16,3-1 1 1,0 3-4 16,0-4-6-17,4 4-1 0,-4-6 1 16,4 4-3-16,0 3-6 0,4-6-1 17,-12 5-6-17,12-5-2 0,-4 3-5 16,0 2 3-16,4-1-1 0,3 1 4 17,-7 0 1-16,0-3 2-1,8 3 2 0,-4 3-5 16,-4-4-5-16,0 4 1 0,4 0-1 16,-8 0-1-16,4 0 4 0,-4 0 1 19,-4 0 0-18,12 0 1-1,-16 4-1 0,8-4 2 13,-7 3 1-12,-1 3-1 15,0-6 4-16,-7 3 3 0,11 0-1 16,-15-3 2-15,3 0 3-1,-3 4 5 17,-1-1 4-16,-7-3 3-1,0 0-1 0,-4 0 0 16,0 5-6-16,-8-5-6 0,0 0-3 17,-7 0-2-17,3 0-1 0,-8 4-4 18,-7-4-4-18,7 0 1 0,-15 0-7 14,-4 0-4-14,0 0-6 0,0 0-19 16,0 0-18-16,0 0-30 0,0 0-52 3,0 0-90 2,0 0-129 0,0 0-152 0,0 0-178 0,0 0-184 0,0 0-396 1,0 7-23-2,-4 3 202 1,4-5 305 3,-15-5 322-6,11-5 329 3</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1-06-22T12:28:54.153"/>
    </inkml:context>
    <inkml:brush xml:id="br0">
      <inkml:brushProperty name="width" value="0.05292" units="cm"/>
      <inkml:brushProperty name="height" value="0.05292" units="cm"/>
      <inkml:brushProperty name="color" value="#C00000"/>
    </inkml:brush>
  </inkml:definitions>
  <iact:action type="add" startTime="6738">
    <iact:property name="dataType"/>
    <iact:actionData xml:id="d0">
      <inkml:trace xmlns:inkml="http://www.w3.org/2003/InkML" xml:id="stk0" contextRef="#ctx0" brushRef="#br0">2401 11426 3 0,'-20'-3'146'3,"1"0"169"3,-5 3 167-1,1-6 170 0,-4 6-161 0,3-3-80 0,-7 3-51 0,4 0-43 0,4 0-36 0,-5 0-37 0,5 0-40 1,-4 0-32-1,3 0-25 0,-3 0-14 0,12 0 6 0,-13 0 16 0,5 0 6 0,-4 3-7 1,7 3-23-1,5-6-42 3,-1 3-41-5,12-3-42 1,4 0-48 1,0 0-59 0,0 0-75 0,0 0-57 0,0 0-16 1,0-12 16-1,4 0 50 11,12-7 71-16,-5-3 81 1,13-4 85 2,3-3 83 2,-4-13 52 0,16-1 68 0,0-5 64 1,-4-7 9-1,8-7-19 0,-4-2-10 1,12 1-33 2,-1-8-66 9,-7 2-45-17,8 0-42 0,-1 2-36 0,-7-4-34 16,8 6-42-15,-5 10-65-1,-3-6-60 16,0 11-57-16,-4 5-80 0,-4 8-138 17,4-1-120-17,-8 5-130 0,0 2-222 17,0 5-223-17,1-1 111 0,-5 4 219 0,-8 1 261 89,-3 3 274-89</inkml:trace>
    </iact:actionData>
  </iact:action>
  <iact:action type="add" startTime="7319">
    <iact:property name="dataType"/>
    <iact:actionData xml:id="d1">
      <inkml:trace xmlns:inkml="http://www.w3.org/2003/InkML" xml:id="stk1" contextRef="#ctx0" brushRef="#br0">2151 10157 96 0,'4'-5'527'0,"8"2"359"0,-12 6 253 0,0-3 192 0,16-11-745 0,3-3-408 0,-3-6-167 0,3-2-36 99,12-4 5-99,8 2 6 0,4 0 8 0,4-3 4 0,-1 1 0 0,5-2 2 0,11-2-3 1,5-2-2-1,-5-4-4 0,4 3-1 0,4-5 0 0,-8-4 5 0,9 2 11 0,-9-2 16 0,0 4 16 0,-3 1 16 0,-5 2 12 0,8 5 9 0,-11 3 10 99,0 3-6-98,-5 3-13-1,-11 9-5 0,4 2-17 0,0 10-21 0,-15 7-7 0,-1 5 7 0,-4 12 18 0,1 8 23 0,-8 17 19 0,-12 18 8 0,0 18-7 0,-4 13-25 0,-16 14-65 0,-7 13-94 0,4 10-119 0,-9 6-180 0,-6-12-316 0,6 4-404 0,9-13-13 100,4-9 177-99,11-22 283-1,4-25 335 0</inkml:trace>
    </iact:actionData>
  </iact:action>
  <iact:action type="add" startTime="25280">
    <iact:property name="dataType"/>
    <iact:actionData xml:id="d2">
      <inkml:trace xmlns:inkml="http://www.w3.org/2003/InkML" xml:id="stk2" contextRef="#ctx0" brushRef="#br0">15253 12738 43 0,'8'0'328'0,"-4"-4"248"0,4 0 201 0,-4-1 164 1,-4 2-463 4,8-1-243 0,-1 4-107-1,-7-3-53 1,4 0-26 0,-4 3-22 0,8-6-21-1,0 3-16 2,-4 3-6-1,4-4-1 0,-5 4 9-2,13-3 10 3,-12 3 18-2,4-3 11 1,-4 3 9-1,-4 0 4 3,15 0-69 0,-3 0-34-3,-1 0-18 1,1 0-10 0,4 3-8 0,-5 4 58 0,1 2 26 0,0-3 7 0,7 1 3 0,-7 6-1 1,7-2 2-1,-7 0 0 0,15-1 6 0,-15 4 12 1,11-4 22-2,-3-3 22 1,7 5 23 1,-7-5 14-2,11 5 7 2,0-5 2-1,0 0-1 0,-8-2-5 0,16 2-5 0,0-4-12 0,-4 1-11 0,12-4-12 0,-12 3-12 0,12-3-11 1,-1 0-2 3,1 0-5-8,-4 0-5 15,8 0-3-15,-1 5 4-1,1-5 1 16,0 0-7-16,-1 0-3 0,5 0-3 16,3 4-1-15,-11-4-1-1,11-4 7 17,-3 4 6-17,3 0 7 0,-3 0 0 0,3-5 2 16,0 2-4-16,5 3-2 0,-1-4-2 16,-7 1 4-15,15 0-2-1,0-6 0 16,-4 2 1-15,4 3 1-1,0-2-7 16,0-7-6-16,-4 7-2 0,12-7-4 0,-8 5-6 17,8 3-2-17,-8-9 1 0,8 4-1 16,4-1-1-15,-8 3-4-1,0-3 0 17,8 3-2-15,-1-2 0-2,1-3 0 0,0 3 4 15,-8-2-1-15,8 2-5 0,-1-3 4 15,1 2-5-14,8 0-1-1,-9 0 4 16,1-2 2-15,4 3 2-1,-4-2 4 17,-1 2 0-16,1 3 0-1,0-6-1 0,0 7 3 86,7-3 3-85,-7 2 6-1,0 0 0 0,-8 4-5 0,0-6-6 0,8 5-10 1,-5 1-1-1,5 3 0 0,-8-3 5 0,0-2 2 0,8 1 8 0,-4 4-3 0,-4-4-4 0,0 1 0 0,4 3-1 0,-4-5-4 0,0 2 4 97,3 0 3-96,-6-2-1-1,-5 2-5 0,12-2 0 0,-12 2-3 0,12-1 2 0,-4-2 4 0,0 0 4 0,3-1 1 0,-6 1 2 0,-5-3-4 0,12 2 4 0,-12-3-2 0,4-3-3 0,0 2-2 0,-8 0 2 0,1 1-3 0,-5-6 3 0,-4-1 3 29,5 7-2-29,-8-6-2 0,-9 3-1 1,1-3 2-1,0 6 2 0,-12-3-1 88,8-2 3-88,-8 3 2 0,-4-2-1 0,-11 3 4 0,4-2 6 0,-5 3 3 1,-3-2-1-1,-8 1-13 0,-4-1-25 0,0 2-37 0,0-6-30 0,-4 6-18 0,-4-6-3 0,-4 2 1 0,1-2 16 0,-9 0 13 0,-7 6 8 1,11-6 7 96,-15 1 10-96,4 4 11-1,-4 0 11 0,-8-5 8 0,4 5 12 0,-4 0 8 0,-4 0 0 0,-4-1 3 0,-3-2 0 0,3 3 0 0,-11-2-1 0,3 6 3 0,-11-8-2 0,4 8-2 0,-1-3-5 0,-7-3-1 0,4 7-1 0,-12-7 1 0,4 2-1 101,0 4 5-101,-8-5 2 0,1 5-3 0,-1-5-1 0,-8 5 1 0,5 0-2 1,-5-2 1-1,1 2 5 0,-5 1 1 0,8-3 1 0,-7 5-1 0,-4 1-2 0,3 0 1 0,-7-4 1 0,8 7-2 0,-9-6-2 0,5 3-1 0,-4 3 0 0,-8 0-3 0,11 0 4 97,-11 0 3-96,4 0 0-1,-4 0-1 0,4 0-1 0,-8 3 0 0,4-3 1 0,-4 6 1 0,8-3 0 0,0 1-1 0,-8-1 0 0,0 0 2 0,4 1 4 0,4 5 4 0,-4-6 8 0,-4 4 11 0,8-4 9 0,-4 1 7 0,12 5 11 0,-12-6 4 99,7 4 14-98,9 2 12-1,-8-6 7 0,3 4-4 0,1 1-12 0,4 0-27 0,-1-2-29 1,1 6-21-1,-1 0-14 0,-7-2-9 0,7 2-9 0,1-1-15 0,-8 4-7 0,7-2-29 0,-3 0-12 0,4 6 2 0,-9 2-7 0,17-2-1 0,-9-2 27 0,-3 9 3 26,3-4-1-26,13 6 14 0,-5 1 10 0,4 2 5 0,4 4 11 90,4-3 10-89,4 7-1-1,4-2 4 0,8 4-2 0,3-2 0 0,9 1-3 0,10 2 2 0,1-4-8 0,4-4-8 0,20-5-5 0,-1 3-11 0,12-6-3 0,8-1 9 0,3-2 15 0,9-1 16 0,11-1 23 0,4-4 19 0,12-2 12 99,7-2 1-98,9-7-6-1,14 1-12 0,5-2-40 0,4 3-66 0,23-8-105 0,-12 0-125 0,4 0-194 0,12 0-287 0,0 3-2 0,0 0 139 0,0-3 199 0,0 5 229 0</inkml:trace>
    </iact:actionData>
  </iact:action>
  <iact:action type="add" startTime="50999">
    <iact:property name="dataType"/>
    <iact:actionData xml:id="d3">
      <inkml:trace xmlns:inkml="http://www.w3.org/2003/InkML" xml:id="stk3" contextRef="#ctx0" brushRef="#br0">24906 13465 70 0,'62'0'422'2,"-8"-5"313"3,5-3 292 0,3-2 268 0,-7-2-539-1,7 2-263 1,4-3-135 0,0 6-108 1,12 1-86-3,-12-3-70 2,4 5-45 0,1 1-33 1,-1 3-16-3,-8-3-12 2,0 6-42 0,1-3-60 0,-9 3-95-1,-3 1-127 1,-1-1-119 1,1 6-89-3,-8-6-176 2,3 4-211 2,-10 6 57 4,2-7 171-10,-6 1 211-1,-5 2 251 5</inkml:trace>
    </iact:actionData>
  </iact:action>
  <iact:action type="add" startTime="51803">
    <iact:property name="dataType"/>
    <iact:actionData xml:id="d4">
      <inkml:trace xmlns:inkml="http://www.w3.org/2003/InkML" xml:id="stk4" contextRef="#ctx0" brushRef="#br0">16227 13826 51 0,'0'3'387'0,"0"1"303"0,0-4 252 0,-8-7 193 0,16 4-540 0,-8-4-373 0,8 1-171 0,3-1-86 0,1 4-29 0,0-4 10 0,15 2 19 0,-4 1 10 0,5 1 2 1,3 3 4-1,0 0 5 27,0 0 5-26,4 0 1-1,0 0 11 0,0 0 10 0,-4 3 11 1,16-3 16 2,-12 4 15 1,4-4 17 1,4 5 9-1,0-1 2 1,3-1 2 0,5 0 0 0,0 1-9-1,-5-4-8 1,13 9-9 0,-5-6-5 0,-3 1-6-1,15-1 0 29,-11 0 6-33,3 1 9 0,4-1 4 0,1 3 2 0,7-3-9 0,-8 0-18 2,4 1-6 96,4-4-11-98,0 3-9 0,0 2 4 0,-3-5 2 0,10 0 1 0,-10 4-9 0,10-4-2 0,-3 0-6 0,0 4-4 0,4-4-6 0,4 0 2 0,-8 0 5 0,4-4 3 0,0 4-3 0,4 0-4 0,7-4-1 0,1 4 0 0,-9 0-3 0,13-5 9 0,-8 2 6 100,3-1-2-100,-3 4-2 0,11-3 6 0,-3 0 5 0,-1 3 5 0,0-6 17 0,1 3 3 0,3 3 2 0,1-4-3 0,-1 4 1 0,0 0-6 0,1 0 3 0,-1 4-6 0,12-4-7 0,-8 0-12 0,-4 3-5 0,13 3-2 0,-9 0 6 0,4-2 2 0,0-1 6 0,-4 2 3 101,8-1 4-101,-11 0 1 0,11-1 16 0,-4 0 2 0,4 2 0 0,-12-5-3 0,20 3-2 0,-12 2-7 0,8-5-9 0,0 0-4 0,8 3-5 0,-9 0 0 0,5-3-6 0,4 0-3 0,0 0-1 0,-8 5-5 1,0-5 1-1,-1 0-3 0,-6 0 8 0,-1 0-6 0,-8 0-4 0,0 0-6 98,-7 3-19-97,-8 1-59-1,-1 5-62 0,-10-3-97 0,-5 5-154 0,0-2-194 0,-12 10-320 0,-3-1-219 1,-8 1 84-1,-4 2 235 0,-8-4 293 0,-8-10 311 0</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1-06-22T12:28:54.153"/>
    </inkml:context>
    <inkml:brush xml:id="br0">
      <inkml:brushProperty name="width" value="0.05292" units="cm"/>
      <inkml:brushProperty name="height" value="0.05292" units="cm"/>
      <inkml:brushProperty name="color" value="#C00000"/>
    </inkml:brush>
  </inkml:definitions>
  <iact:action type="add" startTime="8979">
    <iact:property name="dataType"/>
    <iact:actionData xml:id="d0">
      <inkml:trace xmlns:inkml="http://www.w3.org/2003/InkML" xml:id="stk0" contextRef="#ctx0" brushRef="#br0">1754 13017 58 0,'-11'10'379'3,"-1"2"280"2,4-5 228 1,0-4 195-2,-3 2-524 1,7-5-255 2,4 0-114-3,0 0-50 1,-16 0-34 0,16 0-31 1,-4-5-43-1,-3-1-40 0,-1-2-32 0,8-4-12 1,0-3 9-2,-4 1 28 1,4-8 40 4,4-4 47-8,-4-2 33 4,8-6 29 3,-1-4-1 15,5 2-1-23,0-9-4 0,-1-8 37 0,9-5 25 0,7-7 34 5,-11-9 22 0,19-5 16 1,-4-11-28 112,0-8-31-117,4-9-26-1,12-1-16 0,3-9-26 0,5-7-28 0,3-1-22 1,-3 0-18-1,3-3-22 0,5 4-15 0,-9 4-14 0,4 3-16 0,-3 8-32 0,-4 4-57 0,7 10-73 0,-7 4-84 0,-5 14-71 0,-7 5-67 0,4 4-94 0,-4 6-89 0,-8 7-100 0,8 7-180 0,-8 5-219 0,-7 5 100 9,7 5 215-8,-12 3 255 120,-7-2 263-120</inkml:trace>
    </iact:actionData>
  </iact:action>
  <iact:action type="add" startTime="9903">
    <iact:property name="dataType"/>
    <iact:actionData xml:id="d1">
      <inkml:trace xmlns:inkml="http://www.w3.org/2003/InkML" xml:id="stk1" contextRef="#ctx0" brushRef="#br0">2042 10364 97 0,'0'0'458'2,"0"0"296"4,0 0 209-2,0 0 82 2,0 0-639-2,0 0-335 2,0 0-150 0,8-3-37-1,4-6 15 0,-4 2 28 0,11 0 30-1,-7-2 20 2,11-1 18-1,4-2 21 0,-3 0 27-1,7-7 28 2,8 0 45-1,-4-2 42 0,12-3 20 0,-4 2 8 3,7-8-7-6,-7 3-24 3,15-2-27 0,-3-2-25 0,-5 5-18 1,13-7-19-1,-13 6-18 2,9-2-23-4,-9 1-9 2,1 5-10 1,-4 1-2-2,-1 5-9 2,-14-4 1 64,3 6 3-70,0 8 6 0,-20 0 7 0,13 3 15 0,-9 4 15 0,-3 8 20 0,3-2 21 0,-3 10 15 0,-1 8 5 0,5 8-5 0,7 10-20 0,-8 11-20 0,5 11-21 90,-1 15-16-89,8 14-14-1,4 14-42 0,-4 5-79 0,1 5-114 0,3 4-152 0,4-4-234 0,0-12-399 0,-4-7-80 0,-4-15 142 0,8-14 244 0,-12-21 303 0,-12-19 290 0</inkml:trace>
    </iact:actionData>
  </iact:action>
  <iact:action type="add" startTime="32123">
    <iact:property name="dataType"/>
    <iact:actionData xml:id="d2">
      <inkml:trace xmlns:inkml="http://www.w3.org/2003/InkML" xml:id="stk2" contextRef="#ctx0" brushRef="#br0">17722 13645 66 0,'0'0'410'3,"0"0"300"3,4 12 232-1,-4-9 157-1,0-3-613 0,0 0-320 3,15 0-205-2,1 0-73 1,3-3 3-2,13 0 19 2,-1 3 10 0,0-6 52-1,8 3 16 0,4-1 7 0,3 4-1-1,5-3-4 1,4 0-4 1,3 3-3-1,-4 0-1 1,5 0 6 0,3 3 5-3,0 0 22 2,9 4 23 1,-9 2 24-1,8 1 19-1,4 3 17 2,8-3 9-1,-1-1 9 0,1 1 11 1,0-2 18 8,4 0 15-13,7-2 1-1,4-1-13 16,-3 2-21-15,7-3-23-1,-4 1-31 15,12-2-16-15,-3 4-15 0,3-4-13 17,3 3-4-17,5 0 4 0,-4-2-9 17,8 3-2-17,0 2-7 0,-5-3-10 3,13 1-10 10,-4 2 1-13,-9-2-2 0,17 0 5 17,-5 2 2-16,1-3 2-1,-1-2 0 16,5 4 2-16,-9-8 0 0,9 4 1 17,-9-4 1-17,1-4-1 0,-1 4-1 0,5-8 0 16,-5 4 3-16,1-2 0 0,0-3-4 17,-5-1 5-17,1-3 1 0,-8 0 1 17,0 0 3-17,0 0 7 0,-8-6-2 17,4-2 5-16,-12 7 0-1,1-4 2 0,-5-1 3 14,-7-4 4-13,-5 1 2-1,1-4 2 16,-4-1-4-16,-12 0-5 1,-3-4-8 15,3 2-4-16,-4-1-6 0,-7-5-3 17,-5 2-2-17,-7-2-1 1,4 1-8 0,-16-4-5 13,0 2-5-14,-8 1-2 0,5-2 0 17,-9 2 0-17,-7-1 6 0,-8 1 7 17,-4-2 5-17,7-1 7 0,-14 0 5 17,3 5 2-17,-4-5 0 0,-4 4-7 0,1-4-10 16,-17 4-13-16,9-3-15 0,-4 3-12 17,-1-1-8-17,-15 1-5 0,8 5-1 16,-12-2 5-16,-3 1 6 0,-5 3 7 17,0-2 7-17,-11 2 6 0,8 0 2 0,-9 1 3 17,-15 0 1-17,12 4 3 0,-16-2 0 17,1 5 7-17,-1-2 2 0,-12 6-8 16,-3-4 2-15,11 3-3-1,-15 3 1 0,8-3-1 16,-16 5 11-16,11-2 0 0,-3 3-3 17,-12 1 1-17,4-1 2 0,-4 3 3 17,0-2 7-17,0 2 1 0,1 4 3 1,-1 0 3 14,0-6 1-14,-4 2 1-1,0 4-6 15,4-1 0-15,-4 4-4 1,-3-5 1 15,3 5-4-16,-12-4 4 0,13 4 0 17,-13 0 1-17,12 0-1 0,-7 4 1 17,-5-4-2-17,5 9-6 0,-1-6-4 0,-15 4 0 16,15 2-3-16,1 1 0 0,-9 6 5 17,9-6 6-16,-5 6 0-1,5-2 2 15,-9 5 0-14,16 0 2-1,-11 4-2 16,3-1-1-15,9 4 1-1,-13 0-2 0,12 5 2 16,-11 3-1-16,11-4 4 0,4 5 1 17,0 2-1-17,0 1-2 0,4-2 1 17,8 7-4-16,7-2-2-1,9-2 2 0,3 6 3 15,12-1 4-15,0-3-7 0,19 4-12 16,1 1-23-16,15-1-35 1,3-3-34 15,13-1-26-15,7 0-15-1,12 1 2 16,4 4 11-15,8-1 23-1,23 0 27 0,0 3 30 16,16-1 25-16,11-2 21 0,16 0 9 18,7 1 6-17,17-2 2-1,11-6 3 14,11 4-3-14,16-6 3 0,16-2-3 16,15-3 0-15,8-5-12-1,16-7-42 16,15 0-92-16,8-3-92 0,16-6-131 0,-4-3-206 17,11 2-148-17,-3-6 69 0,-5 0 140 16,-3 1 180-16,-8-4 197 0</inkml:trace>
    </iact:actionData>
  </iact:action>
  <iact:action type="add" startTime="42436">
    <iact:property name="dataType"/>
    <iact:actionData xml:id="d3">
      <inkml:trace xmlns:inkml="http://www.w3.org/2003/InkML" xml:id="stk3" contextRef="#ctx0" brushRef="#br0">10223 14225 54 0,'15'4'340'3,"-15"-4"237"3,4 7 178 0,-4-7 137-1,0 0-521 0,8 0-209 0,-4-4-97-1,12 1-28 1,-12 3-9 0,7-4-8 0,5 1-16 2,3 0-12-2,-7 3 1-1,7 0 6 1,-7 0 8 0,8 0 6 0,-1 0 4 1,4 6-3-2,1-2 6 2,-5 3-4 0,12 2-2-2,-3 1 0 2,3 5-3 0,0-3-10-3,8 2-5 2,-8 7-1 0,4-2-3 0,-4-6-1 0,16 6 2 2,-12 4 6-2,4-4 11-1,0 5 24 1,4-5 14 0,-1 2 13 2,9 3 9-4,-8-7 9 2,8 5-5 2,-1 2 1 4,9-5 1-11,-5 0-5 16,4 0-6-16,5-5-6 0,-1 1-3 17,8 1-6-16,4-6-8-1,0 3-9 0,8-3-10 19,0-7-7-19,-1 2-5 0,17 3 0 13,-13-8-7-13,9 0-2 0,3 0-3 17,-3 0-3-16,-1 0-4-1,8 0 3 18,-7 0-7-18,7-8-5 0,-4 3 1 0,1 2 2 14,-1-7 5-14,4-3 14 0,-7-6 2 17,7 0 5-17,-8 2 3 0,5-2 2 16,-13-5 0-15,5 5 6-1,-8-3 11 16,-1-1 10-16,-14 1 9 0,11 3 12 18,-8-7 9-18,-8 2-2 0,-8 3-6 0,5-6-12 16,-9 1-11-16,-7 3-11 0,0-4-4 17,-4 1-2-17,0-3-3 0,-8 1-1 16,0-1-8-15,-15-2-4-1,3 2-5 0,1-2-1 16,-12 1-7-16,-5-2 2 0,13-3-9 16,-16 4-3-16,-8-3 2 0,0 1 3 18,5 3 2-18,-17-2-1 0,8 3-3 1,-15-1-8 14,4 0-6-15,-8 0-4 0,-1 3 3 16,-6-3 1-16,-1 0 7 0,-4 0 2 17,0 4 5-17,-4-5 3 0,1 5 6 17,-5 1 6-17,-8-2 5 0,9-5 4 17,-5 6 0-16,-3 0 2-1,3 0 2 0,-7-1-7 15,-4 5 2-15,0-4 1 0,3 4 0 16,-7-1 1-15,0-1-3-1,0 3-5 16,4 2-10-16,-12 0-13 0,4 1-11 17,-8 5-16-17,8-2-18 0,-7 8-20 0,-9-3-13 17,8 4-11-17,-3 3 1 0,-13-1 9 16,13 4 14-16,-5 4 17 0,-3-1 13 17,-9 3 12-17,9 4 12 0,-8-3 7 17,0 8 8-17,-5-2 4 0,1 0 2 0,-4 6 1 16,4-3 2-16,-8 8 0 0,4-3 3 17,-4 1 3-17,0 6 4 0,8 1 0 18,-8 1-4-18,4 5-9 0,4 1-4 0,4 9-16 16,0 1-8-16,7 11-8 0,13 0 1 16,-1 2 4-16,16 6 9 0,-1 2 6 17,13 4 2-17,11 5-6 0,-4 5-18 16,24-4-28-15,-4 8-33-1,23-1-33 17,4 4-26-17,4 0-12 0,23-7 5 0,4-6 14 16,12 2 32-16,15-18 33 0,12-7 35 16,-3-7 30-16,26-12 25 0,8-13 0 17,12-8-76-16,16-12-300-1,15-15-159 0,4-8-11 16,11-14 78-16,-11-11 165 0,4-13 218 17</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1-06-22T12:28:54.153"/>
    </inkml:context>
    <inkml:brush xml:id="br0">
      <inkml:brushProperty name="width" value="0.05292" units="cm"/>
      <inkml:brushProperty name="height" value="0.05292" units="cm"/>
      <inkml:brushProperty name="color" value="#C00000"/>
    </inkml:brush>
  </inkml:definitions>
  <iact:action type="add" startTime="42164">
    <iact:property name="dataType"/>
    <iact:actionData xml:id="d0">
      <inkml:trace xmlns:inkml="http://www.w3.org/2003/InkML" xml:id="stk0" contextRef="#ctx0" brushRef="#br0">13754 14362 43 0,'24'3'318'3,"-5"0"228"3,1-3 180-1,-9-3 159 0,9 0-440 1,3 3-208-1,4 0-69-1,5-4-26 2,-9 4-28-1,8 0-26 0,8 0-35 0,0 4-23 0,-4-4-10 1,4 3 2-1,0 0 13 0,-4 1 25 0,12-4 26 0,-12 3 24 0,11 3 22 1,-3-6 12-2,0 3 2 7,0 0 2-10,4-3-10 2,3 4-16 3,-15-1-16-1,16-3-23 0,-4 5-27 0,-1-3-10-1,1 4-15 1,-4 0-4 2,0-1-3-2,7 2 2 0,-7-3-4-1,8 4 9 3,-4-6 7-2,-5 3 8 12,1 4-3-16,16-4 4-1,-17 0-9 16,9-2-5-15,0 5-5-1,-1-3 1 0,1 1-5 15,0-2 0-14,-5-1-1-1,13 3-3 17,-9 1-4-16,5-4-4-1,-5 0-4 15,9 1-4-14,-5-1-3-1,5 3-1 15,-5-3 7-15,8 0 2 0,-3 1 2 17,-5-4 3-17,13 3-1 0,-5 2-5 0,0-5 3 16,0 0 13-15,9 4-4-1,-9-4-8 16,8 0 1-15,-8 0-8-1,1 4-16 16,-1-4 4-15,0 0 9-1,0 3 1 0,1 0-2 16,7-3-2-16,-8 5 1 0,8-5 1 16,0 3 8-14,-4-3 6-2,12 5 1 15,-11-5-2-14,10 0-7 0,5 0-6-1,-12 0-6 15,8 0 1-14,0 0 2-1,4 0 8 16,0-5-1-16,-8 5-4 0,0-3-6 16,3 3-2-16,5 0-4 0,-8 0 2 16,0-5-1-15,-4 5 6-1,8 0-1 17,-4 5-4-16,0-5 2-1,-4 0 1 0,0 0 4 14,4 3 0-13,-4 2 6-1,0-5 5 16,-3 0 0-15,10 3-5-1,-10 0 5 16,3-3 1-16,-8 5-9 0,16-5 3 17,-12 3 4-16,4-3-2-1,-8 0-3 0,8 4 2 16,1-4 6-16,-5 0 0 0,0 0-7 16,0 0-1-15,-4 0 2-1,5 0-1 16,-1 0-1-16,-4 0 8 0,4 0 6 17,-3 0-3-17,-1 0-1 0,-8-4 0 0,9 4-2 16,7 0-5-16,-8 0 5 0,0 0-4 17,8 0-3-17,-7-3-2 0,-1 3 0 16,4 0-6-15,0 0-1-1,-3 0-5 16,7 0 5-15,-8-5-2-1,8 5 7 0,0 0 10 16,-7-3-1-16,7 3-5 0,-8-3-2 16,-7 3-1-15,7 0-5-1,0-5-2 16,4 2 6-15,-11 3 7-1,7 0 1 0,0 0 3 15,1-5-1-15,3 5-3 0,-4-3-4 17,-7 0-6-17,7 3 6 1,4-4-1 15,-4 0 6-14,5-4 2-2,-1 4 4 0,0 1-7 15,-4-6-3-15,-3 6-6 16,3-1 0-15,-4-2-3-1,5 2 0 0,-9 1-3 16,9-6 5-15,-5 5-7-1,-4 1 2 16,9 0 3-16,3 3-2 0,-12-5-5 17,5 1-3-17,3 4 2 0,0 0 2 0,1-4 0 16,-1 4 2-16,8 0 6 0,-8 0-1 17,9 0-1-17,-9 0-6 0,8 4 4 16,-8-4 0-15,4 0 0-1,12 9-1 16,-8-9 10-15,4 3-1-1,8 0-2 0,-8 1-5 15,8 5 5-14,0-6 4-1,-1 1 3 17,9-4 7-17,3 3 6 0,-7-3 4 16,11 3-14-16,-3-3-7 0,-1 0-8 17,9 0 1-17,-1 0-3 0,-8 0 8 1,8 0-3 14,-3-3 4-14,11 0 3-1,-8-1 3 16,4 1 4-16,0-6 8 0,4 5-5 17,-7-2-2-17,-5-3-5 0,12 2-2 17,-4-1 1-17,-4-3-6 0,4 4 0 0,4-5 1 17,-7 0-1-17,3-2 0 0,-4 2 0 16,0-3-15-16,-3 1-12 0,3-2-9 16,-12 1-10-15,5-4-1-1,-5 4-5 16,-7-4-5-15,-16 0-7-1,12 0 5 0,-16 2 8 16,-11-3 18-16,0 1 21 0,-5 0 28 16,-11 0 14-15,1 1 8-1,-9-4-2 17,-4 2-13-17,-11 1-29 0,3-3-26 0,-3-2-20 16,-12 3-13-16,0-3-12 0,-12 2 3 16,-3-4 2-15,-1 0 6-1,-19-1 15 16,4 1 21-15,0-3 31-1,-12 1 35 16,0 2 16-15,-7-5 8-1,-9 5 7 0,-7 1-9 16,0-7-17-16,-8 3-10 0,-8 3-7 16,-4-1-11-15,-3-2-10-1,-5 3-2 16,-7-6-2-16,-4 5-2 0,-8-2 0 17,-8 0 1-17,1 1-4 0,-5 2 1 0,1-5 0 16,-1 5-2-15,-7 1 3-1,-9-1 2 16,5 0-1-16,-8-2-2 0,0 4-1 16,-4-2 4-14,0 4 3-2,-12-1-4 0,13-3-5 16,-17 4 4-16,8-2 3 0,-7 2-7 16,-16 5 5-16,11-6 9 0,-3 4 0 17,-8 0-3-17,0 0 6 0,0 4 1 16,-4-1-4-15,-4 1 2-1,4 4 7 16,-12-1-5-16,4 2-3 0,-3 2 10 0,-1 0-5 17,-4 0-2-17,-3 5 7 0,7 1-5 16,0 2-7-15,-3-6 4-1,-5 6-5 16,1 6-2-16,3-6 13 0,-3 2-6 0,-4 1 1 17,3 2 8-17,-3-2-7 0,11 5-4 16,-4-3 6-15,-11 1-6-1,15-2-3 16,-3 5 3-16,3 1-6 0,-7-3-5 17,15 2 6-16,-4 1-7-1,-4-2 1 0,16 3 7 15,-11-3 0-14,10 3-6-1,-3-3 4 16,8 3 4-16,-8 0-10 0,8 5 1 17,0-6 6-17,3 3-5 0,5 0-6 18,-12 3 9-18,15 0 5 0,-11 2-8 0,12-4 3 15,-1 7-1-15,-3-2-7 0,3-2-12 16,8 11-2-15,-7-8-6-1,3 8-3 16,1 1-3-16,7 2 3 0,0-2 5 17,0 6-6-17,8 2-4 0,12 1-1 0,3 1 3 16,1 1 2-15,11-2 8-1,4 4 5 16,4 0 4-16,23-2-7 0,-3 2-4 17,15-1-2-17,4 1-7 0,15-1-21 17,8 4-36-16,12 1-37-1,16-1-42 0,-1 0-36 15,13 3-11-15,14 5 17 0,13-3 26 17,11 4 46-17,20-6 54 0,3 0 50 17,28-1 40-16,11-11 31-1,16-5 3 0,16-5-2 16,11-2-12-16,12-14-17 0,12 1-32 16,3-8-48-15,9-3-85-1,3-3-138 15,8-8-224-14,0 4-302-1,-4-5-13 16,0 0 133-16,-4-2 213 0,-7 2 245 0</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1-06-22T12:28:54.153"/>
    </inkml:context>
    <inkml:brush xml:id="br0">
      <inkml:brushProperty name="width" value="0.05292" units="cm"/>
      <inkml:brushProperty name="height" value="0.05292" units="cm"/>
      <inkml:brushProperty name="color" value="#C00000"/>
    </inkml:brush>
  </inkml:definitions>
  <iact:action type="add" startTime="7200">
    <iact:property name="dataType"/>
    <iact:actionData xml:id="d0">
      <inkml:trace xmlns:inkml="http://www.w3.org/2003/InkML" xml:id="stk0" contextRef="#ctx0" brushRef="#br0">8233 9508 52 0,'12'9'335'3,"-4"-3"217"3,0-2 167-1,3-4 145 0,1 3-494 1,0-3-210-1,3 6-71 0,1-6-27 0,3 3-20-1,1 0-21 2,-1 1-20-2,4-4-14 1,-3 3-15 1,7 2-12 0,4-5-3-2,-7 4 4 2,3-4 4-1,4 0 10 0,0 0 5 0,0 4 7 1,1-4 5 92,6 3 4-97,-6-3 6-1,3 3 8 0,4 2 3 0,0-3 4 1,3 3 3-1,1-5 3 0,0 4 5 0,4 1 4 0,3-5-2 0,-7 3 1 0,8-3-4 0,-1 0-6 0,5 2-8 0,3 3 1 0,-7-5-3 0,3 3 2 0,5 3-1 0,-8-3 1 31,11-1-2-30,-8 3 2-1,5-2-3 0,3 6-5 0,8-5-2 0,-8-1 0 33,1 4-1-33,7 2-1 0,-8-3 1 0,4-2-1 0,0 8-2 0,1-5-3 0,-5 0-5 16,8 1 1-15,8 0-2-1,-16-2 3 17,4 7 4-16,4-7 11-1,-7 2 7 0,7 5 14 15,0-10 8-15,-4 7 4 0,0-1 0 16,1-2-1-15,10 0-10-1,-14 2-4 16,7-3-7-16,-4 1 0 0,-4-2-4 17,16 3-5-17,-8-5-3 0,-4 0-3 0,12 1-1 16,-12-4 5-16,5 0 15 0,-1 0 16 17,0 0 18-17,-4 0 18 0,4 0 7 16,0-4 5-15,0 1 8-1,-8 0 5 16,5-1 2-15,-5 0 6-1,4-4-2 0,-4 1-12 16,-7 4-9-16,7-10-15 0,-3 7-8 16,-5-7-8-15,5 3-6-1,-9 2-6 16,1-3-6-16,-1 0-9 0,-15-5-4 17,12 5-4-17,-12-4 0 1,4-1-1-1,0 3 7 15,-8-3 2-14,0 0 4-1,-11 3 4 16,3-3 10-16,1-1-2 0,-9 4 2 17,5-7-1-17,-9 5-6 0,-7-4-9 17,12 2-7-17,-12-7-10 1,3 3-8-1,-3-3-5 15,-4 2 2-14,8-4-2-1,-8 0-3 16,0-2 0-16,-8 2-9 0,8-1-4 17,-4-3 2-17,-3 5-1 0,3-6 1 17,-12 1 4-17,5-1-2 0,-1-1 0 0,0 0-1 16,-7 2-9-16,-1-3-3 0,1 2-11 17,-5-2-19-16,-3 3-12-1,8-5-9 15,-12 6-6-15,7-6-9 0,-7 2 16 17,0-3 16-17,0 7 12 0,-8-4 14 1,0 6 14 15,4-3-20-16,-12-4 4 0,4 8 15 16,0 0 11-15,1-1 13-1,-9 0 30 16,0 5 3-16,1-5-12 0,-1 10-16 16,-7-6-11-15,3 1-9-1,-3 3-2 0,-8 3 4 16,3-3 6-16,-3 4 6 0,0-1-1 17,-4 1 4-17,0 1 1 0,-4 2 6 17,4-3 3-16,-4 4 5-1,-4 1-2 0,12-7-7 15,-16 10-5-15,4-5-4 0,-4 5-7 18,8 0 1-18,0-2 0 0,-7 2 4 16,3 1-2-16,-4 2 0 0,0-5 5 18,4 6 1-18,-3-4 2 0,3 4 11 0,-4-3 6 15,0 3 1-14,0-1 4-1,1 1-4 16,-1 3-5-16,0-3-5 0,0 3-1 16,4-5-1-16,-3 1-5 0,-1 4-3 17,-8 0-5-16,9 4-3-1,-9 1-5 0,12-5-2 16,-11 6-7-16,-1 1-16 0,4 2-25 16,-7 1-28-16,3 6-26 0,-3 3-25 17,-1-2-19-17,5 7-20 0,-12 4-20 1,15-2 0 15,-11 3 21-15,11 5 35-1,-4 1 46 15,16 1 50-15,1 2 36 0,-5 4 19 17,11 4 11-16,1 2 3-1,20 4-3 16,-5 1-3-15,4 1-14-1,16 2-16 0,12-1-28 15,3-1-30-15,16 2-30 0,0 0-38 17,16-1-7-17,11 0 6 0,16-2 17 17,7-1 19-17,13 2 37 0,18-9 15 17,13 1 14-17,7-2 16 0,12-11 15 16,12 1 6-15,7-2-11-1,8-3-60 0,4-7-148 16,8 1-256-16,4 1-60 0,-1-5 55 18,5-6 128-17,-16 3 177-1</inkml:trace>
    </iact:actionData>
  </iact:action>
  <iact:action type="add" startTime="21980">
    <iact:property name="dataType"/>
    <iact:actionData xml:id="d1">
      <inkml:trace xmlns:inkml="http://www.w3.org/2003/InkML" xml:id="stk1" contextRef="#ctx0" brushRef="#br0">8700 15443 46 0,'24'7'292'3,"-1"-4"188"3,8-6 147-2,4 3 123 1,-3 0-467 1,-1 0-155-1,0 0-54-1,4 3-25 2,12-3-12 0,-5 4-9-1,1-4-12 0,8 5-11 0,7-1-5 0,-3-4 11 0,3 3 22 0,-3-3 20 0,7 0 14-1,0 0 14 3,5-3-2-2,-5 3-10 2,-8 0-12-5,16-4-9 4,0-1-13-1,-3 5-7 0,11-4-8 0,-8 4-2 0,11-3 1 1,-14-1 5-1,10 1 3 1,5 0 12 0,0-6 18 11,-4-1 17-17,4 1 13 0,-1-3 4 17,17-2-4-16,-16-1-19-1,11-1-23 0,-7 1-19 15,-5 4-13-15,13-4-11 0,-12 5-8 17,-1-6 8-17,-3 9-4 0,-4-5-2 16,-4 0-3-16,0 0 2 1,-7 5-5 15,-9-7 7-15,5 2 7-1,-9 0 11 0,-7-1 10 16,-4 0 12-16,-4 3 12 0,-4-2 13 16,-4 0 16-15,-7 1 17-1,-5 3 18 16,1-2 17-16,-12 1 16 0,4 2-6 17,-8 1-37-16,0-3-65-1,-8-2-74 0,4-4-69 15,-12 5-59-14,1-6-31-1,-5-3 6 16,-11 9 25-16,0-11 33 0,0 7 49 17,-16 2 58-17,12-3 52 0,-12 5 36 16,-3-6 23-16,3 6 12 0,-3-6-1 0,-1 0-2 17,-7 6-1-17,3-7-6 0,-3 4-8 17,-5-3 2-17,1 0-5 0,0 3-10 16,-1-3-8-15,-7 0-13-1,0-2-16 16,0 2-14-16,4-3-12 0,-12 0-8 0,4 2-3 17,0-2-7-17,-4-3-6 0,12 2-14 16,-16-2-16-15,4-2-14-1,-3 2-5 16,-1 3 1-16,8-4 4 1,0 1 17-1,-8 5 10 16,0-7 9-16,1 5 6 0,-1 0 5 17,0 0 3-16,8 5 6-1,-8-2 3 15,1 1-2-15,-9 0-10 1,0 4-15 15,-3 3-16-16,7 1-21 0,-11 3-9 17,4-1-1-17,-9 2 6 0,9 6 15 0,-8 2 15 16,3-1 15-16,-3 0 13 0,8 2 12 17,-9 2 6-17,9 0 8 0,0 3 6 17,-5 2 8-16,13-3 10-1,-9 6 3 0,5-3 4 15,-5 3-7-14,5 0-8-1,3 6-13 16,4-4-11-16,0 5-6 0,1 5-4 16,-9-2-1-15,16 0-14-1,-4 7-26 16,4 2-22-15,0 5-18-1,4 1-16 16,16 5-11-16,3-1-19 17,12-3-38-17,16 3-43 0,7 1-53 17,24 3-32-17,4 0-3 17,15 6 28-17,8-2 42 0,23 5 58 16,5-7 74-16,18-6 94 17,13-2 86-17,7-14 76 0,4-9 66 0,16-9 25 16,3-11-27-16,9 0-40 0,3-5-55 17,16-1-60-17,0-2-96 0,4-4-137 16,15 6-260-14,-8 2-215-2,-7-1-9 0,0 1 120 16,-4-3 184-16,-16 1 213 0</inkml:trace>
    </iact:actionData>
  </iact:action>
  <iact:action type="add" startTime="42904">
    <iact:property name="dataType"/>
    <iact:actionData xml:id="d2">
      <inkml:trace xmlns:inkml="http://www.w3.org/2003/InkML" xml:id="stk2" contextRef="#ctx0" brushRef="#br0">18423 2840 43 0,'19'0'277'2,"-7"-3"189"4,7 0 152-1,9-3 135 1,-9 3-433-2,12-4-128 1,0-1-55 0,1 0-24 1,-1 5-23-1,4-5-25 0,12 5-21 0,-5-1-23 0,1 0-6 0,8-1 6 0,-1 2 17 0,9-1 12 0,-9 4 7 1,-3-3 2-1,12 6-4 0,-9-3-11 1,5 4-13 8,3-1-3-13,-3 2-7-1,11 3 0 4,-4-5-9 1,0 5-5 1,8-5-5-1,-3 5-2 0,11-5-6 0,-12 5 5 0,15-4 3 9,1 5 1-13,0-6 3-1,11 0 5 15,-3 1 13-14,0-4 18-1,7 3 20 17,0 1 9-16,1-4 7-1,11 5 5 15,-8-1 11-15,4-1 0 0,0-3 3 16,8 3-4-15,8 1-2-1,-1-4-14 2,-7 3-8 12,4-3-12-13,12 6-5-1,-5-6-8 16,9 0-7-16,-1 0-4 0,-4 0-5 133,13 0-3-133,-5 0-5 0,12 0-2 0,-4 0-9 0,0 0-4 0,0 3 4 0,-8-3 1 0,8 3-8 0,8 1 8 0,-8-1 8 0,8 2 9 1,-8-1-6-1,0 0 10 0,-7-1 0 0,11 0-4 0,-12 2-16 0,-4-3-2 0,1 3-4 0,-1-1-2 0,-15 3-3 0,3-4 0 0,1 2-4 0,-8-2-9 0,-8 5-39 0,-4 0-46 0,1-1-61 124,-9-3-99-124,-7 7-124 0,-8-4-92 0,-12 2-131 0,0 1-228 0,-11 3 15 0,-13-3 155 0,5 2 196 0,-16-2 215 0</inkml:trace>
    </iact:actionData>
  </iact:action>
  <iact:action type="add" startTime="43765">
    <iact:property name="dataType"/>
    <iact:actionData xml:id="d3">
      <inkml:trace xmlns:inkml="http://www.w3.org/2003/InkML" xml:id="stk3" contextRef="#ctx0" brushRef="#br0">19423 4174 40 0,'-7'0'347'4,"3"0"281"0,-4-3 237 1,0-10 193 0,8 3-463 0,8-2-323-1,4 5-145 1,-1-5-80 0,17 2-27 0,-9-3-4-1,12 3 1 1,4 2-3 2,4-3-71-2,4 3-34 0,15-3-14 0,-3 3-4 0,-4 1 0 1,7-2 66-1,4 2 25 0,1 4 9-1,-1-6 5 2,8 6 1-1,0 3 3-1,4 0 6 1,0 0 10 1,8 0 10-1,0 0 7 70,11 0 11-75,4 3 12 0,1-3 16 0,3 0 9 0,8 0 14 0,4-3 2 0,0 3 4 0,0 0 2 0,3-4 0 0,13 4-3 0,-4-3-8 0,7 3-13 0,0 0-13 0,12 0-11 154,-7 0-18-153,7 0 1-1,15 0 0 0,-11 3 1 0,12-3-4 0,-4 4 9 0,7-4 5 0,1 3 4 0,-1-3 0 0,1 6 5 0,3-3 1 0,-3-3-13 0,7 0-4 0,-15 3-3 0,7 1-3 0,-7-4-10 0,-4 3 2 0,0 2-1 0,-16-5-7 0,4 4-9 0,-15-4-3 0,-12 4-6 0,0-1-3 0,-12-3-4 0,-8 0-2 0,-11 3 0 0,-8 2-8 0,-12-5-26 0,1 3-49 0,-13 2-72 0,1-2-93 11,-12 0-139-10,0 2-147 120,-16 2-198-121,1 2-218 0,-5-3 60 0,0 5 197 0,-11-6 241 0,-8-5 248 0</inkml:trace>
    </iact:actionData>
  </iact:action>
  <iact:action type="add" startTime="62149">
    <iact:property name="dataType"/>
    <iact:actionData xml:id="d4">
      <inkml:trace xmlns:inkml="http://www.w3.org/2003/InkML" xml:id="stk4" contextRef="#ctx0" brushRef="#br0">19832 9697 64 0,'0'8'396'2,"12"-8"274"3,-12 3 197 0,4-6 154 0,11 3-587-1,-11-4-286 1,24 0-121 0,-5-4-26 0,4 4-3-1,8 1 4 1,4 0 2 0,4-1 2 0,4-1 3-1,-1-2 3 1,13 3-3 0,-5-2-3 0,5 0-6-1,3-1-5 1,0 4 1 0,1-4 5 0,15-2 16 0,-12 1 29 24,12 6 32-29,3-7 32 0,1 1 29 0,0 3 11 0,4-9-6 0,7 7-16 4,8 1-19 1,-7-2-13-1,15 0-5 115,-4 1 11-118,4-2 3-1,8-1 9 0,-4 3 0 0,7-2 4 0,5-1-6 0,-1-2-3 0,5 5-10 0,-4-3-7 0,7-7-7 0,-15 10-19 0,15-5-5 0,-3 2-10 0,-13 1-11 0,5-1-10 0,-4 2-8 0,4-4-12 0,-8 6-8 0,-1 2 0 0,-3-5-5 0,-3 6 2 0,-5-4-10 0,0 4-29 0,-7 3-44 0,-9-6-59 11,-7 6-66-11,-4 0-69 83,-4 6-85-82,-8-6-85-1,-7 3-75 0,-8 4-138 0,-5 0-206 0,-3 5-4 0,-7 3 148 0,-13-4 202 0,-7-1 236 0,-12-1 209 0</inkml:trace>
    </iact:actionData>
  </iact:action>
  <iact:action type="add" startTime="62921">
    <iact:property name="dataType"/>
    <iact:actionData xml:id="d5">
      <inkml:trace xmlns:inkml="http://www.w3.org/2003/InkML" xml:id="stk5" contextRef="#ctx0" brushRef="#br0">20510 10688 1 0,'31'5'179'3,"-8"-5"220"2,8 0 185 0,1 0 160-1,-1 0-171 1,8 0-272 0,0 0-109 0,3 2-52-1,1-2-28 1,16 0-18 0,-5 0-12 0,12 0-18-1,-3-2-23 1,3 2-9 0,16-5 0 0,-5 1 5-1,5-1 11 1,0-2 12 0,11 1 6 11,-7-2-4-16,11-3-2 0,1 4 4 124,3-6 0-123,0 3 2-1,4-2 7 0,4 2-6 0,4-3-5 0,0 2-3 0,4 3 6 0,4-3 9 0,-1 3 13 0,-3-3 11 0,4 4 12 0,0-2 11 0,-5-1 2 0,-3 7-3 0,8-6-6 0,-16 2-10 0,8 0-14 0,-12 4-18 0,-7-3-2 0,3 3-12 0,-11-1-14 0,3 1-17 0,-22 3-14 0,10 0-14 0,-22 0-6 0,7 0-1 79,-11 3 0-78,-1-3 1-1,-3 4-5 0,-12-1-14 0,-4 3-35 0,1-6-46 0,-1 6-67 0,-12-6-96 0,8 4-105 0,-7-1-85 0,-8 1-130 0,-9 5-246 0,13-3-78 0,-16 7 119 0,0-3 193 0,-8-7 238 0,-3-3 240 99</inkml:trace>
    </iact:actionData>
  </iact:action>
  <iact:action type="add" startTime="65954">
    <iact:property name="dataType"/>
    <iact:actionData xml:id="d6">
      <inkml:trace xmlns:inkml="http://www.w3.org/2003/InkML" xml:id="stk6" contextRef="#ctx0" brushRef="#br0">17983 13166 2 0,'15'5'195'4,"-15"-5"249"1,0-5 230 1,0 5 211-4,0-3-173 4,0 0-258-1,0 3-155 0,0 0-118-1,0-6-91 1,0 6-79 0,4 0-69 0,-4 0-46-1,0 0-18 1,0 0 4 0,8 0 22 0,0 6 27 0,4-6 26-1,-9 0 14 1,13 3 12 0,0 0 7 0,-1-3 6-1,5 5 2 2,-5-5 0-3,12 2 2 3,-7 3 2-2,3-1 7 1,5-4 11 0,3 5 12 0,-8-5 11-1,8 3 7 1,8-1 0 0,-8-2 2 0,8 0-2 0,4 0 7-1,-8 0 12 1,12 0 11 0,-12-2 7 0,15-1 9-1,1 3 5 1,-4-5 2 1,7 1-7 3,-3-1-7-8,3 3-9 152,-3-3-13-153,7 5-15 0,-3-6-4 0,11 6-5 0,-4-8-5 0,1 8-3 0,-1-5-10 0,8 2-13 0,-4-1-6 0,4 4-3 0,4-3-3 0,-3 0 2 0,6-3 5 0,-3 3 3 0,0 3-2 0,16-4-4 0,-8 4 0 1,-1-3-1-1,1 0-5 0,0-1 6 0,4-5 21 0,3 6 2 0,-3-1-3 0,11-2 0 0,-3-3-4 0,-9 2-18 0,13-5 5 0,-5 5-1 0,0-4 4 0,9 3 0 0,-9-4 2 0,8 0-2 11,-7 5 5-10,7-3 0-1,-4 1-1 120,5-1 1-120,-1 1 0 0,0 2-1 0,0 1 5 0,4-1 0 0,5-2-5 0,-13 5-1 0,12-2-2 0,-8-3-5 0,4 2 6 0,0 2-5 0,4 2-2 1,-7 0-1-1,3-2 4 0,-4 2-3 0,4-2 9 0,4 2-3 0,-12 3-5 0,12 0-8 0,-7 0-4 0,-5 0 1 0,4 0 9 0,8 3-1 0,-15 2-3 0,7-2 0 11,-4 2-4-11,1 1-7 0,-13-1 10 121,5-2-1-121,-8 1-2 0,-1-4-5 0,1 0-12 0,-8-4-41 0,-4 1-58 0,-4-2-78 0,1 5-87 1,-5-3-80-1,-8 0-76 0,9 3-174 0,-13-5-236 0,9 2 33 0,-24 3 141 0,12 0 202 0,-16-8 248 0</inkml:trace>
    </iact:actionData>
  </iact:action>
  <iact:action type="add" startTime="67624">
    <iact:property name="dataType"/>
    <iact:actionData xml:id="d7">
      <inkml:trace xmlns:inkml="http://www.w3.org/2003/InkML" xml:id="stk7" contextRef="#ctx0" brushRef="#br0">18380 13755 20 0,'12'3'297'1,"-12"-3"278"5,15 0 209-1,-15-3 146 0,12-5-374-1,-8 0-370 1,11 5-160 0,1-5-51 0,3 5 0-1,9-5 6 1,-9 8 8 0,5-5-2 0,-1 5-1-1,12 0-2 1,-4 5-6 0,0-5-2 0,4 4 1-1,4 0-1 1,0-1 8 0,-4 0 5 0,4 5 5-1,0-4 10 3,4 5 15 23,0-3 13-30,3-2 14 0,1 5 15 0,4-6 7 0,-1 0-3 0,13 4-7 2,-5-3-5 2,4 1-4 1,8-1 1 0,-3-1 5 0,3 0 11 0,8-3 4 105,-12 0 17-110,16 0 4 0,-1 0-11 0,9 0-5 0,-4-3-3 0,11 0-23 0,-4 3-8 0,-7 0 12 0,23-4-2 0,-8 4-4 0,-3 0-7 0,11-5-3 0,-4 5-13 0,4 0 2 0,4 0 2 0,0 0 7 0,3 5 7 0,-3-5 6 0,8 0 8 0,0 0 8 0,-4 0 6 0,7-5 6 0,5 5 2 9,3 0-17-9,-7-4-12 85,7 1-11-85,-7-1-12 0,7 4-10 0,0-6-6 0,1 6-4 0,-5-9-3 0,5 5-5 0,-1 1 4 0,0 0-4 0,1-2-2 0,3 1 3 0,-4-3 0 0,1 2-11 0,7 2 6 0,-12-4 4 0,13 3 5 0,-9-4-8 0,4 4 1 153,-3-2 1-153,-9-3 1 0,5 5-2 0,-5-2 6 0,-7-3 0 0,0 5-9 0,-4 1-2 0,-16-1-1 0,4 1-20 0,-7 3-26 0,-12 0-51 0,-1 3-69 0,-3-3-85 0,-15 4-67 0,-1 3-70 0,-12-2-93 0,1 2-183 0,0 0-142 0,-16 2 63 0,-4-3 160 0,0 1 211 0,-4-2 226 1</inkml:trace>
    </iact:actionData>
  </iact:action>
  <iact:action type="add" startTime="70523">
    <iact:property name="dataType"/>
    <iact:actionData xml:id="d8">
      <inkml:trace xmlns:inkml="http://www.w3.org/2003/InkML" xml:id="stk8" contextRef="#ctx0" brushRef="#br0">22745 14458 49 0,'0'5'341'2,"-8"-5"263"4,8 3 236-1,-4-3 210-1,4 0-474 1,0 0-235 0,0 0-139 0,0 0-98-1,0 0-73 1,4 0-38 0,-4 0-21 0,8 0-6-1,-8-3-1 1,4 3 6 0,-4 0 4 0,7 0 4-1,1 0 2 1,-4 0 8 0,8 0 7 0,3 0 7 0,-3-5 6 0,7 5 8 65,-7 0-1-70,12-3 1 0,-5 3-5 1,12 0-8-1,0 0-7 0,8-2 1 0,0 2-3 0,-4 2 0 0,12-2 4 0,-4 0 10 0,7 3 11 0,1-3 24 0,0 0 25 0,3 0 26 0,4 0 20 5,5 0 7 0,-1 0 8-1,8-3-1 113,-8 1-7-116,12-4-8-1,-3 3-9 0,3-2-14 0,7 0-9 0,1 0-22 0,8-4-18 0,-9 7-15 0,5-6-14 0,-4 5-15 0,7-5 4 0,-3 0 7 0,-4 4 1 0,15-2 9 0,-15-3 10 0,0 5 6 0,-4-2 5 0,3 2 3 0,-3-1-5 0,-4 1-4 0,-4 1-20 0,0 3-11 1,-4-4-10-1,-3 4-17 1,-5 0-10 9,1 0-10-10,-13 4-16 122,5-4-19-121,-4 3-14-1,-12 1-37 0,11-4-50 0,-14 5-47 0,-1-1-51 0,0-4-42 0,-12 3-25 0,5 0-19 0,-5-3-45 0,1 4-109 0,-9-1-137 0,1 3-16 0,0-3 107 0,-5 0 166 0,1-3 194 0</inkml:trace>
    </iact:actionData>
  </iact:action>
  <iact:action type="add" startTime="71638">
    <iact:property name="dataType"/>
    <iact:actionData xml:id="d9">
      <inkml:trace xmlns:inkml="http://www.w3.org/2003/InkML" xml:id="stk9" contextRef="#ctx0" brushRef="#br0">17917 15200 27 0,'0'12'315'3,"0"-5"281"3,-8-2 203-2,8-5 139 1,8 4-417 0,-4-4-347 0,11 4-155-1,-3-4-30 1,11 3 23 0,4 0 14 0,5-3 10-1,-1 5 5 1,8-5-9 0,7 2-5 0,5-2-2-1,0 0 6 1,7-2 11 0,-3 2 16 0,7-5 21-1,0 5 19 1,4-6 17 0,0 2 14 1,12 0 7-4,-4-1 3 4,0 2 14-1,8-1 10 0,0-2 7-1,0 0 9 1,11 3 4 0,-3-1-14 0,3 4-28 2,0 0-20 114,9 0-23-120,-9 0-23-1,8 0-9 0,-7 4-13 0,3 5-5 0,-3-3 4 0,-9-2 6 0,5 4 13 0,-16-4 19 0,8 3 5 0,-5-4-7 0,-10 2-20 0,-5 3-22 0,4-2-25 0,-11-1-10 0,-5-3-8 0,-7 3-4 0,4 4-15 0,-12-6-39 0,-4-1-84 0,0 3-77 0,0-2-80 0,-11 1-118 0,7 0-133 0,-15 1-179 0,-1-5-378 11,-3 6-8-11,-4-2 186 84,-4-4 273-84,-4-7 305 0,-7-9 276 0</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1-06-22T12:28:54.153"/>
    </inkml:context>
    <inkml:brush xml:id="br0">
      <inkml:brushProperty name="width" value="0.05292" units="cm"/>
      <inkml:brushProperty name="height" value="0.05292" units="cm"/>
      <inkml:brushProperty name="color" value="#C00000"/>
    </inkml:brush>
  </inkml:definitions>
  <iact:action type="add" startTime="7461">
    <iact:property name="dataType"/>
    <iact:actionData xml:id="d0">
      <inkml:trace xmlns:inkml="http://www.w3.org/2003/InkML" xml:id="stk0" contextRef="#ctx0" brushRef="#br0">12263 5839 1 0,'-15'0'238'3,"-5"0"313"2,1-12 273 0,7 0 253 2,-8 2-183-2,9 0-429 0,3-6-199 0,0 9-127 0,8-5-106 0,0 5-31 0,16-5-37 0,-16 5-29 1,11-1-10-1,1 0 4 0,0-3 7 0,3 4 7 0,1 3 6 0,3-4 3 0,1 4 1 0,-1 4-2 3,5 0 2 5,-5 4-5-13,8-1 0 0,5 6-1 5,-1-2-1 0,-8 8 4 0,8-3 5 0,8 4 8 0,0-3 12 0,4 3 11 0,0-6 7 1,7 6 9-1,9-8 9 0,-9 3 13 0,13-3 21 0,3-1 24 1,4-3 18 11,0 4 14-16,4-6 0-1,8 3-8 15,0-2-10-15,7 3-11 0,-3-4-13 17,3 1-8-16,5 2-11-1,-1-2-5 0,1 1-10 15,7 0-6-14,8 1-8-1,-12-2-2 16,12 4-6-16,-4 2 2 0,8-6 0 17,-4 4 0-17,4 0 0 0,-8 2 3 16,4-6-4-15,-3 4-2-1,-1 1-3 0,4-4-3 16,-4 0-2-16,4-1 1 0,-12 0 4 17,4-3 3-17,8 0-1 0,-11 0-1 16,3 0-3-15,-8-3-2-1,5 0 4 89,-13-1 3-89,5 0-1 0,-8-4 3 0,0 1 2 0,-8-2 3 0,0 2 6 0,-4-3 2 0,-8-2 1 0,0 2 1 0,-3-3-4 0,-5 2-1 0,-7-5-3 1,-12 6 3-1,12-6 3 0,-16 2-6 0,-12-1 11 0,5-4 8 0,-5 3 3 98,-7 3-5-98,-1-11-13 0,-11 5-30 0,8 0-27 0,-16-4-23 0,8-3-14 0,-11 4-2 0,-9-4 9 0,1-4 5 0,3 3 6 0,-19 0 11 0,4 1 7 0,-4 0 5 0,-4 0 9 0,-4-1 7 0,-7 1 10 0,-1 0 13 0,-7 4 11 0,11-5 7 100,-19 4 9-100,3 1 4 0,1-1 2 0,-8 1-3 0,4-1 5 0,-12 4 3 0,12 0 3 0,-16-5-1 0,0 5 4 0,0 2-2 0,1-2-7 0,-9-3-6 0,4 6-3 0,-3-3-5 0,-5 1-4 0,5 2-4 0,-12 0-6 0,7 3-9 0,1 0-5 0,-8 3-8 28,3 7-10-28,-3-6-13 0,-8 2-31 0,4 4-17 0,-4 3-12 33,-4 0-8-32,0 3-10-1,0 0-2 0,-4 10-2 0,-7-3 0 0,-5 2 12 0,-3 5 21 88,7 2 40-88,-7 5 66 0,-1-3 55 0,5 10 44 0,-4-5 36 0,-1 12 11 0,9-4-28 0,3 7-35 0,8 1-33 0,4 3-24 0,16 1-23 0,11-1-14 0,16 0-20 0,15 0-29 0,20 1-48 0,11-2-55 0,13 1-69 28,18 4-69-27,20-8-49-1,20 5-75 0,15-7-150 0,8-7-162 0,12-1 42 33,15-9 125-33,-8-6 179 0,9 0 208 0</inkml:trace>
    </iact:actionData>
  </iact:action>
  <iact:action type="add" startTime="29740">
    <iact:property name="dataType"/>
    <iact:actionData xml:id="d1">
      <inkml:trace xmlns:inkml="http://www.w3.org/2003/InkML" xml:id="stk1" contextRef="#ctx0" brushRef="#br0">21207 8604 51 0,'19'-4'354'3,"-7"1"263"2,-8 3 207 0,11-3 168 0,-11 3-501-1,16-9-254 2,-9 9-112-2,5-4-38 1,0 1-13 1,3 0-7-3,0 3-13 2,1-4-2-1,3 4-1 1,5-5 6 0,-5 5 15 0,8-4 16-1,-4 1 14 1,4 3 7 0,5-4 2 0,-1 1-6 0,7 0-7-1,-7-3-13 3,4 3-13-4,4-1-14 2,4 1-9-1,-4 3-12 2,0-3-9-2,3-1-7 1,5 4-6-1,-8-5-2 1,7 5 1 0,1 0 2 0,-8-4 2 0,11 4 8-1,-3-3 7 1,7 3 4 1,-7 0 1-2,11 0 15 10,-7 0 19-13,3 0 2-1,-3-4 1 16,11 4-2-16,-12 0-21 0,5-3-21 16,3 3-9-15,0 0-8-1,-7 3-6 0,7-3-1 16,4 0-2-15,-3 0-3-1,-1 4 3 16,0-4 5-15,8 0 0-1,-7 0 6 0,7 3-3 16,-4-3-7-16,12 4-3 0,-12-4-4 17,4 0-6-17,0 5 3 0,0-5 3 0,4 4 3 16,-4-4-2-16,-4 3 0 0,12 0-4 18,-11 1-1-18,10-4-2 0,-6 3 4 0,-5 3 6 15,12-3 1-14,-12-3 4-1,12 7-2 17,-12-7-2-17,12 3 0 0,-8 1-3 0,-4-4-1 16,12 5 3-16,-12-1-1 0,12-4 1 19,-12 3-3-19,12-3-3 0,-8 0-3 0,4 3 3 14,-4-3-6-13,4 4 2-1,0-4 7 1,-4 0 1 14,4 0-2-14,-4 3-2-1,8-3-2 15,-12 6-2-14,12-6 0-1,-12 0 5 16,4 3 2-15,1-3 4-1,-1 0 5 0,-4 3-1 16,4-3-1-16,0 4-4 0,0-4-5 17,-4 0-2-17,12 3 3 0,-12-3 2 0,12 0 6 16,-12 5-2-16,12-5-2 0,-8 0-2 17,-3 0-2-17,10 3-4 0,-10-3 6 1,10 0 4 14,-10 0 1-14,11 0 3-1,-8 6-4 16,-4-6-6-16,4 0-3 0,0 0-3 0,-4 2-1 17,4-2 8-17,-7 0 3 0,7 0 1 17,0 3-1-17,0-3-1 0,-4 5-6 0,4-5 2 18,0 0-1-17,0 0 6-1,-7 0 3 0,3 0 2 14,4 0 5-14,0 0-5 0,0 0-3 17,-4 0 3-16,4 0-1-1,0-5 1 0,0 5 2 16,-3 0-1-16,10 0 2 0,-10 0 6 16,11 0-8-15,-12 0-5-1,12 0-2 0,-8 0 0 15,4 5-5-12,0-5 3-3,-4 0 7 14,4 0 5-14,4 0 2 0,-12 0 5 17,4 3 11-17,0 1 12 0,0-4 11 0,-4 0 17 16,0 0 10-15,8 0 7-1,-11 4-2 0,7-4 2 16,-4 0-5-16,0 0-4 0,0 0-1 17,-3 0-2-17,3 0-8 0,-4 0-4 0,0 0-7 16,-7 0-9-15,7 0-11-1,4 0-10 16,-3 0-10-16,-1 0-7 0,-7 0-4 17,7 0 0-17,-12 0-1 0,1 0 2 0,0 0-5 16,-8 0-9-15,3 0-16-1,-11 0-45 0,0 0-69 16,-4 5-118-16,1-5-121 0,-17 3-141 18,5-3-181-18,-1 3-290 1,-7 1-245-1,7 5 84 15,-7-3 236-15,-4-6 311 0,0-3 334 16</inkml:trace>
    </iact:actionData>
  </iact:action>
  <iact:action type="add" startTime="41094">
    <iact:property name="dataType"/>
    <iact:actionData xml:id="d2">
      <inkml:trace xmlns:inkml="http://www.w3.org/2003/InkML" xml:id="stk2" contextRef="#ctx0" brushRef="#br0">9522 12364 74 0,'0'0'440'4,"0"0"326"1,0 0 254 0,0 0 192 1,0 0-636-1,12-2-330 0,-1-7-178 0,1 4-70 0,4 3-15 1,3-3-7-2,-3 2-4 2,15 3-2-2,-12-3-1 2,12 3-1-1,1-6 5 0,-1 6 2 0,8 0-3 0,0 6 1 0,-8-3-1 0,8 5 1 0,-4-1 2 0,8 2 5 1,7 1 4-1,1-3 6 0,-1 5 3 0,9-5 2 0,-5 5 6 0,5-5 4 0,7 5 2 0,0-5 7 0,0 0 8 1,12 2 16-1,-12-3 15 1,16-2 16 11,-4 4 12-17,4 0-1 0,3-5-7 17,9 5-12-16,-5-5-10-1,5 5-10 0,7-3-4 15,-7-2-11-14,15 0-4-1,-4 1-1 16,0-4 1-15,8 3 0-1,0-3 11 17,4 6-6-16,-5-6-2-1,5 0-6 0,-4 3-1 14,0-1-3-13,12-2 5-1,-9 0 4 16,9 5 4-16,-12-5-1 0,4 3-3 17,3 1-4-17,1-4-7 0,-4 5-4 16,4-1-3-15,-1-1-2-1,-7 0-4 16,0 1 3-14,4-1 2-2,-4 3-3 0,0 1-2 15,0-4 3-15,0 4-2 0,0-4-3 16,-4 6 2-15,-4-6 4-1,8 1 8 16,-4-1 2-16,-4 2 7 0,4-1 20 18,-4 0 1-18,0-4 0 0,4 0-3 0,-8 3-7 15,12-3-23-13,-15 0-4-2,14 3-1 15,-2-3 1-15,-5 0-1 0,8 0-9 134,7-3-7-133,-7 3-3-1,8 0-7 0,-4 0-2 0,3-3 2 0,-3 3 8 0,12 0 1 0,-13 0 6 0,13-4 1 0,-12 0 5 0,11 4 4 0,1 0 1 0,-1-5 2 0,5 2 4 0,-9-1 3 0,9 1 1 0,-5 0 3 0,4-6-6 0,9 5 2 0,-9 1-2 0,4 0 0 0,4-4-9 0,5 1 0 0,-1 3 3 0,0-4-3 0,0 4-9 88,8-1 0-87,-8-5-1-1,0 6 2 0,8-2-5 0,-8 5 6 0,0-5 4 0,0 5 2 0,0-6 1 0,0 3-2 0,0-1 2 0,0 1 1 0,0 3-2 0,-4-3-2 0,-3 3 6 0,7-5 0 0,-4 1 0 0,-4 4-5 0,4-4 3 98,-4 1-1-97,5 3 2-1,-9-5-1 0,-3 2 0 0,3 0-1 0,0-2-1 0,-7 2 1 1,3-5-7-1,-11 4 5 0,12 1 1 0,-16-6 0 0,-1 2 3 0,-6 1 5 0,-1-3-1 0,-8 2-2 0,0-3-2 0,-7 1-4 0,0-1-6 0,-9 1-10 97,-3-3-11-96,0-2-13-1,-8 2-5 0,-4 0 2 0,-3-1 7 0,-5-3 16 0,-3 0 16 0,-5 2 8 0,-3-5-1 0,-12 0 0 0,-4 0-2 0,0 5 1 0,-11-6-4 0,-1 1-4 1,-7 0-8-1,-4 2-14 0,-1 0-13 0,-7-4-11 0,-15 2-7 0,11 0 5 27,-23 1 2-26,7-1 6-1,-11-1 8 0,-4 5 12 0,-12-2 11 32,-7 0 10-31,-5-1 8-1,-3 7 2 0,-4-5 3 0,-12 0 5 0,-4 3 1 0,-11 0 2 16,-1 0 1-16,-7-3 3 0,-4 4-7 17,-4 0-3-17,-4 2 0 0,-4-6-2 16,-11 4-6-15,11 2 1-1,-15-2-5 18,-1 1 2-18,-7 5-1 0,4-7 1 0,-1 7 3 15,-14-1 2-14,7-2 0-1,-16 2-4 16,12-5 10-16,-12 5 12 0,12 2 10 17,-15-1 5-16,3-2 15-1,4 0 8 0,-7 5-4 15,-1-5 2-15,1 0 5 0,-1 4-2 16,-3-2-8-14,-4-3-9-2,7 5-6 16,-11 1-15-15,7-4-14-1,-7 4-3 0,4-3-2 15,-12 3-9-14,8-1 3-1,-8 1 4 16,4 3-9-16,-4-3-3 0,7 3 7 16,-14-5-9-16,10 5-3 0,-3 0 3 17,0-4-2-17,0 4-6 0,4 0 7 16,-4 0 5-14,8 0-1-2,-8 0 3 0,8 0 7 15,-8 0-5-15,8 0-2 0,0 4 7 17,-5 1 2-17,1-2-4 0,4-3 5 16,-4 3 3-15,12 1-5-1,-9 5-4 16,13-6 7-15,-8 4 3-1,3-4-7 0,5 6 5 89,-9-5 4-88,9 2-7-1,-1 1-3 0,1 2 10 0,3-5 2 0,0-1-4 0,5 5 3 0,3-5-1 0,-4 2-1 0,12-2-13 0,-8 0 2 0,8-3 1 0,8 5-2 0,-12-5-6 0,12 3 5 0,-5 1 1 0,13-4 2 99,-5 4 0-99,-7 1-1 0,8-5-3 0,3 5-1 0,1 0-3 0,-4-2-3 0,7 3-2 0,0 1-5 0,1 3-2 0,-5-1 0 0,13-3 1 0,3 5 1 0,0 1 1 0,4 4-11 0,4-3-21 0,3 3-24 0,9-1-18 0,3 4-22 0,9 0-13 0,-1 3-12 99,16-2-5-98,3 2-1-1,-3 2 5 0,12-3 10 0,3 3 10 0,8 2 15 0,4-4 12 0,8 4-1 0,8 1-9 0,3-1-14 0,12 0-17 0,1 0-16 0,14 5 7 0,5-2 24 0,15-2 35 0,5 3 33 0,18-3 43 0,5 0 34 0,23-9 30 99,7-4 34-98,24-6 21-1,8-4 16 0,8-4 11 0,23-7-10 0,0-3-26 0,15-6-29 0,1-3-89 0,7 0-170 0,4 1-340 0,0 2-274 0,1-3-24 0,-5 0 139 0,-4 1 229 0,-7-5 272 0</inkml:trace>
    </iact:actionData>
  </iact:action>
  <iact:action type="add" startTime="55287">
    <iact:property name="dataType"/>
    <iact:actionData xml:id="d3">
      <inkml:trace xmlns:inkml="http://www.w3.org/2003/InkML" xml:id="stk3" contextRef="#ctx0" brushRef="#br0">21211 15069 106 0,'0'7'437'1,"15"-3"274"-1,-15-4 215 0,12 0 66 0,-8 0-504 0,11-4-246 0,-3 4-92 99,7 0-19-99,5 0-2 0,3-3-2 0,4 3-18 0,-7-4-22 0,7 4-24 0,0 0-8 0,0 0-2 0,8 0 4 0,0-3 8 0,-4 3 6 0,4 0 9 0,4-3 4 0,3 3-3 0,-3 0-9 0,0 0-8 0,0 0-14 0,8 0-12 1,-1 0-4-1,-3 0-4 0,0 0 7 3,3 3 8 2,9-3 17 0,-5 0 6 0,-3 0 0-1,11 0-1 1,0 0-2 1,-3 0-7 61,3-3 0-66,0 3 11-1,1 0 5 0,3-6 3 0,0 3 1 0,-4-1 1 0,8 4-1 0,1-3-12 0,-1 3-7 0,-4-3-11 0,-4 3-12 0,8-4-8 0,0-1-1 0,0 5-9 98,-3-4-8-97,10 4-8-1,-10 0-5 0,10-3-7 0,-6 3 2 0,-5-4 8 0,12 1 1 0,3 0 6 0,-14-3-4 0,14 3-6 0,-3 3-4 0,4-4 0 0,-16 1 1 0,16 0 8 0,-4-2 2 0,-4 1 0 0,0 4-1 0,4-4-7 0,3 1-1 0,-14 3 1 0,10-5-1 99,-3 5 5-98,0-3 1-1,4 0 6 0,-8 3-3 0,12-4-2 0,-16 4-1 0,12-4-2 0,-4 4-6 0,0-5 2 0,4 2 3 0,-4-1 3 0,0 1-5 0,4 3 2 0,4-3 0 0,-8 3 0 0,0-6-3 0,3 3 7 0,-10 3 1 0,11-4 0 0,-8 4-4 0,4 0-1 99,-4-3-3-98,-4 3-5-1,12 0 1 0,-12 0 9 0,0 0 0 0,0 0 3 0,4 0 6 0,0 0-4 0,4-3-3 0,-3 3 0 0,-1 0-2 0,-4 0-4 0,12 0 4 0,-4 0 2 0,-4-4-1 0,4 4-5 0,4-5 0 0,-4 5-4 0,0 0 1 0,3-4-1 0,-3 1 5 99,0-1 5-99,4 4 3 1,-4-3-5-1,0 0-1 0,8-3-1 0,0 3-2 0,-4-1 0 0,3 4 5 0,-7-3 6 0,0 0-7 0,8 3 0 0,-4-5-2 0,4 5-4 0,-8 0 0 0,0-2 9 0,7 2 3 0,-3 0 5 0,4 2-4 0,-8-2-3 0,8 5-4 0,0-5-3 99,-8 0 1-98,3 3 3-1,1 0 2 0,0-3 10 0,-4 4 2 0,4-4 1 0,-12 3 9 0,12 3 6 0,-12-6-6 0,-3 3 2 0,7-3 0 0,-8 3-6 0,0-3 1 0,-3 4 1 0,-1-4 1 0,4 3 6 0,-7 1-2 0,3-4 1 0,-3 0-1 0,3 5-3 0,-7-5-7 98,-8 4-5-98,7-4-5 0,-15 0-3 0,12 0 2 0,-16 0-2 0,4 0-4 0,0 0 1 0,-4 0 1 0,-7 0-3 0,-1 0 1 0,-3 0 5 0,7 0-5 0,-8 0-1 1,-3 0 0-1,-1 0-6 0,-3-4 1 0,-4 4-3 0,4 0 4 0,-8 0-4 0,11 0 0 0,-15 0-5 27,4 0-10-26,4 0-19-1,-8 0-33 0,0 0-61 0,0 0-80 0,0 0-92 32,0 0-95-31,0 4-84-1,0-4-94 0,-8 0-221 0,4 3-314 0,-4 0 37 0,1 1 182 16,3-8 265-15,-8-2 319-1</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1-06-22T12:28:54.153"/>
    </inkml:context>
    <inkml:brush xml:id="br0">
      <inkml:brushProperty name="width" value="0.05292" units="cm"/>
      <inkml:brushProperty name="height" value="0.05292" units="cm"/>
      <inkml:brushProperty name="color" value="#C00000"/>
    </inkml:brush>
  </inkml:definitions>
  <iact:action type="add" startTime="8822">
    <iact:property name="dataType"/>
    <iact:actionData xml:id="d0">
      <inkml:trace xmlns:inkml="http://www.w3.org/2003/InkML" xml:id="stk0" contextRef="#ctx0" brushRef="#br0">8603 2418 47 0,'16'-3'309'3,"-12"0"209"3,-4 3 157 0,11 0 133-1,5-5-468 0,-12 5-180 0,15 0-80 0,1-4-25 0,-1 4-18 0,5 0-16 0,3 0-12-1,4 0-4 3,0 4-1 16,0-4 4-23,8 5 3 0,-8-2-2 0,4-3 0 2,4 3-5 3,0 1-5 0,-4-4-7 2,-4 3-4-4,8-3 1 3,0 6 12-1,-4-6 17 0,-4 3 22 0,8-3 15 0,0 3 16 0,-4 1 10 0,4-4-2 1,0 0-6-1,-4 3-11 0,12 1-17 0,-12-4-17 0,12 3-13 0,3 3-7 0,-15-6-1 2,16 3 0 6,7 0-3-13,-7 1 1 17,0-1-3-17,3-3-2 0,5 5-1 0,-13-5 0 16,13 0 0-15,-5 4-1-1,-3-4 0 16,7 0 0-16,-3-4 4 0,-5 4 1 17,9 0 8-17,-5 0 10 0,-3 0 7 1,11 4 5 14,-11-4 9-15,7 0-4 0,-3 4-3 17,3-4-8-17,-7 3-4 0,3 0-8 17,5 2-7-17,-5-3-4 0,5 4-6 17,-5-3 1-16,5 0-2-1,-5 1 3 0,8-1 1 15,-11 2 1-14,11-1 3-1,4-4 0 16,-3 7-5-16,-9-7-2 0,9 3 0 16,7 2 3-16,-8-5-2 0,8 0 0 17,0 3 0-17,-8-3 2 0,9-3-3 17,-5 3 0-17,4 0 4 0,4-5-1 0,-4 2-1 16,4 1-1-16,4-3 3 0,-8 1 4 17,8-1 6-17,-8 2 3 0,11-4 3 17,-3 4 1-17,4-3-5 1,-16 4 1-1,16 2 4 16,-12-5 6-16,4 2 7 0,4 3-3 16,-4-3-5-16,0 3-5 0,4 0-9 17,-12-4-10-16,12 4 0-1,-4 0 1 16,0 0 2-16,4 0-5 0,-4 0 4 0,4 0-1 16,-1-4-4-16,-6 4-3 0,10 0 4 17,-3 0 0-17,-4 0 4 0,0 0 3 17,4 0 6-16,4 0 4-1,-8 0 5 0,0 0-2 16,8 0 3-15,-5 0 4-1,5-5-10 15,0 5-5-15,-4 0-5 0,4 0-4 17,7 0-3-17,1-3 2 0,-9 3 3 16,5 0-1-16,4 0 0 0,-5 0-3 17,5-4-2-16,-5 4-1-1,5 0 4 0,0-3 1 15,3 3-1-14,0 0-1-1,1-3-2 16,-1 3 1-16,5-6-1 0,-1 6 7 17,0-3 2-17,1 3 7 0,-5-7 6 17,8 3 9-16,8 1 7-1,-7 0 3 0,-5-3-1 16,12 3-11-16,-4-1-10 0,4 1-9 16,4 3-4-16,-8-3 1 0,8-2-6 16,-8 5 0-16,8 0-1 0,0-4 8 18,4 4 3-18,-12 0-1 0,0-4 2 0,8 4-1 16,-4 0-10-16,4 0 2 0,-8 0 2 17,8 0 3-17,-4 0 5 1,4 0 6 14,4 0 8-15,-4-3 8 0,0 3 5 17,7 0 8-16,1 0 2-1,-8 0 0 0,4 0-1 15,-4 0-3-14,7 0-8-1,5 0-2 17,-4 0-3-17,11 0-6 0,-7 0-1 16,7 0-1-13,4 0-2-3,4-5 1 0,-3 5-7 15,3-3 4-15,4 3 2 1,0-3-5 13,8 3-9-14,-8-5 4 0,4 5-4 17,12-3-5-17,-5 3-6 0,1-5 3 16,4 5 2-15,-12-3-3-1,11 3-5 17,-11 0 9-16,12 0 6-1,-16 0 1 0,4 3-2 15,0-3 5-14,-12 5-2-1,4-2-5 17,-15 2-8-17,-1-2 2 0,-3 5-2 15,-8-1-1-14,0 2-4-1,-12-3-18 0,-7 7-48 16,-9-7-53-15,-3 5-68-1,0 1-91 18,-4-2-102-18,-12-1-90 0,-4 6-133 1,-3-4-249 12,-9-1 36-13,1 4 162 18,-16-4 206-18,-4-7 225 0</inkml:trace>
    </iact:actionData>
  </iact:action>
  <iact:action type="add" startTime="10671">
    <iact:property name="dataType"/>
    <iact:actionData xml:id="d1">
      <inkml:trace xmlns:inkml="http://www.w3.org/2003/InkML" xml:id="stk1" contextRef="#ctx0" brushRef="#br0">7669 3507 29 0,'31'3'255'3,"-4"-3"187"3,8-3 160-1,-4-1 151 0,16-4-361 0,-12 5-156 1,16 0-63-1,-1-2-46 0,9 2-43 0,3 3-36 0,-8 3-24 0,9-3-10 0,-1 5 2 0,4 1 7 0,-3-1 8 1,-1 2 13-1,8 2 11 0,4-4 10 0,0 3 3 0,8 1 4 0,-1-2-4 49,1 0-4-53,12-4 0-1,3 6-12 0,-4-6-8 0,9 4-8 0,-5-3-7 0,12 1-6 0,-4-1 4 0,8-1 3 0,0 4 2 100,0-4 4-100,0 2 9 0,8 3 9 0,-1-5 2 1,-3 5 6-1,-4-5 2 0,12 5-9 0,-5 0-5 0,1-1-9 0,4 2-4 0,-1-6 1 0,9 4 7 0,-1-4-7 0,4 3 8 0,-3-3 7 0,11 0 2 0,-4-3-1 1,4 0 0-1,0 0 2 0,0-3 0 97,0 3-6-97,16-3-17 0,-12 3-5 0,3-6-4 1,5 6-18-1,4 0-9 0,-12-3 2 0,15 3 1 0,-3 0-8 0,-4 0 4 0,7-4 7 0,-7 4 3 0,0 0-5 0,7-3 1 0,-3 3 4 0,3 0 1 0,-7-3-13 0,8 3 6 0,-1-5 4 99,-7 5-6-99,8 0-6 0,-1-4 11 0,1 4 2 0,-1 0-8 0,1-4 4 0,-1 4 2 0,1-3-2 0,-9 3-7 0,9 0 5 0,-8-5 4 0,-1 5 8 0,9-3-4 0,0 3 6 0,7-8 9 0,-8 8-8 0,1-3-2 0,-8 3 11 0,-1 0 8 1,9-5-6 99,-8 5 10-99,3 0 4-1,-3 0 2 0,0 0-12 0,7 0 1 0,-3 0-4 0,4 0-11 0,-9 0-9 0,9 0 3 0,-1 0 2 0,1 0-5 0,-8 0 8 0,7-3 4 0,5 3 5 0,-5 0-8 0,1 0 4 0,7-3 5 0,-4 6-9 0,-3-3-4 0,7 0 5 98,-3 0 2-98,-5 0-9 0,12 3 4 0,-3 2 6 0,3-5-3 0,0 3 6 0,0-3 10 0,-3 5 7 0,3-2 0 0,0-3 13 0,-4 3 5 0,-3 2-4 0,3-2 7 1,-3 1 3-1,-5 0-9 0,-3-4-10 0,-5 8 0 0,-3-5-5 0,-8 1 1 99,-7-1-7-99,3 6 2 0,-4-2-6 0,-4-4-5 0,-7 4-7 0,4 2-10 0,-13-2-5 0,5 1-2 0,-8 0-1 0,0-2-5 0,-8 1 2 0,-4 2 0 0,-7-1 1 0,-5-1-4 0,-3-3 2 0,-8 3 5 1,-8-4 3-1,-4 2-2 0,-8-2 2 99,-7 1-2-99,0 0 2 0,-16 1 0 0,4-2 5 0,-8-3 7 0,-4 0 5 0,-11 0 8 0,3 0 4 0,-7 0 0 0,-12 0-1 0,0 0-10 0,0 0-19 0,0 0-22 0,0 0-28 0,0 0-31 0,0 0-38 0,0 0-34 0,0 0-37 1,0 0-39-1,0 0-41 99,0 0-22-97,0 0-27-2,0 0-54 0,0 0-90 0,0 0-221 0,0 0-249 0,0 0-11 0,-4 3 157 0,-8 1 236 0,4-4 281 0</inkml:trace>
    </iact:actionData>
  </iact:action>
  <iact:action type="add" startTime="33843">
    <iact:property name="dataType"/>
    <iact:actionData xml:id="d2">
      <inkml:trace xmlns:inkml="http://www.w3.org/2003/InkML" xml:id="stk2" contextRef="#ctx0" brushRef="#br0">21191 5526 53 0,'8'0'365'3,"0"-4"274"3,-4 8 214-1,3-4 163-1,1-4-534 1,-4 4-274 0,4-3-128 0,-4 3-50-1,11 0-5 4,-3-3-1-6,7-1-5 3,1 4-10-1,-4 0-7 2,11 0-70 1,-8-5-27-2,12 5-5 0,1 0 10 0,-9 0 4 0,4 0 69 0,4 5 32 2,0-5 5 7,-7 0 2-14,7 7-3 0,-4-4-2 5,4 1 1 0,1 4-6 0,-1 3-3 0,8-3 2 0,-8 0 0 0,4 3 7 0,4 0 13 1,0-3 13-1,4 8 10 0,-5-10 17 0,5 5 16 0,0 1 15 0,4-5 14 0,0 0 11 1,3 2 1-2,1-3-11 13,7 7-20-17,-7-10-21 0,11 4-19 16,-7 1-17-16,7-4-10 0,8 3-6 17,0-4-6-17,0 2 0 0,12-2-6 16,-8 1-3-16,8-4-5 0,-1 4-3 16,5 1-2-15,4-5 0-1,-1 3 6 0,5-3 1 16,-1 0-1-16,1 0 8 0,-1 0 5 17,8 3 13-17,-7-3 9 0,7 0 14 17,-8 0-4-16,9 0-4-1,-1 4-10 0,0-4-8 16,0 0-2-16,-3 0-6 1,11 3 3 14,-8-3-1-15,-4 6-1 0,12-6-4 16,-4 0 3-15,4 0-8-1,-11 3-7 16,11-3-4-16,-4 0-3 1,4 0-1-1,-12 3 6 16,16-3 2-16,-12 4-1 0,8-4 0 16,-3 0-3-15,-1 0 0-1,-4 0-4 16,8 0-3-16,-8 0 0 0,4 0 2 17,-3-4 1-17,-1 1 6 0,4 0 5 0,-4-3 1 17,0 3 2-17,-7-4 1 0,7-1 5 16,-4 4 4-15,1-8 2-1,-5 2-6 16,-7 1-6-16,7-1-13 0,-3-2-4 16,-8 2-7-15,-1-3 4-1,-7 0 1 0,4 0-3 16,-16 0-5-16,1-3-10 0,-1 4-11 17,-4-3-8-17,-11-1-17 0,0 2-19 17,-12-1-17-16,4-4-25-1,-8 3-24 0,-4 3-15 15,-11-3-17-14,3-3-7-1,-3 1-5 16,-4-1 3-16,-9-4 10 0,-3 4 14 16,0-4 19-15,-3 1 18-1,-5-5 27 16,-4 1 35-16,-7 0 34 0,-1 0 30 2,-3-2 32 13,-4 2 25-15,-5 4 10 0,9-5 10 16,-20 1 5-15,4 0-1-1,0 0-5 16,-11-1-6-16,7 1-11 0,-15 4-9 17,11-4-3-16,-19 2-2-1,3 2 0 0,-3-1 3 17,-4 1 3-17,-8-1-5 0,4 4-6 15,0-4-8-15,-8 4-8 0,-7 5-8 18,3-5-4-18,-11-1-4 0,3 1-1 0,-3 4-2 16,0-2-3-16,-1 1-1 0,-3-3 2 16,-8 0 2-16,8 4 3 0,4-4 0 17,-12 0-1-17,3 5 7 0,-3-5 6 16,12 0 6-15,-12 3 4-1,4-2 3 16,-4 2 1-15,4 1-2-1,0 1-1 0,-8-5 6 16,4 7-3-16,4-2-7 0,-8-2-7 16,0 1-5-15,0 3-11-1,-8 1-5 16,0 8-2-15,5-5-2-1,-13 1 0 0,5 3-2 16,-1 4-2-16,0 0-2 0,-15 0-1 16,8 4-8-15,3 0-19-1,-3 2-17 16,-12 7-12-16,4 1-5 0,-4 2-1 17,-8 3 15-17,8 7 23 0,-4 0 26 16,-4 8 22-15,-4 1 25-1,-7 1 30 0,3 10 29 17,-4 2 14-17,1 6 16 0,-4 6 7 16,-5 4-6-16,5 0-13 0,3 11-13 17,9 1-24-17,-5-2-32 0,27 2-21 0,17-3-26 16,7-2-27-15,27-8-37-1,27-3-43 16,13-3-41-16,22-12-26 0,20 1-12 17,12-8-19-17,19-5-36 0,20-4-77 16,11-1-209-16,12-6-268 0,23-3 3 0,0-10 138 17,16-9 201-16,-4-9 245-1</inkml:trace>
    </iact:actionData>
  </iact:action>
  <iact:action type="add" startTime="35807">
    <iact:property name="dataType"/>
    <iact:actionData xml:id="d3">
      <inkml:trace xmlns:inkml="http://www.w3.org/2003/InkML" xml:id="stk3" contextRef="#ctx0" brushRef="#br0">21168 8692 65 0,'19'0'415'3,"1"-4"283"3,-16 11 216-1,15-7 171-1,1 0-588 1,3-3-321 0,-4-6-119 0,13 9-35-1,-1-7-5 1,15 7 6 2,-11 0-57-2,16-4-27 0,7 4-20 0,-3-3-16 0,7 3-11 8,-3 0 53-13,3 0 25 3,0 0 7 2,1 0 10 0,-1 3 0 2,8-3 3 6,-8 0 10-12,1 4 18-1,7-4 22 4,0 3 18 1,0 1 21 1,-4 1 14-1,12-1 7 0,-12-1 5 1,12 0 3-2,-4 1-1 10,4-1 0-14,-4 3-13 17,8-3-16-16,-1 1-13-1,1-4-12 0,0 3-11 15,3-3-5-14,5-3-4-1,3 3-10 16,1-4-3-16,-1 1-5 0,9 3-2 19,7-9-3-19,-12 5 5 0,16 1-2 0,-4-4 1 14,-4 2 0-13,8 1 2-1,0-3-2 16,0 4-3-16,7 0 0 0,-7-6 0 17,8 9 0-17,-8-7 1 0,0 7 0 16,0-3 2-16,4 3-2 0,-4 0 0 17,-1-5 0-17,1 5-1 0,4 0 3 0,-12-4 2 16,0 4 5-15,8-4 3-1,-4 1 11 17,-7-2 0-17,-5 2 1 0,4 1 0 16,-7-4-5-15,15 3-6-1,-16-5-6 0,8 1-9 15,1 4-7-15,-5-3-4 0,4-1-4 17,0 4-2-17,4-4-1 0,-7 2-10 17,-1-2-10-17,4 3-9 0,-7 1-3 16,3 0-4-15,-3-6 11-1,-9 5 6 0,-3-2 7 16,8-3 5-16,-9 2 11 0,-11 0 6 16,-3-5 12-15,11 5 8-1,-16-4 6 16,-8-2 4-16,9-1-3 0,-13 2-4 17,1 0-1-16,-4-2-10-1,-5 2-20 0,-10-1-12 15,-1 0-14-14,-8 0-22-1,4-3-25 16,-7 4-22-16,-9-6-15 0,-7 2-5 17,4-3-1-17,0-4 12 0,-16 4 23 17,-4-1 10-17,1-8 16 0,-9 4 12 0,-7-2 15 16,4 4 16-16,-8-4 20 0,-1 3 10 17,-10 1 7-17,3-5-1 0,-12 8-2 17,0-7-6-17,-3 7-5 0,-12-3-3 16,3 3 2-16,-3-3 4 0,-4 6 3 0,-8-3 1 17,4 2 11-17,-7-2 9 0,-1 3 6 16,0-3 3-15,-4 0 0-1,-3 4-6 16,-1-4-10-15,-7 0-9-1,0 5-8 0,-1-5 0 16,-11 3-2-15,8-3 2-1,-4 5 2 16,-8-6 1-16,-8 5 3 0,4 1-2 16,-3-2-6-16,-1 1 3 0,-4 3 1 17,1 1 0-17,-1 1-2 0,-3-2 2 17,3 0-1-17,-7 6-2 0,7-2 2 0,1 0-2 16,-1 1 1-15,-7 3-1-1,3-1-1 16,5 2-1-16,-9-1-2 0,16 1 0 17,-11 3 4-17,3-3 0 0,1 3 2 0,-1 3-2 16,-3-3 0-16,11 3-6 0,-8 4-1 17,-3 2-4-17,11-2-6 0,-4 1 0 17,0 3 0-17,5-1 1 0,-9 4-3 16,12-1 2-16,-15 6-1 0,11-3-9 0,-4 3-7 17,0 4-11-17,5-5-6 0,3 4-2 17,-8 1 4-17,16 3 1 0,-8-4 9 16,12 4 4-15,-8 2-3-1,11 1-3 0,1 2-9 16,4 4-9-16,7 2-13 0,-4 1-5 17,1 4-4-17,15 3 6 0,0 3 5 16,-4 2 18-16,12-2 10 0,4-3 9 17,11 5 5-17,0-5 3 1,5 1-5-1,14-7-3 16,1 3-8-16,16-4-6 0,-1-1 0 16,12-2 13-15,-4-2 14-1,16-6 40 16,4 3 66-16,7-3 63 0,13-4 50 17,10-4 42-16,17-9 4-1,3 6-39 0,20-13-56 15,3 0-52-14,17 2-48-1,3-10-65 16,12 2-151-16,-1-6-252 0,5-1-558 17,-4 3-137-17,4-9 95 0,-8-3 254 16,-12-7 326-15,-16-6 331-1</inkml:trace>
    </iact:actionData>
  </iact:action>
  <iact:action type="add" startTime="66581">
    <iact:property name="dataType"/>
    <iact:actionData xml:id="d4">
      <inkml:trace xmlns:inkml="http://www.w3.org/2003/InkML" xml:id="stk4" contextRef="#ctx0" brushRef="#br0">1700 11128 109 0,'-16'0'391'3,"12"-3"249"2,-11-2 219 0,11 2 36 0,-4-4-376 0,8 7-200 1,0-4-125-1,0 4-86 0,-4-8-63 0,4 8-48 0,0 0-32 0,0 0-16 0,0 0-11 0,0 0-13 0,0 0-22 0,0 0-40 0,0 0-40 1,0 0-18 0,0 0 5-2,0 0 20 2,0 0 40-2,12 0 44 1,0 3 29 0,-1 2 17 0,5 4 17 0,-5-7 10 0,9 6 9 1,-8-1 9-1,7-3 15 0,-3 4 13 0,-1-5 11 0,9 1 11 0,-5 5 9 0,4-6-1 0,5 0 1 0,-5 1 10 1,8-1 0-1,0 1-1 0,4 1 0 0,-3-5-3 0,3 4-11 0,-4-4-1 0,15 0-1 0,-10 3-6 0,2-3-9 0,1 0-9 1,-4 0-8 24,12 0-8-29,-4 3-1-1,0-3-6 0,0 4-2 0,3-4-2 0,-3 3-3 13,8 3-4-11,-8-6 0-2,7 3 3 120,9 0-5-119,-9 1-2-1,-3-4 0 0,4 3 0 1,-1 2-3-1,1-5 0 1,7 3-1-1,-7 2 2 0,3-2 0 0,5 0 3 0,-5-3 9 0,5 5 22 0,-5-5 14 0,5 0 10 0,-5 0 8 0,5 0 3 0,-5 0-9 0,4 0 0 0,-3 0-2 1,3 3-1-1,-3-3-3 0,3 4-8 0,-3-4-8 0,7 0-8 6,4 0-3 115,-3 0-3-121,-9 0-3 0,8-4-5 0,1 1-7 0,7-2-8 0,-8-1-5 0,8-2-3 0,0 3-1 0,-15 2 7 0,15-1 22 0,-8 1 28 0,0 0 28 0,1-3 19 0,3 3 6 0,-12 3-9 0,9-4-14 1,-1 4-10-1,-4-3-5 0,-3 3-6 0,7 0-7 0,-3 0-6 0,-5 0-12 0,12 0-9 0,-11 0-20 11,7 0-5-11,0 3-10 121,1-3-6-120,7 4 0-1,0-1 10 0,0 3 9 0,-4-3 2 0,4 0 3 0,0 1-3 0,4 4-4 0,4 0-1 0,-12-2-1 0,12 2 1 0,4 0 7 0,-16 0 1 0,12-1 0 0,-4 2-1 0,-4-4-2 0,0 3-2 0,-7 1 0 0,-1-2 1 0,0-4 3 0,0 4 5 12,1-3 2-12,-1 5 6 121,0-6 0-121,5 0 2 0,-1 1-4 0,-4-1 1 0,4 3-2 0,-4-6 1 0,1 3-1 1,7-3 4-1,-8 3-2 0,0-3-1 0,9 4-5 0,-5-4 0 0,-4 0-3 0,16 3-2 0,-12-3 2 0,4 0 4 0,0 5 3 0,0-5 1 0,4-5-5 0,0 5-6 0,4 0-4 0,-12-3-2 0,4 3-2 0,8-4 6 11,-4 1 8-11,0 0 5 122,4-6 3-122,-4 5 5 0,0 1 1 0,4 0 4 0,-12-6-4 0,12 9 5 0,-8-7-1 0,4 7 1 0,0-4-9 0,4 1-5 0,-12 3-8 0,12-3-5 0,-4 3-3 0,0 0 5 0,4-4 5 0,-4-1 2 0,0 5 0 0,8-4-5 0,-1 4-4 0,-3-3-2 0,-4-2-3 0,0 5 6 0,4-2 2 0,-12-1 4 11,12-3-4-10,-8 3-3 119,-4-4-1-119,12 7 2-1,-15-3 7 1,7-6 12-1,-8 5 11 0,4 1 12 0,-4-2 1 0,9 2-7 0,-9 0-11 0,8-5-11 0,-8 3-11 0,8 2-5 0,0-1 3 0,-15-2 2 0,23 0 2 0,-16 3 1 0,4-4-6 0,0 4-2 0,1-6-3 0,3 2-2 0,0 0-2 0,-8 4 6 0,8-6 4 0,-8 2 3 11,5-1 1-11,3 0 1 84,0 0-3-83,0 3-3-1,-4-4-4 0,4 1 1 0,0 4 3 0,0-2 4 0,-3-2 1 0,10 0-3 0,-10 1-3 0,3 3 3 0,0-4 3 0,0 4 1 0,-4-2 3 0,12-3 4 0,-8 5-3 0,-4-2-3 0,12 2-5 88,-16 1 0-88,5-3-3 0,3 3-2 0,8-1-3 0,-12 4 2 0,12-3 1 0,-12 3 1 0,4-3-2 0,-8 3-3 0,16-5 2 0,-12 5-2 0,-3 0-4 0,7-4 4 0,0 4 3 0,0 0 1 0,-4 4 1 1,0-4-1 98,-4 5-1-99,5-5-1 0,-1 3-2 0,-4 0 0 0,-7 1 2 0,7-1 3 0,-4 3 2 0,-3 1 5 0,3-4 1 0,-3-3 0 0,7 7-2 0,-4-7-2 0,1 3 0 0,3 3-4 0,-7-3 2 0,3 0 3 0,4-3 0 0,-11 4-2 0,11-4 1 0,-11 3 3 100,3 2-6-100,5-5 1 0,-5 4-1 0,5 0-1 0,-5-4 2 0,5 3 2 0,-5-3 1 1,5 0 1-1,-5 3 2 0,4 2 0 0,-3-5-4 0,-4 0 1 0,7 2 1 0,-3 4 8 0,3-6 3 0,-7 0 14 0,3 0 12 0,4 3 18 0,-7-3 9 98,0 0 4-97,3 3-6-1,5-3-13 0,-13 0-19 0,13 0-16 0,-5 0-6 0,-3 0-8 0,11 0 7 0,-11 0 4 0,15 0-1 0,-19 4-5 0,11-4 1 0,-3 0-11 0,-5 3-3 0,9-3-4 0,-5 5 1 0,-3-5 2 0,7 0 5 0,-3 0 2 0,3 4 2 99,-3-4 4-98,3 0-2-1,-4 0 0 0,5 0 1 0,-5 0-6 0,5 0-2 0,-5-4 3 0,13 4 3 0,-13 0-2 0,8 0 4 0,-3-5 1 0,3 5-2 0,-7-3-2 0,3 3-2 0,-4 0 6 0,5-4-4 0,-5 4-2 0,9-3-2 0,-13 3 2 1,16-3-7 96,-19 3 4-96,12-6 2-1,-5 4 0 0,4 2-2 0,-3 0 0 0,-4-5-5 0,7 5-2 0,-7 0-6 0,3 0-4 0,5-3-1 0,-9 3 1 0,1 0 1 0,-1 0 4 0,5 0 4 0,-4 0 6 0,-1 0 2 0,1 0 2 0,-8 0 2 0,-1 0-3 28,9 0-1-28,-8 0-1 0,7 0 4 0,-3 0 1 0,4-3 2 90,-8 3-2-90,-1 0 2 0,1 0-2 0,8 0 1 0,-4 0-2 0,-5 0-2 0,9 0-10 0,-8 0-3 0,0 0-6 0,7 3 0 0,-3-3 0 0,0 0 10 0,0 0 3 0,3 0 7 0,-7 3 4 0,0-3 1 0,7 5-2 0,-7-5 2 99,8 0-4-96,-4 2-2-3,-5 4-1 0,9-6 0 0,-8 3 2 0,0 0 1 0,7-3 3 0,-3 4 1 0,0-1-2 0,3 2 1 0,-3-5 1 0,4 9-2 0,-5-9 1 0,5 2 0 0,0 1 2 0,7 2 3 0,-7-2 2 0,-1 1 2 0,5 0 8 0,3 1-1 98,-7-2 4-98,3-3-1 0,5 7-1 0,-5-7-8 0,5 3-3 0,-13 3-4 0,13-3-3 0,-5 0 0 0,13-3-1 0,-13 0 2 0,4 4-1 0,5-4 2 0,-9 3-1 0,9-3-1 0,3 4-5 0,0-4-2 0,-4 0-2 0,4 5-7 0,1-1 1 100,3-4 2-99,0 0 4-1,-4 3-9 0,4-3 1 0,-8 0-2 0,16 3 0 0,-15-3 3 0,7 4 8 0,-4-4 6 0,4 0 8 0,0 3 7 0,-4-3 4 0,4 6 8 0,0-6 2 0,0 3-4 0,-3-3-2 0,10 3-5 0,-6-3-7 0,-5 4-3 0,4-4 0 99,4 0-2-99,-4 3 0 0,0-3-2 0,0 0 2 0,4 0 7 0,-4 0 14 0,4 0 15 0,-4 0 10 0,4 0 2 0,-4 5-4 0,0-5-6 0,-3 0-16 0,10 0-7 0,-10 0-10 0,3 0-5 0,0 3-4 0,0-3-3 0,-4 0-2 0,4 0-2 100,0 0-2-99,-7 0-4-1,7 0 2 0,-8 0 1 0,8 0 4 0,-4-3-1 0,-4 3 3 0,9 0-2 0,-1 0 3 0,0-5 3 0,-8 5 0 0,8 0-1 0,-4 0 5 0,4-3 3 0,0 3 1 0,-7 0-1 0,7-4 8 0,-8 4-3 0,0-3-1 0,1 3-1 99,7-3-2-99,-8 3-4 0,8 0-1 0,-8-6-2 0,5 6-6 0,11-3 5 0,-8 3-7 1,4 0-7-1,-4 0-7 0,4 0 2 0,0-4 1 0,4 4 5 0,-12-3 8 0,12 3 2 0,-4-3-2 0,-4 3-2 0,0 0-3 0,4 0 3 0,0 0 13 0,4 0 4 99,3 0 2-99,-14-4-1 0,14 4-5 0,-3 0-7 0,-4 4 0 0,0-4 13 0,8 0 5 1,-4 0 4-1,4 3 1 0,-1-3-6 0,-15 7-7 0,16-7-3 0,-4 9-3 0,4-9 5 0,-8 3 7 0,0 0-1 0,8 1-3 0,-5-1-9 0,-3 2-2 99,0 3-5-99,4-5 2 0,4 0 6 0,0 2 9 0,-8 2-1 0,0-3-2 0,4 1-5 0,-4-2-3 0,0-1 2 0,3 3 5 0,-3 4 6 0,0-9 8 0,4 3 5 0,4-1 2 0,-16 3-3 0,12-5 2 0,-4 7 3 0,-4-7-2 0,0 5-3 100,-4-5 3-100,-3 4-8 0,3-4-7 0,-12 0-8 0,-3 0-4 0,0 0-6 0,-8 0-6 0,-1 0 3 0,-7 0 1 0,0-4-6 1,-3 4-1-1,-1 0-6 0,-4-5-33 0,-4 5-48 0,-3 0-68 0,-8 0-112 0,7 0-100 0,-7 0-70 0,3 0-51 0,-15 0-34 98,4 0-2-97,-4 0-32-1,0 0-72 0,8 5-133 0,-4-1 72 0,-8 2 158 0,-4-2 188 0,4-4 188 0</inkml:trace>
    </iact:actionData>
  </iact:action>
  <iact:action type="add" startTime="78039">
    <iact:property name="dataType"/>
    <iact:actionData xml:id="d5">
      <inkml:trace xmlns:inkml="http://www.w3.org/2003/InkML" xml:id="stk5" contextRef="#ctx0" brushRef="#br0">21802 12290 193 0,'20'0'501'5,"-1"-6"245"-2,-3 3 196 2,11-1-114-1,-3-3-428 0,3 4-192 2,4 0-70-1,0-3-17-1,8 3-11 1,-4 3-14 0,12-4-18 0,-4 4-21-1,7-3-22 1,1 0-8 0,0-6-14 0,3 5-6-1,4 1-2 1,5-2 5 0,-1-1 0 0,0-2 4-1,1 3 7 1,7-1 3 1,-8-2 5 9,8 3 5-15,4-2 7 0,0 1 9 3,8 2 4 2,-4-5-7-1,7 6 1 1,5-1-7 1,-4-2-15 4,15 6-10-10,-8-6-11 16,16 3-5-15,-8 3-4-1,5 0 8 16,-1 0-2-16,8 0 1 0,0 0-3 0,3 0 0 17,-3 0 1-17,0 0 2 0,0 0-1 16,4 0 5-15,4 0 5-1,-5 0 10 0,13 0 7 16,-4-4 10-16,-1 1 8 1,8 3 3-1,1-3-11 16,-1-1 0-16,5-1-6 0,7 1 0 16,-4 1-1-15,4-2 1-1,0 5 1 16,0-2 1-16,8 2-2 0,-8 0-17 0,8 0-1 17,3 0-2-17,1 0-1 0,4 2-12 16,-12 3 1-15,11-5 0-1,-11 7-6 0,12-2-8 16,-4 2 7-15,0 0 8-1,-5-4-5 0,5 6 2 16,-12-2 6-16,8-4 4 0,0 6 1 18,-8-5 15-18,8-1 12 0,-8 0 2 0,4 1-8 15,-4-1-11-15,-4 2-20 0,-4 3-25 17,4-5-23-17,-7 5-34 0,-16-5-40 16,11 2-40-15,-15 1-47-1,0-1-45 0,-16 2-33 18,5 2-27-18,-13-3-35 0,-3-2-85 0,-8 5-250 15,-12-3-139-15,0 1 58 0,-11 6 156 17,-13-10 218-17,5 0 249 0</inkml:trace>
    </iact:actionData>
  </iact:action>
  <iact:action type="add" startTime="78954">
    <iact:property name="dataType"/>
    <iact:actionData xml:id="d6">
      <inkml:trace xmlns:inkml="http://www.w3.org/2003/InkML" xml:id="stk6" contextRef="#ctx0" brushRef="#br0">22196 13144 54 0,'35'-4'366'2,"-12"-2"273"4,8 0 223-1,0-1 188 0,8 1-505 64,-8-7-254-69,12 6-116 0,0-5-49 0,8 5-29 0,-1-4-27 0,9 3-21 0,-5 0-25 0,16 2-15 0,4-2-8 0,4 0-8 0,4 1-5 0,4-2-3 1,3 6-7-1,5-4-5 1,-1 0 2 4,16 2-1 0,-12-2-3 1,16 3 10 9,0 4 6-15,4-3 9 0,8 3 16 2,7 0 18 3,-7 3 19 0,11 1 25 0,4-1 11 11,4 1 13-15,0 5 17-1,8-6 15 16,-4 4 12-16,12-4 10 0,3 3 6 0,1-3-3 17,-5 0-26-17,5 1-32 0,15-4-18 16,-12 8-26-15,5-8-25-1,3 0 0 0,-8 4 9 16,9-4-16-16,-5 0-4 0,0 0-1 18,-11 0-16-18,3 0-20 0,-3-4 2 1,-12 4-3 13,4 0-23-13,-8 0-34-1,-4 0-48 16,-8 0-53-16,-7 0-61 0,-8 0-46 1,-4 4-30 15,-12 0-26-16,0-1-31 0,-11 0-122 17,-5-3-287-17,-7 5-57 0,-4 2 100 0,-4 2 178 16,-15-6 239-15,-4 0 240-1</inkml:trace>
    </iact:actionData>
  </iact:action>
  <iact:action type="add" startTime="85192">
    <iact:property name="dataType"/>
    <iact:actionData xml:id="d7">
      <inkml:trace xmlns:inkml="http://www.w3.org/2003/InkML" xml:id="stk7" contextRef="#ctx0" brushRef="#br0">8899 16187 63 0,'27'6'387'4,"-15"-3"249"1,-8 0 173 0,-4-3 135 1,19 0-584-1,-7-3-268-1,4 3-86 2,3-3-13 0,-3 3 10-2,3 0 8 1,8 0 2 0,5 0-2 1,-9 3-4-1,8-3-5 0,0 3-3 0,-4 1-4 0,-3-1 3 0,7 2-2 0,-4-1 3 0,4 0 3 0,-7 2 6 10,3 2 6-15,-4-4 7 1,5 5 6 4,3-3 2 0,0 7 2 0,-8-7 5 0,8 5 1 0,1-2-3 1,6-3 1-1,1 7 3 0,-4-7-8 0,4 5 2 0,4-2 0 0,4-6-1 0,-12 4-4 0,16-4-4 1,-9 2-9-1,5-1-1 39,4 1-3-44,-8-3 1 0,-1 1 2 0,17-3 2 0,-16 5 3 0,7-5 5 0,1 3-2 0,0-3 2 83,3 6 0-83,-3-4-2 0,7 1 1 0,-7-3 1 0,-5 5 5 0,13-2 2 0,-9 1 2 0,5-4-3 0,-4 4-2 0,7 1-5 0,-4-2-5 0,9 0-2 0,-5 1-1 0,-3-4 0 0,11 3 1 0,-12-3 4 0,5 0-2 11,-5 0-1-10,5 0-2 120,3-3-3-121,-7 3-2 0,7-4-1 0,0 4 1 0,-3-3 2 0,-1 0 4 0,4-2 2 0,-7 1 2 0,3 4 3 0,4-4 4 0,-7 1 2 0,3-2 0 0,5 5 1 0,-9-3-8 0,12 1-3 0,-3-4-7 0,-9 3 0 0,5 3-2 0,-5-5 3 0,8 2 1 0,1 1 0 0,-5 2-3 0,0-5-1 0,5 1-3 12,-1-1 1-12,-7 2-1 121,7-1 5-119,-4-2 3-2,5-3 2 0,-5 5 3 0,4-3 0 0,-7 1-7 0,7 0 2 0,0-1-2 0,5 1-5 0,-5-3-3 0,0 2 4 0,8-3-2 1,-7 1 0-1,3 2 2 0,0-5-1 0,0 5 1 0,4-4 8 0,0 3 6 0,-4-4 8 0,5 6 10 0,-9-7 6 0,16 7-1 0,-16-7 0 0,8 6-7 114,-4-5-5-114,-3 5-6 0,7-1-4 0,0 3-5 0,0-4-4 0,-4 2-2 1,0-1-3-1,0-1-6 0,12 2-3 0,-12 4 1 0,5 0-2 0,-1-5 2 0,0 3 4 0,-4-1 3 0,4-2 5 0,0 3 8 0,0 2 3 0,-8-1 3 0,5-2 7 0,-1 6 0 0,0-9-2 0,-4 5-1 0,8 4-3 11,-7-3 0-11,15-1-8 121,-12 1 0-121,4 0-7 0,0-3-2 0,4 3-5 0,0-1-3 0,-4 1-2 1,8 0 6-1,-12 3-1 0,12-5-3 0,-4 5 0 0,0-4-5 0,-4 4-4 0,4 0-2 0,4 0 3 0,-8 0 2 0,4 0-1 0,0 0 1 0,4 0 2 0,-4 0 2 0,0 0 6 0,7 0 5 0,1 0 6 0,-4-4 9 0,4 4 0 11,0 0-3-11,-8 0-3 122,7 0-6-122,1 0-6 0,0 4 1 0,-8-4-1 0,8 0-2 0,-8 0-4 0,7 4 1 0,1-4 4 0,-4 5 8 0,4-5 7 0,0 0 17 0,-1 0 1 0,-7-5-1 0,8 5-3 0,0-4-10 0,0 4-4 0,-1 0-1 0,1-4-2 0,0 4-2 1,0-3 6-1,-1-2-9 0,1 2 2 0,0 1-2 0,0 2 6 10,3-9-3-9,5 9 7 120,-8-5-2-121,-1-2-6 0,1 4-2 0,4 0 3 0,3-3 3 0,-3 3-5 0,-4-1 2 0,7 1-5 0,-3 0-20 0,-4 3-9 0,0-4 3 0,-5 4 2 0,5 0 1 0,-8 0 13 0,0 0 2 0,4 0-2 0,-12 0-2 0,12 0-2 0,-16 0-2 0,9 4 0 0,-9-4 1 0,8 0 3 0,-8 0 9 0,1 0 4 116,-1 0-2-116,0 0-4 0,0 0-2 0,1-4-2 0,-5 4-7 0,-3 0 6 1,3-5 3-1,-3 5 7 0,3-4 3 0,-7 1-2 0,-1 3-2 0,-7-4-1 0,0 1-7 0,-4 0-8 0,0 3-1 0,-8-6-1 0,0 6 1 0,0-3 0 0,-7 3 8 0,3-4-1 0,-12 4 3 0,5 0 1 0,-1-3-4 11,-7 3 0-10,4 0-4 82,-5-3-5-83,-11 3-9 0,0 0-20 0,4 0-21 0,-4 0-25 0,0 0-30 0,0 0-25 0,0 0-18 0,0 0-14 0,0 0-8 0,0 0-5 0,0 0-15 1,0 0-37-1,0 0-42 0,0 0-45 0,0 0-62 0,0 0-114 33,0 10-208-33,-4-1-142 0,-4 4 64 1,-3 0 167-1,-1-10 227 0,-7-6 238 32</inkml:trace>
    </iact:actionData>
  </iact:action>
  <iact:action type="add" startTime="87667">
    <iact:property name="dataType"/>
    <iact:actionData xml:id="d8">
      <inkml:trace xmlns:inkml="http://www.w3.org/2003/InkML" xml:id="stk8" contextRef="#ctx0" brushRef="#br0">23185 15946 8 0,'0'0'188'5,"4"0"197"-1,3 0 174 3,1 0 151-3,-8 0-237 0,12 0-165 0,-8-3-82 0,11 3-41 1,-3 3-17 0,0-3-9-1,7 0-19 2,1 0-21-1,-1 5-15 0,4-5-3-1,1 3 2 1,3 3 8 0,-4-6 12 0,9 2 9-2,-1 1 1 2,4 2-10 1,0-2-18-1,-4 1-18-2,16-4-18 2,-5 9-9 1,-3-6-5-2,8 0 1 0,4 1 3 2,7-1 1-1,-3 6-1-1,7-6 0 1,4 1-7 0,8-1-3 0,0 1 1 0,4 1 6 83,4-5 7-88,3 0 5 0,5 0 3 0,3 0-9 0,1 0-11 0,-1 0-12 0,9-5-11 0,-1 5 0 0,0-4 5 0,0 1-8 0,-3-1-3 0,11 1-4 0,-16 0-8 0,8-6-13 0,-15 5-13 0,7-2-28 0,5-3-45 0,-17 5-63 13,1-4-78-13,0 5-92 0,-8 1-84 121,0-7-82-121,4 4-167 0,-12 2-297 0,4 3 21 0,0 0 160 1,-15-4 218-1,3-2 266 0</inkml:trace>
    </iact:actionData>
  </iact:action>
  <iact:action type="add" startTime="92921">
    <iact:property name="dataType"/>
    <iact:actionData xml:id="d9">
      <inkml:trace xmlns:inkml="http://www.w3.org/2003/InkML" xml:id="stk9" contextRef="#ctx0" brushRef="#br0">21728 17480 45 0,'12'8'344'4,"-8"0"266"0,12-5 212 1,-5-3 174 0,9 0-476 0,-16 0-276 0,23 0-120-1,-8 0-49 1,5 0-9 0,-1 0-12 0,12 4-14-2,0-4-12 2,4 0-14 1,0 0-19-1,4 3-3 0,0-3 3-1,0 6 3 1,7-6 4 0,1 0 10-1,7 0 19 1,-3 0 23 2,3 0 24 18,-3 0 20-25,3 0 20 0,-3 0 9 1,7 0 11-1,4 0 4 11,-4 3-1-11,1-3-17 0,7 3-20 4,-4 1-27 1,4-1-23 0,4-3-20 101,4 4-4-105,-12 1 2-1,16-1 15 0,0-4 5 0,-5 3 6 0,9 0-1 0,-4 1-3 0,0-4-8 0,-1 0 1 0,1 3 2 0,8-3 2 0,-9 0-6 0,1 0 1 0,0 0-4 0,4 0 0 0,3 6 2 0,-3-6 12 0,3 0-6 0,5 0-2 0,-1 0-8 0,5 0-6 0,-5 0-4 12,-7 0 1-12,15 0-5 0,-8 0-6 83,16 0-6-82,-15 0-8-1,7 0-5 0,-4 0 6 0,12 0-3 0,-3 0-1 0,3 0-2 0,-4 0-2 0,4 0 2 0,-4 0 13 0,0 0 1 0,8 0 10 0,-4 3 7 0,-4-3 6 0,4 0 2 0,4 3 5 0,0-3-5 88,-8 0-3-87,8 0-8-1,0 0 1 0,0 0-2 0,8 0-7 0,-5 0-1 0,5 0-8 0,0 0-10 0,3 0-6 0,1 0-3 0,0 0-3 0,3 0 4 0,-3 4 2 0,-1-4 2 0,-3 3 4 0,0-3-2 0,3 4-2 0,-11-4 2 0,4 5-2 100,-4-1-3-100,0-1 4 0,0 0 0 0,3 1-1 0,-3-1 12 0,-7 2-2 0,-5-5-8 0,4 4-1 0,-12 1-2 0,9-3-2 0,-9 1 6 0,4-3-8 0,-11 0-14 0,4 0-17 0,-9 0-22 0,1 0-34 0,-8-3-41 0,0 3-35 0,4-2-25 0,-12-3-13 0,0 1 8 101,-3-1 26-101,-13-2 32 0,5 4 33 0,-12-4 28 0,3-2 28 0,-15 2 32 0,1 1 23 0,-13-7 21 0,-3 3 13 0,3-2-2 0,-11 2-3 0,0-3-29 0,-8-1-34 0,0-5-41 0,-8-1-23 0,0 1-22 0,-11 0 3 0,3-7-52 0,-15 4-3 0,-8-2 14 0,-4-2 13 99,-4 7 18-99,-3-3 82 0,-5-1 47 0,-7 5 34 0,0-1 26 0,-16 0 23 0,12 0 13 0,-16 0 6 0,0 2-4 0,0-6-10 0,1 4-9 0,-9 0-11 0,4 0-12 0,-11 0-11 0,4-5-10 0,-1 4-9 0,1 1-13 0,-9-4-7 0,1 1-10 98,0 1-1-97,4-1-3-1,-12-1 1 0,3 1-12 0,-3 3-11 0,-3-4-15 0,-1 5-1 0,0 2-4 0,8-3 11 0,-8 4 14 0,0-2 11 0,0 4 0 0,0 0 3 0,-8-3-2 0,8 4 0 0,-7-3 2 0,3 4 6 0,4 0 4 0,-12-2 4 28,5 6 4-28,-1-3-1 0,4 1 0 0,-11-1-5 0,3 7-3 0,0-6-2 33,1 5-1-31,-5 1-2-2,5 0 2 0,-1-1-1 0,1-1 0 0,-9 5 0 0,5-4-2 15,-1 4-1-15,1 0 4 0,3 0 1 16,-7 4 3-16,7-4-2 1,1 5 0 15,-9-1 0-16,9-1-2 0,-9 4-3 17,-7 2-8-17,8-3-11 0,3 5-6 0,-11 1-32 16,4-2-21-15,-5 6-23-1,5 0-25 16,-4 2-24-16,4 1 1 0,-4 0-11 17,3 3 2-17,-7-2 17 0,4 5 24 16,4-2 26-15,-8 4 25-1,11 2 22 0,-7-3 15 16,4 6 16-16,4 0-5 0,-1-1 10 17,9 3 11-17,3-1 17 0,8-1 19 16,8-2 27-15,4-1 21-1,7 1 18 105,12 1 7-104,12-2-9-1,16-2-19 0,3-1-27 0,12-3-46 0,16-1-48 0,3-3-31 0,20 5-4 0,0-3 14 0,20 6 40 0,-5-4 49 0,24-1 40 0,4 4 22 0,20-2 13 0,14-5-9 0,5 0-16 0,12-5-29 0,11-2-50 0,8-2-78 0,15-6-100 0,5-4-108 82,3 0-140-82,0 0-207 0,12-4-103 0,-12 1 82 0,4-1 159 0,-11-2 195 0,-1-7 197 0</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1-06-22T12:28:54.153"/>
    </inkml:context>
    <inkml:brush xml:id="br0">
      <inkml:brushProperty name="width" value="0.05292" units="cm"/>
      <inkml:brushProperty name="height" value="0.05292" units="cm"/>
      <inkml:brushProperty name="color" value="#C00000"/>
    </inkml:brush>
  </inkml:definitions>
  <iact:action type="add" startTime="13376">
    <iact:property name="dataType"/>
    <iact:actionData xml:id="d0">
      <inkml:trace xmlns:inkml="http://www.w3.org/2003/InkML" xml:id="stk0" contextRef="#ctx0" brushRef="#br0">4826 8857 131 0,'-15'-3'441'3,"3"-6"272"3,8 2 238-1,-11 0 61 0,15-2-455 0,-4-1-188 0,4 3-129 1,0 7-86-1,0-12-64 0,0 12-56 0,-8-10-41 0,8 10-32 0,0 0-31 0,0 0-37 0,0 0-31 1,8-9-19-1,-8 9-2-1,4-5 18 2,11 5 31-1,-3 5 34 2,7-2 27-5,-3 3 14 3,3-1 6 1,9 0 7-1,3 2 2 1,0 2 6-1,8-6 9 0,-4 0 10 0,4 1 17 0,4-4 32 0,0 3 30 0,7-6 32 0,1 3 36 0,7 0 18 1,-7-4 2-1,3 1-9 0,9 3-15 75,-5 0-20-80,12-3-38 0,-4 3-28 0,12 0-24 1,-4 0-15-1,8 0-17 0,7 3 9 0,-3 0 7 0,4 1 3 0,3-1-1 0,8 1 1 0,-3 5 1 0,3-6 10 10,8 4-1-9,-12-4 2 82,5 3-2-82,-1-3 0-1,-8-3-9 0,1 3 1 0,7-3 10 0,-8 4-4 0,5-4 0 0,-5 0 6 0,8-4 3 0,-7 4 7 0,7 0 10 0,-4-3 5 0,5 3-11 0,-1 0 3 0,0-3-12 0,4-3-5 0,-4 6 0 89,5-3 0-89,-5-1-2 0,8 4 0 0,-12-3 0 0,4 3 1 0,8-3 3 0,-11 3 0 0,3-4 2 0,-8-1 3 0,9 1-2 0,-9 1 6 0,4-1 8 0,-11-2-12 0,8 2 0 0,-13-5 3 0,1 6-5 0,0-4 4 99,-4 4 12-99,-4-6 7 0,-4 4-2 0,-4 3-1 0,0-1-10 0,-11-2-11 0,3 1-9 0,-7-1-3 1,-8 3-2-1,-1 2-4 0,-3-5-3 0,-8 2-8 0,-7 3-2 0,3 0-9 0,-7-3-3 0,-9 3-5 0,-7 0 2 0,-4 0 3 0,0 0 3 100,0 0 2-100,0 0 2 0,0 0 6 0,0 0 5 0,0 0 5 0,0 0 0 0,0 0 2 0,0 0-6 0,0 0-6 0,0 0-8 0,0 0 1 0,0 0-3 0,0 0 0 0,0 0-2 0,0 0 1 0,0 0 2 0,0 0-1 0,0 0 3 0,0 0 0 98,0 0 1-97,0 0-4-1,0 0 3 0,0 0-4 0,0 0 1 0,0 0-6 0,0 0-10 0,0 0-23 0,0 0-26 0,0 0-46 0,0 0-54 0,0 0-76 0,0 0-74 0,0 0-94 0,0 0-154 0,0 0-223 0,0 0-428 0,-4 0-11 0,4 0 185 3,-11 0 304 2,3-8 338 15,0-3 307-20</inkml:trace>
    </iact:actionData>
  </iact:action>
  <iact:action type="add" startTime="15960">
    <iact:property name="dataType"/>
    <iact:actionData xml:id="d1">
      <inkml:trace xmlns:inkml="http://www.w3.org/2003/InkML" xml:id="stk1" contextRef="#ctx0" brushRef="#br0">4612 9770 62 0,'4'3'376'2,"12"-3"243"4,-12 0 184-1,7-3 155 0,5 3-544 0,-4-6-234 1,7 3-87-1,-7-1-21 0,-1 4-22 0,17-3-27 0,-17 3-15 0,13 0-9 0,-5 0-9 0,1 0 5 0,-1 0-3 0,4 3 6 0,-3-3 13 1,-1 4 12-1,5-4 17 1,-5 0 15-2,8 3 13 25,-3-3 6-28,3 6 0-1,-4-3 1 0,1 1 0 0,11-4-2 0,-12 3-1 6,8 0-3-1,0 1-1 1,1-1-5-2,-1 3-3 1,8-3 5 2,0-3 4-4,-4 3-1 2,-4 1 0 0,16-1-3-1,-12 2-8 3,11-5-9-3,-11 4-3 2,12 0-16 59,-12-1-10-65,16 0-9 0,-8 1-3 0,7-4-3 0,9 3 7 0,-5 3 5 0,-3-3-4 0,11 0 4 0,-4 1-2 0,-3-4-1 0,15 3-5 12,-8 2-5-11,16-1 1 119,-12 1 1-120,12-5 1 0,-12 0 8 0,12 0 6 0,-4 0 6 0,0 0-6 0,-4 0-2 0,0 0-3 0,1 0-7 0,-9 0-4 0,0 0 3 0,0 0 9 1,1 0 4-1,-1-5 6 0,0 5 1 0,8 0-7 0,-7-4-7 0,-1 4 15 0,8 0-2 0,-8 0-2 0,1 0 6 0,3-5-2 11,-4 5-15-10,4 0-9 120,1 0 0-120,-5 0-4-1,4 0 0 0,0 0 0 0,-3 0 6 0,3-3 8 0,0 3 5 0,-4 0 12 0,4-4 1 0,-3 4-3 0,7-3-1 0,-8 0-4 0,0-3-5 0,5 3-4 0,-5 3 2 0,0-4-2 0,0 1 2 0,1 3-2 0,-1-3-4 0,0 3-6 0,-3-4-4 0,3 4-2 0,8-4 0 0,-15-1 3 11,7 2 5-11,4 3 7 121,0-4 0-121,-3 1-4 0,-1 0-6 0,4-3-4 0,-4 3-6 0,1 3-4 0,-1-4 7 0,8 1 4 0,-15 0 2 0,7 3 4 0,8 0 1 0,-8-4-3 0,1 4-3 0,-1-3-4 0,4 3-3 1,0 0-5-1,-3-6 2 0,3 3 4 0,-4 3 4 0,0-4 6 0,8 4 6 0,-15-3 4 0,7 3-7 0,1 0 4 14,-1-3 0-14,4 3-2 0,-4 0 11 118,1 0-2-118,-1 0-2 0,0 0-5 0,1 0-5 0,-5 0-10 0,4 0-5 0,-7 0-3 0,11-5 2 0,-4 5 4 0,0 0 3 0,-7-4 5 0,3 4 3 0,-3 0 3 1,7-4-7-1,-11 4-1 0,7-3-1 0,-3 3-5 0,-5 0-7 0,9 0 1 0,-9 0 2 0,5 0 0 0,-4 3 7 0,-1-3 1 11,-7 0 1-10,15 4 2 82,-15-4-7-83,0 4 1 0,8-4-1 0,-1 5 3 0,-7-5-2 0,8 0 4 0,-1 0 1 0,-3 0 0 1,0 3 1-1,-1-3 4 0,5 0-2 0,-8 0-3 0,0 0-4 0,0 0 0 0,3 3-5 0,-11 1-3 0,12-4 4 88,-4 0-4-87,-4 3 5-1,4 3-2 0,0-3 1 0,-5 1 0 0,5-4 2 0,-4 3 2 0,0 0 0 0,4 1 2 0,-4-1 2 0,-4 3 2 0,12-3 0 1,-4 0 6-1,-8 1 1 0,11-4-6 0,-11 3-2 0,12 2-6 2,-4-1-1 94,0 0-3-95,3-1 7-1,-11-3 3 0,12 3 11 0,0 1-5 0,0-4-2 0,-12 9-6 0,11-9-2 0,-3 3-1 1,0 0 8-1,4-3 7 0,-4 4 20 0,-1-4 13 0,1 0 14 0,8 3 9 0,-4-3 6 0,3 0-10 0,-7 0-5 0,8 0-10 98,-1 0-17-97,-7 5-12-1,8-5 0 0,-1 0-7 0,1 0-3 0,-4 0 6 0,3 4 1 0,1-4-2 0,0 0-1 0,-1 5-5 0,-7-5-2 0,8 0 5 0,-1 2-8 0,-7-2 2 0,8 3 3 0,-5 2 3 0,5-5-3 0,-8 3 7 0,7-3 4 100,1 4 0-100,-8-4-1 0,0 4-1 0,7-4-2 0,-7 5-4 1,4-5-6-1,-12 0-2 0,12 3-1 0,-12-3 3 0,-4 0 1 0,8 3 2 0,0-3 6 0,-8 0 4 0,0 0 1 0,-8 4-2 0,9-4-1 0,-1 0-4 0,-12 0-2 0,8 0-2 1,-7 0 3 95,-5 0 4-96,5 0 6 0,-8 0 1 0,3 0 3 0,-15 0 1 1,4 0 2-1,-4 0 0 0,0 0-1 0,0 0 1 0,0 0-4 0,0 0-6 0,0 0-4 0,0 0-3 0,0 0-4 0,0 0-6 0,0 0-2 0,0 0-1 0,0 0-1 28,0 0 4-28,0 0 3 0,0 0 5 0,0 0 4 0,0 0 5 2,0 0-2 4,0 0-7 0,0 0-6-2,0 0-16 2,0 0-26-1,0 0-39 0,0 0-55 0,0 0-83 1,0 0-113-1,0 0-147 0,0 0-223 0,0 0-298 0,0 0-311 0,-4 3 72 0,4 3 249 0,-15-12 342 0,11-7 343-1</inkml:trace>
    </iact:actionData>
  </iact:action>
  <iact:action type="add" startTime="20325">
    <iact:property name="dataType"/>
    <iact:actionData xml:id="d2">
      <inkml:trace xmlns:inkml="http://www.w3.org/2003/InkML" xml:id="stk2" contextRef="#ctx0" brushRef="#br0">14031 10684 41 0,'15'4'312'30,"1"1"226"-29,0-5 183-1,3 2 157 0,0-2-437 0,9 3-205 0,-13 2-77 0,16 4-36 5,-3-7-18 0,3 6-25-1,0-5-24 1,8 5-17 0,-16-3-11 0,16-2-4-1,0 4 0 1,-4-7 8 0,4 3 10 0,4 1 11-1,0-4 13 1,4 0 13 0,-12 0 9 2,15 0 6 140,-3 0-2-147,4 0-3 0,-9 0-3 0,9 0-7 0,0 0-1 0,-1 0 8 0,-3 0 7 0,4 0 8 0,7 5 4 0,-4-5-8 0,5 0-6 1,-5 4-15-1,-3-4-15 0,7 0-3 0,-3 3 0 0,3-3-3 0,-7 0 4 0,3 0-2 0,5 3-8 0,-5-3-7 0,5 0-10 0,-5 4-9 0,9-4-5 0,-5 0 2 0,-4 0 2 0,13 0 2 0,-13-4 3 0,5 4 1 0,3-3 1 0,-8 3-2 0,9 0-3 11,-1-3-5-11,4 3-1 0,-4-4-5 121,1-1 0-121,7 1 3 0,-8 1-1 0,-7-1 4 0,15 1-4 0,-8 3-4 0,0-3-6 0,1 3 0 0,-1 0-7 0,-4 0 4 1,5 0 2-1,-5 0 2 0,4 0 1 0,-7 3 2 0,7-3 0 0,-3 3-3 0,-5-3-5 0,12 4-1 0,-19-1-3 0,19 1 2 0,-19-4 5 0,11 5 6 0,-3-5 2 0,-5 4 6 0,17-4 4 12,-21 0 1-12,13 0 2 0,-5 0 1 121,-3 0-1-121,7 0-3 0,-3 0 2 0,-5 0 5 0,9-4 0 0,-5 4 4 0,5-5 7 0,-9 5-2 0,5-4-3 1,3 1-8-1,-7 3-5 0,11-4 1 0,-11 1-4 0,11 0 1 0,-11 3 0 0,11-5-5 0,-7 1-6 0,3 0-4 0,-4 1-8 0,5 3-5 0,-5-5-6 0,9 5 4 0,-13 0-4 0,9 0 6 0,-5 0 3 11,-3-3 4-11,7 3 1 0,-3 0 7 122,-5 0 7-122,9 0 3 0,-5 0-2 0,5 0 9 0,-5 0-5 0,5 0-4 1,-5 3 4-1,-3-3 2 0,7 0-7 0,-7 5 2 0,-1-5-4 0,-7 3-3 0,8 1-1 0,-1-4-3 0,5 4 3 0,-12 1 2 0,7-2 0 0,1 0 0 0,0 1 4 0,-9-1 6 0,9 1 6 0,-4-4 7 0,3 5-2 0,-7-1 4 0,8-4 2 10,-8 0-1-10,-1 0 6 0,5 3 5 121,0-3 2-121,0 0-1 0,-5 0-4 0,1 0-6 0,4 0-9 0,-4 0-10 0,0 3-6 0,0-3 2 0,3 0-5 0,-11 0 9 0,12 4 3 0,-4-4 9 1,0 0 1-1,-4 0 6 0,0 3 2 0,-4-3-3 0,11 0-2 0,-15 0-1 0,4 0-3 0,4 0-3 0,0 0-8 0,-4 0-1 0,-3 0-6 0,6 0-4 12,1 0-1-12,-7 0-1 0,7 0-1 122,-8-3 0-121,4 3-4-1,4 0-1 0,0 0 1 0,-8 0-1 0,0 0-1 0,4 0 2 0,-4 0-4 0,-4 0-1 0,4 0-1 0,-7 0-1 0,11 0-1 0,-12 0 0 0,1 0-1 0,-5 0-1 0,8 3-2 0,-7-3-2 0,-5 0-1 0,13 0 1 0,-17 6-3 0,1-6 3 0,0 0 5 0,3 3 2 0,-3-3 4 0,0 0 4 10,-1 3-2-10,-3-3 2 121,4 0 0-120,-4 0-1-1,-5 0-4 0,13 4-1 0,-12-4 2 0,4 0-1 0,3 0 5 0,-3 0-3 0,-4 0 0 0,12 3-3 0,-12-3-1 0,7 0 2 0,5 5 1 0,-12-5 2 0,7 0 5 0,9 4-1 0,-5-4-2 0,1 4 1 0,3-4-1 0,1 3-1 1,-1-3-4-1,1 0-1 0,3 3 2 0,4 2 2 0,-3-5 1 115,3 3 1-115,4-3 1 0,-7 5-1 0,-1-2 0 0,12-3 3 0,-4 5-2 0,4-5 5 0,-4 0 3 1,16 3 3-1,-12-3 3 0,12 0 0 0,-4 2 3 0,-1-2-7 0,1-2-2 0,4 2-6 0,4 0-6 0,-9 0 2 0,9 0-4 0,0-3 2 0,-1-2 0 0,1 5-4 0,3-3-4 0,5-2 1 11,-12 5-3-11,11-3-1 0,0 3 1 122,-11-5-1-120,19 2-1-2,-11 3 0 0,7-3-7 0,0 3-3 0,8 0-3 1,1-4 2-1,-1 4-5 0,-8 0 6 0,4 0 0 0,12 0 0 0,-4 0-2 0,0 0 1 0,8 4-1 0,-1-4 6 0,1 0 4 0,0 0 2 0,0 0 9 0,7 0 2 0,-7 3-5 0,4-3 3 0,11 0 0 0,-11 3 1 0,3-3 4 0,-3 5 7 8,7-5-5-7,5 0-3 122,-5 3-3-122,-7 2-1-1,11-2-6 0,-15 2-3 0,4-5 3 0,3 3-10 0,-7-1-13 0,0 3-15 0,-8-2-26 0,0 3-43 0,-12-1-34 0,8 0-40 0,-12-2-59 0,-3 6-64 0,-4-5-70 0,-9 2-91 0,5 1-125 0,-12 2-256 0,-4-2-301 0,4 5 46 0,-19-5 206 0,11 0 282 1,-23-11 326-1</inkml:trace>
    </iact:actionData>
  </iact:action>
  <iact:action type="add" startTime="22444">
    <iact:property name="dataType"/>
    <iact:actionData xml:id="d3">
      <inkml:trace xmlns:inkml="http://www.w3.org/2003/InkML" xml:id="stk3" contextRef="#ctx0" brushRef="#br0">5033 11788 60 0,'-8'-8'298'2,"4"4"206"4,-12-2 190 0,13-3 118-1,-5 2-365 0,4 4-129 0,4 3-93 0,0-9-79 0,0 9-71 0,0 0-75 0,0-7-65 0,0 7-50 0,0-10-23 1,4 1-2-1,4 5 15 0,-5-2 26 0,13-1 26 0,-4 1 20 0,-1-2 11 0,9 3 7 1,-1 0 5-2,1 1 3 1,3-3 6 1,1 7 2-1,7-5 3 0,4 5 5 0,-4-3 3 0,0 3 4 0,4 0 5-1,-4 0 6 2,16 0 18-1,-12-3 22 0,12 3 18 1,-12 0 12-1,15-5 9 1,1 5 16-1,7 0 17 2,-3-3 9-2,3 3 17 62,5-5 5-67,7 2-14 0,-8 3-21 1,4 0-16-1,12-3-13 0,-12 3-4 0,16-4 0 0,0 0-6 0,0 4-7 0,15-5-5 11,-11 2-11-11,3-1-17 122,-3 4-10-122,-4 0-8 0,-1 0-6 0,-3 0-5 0,-4 0 1 0,0 0 6 0,4 0 3 0,-4 0 0 0,0 0-1 0,8 0 0 0,-4 0-4 0,3 0 1 0,-14 0 7 0,10 0 3 0,5 0 4 0,-8-3 1 0,0 3-1 0,8-3-4 0,0 3-8 0,-4 0-5 0,3-4-2 0,-7 4 0 0,8-5 1 0,-8 5 7 12,8-4 4-11,0 1 8-1,-5-1 7 119,-3 1 7-118,0 0 3-1,-4-3-3 0,1 3-7 0,-5-1-15 0,4 4-13 0,-8 0-11 0,8 0-5 0,-8 0-1 0,9 0 6 0,-9 0 3 0,0 0 3 0,8 0 3 0,-7 0-1 0,7 0-4 0,-8 0-3 0,0 0-2 0,1 0-1 0,-1-3 2 0,0 3 5 0,4 0 2 0,-3 0 1 0,-1 0-2 12,0 0-3-12,1 0-1 1,7 0-1 119,-16 0 0-119,16-3 3-1,-8 3 0 0,1 0 3 1,-1 0 0 0,4-5-1-1,0 5 1 0,-3-4 3 0,3 4 6 0,-4-4-1 0,4 1 4 0,1 3 3 0,-5-5-2 0,4 5 2 0,-4 0 13 0,9-3-7 0,-9 1-7 0,0 2-4 0,8 0-9 0,-8-6-17 0,9 6 5 0,-9 0 4 0,8-3 4 0,-8 3 3 9,1 0-3-8,7 0-2 119,0-5 1-119,-8 5-2-1,8-3-3 0,-8 3 6 0,1-2 1 0,-1 2 2 0,0 0 1 0,1 0-2 0,-1-5 1 0,0 5 2 0,4 0 3 0,-3 0 5 0,-1 0 4 0,8 0-1 0,-8-4-4 0,1 4-4 0,7 0-7 0,-8 0-3 0,0 0-2 0,8 4 1 0,-7-4-2 0,-1 5 0 0,0-5-2 11,1 0 5-11,-1 0-1 0,0 0 9 121,0 2-2-120,-3-2 2-1,-5 0-3 0,13 0 1 0,-5 0 2 0,0 3 3 0,-7-3 13 0,7 0 4 0,4 0-4 0,-11 0-8 0,3 5-3 0,-3-5-15 0,3 0-2 0,4 0 3 1,-7 3 1 0,3-3 5-1,-3 0 2 0,7-3 0 0,4 3 8 0,-3 0-6 0,-1-5-5 0,-8 2-2 0,9 3-2 0,3-2-3 114,-4 2 1-113,0 0 5-1,1-5 7 0,-1 1 1 0,8 4-1 0,-15 0-3 0,7-5-1 0,8 5-7 0,-8 0-1 0,1 0 1 0,14 0-1 0,-22 0 2 0,15 0 5 0,0 0 0 0,-15 0 0 1,15 0 9-1,0 0-7 0,-16 0-3 0,16 0-4 0,-7 0-4 0,-1 0-6 0,0 0 10 10,1 0 2-9,3 0 7-1,-4 0 0 122,4 0-3-122,0 0 0 0,-3-2-3 0,-1 2-1 0,8 0 3 0,-8-5 3 0,1 5 1 0,7 0-1 0,-8-3-7 1,-7 3 1-1,15 0-1 0,0 0 1 0,-8-3 4 0,8 3 6 0,-4-4 2 0,-3 0-3 0,15 4-2 0,-8-5-6 0,-4 5-1 0,-4-3 0 0,16 3 0 0,-12-4 0 0,12 4 4 0,-4-3 1 9,4 3-2 112,-12-3-2-120,12 3-2-1,-4 0 1 0,0 0-4 0,4 0 1 0,4 0 2 0,-8-6-2 0,0 6-1 0,3 0-5 0,-3 6 3 0,0-6 0 0,4 0 4 0,4 0 1 0,-8 0 3 0,0 0-1 0,8 0-2 0,-4 0-4 0,-4 3 0 0,0 0-1 0,7-3 5 0,-3 4 1 0,4-4 3 0,-8 3 2 0,0 2-1 12,4-5-7-12,4 4-3 121,-16 0-3-121,15-1-6 0,-3 0-1 1,-4 2 6-1,0-3-2 0,8 3-1 0,-4 4-1 0,-4-7-5 0,0 1 4 0,4 2 1 0,4 4 6 0,-12-7 4 0,8 1 1 0,-1 2 2 0,-3-2-2 0,4 1 1 0,-4 0 2 0,0 1 1 0,4-2 2 0,-4-3 1 0,0 3-1 0,4 1-4 0,4-4 1 0,-16 3-1 115,16-3 1-115,-5 6 1 0,5-6 6 0,-8 0-1 0,0 0 5 0,8 0-9 0,-4 0-1 0,-4 0 1 0,0 0-1 1,8 0 3-1,-1 0 2 0,1 0 6 0,-4 0-3 0,4 0 0 0,-4 0 7 0,3 0 8 0,1 0 8 0,0 0 8 0,0 0 6 0,-1 0 4 0,1 0-1 0,-4 0 0 0,4 0 0 12,0 0-1-12,-1 3-5 121,5-3-2-120,-4 0-2-1,0 3-8 0,-1-3 4 0,1 4 3 0,8-4 5 0,-12 3 3 0,3 1 3 0,1-4-5 0,0 5-13 0,0-1-7 0,-5-1-5 0,5 0-5 0,0-3-5 0,-8 4 2 2,0-1-4-1,8 2 0-1,-4-5-7 0,-12 4-3 0,4 0 1 1,0-1 2-1,-16-3 1 0,9 3 6 0,3 2 4 0,-19-5-6 7,3 3-6-6,1-3-2 119,-4 5-1-119,-12-5-4-1,4 0-5 0,0 0-9 0,-8 0-35 0,0 3-43 0,0-3-47 0,-8 0-49 0,5 0-42 0,-9 3-27 0,4-3-41 0,-3 0-48 0,-8 0-73 0,-1 5-115 0,1-5-150 0,-4 7-189 0,0-3 61 0,-5 1 178 0,-3 0 226 0,0-5 223 0</inkml:trace>
    </iact:actionData>
  </iact:action>
  <iact:action type="add" startTime="25177">
    <iact:property name="dataType"/>
    <iact:actionData xml:id="d4">
      <inkml:trace xmlns:inkml="http://www.w3.org/2003/InkML" xml:id="stk4" contextRef="#ctx0" brushRef="#br0">4900 12284 172 0,'8'-3'423'4,"-8"3"193"0,4-4 135 1,-4-3-153 0,12 4-419 0,-5 0-137 1,5-6-67-1,0 5-12 0,7-2 12 0,1-3 6 0,-1 5 8 0,5 1 5 0,3-2 16 0,-4 2 21 0,4 0 21 0,-3-2 14 0,7 2 3 1,-4-2-7-1,-3 5-18 0,7 0-15 1,0 0-18 18,0 5-6-24,8-5-1 0,-8 8-3 0,0-5 0 0,12 0 3 5,-8 5 4 1,0-4 7-1,4 5 18 0,0-3 6 0,4-2 12 2,0-1 13-2,0 6 6 1,7-6 1 0,-3 1 12 0,0 3 5 1,3-4 0 79,9 3 14-85,-5 0-6-1,12-2-12 0,-3-1-18 0,3 2-20 0,4-5-27 1,0 8-10-1,4-8 0 0,8 0 7 0,0 3 11 0,-1-3 8 0,1 3 9 0,-8-3 3 0,8 0 0 32,-4 5 0-32,-12-5-3 0,4 0-5 0,8 0-6 0,-12 0-5 0,4 2-8 0,4-2-10 89,-4 6-2-89,4-6 3 0,-4 3-5 0,8 0 6 0,-12-3-4 0,12 0 2 0,4 5-7 0,-16-5-5 0,16 2-1 0,-4 3 0 0,-4-1-4 0,0 1 5 0,4-3 5 0,3 1 11 0,-7 2 5 0,0-5 9 0,4 3 9 100,4 1 6-99,-16-4 7-1,16 4 6 0,-4-4 1 0,-4 5-2 0,0-5-2 0,7 0-10 0,1 0-3 0,-4 0-7 0,4 0 1 0,0 0-5 0,-1 0-3 0,-7 0-9 0,8 3-8 0,-8-3-12 0,8 0-5 0,-4 0-1 0,4 3 9 0,-1-3 3 0,-7 4-1 100,0-1 2-100,8 3-1 0,-4-6-6 0,4 3-1 0,-8 0 6 0,0 1 3 0,7-4 6 0,-3 3 5 0,-12 1 6 0,16-4 8 0,-4 5 3 0,-12-5 5 0,12 4 1 0,-12-4-2 0,12 3-8 0,-12-3-10 0,5 3-6 0,6 1-6 0,-3-4-2 98,0 0 4-98,-4 3 2 0,4-3 6 0,4 6 3 0,-4-6 1 0,0 0-5 0,4 0-4 0,-4 3-10 1,0-3 1-1,8 0-6 0,-4 3 1 0,-4-3-1 0,0 0 3 0,-4 0-1 0,8 4 3 0,-4-4 10 0,0 0 7 0,3 0 11 0,-3 0 10 0,0 0 7 28,-4 0-1-28,4 0-4 0,-3 0-6 0,-1 0-8 0,0 0-5 90,-4 0 3-90,12-4 10 0,-12 4 1 0,12 0-7 0,-4 0-7 0,-4-3-11 0,4 3-11 0,4 0-1 0,-12 0-2 0,12 0 6 0,-4-3 1 0,0 3-8 0,4 0-1 0,-4 0 3 0,0 0 1 0,3 0-3 0,5-6 6 0,-8 6 1 99,0 0 3-99,8-3 0 0,-4 3-5 0,4-4-2 0,-8 4-2 0,7-3-4 0,-7 0 5 0,8-1 6 0,0-1 1 0,0 1-6 0,-1 1 0 0,1 3-3 0,0-4 3 0,0 1 3 0,7 0 5 0,-7-6 0 0,0 9-7 0,0-4-2 0,-1 1-2 100,1 0-1-100,4 3 2 0,3-5 7 0,-7 1-1 0,4 0-5 0,-5 1-1 0,9-2 0 0,-8 5-2 0,3-3 1 0,-3 1 4 0,0 2 3 0,8-5-2 0,-5 1-5 0,-3 4 0 0,0 0 3 0,7-5-1 0,-3 3 5 0,-4 2 3 0,7 0-7 0,-7-5-2 100,0 5 1-100,3 0 2 0,-3 0 1 0,0-3 6 0,8 3-3 0,-1 0-3 0,-7 0-6 0,-4 0 0 0,3 3-6 0,1-3 7 0,8-3 6 0,-1 3 0 0,-3 0-5 0,4 0 0 0,-9-3-8 1,5 3 1-1,7 0 0 0,-3-6 4 0,3 6 0 0,1-2-9 99,-5 2-8-99,13 0-6 0,-17 0-5 0,17 0-6 0,-9 0 3 0,16 0-2 0,-16 0 3 0,9 0 6 0,-1 0 6 0,-4 0 7 0,4 2 8 0,1-2 0 0,-1 0-3 0,0 6 5 0,4-6 4 0,0 0 4 0,4 3 4 0,-7-3 0 0,-5 0-2 27,12 3-3-26,-4-3 3-1,4 5 0 0,-4-5 4 0,0 0-3 0,-3 2-1 88,11 3 2-88,-4-5 3 0,-4 4 1 0,4 1-1 0,-4-3-1 0,0 1-3 0,4 2-1 0,-8 2-2 0,4 2 2 0,1-6-4 0,-5 4-2 0,8 2 0 0,-12-3 3 0,12 1 0 0,-8 2 2 0,5-2-2 0,-1 0 10 100,-4-4 12-100,8 6 15 0,-4-2 11 0,0-4 12 0,4 5 10 0,-8-3 10 0,1 1 2 0,-5-6 6 0,12 5 2 0,-23-2-12 0,7 1-15 0,4 0-15 0,-11 1-15 0,4-5-15 0,-5 3-10 0,-3-3-8 0,-4 3-2 0,-4 1-8 0,0-1 0 100,-8 3-4-100,0-6-22 0,-7 0-33 0,-5 3-42 0,5-1-56 0,-9-2-74 1,1 5-70-1,-16-5-70 1,-4 3-76-1,-4 1-107 0,-3 1-180 0,-13-1-243 0,9 2 29 0,-12 1 171 0,-1 2 246 0,-7-5 271 0</inkml:trace>
    </iact:actionData>
  </iact:action>
  <iact:action type="add" startTime="27587">
    <iact:property name="dataType"/>
    <iact:actionData xml:id="d5">
      <inkml:trace xmlns:inkml="http://www.w3.org/2003/InkML" xml:id="stk5" contextRef="#ctx0" brushRef="#br0">4745 13309 58 0,'0'0'384'3,"0"0"283"3,11 5 223-1,-11-5 163 0,12-5-564 0,0 2-289 0,-5 0-133 1,13-5-52-1,-1 0-5 0,-3 4 7 0,11-2-7 0,-3-3-9 0,7 5-3 0,0 1-2 0,8 0 0 0,-8-6-3 1,12 5-4-1,-4 1 2 0,0-1-1 0,3 4-1 1,1-3 5-3,4 0 4 3,-4 3 0-1,7-5 2 1,1 5 9-1,0-4 12 0,3 4 10 0,9-4 6 1,-1 1 6 0,4 3 12-1,0-8 14 1,12 6 23 0,-12-7 22 98,16 4 11-103,0 0-10-1,7-4-23 0,-3 2-31 0,11-1-23 0,1-1-8 0,3 7 2 0,0-6 5 0,4 4-3 0,-3-2-6 0,-9 6-9 0,8-6-10 0,-7 6-8 0,3 0-1 0,-4 0-6 0,1 0-3 0,-1 6-1 0,9-6 3 10,-9 0 10-9,0 3 16 120,9-3 11-121,-9 3 16 0,8-3 15 0,-7 0 11 0,7 0 13 0,-8 0 13 0,5 0-2 0,-5 0 0 0,1 4-8 1,-1-4-12-1,1 0-19 0,-5 3-2 0,5-3-21 0,-1 5-12 0,-3-3-16 0,3 4-3 0,-3-3-14 0,3 0 6 0,-7 2 4 0,3-3-1 0,-3 3 1 0,11-5 6 0,-15 4 5 0,4 1-2 10,-5-5 3-10,9 0-2 121,-16 0-2-120,0 0-6-1,4 0 0 0,-8 0 9 0,-4 0 2 0,4 0 11 0,-8-5 2 0,1 5 6 0,-5 0 4 0,-7-4 3 0,-1 4-4 0,-3 0 6 0,4-5-6 0,-12 3-10 0,0 2-16 0,-4-5-1 0,-4 5-14 0,-4-3 1 0,-7 0 2 0,-1 3-4 0,-15-6-19 0,8 6-29 0,-12 0-51 0,0 0-82 12,0 0-92-12,0 0-120 2,0 0-169 3,0 0-289 0,15-2-215 0,-15-3 69 99,0 2 211-104,0-7 278 0,-8-6 298 0</inkml:trace>
    </iact:actionData>
  </iact:action>
  <iact:action type="add" startTime="68231">
    <iact:property name="dataType"/>
    <iact:actionData xml:id="d6">
      <inkml:trace xmlns:inkml="http://www.w3.org/2003/InkML" xml:id="stk6" contextRef="#ctx0" brushRef="#br0">24255 14327 117 0,'0'3'446'3,"8"-3"312"1,0-3 282 1,-8 3 104 0,4-4-432 0,4 4-219-1,3-6-147 1,1 1-93 0,15 1-60 0,-7 0-47-1,11 1-50 1,4 3-33 0,12-5-18 0,3 5-4-1,5-3-2 1,15 3 2 0,0-3 15 0,4 3 19-1,8 0 28 1,3-4 34 0,13 4 28 1,-1 0 5-4,4 0-22 4,8 4-26-1,-4-1-35 0,1 5-26-1,6-5-14 2,-3 5 1-2,-3-3-10 6,7 5-2-10,-12-7-13 120,0 6-30-120,-8-6-69 0,-3 4-153 0,-4-3-199 0,-8 1-293 0,-12-1-676 0,-8-1-96 0,-7-3 210 0,-16 0 329 0,-4-12 400 0,-12-2 417 0</inkml:trace>
    </iact:actionData>
  </iact:action>
  <iact:action type="add" startTime="69145">
    <iact:property name="dataType"/>
    <iact:actionData xml:id="d7">
      <inkml:trace xmlns:inkml="http://www.w3.org/2003/InkML" xml:id="stk7" contextRef="#ctx0" brushRef="#br0">3580 15586 25 0,'28'-3'242'4,"-9"-6"193"-1,5 5 167 2,-1-2 159 3,16 1-341-5,-8 2-154 2,16-5-75 0,-4 3-47 0,7 0-42 0,1-4-29 0,-5 4-29 0,13-2-13 0,-1 1-9 1,-11-3 5-1,19 5 23 0,-11-2 27 0,7-3 10 0,0 2 11 0,1 3-5 0,7-2-17 1,0 2-5 24,0-1 11-29,-8 1 1-1,8 1 5 0,-4-1 4 0,12 1-15 0,-4 3-13 4,0-3-5 1,4 3-5 0,4 0 1 113,-8-6 2-118,8 6 2 1,-1-3-16-1,5 3-9 0,11 0-7 0,-3 0-1 0,-1 3-3 0,9 3 16 0,-1-3 1 0,-4 4-2 0,12-4 2 0,-4 6 4 0,4 1 9 0,4-6 21 0,-12 8 13 0,5-2 10 0,-5-6-2 0,-8 5-10 0,-7-3-15 0,3 1-10 12,1-2-13-11,-4-1-11-1,-5 1-8 120,13-5-11-120,-12 2-4 0,7-2-1 0,-3 0 1 0,3 0 1 0,1 0 2 0,-4-2-1 0,3 2 2 0,-3-9 11 0,11 4 9 0,-11 2 3 1,3-1-2-1,5-2-1 0,-9-3-7 0,13 2 3 0,-16 0-3 0,3 2 4 0,5-2 1 0,-5-3-11 0,5 6-11 0,-4-5-2 0,-5 2-8 0,1 1-8 11,0-3-1-11,0 5 5 1,-4 1-7 119,-4 0-1-119,0-6 7-1,3 5 2 0,-3 4-3 0,-4-3 8 0,1-2 5 0,-5 2 0 0,12 0 2 0,-16 3-7 0,8-5 1 0,-4 2-1 0,-4-2-2 0,5 5-1 0,-5-3 4 0,0 0 5 0,-7-1-4 0,7 0 4 0,-4-1-4 0,-3 2 2 0,11-1-7 0,-4 1 4 0,-7 0-2 0,3-6 4 11,-3 5 1-10,7 1-1-1,-3-4 2 120,-5 4-5-119,8-6 1-1,-3 5-6 0,-1-2-5 0,-3 1-1 0,3 1-3 0,-3 0-3 0,3-4 2 0,-3 6 6 0,3-1-2 0,-11-3 6 0,3 3 5 0,9-2 0 0,-9 3-4 0,5-3-2 0,-5 2 0 0,9 0-8 0,-9 3 4 0,5-6 4 0,3 4 3 0,-7-3 1 0,4 2 3 0,3 0-2 12,-11 3-4-12,11-4 2 0,0 0-4 83,-3-1-5-83,3 5-1 0,-11 0-4 0,19-3 1 0,-19-1 6 0,19 4 5 0,-19 0 3 0,19-3 5 0,-15 3 0 0,3 0-4 1,5 0-2-1,-5-3-5 0,5 3-3 0,-5 0 6 0,4 0 6 0,-3 0-2 154,3-6 2-154,-3 6 2 0,3-3-1 0,-7 3-2 0,3 0 9 0,5 0 6 0,-12 0 3 0,11 0-1 0,-4-4 5 0,-3 4-9 0,7 4 0 0,-3-4 3 0,-4 0-2 0,-1 0 1 1,9 0-5-1,-9 0-4 0,1 0-18 0,-4 0-1 0,3 0 1 0,1 0 1 0,-4 0-1 0,-1 0 9 0,5 0-2 0,0 0 0 0,-5 0 7 0,1 0-2 0,0 3 1 0,3-3-5 0,-15 0-6 0,16 6-4 0,-8-6 1 10,4 0-2-9,-5 3 13 119,1-3 1-118,4 0 2-2,4 0-2 0,-9 0 3 0,1 0 1 0,0 0-1 0,4 0-1 0,-12 0-2 0,11 0 0 0,-10 0-2 0,10 0-1 0,-11 0-2 0,12 0-2 0,-12 0-4 0,4 0-1 0,0 3-2 0,-4-3 3 0,12 0 1 0,-12 0 2 0,4 0 7 0,0 4 0 0,-4-4 1 0,11 3-6 0,-11-3-2 11,4 0-10-11,0 0 2 83,-4 5-4-83,4-5 5 0,0 0-1 0,-4 4 2 0,12-4 4 0,-12 4 1 0,12-4 3 0,-12 3 8 0,4-3-3 0,0 3 1 0,-4-3 2 1,-4 5-8-1,16-5-3 0,-16 2 3 0,4 4-1 0,-4-6 5 33,8 3 1-33,0 0 8 0,-8-3 1 0,4 0-1 0,12 5-2 0,-16-5-5 0,4 0-3 33,4 2-1-33,0-2 2 0,0 0 3 0,-8 0 1 0,4 0 1 0,4 0-6 17,0 0-4-16,-8 0-1-1,4 0-3 0,-4-2 0 15,8 2 3-15,0-5 4 0,-4 5-1 17,-4 0-1-17,16 0-2 0,-16 0 0 16,8 0 1-15,-8 0-2-1,4-3-1 16,-4 3 6-16,8 0-1 0,-8 0-2 0,8 0 1 17,-8 0 2-17,1 0-4 0,-1-3 2 16,8 3-1-15,-8 0-1-1,0 0 2 16,4 0 2-15,-4 0-4-1,4 0 7 0,0 0-3 17,-4 0 3-17,1 0-3 0,-1 0 2 16,0 0-2-16,4 0 2 0,-4 0-2 18,0 0-3-17,0 3 2-1,-7-3-1 0,7 0-1 15,-4 0 1-14,4 3 3-1,0-3-2 14,-7 0-1-13,7 0 6-1,0 0 1 16,0 5-4-15,0-5 0-1,4 0-1 17,-3 0-1-16,-1 2 2-1,4-2 1 0,-4 0-1 15,0 0 3-14,4 0-2-1,-4 0-2 15,0 5-2-14,1-5 0-1,-1 0-1 16,-8 0-1-16,8 0 2 0,0 3 4 17,0-3-2-17,1 6 1 0,7-6 2 16,-8 0 1-16,0 3-1 0,8-3-3 0,-8 0 4 17,8 2-3-17,-8-2-1 0,4 0 2 16,4 0-1-15,0 0 0-1,-4 5-1 16,0-5-4-15,0 0-1-1,4 3-1 0,0-3 1 16,-4 0 2-15,4 4 6-1,0-4-1 16,-4 0 5-16,12 4 3 0,-12-4 1 16,11 5 2-15,-3-5 1-1,-8 0 4 16,12 3-1-16,-12-3-3 0,12 3 0 16,-12-3-5-15,12 0-4-1,-12 4-4 0,11-4-1 17,-3 0-1-17,0 3 3 0,8-3 5 16,-9 6 0-16,9-6 3 0,0 0 1 16,-5 3-1-15,1-3 1-1,4 3 3 16,-1-3 3-16,1 0 4 0,0 4-1 0,7-4-3 17,-11 0 3-17,11 0-5 0,-3 3 1 17,3-3-1-17,-3 0 4 0,3 0-1 16,-4 0-4-16,5 4 3 0,-1-4-1 18,-11 0 2-16,19 0 10-2,-11 0 0 0,3 0 2 14,4 0-1-14,-7 0-8 16,3 0-7-15,-3 0-7-1,7 0-8 0,0 0-3 17,-3 0-5-16,3 0 1-1,0 0 5 15,1 0 3-15,3 0 5 0,-4 0 5 17,0 0 6-17,1 0 1 0,-1 0 9 16,0 0 7-15,1 0 9-1,-1 0 13 16,4 0 1-16,-4 0 2 0,1 0-6 17,-9 0-9-16,9 0-16-1,-13 0-12 0,12 0-6 15,-11 5-9-15,7-5-2 0,-7 0 1 18,0 0 4-18,-1 0 0 1,-7 0 2 13,8-5-2-13,-16 5 0-1,12 0 0 19,-12-4 3-19,-4 1-2 0,0 3 4 1,4-4-7 14,-12 4-5-15,-3-3-9 1,-1 3-31 13,1-3-55-14,-9 3-95 16,1 0-111-16,0-6-137 0,-12 6-175 0,0 0-232 17,8 0-451-17,-8 0-10 0,0 0 209 16,-8-3 314-15,-4-1 354-1,0-11 331 16</inkml:trace>
    </iact:actionData>
  </iact:action>
  <iact:action type="add" startTime="72088">
    <iact:property name="dataType"/>
    <iact:actionData xml:id="d8">
      <inkml:trace xmlns:inkml="http://www.w3.org/2003/InkML" xml:id="stk8" contextRef="#ctx0" brushRef="#br0">4242 16542 59 0,'31'-4'374'3,"1"4"266"3,-13-3 217-1,4-4 194 0,1-1-512 0,11 4-247 0,-4-1-104 0,4-2-57 0,-4 7-44 1,16-3-41-1,-12 0-27 0,-4 3-17 2,8 0-8-4,0 0-2 2,-8 0 1 0,4 0 8 0,0 0 17 0,-4 0 21 2,4 0 18-3,-3 0 16 2,-1 0 4 30,8 0-4-36,0 0-11 0,-8 0-8 0,4 0-10 0,0 0-4 0,0 0-6 0,-4 0-4 4,8 0-4 1,0 0 4 0,-8 3 2 0,4-3 15 0,-4 0 6 0,8 3 7 0,0-3 7 0,-4 0 4 1,4 0-5-1,4 0 1 0,-4 0-20 73,4 0-10-78,3 0-12 0,5 0-5 0,-4 0-8 0,3 0 14 0,-3 0 14 0,4 0 11 0,-5 0 1 0,5 0-10 0,0 0-6 0,7 0-12 0,-7 5-17 1,-1-5 3 10,13 2 4-11,-9-2 9 121,4 0 4-121,9 0-3 1,-1 5-1-1,-4-5-6 0,4 0-3 0,1 0-13 0,-5 4 2 0,0 1 4 0,0-2 20 0,-7-1 1 0,11-2 7 0,-11 5 18 0,7-2 17 0,0-3-6 0,1 4-2 0,3-4-11 0,-4 5-14 0,4-1-19 0,0-1-12 0,-3 0 2 0,3-3 7 0,0 4-1 12,0-4 8-12,-3 0-1 121,7 3-2-121,8-3-1 0,-12 6-1 0,12-6-4 0,-12 0-8 0,4 0 2 0,0 0 3 0,0 0 1 0,-4 0-7 0,12 0-2 0,-12 0-1 0,12 0 1 0,-12 0-1 0,12 0 2 0,-8-6 5 0,-3 6 1 0,10-3-4 0,-10 3-6 0,10 0-3 0,-10 0-2 0,3 0-1 0,0-4 1 0,0 4 9 1,-4 0 7 9,12-3 1-9,-8 0-2 121,-4 3-4-122,12-4-1 0,-12 4-2 0,12-5-1 0,-12 5 5 0,4-4-2 0,8 4 3 0,-11 0-3 0,3-3-2 0,0 3-4 0,-4 0 1 0,0 0 4 0,0 0 4 0,-3 0 2 0,7 0 5 0,-8 0-5 0,0 0 2 0,4 0-5 0,-3 0 1 0,-1 0 3 0,0 0 4 0,1 0-10 0,-1 0 4 0,0-5-6 11,1 5-2-10,3 0 1 119,-4 0-1-120,-7 0 0 0,7 0-1 0,-4 0-2 0,-3-2 0 0,11 2 7 0,-4 0 0 0,-7-3-1 0,3 3 4 0,4 0 3 0,-11 0-1 0,4 0-8 0,7 0 0 0,-12 0 2 0,9 0-1 0,-5 0 2 0,5 0 9 0,-5 0 5 0,5 0 5 0,-9-5 6 0,1 5 4 0,3 0 0 0,5 0-1 13,-9 0-2-13,5 0-7 83,-4 0-3-83,3 0-6 0,-3 0-2 0,-1 0-5 0,9 0-1 0,-9 0-3 0,5 0-3 0,-5 0 0 0,1 0 1 0,4 0 2 0,-5 5 1 0,1-5-2 0,7 0-4 0,-7 0-1 0,-1 0-1 0,-3 0 0 153,12 0 2-152,-9 0 1-1,5 0 1 0,-5 0 1 0,1 3-5 0,7-3 3 0,-3 0 2 0,3 2 0 0,-7-2 2 0,11 5 3 0,-11-5 0 0,3 3-2 0,5-3 2 0,-9 4 1 0,5 1 4 0,3-5 2 0,-7 4 2 0,-4-4 0 0,11 3 1 0,-3 0-3 0,-5-3-1 0,9 4-4 0,-9-4 2 0,5 3-1 0,3 3-3 0,-7-3-3 0,3 0 0 0,5 1-6 0,-9-1 0 13,5-3 3-12,3 4 1-1,-7-4 4 120,3 5 5-120,5-5-3 0,-13 4 2 0,13-4-2 0,-1 0 3 0,-11 0 0 0,11 3 2 0,-3-3-4 0,3 3 1 0,-3-3-3 0,3 0-2 0,-3 4-3 0,3-4 2 0,0 0 0 0,5 3-1 0,-1-3-2 0,-7 0 1 0,7 0-2 0,4 0-2 0,-4 0 6 0,1 0 0 0,7 6 1 13,-8-6 2-13,0 0-2 0,8 0-5 82,-7 0 2-82,3 0 1 0,4 0-1 0,0 0-1 0,0-6 1 0,-4 6 1 0,4 0-2 0,4-3-3 0,-4 3 0 0,1 0 3 0,3-4-1 0,3 4 2 0,-10 0 3 0,14 0 2 0,-3-3 2 33,-12 0-6-32,12 3 1-1,4 0 0 0,-16-4 2 0,12-1-5 0,4 5 4 0,-8-4 3 33,0 1-4-33,8-1-3 0,-4 1 0 0,3 0 3 0,-7-3-2 0,8 3-2 16,0-1 2-16,-8 1 5 0,8-4-3 17,-1 2-3-17,1 1 3 0,-4 1 0 16,4-2-6-15,-1 0 0-1,-7 0 2 16,0 1-1-15,8-1-4-1,-4 3 2 0,-12-3-3 17,12 2 1-17,-4 0 0 0,0-3 5 16,-4 4 1-16,4 2 4 0,-4-5 2 16,0 2-3-16,0 0-5 0,4 3 2 17,-4-8 0-17,4 8-1 0,-3-5 5 17,2 2 2-17,5-1-4 0,-11 4-5 18,10-3-3-18,-10 3-3 0,10-3 3 0,-10 3 1 15,11-6 5-12,-8 3 2-3,4 3 0 14,-4-4-4-14,-4 4 2 0,12-3 3 16,-12 3 0-16,12 0 0 0,-8-3 7 171,-4 3 0-170,12 0-2-1,-12 0 0 0,12 0-3 0,-12 0-8 0,12 3-3 0,-8 0 2 0,4-3 1 0,0 4 3 0,4-1 6 0,-12 3 5 0,12-6 1 0,-12 3-5 0,12 0 3 0,-4 1 2 0,0-4 5 0,4 3 7 0,4-3 9 0,-16 5 4 0,16-5-6 0,-4 4-3 0,-8 0-2 0,11-1-4 0,-7-3-3 0,8 3-1 0,0-3-3 0,-8 5-5 0,0-5 2 0,4 2-5 0,-8 4 1 0,4-6-1 0,-4 3 3 13,-4 0-4-13,0-3 0 0,0 5 6 83,-3-3-9-82,3-2-9-1,-4 5 4 0,-7-1-1 0,3 1-5 0,4-5 9 0,-11 3 8 0,0-1 1 0,3-2 1 0,-11 5-1 0,8-2-4 0,-1 1-2 0,-7-4-7 1,4 5-1-1,-12-1-2 0,12-1-1 152,-12 0-1-152,4 1 5 0,0-1-1 0,-8 3-1 0,8 0 2 0,-8-2-5 0,-8-1 0 0,0 1 4 0,13 1-2 0,-21-1 1 0,1-4 5 0,-1 3 2 0,1 0-1 0,-16-3 2 0,4 0-1 0,-4 0-10 0,0 0-21 0,0 0-37 0,0 0-65 0,0 0-115 0,0 0-168 0,0 0-229 0,0 0-442 0,-4-6-385 0,-4-3 61 0,0-2 269 0,4 5 373 0,-15-17 425 0</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E765C3-9C17-4793-8FEE-901329DA433A}" type="datetimeFigureOut">
              <a:rPr lang="en-US" smtClean="0"/>
              <a:t>6/21/2021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CB52C6-37A5-41A4-A54E-7005ECC14219}" type="slidenum">
              <a:rPr lang="en-US" smtClean="0"/>
              <a:t>‹#›</a:t>
            </a:fld>
            <a:endParaRPr lang="en-US"/>
          </a:p>
        </p:txBody>
      </p:sp>
    </p:spTree>
    <p:extLst>
      <p:ext uri="{BB962C8B-B14F-4D97-AF65-F5344CB8AC3E}">
        <p14:creationId xmlns:p14="http://schemas.microsoft.com/office/powerpoint/2010/main" val="1732743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CB52C6-37A5-41A4-A54E-7005ECC14219}" type="slidenum">
              <a:rPr lang="en-US" smtClean="0"/>
              <a:t>2</a:t>
            </a:fld>
            <a:endParaRPr lang="en-US"/>
          </a:p>
        </p:txBody>
      </p:sp>
    </p:spTree>
    <p:extLst>
      <p:ext uri="{BB962C8B-B14F-4D97-AF65-F5344CB8AC3E}">
        <p14:creationId xmlns:p14="http://schemas.microsoft.com/office/powerpoint/2010/main" val="2790149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CB52C6-37A5-41A4-A54E-7005ECC14219}" type="slidenum">
              <a:rPr lang="en-US" smtClean="0"/>
              <a:t>20</a:t>
            </a:fld>
            <a:endParaRPr lang="en-US"/>
          </a:p>
        </p:txBody>
      </p:sp>
    </p:spTree>
    <p:extLst>
      <p:ext uri="{BB962C8B-B14F-4D97-AF65-F5344CB8AC3E}">
        <p14:creationId xmlns:p14="http://schemas.microsoft.com/office/powerpoint/2010/main" val="1193191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03021-C3B3-4CC2-BE78-7274C876EF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0483FC-3010-44AD-9E6B-5DF3375ED4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B49247-060C-47B0-920C-2F474688F5EB}"/>
              </a:ext>
            </a:extLst>
          </p:cNvPr>
          <p:cNvSpPr>
            <a:spLocks noGrp="1"/>
          </p:cNvSpPr>
          <p:nvPr>
            <p:ph type="dt" sz="half" idx="10"/>
          </p:nvPr>
        </p:nvSpPr>
        <p:spPr/>
        <p:txBody>
          <a:bodyPr/>
          <a:lstStyle/>
          <a:p>
            <a:fld id="{9E18709F-5617-4A43-A8BB-39EB7DB8DA94}" type="datetimeFigureOut">
              <a:rPr lang="en-US" smtClean="0"/>
              <a:t>6/21/2021</a:t>
            </a:fld>
            <a:endParaRPr lang="en-US"/>
          </a:p>
        </p:txBody>
      </p:sp>
      <p:sp>
        <p:nvSpPr>
          <p:cNvPr id="5" name="Footer Placeholder 4">
            <a:extLst>
              <a:ext uri="{FF2B5EF4-FFF2-40B4-BE49-F238E27FC236}">
                <a16:creationId xmlns:a16="http://schemas.microsoft.com/office/drawing/2014/main" id="{12321499-B517-43AF-9615-4D68AD76B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247753-D1EE-4873-A93E-5AA805B2DC83}"/>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1391309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FBABD-4A6C-4EBA-AA25-37F50E83AE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370736-EC2E-416E-9F63-3F22E1A454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7D7FD-07A2-4836-8F47-C8FA47B67315}"/>
              </a:ext>
            </a:extLst>
          </p:cNvPr>
          <p:cNvSpPr>
            <a:spLocks noGrp="1"/>
          </p:cNvSpPr>
          <p:nvPr>
            <p:ph type="dt" sz="half" idx="10"/>
          </p:nvPr>
        </p:nvSpPr>
        <p:spPr/>
        <p:txBody>
          <a:bodyPr/>
          <a:lstStyle/>
          <a:p>
            <a:fld id="{9E18709F-5617-4A43-A8BB-39EB7DB8DA94}" type="datetimeFigureOut">
              <a:rPr lang="en-US" smtClean="0"/>
              <a:t>6/21/2021</a:t>
            </a:fld>
            <a:endParaRPr lang="en-US"/>
          </a:p>
        </p:txBody>
      </p:sp>
      <p:sp>
        <p:nvSpPr>
          <p:cNvPr id="5" name="Footer Placeholder 4">
            <a:extLst>
              <a:ext uri="{FF2B5EF4-FFF2-40B4-BE49-F238E27FC236}">
                <a16:creationId xmlns:a16="http://schemas.microsoft.com/office/drawing/2014/main" id="{181304E2-01C8-46BE-A535-F39E3D761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255468-ED75-44FF-8E64-F1B904001FD4}"/>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974699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D48A2C-7F22-426F-A62B-20379A0EC3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EF1D15-5F5E-4B4C-8268-85C0E2DC2B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EC6E82-D433-4BA3-9487-92F2B5232788}"/>
              </a:ext>
            </a:extLst>
          </p:cNvPr>
          <p:cNvSpPr>
            <a:spLocks noGrp="1"/>
          </p:cNvSpPr>
          <p:nvPr>
            <p:ph type="dt" sz="half" idx="10"/>
          </p:nvPr>
        </p:nvSpPr>
        <p:spPr/>
        <p:txBody>
          <a:bodyPr/>
          <a:lstStyle/>
          <a:p>
            <a:fld id="{9E18709F-5617-4A43-A8BB-39EB7DB8DA94}" type="datetimeFigureOut">
              <a:rPr lang="en-US" smtClean="0"/>
              <a:t>6/21/2021</a:t>
            </a:fld>
            <a:endParaRPr lang="en-US"/>
          </a:p>
        </p:txBody>
      </p:sp>
      <p:sp>
        <p:nvSpPr>
          <p:cNvPr id="5" name="Footer Placeholder 4">
            <a:extLst>
              <a:ext uri="{FF2B5EF4-FFF2-40B4-BE49-F238E27FC236}">
                <a16:creationId xmlns:a16="http://schemas.microsoft.com/office/drawing/2014/main" id="{627AC5BA-D4F5-4034-9735-3A02F3DAD8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064725-05FD-4BC6-95FF-EA998779B866}"/>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3980008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DF2CC-9260-42A5-8C04-D45CF30CF6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C9BC8C-BD69-40C2-AB6E-11C6714319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41BD90-E74D-45A5-A3EA-CF835382D06E}"/>
              </a:ext>
            </a:extLst>
          </p:cNvPr>
          <p:cNvSpPr>
            <a:spLocks noGrp="1"/>
          </p:cNvSpPr>
          <p:nvPr>
            <p:ph type="dt" sz="half" idx="10"/>
          </p:nvPr>
        </p:nvSpPr>
        <p:spPr/>
        <p:txBody>
          <a:bodyPr/>
          <a:lstStyle/>
          <a:p>
            <a:fld id="{9E18709F-5617-4A43-A8BB-39EB7DB8DA94}" type="datetimeFigureOut">
              <a:rPr lang="en-US" smtClean="0"/>
              <a:t>6/21/2021</a:t>
            </a:fld>
            <a:endParaRPr lang="en-US"/>
          </a:p>
        </p:txBody>
      </p:sp>
      <p:sp>
        <p:nvSpPr>
          <p:cNvPr id="5" name="Footer Placeholder 4">
            <a:extLst>
              <a:ext uri="{FF2B5EF4-FFF2-40B4-BE49-F238E27FC236}">
                <a16:creationId xmlns:a16="http://schemas.microsoft.com/office/drawing/2014/main" id="{EDDD36AB-FC44-48B3-8488-8EFF49AAC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F97AB-1FD4-4722-8E32-548AE7592EE7}"/>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4046587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51E3E-6028-45E7-97C3-489D7F6973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B603D0-8E53-4E90-AEE6-636200E117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1A300F-A8E9-4F19-9E5B-5C2D2614BE33}"/>
              </a:ext>
            </a:extLst>
          </p:cNvPr>
          <p:cNvSpPr>
            <a:spLocks noGrp="1"/>
          </p:cNvSpPr>
          <p:nvPr>
            <p:ph type="dt" sz="half" idx="10"/>
          </p:nvPr>
        </p:nvSpPr>
        <p:spPr/>
        <p:txBody>
          <a:bodyPr/>
          <a:lstStyle/>
          <a:p>
            <a:fld id="{9E18709F-5617-4A43-A8BB-39EB7DB8DA94}" type="datetimeFigureOut">
              <a:rPr lang="en-US" smtClean="0"/>
              <a:t>6/21/2021</a:t>
            </a:fld>
            <a:endParaRPr lang="en-US"/>
          </a:p>
        </p:txBody>
      </p:sp>
      <p:sp>
        <p:nvSpPr>
          <p:cNvPr id="5" name="Footer Placeholder 4">
            <a:extLst>
              <a:ext uri="{FF2B5EF4-FFF2-40B4-BE49-F238E27FC236}">
                <a16:creationId xmlns:a16="http://schemas.microsoft.com/office/drawing/2014/main" id="{5911726A-343E-4072-B96A-99EB3D9CCD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AE20DB-6EAA-4119-AD1C-B6EF02EEBE5E}"/>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3957517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E2B06-6A7C-4FB9-AE96-2B94C1DC6C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1BC38C-9F53-4768-9EE9-D24613804C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CE2ACB-41D3-4D45-9D19-4C2E4B875B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E89DC9-646D-4AB8-A1DA-63C92288275B}"/>
              </a:ext>
            </a:extLst>
          </p:cNvPr>
          <p:cNvSpPr>
            <a:spLocks noGrp="1"/>
          </p:cNvSpPr>
          <p:nvPr>
            <p:ph type="dt" sz="half" idx="10"/>
          </p:nvPr>
        </p:nvSpPr>
        <p:spPr/>
        <p:txBody>
          <a:bodyPr/>
          <a:lstStyle/>
          <a:p>
            <a:fld id="{9E18709F-5617-4A43-A8BB-39EB7DB8DA94}" type="datetimeFigureOut">
              <a:rPr lang="en-US" smtClean="0"/>
              <a:t>6/21/2021</a:t>
            </a:fld>
            <a:endParaRPr lang="en-US"/>
          </a:p>
        </p:txBody>
      </p:sp>
      <p:sp>
        <p:nvSpPr>
          <p:cNvPr id="6" name="Footer Placeholder 5">
            <a:extLst>
              <a:ext uri="{FF2B5EF4-FFF2-40B4-BE49-F238E27FC236}">
                <a16:creationId xmlns:a16="http://schemas.microsoft.com/office/drawing/2014/main" id="{58F839C6-C193-4E81-B2FF-B771F1605B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C0F4C-45E8-4BBE-AEBE-570F4409F10E}"/>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4215556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21B55-A1A9-44DC-9D31-826C2F1316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1514FF-F85A-4DD8-ADE6-922E65B6E9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4D2DBC-F26A-40A8-A6F6-D580101745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3EF9E7-DDAA-43D7-8B01-2BD9F3047A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06D5C9-279C-4441-A4F5-EE2C3A37A3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AFCE15-CF6D-4E1F-8AE3-5F9D58C55FBB}"/>
              </a:ext>
            </a:extLst>
          </p:cNvPr>
          <p:cNvSpPr>
            <a:spLocks noGrp="1"/>
          </p:cNvSpPr>
          <p:nvPr>
            <p:ph type="dt" sz="half" idx="10"/>
          </p:nvPr>
        </p:nvSpPr>
        <p:spPr/>
        <p:txBody>
          <a:bodyPr/>
          <a:lstStyle/>
          <a:p>
            <a:fld id="{9E18709F-5617-4A43-A8BB-39EB7DB8DA94}" type="datetimeFigureOut">
              <a:rPr lang="en-US" smtClean="0"/>
              <a:t>6/21/2021</a:t>
            </a:fld>
            <a:endParaRPr lang="en-US"/>
          </a:p>
        </p:txBody>
      </p:sp>
      <p:sp>
        <p:nvSpPr>
          <p:cNvPr id="8" name="Footer Placeholder 7">
            <a:extLst>
              <a:ext uri="{FF2B5EF4-FFF2-40B4-BE49-F238E27FC236}">
                <a16:creationId xmlns:a16="http://schemas.microsoft.com/office/drawing/2014/main" id="{5D06A5D4-3452-47B4-BE7C-2F8E3A9BF4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C8B4BF-BDFC-493D-80DA-E83F2FC0405D}"/>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1204709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0391F-37C5-432E-8E1C-770E0527BB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C27445-1815-4F74-8FA2-59957163AF85}"/>
              </a:ext>
            </a:extLst>
          </p:cNvPr>
          <p:cNvSpPr>
            <a:spLocks noGrp="1"/>
          </p:cNvSpPr>
          <p:nvPr>
            <p:ph type="dt" sz="half" idx="10"/>
          </p:nvPr>
        </p:nvSpPr>
        <p:spPr/>
        <p:txBody>
          <a:bodyPr/>
          <a:lstStyle/>
          <a:p>
            <a:fld id="{9E18709F-5617-4A43-A8BB-39EB7DB8DA94}" type="datetimeFigureOut">
              <a:rPr lang="en-US" smtClean="0"/>
              <a:t>6/21/2021</a:t>
            </a:fld>
            <a:endParaRPr lang="en-US"/>
          </a:p>
        </p:txBody>
      </p:sp>
      <p:sp>
        <p:nvSpPr>
          <p:cNvPr id="4" name="Footer Placeholder 3">
            <a:extLst>
              <a:ext uri="{FF2B5EF4-FFF2-40B4-BE49-F238E27FC236}">
                <a16:creationId xmlns:a16="http://schemas.microsoft.com/office/drawing/2014/main" id="{F5138088-54BE-4CB7-9FA1-012869CC66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BB5BB-2E3C-42B4-93AC-2C10D0FCF4AA}"/>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3414937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331BC7-637B-442F-824A-210DA8C20843}"/>
              </a:ext>
            </a:extLst>
          </p:cNvPr>
          <p:cNvSpPr>
            <a:spLocks noGrp="1"/>
          </p:cNvSpPr>
          <p:nvPr>
            <p:ph type="dt" sz="half" idx="10"/>
          </p:nvPr>
        </p:nvSpPr>
        <p:spPr/>
        <p:txBody>
          <a:bodyPr/>
          <a:lstStyle/>
          <a:p>
            <a:fld id="{9E18709F-5617-4A43-A8BB-39EB7DB8DA94}" type="datetimeFigureOut">
              <a:rPr lang="en-US" smtClean="0"/>
              <a:t>6/21/2021</a:t>
            </a:fld>
            <a:endParaRPr lang="en-US"/>
          </a:p>
        </p:txBody>
      </p:sp>
      <p:sp>
        <p:nvSpPr>
          <p:cNvPr id="3" name="Footer Placeholder 2">
            <a:extLst>
              <a:ext uri="{FF2B5EF4-FFF2-40B4-BE49-F238E27FC236}">
                <a16:creationId xmlns:a16="http://schemas.microsoft.com/office/drawing/2014/main" id="{71755274-52E7-474F-BA7B-ACD5E9C737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BC2351-8CC8-4A30-980B-A2D349886D79}"/>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2575311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A174-79D5-4DC6-8531-180E5A697E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00A7D0-FA5C-4986-B68B-F8DCF362C8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C8D403-827D-436C-B110-D36F4F86F9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E29720-F7B7-46AE-8741-03FFEC4792BF}"/>
              </a:ext>
            </a:extLst>
          </p:cNvPr>
          <p:cNvSpPr>
            <a:spLocks noGrp="1"/>
          </p:cNvSpPr>
          <p:nvPr>
            <p:ph type="dt" sz="half" idx="10"/>
          </p:nvPr>
        </p:nvSpPr>
        <p:spPr/>
        <p:txBody>
          <a:bodyPr/>
          <a:lstStyle/>
          <a:p>
            <a:fld id="{9E18709F-5617-4A43-A8BB-39EB7DB8DA94}" type="datetimeFigureOut">
              <a:rPr lang="en-US" smtClean="0"/>
              <a:t>6/21/2021</a:t>
            </a:fld>
            <a:endParaRPr lang="en-US"/>
          </a:p>
        </p:txBody>
      </p:sp>
      <p:sp>
        <p:nvSpPr>
          <p:cNvPr id="6" name="Footer Placeholder 5">
            <a:extLst>
              <a:ext uri="{FF2B5EF4-FFF2-40B4-BE49-F238E27FC236}">
                <a16:creationId xmlns:a16="http://schemas.microsoft.com/office/drawing/2014/main" id="{D2B41D49-2DF8-41A3-B966-237FD4CF14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8EC6F5-3D39-44B1-8C51-E90A83D48ABB}"/>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114561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2C610-2F05-466A-B268-24C7D9A5A4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1489F0-8219-4971-BCF0-2327C3646D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DE50B22-232C-464D-B561-12C81578A0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BA121B-8CDC-4A44-9F1F-7FD70CF1C9D1}"/>
              </a:ext>
            </a:extLst>
          </p:cNvPr>
          <p:cNvSpPr>
            <a:spLocks noGrp="1"/>
          </p:cNvSpPr>
          <p:nvPr>
            <p:ph type="dt" sz="half" idx="10"/>
          </p:nvPr>
        </p:nvSpPr>
        <p:spPr/>
        <p:txBody>
          <a:bodyPr/>
          <a:lstStyle/>
          <a:p>
            <a:fld id="{9E18709F-5617-4A43-A8BB-39EB7DB8DA94}" type="datetimeFigureOut">
              <a:rPr lang="en-US" smtClean="0"/>
              <a:t>6/21/2021</a:t>
            </a:fld>
            <a:endParaRPr lang="en-US"/>
          </a:p>
        </p:txBody>
      </p:sp>
      <p:sp>
        <p:nvSpPr>
          <p:cNvPr id="6" name="Footer Placeholder 5">
            <a:extLst>
              <a:ext uri="{FF2B5EF4-FFF2-40B4-BE49-F238E27FC236}">
                <a16:creationId xmlns:a16="http://schemas.microsoft.com/office/drawing/2014/main" id="{0FDAB18E-1F34-4074-9BC6-274F283FB5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A51570-D877-4AF1-972A-AF774112F8C0}"/>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909823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B82377-34CE-4831-BE2E-499F86D13F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40342F-ACF4-45B2-B77F-774AD3C80C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AFD648-4635-4794-9918-1FE25D6F1F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18709F-5617-4A43-A8BB-39EB7DB8DA94}" type="datetimeFigureOut">
              <a:rPr lang="en-US" smtClean="0"/>
              <a:t>6/21/2021</a:t>
            </a:fld>
            <a:endParaRPr lang="en-US"/>
          </a:p>
        </p:txBody>
      </p:sp>
      <p:sp>
        <p:nvSpPr>
          <p:cNvPr id="5" name="Footer Placeholder 4">
            <a:extLst>
              <a:ext uri="{FF2B5EF4-FFF2-40B4-BE49-F238E27FC236}">
                <a16:creationId xmlns:a16="http://schemas.microsoft.com/office/drawing/2014/main" id="{5E4D657F-E72E-4EBF-AB33-19AD5AB593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4168F5-E3DB-4336-9ECF-3A6E97134D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DD72CE-15D5-43BE-841F-78925906E125}" type="slidenum">
              <a:rPr lang="en-US" smtClean="0"/>
              <a:t>‹#›</a:t>
            </a:fld>
            <a:endParaRPr lang="en-US"/>
          </a:p>
        </p:txBody>
      </p:sp>
    </p:spTree>
    <p:extLst>
      <p:ext uri="{BB962C8B-B14F-4D97-AF65-F5344CB8AC3E}">
        <p14:creationId xmlns:p14="http://schemas.microsoft.com/office/powerpoint/2010/main" val="742924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9.png"/><Relationship Id="rId4" Type="http://schemas.microsoft.com/office/2011/relationships/inkAction" Target="../ink/inkAction5.xml"/></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1.m4a"/><Relationship Id="rId1" Type="http://schemas.microsoft.com/office/2007/relationships/media" Target="../media/media11.m4a"/><Relationship Id="rId6" Type="http://schemas.microsoft.com/office/2011/relationships/inkAction" Target="../ink/inkAction6.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4.png"/><Relationship Id="rId5" Type="http://schemas.microsoft.com/office/2011/relationships/inkAction" Target="../ink/inkAction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microsoft.com/office/2011/relationships/inkAction" Target="../ink/inkAction8.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6.png"/><Relationship Id="rId5" Type="http://schemas.openxmlformats.org/officeDocument/2006/relationships/customXml" Target="../ink/ink1.xml"/><Relationship Id="rId4" Type="http://schemas.openxmlformats.org/officeDocument/2006/relationships/image" Target="../media/image15.png"/><Relationship Id="rId9"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18.png"/><Relationship Id="rId4" Type="http://schemas.microsoft.com/office/2011/relationships/inkAction" Target="../ink/inkAction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19.png"/><Relationship Id="rId4" Type="http://schemas.microsoft.com/office/2011/relationships/inkAction" Target="../ink/inkAction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image" Target="../media/image20.png"/><Relationship Id="rId4" Type="http://schemas.microsoft.com/office/2011/relationships/inkAction" Target="../ink/inkAction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21.png"/><Relationship Id="rId4" Type="http://schemas.microsoft.com/office/2011/relationships/inkAction" Target="../ink/inkAction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customXml" Target="../ink/ink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image" Target="../media/image23.png"/><Relationship Id="rId4" Type="http://schemas.microsoft.com/office/2011/relationships/inkAction" Target="../ink/inkAction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4.png"/><Relationship Id="rId5" Type="http://schemas.microsoft.com/office/2011/relationships/inkAction" Target="../ink/inkAction14.xml"/><Relationship Id="rId4" Type="http://schemas.openxmlformats.org/officeDocument/2006/relationships/notesSlide" Target="../notesSlides/notesSlide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png"/><Relationship Id="rId5" Type="http://schemas.openxmlformats.org/officeDocument/2006/relationships/image" Target="../media/image25.png"/><Relationship Id="rId4" Type="http://schemas.microsoft.com/office/2011/relationships/inkAction" Target="../ink/inkAction1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7.png"/><Relationship Id="rId5" Type="http://schemas.microsoft.com/office/2011/relationships/inkAction" Target="../ink/inkAction16.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9.png"/><Relationship Id="rId5" Type="http://schemas.microsoft.com/office/2011/relationships/inkAction" Target="../ink/inkAction17.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microsoft.com/office/2011/relationships/inkAction" Target="../ink/inkAction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4.png"/><Relationship Id="rId4" Type="http://schemas.microsoft.com/office/2011/relationships/inkAction" Target="../ink/inkAction2.xml"/></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microsoft.com/office/2011/relationships/inkAction" Target="../ink/inkAction3.xml"/><Relationship Id="rId5" Type="http://schemas.openxmlformats.org/officeDocument/2006/relationships/image" Target="../media/image5.png"/><Relationship Id="rId4" Type="http://schemas.openxmlformats.org/officeDocument/2006/relationships/hyperlink" Target="https://www.whitehouse.gov/omb/"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9.m4a"/><Relationship Id="rId1" Type="http://schemas.microsoft.com/office/2007/relationships/media" Target="../media/media9.m4a"/><Relationship Id="rId6" Type="http://schemas.microsoft.com/office/2011/relationships/inkAction" Target="../ink/inkAction4.xml"/><Relationship Id="rId5" Type="http://schemas.openxmlformats.org/officeDocument/2006/relationships/image" Target="../media/image7.png"/><Relationship Id="rId4" Type="http://schemas.openxmlformats.org/officeDocument/2006/relationships/hyperlink" Target="https://www.reginfo.gov/public/"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F8F473-F834-40CC-84BC-97057EE15811}"/>
              </a:ext>
            </a:extLst>
          </p:cNvPr>
          <p:cNvSpPr>
            <a:spLocks noGrp="1"/>
          </p:cNvSpPr>
          <p:nvPr>
            <p:ph type="ctrTitle"/>
          </p:nvPr>
        </p:nvSpPr>
        <p:spPr/>
        <p:txBody>
          <a:bodyPr>
            <a:normAutofit fontScale="90000"/>
          </a:bodyPr>
          <a:lstStyle/>
          <a:p>
            <a:r>
              <a:rPr lang="en-US" dirty="0"/>
              <a:t>Executive Order and Statutory Requirements for Reviewing Rulemaking</a:t>
            </a:r>
          </a:p>
        </p:txBody>
      </p:sp>
      <p:sp>
        <p:nvSpPr>
          <p:cNvPr id="6" name="Subtitle 5">
            <a:extLst>
              <a:ext uri="{FF2B5EF4-FFF2-40B4-BE49-F238E27FC236}">
                <a16:creationId xmlns:a16="http://schemas.microsoft.com/office/drawing/2014/main" id="{21B23A58-E8C3-4C11-8F26-E9FCD693FF81}"/>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2AA4A35A-2E81-4B33-B4FF-629D058F0810}"/>
              </a:ext>
            </a:extLst>
          </p:cNvPr>
          <p:cNvSpPr>
            <a:spLocks noGrp="1"/>
          </p:cNvSpPr>
          <p:nvPr>
            <p:ph type="sldNum" sz="quarter" idx="12"/>
          </p:nvPr>
        </p:nvSpPr>
        <p:spPr/>
        <p:txBody>
          <a:bodyPr/>
          <a:lstStyle/>
          <a:p>
            <a:pPr>
              <a:defRPr/>
            </a:pPr>
            <a:fld id="{4ED10AEB-F9C5-42A6-A589-3F7DD923D582}" type="slidenum">
              <a:rPr lang="en-US" smtClean="0"/>
              <a:pPr>
                <a:defRPr/>
              </a:pPr>
              <a:t>1</a:t>
            </a:fld>
            <a:endParaRPr lang="en-US"/>
          </a:p>
        </p:txBody>
      </p:sp>
      <p:pic>
        <p:nvPicPr>
          <p:cNvPr id="7" name="Audio 6">
            <a:hlinkClick r:id="" action="ppaction://media"/>
            <a:extLst>
              <a:ext uri="{FF2B5EF4-FFF2-40B4-BE49-F238E27FC236}">
                <a16:creationId xmlns:a16="http://schemas.microsoft.com/office/drawing/2014/main" id="{3A0A42BF-90A5-4A92-AD60-67CC1BE69C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69446648"/>
      </p:ext>
    </p:extLst>
  </p:cSld>
  <p:clrMapOvr>
    <a:masterClrMapping/>
  </p:clrMapOvr>
  <mc:AlternateContent xmlns:mc="http://schemas.openxmlformats.org/markup-compatibility/2006">
    <mc:Choice xmlns:p14="http://schemas.microsoft.com/office/powerpoint/2010/main" Requires="p14">
      <p:transition spd="slow" p14:dur="2000" advTm="12710"/>
    </mc:Choice>
    <mc:Fallback>
      <p:transition spd="slow" advTm="12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54ECCF5-AC2D-4F94-ACFA-8CDE7E464FC9}" type="slidenum">
              <a:rPr lang="en-US" smtClean="0"/>
              <a:pPr/>
              <a:t>10</a:t>
            </a:fld>
            <a:endParaRPr lang="en-US"/>
          </a:p>
        </p:txBody>
      </p:sp>
      <p:sp>
        <p:nvSpPr>
          <p:cNvPr id="47107" name="Rectangle 2"/>
          <p:cNvSpPr>
            <a:spLocks noGrp="1" noChangeArrowheads="1"/>
          </p:cNvSpPr>
          <p:nvPr>
            <p:ph type="title"/>
          </p:nvPr>
        </p:nvSpPr>
        <p:spPr/>
        <p:txBody>
          <a:bodyPr/>
          <a:lstStyle/>
          <a:p>
            <a:pPr eaLnBrk="1" hangingPunct="1">
              <a:lnSpc>
                <a:spcPct val="80000"/>
              </a:lnSpc>
            </a:pPr>
            <a:r>
              <a:rPr lang="en-US" dirty="0"/>
              <a:t>Regulatory Agenda</a:t>
            </a:r>
          </a:p>
        </p:txBody>
      </p:sp>
      <p:sp>
        <p:nvSpPr>
          <p:cNvPr id="47108" name="Rectangle 3"/>
          <p:cNvSpPr>
            <a:spLocks noGrp="1" noChangeArrowheads="1"/>
          </p:cNvSpPr>
          <p:nvPr>
            <p:ph type="body" idx="1"/>
          </p:nvPr>
        </p:nvSpPr>
        <p:spPr>
          <a:xfrm>
            <a:off x="838200" y="1444598"/>
            <a:ext cx="10515600" cy="5102199"/>
          </a:xfrm>
        </p:spPr>
        <p:txBody>
          <a:bodyPr>
            <a:normAutofit lnSpcReduction="10000"/>
          </a:bodyPr>
          <a:lstStyle/>
          <a:p>
            <a:pPr eaLnBrk="1" hangingPunct="1">
              <a:lnSpc>
                <a:spcPct val="80000"/>
              </a:lnSpc>
            </a:pPr>
            <a:r>
              <a:rPr lang="en-US" dirty="0"/>
              <a:t>The regulatory agenda is “an inventory of all regulations under development or review” by that agency.  </a:t>
            </a:r>
          </a:p>
          <a:p>
            <a:pPr eaLnBrk="1" hangingPunct="1">
              <a:lnSpc>
                <a:spcPct val="80000"/>
              </a:lnSpc>
            </a:pPr>
            <a:r>
              <a:rPr lang="en-US" dirty="0"/>
              <a:t>The “regulatory plan” identifies “the most important significant regulatory actions” that the agency plans to take in the next year or so.</a:t>
            </a:r>
          </a:p>
          <a:p>
            <a:pPr eaLnBrk="1" hangingPunct="1">
              <a:lnSpc>
                <a:spcPct val="80000"/>
              </a:lnSpc>
            </a:pPr>
            <a:r>
              <a:rPr lang="en-US" dirty="0"/>
              <a:t>The regulatory agenda (with its regulatory plan) goes to the  Office of Information and Regulatory Affairs (OIRA) </a:t>
            </a:r>
          </a:p>
          <a:p>
            <a:pPr lvl="1" eaLnBrk="1" hangingPunct="1">
              <a:lnSpc>
                <a:spcPct val="80000"/>
              </a:lnSpc>
            </a:pPr>
            <a:r>
              <a:rPr lang="en-US" dirty="0"/>
              <a:t>OIRA circulates it to other agencies and conducts its own review for conflicts</a:t>
            </a:r>
          </a:p>
          <a:p>
            <a:pPr lvl="1" eaLnBrk="1" hangingPunct="1">
              <a:lnSpc>
                <a:spcPct val="80000"/>
              </a:lnSpc>
            </a:pPr>
            <a:r>
              <a:rPr lang="en-US" dirty="0"/>
              <a:t>OIRA also has meetings with the agency and Vice President to coordinate agency action.</a:t>
            </a:r>
          </a:p>
          <a:p>
            <a:pPr>
              <a:lnSpc>
                <a:spcPct val="80000"/>
              </a:lnSpc>
            </a:pPr>
            <a:r>
              <a:rPr lang="en-US" dirty="0"/>
              <a:t>Each agency designates a “Regulatory Policy Officer” (“RPO”).</a:t>
            </a:r>
          </a:p>
          <a:p>
            <a:pPr>
              <a:lnSpc>
                <a:spcPct val="80000"/>
              </a:lnSpc>
            </a:pPr>
            <a:r>
              <a:rPr lang="en-US" dirty="0"/>
              <a:t>The RPO reports to the head of the agency and must be involved “at each stage of the regulatory process to foster the development of effective, innovative, and least burdensome regulations and to further the principles [for regulation].”</a:t>
            </a:r>
          </a:p>
          <a:p>
            <a:pPr>
              <a:lnSpc>
                <a:spcPct val="80000"/>
              </a:lnSpc>
            </a:pPr>
            <a:endParaRPr lang="en-US" dirty="0"/>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5" name="Ink 4">
                <a:extLst>
                  <a:ext uri="{FF2B5EF4-FFF2-40B4-BE49-F238E27FC236}">
                    <a16:creationId xmlns:a16="http://schemas.microsoft.com/office/drawing/2014/main" id="{17DA87C8-FE88-4D1E-A3F6-170B2E670A28}"/>
                  </a:ext>
                </a:extLst>
              </p14:cNvPr>
              <p14:cNvContentPartPr/>
              <p14:nvPr>
                <p:extLst>
                  <p:ext uri="{42D2F446-02D8-4167-A562-619A0277C38B}">
                    <p15:isNarration xmlns:p15="http://schemas.microsoft.com/office/powerpoint/2012/main" val="1"/>
                  </p:ext>
                </p:extLst>
              </p14:nvPr>
            </p14:nvContentPartPr>
            <p14:xfrm>
              <a:off x="4632120" y="4600080"/>
              <a:ext cx="5685480" cy="651600"/>
            </p14:xfrm>
          </p:contentPart>
        </mc:Choice>
        <mc:Fallback>
          <p:pic>
            <p:nvPicPr>
              <p:cNvPr id="5" name="Ink 4">
                <a:extLst>
                  <a:ext uri="{FF2B5EF4-FFF2-40B4-BE49-F238E27FC236}">
                    <a16:creationId xmlns:a16="http://schemas.microsoft.com/office/drawing/2014/main" id="{17DA87C8-FE88-4D1E-A3F6-170B2E670A28}"/>
                  </a:ext>
                </a:extLst>
              </p:cNvPr>
              <p:cNvPicPr>
                <a:picLocks noGrp="1" noRot="1" noChangeAspect="1" noMove="1" noResize="1" noEditPoints="1" noAdjustHandles="1" noChangeArrowheads="1" noChangeShapeType="1"/>
              </p:cNvPicPr>
              <p:nvPr/>
            </p:nvPicPr>
            <p:blipFill>
              <a:blip r:embed="rId5"/>
              <a:stretch>
                <a:fillRect/>
              </a:stretch>
            </p:blipFill>
            <p:spPr>
              <a:xfrm>
                <a:off x="4622760" y="4590720"/>
                <a:ext cx="5704200" cy="670320"/>
              </a:xfrm>
              <a:prstGeom prst="rect">
                <a:avLst/>
              </a:prstGeom>
            </p:spPr>
          </p:pic>
        </mc:Fallback>
      </mc:AlternateContent>
      <p:pic>
        <p:nvPicPr>
          <p:cNvPr id="6" name="Audio 5">
            <a:hlinkClick r:id="" action="ppaction://media"/>
            <a:extLst>
              <a:ext uri="{FF2B5EF4-FFF2-40B4-BE49-F238E27FC236}">
                <a16:creationId xmlns:a16="http://schemas.microsoft.com/office/drawing/2014/main" id="{702FC336-A1D6-42A7-B6C0-3EC0A3D26F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90379217"/>
      </p:ext>
    </p:extLst>
  </p:cSld>
  <p:clrMapOvr>
    <a:masterClrMapping/>
  </p:clrMapOvr>
  <mc:AlternateContent xmlns:mc="http://schemas.openxmlformats.org/markup-compatibility/2006">
    <mc:Choice xmlns:p14="http://schemas.microsoft.com/office/powerpoint/2010/main" Requires="p14">
      <p:transition spd="slow" p14:dur="2000" advTm="60008"/>
    </mc:Choice>
    <mc:Fallback>
      <p:transition spd="slow" advTm="60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FE8E8-468D-42FD-957C-D67122E5C1CC}"/>
              </a:ext>
            </a:extLst>
          </p:cNvPr>
          <p:cNvSpPr>
            <a:spLocks noGrp="1"/>
          </p:cNvSpPr>
          <p:nvPr>
            <p:ph type="title"/>
          </p:nvPr>
        </p:nvSpPr>
        <p:spPr>
          <a:xfrm>
            <a:off x="117690" y="365125"/>
            <a:ext cx="4293598" cy="1325563"/>
          </a:xfrm>
        </p:spPr>
        <p:txBody>
          <a:bodyPr>
            <a:normAutofit/>
          </a:bodyPr>
          <a:lstStyle/>
          <a:p>
            <a:endParaRPr lang="en-US" dirty="0"/>
          </a:p>
        </p:txBody>
      </p:sp>
      <p:pic>
        <p:nvPicPr>
          <p:cNvPr id="6" name="Content Placeholder 5">
            <a:extLst>
              <a:ext uri="{FF2B5EF4-FFF2-40B4-BE49-F238E27FC236}">
                <a16:creationId xmlns:a16="http://schemas.microsoft.com/office/drawing/2014/main" id="{7C37DE59-7355-4F14-9538-AC995E182583}"/>
              </a:ext>
            </a:extLst>
          </p:cNvPr>
          <p:cNvPicPr>
            <a:picLocks noGrp="1" noChangeAspect="1"/>
          </p:cNvPicPr>
          <p:nvPr>
            <p:ph idx="1"/>
          </p:nvPr>
        </p:nvPicPr>
        <p:blipFill>
          <a:blip r:embed="rId4"/>
          <a:stretch>
            <a:fillRect/>
          </a:stretch>
        </p:blipFill>
        <p:spPr>
          <a:xfrm>
            <a:off x="1224319" y="0"/>
            <a:ext cx="4293598" cy="6824317"/>
          </a:xfrm>
        </p:spPr>
      </p:pic>
      <p:sp>
        <p:nvSpPr>
          <p:cNvPr id="4" name="Slide Number Placeholder 3">
            <a:extLst>
              <a:ext uri="{FF2B5EF4-FFF2-40B4-BE49-F238E27FC236}">
                <a16:creationId xmlns:a16="http://schemas.microsoft.com/office/drawing/2014/main" id="{20AF61AB-72E7-4B07-A45D-167083BF6489}"/>
              </a:ext>
            </a:extLst>
          </p:cNvPr>
          <p:cNvSpPr>
            <a:spLocks noGrp="1"/>
          </p:cNvSpPr>
          <p:nvPr>
            <p:ph type="sldNum" sz="quarter" idx="12"/>
          </p:nvPr>
        </p:nvSpPr>
        <p:spPr/>
        <p:txBody>
          <a:bodyPr/>
          <a:lstStyle/>
          <a:p>
            <a:pPr>
              <a:defRPr/>
            </a:pPr>
            <a:fld id="{4ED10AEB-F9C5-42A6-A589-3F7DD923D582}" type="slidenum">
              <a:rPr lang="en-US" smtClean="0"/>
              <a:pPr>
                <a:defRPr/>
              </a:pPr>
              <a:t>11</a:t>
            </a:fld>
            <a:endParaRPr lang="en-US"/>
          </a:p>
        </p:txBody>
      </p:sp>
      <p:pic>
        <p:nvPicPr>
          <p:cNvPr id="8" name="Picture 7">
            <a:extLst>
              <a:ext uri="{FF2B5EF4-FFF2-40B4-BE49-F238E27FC236}">
                <a16:creationId xmlns:a16="http://schemas.microsoft.com/office/drawing/2014/main" id="{573B3329-891E-4A2E-B9D9-5C1CB2B7A7FC}"/>
              </a:ext>
            </a:extLst>
          </p:cNvPr>
          <p:cNvPicPr>
            <a:picLocks noChangeAspect="1"/>
          </p:cNvPicPr>
          <p:nvPr/>
        </p:nvPicPr>
        <p:blipFill>
          <a:blip r:embed="rId5"/>
          <a:stretch>
            <a:fillRect/>
          </a:stretch>
        </p:blipFill>
        <p:spPr>
          <a:xfrm>
            <a:off x="6175690" y="581756"/>
            <a:ext cx="3943350" cy="5157283"/>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7" name="Ink 6">
                <a:extLst>
                  <a:ext uri="{FF2B5EF4-FFF2-40B4-BE49-F238E27FC236}">
                    <a16:creationId xmlns:a16="http://schemas.microsoft.com/office/drawing/2014/main" id="{3D91FD7F-24EF-4F59-BB21-467637D84237}"/>
                  </a:ext>
                </a:extLst>
              </p14:cNvPr>
              <p14:cNvContentPartPr/>
              <p14:nvPr>
                <p:extLst>
                  <p:ext uri="{42D2F446-02D8-4167-A562-619A0277C38B}">
                    <p15:isNarration xmlns:p15="http://schemas.microsoft.com/office/powerpoint/2012/main" val="1"/>
                  </p:ext>
                </p:extLst>
              </p14:nvPr>
            </p14:nvContentPartPr>
            <p14:xfrm>
              <a:off x="2333160" y="995400"/>
              <a:ext cx="7191000" cy="4573800"/>
            </p14:xfrm>
          </p:contentPart>
        </mc:Choice>
        <mc:Fallback>
          <p:pic>
            <p:nvPicPr>
              <p:cNvPr id="7" name="Ink 6">
                <a:extLst>
                  <a:ext uri="{FF2B5EF4-FFF2-40B4-BE49-F238E27FC236}">
                    <a16:creationId xmlns:a16="http://schemas.microsoft.com/office/drawing/2014/main" id="{3D91FD7F-24EF-4F59-BB21-467637D84237}"/>
                  </a:ext>
                </a:extLst>
              </p:cNvPr>
              <p:cNvPicPr>
                <a:picLocks noGrp="1" noRot="1" noChangeAspect="1" noMove="1" noResize="1" noEditPoints="1" noAdjustHandles="1" noChangeArrowheads="1" noChangeShapeType="1"/>
              </p:cNvPicPr>
              <p:nvPr/>
            </p:nvPicPr>
            <p:blipFill>
              <a:blip r:embed="rId7"/>
              <a:stretch>
                <a:fillRect/>
              </a:stretch>
            </p:blipFill>
            <p:spPr>
              <a:xfrm>
                <a:off x="2323800" y="986040"/>
                <a:ext cx="7209720" cy="4592520"/>
              </a:xfrm>
              <a:prstGeom prst="rect">
                <a:avLst/>
              </a:prstGeom>
            </p:spPr>
          </p:pic>
        </mc:Fallback>
      </mc:AlternateContent>
      <p:pic>
        <p:nvPicPr>
          <p:cNvPr id="9" name="Audio 8">
            <a:hlinkClick r:id="" action="ppaction://media"/>
            <a:extLst>
              <a:ext uri="{FF2B5EF4-FFF2-40B4-BE49-F238E27FC236}">
                <a16:creationId xmlns:a16="http://schemas.microsoft.com/office/drawing/2014/main" id="{C1026913-1E53-4A7B-B85C-1A5AEB6A30F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5860581"/>
      </p:ext>
    </p:extLst>
  </p:cSld>
  <p:clrMapOvr>
    <a:masterClrMapping/>
  </p:clrMapOvr>
  <mc:AlternateContent xmlns:mc="http://schemas.openxmlformats.org/markup-compatibility/2006">
    <mc:Choice xmlns:p14="http://schemas.microsoft.com/office/powerpoint/2010/main" Requires="p14">
      <p:transition spd="slow" p14:dur="2000" advTm="100410"/>
    </mc:Choice>
    <mc:Fallback>
      <p:transition spd="slow" advTm="100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6FC21-93CB-41E6-AE6B-694BE9D13A1C}"/>
              </a:ext>
            </a:extLst>
          </p:cNvPr>
          <p:cNvSpPr>
            <a:spLocks noGrp="1"/>
          </p:cNvSpPr>
          <p:nvPr>
            <p:ph type="title"/>
          </p:nvPr>
        </p:nvSpPr>
        <p:spPr/>
        <p:txBody>
          <a:bodyPr/>
          <a:lstStyle/>
          <a:p>
            <a:endParaRPr lang="en-US" dirty="0"/>
          </a:p>
        </p:txBody>
      </p:sp>
      <p:pic>
        <p:nvPicPr>
          <p:cNvPr id="4" name="Content Placeholder 5">
            <a:extLst>
              <a:ext uri="{FF2B5EF4-FFF2-40B4-BE49-F238E27FC236}">
                <a16:creationId xmlns:a16="http://schemas.microsoft.com/office/drawing/2014/main" id="{D0BA5039-BB0E-4F4C-A5D0-7618C9A2E6C3}"/>
              </a:ext>
            </a:extLst>
          </p:cNvPr>
          <p:cNvPicPr>
            <a:picLocks noGrp="1" noChangeAspect="1"/>
          </p:cNvPicPr>
          <p:nvPr>
            <p:ph idx="1"/>
          </p:nvPr>
        </p:nvPicPr>
        <p:blipFill>
          <a:blip r:embed="rId4"/>
          <a:stretch>
            <a:fillRect/>
          </a:stretch>
        </p:blipFill>
        <p:spPr>
          <a:xfrm>
            <a:off x="-1" y="1622558"/>
            <a:ext cx="11946987" cy="4661863"/>
          </a:xfrm>
        </p:spPr>
      </p:pic>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5" name="Ink 4">
                <a:extLst>
                  <a:ext uri="{FF2B5EF4-FFF2-40B4-BE49-F238E27FC236}">
                    <a16:creationId xmlns:a16="http://schemas.microsoft.com/office/drawing/2014/main" id="{474BBD1E-D358-4E05-8454-3B83C8CE88AF}"/>
                  </a:ext>
                </a:extLst>
              </p14:cNvPr>
              <p14:cNvContentPartPr/>
              <p14:nvPr>
                <p:extLst>
                  <p:ext uri="{42D2F446-02D8-4167-A562-619A0277C38B}">
                    <p15:isNarration xmlns:p15="http://schemas.microsoft.com/office/powerpoint/2012/main" val="1"/>
                  </p:ext>
                </p:extLst>
              </p14:nvPr>
            </p14:nvContentPartPr>
            <p14:xfrm>
              <a:off x="3341160" y="1766160"/>
              <a:ext cx="8208720" cy="3663000"/>
            </p14:xfrm>
          </p:contentPart>
        </mc:Choice>
        <mc:Fallback>
          <p:pic>
            <p:nvPicPr>
              <p:cNvPr id="5" name="Ink 4">
                <a:extLst>
                  <a:ext uri="{FF2B5EF4-FFF2-40B4-BE49-F238E27FC236}">
                    <a16:creationId xmlns:a16="http://schemas.microsoft.com/office/drawing/2014/main" id="{474BBD1E-D358-4E05-8454-3B83C8CE88AF}"/>
                  </a:ext>
                </a:extLst>
              </p:cNvPr>
              <p:cNvPicPr>
                <a:picLocks noGrp="1" noRot="1" noChangeAspect="1" noMove="1" noResize="1" noEditPoints="1" noAdjustHandles="1" noChangeArrowheads="1" noChangeShapeType="1"/>
              </p:cNvPicPr>
              <p:nvPr/>
            </p:nvPicPr>
            <p:blipFill>
              <a:blip r:embed="rId6"/>
              <a:stretch>
                <a:fillRect/>
              </a:stretch>
            </p:blipFill>
            <p:spPr>
              <a:xfrm>
                <a:off x="3331800" y="1756800"/>
                <a:ext cx="8227440" cy="3681720"/>
              </a:xfrm>
              <a:prstGeom prst="rect">
                <a:avLst/>
              </a:prstGeom>
            </p:spPr>
          </p:pic>
        </mc:Fallback>
      </mc:AlternateContent>
      <p:pic>
        <p:nvPicPr>
          <p:cNvPr id="6" name="Audio 5">
            <a:hlinkClick r:id="" action="ppaction://media"/>
            <a:extLst>
              <a:ext uri="{FF2B5EF4-FFF2-40B4-BE49-F238E27FC236}">
                <a16:creationId xmlns:a16="http://schemas.microsoft.com/office/drawing/2014/main" id="{48712158-7EEE-4AC8-A256-F909BA8994B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96304473"/>
      </p:ext>
    </p:extLst>
  </p:cSld>
  <p:clrMapOvr>
    <a:masterClrMapping/>
  </p:clrMapOvr>
  <mc:AlternateContent xmlns:mc="http://schemas.openxmlformats.org/markup-compatibility/2006">
    <mc:Choice xmlns:p14="http://schemas.microsoft.com/office/powerpoint/2010/main" Requires="p14">
      <p:transition spd="slow" p14:dur="2000" advTm="58476"/>
    </mc:Choice>
    <mc:Fallback>
      <p:transition spd="slow" advTm="58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FE398-26BB-418E-AB37-46D9F71E1F60}"/>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9772FE25-DA2E-4DFA-B607-9D5113200FCF}"/>
              </a:ext>
            </a:extLst>
          </p:cNvPr>
          <p:cNvSpPr>
            <a:spLocks noGrp="1"/>
          </p:cNvSpPr>
          <p:nvPr>
            <p:ph type="sldNum" sz="quarter" idx="12"/>
          </p:nvPr>
        </p:nvSpPr>
        <p:spPr/>
        <p:txBody>
          <a:bodyPr/>
          <a:lstStyle/>
          <a:p>
            <a:pPr>
              <a:defRPr/>
            </a:pPr>
            <a:fld id="{4ED10AEB-F9C5-42A6-A589-3F7DD923D582}" type="slidenum">
              <a:rPr lang="en-US" smtClean="0"/>
              <a:pPr>
                <a:defRPr/>
              </a:pPr>
              <a:t>13</a:t>
            </a:fld>
            <a:endParaRPr lang="en-US"/>
          </a:p>
        </p:txBody>
      </p:sp>
      <p:sp>
        <p:nvSpPr>
          <p:cNvPr id="5" name="Content Placeholder 4">
            <a:extLst>
              <a:ext uri="{FF2B5EF4-FFF2-40B4-BE49-F238E27FC236}">
                <a16:creationId xmlns:a16="http://schemas.microsoft.com/office/drawing/2014/main" id="{3B9660B6-AC83-42E7-8876-34B55B76AE09}"/>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D33AAA32-32C3-4E27-BE5A-3ACB8FEDEB9F}"/>
              </a:ext>
            </a:extLst>
          </p:cNvPr>
          <p:cNvPicPr>
            <a:picLocks noChangeAspect="1"/>
          </p:cNvPicPr>
          <p:nvPr/>
        </p:nvPicPr>
        <p:blipFill>
          <a:blip r:embed="rId4"/>
          <a:stretch>
            <a:fillRect/>
          </a:stretch>
        </p:blipFill>
        <p:spPr>
          <a:xfrm>
            <a:off x="0" y="371071"/>
            <a:ext cx="12192000" cy="6115857"/>
          </a:xfrm>
          <a:prstGeom prst="rect">
            <a:avLst/>
          </a:prstGeom>
        </p:spPr>
      </p:pic>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9668913D-6636-40C3-9D16-189FC160E602}"/>
                  </a:ext>
                </a:extLst>
              </p14:cNvPr>
              <p14:cNvContentPartPr/>
              <p14:nvPr/>
            </p14:nvContentPartPr>
            <p14:xfrm>
              <a:off x="5174280" y="6593760"/>
              <a:ext cx="95760" cy="53640"/>
            </p14:xfrm>
          </p:contentPart>
        </mc:Choice>
        <mc:Fallback>
          <p:pic>
            <p:nvPicPr>
              <p:cNvPr id="3" name="Ink 2">
                <a:extLst>
                  <a:ext uri="{FF2B5EF4-FFF2-40B4-BE49-F238E27FC236}">
                    <a16:creationId xmlns:a16="http://schemas.microsoft.com/office/drawing/2014/main" id="{9668913D-6636-40C3-9D16-189FC160E602}"/>
                  </a:ext>
                </a:extLst>
              </p:cNvPr>
              <p:cNvPicPr/>
              <p:nvPr/>
            </p:nvPicPr>
            <p:blipFill>
              <a:blip r:embed="rId6"/>
              <a:stretch>
                <a:fillRect/>
              </a:stretch>
            </p:blipFill>
            <p:spPr>
              <a:xfrm>
                <a:off x="5164920" y="6584400"/>
                <a:ext cx="114480" cy="72360"/>
              </a:xfrm>
              <a:prstGeom prst="rect">
                <a:avLst/>
              </a:prstGeom>
            </p:spPr>
          </p:pic>
        </mc:Fallback>
      </mc:AlternateContent>
      <mc:AlternateContent xmlns:mc="http://schemas.openxmlformats.org/markup-compatibility/2006">
        <mc:Choice xmlns:p14="http://schemas.microsoft.com/office/powerpoint/2010/main" xmlns:iact="http://schemas.microsoft.com/office/powerpoint/2014/inkAction" Requires="p14 iact">
          <p:contentPart p14:bwMode="auto" r:id="rId7">
            <p14:nvContentPartPr>
              <p14:cNvPr id="6" name="Ink 5">
                <a:extLst>
                  <a:ext uri="{FF2B5EF4-FFF2-40B4-BE49-F238E27FC236}">
                    <a16:creationId xmlns:a16="http://schemas.microsoft.com/office/drawing/2014/main" id="{CFD3CBB0-F233-447A-AAA4-0A3CB4EB1B14}"/>
                  </a:ext>
                </a:extLst>
              </p14:cNvPr>
              <p14:cNvContentPartPr/>
              <p14:nvPr>
                <p:extLst>
                  <p:ext uri="{42D2F446-02D8-4167-A562-619A0277C38B}">
                    <p15:isNarration xmlns:p15="http://schemas.microsoft.com/office/powerpoint/2012/main" val="1"/>
                  </p:ext>
                </p:extLst>
              </p14:nvPr>
            </p14:nvContentPartPr>
            <p14:xfrm>
              <a:off x="593640" y="852840"/>
              <a:ext cx="11242080" cy="5488920"/>
            </p14:xfrm>
          </p:contentPart>
        </mc:Choice>
        <mc:Fallback>
          <p:pic>
            <p:nvPicPr>
              <p:cNvPr id="6" name="Ink 5">
                <a:extLst>
                  <a:ext uri="{FF2B5EF4-FFF2-40B4-BE49-F238E27FC236}">
                    <a16:creationId xmlns:a16="http://schemas.microsoft.com/office/drawing/2014/main" id="{CFD3CBB0-F233-447A-AAA4-0A3CB4EB1B14}"/>
                  </a:ext>
                </a:extLst>
              </p:cNvPr>
              <p:cNvPicPr>
                <a:picLocks noGrp="1" noRot="1" noChangeAspect="1" noMove="1" noResize="1" noEditPoints="1" noAdjustHandles="1" noChangeArrowheads="1" noChangeShapeType="1"/>
              </p:cNvPicPr>
              <p:nvPr/>
            </p:nvPicPr>
            <p:blipFill>
              <a:blip r:embed="rId8"/>
              <a:stretch>
                <a:fillRect/>
              </a:stretch>
            </p:blipFill>
            <p:spPr>
              <a:xfrm>
                <a:off x="584280" y="843480"/>
                <a:ext cx="11260800" cy="5507640"/>
              </a:xfrm>
              <a:prstGeom prst="rect">
                <a:avLst/>
              </a:prstGeom>
            </p:spPr>
          </p:pic>
        </mc:Fallback>
      </mc:AlternateContent>
      <p:pic>
        <p:nvPicPr>
          <p:cNvPr id="7" name="Audio 6">
            <a:hlinkClick r:id="" action="ppaction://media"/>
            <a:extLst>
              <a:ext uri="{FF2B5EF4-FFF2-40B4-BE49-F238E27FC236}">
                <a16:creationId xmlns:a16="http://schemas.microsoft.com/office/drawing/2014/main" id="{C494B348-6EA5-4897-9640-95593150C8D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1512588"/>
      </p:ext>
    </p:extLst>
  </p:cSld>
  <p:clrMapOvr>
    <a:masterClrMapping/>
  </p:clrMapOvr>
  <mc:AlternateContent xmlns:mc="http://schemas.openxmlformats.org/markup-compatibility/2006">
    <mc:Choice xmlns:p14="http://schemas.microsoft.com/office/powerpoint/2010/main" Requires="p14">
      <p:transition spd="slow" p14:dur="2000" advTm="96927"/>
    </mc:Choice>
    <mc:Fallback>
      <p:transition spd="slow" advTm="96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5CF3BCD-661F-40CB-9E3B-51934C2828F6}" type="slidenum">
              <a:rPr lang="en-US" smtClean="0"/>
              <a:pPr/>
              <a:t>14</a:t>
            </a:fld>
            <a:endParaRPr lang="en-US"/>
          </a:p>
        </p:txBody>
      </p:sp>
      <p:sp>
        <p:nvSpPr>
          <p:cNvPr id="6147" name="Rectangle 2"/>
          <p:cNvSpPr>
            <a:spLocks noGrp="1" noChangeArrowheads="1"/>
          </p:cNvSpPr>
          <p:nvPr>
            <p:ph type="title"/>
          </p:nvPr>
        </p:nvSpPr>
        <p:spPr/>
        <p:txBody>
          <a:bodyPr/>
          <a:lstStyle/>
          <a:p>
            <a:pPr eaLnBrk="1" hangingPunct="1"/>
            <a:r>
              <a:rPr lang="en-US" dirty="0"/>
              <a:t>Executive Order 12866 - The Regulatory Philosophy</a:t>
            </a:r>
          </a:p>
        </p:txBody>
      </p:sp>
      <p:sp>
        <p:nvSpPr>
          <p:cNvPr id="6148" name="Rectangle 3"/>
          <p:cNvSpPr>
            <a:spLocks noGrp="1" noChangeArrowheads="1"/>
          </p:cNvSpPr>
          <p:nvPr>
            <p:ph type="body" idx="1"/>
          </p:nvPr>
        </p:nvSpPr>
        <p:spPr>
          <a:xfrm>
            <a:off x="985192" y="2106070"/>
            <a:ext cx="9378008" cy="4523330"/>
          </a:xfrm>
        </p:spPr>
        <p:txBody>
          <a:bodyPr>
            <a:normAutofit/>
          </a:bodyPr>
          <a:lstStyle/>
          <a:p>
            <a:pPr>
              <a:lnSpc>
                <a:spcPct val="80000"/>
              </a:lnSpc>
            </a:pPr>
            <a:r>
              <a:rPr lang="en-US" dirty="0"/>
              <a:t>Federal agencies should promulgate only such regulations as are </a:t>
            </a:r>
          </a:p>
          <a:p>
            <a:pPr lvl="1">
              <a:lnSpc>
                <a:spcPct val="80000"/>
              </a:lnSpc>
            </a:pPr>
            <a:r>
              <a:rPr lang="en-US" dirty="0"/>
              <a:t>required by law, </a:t>
            </a:r>
          </a:p>
          <a:p>
            <a:pPr lvl="1">
              <a:lnSpc>
                <a:spcPct val="80000"/>
              </a:lnSpc>
            </a:pPr>
            <a:r>
              <a:rPr lang="en-US" dirty="0"/>
              <a:t>are necessary to interpret the law, </a:t>
            </a:r>
          </a:p>
          <a:p>
            <a:pPr lvl="1">
              <a:lnSpc>
                <a:spcPct val="80000"/>
              </a:lnSpc>
            </a:pPr>
            <a:r>
              <a:rPr lang="en-US" dirty="0"/>
              <a:t>or are made necessary by compelling public need, such as material failures of private markets to protect or improve the health and safety of the public, the environment, or the well-being of the American people. </a:t>
            </a:r>
          </a:p>
          <a:p>
            <a:pPr>
              <a:lnSpc>
                <a:spcPct val="80000"/>
              </a:lnSpc>
            </a:pPr>
            <a:r>
              <a:rPr lang="en-US" dirty="0"/>
              <a:t>In deciding whether and how to regulate, agencies should assess all costs and benefits of available regulatory alternatives, including the alternative of not regulating.</a:t>
            </a: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2" name="Ink 1">
                <a:extLst>
                  <a:ext uri="{FF2B5EF4-FFF2-40B4-BE49-F238E27FC236}">
                    <a16:creationId xmlns:a16="http://schemas.microsoft.com/office/drawing/2014/main" id="{6B3F2B76-7A6D-4157-BC61-F6838BAF7037}"/>
                  </a:ext>
                </a:extLst>
              </p14:cNvPr>
              <p14:cNvContentPartPr/>
              <p14:nvPr>
                <p:extLst>
                  <p:ext uri="{42D2F446-02D8-4167-A562-619A0277C38B}">
                    <p15:isNarration xmlns:p15="http://schemas.microsoft.com/office/powerpoint/2012/main" val="1"/>
                  </p:ext>
                </p:extLst>
              </p14:nvPr>
            </p14:nvContentPartPr>
            <p14:xfrm>
              <a:off x="1288800" y="3138480"/>
              <a:ext cx="8738640" cy="2843280"/>
            </p14:xfrm>
          </p:contentPart>
        </mc:Choice>
        <mc:Fallback>
          <p:pic>
            <p:nvPicPr>
              <p:cNvPr id="2" name="Ink 1">
                <a:extLst>
                  <a:ext uri="{FF2B5EF4-FFF2-40B4-BE49-F238E27FC236}">
                    <a16:creationId xmlns:a16="http://schemas.microsoft.com/office/drawing/2014/main" id="{6B3F2B76-7A6D-4157-BC61-F6838BAF7037}"/>
                  </a:ext>
                </a:extLst>
              </p:cNvPr>
              <p:cNvPicPr>
                <a:picLocks noGrp="1" noRot="1" noChangeAspect="1" noMove="1" noResize="1" noEditPoints="1" noAdjustHandles="1" noChangeArrowheads="1" noChangeShapeType="1"/>
              </p:cNvPicPr>
              <p:nvPr/>
            </p:nvPicPr>
            <p:blipFill>
              <a:blip r:embed="rId5"/>
              <a:stretch>
                <a:fillRect/>
              </a:stretch>
            </p:blipFill>
            <p:spPr>
              <a:xfrm>
                <a:off x="1279440" y="3129120"/>
                <a:ext cx="8757360" cy="2862000"/>
              </a:xfrm>
              <a:prstGeom prst="rect">
                <a:avLst/>
              </a:prstGeom>
            </p:spPr>
          </p:pic>
        </mc:Fallback>
      </mc:AlternateContent>
      <p:pic>
        <p:nvPicPr>
          <p:cNvPr id="3" name="Audio 2">
            <a:hlinkClick r:id="" action="ppaction://media"/>
            <a:extLst>
              <a:ext uri="{FF2B5EF4-FFF2-40B4-BE49-F238E27FC236}">
                <a16:creationId xmlns:a16="http://schemas.microsoft.com/office/drawing/2014/main" id="{CC00093A-11B7-4689-B21B-E72968BD6B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61444560"/>
      </p:ext>
    </p:extLst>
  </p:cSld>
  <p:clrMapOvr>
    <a:masterClrMapping/>
  </p:clrMapOvr>
  <mc:AlternateContent xmlns:mc="http://schemas.openxmlformats.org/markup-compatibility/2006">
    <mc:Choice xmlns:p14="http://schemas.microsoft.com/office/powerpoint/2010/main" Requires="p14">
      <p:transition spd="slow" p14:dur="2000" advTm="77864"/>
    </mc:Choice>
    <mc:Fallback>
      <p:transition spd="slow" advTm="77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BCE78E0-B807-47FF-B247-59ECD8E22E95}" type="slidenum">
              <a:rPr lang="en-US" smtClean="0"/>
              <a:pPr/>
              <a:t>15</a:t>
            </a:fld>
            <a:endParaRPr lang="en-US"/>
          </a:p>
        </p:txBody>
      </p:sp>
      <p:sp>
        <p:nvSpPr>
          <p:cNvPr id="17411" name="Rectangle 2"/>
          <p:cNvSpPr>
            <a:spLocks noGrp="1" noChangeArrowheads="1"/>
          </p:cNvSpPr>
          <p:nvPr>
            <p:ph type="title"/>
          </p:nvPr>
        </p:nvSpPr>
        <p:spPr/>
        <p:txBody>
          <a:bodyPr/>
          <a:lstStyle/>
          <a:p>
            <a:pPr eaLnBrk="1" hangingPunct="1"/>
            <a:r>
              <a:rPr lang="en-US" dirty="0"/>
              <a:t>Where does the Court Stand on Requiring CBA? (Not in the book.)</a:t>
            </a:r>
          </a:p>
        </p:txBody>
      </p:sp>
      <p:sp>
        <p:nvSpPr>
          <p:cNvPr id="17412" name="Rectangle 3"/>
          <p:cNvSpPr>
            <a:spLocks noGrp="1" noChangeArrowheads="1"/>
          </p:cNvSpPr>
          <p:nvPr>
            <p:ph type="body" idx="1"/>
          </p:nvPr>
        </p:nvSpPr>
        <p:spPr/>
        <p:txBody>
          <a:bodyPr>
            <a:normAutofit lnSpcReduction="10000"/>
          </a:bodyPr>
          <a:lstStyle/>
          <a:p>
            <a:pPr eaLnBrk="1" hangingPunct="1">
              <a:lnSpc>
                <a:spcPct val="90000"/>
              </a:lnSpc>
            </a:pPr>
            <a:r>
              <a:rPr lang="en-US" dirty="0"/>
              <a:t>The enabling act is controlling, in theory.</a:t>
            </a:r>
          </a:p>
          <a:p>
            <a:pPr lvl="1" eaLnBrk="1" hangingPunct="1">
              <a:lnSpc>
                <a:spcPct val="90000"/>
              </a:lnSpc>
            </a:pPr>
            <a:r>
              <a:rPr lang="en-US" dirty="0"/>
              <a:t>In </a:t>
            </a:r>
            <a:r>
              <a:rPr lang="it-IT" dirty="0"/>
              <a:t>AFL-CIO v. API, 448 U.S. 607 (1980), the court found that OSHA enabling act required CBA on standards for benzene exposure.</a:t>
            </a:r>
          </a:p>
          <a:p>
            <a:pPr lvl="1" eaLnBrk="1" hangingPunct="1">
              <a:lnSpc>
                <a:spcPct val="90000"/>
              </a:lnSpc>
            </a:pPr>
            <a:r>
              <a:rPr lang="it-IT" dirty="0"/>
              <a:t>In </a:t>
            </a:r>
            <a:r>
              <a:rPr lang="en-US" dirty="0"/>
              <a:t>American Textile Mfrs. Institute v. Donovan, 452 U.S. 490 (1981), the court found that OSHA did not have to do CBA because it was not required by the statute.</a:t>
            </a:r>
          </a:p>
          <a:p>
            <a:pPr eaLnBrk="1" hangingPunct="1">
              <a:lnSpc>
                <a:spcPct val="90000"/>
              </a:lnSpc>
            </a:pPr>
            <a:r>
              <a:rPr lang="en-US" dirty="0"/>
              <a:t>Can the agency do CBA even if not required to?</a:t>
            </a:r>
          </a:p>
          <a:p>
            <a:pPr lvl="1"/>
            <a:r>
              <a:rPr lang="en-US" dirty="0"/>
              <a:t>Yes, unless the statute directs it NOT to do CPA.</a:t>
            </a:r>
          </a:p>
          <a:p>
            <a:pPr lvl="1"/>
            <a:r>
              <a:rPr lang="en-US" dirty="0"/>
              <a:t>The Delaney Clause is a statute that tells the FDA to not allow cancer causing substances in food. It does not allow the FDA to do a CBA analysis.</a:t>
            </a:r>
          </a:p>
          <a:p>
            <a:pPr eaLnBrk="1" hangingPunct="1">
              <a:lnSpc>
                <a:spcPct val="90000"/>
              </a:lnSpc>
            </a:pPr>
            <a:r>
              <a:rPr lang="en-US" dirty="0"/>
              <a:t>The courts increasingly impose something that looks like CBA during hard look review of the record, even if the statute is silent.</a:t>
            </a: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4" name="Ink 3">
                <a:extLst>
                  <a:ext uri="{FF2B5EF4-FFF2-40B4-BE49-F238E27FC236}">
                    <a16:creationId xmlns:a16="http://schemas.microsoft.com/office/drawing/2014/main" id="{8EDD6519-3C98-47B0-9B8F-C20662FE6CE2}"/>
                  </a:ext>
                </a:extLst>
              </p14:cNvPr>
              <p14:cNvContentPartPr/>
              <p14:nvPr>
                <p:extLst>
                  <p:ext uri="{42D2F446-02D8-4167-A562-619A0277C38B}">
                    <p15:isNarration xmlns:p15="http://schemas.microsoft.com/office/powerpoint/2012/main" val="1"/>
                  </p:ext>
                </p:extLst>
              </p14:nvPr>
            </p14:nvContentPartPr>
            <p14:xfrm>
              <a:off x="1549800" y="2811240"/>
              <a:ext cx="9741960" cy="2567520"/>
            </p14:xfrm>
          </p:contentPart>
        </mc:Choice>
        <mc:Fallback>
          <p:pic>
            <p:nvPicPr>
              <p:cNvPr id="4" name="Ink 3">
                <a:extLst>
                  <a:ext uri="{FF2B5EF4-FFF2-40B4-BE49-F238E27FC236}">
                    <a16:creationId xmlns:a16="http://schemas.microsoft.com/office/drawing/2014/main" id="{8EDD6519-3C98-47B0-9B8F-C20662FE6CE2}"/>
                  </a:ext>
                </a:extLst>
              </p:cNvPr>
              <p:cNvPicPr>
                <a:picLocks noGrp="1" noRot="1" noChangeAspect="1" noMove="1" noResize="1" noEditPoints="1" noAdjustHandles="1" noChangeArrowheads="1" noChangeShapeType="1"/>
              </p:cNvPicPr>
              <p:nvPr/>
            </p:nvPicPr>
            <p:blipFill>
              <a:blip r:embed="rId5"/>
              <a:stretch>
                <a:fillRect/>
              </a:stretch>
            </p:blipFill>
            <p:spPr>
              <a:xfrm>
                <a:off x="1540440" y="2801880"/>
                <a:ext cx="9760680" cy="2586240"/>
              </a:xfrm>
              <a:prstGeom prst="rect">
                <a:avLst/>
              </a:prstGeom>
            </p:spPr>
          </p:pic>
        </mc:Fallback>
      </mc:AlternateContent>
      <p:pic>
        <p:nvPicPr>
          <p:cNvPr id="5" name="Audio 4">
            <a:hlinkClick r:id="" action="ppaction://media"/>
            <a:extLst>
              <a:ext uri="{FF2B5EF4-FFF2-40B4-BE49-F238E27FC236}">
                <a16:creationId xmlns:a16="http://schemas.microsoft.com/office/drawing/2014/main" id="{067C0CF3-2837-40CC-A4D7-1F17182AF0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08721259"/>
      </p:ext>
    </p:extLst>
  </p:cSld>
  <p:clrMapOvr>
    <a:masterClrMapping/>
  </p:clrMapOvr>
  <mc:AlternateContent xmlns:mc="http://schemas.openxmlformats.org/markup-compatibility/2006">
    <mc:Choice xmlns:p14="http://schemas.microsoft.com/office/powerpoint/2010/main" Requires="p14">
      <p:transition spd="slow" p14:dur="2000" advTm="121307"/>
    </mc:Choice>
    <mc:Fallback>
      <p:transition spd="slow" advTm="121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3E25D53-18D5-4A5C-85AD-773B67F2416C}" type="slidenum">
              <a:rPr lang="en-US" smtClean="0"/>
              <a:pPr/>
              <a:t>16</a:t>
            </a:fld>
            <a:endParaRPr lang="en-US"/>
          </a:p>
        </p:txBody>
      </p:sp>
      <p:sp>
        <p:nvSpPr>
          <p:cNvPr id="48131" name="Rectangle 2"/>
          <p:cNvSpPr>
            <a:spLocks noGrp="1" noChangeArrowheads="1"/>
          </p:cNvSpPr>
          <p:nvPr>
            <p:ph type="title"/>
          </p:nvPr>
        </p:nvSpPr>
        <p:spPr/>
        <p:txBody>
          <a:bodyPr/>
          <a:lstStyle/>
          <a:p>
            <a:pPr eaLnBrk="1" hangingPunct="1">
              <a:lnSpc>
                <a:spcPct val="80000"/>
              </a:lnSpc>
            </a:pPr>
            <a:r>
              <a:rPr lang="en-US" dirty="0"/>
              <a:t>OIRA Review of Significant Regulatory Actions</a:t>
            </a:r>
          </a:p>
        </p:txBody>
      </p:sp>
      <p:sp>
        <p:nvSpPr>
          <p:cNvPr id="48132" name="Rectangle 3"/>
          <p:cNvSpPr>
            <a:spLocks noGrp="1" noChangeArrowheads="1"/>
          </p:cNvSpPr>
          <p:nvPr>
            <p:ph type="body" idx="1"/>
          </p:nvPr>
        </p:nvSpPr>
        <p:spPr/>
        <p:txBody>
          <a:bodyPr/>
          <a:lstStyle/>
          <a:p>
            <a:pPr eaLnBrk="1" hangingPunct="1">
              <a:lnSpc>
                <a:spcPct val="80000"/>
              </a:lnSpc>
            </a:pPr>
            <a:r>
              <a:rPr lang="en-US" sz="2400" dirty="0"/>
              <a:t>Significant regulatory actions are proposed regulations: </a:t>
            </a:r>
          </a:p>
          <a:p>
            <a:pPr lvl="1" eaLnBrk="1" hangingPunct="1">
              <a:lnSpc>
                <a:spcPct val="80000"/>
              </a:lnSpc>
            </a:pPr>
            <a:r>
              <a:rPr lang="en-US" dirty="0"/>
              <a:t>(1) that have a major effect on the economy; the environment; public health; state, local, or tribal governments; communities; or existing federal programs; </a:t>
            </a:r>
          </a:p>
          <a:p>
            <a:pPr lvl="1" eaLnBrk="1" hangingPunct="1">
              <a:lnSpc>
                <a:spcPct val="80000"/>
              </a:lnSpc>
            </a:pPr>
            <a:r>
              <a:rPr lang="en-US" dirty="0"/>
              <a:t>(2) that conflict with other agency actions; or </a:t>
            </a:r>
          </a:p>
          <a:p>
            <a:pPr lvl="1" eaLnBrk="1" hangingPunct="1">
              <a:lnSpc>
                <a:spcPct val="80000"/>
              </a:lnSpc>
            </a:pPr>
            <a:r>
              <a:rPr lang="en-US" dirty="0"/>
              <a:t>(3) that raise novel legal issues or policy issues.  </a:t>
            </a:r>
          </a:p>
          <a:p>
            <a:pPr eaLnBrk="1" hangingPunct="1">
              <a:lnSpc>
                <a:spcPct val="80000"/>
              </a:lnSpc>
            </a:pPr>
            <a:r>
              <a:rPr lang="en-US" sz="2400" dirty="0"/>
              <a:t>OIRA considers whether the planned regulation:</a:t>
            </a:r>
          </a:p>
          <a:p>
            <a:pPr lvl="1" eaLnBrk="1" hangingPunct="1">
              <a:lnSpc>
                <a:spcPct val="80000"/>
              </a:lnSpc>
            </a:pPr>
            <a:r>
              <a:rPr lang="en-US" dirty="0"/>
              <a:t>complies with the applicable law, the President’s priorities, and the principles for regulation.  </a:t>
            </a:r>
          </a:p>
          <a:p>
            <a:pPr lvl="1" eaLnBrk="1" hangingPunct="1">
              <a:lnSpc>
                <a:spcPct val="80000"/>
              </a:lnSpc>
            </a:pPr>
            <a:r>
              <a:rPr lang="en-US" dirty="0"/>
              <a:t>conflicts with the actions or planned actions of any other agency.  </a:t>
            </a:r>
          </a:p>
          <a:p>
            <a:pPr eaLnBrk="1" hangingPunct="1">
              <a:lnSpc>
                <a:spcPct val="80000"/>
              </a:lnSpc>
            </a:pPr>
            <a:r>
              <a:rPr lang="en-US" sz="2400" dirty="0"/>
              <a:t>OIRA sends the written results of this review back to the agency and involves the president if it cannot resolve problems </a:t>
            </a: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2" name="Ink 1">
                <a:extLst>
                  <a:ext uri="{FF2B5EF4-FFF2-40B4-BE49-F238E27FC236}">
                    <a16:creationId xmlns:a16="http://schemas.microsoft.com/office/drawing/2014/main" id="{428112B9-FF5F-4D5F-AAF6-DC1EE661ACF6}"/>
                  </a:ext>
                </a:extLst>
              </p14:cNvPr>
              <p14:cNvContentPartPr/>
              <p14:nvPr>
                <p:extLst>
                  <p:ext uri="{42D2F446-02D8-4167-A562-619A0277C38B}">
                    <p15:isNarration xmlns:p15="http://schemas.microsoft.com/office/powerpoint/2012/main" val="1"/>
                  </p:ext>
                </p:extLst>
              </p14:nvPr>
            </p14:nvContentPartPr>
            <p14:xfrm>
              <a:off x="1553760" y="1263600"/>
              <a:ext cx="9569880" cy="3762000"/>
            </p14:xfrm>
          </p:contentPart>
        </mc:Choice>
        <mc:Fallback>
          <p:pic>
            <p:nvPicPr>
              <p:cNvPr id="2" name="Ink 1">
                <a:extLst>
                  <a:ext uri="{FF2B5EF4-FFF2-40B4-BE49-F238E27FC236}">
                    <a16:creationId xmlns:a16="http://schemas.microsoft.com/office/drawing/2014/main" id="{428112B9-FF5F-4D5F-AAF6-DC1EE661ACF6}"/>
                  </a:ext>
                </a:extLst>
              </p:cNvPr>
              <p:cNvPicPr>
                <a:picLocks noGrp="1" noRot="1" noChangeAspect="1" noMove="1" noResize="1" noEditPoints="1" noAdjustHandles="1" noChangeArrowheads="1" noChangeShapeType="1"/>
              </p:cNvPicPr>
              <p:nvPr/>
            </p:nvPicPr>
            <p:blipFill>
              <a:blip r:embed="rId5"/>
              <a:stretch>
                <a:fillRect/>
              </a:stretch>
            </p:blipFill>
            <p:spPr>
              <a:xfrm>
                <a:off x="1544400" y="1254240"/>
                <a:ext cx="9588600" cy="3780720"/>
              </a:xfrm>
              <a:prstGeom prst="rect">
                <a:avLst/>
              </a:prstGeom>
            </p:spPr>
          </p:pic>
        </mc:Fallback>
      </mc:AlternateContent>
      <p:pic>
        <p:nvPicPr>
          <p:cNvPr id="3" name="Audio 2">
            <a:hlinkClick r:id="" action="ppaction://media"/>
            <a:extLst>
              <a:ext uri="{FF2B5EF4-FFF2-40B4-BE49-F238E27FC236}">
                <a16:creationId xmlns:a16="http://schemas.microsoft.com/office/drawing/2014/main" id="{FEDE3198-156C-4AB8-A930-FF82B1CD05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98587504"/>
      </p:ext>
    </p:extLst>
  </p:cSld>
  <p:clrMapOvr>
    <a:masterClrMapping/>
  </p:clrMapOvr>
  <mc:AlternateContent xmlns:mc="http://schemas.openxmlformats.org/markup-compatibility/2006">
    <mc:Choice xmlns:p14="http://schemas.microsoft.com/office/powerpoint/2010/main" Requires="p14">
      <p:transition spd="slow" p14:dur="2000" advTm="113800"/>
    </mc:Choice>
    <mc:Fallback>
      <p:transition spd="slow" advTm="113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35A423B-7F14-4D91-8DCD-552A49C23E1D}" type="slidenum">
              <a:rPr lang="en-US" smtClean="0"/>
              <a:pPr/>
              <a:t>17</a:t>
            </a:fld>
            <a:endParaRPr lang="en-US"/>
          </a:p>
        </p:txBody>
      </p:sp>
      <p:sp>
        <p:nvSpPr>
          <p:cNvPr id="8195" name="Rectangle 2"/>
          <p:cNvSpPr>
            <a:spLocks noGrp="1" noChangeArrowheads="1"/>
          </p:cNvSpPr>
          <p:nvPr>
            <p:ph type="title"/>
          </p:nvPr>
        </p:nvSpPr>
        <p:spPr/>
        <p:txBody>
          <a:bodyPr/>
          <a:lstStyle/>
          <a:p>
            <a:pPr eaLnBrk="1" hangingPunct="1"/>
            <a:r>
              <a:rPr lang="en-US" dirty="0"/>
              <a:t> CBA under 12866</a:t>
            </a:r>
          </a:p>
        </p:txBody>
      </p:sp>
      <p:sp>
        <p:nvSpPr>
          <p:cNvPr id="8196" name="Rectangle 3"/>
          <p:cNvSpPr>
            <a:spLocks noGrp="1" noChangeArrowheads="1"/>
          </p:cNvSpPr>
          <p:nvPr>
            <p:ph type="body" idx="1"/>
          </p:nvPr>
        </p:nvSpPr>
        <p:spPr>
          <a:xfrm>
            <a:off x="359861" y="1575128"/>
            <a:ext cx="10003339" cy="5054272"/>
          </a:xfrm>
        </p:spPr>
        <p:txBody>
          <a:bodyPr>
            <a:normAutofit/>
          </a:bodyPr>
          <a:lstStyle/>
          <a:p>
            <a:pPr eaLnBrk="1" hangingPunct="1"/>
            <a:r>
              <a:rPr lang="en-US" dirty="0"/>
              <a:t>Costs and benefits shall be understood to include both quantifiable measures (to the fullest extent that these can be usefully estimated) and qualitative measures of costs and benefits that are difficult to quantify, but nevertheless essential to consider. </a:t>
            </a:r>
          </a:p>
          <a:p>
            <a:pPr eaLnBrk="1" hangingPunct="1"/>
            <a:r>
              <a:rPr lang="en-US" dirty="0"/>
              <a:t>Further, in choosing among alternative regulatory approaches, agencies should select those approaches that maximize net benefits (including potential economic, environmental, public health and safety, and other advantages; distributive impacts; and equity), unless a statute requires another regulatory approach.</a:t>
            </a:r>
          </a:p>
          <a:p>
            <a:pPr eaLnBrk="1" hangingPunct="1"/>
            <a:r>
              <a:rPr lang="en-US" dirty="0"/>
              <a:t>Pretty simple? </a:t>
            </a:r>
            <a:r>
              <a:rPr lang="en-US" dirty="0">
                <a:sym typeface="Wingdings" panose="05000000000000000000" pitchFamily="2" charset="2"/>
              </a:rPr>
              <a:t></a:t>
            </a:r>
            <a:endParaRPr lang="en-US" dirty="0"/>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2" name="Ink 1">
                <a:extLst>
                  <a:ext uri="{FF2B5EF4-FFF2-40B4-BE49-F238E27FC236}">
                    <a16:creationId xmlns:a16="http://schemas.microsoft.com/office/drawing/2014/main" id="{7F75CC29-DE84-4361-AC7A-E597EC9637EE}"/>
                  </a:ext>
                </a:extLst>
              </p14:cNvPr>
              <p14:cNvContentPartPr/>
              <p14:nvPr>
                <p:extLst>
                  <p:ext uri="{42D2F446-02D8-4167-A562-619A0277C38B}">
                    <p15:isNarration xmlns:p15="http://schemas.microsoft.com/office/powerpoint/2012/main" val="1"/>
                  </p:ext>
                </p:extLst>
              </p14:nvPr>
            </p14:nvContentPartPr>
            <p14:xfrm>
              <a:off x="372240" y="446040"/>
              <a:ext cx="9923040" cy="5140440"/>
            </p14:xfrm>
          </p:contentPart>
        </mc:Choice>
        <mc:Fallback>
          <p:pic>
            <p:nvPicPr>
              <p:cNvPr id="2" name="Ink 1">
                <a:extLst>
                  <a:ext uri="{FF2B5EF4-FFF2-40B4-BE49-F238E27FC236}">
                    <a16:creationId xmlns:a16="http://schemas.microsoft.com/office/drawing/2014/main" id="{7F75CC29-DE84-4361-AC7A-E597EC9637EE}"/>
                  </a:ext>
                </a:extLst>
              </p:cNvPr>
              <p:cNvPicPr>
                <a:picLocks noGrp="1" noRot="1" noChangeAspect="1" noMove="1" noResize="1" noEditPoints="1" noAdjustHandles="1" noChangeArrowheads="1" noChangeShapeType="1"/>
              </p:cNvPicPr>
              <p:nvPr/>
            </p:nvPicPr>
            <p:blipFill>
              <a:blip r:embed="rId5"/>
              <a:stretch>
                <a:fillRect/>
              </a:stretch>
            </p:blipFill>
            <p:spPr>
              <a:xfrm>
                <a:off x="362880" y="436680"/>
                <a:ext cx="9941760" cy="5159160"/>
              </a:xfrm>
              <a:prstGeom prst="rect">
                <a:avLst/>
              </a:prstGeom>
            </p:spPr>
          </p:pic>
        </mc:Fallback>
      </mc:AlternateContent>
      <p:pic>
        <p:nvPicPr>
          <p:cNvPr id="3" name="Audio 2">
            <a:hlinkClick r:id="" action="ppaction://media"/>
            <a:extLst>
              <a:ext uri="{FF2B5EF4-FFF2-40B4-BE49-F238E27FC236}">
                <a16:creationId xmlns:a16="http://schemas.microsoft.com/office/drawing/2014/main" id="{67C00659-A5BA-4B7A-BA31-9DD95EF582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12909221"/>
      </p:ext>
    </p:extLst>
  </p:cSld>
  <p:clrMapOvr>
    <a:masterClrMapping/>
  </p:clrMapOvr>
  <mc:AlternateContent xmlns:mc="http://schemas.openxmlformats.org/markup-compatibility/2006">
    <mc:Choice xmlns:p14="http://schemas.microsoft.com/office/powerpoint/2010/main" Requires="p14">
      <p:transition spd="slow" p14:dur="2000" advTm="69644"/>
    </mc:Choice>
    <mc:Fallback>
      <p:transition spd="slow" advTm="69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0F3383E-9372-49A7-A02A-D632C59568C8}" type="slidenum">
              <a:rPr lang="en-US" smtClean="0"/>
              <a:pPr/>
              <a:t>18</a:t>
            </a:fld>
            <a:endParaRPr lang="en-US"/>
          </a:p>
        </p:txBody>
      </p:sp>
      <p:sp>
        <p:nvSpPr>
          <p:cNvPr id="10243" name="Rectangle 2"/>
          <p:cNvSpPr>
            <a:spLocks noGrp="1" noChangeArrowheads="1"/>
          </p:cNvSpPr>
          <p:nvPr>
            <p:ph type="title"/>
          </p:nvPr>
        </p:nvSpPr>
        <p:spPr>
          <a:xfrm>
            <a:off x="838200" y="365126"/>
            <a:ext cx="10515600" cy="997626"/>
          </a:xfrm>
        </p:spPr>
        <p:txBody>
          <a:bodyPr/>
          <a:lstStyle/>
          <a:p>
            <a:pPr eaLnBrk="1" hangingPunct="1"/>
            <a:r>
              <a:rPr lang="en-US" dirty="0"/>
              <a:t>What the Agency Must Provide OIRA</a:t>
            </a:r>
          </a:p>
        </p:txBody>
      </p:sp>
      <p:sp>
        <p:nvSpPr>
          <p:cNvPr id="10244" name="Rectangle 3"/>
          <p:cNvSpPr>
            <a:spLocks noGrp="1" noChangeArrowheads="1"/>
          </p:cNvSpPr>
          <p:nvPr>
            <p:ph type="body" idx="1"/>
          </p:nvPr>
        </p:nvSpPr>
        <p:spPr>
          <a:xfrm>
            <a:off x="584036" y="1616422"/>
            <a:ext cx="10769764" cy="4876451"/>
          </a:xfrm>
        </p:spPr>
        <p:txBody>
          <a:bodyPr>
            <a:normAutofit fontScale="77500" lnSpcReduction="20000"/>
          </a:bodyPr>
          <a:lstStyle/>
          <a:p>
            <a:pPr eaLnBrk="1" hangingPunct="1">
              <a:lnSpc>
                <a:spcPct val="90000"/>
              </a:lnSpc>
            </a:pPr>
            <a:r>
              <a:rPr lang="en-US" dirty="0"/>
              <a:t>Benefits</a:t>
            </a:r>
            <a:br>
              <a:rPr lang="en-US" dirty="0"/>
            </a:br>
            <a:r>
              <a:rPr lang="en-US" dirty="0"/>
              <a:t>An assessment, including the underlying analysis, of benefits anticipated from the regulatory action (such as, but not limited to, the promotion of the efficient functioning of the economy and private markets, the enhancement of health and safety, the protection of the natural environment, and the elimination or reduction of discrimination or bias) together with, to the extent feasible, a quantification of those benefits;</a:t>
            </a:r>
          </a:p>
          <a:p>
            <a:pPr eaLnBrk="1" hangingPunct="1">
              <a:lnSpc>
                <a:spcPct val="80000"/>
              </a:lnSpc>
            </a:pPr>
            <a:r>
              <a:rPr lang="en-US" dirty="0"/>
              <a:t>Costs</a:t>
            </a:r>
            <a:br>
              <a:rPr lang="en-US" dirty="0"/>
            </a:br>
            <a:r>
              <a:rPr lang="en-US" dirty="0"/>
              <a:t>An assessment, including the underlying analysis, of costs anticipated from the regulatory action (such as, but not limited to, the direct cost both to the government in administering the regulation and to businesses and others in complying with the regulation, and any adverse effects on the efficient functioning of the economy, private markets (including productivity, employment, and competitiveness), health, safety, and the natural environment), together with, to the extent feasible, a quantification of those costs;</a:t>
            </a:r>
          </a:p>
          <a:p>
            <a:pPr eaLnBrk="1" hangingPunct="1"/>
            <a:r>
              <a:rPr lang="en-US" dirty="0"/>
              <a:t>Alternatives</a:t>
            </a:r>
            <a:br>
              <a:rPr lang="en-US" dirty="0"/>
            </a:br>
            <a:r>
              <a:rPr lang="en-US" dirty="0"/>
              <a:t>An assessment, including the underlying analysis, of costs and benefits of potentially effective and reasonably feasible alternatives to the planned regulation, identified by the agencies or the public (including improving the current regulation and reasonably viable nonregulatory actions), and an explanation why the planned regulatory action is preferable to the identified potential alternatives. </a:t>
            </a:r>
          </a:p>
        </p:txBody>
      </p:sp>
      <mc:AlternateContent xmlns:mc="http://schemas.openxmlformats.org/markup-compatibility/2006">
        <mc:Choice xmlns:p14="http://schemas.microsoft.com/office/powerpoint/2010/main" Requires="p14">
          <p:contentPart p14:bwMode="auto" r:id="rId4">
            <p14:nvContentPartPr>
              <p14:cNvPr id="4" name="Ink 3">
                <a:extLst>
                  <a:ext uri="{FF2B5EF4-FFF2-40B4-BE49-F238E27FC236}">
                    <a16:creationId xmlns:a16="http://schemas.microsoft.com/office/drawing/2014/main" id="{51D246F9-6E77-4054-BD79-2037582D9FDB}"/>
                  </a:ext>
                </a:extLst>
              </p14:cNvPr>
              <p14:cNvContentPartPr/>
              <p14:nvPr/>
            </p14:nvContentPartPr>
            <p14:xfrm>
              <a:off x="4510080" y="6627960"/>
              <a:ext cx="15840" cy="25200"/>
            </p14:xfrm>
          </p:contentPart>
        </mc:Choice>
        <mc:Fallback>
          <p:pic>
            <p:nvPicPr>
              <p:cNvPr id="4" name="Ink 3">
                <a:extLst>
                  <a:ext uri="{FF2B5EF4-FFF2-40B4-BE49-F238E27FC236}">
                    <a16:creationId xmlns:a16="http://schemas.microsoft.com/office/drawing/2014/main" id="{51D246F9-6E77-4054-BD79-2037582D9FDB}"/>
                  </a:ext>
                </a:extLst>
              </p:cNvPr>
              <p:cNvPicPr/>
              <p:nvPr/>
            </p:nvPicPr>
            <p:blipFill>
              <a:blip r:embed="rId5"/>
              <a:stretch>
                <a:fillRect/>
              </a:stretch>
            </p:blipFill>
            <p:spPr>
              <a:xfrm>
                <a:off x="4500720" y="6618600"/>
                <a:ext cx="34560" cy="43920"/>
              </a:xfrm>
              <a:prstGeom prst="rect">
                <a:avLst/>
              </a:prstGeom>
            </p:spPr>
          </p:pic>
        </mc:Fallback>
      </mc:AlternateContent>
      <p:pic>
        <p:nvPicPr>
          <p:cNvPr id="5" name="Audio 4">
            <a:hlinkClick r:id="" action="ppaction://media"/>
            <a:extLst>
              <a:ext uri="{FF2B5EF4-FFF2-40B4-BE49-F238E27FC236}">
                <a16:creationId xmlns:a16="http://schemas.microsoft.com/office/drawing/2014/main" id="{C2CC20AE-62AA-4E54-AE36-C826BE1255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78675778"/>
      </p:ext>
    </p:extLst>
  </p:cSld>
  <p:clrMapOvr>
    <a:masterClrMapping/>
  </p:clrMapOvr>
  <mc:AlternateContent xmlns:mc="http://schemas.openxmlformats.org/markup-compatibility/2006">
    <mc:Choice xmlns:p14="http://schemas.microsoft.com/office/powerpoint/2010/main" Requires="p14">
      <p:transition spd="slow" p14:dur="2000" advTm="58825"/>
    </mc:Choice>
    <mc:Fallback>
      <p:transition spd="slow" advTm="58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9BE3E2D-0A8F-48B6-B11A-2C285B026D2D}" type="slidenum">
              <a:rPr lang="en-US" smtClean="0"/>
              <a:pPr/>
              <a:t>19</a:t>
            </a:fld>
            <a:endParaRPr lang="en-US"/>
          </a:p>
        </p:txBody>
      </p:sp>
      <p:sp>
        <p:nvSpPr>
          <p:cNvPr id="18435" name="Rectangle 2"/>
          <p:cNvSpPr>
            <a:spLocks noGrp="1" noChangeArrowheads="1"/>
          </p:cNvSpPr>
          <p:nvPr>
            <p:ph type="title"/>
          </p:nvPr>
        </p:nvSpPr>
        <p:spPr/>
        <p:txBody>
          <a:bodyPr/>
          <a:lstStyle/>
          <a:p>
            <a:pPr eaLnBrk="1" hangingPunct="1"/>
            <a:r>
              <a:rPr lang="en-US" dirty="0"/>
              <a:t>How do these CBA and Review Requirements Affect Agencies?</a:t>
            </a:r>
          </a:p>
        </p:txBody>
      </p:sp>
      <p:sp>
        <p:nvSpPr>
          <p:cNvPr id="18436" name="Rectangle 3"/>
          <p:cNvSpPr>
            <a:spLocks noGrp="1" noChangeArrowheads="1"/>
          </p:cNvSpPr>
          <p:nvPr>
            <p:ph type="body" idx="1"/>
          </p:nvPr>
        </p:nvSpPr>
        <p:spPr/>
        <p:txBody>
          <a:bodyPr>
            <a:normAutofit lnSpcReduction="10000"/>
          </a:bodyPr>
          <a:lstStyle/>
          <a:p>
            <a:pPr eaLnBrk="1" hangingPunct="1">
              <a:lnSpc>
                <a:spcPct val="90000"/>
              </a:lnSpc>
            </a:pPr>
            <a:r>
              <a:rPr lang="en-US" dirty="0"/>
              <a:t>What are the effects on the agency?</a:t>
            </a:r>
          </a:p>
          <a:p>
            <a:pPr lvl="1" eaLnBrk="1" hangingPunct="1">
              <a:lnSpc>
                <a:spcPct val="90000"/>
              </a:lnSpc>
            </a:pPr>
            <a:r>
              <a:rPr lang="en-US" dirty="0"/>
              <a:t>Fewer rules?</a:t>
            </a:r>
          </a:p>
          <a:p>
            <a:pPr lvl="1" eaLnBrk="1" hangingPunct="1">
              <a:lnSpc>
                <a:spcPct val="90000"/>
              </a:lnSpc>
            </a:pPr>
            <a:r>
              <a:rPr lang="en-US" dirty="0"/>
              <a:t>Better documented rules?</a:t>
            </a:r>
          </a:p>
          <a:p>
            <a:pPr lvl="1" eaLnBrk="1" hangingPunct="1">
              <a:lnSpc>
                <a:spcPct val="90000"/>
              </a:lnSpc>
            </a:pPr>
            <a:r>
              <a:rPr lang="en-US" dirty="0"/>
              <a:t>Less regulation?</a:t>
            </a:r>
          </a:p>
          <a:p>
            <a:pPr lvl="1" eaLnBrk="1" hangingPunct="1">
              <a:lnSpc>
                <a:spcPct val="90000"/>
              </a:lnSpc>
            </a:pPr>
            <a:r>
              <a:rPr lang="en-US" dirty="0"/>
              <a:t>More danger to the public?</a:t>
            </a:r>
          </a:p>
          <a:p>
            <a:pPr lvl="1" eaLnBrk="1" hangingPunct="1">
              <a:lnSpc>
                <a:spcPct val="90000"/>
              </a:lnSpc>
            </a:pPr>
            <a:r>
              <a:rPr lang="en-US" dirty="0"/>
              <a:t>Less harm to the economy?</a:t>
            </a:r>
          </a:p>
          <a:p>
            <a:pPr eaLnBrk="1" hangingPunct="1">
              <a:lnSpc>
                <a:spcPct val="90000"/>
              </a:lnSpc>
            </a:pPr>
            <a:r>
              <a:rPr lang="en-US" dirty="0"/>
              <a:t>Who benefits? Who loses?</a:t>
            </a:r>
          </a:p>
          <a:p>
            <a:r>
              <a:rPr lang="en-US" dirty="0"/>
              <a:t>CBA raises social justice issues</a:t>
            </a:r>
          </a:p>
          <a:p>
            <a:pPr lvl="1"/>
            <a:r>
              <a:rPr lang="en-US" dirty="0"/>
              <a:t>The benefits may be lower than the costs because the rule protects a low-income population whose property and jobs are worth less in the economic analysis than a more affluent community.</a:t>
            </a: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2" name="Ink 1">
                <a:extLst>
                  <a:ext uri="{FF2B5EF4-FFF2-40B4-BE49-F238E27FC236}">
                    <a16:creationId xmlns:a16="http://schemas.microsoft.com/office/drawing/2014/main" id="{D1037567-183B-457A-B01D-5F9184E0AB9A}"/>
                  </a:ext>
                </a:extLst>
              </p14:cNvPr>
              <p14:cNvContentPartPr/>
              <p14:nvPr>
                <p:extLst>
                  <p:ext uri="{42D2F446-02D8-4167-A562-619A0277C38B}">
                    <p15:isNarration xmlns:p15="http://schemas.microsoft.com/office/powerpoint/2012/main" val="1"/>
                  </p:ext>
                </p:extLst>
              </p14:nvPr>
            </p14:nvContentPartPr>
            <p14:xfrm>
              <a:off x="809640" y="2151000"/>
              <a:ext cx="4784400" cy="2808000"/>
            </p14:xfrm>
          </p:contentPart>
        </mc:Choice>
        <mc:Fallback>
          <p:pic>
            <p:nvPicPr>
              <p:cNvPr id="2" name="Ink 1">
                <a:extLst>
                  <a:ext uri="{FF2B5EF4-FFF2-40B4-BE49-F238E27FC236}">
                    <a16:creationId xmlns:a16="http://schemas.microsoft.com/office/drawing/2014/main" id="{D1037567-183B-457A-B01D-5F9184E0AB9A}"/>
                  </a:ext>
                </a:extLst>
              </p:cNvPr>
              <p:cNvPicPr>
                <a:picLocks noGrp="1" noRot="1" noChangeAspect="1" noMove="1" noResize="1" noEditPoints="1" noAdjustHandles="1" noChangeArrowheads="1" noChangeShapeType="1"/>
              </p:cNvPicPr>
              <p:nvPr/>
            </p:nvPicPr>
            <p:blipFill>
              <a:blip r:embed="rId5"/>
              <a:stretch>
                <a:fillRect/>
              </a:stretch>
            </p:blipFill>
            <p:spPr>
              <a:xfrm>
                <a:off x="800280" y="2141640"/>
                <a:ext cx="4803120" cy="2826720"/>
              </a:xfrm>
              <a:prstGeom prst="rect">
                <a:avLst/>
              </a:prstGeom>
            </p:spPr>
          </p:pic>
        </mc:Fallback>
      </mc:AlternateContent>
      <p:pic>
        <p:nvPicPr>
          <p:cNvPr id="3" name="Audio 2">
            <a:hlinkClick r:id="" action="ppaction://media"/>
            <a:extLst>
              <a:ext uri="{FF2B5EF4-FFF2-40B4-BE49-F238E27FC236}">
                <a16:creationId xmlns:a16="http://schemas.microsoft.com/office/drawing/2014/main" id="{7AA33B0F-5A40-4ED9-99AB-5B7EC6724E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88201722"/>
      </p:ext>
    </p:extLst>
  </p:cSld>
  <p:clrMapOvr>
    <a:masterClrMapping/>
  </p:clrMapOvr>
  <mc:AlternateContent xmlns:mc="http://schemas.openxmlformats.org/markup-compatibility/2006">
    <mc:Choice xmlns:p14="http://schemas.microsoft.com/office/powerpoint/2010/main" Requires="p14">
      <p:transition spd="slow" p14:dur="2000" advTm="111973"/>
    </mc:Choice>
    <mc:Fallback>
      <p:transition spd="slow" advTm="111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B6D86-935C-41E2-A84B-6D5CB50ADED6}"/>
              </a:ext>
            </a:extLst>
          </p:cNvPr>
          <p:cNvSpPr>
            <a:spLocks noGrp="1"/>
          </p:cNvSpPr>
          <p:nvPr>
            <p:ph type="title"/>
          </p:nvPr>
        </p:nvSpPr>
        <p:spPr/>
        <p:txBody>
          <a:bodyPr/>
          <a:lstStyle/>
          <a:p>
            <a:r>
              <a:rPr lang="en-US" dirty="0"/>
              <a:t>Why Have Executive Branch Review of Rulemaking?</a:t>
            </a:r>
          </a:p>
        </p:txBody>
      </p:sp>
      <p:sp>
        <p:nvSpPr>
          <p:cNvPr id="3" name="Content Placeholder 2">
            <a:extLst>
              <a:ext uri="{FF2B5EF4-FFF2-40B4-BE49-F238E27FC236}">
                <a16:creationId xmlns:a16="http://schemas.microsoft.com/office/drawing/2014/main" id="{F834F553-412B-43C1-90F1-81EF0A69D169}"/>
              </a:ext>
            </a:extLst>
          </p:cNvPr>
          <p:cNvSpPr>
            <a:spLocks noGrp="1"/>
          </p:cNvSpPr>
          <p:nvPr>
            <p:ph idx="1"/>
          </p:nvPr>
        </p:nvSpPr>
        <p:spPr/>
        <p:txBody>
          <a:bodyPr>
            <a:normAutofit lnSpcReduction="10000"/>
          </a:bodyPr>
          <a:lstStyle/>
          <a:p>
            <a:r>
              <a:rPr lang="en-US" dirty="0"/>
              <a:t>The President sets policy and acts through agencies.</a:t>
            </a:r>
          </a:p>
          <a:p>
            <a:r>
              <a:rPr lang="en-US" dirty="0"/>
              <a:t>The regulatory review system run through OMB and OIRA is used to coordinate agency rulemaking, which is the primary way agencies establish policies and implement statutes.</a:t>
            </a:r>
          </a:p>
          <a:p>
            <a:r>
              <a:rPr lang="en-US" dirty="0"/>
              <a:t>The second concern is that the agencies base regulations on good science and that the benefits of regulation outweigh its costs.</a:t>
            </a:r>
          </a:p>
          <a:p>
            <a:r>
              <a:rPr lang="en-US" dirty="0"/>
              <a:t>Regulatory review assures that agencies properly assess the benefits and costs of new rules.</a:t>
            </a:r>
          </a:p>
          <a:p>
            <a:r>
              <a:rPr lang="en-US" dirty="0"/>
              <a:t>Regulatory review also assures coordination of regulations across agencies. </a:t>
            </a:r>
          </a:p>
        </p:txBody>
      </p:sp>
      <p:pic>
        <p:nvPicPr>
          <p:cNvPr id="9" name="Audio 8">
            <a:hlinkClick r:id="" action="ppaction://media"/>
            <a:extLst>
              <a:ext uri="{FF2B5EF4-FFF2-40B4-BE49-F238E27FC236}">
                <a16:creationId xmlns:a16="http://schemas.microsoft.com/office/drawing/2014/main" id="{63D956EA-03E6-496F-B7DB-DC74DC093F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18028738"/>
      </p:ext>
    </p:extLst>
  </p:cSld>
  <p:clrMapOvr>
    <a:masterClrMapping/>
  </p:clrMapOvr>
  <mc:AlternateContent xmlns:mc="http://schemas.openxmlformats.org/markup-compatibility/2006">
    <mc:Choice xmlns:p14="http://schemas.microsoft.com/office/powerpoint/2010/main" Requires="p14">
      <p:transition spd="slow" p14:dur="2000" advTm="34884"/>
    </mc:Choice>
    <mc:Fallback>
      <p:transition spd="slow" advTm="34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Should Small</a:t>
            </a:r>
            <a:r>
              <a:rPr lang="en-US" baseline="0" dirty="0"/>
              <a:t> Businesses Get a Break?</a:t>
            </a:r>
            <a:endParaRPr lang="en-US" dirty="0"/>
          </a:p>
        </p:txBody>
      </p:sp>
      <p:sp>
        <p:nvSpPr>
          <p:cNvPr id="3" name="Content Placeholder 2"/>
          <p:cNvSpPr>
            <a:spLocks noGrp="1"/>
          </p:cNvSpPr>
          <p:nvPr>
            <p:ph idx="1"/>
          </p:nvPr>
        </p:nvSpPr>
        <p:spPr/>
        <p:txBody>
          <a:bodyPr/>
          <a:lstStyle/>
          <a:p>
            <a:r>
              <a:rPr lang="en-US" dirty="0"/>
              <a:t>Why</a:t>
            </a:r>
            <a:r>
              <a:rPr lang="en-US" baseline="0" dirty="0"/>
              <a:t> do many regulations exempt small business?</a:t>
            </a:r>
          </a:p>
          <a:p>
            <a:r>
              <a:rPr lang="en-US" baseline="0" dirty="0"/>
              <a:t>What is our mythology of small business?</a:t>
            </a:r>
          </a:p>
          <a:p>
            <a:pPr lvl="1"/>
            <a:r>
              <a:rPr lang="en-US" dirty="0"/>
              <a:t>They provide new jobs,</a:t>
            </a:r>
            <a:r>
              <a:rPr lang="en-US" baseline="0" dirty="0"/>
              <a:t> but most do not last.</a:t>
            </a:r>
          </a:p>
          <a:p>
            <a:pPr lvl="1"/>
            <a:r>
              <a:rPr lang="en-US" baseline="0" dirty="0"/>
              <a:t>Most are for owners of the business.</a:t>
            </a:r>
          </a:p>
          <a:p>
            <a:pPr lvl="0"/>
            <a:r>
              <a:rPr lang="en-US" dirty="0"/>
              <a:t>If you are an employee of a small business, do you</a:t>
            </a:r>
            <a:r>
              <a:rPr lang="en-US" baseline="0" dirty="0"/>
              <a:t> want it exempted from OSHA?</a:t>
            </a:r>
            <a:endParaRPr lang="en-US" dirty="0"/>
          </a:p>
          <a:p>
            <a:r>
              <a:rPr lang="en-US" dirty="0"/>
              <a:t>If you are a consumer, do you want small businesses exempted from consumer safety regulations?</a:t>
            </a:r>
          </a:p>
          <a:p>
            <a:r>
              <a:rPr lang="en-US" dirty="0"/>
              <a:t>Small business slip through the cracks of federal safety regulation.</a:t>
            </a:r>
          </a:p>
        </p:txBody>
      </p:sp>
      <p:sp>
        <p:nvSpPr>
          <p:cNvPr id="4" name="Slide Number Placeholder 3"/>
          <p:cNvSpPr>
            <a:spLocks noGrp="1"/>
          </p:cNvSpPr>
          <p:nvPr>
            <p:ph type="sldNum" sz="quarter" idx="12"/>
          </p:nvPr>
        </p:nvSpPr>
        <p:spPr/>
        <p:txBody>
          <a:bodyPr/>
          <a:lstStyle/>
          <a:p>
            <a:pPr>
              <a:defRPr/>
            </a:pPr>
            <a:fld id="{E3E75138-3A97-437F-9786-6B85B5A3FB71}" type="slidenum">
              <a:rPr lang="en-US" smtClean="0"/>
              <a:pPr>
                <a:defRPr/>
              </a:pPr>
              <a:t>20</a:t>
            </a:fld>
            <a:endParaRPr lang="en-US"/>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5" name="Ink 4">
                <a:extLst>
                  <a:ext uri="{FF2B5EF4-FFF2-40B4-BE49-F238E27FC236}">
                    <a16:creationId xmlns:a16="http://schemas.microsoft.com/office/drawing/2014/main" id="{482B8C12-85D6-4856-8B4A-D15CA216FCED}"/>
                  </a:ext>
                </a:extLst>
              </p14:cNvPr>
              <p14:cNvContentPartPr/>
              <p14:nvPr>
                <p:extLst>
                  <p:ext uri="{42D2F446-02D8-4167-A562-619A0277C38B}">
                    <p15:isNarration xmlns:p15="http://schemas.microsoft.com/office/powerpoint/2012/main" val="1"/>
                  </p:ext>
                </p:extLst>
              </p14:nvPr>
            </p14:nvContentPartPr>
            <p14:xfrm>
              <a:off x="1587600" y="3062520"/>
              <a:ext cx="5914080" cy="1058400"/>
            </p14:xfrm>
          </p:contentPart>
        </mc:Choice>
        <mc:Fallback>
          <p:pic>
            <p:nvPicPr>
              <p:cNvPr id="5" name="Ink 4">
                <a:extLst>
                  <a:ext uri="{FF2B5EF4-FFF2-40B4-BE49-F238E27FC236}">
                    <a16:creationId xmlns:a16="http://schemas.microsoft.com/office/drawing/2014/main" id="{482B8C12-85D6-4856-8B4A-D15CA216FCED}"/>
                  </a:ext>
                </a:extLst>
              </p:cNvPr>
              <p:cNvPicPr>
                <a:picLocks noGrp="1" noRot="1" noChangeAspect="1" noMove="1" noResize="1" noEditPoints="1" noAdjustHandles="1" noChangeArrowheads="1" noChangeShapeType="1"/>
              </p:cNvPicPr>
              <p:nvPr/>
            </p:nvPicPr>
            <p:blipFill>
              <a:blip r:embed="rId6"/>
              <a:stretch>
                <a:fillRect/>
              </a:stretch>
            </p:blipFill>
            <p:spPr>
              <a:xfrm>
                <a:off x="1578240" y="3053160"/>
                <a:ext cx="5932800" cy="1077120"/>
              </a:xfrm>
              <a:prstGeom prst="rect">
                <a:avLst/>
              </a:prstGeom>
            </p:spPr>
          </p:pic>
        </mc:Fallback>
      </mc:AlternateContent>
      <p:pic>
        <p:nvPicPr>
          <p:cNvPr id="6" name="Audio 5">
            <a:hlinkClick r:id="" action="ppaction://media"/>
            <a:extLst>
              <a:ext uri="{FF2B5EF4-FFF2-40B4-BE49-F238E27FC236}">
                <a16:creationId xmlns:a16="http://schemas.microsoft.com/office/drawing/2014/main" id="{25DD4CEF-A077-4E19-8E6C-A42BA1C1D3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54867690"/>
      </p:ext>
    </p:extLst>
  </p:cSld>
  <p:clrMapOvr>
    <a:masterClrMapping/>
  </p:clrMapOvr>
  <mc:AlternateContent xmlns:mc="http://schemas.openxmlformats.org/markup-compatibility/2006">
    <mc:Choice xmlns:p14="http://schemas.microsoft.com/office/powerpoint/2010/main" Requires="p14">
      <p:transition spd="slow" p14:dur="2000" advTm="129504"/>
    </mc:Choice>
    <mc:Fallback>
      <p:transition spd="slow" advTm="129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279AC-3C83-4165-90B8-4249518AB1DC}"/>
              </a:ext>
            </a:extLst>
          </p:cNvPr>
          <p:cNvSpPr>
            <a:spLocks noGrp="1"/>
          </p:cNvSpPr>
          <p:nvPr>
            <p:ph type="title"/>
          </p:nvPr>
        </p:nvSpPr>
        <p:spPr/>
        <p:txBody>
          <a:bodyPr/>
          <a:lstStyle/>
          <a:p>
            <a:r>
              <a:rPr lang="en-US" dirty="0"/>
              <a:t>Statutory Review Requirements</a:t>
            </a:r>
          </a:p>
        </p:txBody>
      </p:sp>
      <p:sp>
        <p:nvSpPr>
          <p:cNvPr id="3" name="Content Placeholder 2">
            <a:extLst>
              <a:ext uri="{FF2B5EF4-FFF2-40B4-BE49-F238E27FC236}">
                <a16:creationId xmlns:a16="http://schemas.microsoft.com/office/drawing/2014/main" id="{616F861C-008A-418B-811C-EC637CF50181}"/>
              </a:ext>
            </a:extLst>
          </p:cNvPr>
          <p:cNvSpPr>
            <a:spLocks noGrp="1"/>
          </p:cNvSpPr>
          <p:nvPr>
            <p:ph idx="1"/>
          </p:nvPr>
        </p:nvSpPr>
        <p:spPr>
          <a:xfrm>
            <a:off x="560934" y="1529123"/>
            <a:ext cx="10792866" cy="5179038"/>
          </a:xfrm>
        </p:spPr>
        <p:txBody>
          <a:bodyPr>
            <a:normAutofit fontScale="92500" lnSpcReduction="10000"/>
          </a:bodyPr>
          <a:lstStyle/>
          <a:p>
            <a:r>
              <a:rPr lang="en-US" dirty="0"/>
              <a:t>These apply to all agencies, including independent agencies. </a:t>
            </a:r>
          </a:p>
          <a:p>
            <a:r>
              <a:rPr lang="en-US" dirty="0"/>
              <a:t>Statutory review requirements are subject to judicial review.</a:t>
            </a:r>
          </a:p>
          <a:p>
            <a:r>
              <a:rPr lang="en-US" dirty="0"/>
              <a:t>If the agency does not comply with a statutory requirement, it is grounds for the court to remand the rule back to the agency to be repromulgated once the statutory requirements have been met.</a:t>
            </a:r>
          </a:p>
          <a:p>
            <a:r>
              <a:rPr lang="en-US" dirty="0"/>
              <a:t>While OIRA cannot stop an independent agency from promulgating a rule that does not meet the necessary statutory requirement, an independent agency would be expected to follow the recommendation to save having to </a:t>
            </a:r>
            <a:r>
              <a:rPr lang="en-US" dirty="0" err="1"/>
              <a:t>renotice</a:t>
            </a:r>
            <a:r>
              <a:rPr lang="en-US" dirty="0"/>
              <a:t> the rule after the comments pointed out the problem.</a:t>
            </a:r>
          </a:p>
          <a:p>
            <a:r>
              <a:rPr lang="en-US" dirty="0"/>
              <a:t>NEPA is included as a regulatory review statute because it applies to rules. NEPA also applies more generally across federal actions.</a:t>
            </a:r>
          </a:p>
          <a:p>
            <a:r>
              <a:rPr lang="en-US" dirty="0"/>
              <a:t>The Paperwork Reduction Act also applies outside of rulemaking whenever the government wants to promulgate a form to collect information from the public.</a:t>
            </a: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5" name="Ink 4">
                <a:extLst>
                  <a:ext uri="{FF2B5EF4-FFF2-40B4-BE49-F238E27FC236}">
                    <a16:creationId xmlns:a16="http://schemas.microsoft.com/office/drawing/2014/main" id="{B7D8422A-C75C-4DAF-BA7F-50C58D0E2C26}"/>
                  </a:ext>
                </a:extLst>
              </p14:cNvPr>
              <p14:cNvContentPartPr/>
              <p14:nvPr>
                <p:extLst>
                  <p:ext uri="{42D2F446-02D8-4167-A562-619A0277C38B}">
                    <p15:isNarration xmlns:p15="http://schemas.microsoft.com/office/powerpoint/2012/main" val="1"/>
                  </p:ext>
                </p:extLst>
              </p14:nvPr>
            </p14:nvContentPartPr>
            <p14:xfrm>
              <a:off x="362520" y="1273680"/>
              <a:ext cx="10557720" cy="4723920"/>
            </p14:xfrm>
          </p:contentPart>
        </mc:Choice>
        <mc:Fallback>
          <p:pic>
            <p:nvPicPr>
              <p:cNvPr id="5" name="Ink 4">
                <a:extLst>
                  <a:ext uri="{FF2B5EF4-FFF2-40B4-BE49-F238E27FC236}">
                    <a16:creationId xmlns:a16="http://schemas.microsoft.com/office/drawing/2014/main" id="{B7D8422A-C75C-4DAF-BA7F-50C58D0E2C26}"/>
                  </a:ext>
                </a:extLst>
              </p:cNvPr>
              <p:cNvPicPr>
                <a:picLocks noGrp="1" noRot="1" noChangeAspect="1" noMove="1" noResize="1" noEditPoints="1" noAdjustHandles="1" noChangeArrowheads="1" noChangeShapeType="1"/>
              </p:cNvPicPr>
              <p:nvPr/>
            </p:nvPicPr>
            <p:blipFill>
              <a:blip r:embed="rId5"/>
              <a:stretch>
                <a:fillRect/>
              </a:stretch>
            </p:blipFill>
            <p:spPr>
              <a:xfrm>
                <a:off x="353160" y="1264320"/>
                <a:ext cx="10576440" cy="4742640"/>
              </a:xfrm>
              <a:prstGeom prst="rect">
                <a:avLst/>
              </a:prstGeom>
            </p:spPr>
          </p:pic>
        </mc:Fallback>
      </mc:AlternateContent>
      <p:pic>
        <p:nvPicPr>
          <p:cNvPr id="6" name="Audio 5">
            <a:hlinkClick r:id="" action="ppaction://media"/>
            <a:extLst>
              <a:ext uri="{FF2B5EF4-FFF2-40B4-BE49-F238E27FC236}">
                <a16:creationId xmlns:a16="http://schemas.microsoft.com/office/drawing/2014/main" id="{EA800DBF-A67D-4209-8A8E-B6E3AD308B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65054629"/>
      </p:ext>
    </p:extLst>
  </p:cSld>
  <p:clrMapOvr>
    <a:masterClrMapping/>
  </p:clrMapOvr>
  <mc:AlternateContent xmlns:mc="http://schemas.openxmlformats.org/markup-compatibility/2006">
    <mc:Choice xmlns:p14="http://schemas.microsoft.com/office/powerpoint/2010/main" Requires="p14">
      <p:transition spd="slow" p14:dur="2000" advTm="133869"/>
    </mc:Choice>
    <mc:Fallback>
      <p:transition spd="slow" advTm="133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16C41-1F47-414B-86C9-4A6F3BD39974}"/>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72768C99-1408-401C-926A-B4DD44763023}"/>
              </a:ext>
            </a:extLst>
          </p:cNvPr>
          <p:cNvPicPr>
            <a:picLocks noGrp="1" noChangeAspect="1"/>
          </p:cNvPicPr>
          <p:nvPr>
            <p:ph idx="1"/>
          </p:nvPr>
        </p:nvPicPr>
        <p:blipFill>
          <a:blip r:embed="rId4"/>
          <a:stretch>
            <a:fillRect/>
          </a:stretch>
        </p:blipFill>
        <p:spPr>
          <a:xfrm>
            <a:off x="259182" y="0"/>
            <a:ext cx="11818518" cy="6901091"/>
          </a:xfrm>
        </p:spPr>
      </p:pic>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6" name="Ink 5">
                <a:extLst>
                  <a:ext uri="{FF2B5EF4-FFF2-40B4-BE49-F238E27FC236}">
                    <a16:creationId xmlns:a16="http://schemas.microsoft.com/office/drawing/2014/main" id="{08B20F66-30F4-464D-A2D6-49D83E646755}"/>
                  </a:ext>
                </a:extLst>
              </p14:cNvPr>
              <p14:cNvContentPartPr/>
              <p14:nvPr>
                <p:extLst>
                  <p:ext uri="{42D2F446-02D8-4167-A562-619A0277C38B}">
                    <p15:isNarration xmlns:p15="http://schemas.microsoft.com/office/powerpoint/2012/main" val="1"/>
                  </p:ext>
                </p:extLst>
              </p14:nvPr>
            </p14:nvContentPartPr>
            <p14:xfrm>
              <a:off x="552960" y="1257120"/>
              <a:ext cx="9387720" cy="5412240"/>
            </p14:xfrm>
          </p:contentPart>
        </mc:Choice>
        <mc:Fallback>
          <p:pic>
            <p:nvPicPr>
              <p:cNvPr id="6" name="Ink 5">
                <a:extLst>
                  <a:ext uri="{FF2B5EF4-FFF2-40B4-BE49-F238E27FC236}">
                    <a16:creationId xmlns:a16="http://schemas.microsoft.com/office/drawing/2014/main" id="{08B20F66-30F4-464D-A2D6-49D83E646755}"/>
                  </a:ext>
                </a:extLst>
              </p:cNvPr>
              <p:cNvPicPr>
                <a:picLocks noGrp="1" noRot="1" noChangeAspect="1" noMove="1" noResize="1" noEditPoints="1" noAdjustHandles="1" noChangeArrowheads="1" noChangeShapeType="1"/>
              </p:cNvPicPr>
              <p:nvPr/>
            </p:nvPicPr>
            <p:blipFill>
              <a:blip r:embed="rId6"/>
              <a:stretch>
                <a:fillRect/>
              </a:stretch>
            </p:blipFill>
            <p:spPr>
              <a:xfrm>
                <a:off x="543600" y="1247760"/>
                <a:ext cx="9406440" cy="5430960"/>
              </a:xfrm>
              <a:prstGeom prst="rect">
                <a:avLst/>
              </a:prstGeom>
            </p:spPr>
          </p:pic>
        </mc:Fallback>
      </mc:AlternateContent>
      <p:pic>
        <p:nvPicPr>
          <p:cNvPr id="7" name="Audio 6">
            <a:hlinkClick r:id="" action="ppaction://media"/>
            <a:extLst>
              <a:ext uri="{FF2B5EF4-FFF2-40B4-BE49-F238E27FC236}">
                <a16:creationId xmlns:a16="http://schemas.microsoft.com/office/drawing/2014/main" id="{E75117E3-3757-4B9A-9040-49A2F017188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76208016"/>
      </p:ext>
    </p:extLst>
  </p:cSld>
  <p:clrMapOvr>
    <a:masterClrMapping/>
  </p:clrMapOvr>
  <mc:AlternateContent xmlns:mc="http://schemas.openxmlformats.org/markup-compatibility/2006">
    <mc:Choice xmlns:p14="http://schemas.microsoft.com/office/powerpoint/2010/main" Requires="p14">
      <p:transition spd="slow" p14:dur="2000" advTm="89357"/>
    </mc:Choice>
    <mc:Fallback>
      <p:transition spd="slow" advTm="89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195A4-2E23-4736-8270-D4622992A071}"/>
              </a:ext>
            </a:extLst>
          </p:cNvPr>
          <p:cNvSpPr>
            <a:spLocks noGrp="1"/>
          </p:cNvSpPr>
          <p:nvPr>
            <p:ph type="title"/>
          </p:nvPr>
        </p:nvSpPr>
        <p:spPr/>
        <p:txBody>
          <a:bodyPr/>
          <a:lstStyle/>
          <a:p>
            <a:endParaRPr lang="en-US" dirty="0"/>
          </a:p>
        </p:txBody>
      </p:sp>
      <p:pic>
        <p:nvPicPr>
          <p:cNvPr id="8" name="Picture 7">
            <a:extLst>
              <a:ext uri="{FF2B5EF4-FFF2-40B4-BE49-F238E27FC236}">
                <a16:creationId xmlns:a16="http://schemas.microsoft.com/office/drawing/2014/main" id="{2E858AB8-EC46-46F5-870B-33172BC38C46}"/>
              </a:ext>
            </a:extLst>
          </p:cNvPr>
          <p:cNvPicPr>
            <a:picLocks noChangeAspect="1"/>
          </p:cNvPicPr>
          <p:nvPr/>
        </p:nvPicPr>
        <p:blipFill>
          <a:blip r:embed="rId4"/>
          <a:stretch>
            <a:fillRect/>
          </a:stretch>
        </p:blipFill>
        <p:spPr>
          <a:xfrm>
            <a:off x="-1" y="0"/>
            <a:ext cx="12115401" cy="4443655"/>
          </a:xfrm>
          <a:prstGeom prst="rect">
            <a:avLst/>
          </a:prstGeom>
        </p:spPr>
      </p:pic>
      <p:sp>
        <p:nvSpPr>
          <p:cNvPr id="9" name="Rectangle 3">
            <a:extLst>
              <a:ext uri="{FF2B5EF4-FFF2-40B4-BE49-F238E27FC236}">
                <a16:creationId xmlns:a16="http://schemas.microsoft.com/office/drawing/2014/main" id="{DE584485-E305-472B-9158-456858CA3652}"/>
              </a:ext>
            </a:extLst>
          </p:cNvPr>
          <p:cNvSpPr>
            <a:spLocks noGrp="1" noChangeArrowheads="1"/>
          </p:cNvSpPr>
          <p:nvPr>
            <p:ph idx="1"/>
          </p:nvPr>
        </p:nvSpPr>
        <p:spPr>
          <a:xfrm>
            <a:off x="838200" y="4571999"/>
            <a:ext cx="10515600" cy="1604963"/>
          </a:xfrm>
        </p:spPr>
        <p:txBody>
          <a:bodyPr>
            <a:normAutofit fontScale="77500" lnSpcReduction="20000"/>
          </a:bodyPr>
          <a:lstStyle/>
          <a:p>
            <a:pPr marL="0" indent="0" eaLnBrk="1" hangingPunct="1">
              <a:buNone/>
            </a:pPr>
            <a:r>
              <a:rPr lang="en-US" b="1" dirty="0"/>
              <a:t>Information Quality Act </a:t>
            </a:r>
          </a:p>
          <a:p>
            <a:pPr eaLnBrk="1" hangingPunct="1"/>
            <a:r>
              <a:rPr lang="en-US" dirty="0"/>
              <a:t>Requires OMB to adopt guidelines ensuring and maximizing the quality, objectivity, utility, and integrity of information (including statistical information) disseminated by Federal agencies.</a:t>
            </a:r>
          </a:p>
          <a:p>
            <a:pPr eaLnBrk="1" hangingPunct="1"/>
            <a:r>
              <a:rPr lang="en-US" dirty="0"/>
              <a:t>These apply to all agencies.</a:t>
            </a:r>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3" name="Ink 2">
                <a:extLst>
                  <a:ext uri="{FF2B5EF4-FFF2-40B4-BE49-F238E27FC236}">
                    <a16:creationId xmlns:a16="http://schemas.microsoft.com/office/drawing/2014/main" id="{4E0E0898-3995-405F-B66D-4BDAA4E3146B}"/>
                  </a:ext>
                </a:extLst>
              </p14:cNvPr>
              <p14:cNvContentPartPr/>
              <p14:nvPr>
                <p:extLst>
                  <p:ext uri="{42D2F446-02D8-4167-A562-619A0277C38B}">
                    <p15:isNarration xmlns:p15="http://schemas.microsoft.com/office/powerpoint/2012/main" val="1"/>
                  </p:ext>
                </p:extLst>
              </p14:nvPr>
            </p14:nvContentPartPr>
            <p14:xfrm>
              <a:off x="775800" y="556920"/>
              <a:ext cx="10339560" cy="4370400"/>
            </p14:xfrm>
          </p:contentPart>
        </mc:Choice>
        <mc:Fallback>
          <p:pic>
            <p:nvPicPr>
              <p:cNvPr id="3" name="Ink 2">
                <a:extLst>
                  <a:ext uri="{FF2B5EF4-FFF2-40B4-BE49-F238E27FC236}">
                    <a16:creationId xmlns:a16="http://schemas.microsoft.com/office/drawing/2014/main" id="{4E0E0898-3995-405F-B66D-4BDAA4E3146B}"/>
                  </a:ext>
                </a:extLst>
              </p:cNvPr>
              <p:cNvPicPr>
                <a:picLocks noGrp="1" noRot="1" noChangeAspect="1" noMove="1" noResize="1" noEditPoints="1" noAdjustHandles="1" noChangeArrowheads="1" noChangeShapeType="1"/>
              </p:cNvPicPr>
              <p:nvPr/>
            </p:nvPicPr>
            <p:blipFill>
              <a:blip r:embed="rId6"/>
              <a:stretch>
                <a:fillRect/>
              </a:stretch>
            </p:blipFill>
            <p:spPr>
              <a:xfrm>
                <a:off x="766440" y="547560"/>
                <a:ext cx="10358280" cy="4389120"/>
              </a:xfrm>
              <a:prstGeom prst="rect">
                <a:avLst/>
              </a:prstGeom>
            </p:spPr>
          </p:pic>
        </mc:Fallback>
      </mc:AlternateContent>
      <p:pic>
        <p:nvPicPr>
          <p:cNvPr id="4" name="Audio 3">
            <a:hlinkClick r:id="" action="ppaction://media"/>
            <a:extLst>
              <a:ext uri="{FF2B5EF4-FFF2-40B4-BE49-F238E27FC236}">
                <a16:creationId xmlns:a16="http://schemas.microsoft.com/office/drawing/2014/main" id="{2E1C2E96-5DBA-4F05-BDA7-FC1343ACE82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9491578"/>
      </p:ext>
    </p:extLst>
  </p:cSld>
  <p:clrMapOvr>
    <a:masterClrMapping/>
  </p:clrMapOvr>
  <mc:AlternateContent xmlns:mc="http://schemas.openxmlformats.org/markup-compatibility/2006">
    <mc:Choice xmlns:p14="http://schemas.microsoft.com/office/powerpoint/2010/main" Requires="p14">
      <p:transition spd="slow" p14:dur="2000" advTm="100804"/>
    </mc:Choice>
    <mc:Fallback>
      <p:transition spd="slow" advTm="100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EAE33-12E2-4A39-8769-4716D4C08CB8}"/>
              </a:ext>
            </a:extLst>
          </p:cNvPr>
          <p:cNvSpPr>
            <a:spLocks noGrp="1"/>
          </p:cNvSpPr>
          <p:nvPr>
            <p:ph type="title"/>
          </p:nvPr>
        </p:nvSpPr>
        <p:spPr/>
        <p:txBody>
          <a:bodyPr>
            <a:normAutofit/>
          </a:bodyPr>
          <a:lstStyle/>
          <a:p>
            <a:r>
              <a:rPr lang="en-US" dirty="0"/>
              <a:t>The Cumulative Effect Problem – A Workplace Example</a:t>
            </a:r>
          </a:p>
        </p:txBody>
      </p:sp>
      <p:sp>
        <p:nvSpPr>
          <p:cNvPr id="3" name="Content Placeholder 2">
            <a:extLst>
              <a:ext uri="{FF2B5EF4-FFF2-40B4-BE49-F238E27FC236}">
                <a16:creationId xmlns:a16="http://schemas.microsoft.com/office/drawing/2014/main" id="{BD881E45-CADE-4145-B4F5-5EC95A05F8BE}"/>
              </a:ext>
            </a:extLst>
          </p:cNvPr>
          <p:cNvSpPr>
            <a:spLocks noGrp="1"/>
          </p:cNvSpPr>
          <p:nvPr>
            <p:ph idx="1"/>
          </p:nvPr>
        </p:nvSpPr>
        <p:spPr/>
        <p:txBody>
          <a:bodyPr>
            <a:normAutofit fontScale="92500" lnSpcReduction="20000"/>
          </a:bodyPr>
          <a:lstStyle/>
          <a:p>
            <a:r>
              <a:rPr lang="en-US" dirty="0"/>
              <a:t>EEOC deals with discrimination and disability accommodations.</a:t>
            </a:r>
          </a:p>
          <a:p>
            <a:r>
              <a:rPr lang="en-US" dirty="0"/>
              <a:t>IRS deals with pension plans and employee pay and taxing.</a:t>
            </a:r>
          </a:p>
          <a:p>
            <a:r>
              <a:rPr lang="en-US" dirty="0"/>
              <a:t>OSHA deals with worker safety.</a:t>
            </a:r>
          </a:p>
          <a:p>
            <a:r>
              <a:rPr lang="en-US" dirty="0"/>
              <a:t>Other agencies deal issues depending on the nature of the workplace. </a:t>
            </a:r>
          </a:p>
          <a:p>
            <a:r>
              <a:rPr lang="en-US" dirty="0"/>
              <a:t>Each agency is driven by its enabling statute to carry out its individual mandates.</a:t>
            </a:r>
          </a:p>
          <a:p>
            <a:r>
              <a:rPr lang="en-US" dirty="0"/>
              <a:t>What is the overall impact on the business?</a:t>
            </a:r>
          </a:p>
          <a:p>
            <a:pPr lvl="1"/>
            <a:r>
              <a:rPr lang="en-US" dirty="0"/>
              <a:t>Do the regulations create conflicting incentives or even conflicting obligations?</a:t>
            </a:r>
          </a:p>
          <a:p>
            <a:pPr lvl="1"/>
            <a:r>
              <a:rPr lang="en-US" dirty="0"/>
              <a:t>Do rules to protect workers create incentives to automate and thus cost jobs?</a:t>
            </a:r>
          </a:p>
          <a:p>
            <a:r>
              <a:rPr lang="en-US" dirty="0"/>
              <a:t>Justice Breyer calls this the tunnel vision problem – each agency see a new rule as having a limited effect on the regulated parties, but missing the cumulative effect of regulations.</a:t>
            </a:r>
          </a:p>
          <a:p>
            <a:pPr lvl="1"/>
            <a:endParaRPr lang="en-US" dirty="0"/>
          </a:p>
          <a:p>
            <a:pPr lvl="1"/>
            <a:endParaRPr lang="en-US" dirty="0"/>
          </a:p>
        </p:txBody>
      </p:sp>
      <p:pic>
        <p:nvPicPr>
          <p:cNvPr id="5" name="Audio 4">
            <a:hlinkClick r:id="" action="ppaction://media"/>
            <a:extLst>
              <a:ext uri="{FF2B5EF4-FFF2-40B4-BE49-F238E27FC236}">
                <a16:creationId xmlns:a16="http://schemas.microsoft.com/office/drawing/2014/main" id="{4520D475-EE0B-48A0-90AF-F301C4278F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28596131"/>
      </p:ext>
    </p:extLst>
  </p:cSld>
  <p:clrMapOvr>
    <a:masterClrMapping/>
  </p:clrMapOvr>
  <mc:AlternateContent xmlns:mc="http://schemas.openxmlformats.org/markup-compatibility/2006">
    <mc:Choice xmlns:p14="http://schemas.microsoft.com/office/powerpoint/2010/main" Requires="p14">
      <p:transition spd="slow" p14:dur="2000" advTm="73615"/>
    </mc:Choice>
    <mc:Fallback>
      <p:transition spd="slow" advTm="73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C4395-A009-4B6B-9AF1-5BCAE7C61064}"/>
              </a:ext>
            </a:extLst>
          </p:cNvPr>
          <p:cNvSpPr>
            <a:spLocks noGrp="1"/>
          </p:cNvSpPr>
          <p:nvPr>
            <p:ph type="title"/>
          </p:nvPr>
        </p:nvSpPr>
        <p:spPr/>
        <p:txBody>
          <a:bodyPr>
            <a:normAutofit/>
          </a:bodyPr>
          <a:lstStyle/>
          <a:p>
            <a:r>
              <a:rPr lang="en-US" dirty="0"/>
              <a:t>Coordination of Agencies – Mission Conflicts</a:t>
            </a:r>
          </a:p>
        </p:txBody>
      </p:sp>
      <p:pic>
        <p:nvPicPr>
          <p:cNvPr id="4" name="Content Placeholder 3">
            <a:extLst>
              <a:ext uri="{FF2B5EF4-FFF2-40B4-BE49-F238E27FC236}">
                <a16:creationId xmlns:a16="http://schemas.microsoft.com/office/drawing/2014/main" id="{95CDFCFD-0C97-44B8-A459-7374F55D986B}"/>
              </a:ext>
            </a:extLst>
          </p:cNvPr>
          <p:cNvPicPr>
            <a:picLocks noGrp="1" noChangeAspect="1"/>
          </p:cNvPicPr>
          <p:nvPr>
            <p:ph sz="half" idx="1"/>
          </p:nvPr>
        </p:nvPicPr>
        <p:blipFill>
          <a:blip r:embed="rId4"/>
          <a:stretch>
            <a:fillRect/>
          </a:stretch>
        </p:blipFill>
        <p:spPr>
          <a:xfrm>
            <a:off x="6716771" y="1620620"/>
            <a:ext cx="5181600" cy="2828544"/>
          </a:xfrm>
          <a:prstGeom prst="rect">
            <a:avLst/>
          </a:prstGeom>
        </p:spPr>
      </p:pic>
      <p:sp>
        <p:nvSpPr>
          <p:cNvPr id="6" name="Content Placeholder 5">
            <a:extLst>
              <a:ext uri="{FF2B5EF4-FFF2-40B4-BE49-F238E27FC236}">
                <a16:creationId xmlns:a16="http://schemas.microsoft.com/office/drawing/2014/main" id="{51D11D7B-583A-4DC6-8711-9D53E2CB0673}"/>
              </a:ext>
            </a:extLst>
          </p:cNvPr>
          <p:cNvSpPr>
            <a:spLocks noGrp="1"/>
          </p:cNvSpPr>
          <p:nvPr>
            <p:ph sz="half" idx="2"/>
          </p:nvPr>
        </p:nvSpPr>
        <p:spPr>
          <a:xfrm>
            <a:off x="148419" y="1504865"/>
            <a:ext cx="6568352" cy="5293291"/>
          </a:xfrm>
        </p:spPr>
        <p:txBody>
          <a:bodyPr>
            <a:normAutofit fontScale="92500" lnSpcReduction="20000"/>
          </a:bodyPr>
          <a:lstStyle/>
          <a:p>
            <a:r>
              <a:rPr lang="en-US" dirty="0"/>
              <a:t>The Department of Agriculture</a:t>
            </a:r>
          </a:p>
          <a:p>
            <a:pPr lvl="1"/>
            <a:r>
              <a:rPr lang="en-US" dirty="0"/>
              <a:t>Mission is to help farmers</a:t>
            </a:r>
          </a:p>
          <a:p>
            <a:pPr lvl="1"/>
            <a:r>
              <a:rPr lang="en-US" dirty="0"/>
              <a:t>Regulates chicken processing to keep chicken cheap and fast to process.</a:t>
            </a:r>
          </a:p>
          <a:p>
            <a:pPr lvl="1"/>
            <a:r>
              <a:rPr lang="en-US" dirty="0"/>
              <a:t>Sanitation comes second, so the chickens are often contaminated with feces.</a:t>
            </a:r>
          </a:p>
          <a:p>
            <a:pPr lvl="1"/>
            <a:r>
              <a:rPr lang="en-US" dirty="0"/>
              <a:t>May be washed in chlorine water as a disinfectant, which makes them unattractive as exports to other countries.</a:t>
            </a:r>
          </a:p>
          <a:p>
            <a:r>
              <a:rPr lang="en-US" dirty="0"/>
              <a:t>FDA</a:t>
            </a:r>
          </a:p>
          <a:p>
            <a:pPr lvl="1"/>
            <a:r>
              <a:rPr lang="en-US" dirty="0"/>
              <a:t>Charged with keeping packaged food safe to eat.</a:t>
            </a:r>
          </a:p>
          <a:p>
            <a:pPr lvl="1"/>
            <a:r>
              <a:rPr lang="en-US" dirty="0"/>
              <a:t>Requires chicken to be labeled to warn consumers that it is likely contaminated by dangerous bacteria.</a:t>
            </a:r>
          </a:p>
          <a:p>
            <a:r>
              <a:rPr lang="en-US" dirty="0"/>
              <a:t>OSHA</a:t>
            </a:r>
          </a:p>
          <a:p>
            <a:pPr lvl="1"/>
            <a:r>
              <a:rPr lang="en-US" dirty="0"/>
              <a:t>Charged with worker safety.</a:t>
            </a:r>
          </a:p>
          <a:p>
            <a:pPr lvl="1"/>
            <a:r>
              <a:rPr lang="en-US" dirty="0"/>
              <a:t>Tries to deal with the worker injuries from high-speed chicken processing.</a:t>
            </a:r>
          </a:p>
        </p:txBody>
      </p:sp>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7" name="Ink 6">
                <a:extLst>
                  <a:ext uri="{FF2B5EF4-FFF2-40B4-BE49-F238E27FC236}">
                    <a16:creationId xmlns:a16="http://schemas.microsoft.com/office/drawing/2014/main" id="{7B881BCA-DC41-4616-97CE-A358978F6E75}"/>
                  </a:ext>
                </a:extLst>
              </p14:cNvPr>
              <p14:cNvContentPartPr/>
              <p14:nvPr>
                <p:extLst>
                  <p:ext uri="{42D2F446-02D8-4167-A562-619A0277C38B}">
                    <p15:isNarration xmlns:p15="http://schemas.microsoft.com/office/powerpoint/2012/main" val="1"/>
                  </p:ext>
                </p:extLst>
              </p14:nvPr>
            </p14:nvContentPartPr>
            <p14:xfrm>
              <a:off x="143640" y="1314000"/>
              <a:ext cx="11872800" cy="4660920"/>
            </p14:xfrm>
          </p:contentPart>
        </mc:Choice>
        <mc:Fallback>
          <p:pic>
            <p:nvPicPr>
              <p:cNvPr id="7" name="Ink 6">
                <a:extLst>
                  <a:ext uri="{FF2B5EF4-FFF2-40B4-BE49-F238E27FC236}">
                    <a16:creationId xmlns:a16="http://schemas.microsoft.com/office/drawing/2014/main" id="{7B881BCA-DC41-4616-97CE-A358978F6E75}"/>
                  </a:ext>
                </a:extLst>
              </p:cNvPr>
              <p:cNvPicPr>
                <a:picLocks noGrp="1" noRot="1" noChangeAspect="1" noMove="1" noResize="1" noEditPoints="1" noAdjustHandles="1" noChangeArrowheads="1" noChangeShapeType="1"/>
              </p:cNvPicPr>
              <p:nvPr/>
            </p:nvPicPr>
            <p:blipFill>
              <a:blip r:embed="rId6"/>
              <a:stretch>
                <a:fillRect/>
              </a:stretch>
            </p:blipFill>
            <p:spPr>
              <a:xfrm>
                <a:off x="134280" y="1304640"/>
                <a:ext cx="11891520" cy="4679640"/>
              </a:xfrm>
              <a:prstGeom prst="rect">
                <a:avLst/>
              </a:prstGeom>
            </p:spPr>
          </p:pic>
        </mc:Fallback>
      </mc:AlternateContent>
      <p:pic>
        <p:nvPicPr>
          <p:cNvPr id="8" name="Audio 7">
            <a:hlinkClick r:id="" action="ppaction://media"/>
            <a:extLst>
              <a:ext uri="{FF2B5EF4-FFF2-40B4-BE49-F238E27FC236}">
                <a16:creationId xmlns:a16="http://schemas.microsoft.com/office/drawing/2014/main" id="{8616B0D1-6D2A-4ACB-967A-018EE7862F0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91211853"/>
      </p:ext>
    </p:extLst>
  </p:cSld>
  <p:clrMapOvr>
    <a:masterClrMapping/>
  </p:clrMapOvr>
  <mc:AlternateContent xmlns:mc="http://schemas.openxmlformats.org/markup-compatibility/2006">
    <mc:Choice xmlns:p14="http://schemas.microsoft.com/office/powerpoint/2010/main" Requires="p14">
      <p:transition spd="slow" p14:dur="2000" advTm="200299"/>
    </mc:Choice>
    <mc:Fallback>
      <p:transition spd="slow" advTm="200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D3C602-1093-4BF3-B254-C9ECF6B61186}"/>
              </a:ext>
            </a:extLst>
          </p:cNvPr>
          <p:cNvSpPr>
            <a:spLocks noGrp="1"/>
          </p:cNvSpPr>
          <p:nvPr>
            <p:ph type="title"/>
          </p:nvPr>
        </p:nvSpPr>
        <p:spPr/>
        <p:txBody>
          <a:bodyPr/>
          <a:lstStyle/>
          <a:p>
            <a:r>
              <a:rPr lang="en-US" dirty="0"/>
              <a:t>Internal Agency Policy and Statutory Conflicts</a:t>
            </a:r>
          </a:p>
        </p:txBody>
      </p:sp>
      <p:sp>
        <p:nvSpPr>
          <p:cNvPr id="6" name="Content Placeholder 5">
            <a:extLst>
              <a:ext uri="{FF2B5EF4-FFF2-40B4-BE49-F238E27FC236}">
                <a16:creationId xmlns:a16="http://schemas.microsoft.com/office/drawing/2014/main" id="{653D4587-4FBC-4767-A075-F88669206B6E}"/>
              </a:ext>
            </a:extLst>
          </p:cNvPr>
          <p:cNvSpPr>
            <a:spLocks noGrp="1"/>
          </p:cNvSpPr>
          <p:nvPr>
            <p:ph idx="1"/>
          </p:nvPr>
        </p:nvSpPr>
        <p:spPr/>
        <p:txBody>
          <a:bodyPr>
            <a:normAutofit fontScale="77500" lnSpcReduction="20000"/>
          </a:bodyPr>
          <a:lstStyle/>
          <a:p>
            <a:r>
              <a:rPr lang="en-US" dirty="0"/>
              <a:t>EPA regulates drinking water safety.</a:t>
            </a:r>
          </a:p>
          <a:p>
            <a:r>
              <a:rPr lang="en-US" dirty="0"/>
              <a:t>Drinking water sanitation is critical to prevent water borne illnesses caused by bacteria and other infectious agents in water.</a:t>
            </a:r>
          </a:p>
          <a:p>
            <a:r>
              <a:rPr lang="en-US" dirty="0"/>
              <a:t>Chlorine is added to drinking water to kill infectious agents in the water and the chlorine residual prevents contamination as the water passed through the distribution system. </a:t>
            </a:r>
          </a:p>
          <a:p>
            <a:r>
              <a:rPr lang="en-US" dirty="0"/>
              <a:t>Chlorination is cheap, reliable, and effective.</a:t>
            </a:r>
          </a:p>
          <a:p>
            <a:r>
              <a:rPr lang="en-US" dirty="0"/>
              <a:t>Chlorination can create trace levels of potentially carcinogenic compounds in the water as it reacts with organic material in the water.</a:t>
            </a:r>
          </a:p>
          <a:p>
            <a:r>
              <a:rPr lang="en-US" dirty="0"/>
              <a:t>By statute and policy, the EPA wants to reduce carcinogens in drinking water.</a:t>
            </a:r>
          </a:p>
          <a:p>
            <a:r>
              <a:rPr lang="en-US" dirty="0"/>
              <a:t>Should the EPA care more about carcinogens and ban the use of chlorination to treat drinking water?</a:t>
            </a:r>
          </a:p>
          <a:p>
            <a:pPr lvl="1"/>
            <a:r>
              <a:rPr lang="en-US" dirty="0"/>
              <a:t>The risk is very low.</a:t>
            </a:r>
          </a:p>
          <a:p>
            <a:pPr lvl="1"/>
            <a:r>
              <a:rPr lang="en-US" dirty="0"/>
              <a:t>Alternative methods are more expensive and less reliable.</a:t>
            </a:r>
          </a:p>
          <a:p>
            <a:pPr lvl="1"/>
            <a:r>
              <a:rPr lang="en-US" dirty="0"/>
              <a:t>Waterborne disease outbreaks can be widespread and deadly, especially to children.</a:t>
            </a:r>
          </a:p>
        </p:txBody>
      </p:sp>
      <p:pic>
        <p:nvPicPr>
          <p:cNvPr id="7" name="Audio 6">
            <a:hlinkClick r:id="" action="ppaction://media"/>
            <a:extLst>
              <a:ext uri="{FF2B5EF4-FFF2-40B4-BE49-F238E27FC236}">
                <a16:creationId xmlns:a16="http://schemas.microsoft.com/office/drawing/2014/main" id="{12114AB0-35D4-44A8-A128-17516F6159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44704335"/>
      </p:ext>
    </p:extLst>
  </p:cSld>
  <p:clrMapOvr>
    <a:masterClrMapping/>
  </p:clrMapOvr>
  <mc:AlternateContent xmlns:mc="http://schemas.openxmlformats.org/markup-compatibility/2006">
    <mc:Choice xmlns:p14="http://schemas.microsoft.com/office/powerpoint/2010/main" Requires="p14">
      <p:transition spd="slow" p14:dur="2000" advTm="114968"/>
    </mc:Choice>
    <mc:Fallback>
      <p:transition spd="slow" advTm="114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35C96D5-587C-4A70-9C34-3C3643B1ACAB}" type="slidenum">
              <a:rPr lang="en-US" smtClean="0"/>
              <a:pPr/>
              <a:t>6</a:t>
            </a:fld>
            <a:endParaRPr lang="en-US"/>
          </a:p>
        </p:txBody>
      </p:sp>
      <p:sp>
        <p:nvSpPr>
          <p:cNvPr id="4099" name="Rectangle 2"/>
          <p:cNvSpPr>
            <a:spLocks noGrp="1" noChangeArrowheads="1"/>
          </p:cNvSpPr>
          <p:nvPr>
            <p:ph type="title"/>
          </p:nvPr>
        </p:nvSpPr>
        <p:spPr/>
        <p:txBody>
          <a:bodyPr>
            <a:normAutofit/>
          </a:bodyPr>
          <a:lstStyle/>
          <a:p>
            <a:pPr eaLnBrk="1" hangingPunct="1"/>
            <a:r>
              <a:rPr lang="en-US" dirty="0"/>
              <a:t>Presidential Oversight of Rulemaking through Executive Orders</a:t>
            </a:r>
          </a:p>
        </p:txBody>
      </p:sp>
      <p:sp>
        <p:nvSpPr>
          <p:cNvPr id="4100" name="Rectangle 3"/>
          <p:cNvSpPr>
            <a:spLocks noGrp="1" noChangeArrowheads="1"/>
          </p:cNvSpPr>
          <p:nvPr>
            <p:ph type="body" idx="1"/>
          </p:nvPr>
        </p:nvSpPr>
        <p:spPr>
          <a:xfrm>
            <a:off x="771993" y="1825625"/>
            <a:ext cx="10581807" cy="4667250"/>
          </a:xfrm>
        </p:spPr>
        <p:txBody>
          <a:bodyPr>
            <a:normAutofit/>
          </a:bodyPr>
          <a:lstStyle/>
          <a:p>
            <a:pPr eaLnBrk="1" hangingPunct="1"/>
            <a:r>
              <a:rPr lang="en-US" dirty="0"/>
              <a:t>Starting with the Nixon administration, presidents have used executive orders to set standards to guide agency rulemaking.</a:t>
            </a:r>
          </a:p>
          <a:p>
            <a:pPr eaLnBrk="1" hangingPunct="1"/>
            <a:r>
              <a:rPr lang="en-US" dirty="0"/>
              <a:t>These EOs do not affect the agency’s legal authority.</a:t>
            </a:r>
          </a:p>
          <a:p>
            <a:pPr eaLnBrk="1" hangingPunct="1"/>
            <a:r>
              <a:rPr lang="en-US" dirty="0"/>
              <a:t>The EOs set procedural requirements for how the rules are made and what factors have to be considered when making a rule.</a:t>
            </a:r>
          </a:p>
          <a:p>
            <a:pPr lvl="1"/>
            <a:r>
              <a:rPr lang="en-US" dirty="0"/>
              <a:t>These cannot conflict with statutory requirements.</a:t>
            </a:r>
          </a:p>
          <a:p>
            <a:pPr lvl="1"/>
            <a:r>
              <a:rPr lang="en-US" dirty="0"/>
              <a:t>For example, if a statute says that the agency cannot use benefit cost analysis when setting regulatory standards, then an EO requirement that all rules use BC analysis would not apply.</a:t>
            </a:r>
          </a:p>
          <a:p>
            <a:r>
              <a:rPr lang="en-US" dirty="0"/>
              <a:t>The EO review process is carried out through the OMB and its review arm, the OIRA.</a:t>
            </a:r>
          </a:p>
        </p:txBody>
      </p:sp>
      <p:pic>
        <p:nvPicPr>
          <p:cNvPr id="3" name="Audio 2">
            <a:hlinkClick r:id="" action="ppaction://media"/>
            <a:extLst>
              <a:ext uri="{FF2B5EF4-FFF2-40B4-BE49-F238E27FC236}">
                <a16:creationId xmlns:a16="http://schemas.microsoft.com/office/drawing/2014/main" id="{84DB6DCC-9502-4D96-86E3-5E8A3F2888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11884657"/>
      </p:ext>
    </p:extLst>
  </p:cSld>
  <p:clrMapOvr>
    <a:masterClrMapping/>
  </p:clrMapOvr>
  <mc:AlternateContent xmlns:mc="http://schemas.openxmlformats.org/markup-compatibility/2006">
    <mc:Choice xmlns:p14="http://schemas.microsoft.com/office/powerpoint/2010/main" Requires="p14">
      <p:transition spd="slow" p14:dur="2000" advTm="55207"/>
    </mc:Choice>
    <mc:Fallback>
      <p:transition spd="slow" advTm="55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DBE12-BECD-497A-A979-5AC9464ED2CD}"/>
              </a:ext>
            </a:extLst>
          </p:cNvPr>
          <p:cNvSpPr>
            <a:spLocks noGrp="1"/>
          </p:cNvSpPr>
          <p:nvPr>
            <p:ph type="title"/>
          </p:nvPr>
        </p:nvSpPr>
        <p:spPr/>
        <p:txBody>
          <a:bodyPr/>
          <a:lstStyle/>
          <a:p>
            <a:r>
              <a:rPr lang="en-US" dirty="0"/>
              <a:t>Issues Raised by EO Regulatory Review</a:t>
            </a:r>
          </a:p>
        </p:txBody>
      </p:sp>
      <p:sp>
        <p:nvSpPr>
          <p:cNvPr id="3" name="Content Placeholder 2">
            <a:extLst>
              <a:ext uri="{FF2B5EF4-FFF2-40B4-BE49-F238E27FC236}">
                <a16:creationId xmlns:a16="http://schemas.microsoft.com/office/drawing/2014/main" id="{25416906-531D-4D2F-9DDF-0B5575E67B98}"/>
              </a:ext>
            </a:extLst>
          </p:cNvPr>
          <p:cNvSpPr>
            <a:spLocks noGrp="1"/>
          </p:cNvSpPr>
          <p:nvPr>
            <p:ph idx="1"/>
          </p:nvPr>
        </p:nvSpPr>
        <p:spPr>
          <a:xfrm>
            <a:off x="838200" y="1467650"/>
            <a:ext cx="10515600" cy="4963886"/>
          </a:xfrm>
        </p:spPr>
        <p:txBody>
          <a:bodyPr>
            <a:normAutofit fontScale="92500" lnSpcReduction="20000"/>
          </a:bodyPr>
          <a:lstStyle/>
          <a:p>
            <a:r>
              <a:rPr lang="en-US" dirty="0">
                <a:highlight>
                  <a:srgbClr val="FFFF00"/>
                </a:highlight>
              </a:rPr>
              <a:t>While there is no specific law on point, EOs traditionally do not bind independent agencies.</a:t>
            </a:r>
          </a:p>
          <a:p>
            <a:pPr lvl="1"/>
            <a:r>
              <a:rPr lang="en-US" dirty="0">
                <a:highlight>
                  <a:srgbClr val="FFFF00"/>
                </a:highlight>
              </a:rPr>
              <a:t>OIRA can make recommendations to independent agencies</a:t>
            </a:r>
          </a:p>
          <a:p>
            <a:pPr lvl="1"/>
            <a:r>
              <a:rPr lang="en-US" dirty="0">
                <a:highlight>
                  <a:srgbClr val="FFFF00"/>
                </a:highlight>
              </a:rPr>
              <a:t>Independent agencies can voluntarily comply with the review process.</a:t>
            </a:r>
          </a:p>
          <a:p>
            <a:r>
              <a:rPr lang="en-US" dirty="0">
                <a:highlight>
                  <a:srgbClr val="FFFF00"/>
                </a:highlight>
              </a:rPr>
              <a:t>There is no judicial review of EO-driven regulatory review. </a:t>
            </a:r>
          </a:p>
          <a:p>
            <a:pPr lvl="1"/>
            <a:r>
              <a:rPr lang="en-US" dirty="0">
                <a:highlight>
                  <a:srgbClr val="FFFF00"/>
                </a:highlight>
              </a:rPr>
              <a:t>Regulatory review EOs do not change legal rights or otherwise trigger standing for judicial review.</a:t>
            </a:r>
          </a:p>
          <a:p>
            <a:r>
              <a:rPr lang="en-US" dirty="0"/>
              <a:t>Since EO regulatory review deals with internal agency procedures, there is very limited access to EO documents through the Freedom of Information Act.</a:t>
            </a:r>
          </a:p>
          <a:p>
            <a:r>
              <a:rPr lang="en-US" dirty="0"/>
              <a:t>Presidents can and do use regulatory review to block or delay rules.</a:t>
            </a:r>
          </a:p>
          <a:p>
            <a:endParaRPr lang="en-US" dirty="0"/>
          </a:p>
          <a:p>
            <a:r>
              <a:rPr lang="en-US" dirty="0"/>
              <a:t>We are first going to look at the EO driven regulatory review process, then we will look at the statutory review requirements which apply to all agencies.</a:t>
            </a: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6" name="Ink 5">
                <a:extLst>
                  <a:ext uri="{FF2B5EF4-FFF2-40B4-BE49-F238E27FC236}">
                    <a16:creationId xmlns:a16="http://schemas.microsoft.com/office/drawing/2014/main" id="{5207E28E-1B69-4E0B-94C7-C60CA08554AD}"/>
                  </a:ext>
                </a:extLst>
              </p14:cNvPr>
              <p14:cNvContentPartPr/>
              <p14:nvPr>
                <p:extLst>
                  <p:ext uri="{42D2F446-02D8-4167-A562-619A0277C38B}">
                    <p15:isNarration xmlns:p15="http://schemas.microsoft.com/office/powerpoint/2012/main" val="1"/>
                  </p:ext>
                </p:extLst>
              </p14:nvPr>
            </p14:nvContentPartPr>
            <p14:xfrm>
              <a:off x="1113840" y="1832400"/>
              <a:ext cx="9182880" cy="4356360"/>
            </p14:xfrm>
          </p:contentPart>
        </mc:Choice>
        <mc:Fallback>
          <p:pic>
            <p:nvPicPr>
              <p:cNvPr id="6" name="Ink 5">
                <a:extLst>
                  <a:ext uri="{FF2B5EF4-FFF2-40B4-BE49-F238E27FC236}">
                    <a16:creationId xmlns:a16="http://schemas.microsoft.com/office/drawing/2014/main" id="{5207E28E-1B69-4E0B-94C7-C60CA08554AD}"/>
                  </a:ext>
                </a:extLst>
              </p:cNvPr>
              <p:cNvPicPr>
                <a:picLocks noGrp="1" noRot="1" noChangeAspect="1" noMove="1" noResize="1" noEditPoints="1" noAdjustHandles="1" noChangeArrowheads="1" noChangeShapeType="1"/>
              </p:cNvPicPr>
              <p:nvPr/>
            </p:nvPicPr>
            <p:blipFill>
              <a:blip r:embed="rId5"/>
              <a:stretch>
                <a:fillRect/>
              </a:stretch>
            </p:blipFill>
            <p:spPr>
              <a:xfrm>
                <a:off x="1104480" y="1823040"/>
                <a:ext cx="9201600" cy="4375080"/>
              </a:xfrm>
              <a:prstGeom prst="rect">
                <a:avLst/>
              </a:prstGeom>
            </p:spPr>
          </p:pic>
        </mc:Fallback>
      </mc:AlternateContent>
      <p:pic>
        <p:nvPicPr>
          <p:cNvPr id="7" name="Audio 6">
            <a:hlinkClick r:id="" action="ppaction://media"/>
            <a:extLst>
              <a:ext uri="{FF2B5EF4-FFF2-40B4-BE49-F238E27FC236}">
                <a16:creationId xmlns:a16="http://schemas.microsoft.com/office/drawing/2014/main" id="{B394960B-8EAD-4EC6-87E7-A2989AF42D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35038326"/>
      </p:ext>
    </p:extLst>
  </p:cSld>
  <p:clrMapOvr>
    <a:masterClrMapping/>
  </p:clrMapOvr>
  <mc:AlternateContent xmlns:mc="http://schemas.openxmlformats.org/markup-compatibility/2006">
    <mc:Choice xmlns:p14="http://schemas.microsoft.com/office/powerpoint/2010/main" Requires="p14">
      <p:transition spd="slow" p14:dur="2000" advTm="139999"/>
    </mc:Choice>
    <mc:Fallback>
      <p:transition spd="slow" advTm="139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5EBE7-0531-4424-95A0-5DBBBF755DE1}"/>
              </a:ext>
            </a:extLst>
          </p:cNvPr>
          <p:cNvSpPr>
            <a:spLocks noGrp="1"/>
          </p:cNvSpPr>
          <p:nvPr>
            <p:ph type="title"/>
          </p:nvPr>
        </p:nvSpPr>
        <p:spPr>
          <a:xfrm>
            <a:off x="119922" y="365125"/>
            <a:ext cx="2945567" cy="3959537"/>
          </a:xfrm>
        </p:spPr>
        <p:txBody>
          <a:bodyPr>
            <a:normAutofit/>
          </a:bodyPr>
          <a:lstStyle/>
          <a:p>
            <a:pPr eaLnBrk="1" hangingPunct="1"/>
            <a:r>
              <a:rPr lang="en-US" sz="3600" dirty="0"/>
              <a:t>OMB - </a:t>
            </a:r>
            <a:r>
              <a:rPr lang="en-US" sz="3600" dirty="0">
                <a:hlinkClick r:id="rId4"/>
              </a:rPr>
              <a:t>Office of Management and Budget</a:t>
            </a:r>
            <a:endParaRPr lang="en-US" sz="3600" dirty="0"/>
          </a:p>
        </p:txBody>
      </p:sp>
      <p:pic>
        <p:nvPicPr>
          <p:cNvPr id="6" name="Content Placeholder 5">
            <a:extLst>
              <a:ext uri="{FF2B5EF4-FFF2-40B4-BE49-F238E27FC236}">
                <a16:creationId xmlns:a16="http://schemas.microsoft.com/office/drawing/2014/main" id="{2CACE9A3-7F33-45A2-9197-33F839E20A55}"/>
              </a:ext>
            </a:extLst>
          </p:cNvPr>
          <p:cNvPicPr>
            <a:picLocks noGrp="1" noChangeAspect="1"/>
          </p:cNvPicPr>
          <p:nvPr>
            <p:ph idx="1"/>
          </p:nvPr>
        </p:nvPicPr>
        <p:blipFill>
          <a:blip r:embed="rId5"/>
          <a:stretch>
            <a:fillRect/>
          </a:stretch>
        </p:blipFill>
        <p:spPr>
          <a:xfrm>
            <a:off x="3309078" y="65424"/>
            <a:ext cx="8763000" cy="6727152"/>
          </a:xfrm>
        </p:spPr>
      </p:pic>
      <p:sp>
        <p:nvSpPr>
          <p:cNvPr id="4" name="Slide Number Placeholder 3">
            <a:extLst>
              <a:ext uri="{FF2B5EF4-FFF2-40B4-BE49-F238E27FC236}">
                <a16:creationId xmlns:a16="http://schemas.microsoft.com/office/drawing/2014/main" id="{598B7255-EF41-4AD8-A69E-F23313A69591}"/>
              </a:ext>
            </a:extLst>
          </p:cNvPr>
          <p:cNvSpPr>
            <a:spLocks noGrp="1"/>
          </p:cNvSpPr>
          <p:nvPr>
            <p:ph type="sldNum" sz="quarter" idx="12"/>
          </p:nvPr>
        </p:nvSpPr>
        <p:spPr/>
        <p:txBody>
          <a:bodyPr/>
          <a:lstStyle/>
          <a:p>
            <a:pPr>
              <a:defRPr/>
            </a:pPr>
            <a:fld id="{4ED10AEB-F9C5-42A6-A589-3F7DD923D582}" type="slidenum">
              <a:rPr lang="en-US" smtClean="0"/>
              <a:pPr>
                <a:defRPr/>
              </a:pPr>
              <a:t>8</a:t>
            </a:fld>
            <a:endParaRPr lang="en-US"/>
          </a:p>
        </p:txBody>
      </p:sp>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7" name="Ink 6">
                <a:extLst>
                  <a:ext uri="{FF2B5EF4-FFF2-40B4-BE49-F238E27FC236}">
                    <a16:creationId xmlns:a16="http://schemas.microsoft.com/office/drawing/2014/main" id="{8483BDAD-59FC-408E-9F75-6D5F11337B99}"/>
                  </a:ext>
                </a:extLst>
              </p14:cNvPr>
              <p14:cNvContentPartPr/>
              <p14:nvPr>
                <p:extLst>
                  <p:ext uri="{42D2F446-02D8-4167-A562-619A0277C38B}">
                    <p15:isNarration xmlns:p15="http://schemas.microsoft.com/office/powerpoint/2012/main" val="1"/>
                  </p:ext>
                </p:extLst>
              </p14:nvPr>
            </p14:nvContentPartPr>
            <p14:xfrm>
              <a:off x="686160" y="3385080"/>
              <a:ext cx="8804520" cy="1670040"/>
            </p14:xfrm>
          </p:contentPart>
        </mc:Choice>
        <mc:Fallback>
          <p:pic>
            <p:nvPicPr>
              <p:cNvPr id="7" name="Ink 6">
                <a:extLst>
                  <a:ext uri="{FF2B5EF4-FFF2-40B4-BE49-F238E27FC236}">
                    <a16:creationId xmlns:a16="http://schemas.microsoft.com/office/drawing/2014/main" id="{8483BDAD-59FC-408E-9F75-6D5F11337B99}"/>
                  </a:ext>
                </a:extLst>
              </p:cNvPr>
              <p:cNvPicPr>
                <a:picLocks noGrp="1" noRot="1" noChangeAspect="1" noMove="1" noResize="1" noEditPoints="1" noAdjustHandles="1" noChangeArrowheads="1" noChangeShapeType="1"/>
              </p:cNvPicPr>
              <p:nvPr/>
            </p:nvPicPr>
            <p:blipFill>
              <a:blip r:embed="rId7"/>
              <a:stretch>
                <a:fillRect/>
              </a:stretch>
            </p:blipFill>
            <p:spPr>
              <a:xfrm>
                <a:off x="676800" y="3375720"/>
                <a:ext cx="8823240" cy="1688760"/>
              </a:xfrm>
              <a:prstGeom prst="rect">
                <a:avLst/>
              </a:prstGeom>
            </p:spPr>
          </p:pic>
        </mc:Fallback>
      </mc:AlternateContent>
      <p:pic>
        <p:nvPicPr>
          <p:cNvPr id="8" name="Audio 7">
            <a:hlinkClick r:id="" action="ppaction://media"/>
            <a:extLst>
              <a:ext uri="{FF2B5EF4-FFF2-40B4-BE49-F238E27FC236}">
                <a16:creationId xmlns:a16="http://schemas.microsoft.com/office/drawing/2014/main" id="{8E37171C-CEFD-4088-958A-D18F0E14CE0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85147848"/>
      </p:ext>
    </p:extLst>
  </p:cSld>
  <p:clrMapOvr>
    <a:masterClrMapping/>
  </p:clrMapOvr>
  <mc:AlternateContent xmlns:mc="http://schemas.openxmlformats.org/markup-compatibility/2006">
    <mc:Choice xmlns:p14="http://schemas.microsoft.com/office/powerpoint/2010/main" Requires="p14">
      <p:transition spd="slow" p14:dur="2000" advTm="75450"/>
    </mc:Choice>
    <mc:Fallback>
      <p:transition spd="slow" advTm="75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F58-7445-44FD-A1C3-04889D874DC1}"/>
              </a:ext>
            </a:extLst>
          </p:cNvPr>
          <p:cNvSpPr>
            <a:spLocks noGrp="1"/>
          </p:cNvSpPr>
          <p:nvPr>
            <p:ph type="title"/>
          </p:nvPr>
        </p:nvSpPr>
        <p:spPr>
          <a:xfrm>
            <a:off x="247338" y="365125"/>
            <a:ext cx="3192905" cy="4064468"/>
          </a:xfrm>
        </p:spPr>
        <p:txBody>
          <a:bodyPr>
            <a:normAutofit fontScale="90000"/>
          </a:bodyPr>
          <a:lstStyle/>
          <a:p>
            <a:r>
              <a:rPr lang="en-US" dirty="0"/>
              <a:t>OIRA - </a:t>
            </a:r>
            <a:r>
              <a:rPr lang="en-US" dirty="0">
                <a:hlinkClick r:id="rId4"/>
              </a:rPr>
              <a:t>Office of Information and Regulatory Affairs</a:t>
            </a:r>
            <a:br>
              <a:rPr lang="en-US" dirty="0"/>
            </a:br>
            <a:endParaRPr lang="en-US" dirty="0"/>
          </a:p>
        </p:txBody>
      </p:sp>
      <p:pic>
        <p:nvPicPr>
          <p:cNvPr id="6" name="Content Placeholder 5">
            <a:extLst>
              <a:ext uri="{FF2B5EF4-FFF2-40B4-BE49-F238E27FC236}">
                <a16:creationId xmlns:a16="http://schemas.microsoft.com/office/drawing/2014/main" id="{55BA6CC0-139C-4745-8921-25646881FA9C}"/>
              </a:ext>
            </a:extLst>
          </p:cNvPr>
          <p:cNvPicPr>
            <a:picLocks noGrp="1" noChangeAspect="1"/>
          </p:cNvPicPr>
          <p:nvPr>
            <p:ph idx="1"/>
          </p:nvPr>
        </p:nvPicPr>
        <p:blipFill>
          <a:blip r:embed="rId5"/>
          <a:stretch>
            <a:fillRect/>
          </a:stretch>
        </p:blipFill>
        <p:spPr>
          <a:xfrm>
            <a:off x="3623865" y="82446"/>
            <a:ext cx="8568135" cy="6775554"/>
          </a:xfrm>
        </p:spPr>
      </p:pic>
      <p:sp>
        <p:nvSpPr>
          <p:cNvPr id="4" name="Slide Number Placeholder 3">
            <a:extLst>
              <a:ext uri="{FF2B5EF4-FFF2-40B4-BE49-F238E27FC236}">
                <a16:creationId xmlns:a16="http://schemas.microsoft.com/office/drawing/2014/main" id="{98B982D5-1C7D-44DC-ABEF-22C984F59F9B}"/>
              </a:ext>
            </a:extLst>
          </p:cNvPr>
          <p:cNvSpPr>
            <a:spLocks noGrp="1"/>
          </p:cNvSpPr>
          <p:nvPr>
            <p:ph type="sldNum" sz="quarter" idx="12"/>
          </p:nvPr>
        </p:nvSpPr>
        <p:spPr/>
        <p:txBody>
          <a:bodyPr/>
          <a:lstStyle/>
          <a:p>
            <a:pPr>
              <a:defRPr/>
            </a:pPr>
            <a:fld id="{4ED10AEB-F9C5-42A6-A589-3F7DD923D582}" type="slidenum">
              <a:rPr lang="en-US" smtClean="0"/>
              <a:pPr>
                <a:defRPr/>
              </a:pPr>
              <a:t>9</a:t>
            </a:fld>
            <a:endParaRPr lang="en-US"/>
          </a:p>
        </p:txBody>
      </p:sp>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3" name="Ink 2">
                <a:extLst>
                  <a:ext uri="{FF2B5EF4-FFF2-40B4-BE49-F238E27FC236}">
                    <a16:creationId xmlns:a16="http://schemas.microsoft.com/office/drawing/2014/main" id="{FDADCF2B-D821-4906-80A9-A1FDB5D9E770}"/>
                  </a:ext>
                </a:extLst>
              </p14:cNvPr>
              <p14:cNvContentPartPr/>
              <p14:nvPr>
                <p:extLst>
                  <p:ext uri="{42D2F446-02D8-4167-A562-619A0277C38B}">
                    <p15:isNarration xmlns:p15="http://schemas.microsoft.com/office/powerpoint/2012/main" val="1"/>
                  </p:ext>
                </p:extLst>
              </p14:nvPr>
            </p14:nvContentPartPr>
            <p14:xfrm>
              <a:off x="597960" y="3533040"/>
              <a:ext cx="8317800" cy="1833840"/>
            </p14:xfrm>
          </p:contentPart>
        </mc:Choice>
        <mc:Fallback>
          <p:pic>
            <p:nvPicPr>
              <p:cNvPr id="3" name="Ink 2">
                <a:extLst>
                  <a:ext uri="{FF2B5EF4-FFF2-40B4-BE49-F238E27FC236}">
                    <a16:creationId xmlns:a16="http://schemas.microsoft.com/office/drawing/2014/main" id="{FDADCF2B-D821-4906-80A9-A1FDB5D9E770}"/>
                  </a:ext>
                </a:extLst>
              </p:cNvPr>
              <p:cNvPicPr>
                <a:picLocks noGrp="1" noRot="1" noChangeAspect="1" noMove="1" noResize="1" noEditPoints="1" noAdjustHandles="1" noChangeArrowheads="1" noChangeShapeType="1"/>
              </p:cNvPicPr>
              <p:nvPr/>
            </p:nvPicPr>
            <p:blipFill>
              <a:blip r:embed="rId7"/>
              <a:stretch>
                <a:fillRect/>
              </a:stretch>
            </p:blipFill>
            <p:spPr>
              <a:xfrm>
                <a:off x="588600" y="3523680"/>
                <a:ext cx="8336520" cy="1852560"/>
              </a:xfrm>
              <a:prstGeom prst="rect">
                <a:avLst/>
              </a:prstGeom>
            </p:spPr>
          </p:pic>
        </mc:Fallback>
      </mc:AlternateContent>
      <p:pic>
        <p:nvPicPr>
          <p:cNvPr id="5" name="Audio 4">
            <a:hlinkClick r:id="" action="ppaction://media"/>
            <a:extLst>
              <a:ext uri="{FF2B5EF4-FFF2-40B4-BE49-F238E27FC236}">
                <a16:creationId xmlns:a16="http://schemas.microsoft.com/office/drawing/2014/main" id="{1E654987-2B6E-46FA-94C4-557B0B4ABD5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83644893"/>
      </p:ext>
    </p:extLst>
  </p:cSld>
  <p:clrMapOvr>
    <a:masterClrMapping/>
  </p:clrMapOvr>
  <mc:AlternateContent xmlns:mc="http://schemas.openxmlformats.org/markup-compatibility/2006">
    <mc:Choice xmlns:p14="http://schemas.microsoft.com/office/powerpoint/2010/main" Requires="p14">
      <p:transition spd="slow" p14:dur="2000" advTm="57477"/>
    </mc:Choice>
    <mc:Fallback>
      <p:transition spd="slow" advTm="57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D349BEB-121A-4647-88EA-0B650739465D}" vid="{500213A5-0303-4BC9-AFCB-80BD819C5A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 Presentation</Template>
  <TotalTime>1220</TotalTime>
  <Words>2003</Words>
  <Application>Microsoft Office PowerPoint</Application>
  <PresentationFormat>Widescreen</PresentationFormat>
  <Paragraphs>142</Paragraphs>
  <Slides>23</Slides>
  <Notes>2</Notes>
  <HiddenSlides>0</HiddenSlides>
  <MMClips>23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Tahoma</vt:lpstr>
      <vt:lpstr>Office Theme</vt:lpstr>
      <vt:lpstr>Executive Order and Statutory Requirements for Reviewing Rulemaking</vt:lpstr>
      <vt:lpstr>Why Have Executive Branch Review of Rulemaking?</vt:lpstr>
      <vt:lpstr>The Cumulative Effect Problem – A Workplace Example</vt:lpstr>
      <vt:lpstr>Coordination of Agencies – Mission Conflicts</vt:lpstr>
      <vt:lpstr>Internal Agency Policy and Statutory Conflicts</vt:lpstr>
      <vt:lpstr>Presidential Oversight of Rulemaking through Executive Orders</vt:lpstr>
      <vt:lpstr>Issues Raised by EO Regulatory Review</vt:lpstr>
      <vt:lpstr>OMB - Office of Management and Budget</vt:lpstr>
      <vt:lpstr>OIRA - Office of Information and Regulatory Affairs </vt:lpstr>
      <vt:lpstr>Regulatory Agenda</vt:lpstr>
      <vt:lpstr>PowerPoint Presentation</vt:lpstr>
      <vt:lpstr>PowerPoint Presentation</vt:lpstr>
      <vt:lpstr>PowerPoint Presentation</vt:lpstr>
      <vt:lpstr>Executive Order 12866 - The Regulatory Philosophy</vt:lpstr>
      <vt:lpstr>Where does the Court Stand on Requiring CBA? (Not in the book.)</vt:lpstr>
      <vt:lpstr>OIRA Review of Significant Regulatory Actions</vt:lpstr>
      <vt:lpstr> CBA under 12866</vt:lpstr>
      <vt:lpstr>What the Agency Must Provide OIRA</vt:lpstr>
      <vt:lpstr>How do these CBA and Review Requirements Affect Agencies?</vt:lpstr>
      <vt:lpstr>Should Small Businesses Get a Break?</vt:lpstr>
      <vt:lpstr>Statutory Review Requirements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Edward P Richards</dc:creator>
  <cp:lastModifiedBy>Edward P Richards</cp:lastModifiedBy>
  <cp:revision>67</cp:revision>
  <dcterms:created xsi:type="dcterms:W3CDTF">2021-06-21T11:52:45Z</dcterms:created>
  <dcterms:modified xsi:type="dcterms:W3CDTF">2021-06-22T13:37:33Z</dcterms:modified>
</cp:coreProperties>
</file>