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ink/inkAction12.xml" ContentType="application/vnd.ms-office.inkAction+xml"/>
  <Override PartName="/ppt/notesSlides/notesSlide1.xml" ContentType="application/vnd.openxmlformats-officedocument.presentationml.notesSlide+xml"/>
  <Override PartName="/ppt/ink/inkAction13.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76" r:id="rId2"/>
    <p:sldId id="488" r:id="rId3"/>
    <p:sldId id="491" r:id="rId4"/>
    <p:sldId id="487" r:id="rId5"/>
    <p:sldId id="462" r:id="rId6"/>
    <p:sldId id="463" r:id="rId7"/>
    <p:sldId id="465" r:id="rId8"/>
    <p:sldId id="435" r:id="rId9"/>
    <p:sldId id="489" r:id="rId10"/>
    <p:sldId id="492" r:id="rId11"/>
    <p:sldId id="441" r:id="rId12"/>
    <p:sldId id="490" r:id="rId13"/>
    <p:sldId id="444" r:id="rId14"/>
    <p:sldId id="49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9" autoAdjust="0"/>
    <p:restoredTop sz="86394" autoAdjust="0"/>
  </p:normalViewPr>
  <p:slideViewPr>
    <p:cSldViewPr snapToGrid="0">
      <p:cViewPr varScale="1">
        <p:scale>
          <a:sx n="76" d="100"/>
          <a:sy n="76" d="100"/>
        </p:scale>
        <p:origin x="46" y="202"/>
      </p:cViewPr>
      <p:guideLst/>
    </p:cSldViewPr>
  </p:slideViewPr>
  <p:outlineViewPr>
    <p:cViewPr>
      <p:scale>
        <a:sx n="33" d="100"/>
        <a:sy n="33" d="100"/>
      </p:scale>
      <p:origin x="0" y="-238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11265">
    <iact:property name="dataType"/>
    <iact:actionData xml:id="d0">
      <inkml:trace xmlns:inkml="http://www.w3.org/2003/InkML" xml:id="stk0" contextRef="#ctx0" brushRef="#br0">27900 7848 28 0,'4'-7'366'3,"11"-2"362"3,-11-1 342-2,4-3 323 1,-4 2-302 0,-4 0-332 0,15 1-114-1,-15 1-74 1,0-3-69 0,4 6-56 0,-4-3-107 0,0 2-87 0,0 3-251 0,0 1-1 0,0 0 0-1,0 3 0 4,0 0 0-3,0 0 0 0,0 0 0 0,0 0 0 2,0 0 0 10,-4-6 0-17,4 6 0 0,-19 6 0 2,-1-3-8 3,-7 7-52 1,-4 6 10-1,-4 3 10 0,-12 10 13 1,1 2 14 0,-5 10 7-3,0 4 9 3,-11 5 7 0,4 5 14-1,3 7 6 0,-11 6 6 1,11-3 7-1,-3 6 1 7,11 1-30-12,8-7-14 17,-3 4 0-17,14-5 0 0,5-2 0 17,7-7 0-17,12-7 0 0,4-3 0 1,4-2 0 15,12-7 0-16,3-1 0 0,13-5 0 16,3 0 0-16,11-8 0 0,9-3 0 17,3-6 0-17,5-7 0 0,-1-2 0 16,0-8 0-16,0-2 0 0,1-7 0 17,-5 0 0-17,-3-3 0 0,-5 0 0 0,-7 3 0 17,-4-3 0-17,-8 5 0 0,-4-5 0 16,-15 9 0-15,-8 3-31-1,-4 4-86 16,0 0-40-16,0 0-82 0,0 0-100 4,0-12-115 1,-4 9-139 3,-4 0-169-7,8 3-296 5,-4-6-254 0,-3 6 97-2,7 0 259 12,-8-3 326-16,16 3 352 0</inkml:trace>
    </iact:actionData>
  </iact:action>
  <iact:action type="add" startTime="12197">
    <iact:property name="dataType"/>
    <iact:actionData xml:id="d1">
      <inkml:trace xmlns:inkml="http://www.w3.org/2003/InkML" xml:id="stk1" contextRef="#ctx0" brushRef="#br0">29083 7705 132 0,'-3'-4'627'2,"-5"-5"432"4,4 13 342-2,4-4 262 1,0 0-903 0,0 0-447 0,0 0-231-2,0 5-90 3,-8 2-4-1,0 12 25 0,8 4 14-1,-4 6 9 1,-7 9-6 0,-5 3-14 0,12 7-11-1,-7 11 2 0,-5-1 5 2,-3 11 5-1,3 2-2-1,-3 4 4 1,-9 2-4 0,9-5-1 1,-5-1-2-3,1 1-2 2,4-8-1-1,-9-8 5 2,9-1 12-1,3-5 20-1,-3-9 23 1,7-2 19 12,-7-10 10-17,3-2 4 0,4-1-5 16,-7-11-6-16,15 1 12 0,-8-9 40 0,-3-7 33 17,11-3 5-17,-8-6-11 0,12-8-40 18,-15-10-65-18,15-8-55 0,0-3-37 0,0-11-17 15,0-4-15-15,15-5-19 0,-3-8-14 18,-8-4-12-18,15-6-8 0,1-7-3 16,-1-5-3-16,5-1 7 0,3-4 11 0,4-2 18 16,0 4 21-16,8 1 23 0,-8 15 30 17,4 4 24-17,-4 5 22 0,1 15 14 0,3 9 10 17,-4 4-7-17,0 11-15 0,-8 1-20 16,5 10-27-16,-5 9-24 0,0 4-18 0,-3 6-3 17,7 10 0-16,-8 4 11-1,-7 10 14 0,0 6 11 16,-4 10 8-16,-5 6 4 0,-3-1 4 16,-3 8 0-15,-13-4 1-1,12 2 1 16,-15-1 0-16,7 0-4 0,-15-1-8 0,15-2-10 17,-7-6-6-17,-1 1-16 0,5-3-13 16,-1-7 5-16,4-8 0 0,4-6 0 0,5-3-18 17,-5-6-22-16,8-5-20-1,0-3-3 0,8-4 15 16,-8-4 32-16,11-6 40 0,1-2 29 17,7-3 3-17,9-6-10 0,-5-3-10 0,8 2 10 16,0-1 18-15,8 4 25-1,-15 9 38 18,7-3 33-18,-4 10 17 0,4 3 14 0,-11 7 18 14,3 8 17-14,-4 5 21 0,1 2 7 17,-16 7-3-17,11 11-13 0,-11-4-33 17,-4 9-32-17,-4 1-30 0,-11 9-26 0,-1 3-13 16,-3-2-14-16,-12 1-11 0,-1-5-5 17,1 1-3-17,0-8 0 0,-4-7 3 1,4-4 3 15,0-5-18-16,7-3-51 0,-7-2-73 16,0-10-86-16,0-1-100 0,-8-5-108 17,8-5-120-17,-8-6-154 0,4-2-358 0,4-3-335 17,-4-3 68-17,19-8 253 0,-3 0 337 0,7-7 395 16</inkml:trace>
    </iact:actionData>
  </iact:action>
  <iact:action type="add" startTime="13035">
    <iact:property name="dataType"/>
    <iact:actionData xml:id="d2">
      <inkml:trace xmlns:inkml="http://www.w3.org/2003/InkML" xml:id="stk2" contextRef="#ctx0" brushRef="#br0">29726 9308 196 0,'-12'34'856'4,"-7"-11"574"1,11 8 468 0,-4-14 387 0,5-5-1135-1,7-8-774 1,0-1-376 1,0-6 0-2,0-4 0 1,15-9 0 0,-11-6 0 0,8-11 0-1,3-5 0 2,-3-12 0-2,7-1 0 1,1-10-20 0,-5-8-93 0,5-6 40 0,7-6 35 0,4-7 13 0,-7-2 8 2,7-8 16 4,0 0 4-11,8-4-2 2,0-6 5 3,4 1 9 5,-1-1 12-10,5 4 20 16,-4 11 16-15,-4 4 15-1,4 11-31 16,-12 11-47-16,0 10 0 0,-8 12 0 0,5 13 0 17,-17 9 0-17,1 4 0 0,-4 11 0 16,-8 8-83-15,8 8-93-1,-8 13 19 0,0 22 50 16,-16 12 48-16,12 17 14 0,-15 13-11 16,-9 4-8-15,13 4-28-1,-12 11-7 16,3-8 20-16,5 2 15 0,-8-3 5 0,11-5 29 17,0-11-4-17,13-4-51 0,-13-7-53 16,12-3-65-16,-4-4-89 0,8-6-91 0,-4-9-61 17,4-8-109-17,-7-5-275 0,-1-11-299 17,4-1 44-17,-4-11 192 0,4-7 272 0,-11-6 331 16</inkml:trace>
    </iact:actionData>
  </iact:action>
  <iact:action type="add" startTime="13437">
    <iact:property name="dataType"/>
    <iact:actionData xml:id="d3">
      <inkml:trace xmlns:inkml="http://www.w3.org/2003/InkML" xml:id="stk3" contextRef="#ctx0" brushRef="#br0">29788 8438 320 0,'-8'-6'848'13,"5"-3"435"-12,3 9 319-1,3-4-57 4,-3 1-882 1,16-1-363 0,3 1-166 0,-7 0-33-1,8-6-18 1,-5 2-13 0,16-5-35 0,-11 5-23 0,11-3-14-1,0-4-38 1,8 4-67 0,-8-1-182 0,8 0-252-1,-8-2-447 1,0 3-405 0,-7 1 14-1,7 2 272 1,-4-3 363 0,-7-2 407-2</inkml:trace>
    </iact:actionData>
  </iact:action>
  <iact:action type="add" startTime="14792">
    <iact:property name="dataType"/>
    <iact:actionData xml:id="d4">
      <inkml:trace xmlns:inkml="http://www.w3.org/2003/InkML" xml:id="stk4" contextRef="#ctx0" brushRef="#br0">16640 14914 110 0,'0'16'518'2,"-4"-6"325"3,4-10 246 0,0 12 192 0,0 4-778 0,0 2-293 0,4 8-126 1,11 9-22 0,-11 10 15-1,8 3 21 0,7 12 17 0,8 4 6 0,-7 8-2 0,3 4-14 0,1 10-18 0,11-1-23 1,-12-1-13-1,0 1 0 1,-3-10 16-3,-5-11 31 3,-3-9 35-2,-8-12 29 2,-4-5 26 0,8-8 10-1,-16-8 1 0,8-7-5 0,-4-1-11 1,-8-6-36-1,-3-2-53 11,-5-12-69-16,-11-4-68 1,0-9-56 3,0-8-49 1,-12-11-22-1,0-7-17 2,-7-8-8 0,-9-11-17-1,5-3 3 1,-9-5 15-2,5 1 35 1,4-5 46 0,-13 4 82 0,21 1 95 6,-1 7 72-11,16 4 46 19,0 7 29-19,7 5-22 0,5 6-58 2,7 4-68 10,-4 1-56-12,16 2-51 16,0 2-29-15,16 2-14-1,0 0-2 16,3 2 6-16,12 0 8 0,0 3 9 0,16-2 5 17,4 4 7-17,3 3 3 0,9-1 10 16,7 0 5-15,0 3 10-1,4-2 3 16,-4 2 8-15,0 0 2-1,-4 6 18 0,12 4 37 16,-16-2 48-16,1 5 35 0,-9 0 31 17,4 6 11-17,-3 6-21 0,-8 0-31 17,-12 10-26-17,11 7-12 0,-22 3-7 16,3 7 5-15,-15 12 1-1,-1 5-4 0,-11 11-12 16,-7 2-20-16,-5 4-19 0,-8 4-16 16,5 1-4-16,-12-1 6 0,3-6 19 18,-7 3 27-18,4-6 30 0,4-10 24 16,-5-1 18-16,9-5-6 0,7-4-23 16,8-8-31-16,-11-5-34 0,22-2-29 17,1-3-17-17,8-11 2 0,3 3 15 17,12-6 31-17,16-5 25 1,-12-10 14-1,24-5-6 16,-5-9-5-15,8-4-43-1,5-4-75 16,-1 6-95-16,-4-6-108 0,8 4-138 15,-11 4-130-15,-9 4-81 1,-3-2-65 15,0 1-81-16,-16-8-241 0,-8 2-128 17,4-1 112-17,-7-6 225 0,-8 0 278 1,-9-6 307 15</inkml:trace>
    </iact:actionData>
  </iact:action>
  <iact:action type="add" startTime="15486">
    <iact:property name="dataType"/>
    <iact:actionData xml:id="d5">
      <inkml:trace xmlns:inkml="http://www.w3.org/2003/InkML" xml:id="stk5" contextRef="#ctx0" brushRef="#br0">17909 14802 18 0,'0'0'399'14,"0"0"477"-14,0 0 425 0,0 0 341 6,0 0-293-1,0 0-614 0,0 11-328 1,8 8-172-1,-4 5-60 0,15 8-24 1,-7 3-47-1,7 1-41 0,8 7-40 0,-7-1-78 1,3-3-130-1,1 4-155 0,11-2-153 0,-12-2-135 0,0-7-59 1,-3-8-3-1,7-8 6 0,-7-11-61 0,3-10-135 0,0-9 75-1,-3-12 170 1,7-6 210 0,-4-13 225 0</inkml:trace>
    </iact:actionData>
  </iact:action>
  <iact:action type="add" startTime="15667">
    <iact:property name="dataType"/>
    <iact:actionData xml:id="d6">
      <inkml:trace xmlns:inkml="http://www.w3.org/2003/InkML" xml:id="stk6" contextRef="#ctx0" brushRef="#br0">18536 14670 51 0,'27'-61'369'0,"-8"8"351"16,1 8 313-16,-5 13 316 0,-7 8-381 17,0 8-178-17,-8 16-149 0,0 0-86 16,0 0-112-15,-16 8-139-1,13 8-139 16,-9 10-106-16,-8 9-53 0,1 2-25 17,7 11-11-17,-7 1-21 0,-1 0-41 17,9 2-56-17,-5-3-53 0,4-7-54 1,9 4-36 14,-5-10-12-15,0-3 9 0,8-8 22 17,0-8 25-17,0-6 42 0,0-10 61 17,16 0 64-17,-13-10 66 0,25-6 73 16,-9-3 50-16,5-12 16 0,-1-1-2 0,12-3 4 17,0-2 14-17,4 2 3 0,0 5 8 16,-4 0 7-15,4 8-25-1,-8 4-46 17,0 4-31-17,-8 7-20 0,13 7-18 0,-21 7 18 16,5 9 7-15,-9 3-27-1,5 5-63 16,-5 1-98-16,-7 1-129 0,12 5-134 17,-16-5-98-17,0-7-76 0,0-3-75 1,0-16-248 14,0 0-44-15,0-7 132 0,0-12 207 17,0-8 238-17,0-15 257 0</inkml:trace>
    </iact:actionData>
  </iact:action>
  <iact:action type="add" startTime="16051">
    <iact:property name="dataType"/>
    <iact:actionData xml:id="d7">
      <inkml:trace xmlns:inkml="http://www.w3.org/2003/InkML" xml:id="stk7" contextRef="#ctx0" brushRef="#br0">19120 13137 103 0,'19'-38'491'3,"-7"9"352"2,-4 13 293 1,-1 11 193-1,-7 5-493 0,4 12-268 1,8 16-139-1,8 8-55 0,-5 17-53-1,1 11-95 3,11 8-86-2,-8 14-60 0,13 6-30 1,-1 9-26-2,0 11-25 2,8 2-26-1,-4-2-37 1,8-2-52-1,-4-12-63 0,0-8-77 1,-1-7-86 6,-6-14-79-12,-9-16-69 2,0-8-57 4,-3-13-65-1,-5-13-178-1,1-7-147 2,-8-12 84-1,0-12 186-1,-5-13 227 0,-3-14 254 2</inkml:trace>
    </iact:actionData>
  </iact:action>
  <iact:action type="add" startTime="16295">
    <iact:property name="dataType"/>
    <iact:actionData xml:id="d8">
      <inkml:trace xmlns:inkml="http://www.w3.org/2003/InkML" xml:id="stk8" contextRef="#ctx0" brushRef="#br0">20155 13200 79 0,'32'-18'492'4,"3"7"364"2,-24 3 305-1,1 5 254 0,-12 3-628 0,12 3-399 0,-12 7-175 0,0 9-110 0,0 8-112 0,-4 12-123 0,-16 6-117 1,-7 4-110-1,-4 6-80 0,0 3 7 0,-4 5 72 0,-12-3 97 0,-4 0 136 0,1-3 151 0,3 0 125 0,-4-3 94 2,1-2 62-4,-9 0 8 3,24-7-12-1,-11-3-20 2,22-5-36-4,-3-2-38 2,11-9-36 0,9-3-28 0,7-4-23 1,11-5 3-1,1 2 35 0,19-6 43 0,0-1 24 4,16-6 11 8,4-6-13-17,11-9-49 0,-8-3-53 0,24-7-44 16,-11-5-71-16,3 0-106 0,-8 1-133 17,0-5-131-17,4 5-176 0,-3-3-171 16,-13 1-198-16,-7 2-302 0,0 0 53 17,-4 4 234-16,-4 3 291-1,-16-5 311 0</inkml:trace>
    </iact:actionData>
  </iact:action>
  <iact:action type="add" startTime="16779">
    <iact:property name="dataType"/>
    <iact:actionData xml:id="d9">
      <inkml:trace xmlns:inkml="http://www.w3.org/2003/InkML" xml:id="stk9" contextRef="#ctx0" brushRef="#br0">20841 11702 110 0,'0'-38'572'2,"-4"8"438"4,19 0 393-1,-7 8 323 1,0 6-780-1,-8 4-436-1,0 12-293 1,0 0-167 0,0 15-54 1,12 11 4 0,-8 16 28-1,15 20 30 0,-3 12 19-1,-1 12-7 3,16 19-6-2,-3 12 7 0,11 12 11 0,-4 9 8 1,3 14 4-1,5 2 0 3,0 8 5 9,4 0 10-17,-12 0 5 0,12 1 11 16,-12-14 4-16,-4-6-4 0,-4-7-19 17,-4-15-27-17,5-8-42 0,-9-11-37 0,-7-11 0 16,0-4 0-16,-5-12-113 0,-3-8-132 17,4-1-186-17,0-11-226 0,-8-10-270 19,0-11-574-18,0-8-14-1,-8-11 255 0,8-11 356 14,-8-11 396-14,4-12 385 0</inkml:trace>
    </iact:actionData>
  </iact:action>
  <iact:action type="add" startTime="17138">
    <iact:property name="dataType"/>
    <iact:actionData xml:id="d10">
      <inkml:trace xmlns:inkml="http://www.w3.org/2003/InkML" xml:id="stk10" contextRef="#ctx0" brushRef="#br0">21876 12624 36 0,'8'0'435'3,"-4"8"410"3,-8 6 360-1,-4 10 326 0,5 9-383 1,3 13-513-1,3 15-224 0,9 10-128 0,4 7-96 1,-12 6-69-1,15 7-56 0,-7-2-48 0,7 5-49 1,-7 5-62-1,7-4-70-1,-3-2-61 2,-4-7-47-1,-9-5-5 0,-3-16 46 0,0-8 72 2,-3-14 79-4,-5-14 83 3,-4-9 53-1,0-14-16 0,-3-6-47 0,-1-14-56 0,-3-17-47 0,-8-17-33 0,7-14 12 0,-3-9 24 1,-1-11 10-1,5-13 2 0,-8-10-11 1,7-7-5 3,5-10 8-9,-1 1 21 16,12-3 53-16,4 4 60 0,4 6 67 17,16 17 91-17,-1 3 61 0,8 20 19 17,4 2 2-17,1 6-26 0,3 15-73 17,-4 9-62-17,8 13-50 0,0 5-43 0,-8 13-27 16,0 11-19-16,0 14-8 0,0 7-5 17,-7 11-4-17,7 10-20 0,-12 11-16 18,-3 4-7-18,-5 3 2 0,-11 4 15 1,0-4 29 13,-11 0 27-14,-5-3 15 1,4-1 5 14,-11-7-1-14,4 0-10-1,-9-6-25 16,5-7-30-16,-4-1-34 0,11-10-35 17,-3-5-27-17,-1-9-15 0,9-8-20 17,-1-6-13-17,4-5-2 0,0-11 9 0,8-4 23 16,16-3 39-16,-4-6 65 0,11-3 78 17,4 1 81-17,8 3 74 0,-4 1 48 17,16 8 20-17,4 6 13 0,-8 8 9 16,7 13 10-16,1 6 10 0,-8 8 11 0,-4 15-7 17,-4 8-28-17,-4 10-51 0,0 13-27 17,-12 10-38-17,-7 4-74 0,-12 7-46 17,0-7-36-17,-12 1-58 0,-7-9-85 0,3-6-79 17,-15-5-139-17,-4-8-194 0,12-7-306 16,-8-4-267-16,3-10 66 0,-3-12 225 18,8-12 291-18,3-11 319 0</inkml:trace>
    </iact:actionData>
  </iact:action>
  <iact:action type="add" startTime="17762">
    <iact:property name="dataType"/>
    <iact:actionData xml:id="d11">
      <inkml:trace xmlns:inkml="http://www.w3.org/2003/InkML" xml:id="stk11" contextRef="#ctx0" brushRef="#br0">22542 13049 84 0,'27'-10'521'4,"-11"1"401"0,19 6 337 1,-19-1 305 0,3 1-618 0,1 3-414 0,-1 0-207 0,1 3-107-1,-1 1-81 2,4-1-68 0,1 2-37-1,-5 3-29-1,12-5-29 2,-3 0-37-1,3 2-29 0,-8-10-29 0,16-1-6 0,-8-2 15 1,8-7 25-1,-8-4 29 1,0-7 22-2,1-3 21 1,-1-3 8 0,0-1 2 2,-4-9 1-5,4 4 0 4,-15 2-11-1,3-4-24 2,-11 8-41-3,-4-3-59 1,-8 9-37-1,-8-1-8 2,-7 4 27-1,-12 4 54 1,-8 6 89 10,0 4 65-16,-4 9 47 0,0 9 13 18,0 4-6-17,-3 10-21 0,11 12-24-1,-4 2-24 17,8 8-14-17,11 1-10 0,8 2-11 14,1 1-14-14,11 0-34 0,0 2-71 16,11-15-91-16,9-1-79 0,11-9-119 16,0-12-145-16,4-1-192 0,4-13-183 18,4-13 52-18,8-5 190 0,-5-13 242 0,-3-5 248 16</inkml:trace>
    </iact:actionData>
  </iact:action>
  <iact:action type="add" startTime="18117">
    <iact:property name="dataType"/>
    <iact:actionData xml:id="d12">
      <inkml:trace xmlns:inkml="http://www.w3.org/2003/InkML" xml:id="stk12" contextRef="#ctx0" brushRef="#br0">23523 12407 30 0,'12'-45'332'0,"-4"2"345"1,-4 17 359 4,-4 7 336 0,8 3-325 0,-8 16-305 0,0 0-211 0,-8 16-167 0,4 10-108 1,4 15-55-1,0 9-31 0,0 11-37 1,-8 2-38-1,8 4-33 0,-8 2-22 1,8 2-22-1,-4-4-13 0,4 2-30 0,0-13-61 3,4-4-52 0,-4-10-45-8,0-11-37 5,0-9-4 0,8-10 48 0,-8-12 53 1,0 0 37-1,8-12 1 0,-4-10-61 0,7-13-81 0,5-13-47 0,-12-2-26 0,15-14 10 0,-7-3 64 0,15-5 62 1,-7-4 24-1,-5-1 28 0,5 0 24 0,7 5 21 0,-4 9 22 9,5 9 38-13,-13 10 33-1,5 9 35 15,7 9 26-15,-8 11 17 16,-7 8 2-15,0 7-1-1,0 7-9 0,3 5-5 16,-11 11-7-16,8-1-16 0,-5 8-18 16,1 0-23-15,4 5-14-1,-8-5-9 16,11 3-3-15,-11 1-1-1,8-4 3 0,4 0-3 16,-5 2 3-16,1-8 7 0,0 3-1 16,7-4-3-16,-7 3-1 0,3-4-10 17,1-3-10-17,-1-3-4 0,-3-5-7 17,8 0 0-17,-17-2 5 0,17-6 4 16,-8-3 7-16,3-3 6 0,5-1 6 0,-9-5 5 17,9 2 0-17,-5-4 0 0,5 0 1 17,-8-5-1-17,7 2 4 0,0-6 3 17,-7 1 1-17,15 0 1 0,-15-3 0 0,0-1-4 16,7-3 2-15,-7-4-2-1,7 1-2 16,-7-6 1-16,4 4 2 0,-12-1 2 16,7 0 7-16,-3 6 14 0,0 7 21 17,-8 6 21-17,0 13 13 1,-8-9-9-1,8 9-30 16,0 0-38-16,-8 9-31 0,-3 1-18 17,-1 12-2-17,0 4 15 0,1 9 14 16,-5-1 6-16,12 7-2 0,-8-2 3 17,12 1 2-17,0 2 0 0,0 3 0 1,0 0-6 14,4 1-6-14,4-4-12-1,12-5-1 16,-9 0-1-16,9-7 13 0,-5-7 21 17,5-7 23-16,7-6 16-1,4-2 12 0,-8-13 10 16,9-2 7-16,-1-12 20 0,0-7 21 16,8-12 13-16,0-10 5 0,4-9-3 17,-4-11-13-17,3-8-18 0,1-14-11 16,8-11-13-16,-4-13-16 0,-1-8-20 17,5-16-24-17,7-8-38 0,-7-8-46 0,0-13-56 17,-9-1-50-17,-3-1-12 0,-4-6 26 16,-4 10 82-15,-3 3 118-1,-9 14 102 16,-3 17 64-16,-1 18 47 0,-11 20 5 17,-4 24-12-17,8 21-40 0,-8 16-77 0,-8 19-98 16,8 18-76-15,-4 26-64-1,-3 29-19 16,-1 32 37-16,-4 28 17 0,8 30-43 17,4 21-53-17,0 17-40 0,0 8-77 17,0 11-44-17,0-1 42 0,4-3 59 0,-4-1 63 16,8-23 114-16,-4-9 143 0,-4-23 103 17,8-23 100-17,-1-14 71 0,-7-24 19 19,4-14-50-19,-4-24-76 0,8-13-114 0,0-16-87 15,4-16-69-14,-1-15-78-1,9-14-80 15,-1-14-96-15,4-14-132 0,5-6-69 16,-13-4-8-16,13 0 33 0,-5 4 82 17,4-1 116-17,-7 13 87 0,-5 5 95 17,5 10 98-17,7 8 70 0,-8 4 56 16,-3 10 63-16,0 8 17 0,-1-2-12 0,1 10-5 17,3 3-11-17,-7 3-39 0,-8 5-26 17,11 3-28-17,-3-2-32 0,0 5-28 16,-5 2-25-15,5-3-18-1,-8 3-10 16,12-5-7-16,-12 3-8 0,3-6-4 0,5-2-12 17,-4 1-10-17,-4-3-8 0,11-4-2 17,-3-5 4-17,-8-3 14 0,11-3 13 16,5-10-7-15,-8 0-7-1,7-15-5 0,-3-5 0 16,11-10 5-16,-4-5 32 0,-3-7 23 17,7-7 14-17,-4-6 2 0,1-4-5 16,11-2-10-16,-4-1 22 0,-8-5 18 18,4-3 25-18,5 8 36 0,-17 7 31 0,5 8-21 15,7 15-22-14,-23 14-32-1,11 16-24 17,-3 8 23-17,0 19 40 0,-1 17 45 16,-3 20 29-15,4 19-8-1,-4 15-53 15,-4 7-53-14,3 13-51-1,1-3-44 19,-8 6-58-19,0 0-67 0,4-1-87 0,-4-7-67 14,8-12-32-14,-8-10 8 0,4-16 23 17,11-10 48-17,-11-21 57 0,8-13 29 16,3-16-56-15,9-16-63-1,3-18-89 16,4-17-130-15,0-20-183-1,4-17-279 0,12-19 29 16,-4-12 169-15,11-13 226 0,-3-11 251 13</inkml:trace>
    </iact:actionData>
  </iact:action>
  <iact:action type="add" startTime="19483">
    <iact:property name="dataType"/>
    <iact:actionData xml:id="d13">
      <inkml:trace xmlns:inkml="http://www.w3.org/2003/InkML" xml:id="stk13" contextRef="#ctx0" brushRef="#br0">27472 10612 127 0,'50'-143'527'1,"1"26"441"16,-12 27 418-17,-8 27 233 0,-16 21-506 1,1 18-318 4,-4 18-276 0,-8 9-146 1,3 24-88-1,1 21-61 0,-8 20-60 1,0 20-111 0,0 1-154-3,-15 2-205 4,3 2-263-2,-11-2-343 0,3-1-649 0,-3 1-64 0,-5 1 248 0,5-10 383 1,-8-2 435-3,-4-9 420 2</inkml:trace>
    </iact:actionData>
  </iact:action>
  <iact:action type="add" startTime="19873">
    <iact:property name="dataType"/>
    <iact:actionData xml:id="d14">
      <inkml:trace xmlns:inkml="http://www.w3.org/2003/InkML" xml:id="stk14" contextRef="#ctx0" brushRef="#br0">18762 17186 84 0,'27'-3'621'3,"-4"-9"501"2,-3-7 409 0,7-4 346 0,4-6-660 0,12-8-642 0,19-8-242 2,20-9-163-2,11-9-85 1,28-14-47-1,4-2-39 0,15-11-37 1,8-4 33-1,15-8 20 0,9-8 7 0,15-6 1 1,15-9 2-1,4-6 9 0,12 0 0 2,8-10 12 7,20 0 17-14,-1-7 8 1,12 1 11 11,15-4 6-12,5 5-9 17,11-3-79-17,0 3 0 0,8 3 0 16,4 0 0-15,3 0 0-1,5 3 0 16,-8 9 0-16,0-1 0 0,-8 12 0 0,-4 4 0 17,-8 2 0-17,-7 13 0 0,-16 2-88 16,-20 15-374-15,-11 10-200-1,-20 7-310 16,-3 5-579-15,-16 10-22-1,-4 2 272 0,-12 2 364 16,-27 0 424-16,-8 3 388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31107">
    <iact:property name="dataType"/>
    <iact:actionData xml:id="d0">
      <inkml:trace xmlns:inkml="http://www.w3.org/2003/InkML" xml:id="stk0" contextRef="#ctx0" brushRef="#br0">72 11339 43 0,'4'0'355'3,"-4"0"295"3,0 0 263-1,0-10 233 0,0 10-441 0,0-9-317 0,0 9-173 0,0 0-117 0,8-11-95 0,-8 11-71 0,0 0-46 1,8-3-28-1,-8 3-4 0,0 0 14 0,4 0 28 0,11 0 29 0,-11 3 10 0,8 1 2 0,3-1-6 1,-11 6-7 0,8-2 4-1,4 0 18-1,3 5 13 1,-7-5 10 0,7 5 8 1,-7-5 7-2,7 1 22 1,-3-5 39 1,11 2 40-1,-4 1 37 0,-3-6 27 0,7 5 8 0,4-5-10 0,-7 0-11 0,3 0-16 0,4 0-11 0,0 0-13 1,0 0-10 0,1-5-17-2,-1 5-16 1,0 0-14 0,0 0-11 0,0 0-10 0,0 0-3 1,0 0-2-1,1 0-6 5,7 0-4-9,-1 5-3 17,-6-5-4-18,3 3 0 0,-4 1 2 15,8-4 4-15,-8 3 11 0,8-3 8 16,0 6 9-16,-4-6 4 0,4 0 1 17,0 0-2-17,-4 0-4 0,11 0-1 0,-11-6-3 17,12 6 3-17,-12-3 0 0,8 3-2 16,4 0 1-15,3 0 2-1,-15-4 2 17,16 1 2-17,-4 3 2 0,0-5-1 0,-1-1-5 16,-3 1-8-16,0 2-7 0,8-2-6 16,-1 2-4-16,1-4-5 1,-1 3 5 15,1-4 2-16,4 4 7 0,-5-2 5 17,9-3 11-16,-9 5 2-1,1-2 5 0,3-3-1 15,5 2-1-14,-5 0-3-1,5-5-6 17,-5 5-2-17,5-3 1 0,3 1-1 16,-8 2 5-16,5-5 3 0,-5 0 1 17,9 6-4-17,-13-7 0 0,12 6-7 1,-3-5-12 14,-5 5-6-15,13 1-6 0,-13-3-5 17,8 2 0-17,-3 3 4 0,-5-2 2 16,5-3 2-15,-5 5 2-1,5 1-2 17,-5 0-2-17,8-2-3 0,-3 1 4 0,-5 4 3 16,5 0-8-16,-5-4 0 0,-3 4 4 16,7 0-4-15,-7 4-3-1,3-4 12 16,-3 0 2-16,7 4 0 0,-7 1 1 17,-4-2-5-17,3-3-6 0,1 7-6 0,0-4 0 16,7 3 5-15,-15 0 2-1,0-2 6 16,7-1 8-16,1 6 3 0,-8-5 12 18,7-1-6-18,1 4-1 0,7-4-5 0,-7 3 0 16,-8-3-13-16,7 0 7 0,1-3-1 17,0 4-2-17,-5-4 0 0,5 0-2 17,0 3-2-17,-1-3 2 0,9 0-8 15,-9 0-3-14,5 0-5-1,7 0 0 16,-4 0-2-16,-3-3 14 0,7 3 5 17,4 0 5-17,-11-4 4 0,7 4 1 16,1 0-5-15,-5-3 1 15,4 3-3-16,1-3 4 0,-1 3 3 17,0-6 11-17,0 6-6 16,5-3-1-15,-5 3-6-1,0 0-9 16,-7 0-15-16,3-4 7 0,-7 1-1 19,-1 3 7-19,1-3 3 0,-4 3 2 0,3-4-2 15,1-1-1-15,-4 5-2 0,-1-4 0 16,5 1 0-15,-4 3 3-1,-1-4-4 17,5 1-1-16,0 0 5-1,-5 3 3 0,1-6 0 15,4 6 4-15,-5-3-1 0,5 3-1 16,-8 0 2-15,0-4-3-1,0 4-1 16,7 0 0-16,-3 0 3 0,4 0-6 18,-9 0-2-18,9 0 1 0,-8 0 2 0,0 0-2 15,7 4 5-15,-7-4 3 0,4 0 2 17,-4 3-5-17,-1-3 2 0,5 6-2 17,4-6 5-17,-8 0-5 0,7 3-4 16,-7-3 0-16,0 3-2 0,8-3-2 17,-9 0 2-17,9 0 3 0,-4 0-4 0,-4 0-3 17,-1 4 1-17,5-4-1 0,-12 0 0 16,8 3 2-15,4-3 5-1,-4 4 3 17,-1-4-1-17,-3 5 4 0,4-1 4 0,4-4-1 15,-4 3 1-15,-1-3 1 0,1 0-7 17,-4 3-5-16,4-3-7 0,-4 4-4 14,4-4-3-15,-4 0 0 0,0 3 4 17,4 3 0-17,-5-6-4 0,-2 3-1 0,10 0-2 16,-15-3-2-16,4 4 2 0,12-4 5 17,-16 3 3-17,4 2 2 0,0-2 6 17,0 2 0-17,-3-5 1 0,7 3 4 17,-1 0 4-17,-6 2 0 0,3-5 2 1,-4 3 4 14,8 1-2-14,-8 0-3-1,0 1-2 15,8-2-6-14,-8-1-3-1,8 3-1 16,-8-5 0-16,0 3 0 0,1 3 1 17,3-3 1-17,0-1-4 0,-4 3 1 0,0-2 1 16,0 1 0-15,0-4 3-1,4 5-1 16,0-1 4-16,-4-4 2 0,1 0-4 17,3 3-5-17,-4-3-5 0,0 3-2 17,4-3-3-17,-4 0 6 0,0 4 8 0,0-4 7 16,4 3 4-16,-3-3 0 0,3 4 0 17,-4-4-2-17,0 0-5 0,0 5-2 16,0-1 1-15,0-4-4 0,1 3 4-1,6-3 5 16,-6 0 3-16,-1 3 2 0,0 1-2 16,4-4-7-16,-4 3-11 0,8 3-6 16,-8-6-2-15,8 3-1-1,0 0 5 16,-8 1 4-16,4-4-3 0,-4 3 2 17,8 2 0-17,0-1 1 0,-4 0 4 0,-4-1 7 16,16-3 11-15,-16 3 8-1,4 2 3 16,12-5 4-16,-12 3-8 0,4 2-6 18,0-5-10-18,4 0 0 0,0 3-2 0,3 0 7 15,-11-3-3-14,12 0-1-1,-4 0-2 16,0 5 1-16,0-5-2 0,3 0 1 17,-3 0 7-17,0 0 3 0,4 0 6 16,-4 0 4-15,-1 0 0-1,9 0 7 17,-8 0 0-17,7 0-1 0,-3 0-3 0,0 0-7 16,4 0-6-16,-1 0-8 0,1-5-12 17,-8 5-5-16,7 0 4-1,1 0 1 16,7-3 2-16,-7 3 2 0,-1-3 1 16,-3 3-3-16,4-5-1 0,-1 2-2 16,1 3 4-15,0-5-1-1,-1 2-2 16,1 3-3-16,3-3 0 0,-3-1-4 18,0 0 2-18,7 4 6 0,-7-5 1 0,-1 2 7 16,5-1 0-16,-5 4 0 0,5-3 1 16,-4 0-5-16,-1-3-4 0,1 3 2 17,-1 3-4-17,1-4-4 0,0 4 5 16,-1-3 0-15,1 0 4-1,-1 3 0 16,-3-4 3-16,4 4 0 0,-4 0 0 17,3-5-4-17,-7 5-4 0,8 0-3 17,-1 0 1-17,1 0-1 0,-8 0 1 0,7 0 6 16,1 0 0-15,0 0-2-1,-5 0-2 16,5 0-2-16,-1 0-8 0,1 0-10 17,0 0-5-17,-1 0-4 0,1 5-3 17,0-5 7-16,-1 4 7-1,-7-4 7 0,8 3 4 15,-1-3 6-15,1 3 1 0,-1-3 0 16,-3 4 1-15,4-4 0-1,-4 3-3 16,3 3-4-16,-3-6 0 0,3 3 2 19,9 0 0-19,-9 1 5 0,5-4 6 0,3 3-2 15,-7 2 3-15,4-1 2 0,-5 0-1 16,9-4-3-16,-13 3 2 0,13 0-3 17,-5-3-4-17,-3 5 4 0,7-5 3 16,-3 0 1-15,11 0 4-1,-19 0-1 16,19 0 3-16,-12-5-5 0,5 5-6 0,-5-3 0 17,5 3 4-17,-5-3-3 0,5 3 8 16,3-8 6-15,-8 8 6-1,9-8 2 16,-5 4-5-16,4 1-5 0,-3 0-2 18,3-3-8-18,0 3-6 0,-7-4 7 0,7 4 0 16,4-6-2-16,-3 5 0 0,-9-3 3 16,8 4-9-16,1-4-6 0,3 2 2 17,-4-2 2-17,1 0 2 0,-1-2 3 16,8 1 1-15,-16 3 2-1,17-4-4 17,-9 2-2-16,-4 2 0-1,5-1-3 0,-9-2-1 15,8 3 3-15,-3-2 1 0,-5 4-1 17,12-6 1-17,-3 6 2 0,-13-1-2 16,13-2 2-16,-9 2 6 0,5-1-6 17,-5 1-3-17,4 1 1 0,-7 3-1 17,11-4-2-17,-11 1 12 0,11 0 5 0,-11 3 0 16,11-9-2-16,-11 9-5 0,3-4-6 17,-3 1-3-17,7 0-4 0,-7-2 2 16,-4 1 5-14,3 4 0-2,1-4 5 0,-4 1 0 16,-1-2 1-16,5 2-1 0,7 1 0 16,-15 2-3-16,8-9 2 0,-8 9 1 16,15-8-4-15,-15 4-2-1,8 1 3 18,-1 0-3-18,1-3 0 0,-1 4 5 0,1-3 2 16,0 2 2-16,-5 0-1 0,5-5-2 16,7 3 4-16,-15 2-4 0,8-1-2 17,-1 1-1-17,1 0 2 0,-8-3-9 17,8 3 5-16,-9-4 2-1,17 4-3 0,-16 3 5 15,-1-7-1-14,9 1 1-1,0 3-5 16,-9 3 0-16,5-4-10 0,4 1-2 17,-16 3 1-17,12 0 3 0,-5-3 1 16,9 3 6-16,-16 0 2 0,12-5 1 16,3 5 0-16,-15 0-1 0,12 0-1 17,-12 0 1-16,12-4-1-1,-12 4 1 0,4 0 0 15,0 0 0-14,-4 0 1-1,12 0-1 16,-12 0 2-16,11 0 3 0,-11 0 0 19,4 0 3-18,4 0 1-1,-4 0-6 0,4 0 0 14,-4 0 4-14,4 0-8 0,-4 0 1 17,-4 0 8-17,11 0-7 0,-11 0-5 19,4 0 0-19,0 0 1 0,-4 0-1 0,12 0 8 13,-12 0 3-12,12 0-3-1,-4 0 0 16,-4 0 3-16,3 0-4 0,-3-4-2 18,4 4 5-18,-4 0-3 0,-4 0-1 16,12 0-3-14,-12 4 3-2,4-4 0 0,0 0 2 15,4 0 2-15,-4 0 3 1,3 0-1 14,1 0-4-14,0 0 4-1,4 0-3 15,-12 0 1-14,12 0 2-1,-12 0-1 16,11 0-6-16,-3 0-5 0,0 0 5 17,0 0-3-17,4 0 1 0,-12 0 3 0,11 4 1 16,-3-4-1-15,0 0 3-1,4 0-2 16,-4 0 4-15,7 0-3-1,-15 0 3 17,16 0 0-17,-4 5-2 0,-12-5-4 0,15 0-2 15,-3 0 0-14,0 3-3-1,-1-3 5 17,5 0 2-17,-8 0 2 0,7 3 0 16,1-3-2-16,0 0-1 0,-9 4 2 16,9-4-1-15,0 0-5-1,-8 0-2 0,7 0 4 17,1 3 0-17,-1-3 4 0,1 0 3 16,-4 0 2-16,-1 0 3 0,5 0-4 17,0-3-1-17,-5 3 1 0,5 0 2 17,0 0-3-16,-1 0-1-1,1 0 1 0,-8 0 0 16,15-4 0-16,-7 4 4 0,-1 0 2 16,1-3-3-16,-4 3 2 0,3-3-1 16,1-2 1-16,0 1 0 0,-9 4-3 18,9-4-2-17,7 1 5-1,-7 3-10 15,0-5-1-15,-1 2-1 0,-3 3 5 3,4-3-6 10,-5 3 3-12,5-5 2 17,-4 5-1-17,-1-3 1-1,5 3-1 1,-8-5-2 12,0 5-2-13,3-3 1 1,-3 3-1 15,0 0 2-16,0-3 2 0,7 3 2 16,-3-4 2-15,-4 4-4-1,8-4 0 16,-9 4-2-16,1 0 2 0,4-5-1 16,4 5-4-16,-9 0 1 0,1-3 2 17,0 3-3-17,8 0 1 0,-5 0 4 18,1 0 5-18,0 0 2 0,4 3 1 0,-1-3-5 16,-7 5 0-16,8-5 2 0,-1 4-7 16,-7 0 1-16,8-4 0 0,-9 3 0 17,1 0-2-17,8 2 5 0,0-5 6 16,7 3 5-16,-7 2 4 0,-1-2 1 17,-3 0-2-17,11-3-6 0,-3 5-7 16,-5-2-4-15,9 1-4-1,-5-4-5 16,5 4 4-16,-5 1 3 0,12-5 5 18,-3 0 3-18,-1 3 8 0,0-3 0 0,-7 3-5 16,11-3-2-15,-4 4-1-1,5-4-6 15,-1 0 0-15,0 0 1 0,4 3-2 17,0-3-1-17,-4 0-1 0,4 0 1 16,0 6-6-15,1-6 6-1,-5 0 3 16,12 0-1-16,-8 0 3 0,4 0 3 18,-4 0 1-18,-4 0-3 0,-4 0-4 0,16 0-3 16,-16 0-1-16,8 0 2 0,-7-6 0 16,7 3 7-16,-8-1 8 0,4 1 6 17,1 0 12-17,-5-6 6 0,0 5 2 16,0-4 0-15,1 5-3-1,-5 0-6 16,4-5-4-16,-11 3-4 0,-4 2-4 17,3-4-2-17,1 3-4 0,-4-4 2 17,-4 4-2-16,-4 1-2-1,-4 0 0 0,3-1-4 16,1-1-6-16,-4 1-1 0,-3 1-1 16,-1-1-5-16,0 4 4 0,0-6 4 17,4 6 2-17,-19-6 2 0,11 6 5 16,-8-3 0-16,1 3 4 0,-8-4 4 17,-1 4 8-17,1-3 9 0,-12 3 9 17,8 0 7-17,-8 0 6 0,0 0 2 1,0 0 4 5,0 0-1-2,0 0-5 2,0 0 1 0,0 0-11-2,0 0-8 1,0 0-9 2,0 0-12-2,0 0-9 1,0 0-8-2,0 0-10 2,0 0-6-1,0 0-3 0,0 0-4 1,0 0-2-1,0 0-1 0,0 0-1 1,0 0-2-2,0 0-1 1,0 0-3 1,0 0-3-1,0 0-2 0,0 0-3 1,0 0-3-1,0 0 2 1,0 0 2-1,0 0 1 0,0 0 2 1,0 0 9-1,0 0 2 1,0 0 10-1,0 0 4-1,0 0 3 3,0 0-9-2,0 0-14 0,0 0-35 1,0 10-46-1,0-10-77 0,0 12-106 0,-8-5-141 0,4 2-202 1,4-2-378-1,-8 3-321 0,0-1 63-1,16-2 246 13,0-10 340-16,4-10 383-1</inkml:trace>
    </iact:actionData>
  </iact:action>
  <iact:action type="add" startTime="42368">
    <iact:property name="dataType"/>
    <iact:actionData xml:id="d1">
      <inkml:trace xmlns:inkml="http://www.w3.org/2003/InkML" xml:id="stk1" contextRef="#ctx0" brushRef="#br0">30867 3627 59 0,'0'8'401'2,"-4"0"319"3,8-8 279 0,4 0 244 0,-1-5-518 0,-7 5-298-1,0 0-156 1,4-3-94 0,4 3-59 0,-8 0-45-1,4-3-32 1,4-2-28 0,-1 5-19 0,5-3-3-1,0-2-3 1,-1 2 2 0,17 3-3 1,-17 0 11-3,17-3 1 2,-13 3-4 0,13 0-4 2,-5 0-1 5,4 3-12-11,4-3-4-1,-7 8 4 4,7-5 11 1,0 8 15-1,16-3 25 1,-12 5 20 0,11-3 5 0,1 5 2-1,4-4-7 1,-1 8-17 0,9-7-16 0,-9 3 0-1,5-1 0 2,3-2 1 4,-3-3 8-9,7-4 4 14,-3 0 2-15,3-5 2 0,0 0-1 17,-3-8-6-17,3 1-3 0,-8-4 2 0,5 0 0 16,-9-5 6-16,1-3 9 0,-8 3 13 17,0-1 17-17,-1-5 19 0,-6-2 12 0,-1-2 2 16,3 0-8-16,-14-2-11 0,3-1-15 18,-4-2-26-18,-11 2-37 0,4-2-38 0,-5-2-55 17,-3 4-53-17,-16-4-49 0,1 4-35 16,-13 3-33-16,5 0-26 0,-17-1-27 0,-14 8 5 17,-9 0 33-17,-7 0 66 0,-20 9 57 16,0-3 80-16,-11 3 92 0,-4 10 81 0,-1 0 59 16,-3 3 52-16,0 8 26 0,7 1-22 17,1 7-48-17,11 0-50 0,0 7-48 0,1 4-36 19,10 3-20-19,9 5-14 0,12 2-12 0,7-4-10 15,12 2-4-15,3-1-9 0,17 5-1 16,3-4 5-15,8-2-5-1,19 7-87 16,9-2-56-16,18-3-138 0,5-8-215 16,27-1-462-15,15-5-29-1,8-14 119 17,5-1 240-17,3-12 288 0,4-16 292 0</inkml:trace>
    </iact:actionData>
  </iact:action>
  <iact:action type="add" startTime="100160">
    <iact:property name="dataType"/>
    <iact:actionData xml:id="d2">
      <inkml:trace xmlns:inkml="http://www.w3.org/2003/InkML" xml:id="stk2" contextRef="#ctx0" brushRef="#br0">26054 4789 63 0,'0'3'402'3,"0"0"296"1,4 1 247 2,4-4 203-2,-8-4-561 1,0 4-288-1,4 0-140 1,-4 0-70 0,0 0-39 0,8-3-26 1,-8 3-19-3,7 0-13 2,-3-3-8 0,4 3-1 0,0-4 3-1,4 4 2 2,-9-5 6-2,13 5 2 1,-12-4 6-1,8 1 1 3,3 3-62 0,-3-4-31-3,7 1-10 1,-15 3 0 0,16-3 8 0,-1-3 71 0,1 6 41 0,-1 0 25 0,-3 0 18 0,3-3 15 0,8 3 15 1,-3 0 14 0,7 3 10-2,0-3 4 1,0 0-5 0,16 6-13 0,-12-3-22 0,12-3-25 0,-4 3-19 1,7 1-14-1,1-4-5 0,-1 0 0 0,-7 3-3 1,8-3-1 4,-1-3-2-10,1 3-7 16,0 0 0-15,-9-4 0-1,9 1-2 16,0 3-1-16,-16-3 1 0,15-3 3 17,-3 3 0-17,-4-1 5 0,0-4 5 17,-4 5 0-17,4-5-3 0,-5 5 0 0,-3-5-1 16,4 1-3-16,0-2 3 0,-4 2 0 18,-3 1-1-18,3-3 0 0,-4 2-1 16,-8-5-1-13,4 5-1-3,5-3-3 0,-17 1 3 13,12-3 3-12,-7 1 4-1,-1 1 0 16,-7-2 6-16,0-3 8 0,-1 4 3 16,1-4 1-15,-4 3 1-1,0-7-8 16,-5 5-9-16,9-5-10 0,-12 3-10 17,8-2-11-17,0-1-12 0,-8-3-12 0,0 2-8 16,4 1-1-15,-4 0 4-1,0 1 0 16,-4-1 6-16,4 0 3 0,0 0 5 18,-16 0-2-18,12 5 5 0,-4-2 3 0,5 1 7 15,-13-2 3-14,12 1 9-1,-15 5-2 16,7-5 4-16,0 5-2 0,-3-4 1 17,-5 3-4-17,5-2-2 0,-5 2-3 16,1 2-4-15,-1 1-9-1,-3-3-7 16,-4 1-3-16,3 0-2 0,-7 4 2 0,0-2 6 17,0-1 6-17,-8 1 7 0,8 6 5 17,-12-4-2-16,4 0-2-1,0 4-2 16,-12-6-2-16,16 5 1 0,-15 1-2 1,-1 3 2 14,-7 0 1-15,7 0 2 0,-3 0 3 16,-5 3 2-15,-3 1 6-1,7 5 5 17,-7-2 8-16,-4-1 8-1,4 7 9 0,-5 0 8 15,-3 6 9-15,8 0 6 0,-16 5 3 18,16 2-2-17,-4 3-1-1,0 3-8 14,3 0-11-13,13 8-15-1,3-1-15 16,8-1-21-16,8 5-24 0,4-7-22 18,23-1-13-18,8-1-10 0,11 1 7 0,16-9-37 15,20-4-159-15,15-5-350 0,24-5-315 17,23-7-33-17,11-13 148 0,16-11 276 17,4-7 320-17</inkml:trace>
    </iact:actionData>
  </iact:action>
  <iact:action type="add" startTime="105826">
    <iact:property name="dataType"/>
    <iact:actionData xml:id="d3">
      <inkml:trace xmlns:inkml="http://www.w3.org/2003/InkML" xml:id="stk3" contextRef="#ctx0" brushRef="#br0">31256 4697 13 0,'8'4'270'3,"0"4"273"3,-8-8 229-2,0 0 179 0,0 0-311 1,4 0-353 0,3 0-164 1,-7 0-76-2,4-5-27 0,12 2-5 1,-12 3 1 1,11-4-5-2,-3 4-12 0,7-3-8 1,-7 3-6 6,8-3-5-11,-9 3-3 3,9 0 2 3,-9 0 1-2,9 0 2 1,-8 0 1-1,7 3 1 3,-7 0 4-4,-1 1 1 5,9-1-60-4,-8 6-15 2,15-2-1-2,-16-4 14 2,9 10 7-2,-1-10 74 2,1 5 40-1,-5 2 24 0,13-1 13 0,-9-6 11 0,12 4 9 0,-11-3 8 0,11 1 12 0,0-1 10 1,0-1 8-1,4-3-5 0,4 0-20 0,4 0-32 0,4-3-27 0,-12-1-28 0,15 4-15 1,-3-5-8 0,0-2 0 6,0 0-1-11,3 4 3 16,1-6 0-17,-8 2-2 0,7-1 0 0,1 5-3 16,0-5-3-16,-5 0-2 0,5 1-5 16,-1 3 0-15,-3-4-1-1,0 4-1 16,0 1 1-15,-5-6 12-1,1 6 2 17,-4-1 6-17,0 1 3 0,-4-4 4 0,-4 2-5 15,-3-2 6-14,-5 0 5-1,4-1 9 16,-7-3 8-16,-9 3 4 0,9-3 3 17,-8 1 0-17,-1-6-3 0,1-1-5 17,3 7-8-17,-11-9-18 0,4 5-26 0,-4-5-26 17,12 0-28-17,-16 0-15 0,4 0-5 16,3-5 4-16,-7 7 14 0,0 1 16 18,-7-3 6-18,3 6 8 0,-4-6 13 0,0 3 8 16,4-3 6-14,-8 4 9-2,-3-4 3 15,-5 3 3-15,5 3 5 0,-1 0 1 16,1-2 1-16,-5 3 5 0,1 1-1 16,-1 1-4-16,1-1 0 0,-1-2-3 17,-3 7-6-17,4-2-10 0,-5 0-10 0,5 1-7 17,-9-2-8-17,-3 6-6 0,8-4 0 16,-8 4-7-15,-8 3-11-1,0-4-15 16,-4 4-17-16,0 0-3 0,0 4 5 17,-15-4 12-17,4 3 15 0,-5 4 12 0,-3-4 1 16,0 6-3-16,-16 1-1 0,11 6 13 17,-14 0 24-17,3-3 29 0,-4 6 29 16,0 5 29-15,1-2 13-1,7 4 5 1,0 5-8 15,3 4-12-16,1 1-18 0,16 2-29 16,7 0-23-14,12 3-26-2,4 0-16 15,19 1-3-14,16-5 15-1,16 1 17 1,19-5 19 13,23 2-32-14,24-8-174 17,23-11-492-17,23-6-230 0,12-7 4 0,4-6 157 17,0-4 282-17,-4-12 330 0</inkml:trace>
    </iact:actionData>
  </iact:action>
  <iact:action type="add" startTime="116008">
    <iact:property name="dataType"/>
    <iact:actionData xml:id="d4">
      <inkml:trace xmlns:inkml="http://www.w3.org/2003/InkML" xml:id="stk4" contextRef="#ctx0" brushRef="#br0">368 5202 47 0,'4'-7'304'3,"4"-3"218"2,4 1 184 0,-1 2 166 0,-11-5-456 0,16 5-166 0,-12-1-99 0,-4 1-61 0,11-2-53 0,-11 6-46 1,16-1-27-1,-16 4-11 0,4-3 0 0,4 0 0 0,-8 3 5 0,11 0 3 0,1 0 2 0,-4 0 1 0,0 3 5 0,3-3 6 2,-7 3 9-3,12 1 4 2,-12 4 7-2,7-4 4 2,5 3 7-1,-4-4 7-1,-1 5 6 1,1-4 6 0,3 0 11 0,-3 4 11 1,8-5 9-1,-16 1 9 0,15 5 8 1,-7-6 0-2,7-3 2 1,8 7-1 0,-11-7-2 0,11 3-2 1,-3 1-2-1,3 1-4 0,-4-5-10 0,8 4-13 0,1-1-4 1,6-3-7-2,-6 0-10 2,7 0-1-2,-4 3-5 1,-4-3-2 0,8 4-2 2,3-4-3 4,-3 3 5-11,0-3 4 17,-4 6 6-17,4-6 6 0,4 3 11 16,4-3 4-16,-4 4 0 0,0-4-1 17,3 3-2-17,5-3-2 0,-4 0-6 0,-1 0-2 17,5-3-1-17,-4 3 2 0,3-4 0 16,9 4 3-15,-5-3 2-1,-3-3-2 17,11 3-2-17,4 3-5 0,-11-7-6 0,7 7-6 16,0-7 12-16,1 2 0 0,3 5-3 16,-4-4 1-15,1 1-2-1,7 3-18 16,-8 0-8-16,4 0-3 0,0 0-2 17,0 0 0-17,5 0 4 0,-1 0 4 0,0 3 2 17,-4-3-2-17,12 0-1 0,-12 4 1 16,12-4-2-16,-4 0 0 0,0 0 4 17,4 5 3-16,3-5-3-1,-7 0-1 0,0 0-2 17,8 4-1-17,8-4-1 0,-9 0 2 15,1 3 8-14,0-3 7-1,4 0 6 16,-5 0 3-16,1 0 2 0,8 0 3 16,-8 0 3-15,-1 0 6-1,5 0 5 17,-4 0 1-17,-4-3-7 0,3 3-10 0,1 0-8 16,-8-4-8-16,0 4-4 0,4 0 1 17,-4-5 3-17,-4 5 4 0,0-4-15 16,4 4-8-16,-4-3-4 0,4 3-4 17,-4-4-3-17,-4 4 13 0,1-3 9 17,-13 3 2-17,5-3 1 0,-5 3 1 16,-3 0 1-16,-9 0 3 17,5-6 1-17,-12 6 5 0,4 0-2 16,-15-3-6-15,3 3-6 16,-8 0-4-17,1 0-1 1,-9 0-7 14,-11 0-4-15,4 3-7 17,-4-3-14-17,0 0-36 0,16 6-42 4,-16-6-63 3,4 0-94 0,-4 0-158 8,8 6-261-15,-5 5-264 4,5-2 27 8,0-6 167-12,-8-3 253 17,-8-12 279-16</inkml:trace>
    </iact:actionData>
  </iact:action>
  <iact:action type="add" startTime="125695">
    <iact:property name="dataType"/>
    <iact:actionData xml:id="d5">
      <inkml:trace xmlns:inkml="http://www.w3.org/2003/InkML" xml:id="stk5" contextRef="#ctx0" brushRef="#br0">31622 5179 62 0,'0'12'402'3,"8"-5"269"2,4-7 202-1,-9 4 173 1,13-4-547 0,-12 5-273-1,8-5-80 1,3 4-18 0,-3-1-9 1,7 4-25-3,1 2-30 2,3 1-22 0,1 0-19 0,11 2-7-1,-4 0-4 1,4 2 4 1,4-1 1-2,0-2 4 1,11-4 3-1,-7-3 25 1,8 4 33 3,-1-8 28-2,1 0 24-6,-4-3 13 6,11-2-16-2,-3-3-20 3,11-3-21-5,-20 0-11 3,21 0-6 0,-21-5 0 0,5 0-7-1,0-1-8 1,-5-2-3 1,-3-4-4-1,-4 1 7 8,-8-2 4-12,0 2 7-1,1-4 4 15,-9 3 10-15,-4 1 1 0,1-4-18 18,-8-1-31-18,-5 5-43 0,-3-4-59 0,4 3-40 16,-16-4-29-16,8 0-5 0,-11 5-1 16,-1 0 9-16,-8 0 5 0,-3 3 12 18,-8-1 4-18,-8 1 16 0,-4 5 10 0,-8 1 12 18,1 7 21-18,-12-2 13 0,-9 8 11 0,1 4 12 14,-4 3 7-14,4 1 2 0,-4 3 2 18,4 7 3-18,8 1-2 0,0 4-10 0,11 3-21 16,8 1-36-16,4 3-54 0,20-3-59 16,7 6-73-16,12-2-72 1,12 5-195-1,11 4-313 16,16-4-18-16,4-2 130 0,8-3 191 17,11-12 263-17</inkml:trace>
    </iact:actionData>
  </iact:action>
  <iact:action type="add" startTime="128555">
    <iact:property name="dataType"/>
    <iact:actionData xml:id="d6">
      <inkml:trace xmlns:inkml="http://www.w3.org/2003/InkML" xml:id="stk6" contextRef="#ctx0" brushRef="#br0">695 5938 19 0,'16'-6'227'2,"3"3"177"4,-7-1 155-1,7-2 135 0,1 2-318 0,-1-5-178 0,5 6-58 0,3-4-51 0,4 4-33 0,0-2-21 0,8 1-17 1,-4 0-12-1,-4 1-4 1,8 3-6-2,0-5 0 1,-4 2 10 0,4 3 10 0,0 0 10 0,-4 0 13 0,12 0 5 3,-12 0 1 4,12 0 1-12,3 0-1 1,-3 3-1 4,4-3-2 0,15 5-1 0,-12-2-7 0,9 1-2 0,-1 0-2 1,0 1 0-1,4-2 0 1,1 4 3-1,11-4 2 0,-12 3 8 9,12-3 6-13,-4 1 9-1,0-1 9 16,7-3 9-16,1 0 2 0,0 3-4 17,7-6-8-17,5 3-4 0,-5 0-3 16,9-7-4-15,3 4 3-1,8-3-7 16,-12-1-8-15,12 4-7-1,-3-5-6 0,6 4-5 15,-3-3 6-15,-3 2 6 0,3 2 7 17,-12 1 3-17,12-7-4 0,-16 9-2 17,9 0-8-17,-9 0-10 0,1 0-2 17,-5 0-5-17,-3 0-3 0,3 0-3 0,-7 0 3 17,0 0-6-17,0 0-5 0,-8 0-1 15,0 0 1-15,-4 0-1 0,-8 0 4 17,0 0 12-17,4-5 26 0,-11 3 12 16,3-6 4-15,-3 4-16-1,3-3-14 17,-11 2-27-17,11-1-13 0,1-2-4 16,-13 0 6-16,5 1-3 0,0 4-19 17,-5-6-32-17,-11 5-47 0,-3 4-74 17,-1 0-109-17,0 0-113 0,-12 4-132 17,9 5-335-17,-13-3-6 0,1 6 155 17,-5-1 208-17,-3-3 231 0</inkml:trace>
    </iact:actionData>
  </iact:action>
  <iact:action type="add" startTime="133294">
    <iact:property name="dataType"/>
    <iact:actionData xml:id="d7">
      <inkml:trace xmlns:inkml="http://www.w3.org/2003/InkML" xml:id="stk7" contextRef="#ctx0" brushRef="#br0">660 6630 25 0,'8'8'279'3,"0"-4"230"2,-8-4 153 1,4 0 124-1,11 0-382 0,-11-4-261 0,8-1-105 0,7 2-14 0,1-1 0 0,3 1-8 0,4 0-9 1,-3-3-6-1,7-1-5 0,8 4-6 0,-8 3-6 1,0-3-6-2,0 3-1 1,8 0-1 0,-8 3 3 0,8-3 10 2,-8 7 15-1,4-4 21-3,1 3 22 2,-1 0 22 0,7 1 22 0,-3 2 16 0,12-2 8 0,-8 1-5 0,15 0-5 0,-3-5-12 1,11 5-8-1,-4-6 7 0,0 3 17 1,5-5 13 4,3 0 14-10,12 0 3 16,-1-5-22-16,9 3-25 0,-4 2-25 15,7-5-20-13,8 2-9-2,-7 0 12 14,7 3 1-13,8-6 1-1,-4 4-1 16,4 2-6-16,-4-5-6 0,0 5 1 17,8 0 0-16,0 0 2-1,-4 0 0 0,-4 0-1 16,8-3 3-16,0 3-10 0,0 0-8 16,0 0-7-16,0-3-7 0,0-1-6 17,-4 0-2-16,-4-4 0-1,4 4-4 15,-12-2-3-15,4-3-1 0,-7 2 9 17,3 0 12-17,-15 2 16 0,0-2 16 0,-8 0 11 16,-4 4 1-15,-4-6-3-1,-8 5-11 16,-3 1-11-16,-8-2-16 0,-4 2-8 17,-1 3-8-17,-10-3-3 0,-1 3-17 17,-4 0-17-17,-4 0-92 0,5 0-87 16,-9 3-171-16,-15-3-213 0,8 0-408 17,3 3-73-17,-15 2 121 0,0-5 256 17,0-5 291-17,-8-1 291 0</inkml:trace>
    </iact:actionData>
  </iact:action>
  <iact:action type="add" startTime="135037">
    <iact:property name="dataType"/>
    <iact:actionData xml:id="d8">
      <inkml:trace xmlns:inkml="http://www.w3.org/2003/InkML" xml:id="stk8" contextRef="#ctx0" brushRef="#br0">812 7124 11 0,'0'0'175'4,"0"0"158"1,0 0 149 0,0 0 139 0,0 0-248 0,-4-7-113 0,4 7-66 0,0 0-53 0,0 0-44 1,0 0-41-1,0 0-38 1,0 0-29-2,0 0-27 3,0 0-19-3,0 0 1 0,0 0 11 1,0 0 19 0,0 0 19 1,0 0 24-1,0 0 11 1,12 7 7-2,0 0 6 1,-1 2-3 0,1 1-5 0,7 2-6 0,9-5-6 0,-9 3 0 1,12 2 2-1,0 0 4 0,-7-4 4 0,19 3 2 1,3-3-5-1,-11-5 0-1,16 0-5 1,0 2 2 0,7-2 11 1,-4-3 19-1,17 0 17 0,-1 0 18 2,-4-3 12 9,4 3 4-16,8 0-2 0,0 0 7 16,3-5 4-16,1 5 3 0,16-3-2 20,-13 3-8-20,9 0-15 0,3 0-19 0,0 0-10 14,12 0-14-14,-4 3-13 0,5-3-9 16,2 5-2-16,5-5-9 0,-4 0-6 17,16 0-1-17,-5 0 0 0,1 0-3 16,-1 0-1-15,9 0 6-1,-9 3 4 0,9-6 6 16,-5 3 11-15,-3 0 15-1,-1-5 10 16,1 2 10-16,4 0 4 0,-13-5-2 16,5 3-4-15,-4 2-11-1,4 0-13 17,-9-1-6-17,1 0-8 0,-4-4-10 0,-11 4-15 16,11 1-8-16,-16 0-3 17,1-3 3-17,-5 3 2 0,-15 3 29 17,-4 0 14-17,-7-4 12 0,-9 4-1 16,-7 0 5-16,-4 0 0 0,-4 0-1 18,-16 0-17-17,4 0-5 0,-15-3-7 12,-8 3-11-13,-4 0 5 17,0 0 10-17,0 0 12 3,0 0 6 3,0 0 8 1,0 0 2 0,0 0 0-1,0 0-11 1,0 0-13-2,0 0-16 3,0 0-18-2,0 0-15 1,0 0-6-1,0 0 0 1,0 0-4-1,0 0 9 1,0-7 3-1,0 7 5 1,0 0 1-1,0 0 3 1,0 0-7-1,0 0-2 1,0 0-5-1,0 0 1 1,0 0-5-1,0 0-7 1,0 0-13-1,0 0-10 1,0 0-17-1,0-12-13 1,0 12-4-1,0 0 4 1,0 0 11 0,0 0 16 0,0 0 15-1,0 0 17 0,8-7 9 1,-8 7 11 1,0 0 6-3,7-3 6 2,-7 3 4-1,0 0 2 1,0-9 6-1,0 9 0 1,0 0 5-1,4-7 6 1,-4 0 4-1,0 7 6 4,8-12 1-7,-4 5-6 10,-4-5-12-12,0 0-9 15,0-2-11-16,0 2-14 17,0-3-8-16,0-4-7-1,0 5-11 15,0-5-4-14,0 0 1 15,0 0 4-16,-12 1 1 0,12-5 7 18,-4 4-2-18,-11 0 0 0,3-4-1 17,-7 4 0-17,3-3-4 15,-3 3 3-15,-9 1-2 0,5-5-3 17,-4 4 3-17,-8 0 1 0,4 0-4 21,-8 4 2-20,0-4 4-1,4 3 3 11,-16 3 6-10,0-6 6 15,1 3-1-16,-9 1-2 0,5-1 5 17,-8 5-2-16,-1 0-6-1,-3 4-1 0,12-5-4 15,-17 5-14-15,17-2-7 0,-16 6 0 17,0-4-3-17,-4 3 3 0,0 1 3 16,-4 3 11-15,4-3 8-1,-4 3 7 17,0-6 11-17,-4 3 9 0,1-1 8 0,-1 1-2 16,-8 3-2-16,1-3-4 0,11-1-2 17,-12-1-4-17,1 1 6 0,-5 1-2 16,9-1-1-16,-5 1-1 0,-3 0-2 18,-1-3-6-18,-3 3 16 0,4 3 11 0,-1-4-3 16,1 1 6-16,-1 3 10 0,1 0-15 17,-5 0-6-17,13 0 6 0,-17 0-8 16,9 0-6-16,0 0-2 0,-5 3-2 17,5 1-3-17,-8-1 2 0,7 6-1 0,1-2-3 16,-9 5-4-16,17-2-5 0,-16 3-5 17,7 0-4-17,-3 3-1 0,3 3-12 17,9-1-8-16,-9 1-4-1,5 0-3 0,-1 1 1 16,4 2 8-16,-3-3 12 0,7 4 3 16,8-5 7-16,0 1 3 0,4 0 6 17,8 0-1-17,3 4 1 0,9-5-6 16,7-4-8-16,0 10-18 0,12-5-18 17,0 3-23-17,4 4-21 0,7 0-18 0,1 0-14 17,15 6-15-17,4 1 7 0,4 0 13 16,3 2 17-16,13 2 24 0,3-2 38 18,24-2 45-17,-4-2 38-1,11-5 29 0,16-2 23 15,12-11 13-15,19 3-5 0,5-9-8 17,14 2 5-17,5-9-5 0,15 0-7 16,4-6-12-16,8 3-13 0,4-4-14 20,7-5-18-19,-15 1-17-1,16 0-26 0,-5 0-34 12,5-5-46-12,-16 5-57 0,11 0-79 17,-11 3-191-17,12 1-221 0,-12 4-1 18,-4 3 110-18,-12 0 163 0,1 0 211 0</inkml:trace>
    </iact:actionData>
  </iact:action>
  <iact:action type="add" startTime="143688">
    <iact:property name="dataType"/>
    <iact:actionData xml:id="d9">
      <inkml:trace xmlns:inkml="http://www.w3.org/2003/InkML" xml:id="stk9" contextRef="#ctx0" brushRef="#br0">25719 7131 36 0,'8'4'306'3,"-8"1"247"2,0 1 191 0,0-2 145 0,0-4-443-1,0 3-242 1,4 3-115 1,-4-6-35-3,0 0-1 2,8 3 5 2,0-3-12-4,-4 4-13 1,3-1-7 1,-3 0-2 1,4 1 1-2,0-4 2 0,-4 3 4 1,7 3-1 0,5-6-2 0,-12 3-2 0,4 0-3 1,3 1 1-3,1-1 1 2,4 2-3 0,-5-1-3-1,1 0 0 1,0-1-1 0,7 5-1 1,1-5 2-3,-1 2 8 2,4 1 15 0,5-1 16 0,-9 2 8 0,12-3 13-1,-15 4 2 2,19-5 3-2,-12 1 15 1,8 3 20-1,-7-2 19 1,11-1 0 0,-4-1-2 0,4 0-17 0,-4 1-24-1,8-1-18 8,0 3-8-12,-4-6-8 3,12 3-7 2,-12-3-11 4,12 0-3-8,-5 0-6 14,1-3-4-14,0 3 0-1,4-6-8 17,-4 3-2-17,-1-1-3 0,5 1 2 0,-4 0 1 16,0-1 5-16,0-5 4 0,3 6 2 16,-3-4 1-16,0 4-2 0,8-6-1 18,-5 2 4-18,1 2 15 0,0-1 21 0,-4-2 18 17,-1 0 4-17,-3 5-4 0,0-5-12 0,-4 0-23 16,4-2-13-16,-8 1-5 0,8 2 3 17,-15 0 1-17,7-5 1 0,-4 5 6 1,4-5 1 14,-7 0-1-15,3 1-7 0,-4 1-5 16,-3-7-7-16,-1 7 0 0,1-6-8 17,-5 3 4-17,1-3-1 0,-12-3-3 0,11 3-1 19,-3-2-5-18,-8-1-9-1,-4 3-8 0,8-3-3 13,-8 2-4-12,0-2 1-1,0-4-2 17,-8 4 0-17,8 0-4 0,-4 0-2 0,-4-3-14 16,4 4-5-16,-11-2-9 0,11-2-9 17,-12 3-14-17,5 0-3 0,-1 1-8 0,-8-1-10 19,1-1-10-19,3 1-8 0,-3 4-6 0,-12-2 0 15,3 1 8-15,-3-3 14 0,0 4 15 15,0-1 15-14,-8 1 9-1,4 1 5 17,-12-2 8-17,5 1 3 0,-9 4 8 0,8-4 8 16,-15 0 11-15,3 4 9-1,-3 0 3 16,3-2 0-16,-7 3-1 0,4 7-1 0,3-10-3 17,-7 10 1-17,-4-4 0 0,3 7-3 16,9-5 1-16,-16 5-4 0,0 5-1 0,7-1-3 18,-7 2-3-17,8 7 3-1,0 0 8 0,-1 6 6 15,-7 5 3-14,16 2 2-1,-9 9-3 15,1-6-9-15,4 8-11 0,3 1-20 16,8 4-22-15,-3 6-26-1,15 2-36 16,-4 5-148-16,8 7-80 0,3-3-59 17,25-2-40-17,-5-11-1 0,16-4 62 0,15-10-189 17,8-6-72-17,16-7 62 0,3-3 115 18,-3-8 164-18,19-5 213 0</inkml:trace>
    </iact:actionData>
  </iact:action>
  <iact:action type="add" startTime="150768">
    <iact:property name="dataType"/>
    <iact:actionData xml:id="d10">
      <inkml:trace xmlns:inkml="http://www.w3.org/2003/InkML" xml:id="stk10" contextRef="#ctx0" brushRef="#br0">31665 7124 53 0,'0'0'349'3,"0"0"271"2,0 0 239 0,0 0 206 0,0 0-489 1,-4-5-223-1,4 5-140 0,0 0-95 1,0 0-66-2,0 0-58 1,0 0-50 0,0 0-27 0,0 0-15 0,0 0 5 1,12-5 9-1,-12 5 14 0,4-6 14 0,-4 6 5 0,7 0 6 0,-7 0 10 2,12 0 11 10,4 0 14-17,-5 6 19 0,1-3 23 2,0-3 24 3,-1 7 19 5,9-4 23-9,-8 1 17 3,7 0-2 1,8 1-6 0,-7-2-12 1,-5 0-7-1,13 1-5 0,-5-1-1 0,4 3-2 0,4-6-1 0,-7 3-4 0,3-3-6 0,4-3 4 1,0 3 27-1,0-6 29 0,1 3 10 0,6-4 4 0,-6 4-7 0,3-6-30 0,4 2-37 0,0 0-23 2,-4-2-19 7,11 1-10-12,-11 3-12-1,12-4-7 13,-12 2-4-14,12 2-3 0,-4 2-2 15,-1-4 6-15,5 3 0 0,-12-1 3 17,4-2 9-17,0 4 4 0,-8-6 5 16,0 2 12-16,1 4 12 0,-9-9 10 16,4 5 5-15,4-3 3-1,-11 1-6 16,11-6-16-16,-8 4-13 0,1-4-14 0,11 3-5 17,-12-4-3-17,0 3 0 0,5-3 2 16,-5 2 11-15,4-2 6-1,-7 4 10 17,-9-1 6-17,9-3 16 0,-8 5 4 0,-1-5 7 16,1 5-4-15,-4-4-14-1,0 3-52 15,-8-2-45-14,3 2-62-1,-3-3-48 19,-3 4-16-19,3 1-1 0,-8-6-7 0,-4 5 16 15,0-5 9-15,-3 5 3 0,3-4 13 16,-7 3 26-16,-5 2 27 0,-3-3 22 17,-4 3 19-17,0 2 10 0,-4 0 9 16,-4-3 2-16,-4 8-1 0,-4-5-6 17,-3 0-6-17,-5 6-32 0,-3-3-16 0,-5 5 5 16,1 0 16-15,-8 0 20-1,8 0 42 16,-4 5 22-16,-5-3 5 0,1 6 0 18,-4 0 7-18,4-2 10 0,0 6 16 0,0 0 11 16,4 7 5-16,4-5 1 0,-1 5-10 16,5 8-8-16,15-6-9 0,-4 6-7 16,12 5-15-15,4-3-19-1,12 5-17 17,7 4-25-16,-4-5-29-1,16 8-21 0,16-1-9 15,0-8 7-15,11-2 2 0,12 1-31 17,4-8-110-17,11-10-187 0,16-4-395 16,12-9-72-16,8-4 113 0,-5-11 219 17,5-4 255-17</inkml:trace>
    </iact:actionData>
  </iact:action>
  <iact:action type="add" startTime="161744">
    <iact:property name="dataType"/>
    <iact:actionData xml:id="d11">
      <inkml:trace xmlns:inkml="http://www.w3.org/2003/InkML" xml:id="stk11" contextRef="#ctx0" brushRef="#br0">586 8929 23 0,'8'-3'234'2,"-4"-3"172"4,-4 6 127-1,0 0 101 0,15-7-360 0,-11 4-170 1,4 0-65-2,-4-2-24 1,12 2-11 1,-5 3-9-2,9-5-12 3,-9 5-2-3,1 5 1 1,15-5 2 0,-11 0-3 0,3 0 5 0,9 3 3 0,-9 2 1 0,12-2 3 0,0 0 7 3,1 1 10-5,-9 5 16 3,20-6 10-2,-8 4 14 1,8 0 10 0,-8-2 10 0,15 2 6 0,-3-4 1 0,-4 1-4 1,8-1 14-1,-1 3-17 0,5-6-13 0,3 3-5 0,4 0-5 1,1 1-18 0,-1-1 0 10,0 1 4-16,8 5 1 0,-7-6-4 16,14 4-4-16,-10 5-7 0,11-5-7 18,-12 10-4-18,16-7-3 0,-5 6 0 0,-3-3 2 17,0 3 0-17,8 0 1 0,-4-6-4 16,4 2 6-16,0-5 10 0,-1 3 19 16,-7-1 18-15,0-6 18-1,8 2 8 15,0-3-9-15,0 3-16 0,7-5-12 17,-3-5-10-17,-4 3-5 0,7-6 0 0,-3-3 3 17,-5 0-5-17,9-2-6 0,-8 3-3 16,0-6-3-15,-8 3-2-1,3-6 1 17,-3-2 0-17,-4-1 5 0,-3 3-3 0,3-4 2 16,-8 1 4-16,0-4 1 0,5 3-2 16,-21-4 0-15,5 1 1-1,-4 4-5 16,-12-4-1-16,-4 0 1 0,0-1 2 18,-4-1 1-17,-7 8 7-1,-1-8 6 0,-15 5-6 15,4 1-17-15,-8 5-26 0,-8-7-38 19,4 2-49-19,-11-1-34 0,-9 1-15 0,-3 2 6 14,-8 5 13-12,-12-3 23-2,0 5 24 15,-19 3 20-15,4-2 7 0,-4 5 11 16,-12-2 11-16,4 6 10 0,-8-1 9 17,-7 1 7-17,7-1 4 0,-12 1-1 16,1 3 4-15,-8 0 3-1,-1 0 4 17,5 0 6-17,-12 0 11 0,4 0 4 0,-8 0 6 16,0 0 7-16,-15 0 6 0,3 3 3 16,8 1-3-15,-15-1-2-1,-8 1-7 16,7-1-10-16,-11 6-16 0,0 1-3 17,0 6-12-17,-8 0-20 0,8 6-16 0,-4 9-12 16,-11-2-15-15,11 9-6-1,0 7 7 16,4 5 13-16,15 6 11 0,-3 1 15 18,19-2-12-17,12 5-56-1,11-3-76 0,28 0-207 14,11-3-241-13,28-2-20-1,15-3 107 16,16-4 156-16,15-3 209 0</inkml:trace>
    </iact:actionData>
  </iact:action>
  <iact:action type="add" startTime="173189">
    <iact:property name="dataType"/>
    <iact:actionData xml:id="d12">
      <inkml:trace xmlns:inkml="http://www.w3.org/2003/InkML" xml:id="stk12" contextRef="#ctx0" brushRef="#br0">337 12372 2 0,'16'3'128'3,"-1"1"125"3,-11-4 116-1,12 0 121 0,-5 0-163 0,1 0-88 0,7 0-29 0,1-4-40 0,-4 4-52 0,3 0-51 0,0 0-34 1,9 0-15-2,-5 4 0 1,-3-4 6 0,3 0 13 1,-4 4 13-1,9-4 7 0,-5 5 6 0,8-5 0 0,-4 0 0 2,5-5-4 7,3 5-5-14,-4-4-3 0,15 0 0 5,-10 1-4 0,10-5-1 0,-11 6-1 0,12-7-5 0,-4 2-1 1,0-1-5-2,-1-1-1 1,9 7-2 1,-4-6 4-1,-4 5-4 1,7-5-2-1,1 3-2 0,0 2-7 11,-1-1-3-16,-3 1-6 0,3 0-4 17,1 3-1-17,0-6-2 0,7 6 1 17,-3 0-3-17,-5-3 0 0,9 3 0 16,-5 3-1-16,5-3-2 0,-5 6 1 0,8-6 0 17,-3 0 2-17,3 0 1 0,-7 0-3 17,11 3 0-17,-4-3-1 0,4 0-2 17,0 3-3-17,1-3 2 0,-5 4 1 0,16-1 3 17,-16-3 6-17,8 5 5 0,-4-1 7 15,4 0 6-14,-7-1 2-1,15 0-3 16,-12 2-1-16,4-3 1 0,0 4 1 18,-4-3 6-18,4 0 5 0,0-3 2 0,0 0-1 15,4 0-9-14,0 0-11-1,-4 0-5 16,4-3-9-16,8 0-2 0,-12 3 2 17,8-8 3-16,4 3 2-1,-8 2-2 0,0 0-4 16,8-1 0-15,-1-5-2-1,-7 6 0 15,8-1 4-15,0-2 3 0,-4-3 3 17,4 5 1-17,-8 1 0 0,7-1-1 18,-7 1-1-18,8-6-2 0,-4 6-2 0,4-4 1 16,-1-1-12-16,1 0-4 0,0 0-4 16,4 2-2-16,3-2-2 2,-3 0 13 13,7-3 1-15,-3 3 1 16,3 4-1-15,-3-2 0-1,3-3-1 16,1 2 5-16,-5-3 6 16,-3 1-3-15,-4-1 2-1,0-3-3 16,-5 5-2-16,-14-3-2 0,-9 1 5 17,8-1 0-17,-11 3 0 0,0-3 4 0,-8 3 0 17,3-4 2-17,-15 6 1 0,4-3 3 16,-15-1 5-15,7 1 10-1,-7 2 26 16,-16 3 31-16,3-2 30 0,-7 6 8 17,-7-16-15-17,7 8-42 0,-20-3-58 0,8 1-64 16,-11-6-39-16,-4 5-18 0,-4-2-2 17,-4 3 14-17,-4-2 22 0,-4 2 20 20,-4 1 21-20,-4-2 16 0,1-1 10 0,-12 2 11 13,7-2 2-12,-7 5 0-1,-16-1-6 16,4-3-4-16,-16 3-3 17,-3 4 0-17,-1-2-1 0,-11-3-2 16,-4 5 1-16,-4 1 0 19,0 3 2-19,8-3 4 0,-8 3 9 0,1 0 0 14,-1 0-2-13,0 3-2-1,4-3 0 16,-4 3-1-16,8 1-1 0,-8 5 4 17,4-6 1-17,-4 0 2 0,0 1 2 16,8-4 8-15,-8 3 8-1,0 2 9 16,0-1 8-16,0-4 5 0,0 4 4 0,0-4-4 17,0 0-2-17,0 0-2 0,1 3 0 16,-1-3 0-15,0 0-9-1,0 3-1 16,0-3-4-15,0 0-6-1,0 0-8 0,-4 0 2 16,4 0-4-15,0 0-5-1,0 0-4 16,8 0 1-16,-8 5-2 1,1-2-12 14,6 1-3-15,-7 5-2 0,-3-6-1 17,11 4 5-16,-1 2 8-1,-6 1-2 0,2-3 1 15,9 8-2-14,-4-2-2-1,4 0 7 18,0 3-2-18,7-1 0 0,1 4-1 15,3 0-1-15,8-3-1 0,8 1 9 17,4 2-1-17,4 0-4 0,8 0-7 0,7-3-9 16,8 2-16-16,12 1-23 0,4-3-41 17,15-6-56-17,8 5-31 0,4 1-5 17,4-2 9-16,24 5 30-1,-9 8 18 0,16-1-14 16,4 0-26-16,15 1-42 0,5 6-104 16,11-7-106-16,-4 5-38 0,16 4 56 16,15-10 103-15,-3 1 143-1</inkml:trace>
    </iact:actionData>
  </iact:action>
  <iact:action type="add" startTime="180363">
    <iact:property name="dataType"/>
    <iact:actionData xml:id="d13">
      <inkml:trace xmlns:inkml="http://www.w3.org/2003/InkML" xml:id="stk13" contextRef="#ctx0" brushRef="#br0">26833 12478 24 0,'12'0'248'4,"-8"0"198"1,11 3 163-1,-11-3 138 1,4 0-351 0,-4 0-176 0,11 3-64-1,-11-3-32 1,12 0-18 1,-5 0-17-2,9 5-28 1,-8-5-28-1,7 3-22 1,-7 1-9 0,7-4-2-1,-7 4 8 1,7 1 15 0,1-2 15 0,-9-3 15 0,9 7 10-1,-1-4 5 2,5 3-6-2,-5-1-14 2,5 0-10-3,3-2-14 2,4 6-14 0,-8-5-2 0,5 2 3-1,3-2 2 2,0 5 5-1,0-6 10-1,0 1 10 0,8-1 17 1,-4 0 13 0,-4 1 11 0,16-1 1 0,-12 3-5-1,4-6-3 1,4 3-7 0,4 0-9 0,-5-3-6 0,-3 4-2 9,4-1-4-13,0-3 1-1,0 5 16 15,4-5 15-14,3 0 7-1,-7 0 8 17,8 0-2-17,-9 0-11 0,9 0-9 0,0 0-13 16,-1-5-15-16,1 2-11 0,0 3-10 17,-5-4-12-17,1-2-2 0,4 0 2 0,-1-1 3 16,-3 1 0-16,0-1 4 1,3-2-1 16,-15-1 1-17,16 1-2 0,-8-3-3 0,4 1 0 16,-5 1 3-16,-3-6-1 0,-4 5 1 17,12-5 3-17,-16 3-3 0,4-6-3 0,-4 3 3 16,8-3-2-16,-8 0 6 0,-3 2 2 17,3 1 1-17,0-3 3 0,-8 0 0 0,5 1 0 16,-9-2-2-16,-3 1-7 0,-1 4-11 17,1-3-16-17,-1 2-15 0,-11 0-4 0,12 3-12 17,-16-7-6-17,4 5-1 0,-4 1-5 17,0-3-11-17,-4 3 1 0,-4-4 1 0,0 2-1 16,4 0 2-16,-11 3 8 0,-1-3 2 17,-3 4 3-17,-1-2 4 0,1 2 7 0,-5 0 6 16,-3-2 8-16,-4 4 20 0,0-4 2 18,0 4-3-18,-8-1 4 0,8 0 6 0,-4-2 3 16,-12 3 9-16,12 3 14 0,-12-5 3 17,4 5-3-17,-7-2-13 0,7-1-4 0,-16 7-7 16,9-6-1-15,3 2 2-1,-3-1 4 16,-9 5 5-16,5-5 5 0,-5 3 6 0,5 2-3 16,-12-1-3-16,3 4-6 0,9-3-4 17,-9 0-7-17,5 3-5 0,3 0 0 0,-7 0-5 16,-4 0-7-15,4 3-7-1,-1 4-11 17,1 1-16-17,-8 0-14 0,4 3-5 0,-4 5-3 16,0-3 9-16,-4 6 14 0,-4 4 17 17,4-1 11-17,-8 4 4 0,0 7 5 0,1 3 3 17,-5 2-68-17,4-1-28 0,0 5-16 16,4-1-7-16,24-3-14 0,-4-5 43 17,23-2-16-17,7-2-54 0,17-5-39 16,11 3-7-15,19-5 14-1,12 0 23 1,20-3-16 14,15-4-191-15,16-4-193 0,27-2-19 17,-4-6 83-17,16-3 160 0,-1-3 213 18</inkml:trace>
    </iact:actionData>
  </iact:action>
  <iact:action type="add" startTime="194941">
    <iact:property name="dataType"/>
    <iact:actionData xml:id="d14">
      <inkml:trace xmlns:inkml="http://www.w3.org/2003/InkML" xml:id="stk14" contextRef="#ctx0" brushRef="#br0">30948 12443 9 0,'0'0'212'3,"16"0"223"1,-16-4 191 2,0 1 168-1,0 0-255 0,0 3-227-2,4 0-112 2,-4-4-58 0,8 4-33 0,-8-5-19-1,4 5-20 1,11-4-25 0,-11 4-17 1,12-3-15-1,-1-1-9-2,1 4-6 2,-1-3-2 0,5 0 0-1,-1 3 0 1,9-6 1 0,-13 3 0 2,12-1 0-5,-3 4-2 3,3-3-5 1,-4 3 0-2,5-3-3 0,3 3 4 1,0 0 3 0,0 0 4 0,0 3 9-1,-7-3 13 1,7 0 13 0,0 3 16 0,4 1 15 1,-4-1 10-2,0 3 7 0,0 0 0 1,1-2-2-1,-1 3-2 1,0 2 3 0,8-6 2 0,-8 4-3-1,4 2 0 1,-4-3-2 8,8-2-8-13,0 4-3 17,-8 0 2-17,4-5 0 0,12 5-4 0,-16-5 0 16,4 1-3-16,4 5-5 1,0-6-9 15,0-3-6-16,-4 3-8 0,8 1-9 0,-4-4-6 17,4 0-3-17,3 0-2 0,-11 0 0 16,12-4-2-16,-4 4 4 0,0 0-5 1,-4-3 2 15,3 3 0-16,5 0-1 0,-12 0-5 17,8 0-4-17,-8 0-6 0,8 0 3 0,-12 0 0 17,0 0 6-17,8-3 9 0,-8-2 8 17,0 1-1-17,1-3 3 0,-1-1-7 1,-8-3-3 14,4 3-2-15,5-2-2 0,-9-3 1 16,-4 3-3-16,9-6-18 0,-13 1-17 0,12 0-19 17,-7-1-15-17,-1 2-15 0,-3-1-11 17,3-4 3-17,-7 3-3 0,8 3 6 0,-5-3 9 17,-3-3 17-17,-8 4 11 0,11-1 10 17,-11-3 14-17,4 5 12 0,-4-1 13 0,-4-1 7 16,0 3 9-16,8-3 0 0,-8 4-1 17,-8-2-10-17,8 2-7 0,0 0-9 0,-4 1-13 17,-4 0-4-17,4 0-2 0,-11-1 1 1,11 6 0 14,-8-7-5-15,-3 7-4 0,11-7-13 16,-16 6 0-16,9-4-3 0,-9 3-5 17,1 0 3-17,-1 3 2 0,1-4-24 0,-5 1-8 17,-3 1 10-17,11-2 10 0,-19 2 5 16,12 1 28-15,0-2 7-1,-12 0 0 0,4 1 2 16,-1-2 2-16,-3 2 12 0,4 1 7 17,-8-7 5-17,0 6-2 0,4-5 2 0,-11 5-6 16,10 1 2-16,-14-3-5 0,3 2-1 17,0 2-5-17,-11 2 1 0,4 3-5 0,-5 0 1 18,-3 0-7-17,0 0 0-1,-1 3-10 0,-7 2-7 15,0 2-1-15,-4 2 1 0,-4 1 6 16,0-1 14-15,-3 1 14-1,3 6 15 16,4-6 18-16,-4 6 12 0,4-3 8 0,0 6-2 16,4-3-5-15,0 6-10-1,7 2-11 16,1 2-10-16,8 0-7 0,3 4-13 0,0 2-23 18,5-3-22-18,11 4-23 0,3 2-9 0,1-5-4 16,16-1 13-16,3 3 21 0,12-3 23 16,8-2 15-16,-4 2 10 0,23-3 4 17,-4 2-17-17,16-5-41 0,4-2-103 0,16-5-348 17,3 0-220-17,12-10-4 0,4 1 115 0,3-7 202 16,-14-3 270-16</inkml:trace>
    </iact:actionData>
  </iact:action>
  <iact:action type="add" startTime="206327">
    <iact:property name="dataType"/>
    <iact:actionData xml:id="d15">
      <inkml:trace xmlns:inkml="http://www.w3.org/2003/InkML" xml:id="stk15" contextRef="#ctx0" brushRef="#br0">676 12998 41 0,'0'0'314'3,"-16"-4"246"3,16 4 212-1,-11-5 174-1,11 5-466 1,0-4-268 1,0 4-150-1,0-7-91 0,11-5-49 0,5 5-10 0,-12 1 12 0,15 2 11 0,-7 1 10 0,7-3 11 0,9 6 9 1,-5 0 11 0,4 6 8-2,4-3 5 1,0 1 8 0,1 2 6 2,3 1 4-4,-4 2 2 2,8-2 3 0,4 5 0 0,-4-5 2 0,-1 3 5 1,5-1 10-1,-4-2 14 0,4 1 19 1,0 0 23-1,4-2 18-1,3-6 7 1,-3 5 8 0,4-5-7 0,-1-5-19 1,12 5-18 0,-11 0-18 8,11-3-18-14,-3 3-10 16,-5-3-7-15,12 3-2-1,-3 0-7 0,-1 3-4 16,8 0-2-16,-8-3-1 0,5 5-4 17,3 2 2-17,-8 2 2 0,16-3-4 18,-16 1 3-18,4 5-5 0,12-5-2 0,-8 6-2 15,4-7 0-15,-4 7-2 0,4-7 2 16,-4-2 4-16,4 4 2 0,0 0-4 17,4-2 0-16,4-1 1-1,0-3-1 16,0 3 1-15,-1-5 4-1,1-5 5 0,4 5-4 16,7-2 0-16,-3-3 2 0,3 2 2 17,1 0 4-17,-1-5 12 0,4 3 3 16,1-2 5-16,3 1 0 0,8 0-4 17,-12-1-4-17,12 1-2 0,-3-7-7 0,6 6-8 16,-3 1-5-16,-3 0-6 0,7-1 4 17,-4 4-2-17,7-5 7 0,-3 4 6 17,8 0 5-16,4 1 4-1,-5-2 4 16,13-1 0-16,-9 2-4 16,9 0 3-16,-1-4-2 0,0 4 0 17,-3-2 0-17,-1-3-1 0,-15 5-7 16,0 1-8-15,0 0-9-1,-16 3 1 17,12-4-5-17,-7-1 0 0,-1 5 1 0,-4-4 5 15,12 4-4-14,-7-3 1-1,-5 3-3 16,12 0-6-14,-8-4-6-2,-4 1 3 1,1 0-3 13,-1 3-3-14,-7 0 0 17,-5 0-3-17,-3 0-3 0,0 0 3 0,0 0 8 16,-4-6 1-16,-12 3 1 0,4-1-11 17,-8 1-6-17,0 0-7 0,-11-4-1 16,7 1 4-15,-15-1 8-1,-4 1 12 16,0-3 7-16,-16 5 7 0,1-4 5 0,-5 5 3 17,-7-5 8-17,4 5 10 0,-16 3 20 16,0 0 5-15,0 0-23-1,-8-8-37 2,-4 1-49 3,-7-5-53 4,-5 8-19 8,-7-2 5-17,-16-3 18 0,-3 5 37 0,-1 1 28 16,-3-4 21-16,-9 4 12 0,-7-6 11 17,0 2 6-17,-4-1-1 0,0-3 2 17,-8 3 5-16,1-3 5-1,-9 1-1 0,-3-4 2 15,-1 4 0-14,1-6 2-1,-5 3 4 16,1-3 15-16,-12 4 13 0,4-5 12 17,-4 1 12-17,-4-3 9 0,0 4 5 17,0-4 5-17,0 0 7 0,-3 3 2 0,-13-1-1 16,12 0-7-16,-11-1-17 17,-1-1-17-17,-19 0-15 0,0 1-13 16,-15-4-15-15,-1 6 0-1,-7-3-6 16,7 0-1-16,5 7-2 0,-5 2 1 17,1-1 1-17,3 0-7 0,12 3-6 17,-12 0-5-17,5 5-2 0,-1-5-9 17,-4 3-8-17,12 2-5 0,-15-1-1 0,3 4-12 16,1-3 3-16,-5 3 11 0,1-3 13 17,-9 3-1-17,5 3 12 1,3-3 17 0,-7 0 9 13,4 3 5-14,-13-3 18 17,13 4 18-17,-4 4-1 0,3 0 2 0,-3-5 3 16,15 13-13-15,0-5-21-1,-3 10-9 17,15 3-13-17,0 2-16 0,7 9-19 17,9 2-36-17,3 8-63 0,12 3-97 0,8 10-135 16,12-2-179-16,-5 13-311 0,25 5-37 16,2 5 136-16,9 1 212 0,12 2 245 17</inkml:trace>
    </iact:actionData>
  </iact:action>
  <iact:action type="add" startTime="210423">
    <iact:property name="dataType"/>
    <iact:actionData xml:id="d16">
      <inkml:trace xmlns:inkml="http://www.w3.org/2003/InkML" xml:id="stk16" contextRef="#ctx0" brushRef="#br0">403 14290 27 0,'0'0'259'3,"0"-8"213"2,0 8 188 1,0 0 162-1,8-8-375 0,-8 8-223-1,8-4-131 1,-8-2-92 0,4 0-56 1,7 3-24-1,-3-1 8 0,4 4 6 0,7-3 16 0,-7 3 12 0,7-3 6 0,9 3 9 1,-13 0 11-1,5 0 2 0,11 3 0 0,-12-3 0 3,13 3-3-6,-1-3-3 3,0 4-2 0,8 5 6 0,0-6-4 0,-4 0 5 0,11 1 9 1,-3 4 1-1,0-4 2 0,8 0 8 0,-1-1 0 0,1 0 1 1,0 2 11-2,-1-5 6 1,5 3 12 1,-5 1 5 1,9 0-2 10,-5 1-1-17,5-2-3 0,-5 0-5 17,8 1-5-16,-3 5 2-1,-5-6-6 0,9 4-8 15,3 0-6-15,-4 2-5 0,0-3-4 17,9 7 4-17,-9-3 6 0,4-2 1 16,4 6 1-16,-8-7 2 0,16 2-5 18,-12 1-6-18,5-5-5 0,6 4-4 0,1-7-3 16,-8 6-6-16,8-1 0 0,4-3 5 16,-16 1 0-16,12 1 4 0,-4-2 3 17,0-1 6-17,4 3 3 0,4-3 9 17,-8 1 2-17,0-1 5 0,7 0-3 0,1-3-1 16,0 0-2-16,0 4 2 0,-1-4 4 17,13-4 3-17,-12 4 4 0,11-3-3 17,4-4-7-17,-11 4-6 0,8-6-9 17,3 2-10-17,-4-1-6 0,1 0 1 0,-5 0-1 16,5 3 0-16,-1-9 8 0,-3 9 10 17,3-4 3-17,-7 2 1 0,7 2 4 17,5-1-4-17,-5-2-9 0,8 0-2 16,-3 4-5-16,3 1-2 0,0 0 3 18,0-3-5-18,5 3 5 0,3 3 0 15,3-4 1-15,-6 1-2 17,7 0-1-17,-1-1-1 0,-3-1 0 17,-11-2 2-17,-1 3 3 0,-3 4 5 16,-13-6 8-16,5 0-4 0,-4 3 4 17,0-1 0-17,-1 1 0 0,-3 0-1 0,4 3 3 17,-16-9-1-17,12 9 1 0,-12-7-7 16,-3 7-1-16,3-5-2 0,-4-1 1 17,-8 6-2-17,-3-8 0 0,0 3 0 17,-8 2-1-17,-5-1 0 0,1-2 2 0,-7 0 5 16,-9 3 5-16,4-1 4 0,-11 1 5 17,3 0 6-17,-3-6 14 0,-12 5 18 17,-4 4 25-17,0 0 26 0,7-7 12 1,-7 7-8 15,-7-6-27-16,3-7-33 0,-12 6-44 17,5-5-25-17,-9 2-13 0,1-2-6 16,3 0 4-16,-15 1 5 0,4 0 5 16,-5-5 8-15,-6 6 5-1,3-2 1 16,-4-2 4-16,-4-2 2 0,-4 1 1 0,-4 1-3 17,5-3-1-17,-13 4-4 0,5-3-5 17,-12 0-5-17,11 3-3 0,-7 0 3 17,-1-2 5-17,1 1 2 0,-16-2 7 0,8 2 5 17,-4 1 1-17,0-1-1 0,-4 2 3 16,-3-3 12-16,-1 5 9 0,4 3 11 16,-19-6 4-16,11 3 0 0,-15-2-6 18,-4 5-10-17,-8-5-7-1,-16 5-8 14,16-5-8-14,-3 5-1 17,3-4 0-17,0-2 1 0,-8 6 4 17,12-5 1-16,-4 2-1-1,8-2-4 16,0 5 1-15,-4 0-3-1,8-5-1 0,3 5-3 15,-11-1-3-13,8-3-2-2,4 4 1 15,-12-5 6-15,7 5 1 0,-3-4 4 16,4-2-3-15,0 7 15-1,3-7 12 17,-11 6 10-17,8-3 2 0,8-2 4 0,-9 5-15 16,5-5-17-16,-4 8-4 0,0-7-9 17,-1 3-3-17,1 0-2 0,4 2-1 16,0-2-2-16,-1 3 3 0,1 2 5 17,3 0-3-15,-7-5 2-2,8 3-1 0,-1 2-1 14,1-1 1-14,-1 1 4 0,-3 0-4 18,4-1-9-18,-1 4 1 0,8 0-1 17,-11-5-1-16,11 5 8-1,-3 0 10 0,7 0-5 15,-3 0-3-15,3 5-4 0,4-1-5 16,-4-1-4-16,16 4 3 0,-12 1 2 18,12 3-3-17,-12 5-7-1,16-5-13 0,-1 8-8 16,5 0-19-16,11 4-21 0,-3 3-13 15,-1-1-20-15,12 6-22 0,0 4-17 17,4-3-12-16,8 7-11-1,3-6-9 16,13 6-8-16,-9-7-1 0,20 7 5 17,-7-6 2-17,14 6 13 0,-3-7 21 0,12 3 16 16,-1-1 8-16,17-5 9 0,3-1 4 16,7-6-39-15,13-3-71-1,3 0-88 17,12-3 7-17,-3-6 54 0,14-1 93 0</inkml:trace>
    </iact:actionData>
  </iact:action>
  <iact:action type="add" startTime="222288">
    <iact:property name="dataType"/>
    <iact:actionData xml:id="d17">
      <inkml:trace xmlns:inkml="http://www.w3.org/2003/InkML" xml:id="stk17" contextRef="#ctx0" brushRef="#br0">27144 13705 32 0,'-3'7'286'0,"3"-2"239"4,0-5 172 1,0-5 126 0,0 5-424-1,3 5-226 1,5-5-117 0,-8 4-27 0,4 0 10-1,12-1 9 1,-12 5 0 1,7-5-3-1,5 1 2-2,-4 5-3 2,7-3-6 0,0-2-6 0,5-4-8-1,3 9-10 1,-4-9 2 0,1 3 3 0,7 0 8-1,-4-3 8 5,4 0 7-8,8 4 13 15,-8-4-2-16,4 0 3 0,12 3 0 3,-12-3 4 2,16 0-5 0,-4 4 5-1,-1-4 12 1,5 5 8 0,7-1 10 0,-7-4 10-1,3 3 11 1,5-3 13 2,-9 3 7-4,5-3 1 12,-4 4 4-15,7-4-4 0,-7 0-15 17,3 0-12-16,5 0-11-1,-13-4-15 16,5 4-14-16,7-3-11 0,-7 0 2 0,0-1 4 17,3-1-11-16,-3-2-4-1,-1 3-7 0,1-2-22 15,0 0-15-15,-16-1-2 0,11 4 1 17,-11-5 1-17,-4 0 5 0,5 0 3 17,-5 2 0-17,-8-7 3 0,0 6 6 0,-3-5 3 16,7 5 1-16,-15-3 2 0,7-2 3 17,-15 2-7-17,12-3-5 0,-12 0-8 0,11-1-22 16,-15 0-20-16,4 2-22 0,-4-2-20 17,0-1-26-17,0-1-7 0,-4 1-1 0,-4 4 2 17,1-4 7-17,-5 5 11 0,0-6 14 17,-7 5 12-17,7-5 12 0,-15 5 14 1,3-1 16 14,-3 2 8-15,-4-2 5 0,0 2 5 17,0-3 5-17,-4 7 2 0,-12-7-1 0,12 3 1 16,-16-2-2-15,5 5-4-1,-1-4-2 16,-4-2 1-16,-7 3-1 0,3-2 3 0,-3 2 1 17,3-3 5-17,-3 3-1 1,-4-2 0-1,3 2-4 15,-3 1-4-14,0 2-5-1,-8 2-2 16,7 2-1-16,1 1 3 0,-8-4 1 17,4 6-1-17,-4 6-6 0,0-6-2 0,0 5-6 16,3 3 0-16,-11 5-1 0,12 0 1 17,4 3 3-17,-8 3 1 0,8 4-5 0,3-1-4 17,9 2-6-16,-1 2-9-1,16-1-15 0,8 1-16 15,7 0-16-14,9 1-7-1,7-1 8 17,8 2 17-16,7-2 22-1,5 0 27 0,7 1 27 15,4-4 18-15,16 2 12 0,0-5-9 16,8-7-46-15,11-1-91-1,8-5-151 16,0 2-463-16,12-9-158 0,0 4 60 0,-4-8 176 17,11 0 243-17,-7-4 298 0</inkml:trace>
    </iact:actionData>
  </iact:action>
  <iact:action type="add" startTime="227525">
    <iact:property name="dataType"/>
    <iact:actionData xml:id="d18">
      <inkml:trace xmlns:inkml="http://www.w3.org/2003/InkML" xml:id="stk18" contextRef="#ctx0" brushRef="#br0">31225 13731 101 0,'16'0'309'1,"-5"5"178"4,-7-5 177 0,12 0-26 1,-5 0-220-3,1 3-97 2,0-3-48 0,7 4-51 0,1-4-55-1,-1 4-40 1,4 1-31 0,-3-5-35 0,7 3-16-1,-3 0-6 1,-1 1-1 0,12-1-10 0,-12 3 4-1,8-3-7 1,1 0-7 0,7 1-6 0,-8-1 6 3,8 1-7-6,-8-4-1 12,4 5 7-13,4-1 6-1,4-4 13 3,3 0 9 2,-3 3 9 0,0-3 6 0,8 3-3-1,-1-3-10 1,1 0-7 0,3-3-10 0,5 3 0-1,-9 0 7 3,5-3 15-3,3-1 19 10,5-1 7-14,-9 5 3 0,4-4 0 20,-3 1-7-19,11-1-6-1,-11 1 1 0,3 0-1 13,-11-3-7-13,11 3-7 0,-7-4-8 16,-1 4-4-15,1-6-8-1,-8 2-6 16,8-1-9-15,-13 1-3-1,-2-2-8 0,2 2 3 15,-6-5 5-15,-1 2 9 0,0-2 7 17,-4-2 3-17,4-2 4 0,-7 3 1 0,-1-1-2 17,4 0-1-17,-7-4-1 0,-1 5-2 16,-3-1 0-15,3-1 2-1,-3-1 1 0,-4 3 7 16,-9 0 8-16,13-2-4 0,-12 3-4 17,4-2-13-17,-8 3-17 0,4-5-21 0,-4 6-30 16,-4-6-34-16,4 6-24 0,-12-3-18 17,4-2-10-17,-3 4 1 0,-1-4 10 0,-8 3 7 17,1-2 10-17,-8 3 19 0,3-2 15 18,-3 6 17-18,-4-5 18 0,0 2 11 0,0-2 6 15,7 1 1-14,-19 5 1-1,4-7 1 16,1 2 2-16,-13 0-5 0,8 1 1 0,-8 1 2 16,-3-3-4-15,3 0-4-1,-7 2 1 17,3 3 3-17,-7-5-4 0,-8 5-2 0,8 4 1 16,-16-6-5-16,4 2-7 0,0 7-7 17,-8-4-12-17,0 4-13 0,1 0-6 0,-13 4-9 16,5 3-11-16,-5 2 2 0,-7 1 6 17,7 5 12-17,-15-1 15 0,12 5 25 0,-4 5 21 16,0-2 12-15,-4 8 11-1,3 1 12 16,9 3 10-16,-5 1 15 0,13-3 7 0,7 3-4 17,16 1-5-17,11-5-15 0,16 3-11 16,16-4-1-16,11-3 16 0,23-1 21 0,16-4 13 18,20-3-5-17,11 0-43-1,5-3-135 0,30-6-226 15,-4-3-593-15,12 2-196 0,5-6 67 17,2-6 233-16,-14 0 314-1,-1-10 369 0</inkml:trace>
    </iact:actionData>
  </iact:action>
  <iact:action type="add" startTime="236621">
    <iact:property name="dataType"/>
    <iact:actionData xml:id="d19">
      <inkml:trace xmlns:inkml="http://www.w3.org/2003/InkML" xml:id="stk19" contextRef="#ctx0" brushRef="#br0">30999 15200 1 0,'0'-3'30'2,"8"-1"31"3,-8 4 18 1,8-6 4-3,-8 2 26 2,4-1 32-1,-4-2 21 1,7 3 22-1,-7 1 8 1,4 0-2 0,4-2-10-1,0 1-8 1,4-3-21 0,-9 2-18 0,5-1-13 0,4 1-4-1,0 2 3 1,-5-2 17 0,5 2 13 1,4 1 21-3,-5-3 15 2,-7 1 2 2,12-1-14-4,-5 2-20 2,1 3-26-1,0 0-30 1,3 0-22 0,-3 0-22 0,-8 0-15-1,12 0-11 1,-1 3-1 0,5 2 8 0,-1 4 2-1,8-7 2 1,-3 1 4 1,-1 2 0-2,8 3-11 0,8-2 0 1,0-1 0 0,-8 2-4 1,8 2-5-3,4-6 8 2,-4 4 3 0,4-4 11 0,0 1 11-1,-1 5 11 2,9-6 5-1,7 4-1 12,-7-4-11-16,4 6-10-1,3-2-12 15,-7-4-4-15,11 6 10 0,-8-5 4 0,5 2 6 17,-5-1 12-17,5-3 4 0,-5 4-1 17,5-3 1-17,-5-3-2 0,4 3-5 0,-7-3-13 16,0 0-12-16,-1 0-11 0,-3 0-5 17,0-3-8-17,3 0-4 0,-15-3 3 0,12 4-3 16,-4-6-1-15,0 1-3-1,-4-2-2 16,4 2-2-16,-1-5-3 0,-3 2-7 0,0-2-15 18,-4 1-16-17,4-8-15-1,0 5-15 0,-8-2-3 14,1-3 1-13,-9 0 8-1,8 2 9 16,-12-2 11-16,9-1 11 0,-9 1 13 17,-3-3 12-17,3-2 9 0,1-2 13 0,-9 4 9 16,9-4-5-15,-8 0 1-1,3-1-5 16,-3 5-8-16,-8-4-12 0,-4 0-1 0,7-2-7 17,1 2-8-16,-8 2-16-1,-8 2-10 16,1-4-11-16,3 3-7 0,-8 1-9 0,-3-1 7 16,11 1-3-16,-16-2 0 0,1 7 1 18,-1-5 8-18,-3 1 1 0,-4 2 0 0,-5 5-4 15,9-4-9-14,-16 2-2-1,-4 0 6 17,1 3 1-17,-9-3 5 0,0 6 11 0,-7-3-1 16,-4 2-3-16,-8 0 5 0,3 3 6 17,-3-3 3-17,-4 3 5 0,-8 1 6 0,-7-2 8 17,-1 6-1-17,-3-1 0 0,-4 4-4 0,-5 0-4 16,-7 4-4-16,4 5-2 0,-19 1 5 18,3 6 1-18,-4 6 8 0,-7 2 6 0,7 5 5 15,-3 5 9-15,3 1 17 0,12 10 18 17,8-6 24-17,16 4 14 0,15 5 9 17,15-3 7-17,24 0 1 0,8-2-12 0,23-5-3 16,16-2 2-16,7 4-9 0,16-8-12 17,12-2-16-17,15-2-65 0,20-6-99 0,12-7-246 18,7-8-395-17,12 2-78-1,3-9 99 0,5-5 191 15,0-6 269-14</inkml:trace>
    </iact:actionData>
  </iact:action>
  <iact:action type="add" startTime="243694">
    <iact:property name="dataType"/>
    <iact:actionData xml:id="d20">
      <inkml:trace xmlns:inkml="http://www.w3.org/2003/InkML" xml:id="stk20" contextRef="#ctx0" brushRef="#br0">30590 16795 63 0,'16'3'350'3,"-12"-3"235"1,11 0 195 1,-3-3 122 0,7-2-437 0,-7 2-212-1,8 1-77 2,-1-3-31-2,4 5-24 1,1-4-27-1,7 4-26 1,4 0-30 0,0 0-19 0,4 4-6-1,0 1 1 1,4-3 13 0,-4 1 20 0,7 5 10-1,5-2 14 1,7 1 11 0,-7-1 1 1,11 1-16 1,1 5-13-5,-1-5-17 5,0 6-16-5,1-3-2 3,7-1 19-1,0 1 32 2,0-2 19-2,4 0 14 2,0-2-2-3,4-1-16 3,3 2-30 9,-14-3-20-15,14 1-13 0,-3-2-9 16,-4-3-9-15,0 2-27-1,4-2-50 16,-4 0-74-16,0 0-91 0,-4-2-79 0,0 2-49 16,-15 0-44-16,11-3-95 0,-19 3-169 17,11 0-104-17,-3 0 67 0,-5 0 156 0,-3-5 218 18,-12 1 212-18</inkml:trace>
    </iact:actionData>
  </iact:action>
  <iact:action type="add" startTime="244417">
    <iact:property name="dataType"/>
    <iact:actionData xml:id="d21">
      <inkml:trace xmlns:inkml="http://www.w3.org/2003/InkML" xml:id="stk21" contextRef="#ctx0" brushRef="#br0">30290 17350 32 0,'8'5'301'3,"-4"0"240"1,12-5 187 1,-5 0 158 0,1 0-406 0,8 0-256-1,3 0-102 1,4 0-34 0,4 0-13 0,4 3-13-1,12-3-10 1,-4 6-12 0,15-3-16 0,-11-1-10-1,19 3-8 1,0-2 3 1,-3 1 13-2,15-4 10 0,-8 5 27 1,8-1 26 0,3-4 38 2,1 3 24-5,8 0 39 3,-1-3 18 0,5 4 12 0,-9-1-18 0,13 1-23-1,-1-4-49 3,0 9-42 2,1-6-36-9,3 0-27 17,0 4-17-17,0-1-25 0,-7 0-67 16,7 1-104-16,-15 2-113 0,3 1-105 0,-7-2-123 17,-8 5-225-17,4-7-165 0,-12 7 76 18,-4 0 171-18,1-4 227 0,-13-2 260 0</inkml:trace>
    </iact:actionData>
  </iact:action>
  <iact:action type="add" startTime="245005">
    <iact:property name="dataType"/>
    <iact:actionData xml:id="d22">
      <inkml:trace xmlns:inkml="http://www.w3.org/2003/InkML" xml:id="stk22" contextRef="#ctx0" brushRef="#br0">30762 18395 42 0,'58'13'351'2,"8"-7"280"6,4-6 191-4,12-3 187 2,8 3-435-2,-5-3-271 1,9 3-96 1,15 0 8-2,4 3-24 1,3 0-40 1,13 1-55-1,3 5-76-1,5-6-130 1,-1 4-160 1,-4 1-176-1,8 1-357-1,-15-4-153 1,0 3 104 0,-12-4 212 0,-1-4 244 1,-10-4 265-2</inkml:trace>
    </iact:actionData>
  </iact:action>
  <iact:action type="add" startTime="249021">
    <iact:property name="dataType"/>
    <iact:actionData xml:id="d23">
      <inkml:trace xmlns:inkml="http://www.w3.org/2003/InkML" xml:id="stk23" contextRef="#ctx0" brushRef="#br0">4328 18324 30 0,'43'0'262'3,"-4"0"218"2,4-8 199 1,-4 2 178-2,-1-7-364 1,-3 3-166 0,4-6-99 0,-7 1-77 0,-1 1-44 0,0-2-30 0,-12 1-17 1,9 1-2-2,-17-3 1 1,-7 7 9 0,12-6 5 1,-16 2-10-1,0-1-25 0,0-4-40 0,-16 0-52 0,4-4-58 2,-7 1-42-2,-12-2-34-2,0 2-9 2,0-4 2 0,-12 3 17 1,0 1 32-1,-8-1 42 0,-7-4 41 0,7 5 50 0,-11-1 51 0,11-3 45 1,-11-1 30-2,8 1 29 1,-9 4 8 2,-7-1-2 10,8-2-10-17,-16 2-16 0,12-1-24 16,-12 5-18-16,8-3-27 0,-4-1-16 17,0 4-8-17,-4 2-4 0,-4-2-3 17,8 3-2-17,-7-3-8 0,7 1-6 0,-8 2-12 16,0 1-6-16,8-4 3 0,-16 8 8 16,9-4 2-15,-9 3 4-1,8 1-4 17,1 1-12-16,-5 2-13-1,-4 4-10 0,-3 4-22 15,7 0-32-15,-11 4-30 0,11 4-13 18,-7 8-5-17,3-3 12 0,1 6 33-1,-5 7 24 13,9 5 13-13,-5-1 4 17,8 7 1-17,1 1-3 0,10 0 3 0,5 3 6 17,4-2 5-17,4 2 4 0,3 0 7 16,4 0 6-16,5-2 8 0,11-2 6 17,-4 1 6-17,15 0 0 0,-3-2 2 17,8 4 10-17,-1-4 0 0,16 2-5 0,-3-4 2 16,7 1 2-15,7-6-14-1,5 0-5 16,7 3 2-16,5 0 1 0,3-5 2 17,8 5 8-17,12-3 17 0,3 0 15 0,1 2 4 16,11-5 2-15,5 2-8-1,3 1-9 16,11-3-10-16,9 1-7 0,-4-1 18 17,15 0 0-16,0-4 1-1,4-6 4 0,8 0 11 15,8-3-8-14,0-4 15-1,3-5 13 16,9-4 9-16,-9-8-1 0,9-10-7 17,-1-1-9-16,0-7-10-1,-7-6-13 0,7-2-42 15,-7 2-62-15,-1 0-87 0,1 0-120 17,-4-3-259-17,-1 4-182 0,-3 5 33 17,-4 4 133-17,-4-4 187 0,-8-1 223 0</inkml:trace>
    </iact:actionData>
  </iact:action>
  <iact:action type="add" startTime="252873">
    <iact:property name="dataType"/>
    <iact:actionData xml:id="d24">
      <inkml:trace xmlns:inkml="http://www.w3.org/2003/InkML" xml:id="stk24" contextRef="#ctx0" brushRef="#br0">466 11253 7 0,'-12'-16'173'3,"8"2"184"3,-12 6 188-1,5-2 195 1,7 1-191 10,-4-1-115-16,0 6-75 0,8 4-80 4,-4-9-80 0,4 9-62 1,0 0-44 0,0 0-33 0,0 0-25 2,0 0-17-3,0 0-16 1,0 0-25 0,0 0-22 0,0 0-19 0,-7 13-13 0,7-3-12 2,-4 9-9-4,4 8-15 2,4-1-18 1,3 9-23-1,-7 1-6 0,4 10 8 0,4-1 19 1,0 8 26-2,-4 3 35 1,3 4 27 1,-3 0 19 0,4 9 22 6,0 2 16-11,-4 8 10 14,-4 2 19-14,8 0 20-1,-4 7 12 16,-4 2 23-15,0 4 12-1,7 4 6 0,-7 3 2 16,8 1 3-16,-8 7-5 0,0 4 6 20,0 1 3-20,0 7 0 0,0 6 0 0,-8 4-3 14,1 6-15-14,7 7-14 0,-4 2-17 17,-4 8-21-17,4 7-19 0,4 5-13 15,-8 8-8-14,0-1-7-1,8 5-3 16,-4-2-2-16,4-2-2 0,-7 3-3 17,14-8-4-16,-7 5-2-1,4-2-3 0,-4-2-14 16,16 8-3-16,-16-6 1 0,4 6 5 16,4-5 3-16,-8-7 20 0,4-1 13 17,-4-9 17-17,0-2 18 0,0-7 21 17,0-8 16-17,-4-8 12 0,4-1-3 0,0-14-14 16,0-7-15-16,4-11-21 0,-4-12-19 17,7-7-18-17,1-8-13 0,-8-12-12 17,4-11-15-17,4-6-26 0,0-10-34 0,-5-1-36 16,9-9-41-16,-4 1-27 0,0-8-25 20,-4-3-10-20,7-1 3 0,-3 0 15 0,0-6 20 15,-4-2 29-15,4 0 32 0,-5 2 23 15,-3-5 10-15,16 3 9 0,-12 1 13 17,-4-4 13-16,8 3 18-1,-8-3 25 15,0 0 22-14,7 0 27-1,-7 0 33 1,0 0 40 4,0 0 45 0,0 0 44 0,0 0 40 0,0 0 32 0,0 0 16-1,0 0-5 2,0 0-17-2,0 0-29 1,0 0-35 0,0 0-32 0,0 0-19 0,0 0-18 0,0 0-11 0,0 0-10 0,0 0-6 0,0 0-4 0,0 0-10 0,0 0-10 0,0 0-9 0,0 0-11 0,0 0-11-1,0 0-9 2,0 0-13-2,0 0-9 1,0 0-20 0,0 0-10 0,0 0-18 0,0 0-12 0,0 0-21 0,0 0-14 0,0 0-23 0,0 0-24 0,4 9-22 1,-4-9-12 7,8 7 5-12,-4-4 13-1,12 6 24 4,-5-2 27 7,9 0 21-10,-1 2 14 15,-3-3 13-16,11 1 14 0,4-2 9 17,8 3 12-17,-4-2 8 0,12 1 7 0,0-2 4 17,3 4 8-17,13-7 4 0,3 6 5 17,-4 1 3-17,4-4 5 0,4 3-6 0,20 5-7 16,-8-7-7-15,-1 7-2-1,5-7-8 16,4 1-1-16,-5-7 9 0,5 4-2 17,-1-4-3-17,5-4 3 0,-1 1-2 0,9-1 0 16,-9-2 9-16,8-3-1 0,0-1-1 17,-3-6-1-17,15 6 0 0,-4-9-4 2,-4 5 13 12,8-3 2-13,7 1 17-1,-3-3 11 16,12 0 13-16,-12 6-3 0,15-8 6 18,-7 7-6-17,7-1-9-1,8-4-5 1,-4 3-16 12,5-3-8-12,-5 6-4-1,8-8-4 16,0 2-15-16,4 0 3 0,0 6 2 17,-4-6 3-17,0-4-20 0,16 4 2 16,-12 0 2-16,15 0 3 0,1 2-8 18,11-4 18-17,4 6 14-1,-4 1-4 15,0-2-2-15,-7 4 4 0,-5 2 1 16,-3 0-13-16,-12-3 2 0,4 2-1 17,0 3 3-16,-4-3-10-1,3 0 4 0,1 0 7 16,0 3 0-16,-4-4-8 0,4 6 3 17,0-7 5-17,-4 6 3 0,4 1-9 17,-1-3 5-17,-3 2 3 0,0 4 0 0,0-1-11 16,-4-1 3-16,0 1 1 0,4 1 1 17,-4 3-5-16,4-5 4-1,-7 3 3 1,3 2 1 13,0-3-7-13,-8 3 1-1,12-6 2 16,-12 3 3-16,1-2-9 0,10 3 4 16,-10-1 1-15,3-2 1-1,4 1-6 16,-8-1 3-16,4 5-2 0,-3-2 3 17,-1-3-2-17,12 5 1 0,-20-3-2 0,20 3 1 16,-11 3 2-16,-1-3-13 0,-4 5-4 17,8-3-21-17,-3-2-14 0,3 5-10 16,-8-1-2-15,1 1 9-1,-5 0 15 16,5-5 14-16,7 5 5 0,-8-2 10 0,-7-3 5 17,7 6 8-17,-7-6 1 0,7 3 1 16,0-1-1-15,-7-2 1-1,7 5 2 16,1-2-7-16,-1-3 7 0,-3 4 1 0,-1-4 4 17,1 5 0-17,3-5-1 0,0 4-4 16,9-4 2-15,-9 0 4-1,-4 0-6 16,5-4 3-16,-1 4 0 0,1 0 2 0,-9-5-6 17,9 5-2-17,-9 0 0 0,9 0 1 16,-9 0-3-15,9 0 1-1,-5 0 4 16,-3 0 0-16,-1 0-2 0,1-4 7 0,-4 4 4 20,3 0 4-20,1 0 9 0,-5 0 17 1,1 0 17 12,-4 0-2-13,11 0 5 17,-11-3-4-17,4-2-16 0,0 3-12 0,-5-1-7 16,9-3-6-16,-4-2-2 0,3 6-8 16,-3-1 1-15,0-6-5-1,-4 2-1 17,11-4-3-17,-3 3 4 0,7 0 8 0,-7 4 1 16,7-2 10-16,-15 0-6 0,15-1-6 16,-3 4-8-15,-5 0-4-1,-7-1-6 16,4-1 3-16,3 5 5 0,-11-4 0 17,16 4 4-16,-12-3 1-1,3-1 6 0,-3 4 7 16,0-3-6-16,7 0-1 0,-11 3-3 16,0-6-7-16,0 3-8 0,0 3 2 17,0-4 3-17,0 1 0 0,0 3 0 16,0-5-3-15,0 5 2-1,-8 0 6 16,4 0-2-16,4 0-4 0,-12 5-2 0,4-2 0 17,-4 1 0-16,1-1 0-1,-5 3-1 16,4 0 0-16,0 1-1 0,-7-3 1 17,-1 1 4-17,5 2 4 0,-5-4 3 0,8 4-1 16,-7 2-2-16,-9-2 0 0,13 1-2 17,-5 0 9-17,8-2-5 0,-7 1-6 18,-1 2-5-17,1-1-2-1,-1 2-5 0,1-1 0 14,3-2 7-14,-11 0 2 0,3 2 5 17,-3 1-2-17,11-1 0 0,-11-3 5 16,3 1 5-16,-3 0 5 0,11 2 14 17,-3-2 9-17,-8 1 7 0,3 3 2 0,-3 0-3 17,11-6-12-17,-11 6-13 0,3-4-9 16,-3 2-3-16,11-3 11 0,-3 1-10 17,-9 6-3-17,9-7-4 0,-5 1-5 0,5-1-18 17,-1 0 6-17,-3 1 7 0,-1-2 9 16,5-1 2-16,-9 0-1 0,-3-1 2 17,16 0-5-16,-21 1 1-1,13-1 0 0,-8 3 2 16,7-6-1-16,-7 6-5 0,0-2 1 16,-4-1-3-16,4 2-3 0,-5 4 2 19,5-4 2-19,-8 3-1 0,0 0-1 0,4 3-1 14,-8-4-2-13,-4 2 0-1,4 1 2 16,0-1 0-15,-7 1 3-1,-1-3 3 17,0 6 0-17,1-7 5 0,-1 2 0 0,-4 3 1 16,5-4 16-15,-1 7 0-1,-4-9 3 15,5 3 4-15,-9 1 6 0,8-2-8 17,-3 0 10-17,-5 2 9 0,13-3 0 18,-13 1-5-18,4-3-7 0,-11 8-10 0,12-5-11 15,-1 2-3-15,-11-3-3 0,3 1-1 17,9-2-1-17,-9 3 0 0,1-2-1 17,0 7-4-17,-5-10 1 0,5 5-1 0,7-1-2 16,-15 2-6-16,8-6-2 0,-8 4-3 17,7-4-3-17,-3 1 4 0,-4 5 0 17,0-6 5-16,-1 0 3-1,5 4 4 0,-12-7 1 15,12 6-3-15,-12-3-1 0,12 0-3 18,-16-3-11-18,4 4-7 0,4-4-4 0,-8 3-5 16,0-3-1-16,0 0 1 0,-4 0 5 17,-3 0 7-17,-5 0 6 0,1 0 10 16,-1-3 9-16,-3 3 7 0,-1 0 9 0,-11-4 5 17,16 4-46-16,-12 0-3-1,3-3 5 17,1 3 3-16,0-3-1-1,3 3 45 0,-3-6 6 14,0 3-8-14,-1-1-3 0,5-2-7 17,-5 2-5-17,1-1-6 0,-4 1-6 16,4-3-2-15,-8 4-6-1,11 0-5 1,-11-3 3 14,-4 6 4-15,0 0-22 0,0 0-1 17,8-3 30-17,-8 3 26 0,0 0 18 17,0 0 37-17,0-12-6 0,4 1-30 1,-4 0-30 14,7-5-34-14,1-3-20-1,-8 6 4 16,4-7 2-16,4 1-2 0,0 0 11 17,3-3-1-17,-11-1-3 0,12 2 3 17,-4-7 3-16,4 5 4-1,-9-3 7 0,13-4 7 15,-12 4 6-15,11 0 6 0,-3-3 0 16,-8 1 3-16,12-3 6 0,-5 5 6 18,-7-6 16-18,12 0 20 0,-5 3 22 1,-7-1 23 14,12-5 12-15,-12-1-6 0,11 1-21 16,-3-8-19-16,0 7-23 0,-1-6-15 17,1-4-11-17,4 5 0 0,3-8-4 17,-7 3-22-16,7-6-6-1,-7-1 2 0,0-2-10 15,-1 1-3-14,1-2 13-1,4-1 2 16,-13 0 2-16,13-2 2 0,-4-4-2 17,-8 1-16-17,-4-6-4 0,15 1-19 17,-15 0-15-17,0-5-14 1,0-1-2-1,0 1-16 15,-8-2 3-14,1-2 14-1,3 2 8 16,4-7 18-16,-12 2 19 0,4 2 16 16,0-8 9-16,5 6 18 0,-5-7 10 18,0-4 13-18,4-1-1 0,4 2-2 0,-8-6-7 16,4 2 13-16,4-2 24 0,-7 1 22 16,-1-5 10-16,4 4 1 0,4 2-4 17,-12-5-21-17,12 3-4 0,-15 2-2 17,15-5 13-17,-4 3 10 0,4 1 3 0,-12-1-18 16,12 9-12-15,-8-3-32-1,1-1-46 16,7-2-18-16,0 1-1 0,-4 1 3 17,4 5 12-16,0-6 13-1,-8 1-9 0,8-2 3 15,-8 1 5-15,8 1-11 0,0-4-10 17,0 4 0-17,0-5-17 0,0 1 0 17,0-3 8-17,0 2 19 0,0 1 18 16,8 4 26-16,0 6 1 0,-8-2 9 17,4 7 18-17,-4-1-23 0,7 6-42 0,-7 2-28 17,0 1-29-17,0 6-40 0,-7 3-22 17,7-4-5-17,0 6-10 0,-4 0 5 17,-12 12 0-16,12-5 7-1,-4 4 0 0,-11 3 2 14,15 6-16-13,-15 5-9-1,-1 1-3 17,8-1 12-17,-15 9 17 0,12-1 22 16,-13 5 29-16,5-1 26 0,4 6 19 17,-13 0 9-17,1 3 14 0,0 4 6 0,0-6 9 16,0 8 8-15,-4-3 8-1,4 3 11 16,-4-2 7-16,3 1 5 0,-7 2 13 17,1 4 13-17,14-6 6 0,-15 2 8 17,8 0 6-17,0-2 4 0,0-1-1 0,0 7-4 16,3-10-12-16,-3 5-16 0,0 3-20 17,0-4-18-17,8 1-15 1,-16 4-10 0,4-2-5 13,-4 6-1-13,-4-6 4 15,4 6 8-15,-12 0 10-1,1 6 11 0,-5-3 10 16,-3 0 6-16,-5 4 3 0,1-2 3 16,-8-1 2-16,0-4 2 0,-4 0-3 18,0-4-6-18,-4-4-11 0,-4 1-8 0,1-4-19 16,-5-4-18-16,-7-1-17 0,-5 1-15 17,13-8-7-17,-25 1-2 0,13 4 0 16,-4-5 9-16,-8 1 7 0,-4-4 12 18,8 7 18-18,-8-4 12 0,-8 4 5 0,8 0 0 15,-3 8 0-14,-13-5-5-1,4 6-21 16,1 1-27-16,-9 5-24 0,1 1-37 17,-4 3-36-17,-4 3-26 0,-12 1-4 17,4 5 2-17,-12 1 10 0,1 6 22 0,-5-5 13 16,-7 5-12-16,-5-11-93 0,-7 0-79 17,-3-5-249-17,3 9-32 0,0-4 81 17,15 7 163-16,-7-3 158-1</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14447">
    <iact:property name="dataType"/>
    <iact:actionData xml:id="d0">
      <inkml:trace xmlns:inkml="http://www.w3.org/2003/InkML" xml:id="stk0" contextRef="#ctx0" brushRef="#br0">2809 3457 100 0,'8'5'532'3,"-8"-5"355"2,0 0 256 0,0 0 181 0,0 0-769 1,12 0-389 0,0 4-166-2,-1 0-40 1,17-1 16 1,-9 5 13-2,12-5 9 1,0 8-1 0,4 1-3 0,12-3-10 1,-12 1-14-1,16-3-6 0,-1 5-3 0,1-5 0 0,0 2 3 0,3-6 7 2,5 4 5-4,-5 0 4 4,12 2 10-3,-11-6 20 1,7 0 25 0,8 1 30 0,4-4 19 0,4 0 19 0,4 0 6 0,0 0-9 1,3-4-9 0,5 1-3 7,-5-4-5-13,17-2-10 18,-9-1-8-17,16-2-16-1,-12 2-13 0,5-6-15 14,7-3-9-13,-4-4-6-1,4 5 0 16,-12-10-4-16,4 6 3 0,-7-8 3 17,3 0 3-17,-3-5-18 0,-9 6-6 16,9-7-5-15,-13-7 2-1,9 1-1 16,-16-3 23-16,4 0 8 0,-12-4 7 16,-8 4 0-15,-3-5-1 0,-4 2 7 15,-5-1 0-16,-15 0-1 17,-11 1-1-16,-4-1-6-1,-9-5-32 15,-14 5-35-15,-5-3-35 17,-8 2-33-17,-3 2-13 0,-16-2-2 16,4 2 16-15,-16 3 19-1,1 2 28 15,-9 3 21-14,5-1 39 16,-8 3 33-17,-8 4 29 0,7-1 27 16,-15 6 16-16,4 3-6 0,0-1-11 18,-3 8-24-18,10 0-13 0,-11 0-14 0,-3 5-5 15,-1 2-9-15,0 5-6 0,0-2-11 17,-11 6-9-17,7-1 3 0,-11 8 2 16,3-4 9-15,1 3-2-1,-8 6 0 16,15 1-9-15,-15 6-5-1,0 0-1 0,-1 2-9 16,9 4-22-16,-8 4-21 0,-4 2-14 17,3 2-13-17,-3 2 5 0,-4 6 23 16,8 5 13-15,-12-2 11-1,16 7 9 16,-16-3 3-16,4 9 3 0,4 6 8 0,-4-3 1 16,4 6-1-15,11 5 4-1,-7-1-1 16,11 5 1-15,5 0 11-1,7-1 3 16,16-2 1-16,11 5-6 0,16-2-12 0,4-1-11 16,3 1-14-15,28-3-4-1,12-5 3 16,8-3 13-15,26-10 17-1,9-1 21 16,19-12 18-15,15-8 12-1,16-8 9 15,24-7-29-14,3-6-69-1,16-6-153 0,12-11-218 16,0 4-459-15,11-11-85-1,4 4 116 16,-4-8 232-15,-7-8 275-1</inkml:trace>
    </iact:actionData>
  </iact:action>
  <iact:action type="add" startTime="30995">
    <iact:property name="dataType"/>
    <iact:actionData xml:id="d1">
      <inkml:trace xmlns:inkml="http://www.w3.org/2003/InkML" xml:id="stk1" contextRef="#ctx0" brushRef="#br0">4235 5379 36 0,'0'0'272'3,"0"0"219"2,-12-6 194 0,4 0 172 0,8 6-393 2,-4-7-163-2,4 7-119-1,0 0-94 1,0 0-77 0,0 0-69 0,0 0-47 0,0 0-17 0,0 0 3 0,4-3 17 0,-4 3 22 1,12-7 18-1,-12 7 9 0,8 0 0 1,-8 0-4-2,11 0 2 3,-3 0 6-4,-8 0 5 2,12 4 10 1,-5-1 13-1,-3 0 7 0,12 1 3 0,-12-1 7 0,4 3 5 1,-4-3 5-2,11 0 12 1,-11 1 13 2,-4-4 15-3,12 3 17 1,-5 2 9 0,1-5 3 0,-4 4-3 0,-4-4-12 0,12 4-13 1,3-1-13-1,-11 0-9 1,4 2-7-1,0-5-3 0,4 8-2-1,-9-8-1 1,13 3-3 0,-4 5-4 0,-8-6-4 0,11 3-4 1,-3-2 3-1,7 5 6 0,-15 0 20 0,12-5 42 0,-1 5 19 0,1-3 8 1,-1 1 4-2,1 1-6 1,4-1-33 1,-5 0-9-1,5 1 20 0,7 2-3 0,-12-2-6 0,13 0-14 0,-5 5-8 0,4-5-28 0,-3 1-9 0,3 0 3 1,-4-2 8 0,8 2 14 1,-3 0 15 1,3 0 13-7,0-1 8 15,8 2 3-16,-8-3 2 0,4-2-2 16,4 3-5-15,4-4-11-1,0 6-6 18,-4-9-9-18,3 3-9 0,9 1-8 0,-4-4 0 15,3 0-4-14,-3-4-1-1,0 4 0 15,7-3 1-14,-3 3-14-1,7-9-8 16,-3 6-5-15,7-1-4-1,0-3-1 17,-3 1 12-17,3-3 8 0,0 2 4 17,-3-5 3-17,3 0 4 1,-7 1-5 14,7-3 1-15,8-2-2 17,-8-3-1-16,1 2-4-1,-5-7 4 14,-3 3 4-13,3-3 2 16,-7 2 5-17,-9-1 12 1,1-3 5 17,-4 4 6-17,-8-5 0-1,-3 4-3 12,-5-5-4-11,-4 11-5-1,-7-5-1 16,0-1-3-15,3 4-6-1,-11 0-10 16,4-5-18-16,-8 5-17 0,0-3-17 17,-8-1-11-16,8 5-7-1,-4 0-4 0,-11-6 4 16,3 5 9-16,-7-3 12 0,7 3 10 18,-7 2 12-18,-5-7 16 0,-3 5 7 14,-4-3 6-13,0 2 7 15,-4-2 2-16,-12 3 0 17,12 0-3-16,-16 5-2-1,-7-5-2 16,7 8-2-16,-11-5 4 1,0 5-5 14,-9-4-3-15,9 6-4 17,-8 2-2-17,-12 1-4 0,8 2 2 18,-7-1 4-17,-5 1 4-1,-4 4 3 0,-3 4 0 15,3 1 2-15,-3-1-3 0,-1 2-1 16,1 1-1-15,-4 9-1-1,3 0 3 16,1 3 15-15,-8 2 17 0,15 7 19 0,-8-2 23 12,-3 7 9-12,11 2-6 15,5 2-19-15,-1 1-17-1,12 4-18 0,0-5-13 15,7 4-10-14,13-2-7-1,-1-2-4 16,16-2-7-15,4-3-2-1,0-6-3 16,4-3-11-16,7-4-10 0,8 0-23 17,9-4-43-17,-13-3-63 0,16 2-65 1,0-2-88 14,0-2-108-15,0 6-142 1,16-4-311 15,-1 3-6-16,5-1 143 0,7-7 214 16,4-2 242-15</inkml:trace>
    </iact:actionData>
  </iact:action>
  <iact:action type="add" startTime="32785">
    <iact:property name="dataType"/>
    <iact:actionData xml:id="d2">
      <inkml:trace xmlns:inkml="http://www.w3.org/2003/InkML" xml:id="stk2" contextRef="#ctx0" brushRef="#br0">6871 5379 47 0,'-4'7'382'17,"4"-2"306"-17,-8-5 257 0,8-8 173 3,0 4-538 3,8 1-373-1,-4 3-169 0,15-3-83 2,8 3-64-2,-3 0 0 0,7 0 1 0,8 3 1 0,-4 0-3 0,11 1 64 0,5-1 29 0,0 2 11 2,-5-5 3-3,5 4 3 1,7-4 4 2,5 0 11 10,7 4 22-16,-8-4 30-1,8 3 23 0,12-3 17 6,-8-3 8-1,8 3-1 0,3 0-15 0,5 0-1 1,3 0-2-1,1 3-2 11,3-3-3-15,0 3-1-1,1 2-11 16,-1-3-8-16,4 4-7 0,-7-3-8 20,7 5-9-20,-7-6 2 0,-5 3 2 1,-3-2-8 12,11 5-7-13,-15-5 0 1,3 2-1 14,5-2 1-15,-8-3 5 0,0-3 2 16,-1 3-10-15,1-8-10-1,0 6-7 16,-16-7-6-15,12 2-5-1,-12-4 11 16,0-5 0-15,-19 0-3-1,11 3 2 0,-15-6 0 17,4-1-2-16,-16 1 12-1,0-3 5 14,-15 3 6-13,3-8-2-1,-3 4-2 16,-12-3-16-15,-4-3-22-1,-4-1-42 0,-12-2-29 16,5 3-23-16,-13-5-17 0,-7 4-5 17,-8-1 17-17,-4 2 14 0,-15 0 12 16,-12 1 14-16,8 2 15 0,-12-1 13 17,-8 4 7-16,-8 1 8-1,5 3 6 0,-9 2 4 18,-3-4 2-18,0 7 5 0,-13-1 0 15,5-1 0-15,-4 4 0 0,-4 2 1 16,1-2 2-15,-1 5 3-1,-4 0-2 16,-4-1 0-15,0 4-2-1,-3 4-3 0,-1 4-6 15,-7 1 1-15,7 1-4 0,-15 5 1 17,8 4 0-17,3 4 1 0,1 4-2 17,3-1-6-17,1 5-11 0,3 3-8 17,8 1-5-17,0 5-2 0,12 4 3 16,3 1 2-15,21 0-6 15,6-1-11-16,36 3-13 0,4-1-4 17,31 2 2-17,4 1 26 0,27 0 39 16,20 1 43-16,27-5 33 16,7-2 24-15,24-7-4-1,8-6-19 17,8-2-78-16,7-8-148-1,1-6-259 0,7 2-413 15,-4 2-85-15,4-5 113 0,-11-3 221 17,-1-6 281-17</inkml:trace>
    </iact:actionData>
  </iact:action>
  <iact:action type="add" startTime="35938">
    <iact:property name="dataType"/>
    <iact:actionData xml:id="d3">
      <inkml:trace xmlns:inkml="http://www.w3.org/2003/InkML" xml:id="stk3" contextRef="#ctx0" brushRef="#br0">4686 6166 38 0,'12'0'272'5,"-4"0"174"-3,3-10 127 4,-3 2 101-2,4 4-428 1,-1-3-164 1,1 2-50 20,8 2-9-26,7 3-3 0,-4-3-7 0,5 3-1 0,3 0-5 4,0 0-3 3,4 0-2-3,0 0-2 1,0 3-2 0,8 0 3 0,-4 2 2 0,0-5 8 0,-4 7 7 1,11-3 8-2,-11 1 16 1,12-2 28 1,-12 0 11-1,12 1 7 0,-4-1 6 0,0 3-6 0,3-3-12 0,-3 4 2 0,8-4-5 2,-1 1-1-2,1 1 1 1,4-1-2 1,3-1-10-2,-11 4-4 18,19-4-9-22,-16 6-10-1,13-5-10 0,-1 2-2 32,-7 1-8-32,7 2-2 0,8-6-7 0,-8 4-3 1,16-2-8 15,-12 4-1-16,4-4 3 16,0 3 4-15,1-2 0-1,-5-1 1 16,12 0-1-16,-12 2-6 0,0-4 1 17,-4 3-3-16,-7-3 1-1,7 0 6 0,-3 1-3 15,-5 3 1-14,8-2-4-1,5-1 1 16,-5-1 1-16,0 0-1 0,0 1 3 17,8 5 6-17,-15-6 5 0,15 0 7 17,-8 1 3-17,8 4 2 0,1-4 0 0,-5 0-8 16,12-1-2-15,-12 0-3-1,12 2-2 16,-12-2 2-16,4 1 2 0,12-4 4 16,-8 4-4-14,7-4 3-2,1 0 7 0,0 0 5 15,0 0 2-14,0 0 9-1,-1 0 4 16,1 0-6-16,8-4-2 0,-5 4 0 17,-3-4-3-17,0 4-4 0,0-3 2 16,-1 3 2-16,1-5-7 0,8 2-4 17,-5 3-2-16,-3-3-8-1,0-1-6 0,0 0 0 15,-1-1 1-14,9 2-1-1,-8-1 1 17,-1 1-3-17,1 0-5 0,0-6-1 17,0 5 0-16,0-2 3-1,-9 2 5 0,9-1-2 15,-8-2-2-15,8 3-2 0,0 1-3 16,-4 0-1-15,0-3 4-1,-1 3 2 16,5-1 0-15,-8 1 1-1,0-2-5 15,4 2 2-14,-4 1 2-1,4-4 5 16,0-2 10-15,-8 6 5 0,8-6 2-1,-12 4 4 15,12-3 2-15,-4 2-5 0,0-1 0 16,4 0-3-15,-12-1-3-1,12 1-4 17,-8 2-6-17,4-5-6 0,-4 6-2 0,-4-4-4 16,12 4-2-16,-12-1 5 0,4-1 1 17,-8 1 2-17,8 1 0 0,-7-1-2 16,-1 1-5-15,0 0 0-1,8 3 0 16,-7-6-1-15,-1 3 2-1,4 3 3 0,-11-4 1 16,7 1 2-16,-4 3-1 0,5 0 1 16,-9-3-4-15,9 3 0-1,-5 0-2 16,4 0 4-16,-3 0 3 0,3-5 4 17,0 5 2-16,-7 0 1-1,11-4 1 0,-4 4-2 15,-7-4-3-15,7 1-3 0,-4 3 2 18,-3-5-3-18,7 2 0 0,4 3-1 15,-3 0-2-14,-9-3 4-1,5 3-3 17,3-5 0-17,-8 2 1 0,9 3 0 0,3 0 2 17,-4 0-1-17,1-5 4 0,7 5-1 15,-8-3 2-14,-8 3-2-1,9-2 1 16,-1 2-1-15,4-5 0-1,-3 5 0 16,-1-3-1-15,8 3-3-1,-8-6 0 0,-7 6-1 16,15 0-5-16,-16-3-1 0,13 3 0 17,-5 0-2-17,0 0 3 0,0 0 3 16,1 0 2-15,-1 0 6-1,8 0 0 16,-8 0 0-16,1 0-2 0,7 0-3 0,-8 0-6 16,0 0-1-15,1 0 0-1,-1 0 0 16,-4 0 3-15,5 0 1-1,-1 0 0 15,0 0 2-14,-3 3-2 0,-5 3-3-1,12-6 4 15,-11 3 2-15,7-3 0 0,0 5 2 18,1-3 4-17,3 1-3-1,-4-3 0 14,1 5-1-13,-9-2 0-1,8 2-4 17,5-2-1-16,-5 0 1-1,0 2 0 0,-7-5 2 16,7 7 0-15,8-7 3-1,-8 4-3 14,1 1 1-13,3-2-6-1,-4 0 0 16,0 1 2-16,1-4 0 0,7 3 2 18,-8 3 3-17,0-6 1-1,8 3 1 0,-7 0 0 15,7 1-2-15,-8-4-1 0,4 3-1 16,-3 1-2-15,7 1-2-1,0-5 4 16,0 4-1-16,-4-1 2 0,12-3-2 17,-16 0-3-17,8 3 3 0,-3 1 1 0,10-4 1 16,-10 0 0-15,3 3 1-1,8-3 0 16,-12 5-1-16,4-5-2 0,0 0-2 18,0 0 2-17,-4 4-2-1,12-4 2 0,-12 0 1 14,12 0 2-12,-4 0-1-2,0 0-2 15,4 0-1-15,-12-4-3 0,4 4 0 17,8 0 2-16,4 0 1-1,-16-5 3 16,16 5 2-16,-4-3 0 0,-12 3-3 0,16 0 0 16,-4 0-2-16,-12 0 0 0,12 0-1 17,-4 0 4-17,0 0-2 0,3 0 0 18,-6 0-4-18,-5 0 0 0,4 3 0 0,4-3 1 18,-4 0 4-18,4 5 4 0,4-5-1 13,-8 0-1-12,-4 4-4-1,4-4 0 16,0 4-2-15,-4-1 2-1,12-3 0 16,-8 3 5-16,4-3-2 0,-4 5 1 16,4-3-3-15,-4 4-3-1,-3-6 2 0,10 3 0 16,-3 0-1-15,4 2 4-1,-11-3 5 16,14 3-2-16,-3-1 1 0,-12 1 1 16,12-2 1-15,4 4 0-1,-8-4 2 0,8 3 3 16,-1-4 2-15,1 1-1-1,4 2-6 16,-4 2-1-16,-1-4-1 0,17 6-2 16,-13-6 1-15,5 1 1-1,3-1 0 17,-7 1-4-17,11 1 0 0,-11 2-2 0,8-4 0 16,7 1 0-16,-8-1 1 0,8 3-2 16,-7-3 1-15,15 0-1-1,-8 1 2 16,-3-1 0-15,11 2 6-1,-4 3-6 17,4-5-2-16,-4 0 1-1,0 2 0 0,12-2 0 15,-4 1 1-15,3 0 2 0,5-4 0 16,-4 5 1-16,11-2-1 0,-11-3-1 19,12 0-1-18,-5 0 2-1,9 0 1 0,-9 0-2 14,9 0 5-14,-9 0 4 0,1 0 6 16,3-3 10-15,-3 3 8-1,-8-5 4 16,11 5 6-16,-11-4 1 0,12-3-1 16,-5 2 2-15,-3 2 5-1,-8 0 5 16,4-5 2-16,3 0-2 0,-15 4 0 1,4-2-13 15,-11-3-15-16,-1 5-10 0,0-2-10 16,1 2-6-15,-13-5-3-1,-3 6-9 17,0-1-3-17,-8 1 0 0,-4 0-8 0,-8-3-25 16,1 6-49-16,-5 0-69 0,-7 0-81 16,-1 6-115-15,-15-6-136-1,-7 6-184 16,-5-2-269-15,4 8 13-1,-23-2 167 17,12 3 239-17,-16-7 263 0</inkml:trace>
    </iact:actionData>
  </iact:action>
  <iact:action type="add" startTime="38998">
    <iact:property name="dataType"/>
    <iact:actionData xml:id="d4">
      <inkml:trace xmlns:inkml="http://www.w3.org/2003/InkML" xml:id="stk4" contextRef="#ctx0" brushRef="#br0">4340 6826 12 0,'0'0'233'7,"0"0"195"-3,0-12 164 1,0 1 134 1,7 0-296-2,1 0-265 2,-4-1-79-1,8 6-57-1,3-3-28 1,5-2-16 1,-5 5-7 0,5-3-3-2,11 2 4 1,-4-1 2 1,4 4 5-2,4 0 8 1,1 1 11 0,-1 3 5 0,7 0 10 2,-3 0 10-3,4 0 2 1,4 3 2 0,4 1 4 0,-1-4-1 0,12 4 3 0,-7-4 13 0,7 5 11 1,16-5 14-1,-12-5 8 0,12 5 6 2,4 0-2 8,0-4-1-14,3 0-5-1,9 1-4 17,7-4 6-16,8 4 3-1,8-6-3 15,-4 2-3-15,19-4-6 16,-7 3-2-15,23-3-11-1,-12-2-4 17,8 6 2-17,0 1 1 0,-4-3 2 16,-7 2 2-16,3 0-9 0,0 2-10 17,-3 1-7-17,7 1-2 0,-4-1-16 0,4 4 2 16,-4 0 5-15,9 0 7-1,-1 0-10 16,0 0 6-16,4 4 9 0,-4-1-1 16,0 1-13-15,0 1-5-1,0-1 2 19,8-1-1-19,-8 4-10 0,-8-4-1 0,8 6 4 14,0-6-3-14,0 1-4 0,4 4-3 16,-11-4 2-15,3-4-2-1,4 4-1 16,-8-1-5-16,4 0 8 0,4-3 7 18,-11 0 7-17,3 5-7-1,0-5 10 0,4 0 1 14,-3 0-1-13,-5 0-2-1,0 0 0 16,-7-5-2-16,7 2 2 0,-7 0 2 18,-4-1 3-17,-1-5 7-1,-15 6 2 0,8-4-1 15,-4 4-6-14,-11-6-7-1,-1 5-6 15,-11 1-6-14,3-4-8-1,-7 2-4 16,0 1-5-16,-16 1-7 0,0 3-2 16,-3 0-20-15,-9 0-44-1,-3 0-54 18,-9 0-64-18,5 3-79 0,-12 1-91 0,-4 1-98 15,-3 2-136-15,-5 0-225 0,4 2-48 19,-7 1 128-19,-5-2 206 0,1-4 235 0,-12-4 214 14</inkml:trace>
    </iact:actionData>
  </iact:action>
  <iact:action type="add" startTime="48624">
    <iact:property name="dataType"/>
    <iact:actionData xml:id="d5">
      <inkml:trace xmlns:inkml="http://www.w3.org/2003/InkML" xml:id="stk5" contextRef="#ctx0" brushRef="#br0">5002 7520 39 0,'11'-3'313'3,"-3"-2"270"1,-4 1 233 3,-4 4 183-4,8-5-451 2,-4 3-257 0,11-3-166 0,-11 2-95 0,8 3-33 0,7 0-9 0,-3 3-2 1,7-3 3-1,1 5 0 0,-5 2-1 1,12-3 0-2,-4 1 0 2,-3-2-1-2,7-1 3 1,0 3 4 0,0 4 8 2,0-6 15 5,4-3 21-11,-3 7 20 0,3-4 18 4,4 1 13 0,-1-1 1 1,5 3-17-1,0 0-17 1,0-2-12 0,8 3-13 1,7-2-7-2,-4 2 2 1,5-4 1-1,3 4 4 2,0 2-2-1,1-6 2 7,7 1-3-13,0 4-4 16,12-8-6-15,-8 8-2 15,7-8-4-15,1 3 5-1,8-3 3 16,-5 3-4-16,5-3-5 0,-8 5-2 16,0-5-5-15,-8 0-5-1,-1 0 2 17,5 0 2-16,-11 3 4-1,10-3 0 0,-3 0 1 15,4 4 7-15,0-4 5 0,0 4 2 16,-4-4 12-15,8 5 2-1,-8-2-1 16,8 0-8-14,-1 1-1-2,1-1-7 0,8 3-1 16,-9-3-3-16,9 0 5 0,-12 1 0 16,11-4-1-16,1 3-5 0,-4 1-1 18,3 1-7-18,-3-1-3 0,3-1-2 15,-3-3 4-15,4 3-6 0,3 1 1 17,-3-1 1-17,3 3 7 0,0-3-7 0,1 0 4 16,3 1-4-15,-3-1-3-1,-1 1-1 16,8-4 4-16,-15 3-1 0,23 3 8 17,-16-6 0-17,9 3-8 0,-1-3 3 17,4 3 0-17,0 1-2 0,4-4 8 0,-8 0-4 16,5 0-7-15,-1 3 0-1,4-3 0 16,-4 0 1-16,8 0 11 0,-4 0 9 16,4 0 13-15,-8 0 9-1,4 0 3 17,4 0 3-17,0 0-9 0,0 0-7 1,-1 0-11 13,5-3-5-13,-4 3-2-1,8 0-2 16,0-4-9-15,-5 4-1-1,5-3-7 16,-4 0 1-15,11 3-3-1,-11-9 7 16,12 5 12-15,-12 1 10-1,11-4 6 0,-3-2 9 15,-1 2 5-14,1 1-3-1,3-3-1 16,1-2-11-16,-1 5 1 0,5-7-5 17,-5 2 2-16,1 0-6-1,-1 0 2 0,4-5-3 16,1 6 3-16,-1-3 2 0,-7-2-4 16,15 1 3-16,-23 2-1 0,15-2-2 17,-3-3-5-17,-5 3 0 0,9-1-3 17,-17-4-6-16,13 0-1-1,-4 5-6 0,-9-5-1 15,5 0-3-13,0 0 2-2,-8 0-2 15,0 1-1-13,0-1-1-2,-8-1-1 14,4 1 1-13,-16 4-2-1,8-2 3 16,-7 1 4-15,-12-3 2-1,-1 4-5 0,-14-1 2 16,-1 1 2-16,-4 5 3 0,-11-6 4 16,-1 6 7-15,-7-3 3-1,-20 3 4 16,9-2 2-16,-5 2 5 0,-15 1-6 16,-1 2-16-15,-11-4-44-1,0 3-37 0,0-4-40 16,-4 0-33-15,-15-1-9-1,-1-3 18 16,-7 6 18-15,-8-6 27 0,-8 0 31 16,-3 5 23-17,-5-5 18 0,-4 6 12 0,-7-6 8 15,-8 6 5-15,-4-6 0 1,-4 6 5 15,-4-6 1-14,-3 1 2-2,-5 5-3 14,-11-3 1-14,7-1 0 0,-7 1 2 16,-4 3 5-15,0-6 2-1,-12 1-1 16,4 1 2-15,-4 2-1-1,-3-3 1 0,-5-1 0 16,1 2-4-16,-5-1 0 0,4 4-2 17,-7-4-4-17,0 3-3 0,3-4-5 16,-3 6 0-16,-8-6-6 0,3 3-7 17,-7 0 1-17,4-1 4 0,4 1 1 0,-8-1-1 16,0 2 8-15,-4-3 3-1,4 4 4 17,-4-4-5-17,-4 5 2 0,0-6 2 16,-4 6 1-15,5-3-6-1,-5 2 5 0,0 0 2 16,4 0 2-16,-4-2-7 0,-3 3 0 16,3 1 2-16,4-1 2 0,-11 3-6 17,15-5 3-17,-12 5 3 0,4-2 4 16,1 2-9-15,-5-1 1 0,12 3 6-1,-12-4 1 15,5 2-5-15,-1 4 7 0,-4-6 5 17,12 4-4-17,-11 3-4 0,11-6 7 16,-12 5 3-15,12-3-11-1,-12 4 6 17,12-3-5-17,-3 2 2 0,-1 3-9 0,4-3 7 16,4-1 5-16,-8 4 26 0,8 0 4 16,0-4 15-15,4 4 2-1,3 0 2 16,-7 0-19-16,12 0-11 0,-12-5-5 17,4 5 7-16,7 0 6-1,1 5-3 0,3-5 11 15,-3 0 2-14,-8 0-2-1,7 0-5 16,5 4-6-15,-4-4-2-1,-9 0-7 16,-3 7-5-16,-7-7-12 16,3 8 2-15,4-6-3-1,-1 7-1 16,5-6 0-16,8 4 6 0,0 7-3 16,15-4-3-15,4-1-2-1,0 4-6 0,0 0-6 16,4 0-1-15,8 6-7-1,3-3-3 16,1 7-6-16,4-1-18 0,-1 2-13 17,5-2-15-17,7 4-25 0,4 3-13 16,-4-3 1-15,4 5 3-1,16 0 11 16,-8 2 11-16,8 2 15 0,11-3 4 0,0 2-2 17,16 1-16-17,-4-1-12 0,16 1-17 17,-4-3-21-15,23 3-11-2,-12-2 7 0,24 2 14 15,0-2 27-15,7 0 26 0,13 2 24 15,3-6 25-14,12 6 14-1,0-1 19 16,23-5 23-15,-4 3 17-1,4-2 16 16,16-1 18-16,0 1 7 0,19-2 2 17,0-7 2-16,12 2-1-1,8-1-3 0,3-3-4 15,13-3-9-14,7-1-6-1,8-1-5 16,3-1-26-16,24-2-18 0,8-4-3 17,16 2-13-17,7-6-12 16,16-1 16-15,15 3-12-1,-11 4-8 16,-4-9-26-15,-4 3-22-1,-4-1-27 0,-4 3-28 15,8-5-36-14,-12 0-33-1,20 0-63 16,-20 0-94-15,16 3-141-1,-12 1-239 16,8 5-144-15,-4 1 74-1,-4 9 180 0,-7-3 232 16,-5-6 232-16</inkml:trace>
    </iact:actionData>
  </iact:action>
  <iact:action type="add" startTime="146209">
    <iact:property name="dataType"/>
    <iact:actionData xml:id="d6">
      <inkml:trace xmlns:inkml="http://www.w3.org/2003/InkML" xml:id="stk6" contextRef="#ctx0" brushRef="#br0">4211 10303 28 0,'0'0'269'1,"0"-3"228"2,0 3 191 3,0 0 148-1,0 0-401 0,4-8-220-1,-4 6-130 3,8-7-75-3,-4 1-31 2,4 6-18-2,-1-7-17 2,-3 4-9-2,-4 5 5 1,8-3 9 0,-4-1 17 2,-4 4 16-3,15-3 10 2,-15 3 7-2,0-3 6 1,0 3 4 1,0 0-3-2,0 0-4 2,0 0-3-1,12 0 7 1,-12 0 7-2,0 0 10 1,12 0 14 0,-4 0 11 0,3 0-4 1,-3 3 2-2,4-3 3 3,-8 3 8-3,11-3 11 2,-3 4 11-2,7-4 10 1,-15 0 3 0,16 3-5 1,-9-3-10-1,9 5-13 1,7-5-12 2,-11 4-12-6,3 1-4 2,8-5-8 1,-3 2-6 0,3-2-6 1,-4 3-4-1,5-3-4 0,3 5 2 0,0-5 2 0,-8 0 1 1,8 3 3-1,1-3 5 0,-1 0 9-1,0 6 12 1,0-6 17 1,4 0 8 0,-4 0 3 0,4 2-4 6,-4-2-11-12,1 3-11 17,-1-3-9-17,8 5-3 0,-8-5-4 0,8 0 0 16,0 0-5-15,-8 0-5-1,4 3-4 16,-4-3-1-15,0 0-5-1,8 4 0 17,-8-4 3-16,8 0 0-1,0 4 0 0,-8 1 0 15,4-5 4-14,12 3-11-1,-12-3-7 15,8 3-6-15,-4 1 1 17,12-1-3-17,-1 3 9 0,-7-3 4 17,8 0 3-17,7 1 1 0,-7-1 2 16,3-3 5-15,5 4-3-1,3-4-2 16,4 0 2-16,0-4 3 16,0 1 0-15,12 3 10-1,-12-4 9 16,12 4 6-15,-8-3-1 14,4 0-2-14,-4 3-3-1,4-6-7 1,-3 6-6 15,-5 0-6-16,0 0-5 0,-4 0-1 16,1 0-5-16,7 0 3 0,-8 0-5 17,0 6 2-17,8-6-5 0,-7 0 1 18,3 3-2-18,0 0 4 0,0-3-1 0,-4 0 7 15,9 0 3-14,-1 0-3-1,0 0 0 16,-4 0 2-16,-4-3 0 0,8 0 3 16,-7-3 7-15,-1 3 5-1,8 3 0 16,-8-7 0-16,1 7-7 0,3-3-4 18,-4 3-7-18,-7-5-4 0,7 1 0 0,0 4 1 15,-3-4 0-14,3 1 6-1,0 3 0 17,0-5 1-16,1 2-2-1,3 1 0 15,-4-4-7-14,1 3-4-1,-1-2-2 0,0 2 3 17,0 1 0-16,1-3 1-1,7 1 3 14,-8-1-1-13,0 2-5-1,8-1-1 16,-7 1 0-16,7 0-5 0,-8-1 1 16,0 0-1-14,1 4 5-2,-1-5 1 0,4 5 2 16,-3-3 5-15,-1 3 0-1,0 0 5 14,8 0 4-13,-15 0 11-1,7-4 10 16,0 4 19-15,5-3 17-1,-5 0 11 17,0 3 1-16,0-6 4-1,8 3-1 0,-15 3-10 15,15-7-11-14,0 7-10-1,-8 0-13 16,9-3-17-16,-9 3-14 0,0 0-8 17,-7 0-7-17,7 0 0 0,4 0-2 16,-4 3-1-15,1-3 5-1,-1 3 2 0,0 1-1 16,-3-1 2-16,3 3-5 1,-11 0-2 14,3-2-3-15,5-1 4 0,-9 6-3 16,-3-5 6-15,11 2 1-1,-7-2-2 17,3 4 2-16,-3 1 3-1,0-4 1 0,-9 3 3 15,9-2-2-14,0-1-1-1,-1 3 0 16,-7 0-1-16,8 0 2 0,-1-5 2 17,9 4 1-16,-9-1 1-1,1 0 2 16,-4-2-3-15,3-1 4-1,1 4-6 0,0-1-2 15,-9-3 0-15,9 0 7 0,0 1-2 16,7-1 2-15,-7 2-4-1,-1-1 3 16,-3 0-8-16,11-1 2 0,-3-3 1 17,-4 3 8-16,-1 2-3-1,9-5-5 0,-5 3 0 15,5 2-1-14,-5-5-1-1,4 0 1 16,5 0 7-16,-9 0 1 0,12 0-1 17,-3 0-2-17,-1 3-1 0,0-3-9 17,-7 0-1-16,11 0 4-1,-4 3-6 0,-7-3-2 15,7 0 5-14,0 0-1-1,5 0 2 16,-5 0-1-15,0 5 4-1,1-5-6 15,-5 0 3-13,4 0 1-1,1 2 5-1,-1-2 6 15,8 0 8-14,-8 5 1-1,-7-5 1 15,15 0-2-15,-8 0-7 0,0 0-4 16,1 4-1-15,3-4-1-1,-4 0 1 16,0 0 4-15,5 5 0-1,-1-5 2 17,0 0-8-16,-4-5 0-1,5 5-5 1,-1 0-2 12,-4 0 2-12,8 0 2-1,0 0 1 16,0-4 5-16,-4 4 2 0,1 0-6 17,-1 0-4-16,-4-5-1-1,16 5 0 0,-16 0 0 16,8-2 4-16,-3 2 4 0,3 0 2 16,0-5-4-16,0 5 0 0,-4 0-8 17,-4-3 2-17,8 3 2 0,-7 0 0 16,15 0 2-15,-12-3 7-1,4 3-2 16,0 0-5-16,0 0-1 0,-4 0-4 0,-3 0-2 17,7 0 3-17,-8-5 3 0,8 5-2 16,0 0 3-15,0-3 3-1,-8 3-1 17,5 0 1-16,-1 0-3-1,-4 3 1 0,0-3 3 15,1 5 3-15,7-5 1 0,-8 0 8 16,-7 3-2-15,15-3-4-1,-12 3 0 16,4-3-7-16,1 5-7 0,-9-5 4 17,5 2-2-16,-5 3-2-1,8-1 1 0,-3 1 5 15,-5-5-5-14,13 3 2-1,-13-3 3 17,4 2 1-17,5 3-4 0,-9-2-1 16,5 1 7-15,-5-4-4-1,8 0 3 0,-3 5 1 16,3-1 2-15,-3-4-6-1,3 0 5 15,0 0 1-14,-7 3-5-1,3-3 2 16,-3 0-1-16,7 0 1 0,4 0 4 16,-4 3 0-15,-7-3-4-1,7 0 0 16,4 0-1-15,-3 0-7-1,-9 4 4 0,8-4 0 16,-3 0 0-16,3 0-4 0,0 3 5 16,1-3-2-15,-1 0 4-1,0 6-5 16,5-6 6-15,-5 0-5-1,0 0-2 0,-7 3 1 16,7-3 4-16,4 3 1 0,-11-3 1 16,7 0 3-15,0 0-2-1,1 4-5 16,-5-4-4-16,4 0 0 0,-3 0-1 17,3 3-1-17,-8 1 2 0,5-4 4 0,-5 5 2 16,9-1 0-15,3-1 5-1,-4-3-3 16,-7 7 0-15,3-7 0-1,4 9-6 17,-7-6-1-17,3 0 2 0,-3 1 2 0,7 4 0 15,-3-5 5-14,-5 2-2-1,12-2-2 16,-11 0 3-16,3 2-1 0,-7-5-2 17,3 3 1-17,5 1 0 0,-5 0 2 16,5-4 1-15,-5 5 0-1,8-5 4 0,-3 0-5 16,3 0-1-16,-7 0 0 0,7 3-1 17,4-3-4-17,-4 0 5 0,-7 0 3 16,7 0-5-15,8 0 4-1,-7 0 1 17,-1 0-2-16,8 0-6-1,0-3-3 0,-8 3 5 15,1-5-1-15,7 1 5 0,0 0 4 16,-8 1 4-15,4-5-3-1,12 5 2 16,-16-5-4-16,9 0-1 0,-5 1-4 17,4-2 4-16,0 2 0-1,0 1-2 0,-4-7 3 15,12 6 3-14,-4-5-4-1,0 2-8 17,4-2 1-16,-12 0-3-1,12 7-3 2,-4-11 4 12,4 8 4-12,-4-3 0-2,0 0 2 14,-4-5-4-13,4 9-4-1,-12-5 0 16,16 1 1-16,-16-1 4 0,8 2 5 17,-7-2 3-16,7 0 1-1,-8 1-3 0,0 0-4 14,-7 0-3-12,3-4-6-2,-7 4 2 15,3-1-1-14,-3 0-1-1,-8 2 5 16,7-2-1-15,-3-2-3-1,-12 2-6 15,12-3-16-14,-12-1-13-1,-4 2-21 17,0 2-21-16,-3-3-11-1,-5 5-5 0,4-6-18 15,-15 2 0-14,7-3 8-1,-15 6 13 15,4 1 8-14,0-7 16-1,-8 7-4 16,0-6-8-15,-8 6-20-1,0-6-8 16,-4 1 0-15,-7 4 11-1,0-4 20 0,-13 5 20 16,1-3 18-15,0 2 17-1,-4 0 14 16,-12-1 9-16,5 6 3 0,-1-7 7 16,-8 7 3-16,-7-7 0 0,7 6 5 17,-3 1 2-16,-5-3 4-1,-3 2 4 0,-4 4 6 15,-1-4 4-14,1 1 3-1,-12 3 2 16,12-1-2-15,-12 1-4-1,4 0-2 15,0-2-8-14,-7 5-4-1,-1-4-2 17,0 4-3-16,-7 0-2-1,3-4-5 0,4 4 4 15,-15 0-4-14,11 0-2-1,-7 0 3 15,-5 0 3-14,13-3-9-1,-9 3-2 16,5 0 2-15,-5 0-5-1,1 0 0 1,-8-5 6 14,7 5 1-14,1 0 6-1,-9-3 3 15,9 0 13-14,-8 3 2-1,-1-5 10 16,1 2 2-15,0-2-3-1,4 2-4 16,-1 0-4-15,1-1-5-1,-12 0-6 0,8-1 1 16,3 2-9-16,-3-1-3 1,-8 1-1 15,8 0-3-16,4 3 0 0,-12-4 0 16,7-1-3-16,-3 5-1 0,4-4-1 17,-12 1 2-16,12 3 4-1,-12 0-4 0,8 0 1 15,0 0-2-14,-8 0 2-1,4 0 1 17,4 3 1-17,-4-3-4 0,-4 4 2 15,8-4 1-14,-4 5 1-1,-4-1 0 18,0-1 6-18,8-3-1 0,-8 3 2 0,8 1 0 15,-8-4 3-14,0 3 10-1,4 2 7 16,4-5 2-16,-8 0 6 0,0 4-2 18,4-4-4-17,4 0-6-1,-8 0 1 0,0 0-6 14,4 0 1-13,-4 0-1-1,8 0-7 16,-4-4-5-15,-4 4-2-1,8 0 3 15,-1 0 4-15,-3-5 15 1,4 5-3 15,4-3-5-16,-4 3-1 0,4-4-6 16,0 1-8-15,-5 3 3-1,5-3-3 16,0 3-1-15,0-4-6-1,-4-1 2 0,3 5-1 18,-3-4 5-17,4 1-4-1,8-1 4 0,-9 4-1 14,1-3 2-13,0 0 3 0,0-3 3 15,7 3-5-15,1-4-2-1,-1 4-4 14,1-1 0-14,-8-1-5 0,7-2 1 17,-3 2-5-17,3 3 1 0,9-1 0 16,-13-6 2-15,5 4 4-1,-1 3 2 17,1-6-4-17,0 4-6 0,-1-1 0 0,-3 3 2 16,-1-3 1-16,1 2 5 0,0 0 8 16,-1 3 1-16,13-4-3 0,-9 0-2 17,-7 4 1-16,8-5-9-1,-16 5 1 16,15-3-3-14,-7 3 0-2,0 0-2 0,-4 0 5 14,3 0 2-13,-3 0 6-1,-4 3-7 16,12-3 1-15,-12 5-3-1,4-5 3 16,-4 0 1-15,-4 4 2-1,0 0 2 0,8-1 2 18,-8-3 0-18,0 3-4 0,0 2 3 14,0-3-2-14,0 3-8 0,0-5-1 16,-7 9 2-15,7-9 1-1,-8 3-1 16,8-1 3-15,0 3 1-1,0-2 1 16,-4 3 0-16,4-6-2 0,1 0-5 0,-1 3-9 16,0-3-1-15,0 2 0-1,0-2 0 16,0 0 5-16,4 0 6 0,-4 0 1 17,8 0-1-16,-8 0 2-1,0 0-4 0,0 0-4 16,4 0-1-16,-4 0 2 1,8 0 5 14,-8 0 3-15,4 0 1 0,-4 0 4 17,12 0 1-17,-12 0-4 0,16 0 8 16,-12 0 0-15,4 0-2-1,3 0-6 16,-3 0 0-16,4 0-2 0,0 0 11 0,0 0-4 17,-1 0-3-17,5 0 2 0,0 0 2 16,-1-2-1-15,1 2 9-1,3-3-5 17,1 3-3-17,0-6 0 0,-1 3-6 0,5-2-10 16,3 3 7-16,-11-6 1 0,11 4 2 16,-7-1 16-15,11-2 18-1,-16 4 7 16,17-4 10-16,-5-2 4 0,-4 2-9 17,5 1-21-17,-5-3-2 0,-3 2 3 16,-8-5-2-15,-1 5 1 15,9-3 5-16,-1 1-12 0,1-3-8 17,3 7-5-17,9-4-7 0,-1 1 1 16,-4 6-5-15,4-7 3-1,1 4-4 16,3 2 7-15,12-4 9-1,-4 4 5 16,-1-3-3-16,9 3 1 0,0-1-7 17,-8 1-13-17,15 0-7 0,-15 3-1 1,8 0-7 14,0 0 2-15,3 0 11 1,5 0 4 15,-9 0 7-16,5 3 5 0,3-3 0 17,5 7-6-16,-9-4-5-1,5 3-9 0,3 0-5 15,-7 1 2-14,7 7-4-1,1-9 5 16,7 9 4-16,-8-4 3 0,16-3-2 17,-12 5 1-16,12-2-7-1,-4 3-7 17,1-3-11-17,3 2-10 0,-1 3-8 0,5-4-4 16,0 4-1-16,0-1-1 0,8 3 0 15,-5-3-6-14,5 1-1-1,4 4-8 16,-1 1 2-16,1-2-2 0,7 1 7 17,0 3 4-16,1 4 19-1,-1-3 18 0,4 4-12 15,0 3-21-14,8-4-19-1,0-2-11 16,8 1-15-15,4 1 22-1,-1 0 31 16,9 5 27-16,7 0 18 0,-3-5 9 2,7 0 6 12,12 0 4-13,7 1 0 15,1-5 4-16,11-3 2 0,4 1 7 0,8-10 8 17,0 5 9-17,8-3-33 0,11-4-68 16,5-2-99-15,-5 1-168-1,1 2-294 17,7-4-394-17,-8 0-22 0,1 9 154 0,-1-12 256 17,1-2 308-17</inkml:trace>
    </iact:actionData>
  </iact:action>
  <iact:action type="add" startTime="184653">
    <iact:property name="dataType"/>
    <iact:actionData xml:id="d7">
      <inkml:trace xmlns:inkml="http://www.w3.org/2003/InkML" xml:id="stk7" contextRef="#ctx0" brushRef="#br0">13708 11456 84 0,'0'0'291'3,"7"0"176"2,-7 0 172-1,8 0 5 1,-8 0-243 0,0-4-116-1,0 1-68 0,0 0-67 3,4 3-55-3,-4-4-38 0,8-1-23 1,-8 5-14 0,0-4-6-1,4 1-3 1,-4-1 6 0,8 1 6-1,-8 0 7 1,7 3 5 1,-7-6 3-1,0 3-2 0,4 3-9 0,-4 0-13-2,0 0-19 2,0 0-9-1,0 0-5 1,8 0 5 0,-8 0 12 0,4 3 21-1,-4 3 15 1,8-6 20 0,0 3 21 0,-5 0 21 1,-3-3 18-2,16 4 11 1,-12-4 12-1,4 3-1 2,-4 1 0-3,3-4-4 3,1 5-7-1,-4-1-12 0,8-4-7-1,-4 3-10 0,-1-3-11 1,5 0-6 1,-8 3-3-2,11-3-7 1,5 4-2 0,-8-4-2-1,-1 0-11 1,9 3-7 0,-1-3-10 0,-7 6-11 0,7-6-5-1,1 0 1 0,-5 0 6 2,1 3 2-1,0-3 5 0,3 0-5-1,0 3-3 1,1-3-11-1,-1 0-1 1,1 0-7 0,-5 4 0 0,5-4 2-1,7 0 2 2,-7 3 1-1,3-3 3-1,4 5 5 4,-11-5 6-6,11 0 8 3,-4 0 6 0,5 0 4-1,3 0 5 13,-8-5-1-16,4 5 2-1,5-3-4 16,-9 3-3-15,4-4-8-1,4 4-6 0,1 0-6 15,-9-3-8-14,8 3-3-1,0-3-6 16,-4 3-3-16,5 0-3 0,-9 0 2 0,8 0-3 17,0 0 2-17,0 0 5 0,4 0-5 19,1 0 1-18,-5 0 1-1,0 0 2 0,0 0-5 13,0 0 3-12,4 0-2-1,0 0-2 16,-4 3-3-16,8-3-3 0,0 3 0 0,-8-3 0 16,1 4 5-15,3-4 2-1,-4 3 5 17,4 2 3-17,-4-5 5 0,4 4 0 0,-4-4 3 16,0 4 4-16,0-4-2 0,8 3 0 18,-8-3-4-17,16 3 2-1,-16-3-3 0,4 0-6 14,4 5-2-14,0-5-3 0,-4 0-6 17,4 2 0-17,0 3 6 1,-4-5 11-1,-4 0 7 15,16 4 8-14,-16 1 1-1,4-5 4 16,4 0-2-15,0 2-6-1,-4-2-5 0,4 0-3 16,4 3-3-15,-4-3-13-1,4 5 0 16,3-5-1-15,-11 3-1-1,12 3 0 0,-4-6 5 16,0 0 0-15,0 0 0-1,3 2 2 1,-11-2 0 13,12 0 7-14,-4 3 7 0,0-3 2 17,4 0-6-17,-1 0 3 0,1 0-5 17,-4 0-8-16,0 0 0-1,3 0 3 0,-3 0-7 15,8 0 0-15,-8 0-5 0,-1 0 1 17,5 0 2-17,4 0 5 0,-8 0 8 0,7 0 3 17,1 0 1-17,0 0 2 0,-5 0 1 17,5 0 2-17,7 0 2 0,-7 0-4 0,-1 0 1 15,1 0 3-14,-4-3-1-1,3 3-1 17,1 0 2-17,7-2-11 0,-7 2-1 0,0 0-10 16,-5-6-1-15,13 6-7-1,-9-3 4 19,1 3-5-19,0 0 5 0,-1-5 2 0,1 2-2 13,-8 3 5-12,11-2-1-1,-3 2-3 17,7-5-4-16,-7 1 4-1,3 4-2 0,5-5 1 15,-9 3 2-14,5 2 4-1,3-5-1 15,-3 5-1-14,3-3-3-1,5 0-6 16,-9 3 0-15,8-4 2-1,-3 0 1 0,-5 4 2 16,12-5 5-15,-11 2-1-1,3 3-6 16,-3-4 1-15,3 4 0-1,-3-3-4 0,3 3 1 15,4 0 1-15,-11 0 1 0,4 0 0 17,3 0 6-17,-7 0-1 0,3 0 3 0,-3 0-2 16,-1 0 3-15,5 0-2-1,-4-3 14 16,7 3-5-15,-7 0-4-1,3 0-4 0,4-6 6 15,-7 6-13-14,0-3 5-1,3-1 3 16,-3 1 1-15,3 0-2-1,-3-1-3 16,7-5 1-16,-3 6-6 0,-5-4-4 0,9-2 0 16,-5 2 0-15,5 4-1-1,-9-5 7 16,-7 0 1-15,0 0 4-1,4 2 2 17,-12-2 1-17,4 0 1 0,0 1 3 0,-8-2-1 16,0 2 1-16,-8 1 3 0,5-3-1 17,-13 2-4-17,5 3 1 0,-5-2 1 1,-3 2-9 14,-8-1-4-15,-4-2-9 0,8 2-19 16,-8 3-43-15,-8-1-32-1,8-3-32 16,0-2-23-15,-4 3-1-1,-8-4 22 0,-3 2 22 16,11-1 24-15,-16 0 22-1,1 0 20 0,-5 1 12 16,5 1 13-16,-12-3 9 0,4 2 7 17,-5 0 8-17,-6-2 2 0,6 6 1 0,-3-4 2 16,-4-2 1-16,-3 2-1 0,-5 1 2 17,0-3-1-17,-4 5 2 0,1-4-3 16,-9 5-2-15,5-4-2-1,-8 3-4 0,3-4 0 16,-3 1 4-15,0 4 1-1,-1-5 2 0,1 0 5 16,-8 5-3-16,0-5-2 0,0 3-1 17,4-2-4-16,-12 1-1-1,12 0 6 0,-12-1-1 15,8 1 6-14,3-1-4-1,-10-2-2 16,10 2-1-15,-11 4 0-1,4-6-3 0,1 2 6 15,2-4 1-14,-3 3 2-1,4 0-1 16,-11 5-2-15,3-5-2-1,4 0 1 0,0 1-2 16,-8 0 2-15,4-2 5-1,-4 6 4 16,8-4-5-15,0-2-3-1,-7 6-2 0,-1-4-2 15,8 4-5-15,-8-6 6 0,4 5 0 17,-3 1 6-16,7-2-5-1,0 3 1 0,-8-1-2 15,0-3-2-14,0 3-1-1,4-2 6 16,-3 3 5-15,-1-1-3-1,0-2-3 0,8 2 0 15,-8-2-2-14,8 2 3-1,-7-2 9 17,3 2 12-17,-4 0 12 0,8-1-3 0,0 0-7 16,-4 4-2-16,-4 0-7 0,8-5-6 17,0 5 5-17,-3-3 2 0,10 3 4 0,-11 0-5 17,4 0-4-17,1-4 1 0,2 4-5 17,1 0-4-16,0 0 3-1,4 0 2 0,-12 0-3 15,12 0-1-14,-12 0-5-1,8 0-2 16,-4 0-4-16,4 0-2 0,-4 0 3 0,4 4 3 17,4-4 5-17,-12 0 3 0,8 0-4 16,4 3 0-15,3-3-6-1,-7 5-3 0,8-5 1 15,-8 4 0-14,8 0 0-1,-1-4 3 16,-7 3-1-15,0 5-2-1,4 0-6 0,-4 0-2 15,-8 2-4-14,12 2-5-1,-12-2-5 18,12 3-2-18,-4 0-3 0,-1 3-6 0,1 0 3 15,8 2 2-15,8-4 1 0,-5 2 0 17,9 3-1-17,15-4-6 0,-12 4-6 0,12 0-6 16,4 0-6-15,3-2-5-1,5 2-8 16,-4-3-6-16,15 8-10 0,0-11-11 1,5 10-15 15,3-4-3-16,4 0-2 0,0 0 5 18,4 5 9-18,3-5 25 0,13-2 25 0,-1 2 22 16,-3 0 19-16,15-3 9 0,0-3 7 16,16 3 2-16,4 0 4 0,3-5 7 0,8 5 0 17,8-10-10-17,4 5-25 0,8-2-54 16,0-3-76-16,15-2-96 0,-3 5-165 0,-9-3-280 17,9-2-288-17,7 4 17 0,-7-4 171 16,7 0 253-15,-8-4 293-1</inkml:trace>
    </iact:actionData>
  </iact:action>
  <iact:action type="add" startTime="202800">
    <iact:property name="dataType"/>
    <iact:actionData xml:id="d8">
      <inkml:trace xmlns:inkml="http://www.w3.org/2003/InkML" xml:id="stk8" contextRef="#ctx0" brushRef="#br0">15908 12147 35 0,'3'6'343'3,"13"-2"296"2,-16-4 224-1,12 0 180 1,-8 0-434 0,11-4-331 0,-3 4-140-1,7-3-40 1,5 3-9 1,3 0-5-1,-4-3-26-2,1 3-27 3,15 0-16-1,-8 0-8 0,0 0-2 0,8 3 6-1,0-3 16 1,-4 0 14 0,12 0 12 0,-5 0 9-2,1 0 14 3,0 0 6 0,4 3 1 2,-4-3 3-8,-1 0 0 4,5 0-2 2,4 0-6-1,-8 4-4-1,7-4 2 1,1 0 19 0,-1 0 2 0,5 0-11-2,3 3-15 3,-11-3-14-2,19 0-29 3,-19 4-9 5,11-4 1-11,-3 0 14-1,11 0 12 16,-15 0 11-16,11 0 8 0,0 0 2 17,-7 0-3-16,7 0-5-1,-4 0-10 0,-3 0-4 15,11 0 0-14,-11 0 15-1,3 0 4 16,-3 0-8-16,3 0-6 0,-3 0-9 0,3 0-26 16,-7 0-11-15,3 0 7-1,4 0-5 17,-11 0-1-16,4 0-1-1,-1 0-1 0,9 0-8 14,-9 0 2-13,5 0 3-1,-4-4 4 17,7 4 0-17,-11 0-4 0,3-3-1 0,9 3-3 16,-5 0-2-16,-3 0 5 0,-1-4 6 17,9 4 4-17,-9-3 7 0,1 0 8 0,-4 3 8 16,3-6 1-16,-3 6-5 0,4 0-6 17,-5-3-4-16,1 3-9-1,4 0 1 0,-8 0 1 15,7 0 2-14,-15 0-2-1,16 0 2 16,-4 0-2-15,3-4 2-1,-7 4-1 0,8-3-5 16,-16 3 0-16,15 0-5 0,-3 0 2 17,-4 0-1-17,0 0 3 0,0-3 2 0,3 3 5 16,-3 0-2-15,0 0 2-1,-4 0-2 17,4 0-5-16,3 0-2-1,-10 0-1 0,10 0 1 15,-3 0 1-14,-4 0 0-1,4 3 2 16,0-3-1-16,-1 0 4 0,-3 0 1 0,4 0 2 16,4 0 6-16,-12 0 1 0,12 0 8 17,-12 0-1-16,12 0 3-1,-12 0 3 0,11 0-7 15,1 0-7-14,0 3-5-1,-4-3-1 16,-1 0-5-15,5 0-1-1,-4 0-2 0,8 0 1 15,-16 0 1-14,11 0 8-1,-3 0-4 17,0 0 5-17,4 0 13 0,-1 0 0 1,1 0-7 14,4 0-5-15,-8 0 1 0,-1 0-15 17,5 0-6-17,0 0 4 0,0 0 5 16,-5-3-5-15,1 3 2-1,4 0 0 0,0 0-3 16,-1-3 3-16,5 3 2 0,0 0-5 18,-5-4 2-18,5 4 1 0,0-5 0 0,7 5-3 16,-3-4 6-16,-5 1-2 0,9 3-2 16,-9-5-5-15,5 5-1-1,3-2-2 16,-7-1-4-16,11 3 2 0,-11 0 4 0,3 0-2 16,5-6 3-15,-9 6 0-1,5 0 5 17,3 0-1-17,-3-3 1 0,3 3 1 0,-4 0-6 16,5 0 3-16,3 0-8 0,-7 0 1 16,3 0-3-12,-3 0 10-4,3 3-3 0,-3-3 9 13,3 0 3-12,-4 0-2-1,9 0-6 16,3 0-2-16,-12 0 1 0,9 6-3 16,-1-6 2-15,0 0 2-1,5 0 2 0,-5 0-2 16,0 0 2-15,0 0 0-1,8 0-3 16,-7 0-1-16,7 0-1 0,-8 0 4 0,4 0 1 16,4 0 7-15,-7 0-3-1,7 0 6 16,0-6 3-16,4 6-6 0,-4-3 2 17,4 3 3-17,4 0-2 0,-4 0-3 0,8-4 3 16,-8 1 0-15,7 3-7-1,9 0-3 19,-4 0 0-19,3-5 1 0,-3 5 2 0,11 0 4 14,0-3 2-14,1 3-6 0,-1-3-5 16,4 3-1-15,-7 0-1-1,15 0-1 16,-8-5 8-15,-4 5-1-1,1 0-2 0,-1 0 4 17,4 0-3-17,-7-3-7 0,3 3-11 15,-15 0-59-14,3 0-93-1,-3 0-126 16,-8 0-171-16,-4 3-212 0,0 2-427 0,-7-5-306 17,-1 3 84-16,-4-3 269-1,5-8 347 0,-13-3 407 15</inkml:trace>
    </iact:actionData>
  </iact:action>
  <iact:action type="add" startTime="216432">
    <iact:property name="dataType"/>
    <iact:actionData xml:id="d9">
      <inkml:trace xmlns:inkml="http://www.w3.org/2003/InkML" xml:id="stk9" contextRef="#ctx0" brushRef="#br0">14482 12605 86 0,'0'0'491'3,"0"-4"370"1,4 11 312 1,-4-2 257 1,0-5-672-1,8-5-367-2,-8 5-203 3,8-3-107-2,-4 3-58 1,4-4-27 0,-4 4-17-1,11 0-14 1,-3 0-9 2,-8 0 3-4,15 4 9 1,1 4 3 1,-1 0 9 1,1-2 1-1,3 7 5-1,4-2 3 1,4 0 8 2,-7 0 12 6,7 0 17-12,8 4 17-1,0-2 16 3,4-3 12 1,7 6 6 2,1-5-1-2,-1 0-2 0,13-3-5 2,3 2-9-2,12 1-7 1,-4-3-4 1,7 0-4 2,9 0 0-8,-8-5 7 16,11 1-1-16,1 5 4 0,-1-6 10 17,1 0 14-16,7-3 7-1,-8 0 9 0,8 4-8 15,1-4-20-14,-1 0-19-1,-8 0-20 16,9-4-13-15,-17 4-3-1,13-3 3 0,-17 0-9 16,5-6-2-16,-4 5-1 0,-8-2-1 17,4-3 0-16,-12 2 6-1,4-1 2 0,-8-3 1 16,1 1 2-16,-5 2-7 0,-7-5-5 16,-1-1-1-15,-15 2-1-1,4-3-2 0,-8 5-1 15,-3-6 1-14,-5-3-7-1,-4 4-17 17,-7-1-11-17,0-3 1 0,-4 0-8 0,-1 6-10 17,-7-7-2-16,-7-2 2 0,-5 3-14-1,0-4-13 14,-7 1 6-14,-9-2 3 1,-3 2 5 15,-4-1 6-15,-15 1 8-1,-1 5 7 15,-7-4 6-14,-12-1 6-1,3 3 14 0,-11 0 8 15,-3 5 10-14,-5-2 7-1,-3 1-4 16,-13 3-1-15,5-2-5-1,-4 3 3 0,-8 3-5 16,-4-4-24-16,0 6-14 0,0 2-17 17,-4-5-9-17,-4 6-7 0,1 3 25 0,-5 0 13 16,8 0 18-16,-11 0 12 0,11 7 11 17,4-2 6-17,0 5 3 1,4-3 2-1,24 9 1 15,-13 0-4-14,32-2-4-1,-4 5-7 16,19 4-14-15,8-1-20-1,12 1-43 0,12 4-47 16,7 2-47-16,12 3-33 0,4 4-5 2,16-1 19 12,11 2 33-13,12-2 23-1,15-9-12 16,16-4-54-16,8-7-103 1,11-1-306 15,16-1-199-16,-4-2 34 0,8 0 148 0,0-6 211 17,-4-5 263-16</inkml:trace>
    </iact:actionData>
  </iact:action>
  <iact:action type="add" startTime="278850">
    <iact:property name="dataType"/>
    <iact:actionData xml:id="d10">
      <inkml:trace xmlns:inkml="http://www.w3.org/2003/InkML" xml:id="stk10" contextRef="#ctx0" brushRef="#br0">10694 14718 37 0,'16'5'309'4,"-5"-5"241"2,-7-5 197-1,16-1 175 0,-9-2-410 0,9 0-228 0,-1-2-91 0,9 1-47-1,-5 2-39 2,8 0-39 0,0 2-30-1,0-2-24 0,8 3-18 0,4 1-2 0,0 0 1 0,4-3-2 0,3 6-2 0,1-3 7 0,-4 3-1 1,3 0 0 0,13-4 11 8,3 4 15-14,-4 0 13 0,4 4 18 16,4-4 20-15,8 0 12-1,-12 3 15 3,12-3 12 2,4 6 15 2,0-6 8-3,0-6-6 10,-5 6-6-13,5-3-4-1,8-1-14 15,-1 1 2-14,5-4 10-1,-9-2-14 16,13 6-24-16,-1-4-20 0,4-1-27 17,8 0-24-17,-11 0-8 0,-1 2-2 16,0-7-4-15,1 7-6-1,-1-7-2 16,-7 3-3-15,-5-2 6-1,13 2 0 0,-17-3 0 16,1 3 2-16,-16-2 3 0,12 0 1 16,-12 1 1-15,1-2 6-1,-5-1 2 16,-12 4 0-15,-3-1 4-1,-8-1 5 0,-8 0 3 17,0 2 11-17,-11 3 26 0,-8-5 30 15,3 5 19-14,-15-2-10-1,0 9-23 16,0-10-36-15,-8-6-63-1,1 2-52 16,-9-2-22-16,-4-3-10 1,-11 0-6-1,0 2 10 15,-16 1 22-14,12-3 26-1,-15 0 19 16,-9 4 19-16,5-1 16 0,-8 2 6 17,3-1 0-17,5 3-1 0,-13-2 4 17,5 2 3-17,0 2 4 0,-8-6 9 0,8 6 9 16,-5-4 7-16,1 7 5 0,0-5 6 17,4 2 0-17,-16 3 3 0,8-5 1 16,3 5 1-15,-10-2 1-1,3 2-2 16,0-3-10-15,-4 1-15-1,-4 2-11 0,8 1-7 16,-8-3-10-16,1 5-3 0,-1 1 3 16,-4-2-3-15,4 5-8-1,1 0-5 16,-9 0 0-15,0 0 2-1,9 0-1 16,-5 5 11-15,-4-2-1-1,9 1-11 0,-13 5-4 15,9 1-14-14,-5-3-11-1,-3 5-1 16,-1 4 4-15,-3-6 1-1,3 9 10 16,9 0 7-15,-9 5 5-1,5-7 3 0,-1 11 5 16,8-6 7-15,1 0-1-1,7 5-4 15,4 0 0-14,3-2-4-1,1 1-2 16,12 0-1-16,3-3-3 0,0 4 0 19,16-1-4-19,-4 0-2 0,12 5-7 0,4-5-3 14,3 3-5-13,9-2-12-1,3 5-6 16,8-3-5-16,12 0 2 0,3 2 4 16,5 0 13-15,11-2 8-1,0 1 11 16,20-3 10-15,3-1 11-1,8-4 13 0,20-3 4 16,8 0 1-16,11-12 3 0,-4-2 5 16,16-5 0-15,16-8 6-1,-13 1 1 16,13-9-3-16,-1 3-1 1,1-6-15 15,-1-2-34-16,1 2-49 0,-4-3-94 16,-5 8-124-15,-3-5-125-1,-4 3-111 0,-4 1-184 16,-8 8-91-15,-3 0 109-1,3-1 176 17,-12 0 199-16,-7 0 201-1</inkml:trace>
    </iact:actionData>
  </iact:action>
  <iact:action type="add" startTime="281233">
    <iact:property name="dataType"/>
    <iact:actionData xml:id="d11">
      <inkml:trace xmlns:inkml="http://www.w3.org/2003/InkML" xml:id="stk11" contextRef="#ctx0" brushRef="#br0">14105 14723 87 0,'11'0'494'1,"-3"0"362"5,4 0 307-1,-4-5 244 0,-4-1-687-2,3 6-374 3,-3-5-189-1,12 2-95 0,-1 3-30-1,5 0-2 1,11 0 1 0,0 0-3 0,8 0-9-1,4 0-5 1,4 3-3 0,3 2 1 0,1-5-3-1,11 3-2 1,1-3 13 0,-1 3 18 0,8-3 21-1,4 5 35 1,0-5 42 10,8 0 32-14,7 0 15-1,5 0 7 3,-1 0 6 1,1 0 6 2,7-5-9-2,-8 2-3 11,8 0-17-14,8-5-24-1,-15 0-41 16,-1 1-35-15,-3-2-27-1,-8 6-20 16,-8-4-14-15,-4 4-13-1,-8-1-10 0,-7 4-6 16,-9 0-5-16,-11 0-13 0,4 0-36 17,-15 4-48-16,-5-4-77-1,1 3-72 0,-9 0-80 15,-3 1-70-14,-4 5-72-1,4-6-63 16,-1 4-105-15,-14 1-248-1,-1 6-185 0,8-2 94 15,-12 3 214-14,8-8 270-1,-11-1 299 17</inkml:trace>
    </iact:actionData>
  </iact:action>
  <iact:action type="add" startTime="282234">
    <iact:property name="dataType"/>
    <iact:actionData xml:id="d12">
      <inkml:trace xmlns:inkml="http://www.w3.org/2003/InkML" xml:id="stk12" contextRef="#ctx0" brushRef="#br0">17321 14641 38 0,'12'10'392'1,"-9"-7"371"0,5 1 319 5,0-4 267-1,-4-4-430-1,4 1-427 1,-4 3-209 0,11-4-106 0,5 4-46-1,-9-3-25 1,9 3-19 0,3-3-29 0,1 3-17-1,-5 3-7 1,12-3 4 0,0 0 10 0,4 3 13-1,0-3 17 1,-3 0 10 0,6 4 36 0,1-4 2-1,-4 3-9 3,12-3-12 11,-12 4-9-18,12-4-26 0,-4 5-4 0,7-1 12 4,1-1 12 1,4 0 8-1,7-3 1 1,0 4 3 0,16-4 1 0,-12 0-2 0,16-4 0 1,0 4-6 3,-1-3-17-8,1 0-20 15,0-1-18-16,-4-1-19 0,-12 5-14 17,-4-4-4-16,5 4 0-1,-17 0 2 0,-3-3-7 16,0 3-14-16,-12 0-51 0,-4 0-87 16,4 0-122-15,-12 3-129-1,1 1-161 0,-9 1-141 16,-3-1-218-16,-8 6-400 0,4 2 29 16,-8-2 234-15,-8-2 307-1,-4-8 352 0,-7-3 312 17</inkml:trace>
    </iact:actionData>
  </iact:action>
  <iact:action type="add" startTime="286016">
    <iact:property name="dataType"/>
    <iact:actionData xml:id="d13">
      <inkml:trace xmlns:inkml="http://www.w3.org/2003/InkML" xml:id="stk13" contextRef="#ctx0" brushRef="#br0">28200 14556 85 0,'42'8'485'2,"9"-8"389"3,-4 5 357 0,7-10 355 0,5 2-588 0,3-2-297-1,0 2-195 1,12 0-125 0,4 3-131 0,4 0-94 0,4 0-65 0,3 3-52-1,-7 5-66 1,4-5-87 0,-5 5-105 0,-3 3-165-1,0-7-202 1,0 8-196 0,-8-5-321 0,-4 0-195-1,-3 2 139 2,-5-3 279-4,-7-6 316 4,-9-3 333-2</inkml:trace>
    </iact:actionData>
  </iact:action>
  <iact:action type="add" startTime="287000">
    <iact:property name="dataType"/>
    <iact:actionData xml:id="d14">
      <inkml:trace xmlns:inkml="http://www.w3.org/2003/InkML" xml:id="stk14" contextRef="#ctx0" brushRef="#br0">4838 15238 50 0,'12'5'357'3,"-4"-3"263"2,-8-2 184 0,11 0 148 0,-7-2-498 0,12-3-250 1,3 2-101-1,-7 0-4 0,11-1 14 0,4 0-10 1,5-1-28-1,3 2-22 0,11-1-19 0,-11-2-27 0,16 6-10 0,-4-9-6 0,7 9 0 0,-3-4 10 0,3 1 24 0,5 0 33 2,3-1 40-4,8 4 18 4,4-5 8-2,8 1-4 2,7 1-12-2,5-1-15 1,7 1 10 0,12 0-2 1,4-6 15-1,11 5 17 7,9-4 18-12,3-3 2 15,4 3 10-16,-8-2-3 0,4-2-12 20,-7 8-24-20,-9-2-9 0,1-3-18 0,-1 5-18 14,-3 1-21-14,0-1-10 16,-4 1-23-15,-4 0-4-1,-1 3-3 0,-2-6 0 16,-13 3-6-16,4-1-5 0,-7 1-6 16,-5 0-4-16,-7 3-1 1,-8-4-3 15,4-1 14-15,-12 5 1-1,0-4 2 0,-4 4-14 16,-11 0-38-15,4 0-62-1,-5 0-70 15,-7 4-85-14,4-4-127-1,-12 5-114 16,-4-1-190-15,0-1-369-1,0 4-80 16,-4 2 161-15,-3-6 250-1,-9-3 308 0,-3-3 298 15</inkml:trace>
    </iact:actionData>
  </iact:action>
  <iact:action type="add" startTime="343210">
    <iact:property name="dataType"/>
    <iact:actionData xml:id="d15">
      <inkml:trace xmlns:inkml="http://www.w3.org/2003/InkML" xml:id="stk15" contextRef="#ctx0" brushRef="#br0">16087 17300 78 0,'19'4'457'10,"-3"-4"322"-9,-5 11 250 0,-7-3 207 3,12-8-629 1,-4 0-326-1,7 0-133 2,0-5-43 1,5 5-17-4,-1 5-15 1,8-5-15 0,16 6-20 1,-12 1-19 1,16-2-12-1,-1 7-9-1,1-5-4 1,7 5 0 0,5-2 1 0,-9-1 3-1,16 1 4 1,0-3 3 1,4 6-4-3,8-3-1 2,0 2 10 0,7-2 3 0,5-1-7 0,-9 1 4-1,25-2-4 3,-9 5-12 4,-4-7 4-11,16 7 12 16,-4-7 22-15,8 1 18-1,0-3 18 0,7 5 8 16,-7-3 7-15,12-2-2-1,3 5-5 16,-4-6-3-16,5 0-1 0,7 1 4 0,4-1-16 16,-8 1-9-15,16 1-11-1,0-1-9 16,-4-4-23-15,4 3-6-1,0 0 2 0,3 1 1 16,1-4-8-16,4 3 1 2,-4-3 6-2,-1 0 2 15,5-3-8-15,-12-1-1 0,4 4 4 16,0-6 5-15,-4 2-10-1,-1-5 6 0,-2 2 2 16,-13-5 3-16,12 5-14 0,-16-8 3 16,5 4 3-15,-5-1 4-1,-11-1 2 16,-4 0 2-15,-4-5-3-1,-4 2-6 0,-11 1-3 16,-1-4-8-15,-11 2 3-1,0-4 3 0,-12 2 2 15,-8 0 4-14,-4-2 6-1,-7 2 9 16,-16 1 7-15,-4-5 5-1,0 1-2 0,-11 1-10 16,-5-1-25-16,-3-1-46 0,-8 1-33 17,-4-1-29-16,-4-3-28-1,-4-1-23 0,-11 2 7 16,-1-1 2-15,-3 0 12-1,-16-6 11 15,4 5 29-14,-16-2 26-1,-7 0 24 0,3-3 22 15,-7 3 28-14,-16 0 27-1,12 2 17 16,-4-5 20-15,-12-1 11-1,-7 3 12 0,3 0 4 16,-3-1-3-16,-5 2-4 0,1 3-1 17,-9-5-16-16,-7 5-4-1,12-1-3 0,-16 1 10 15,4 0 4-14,-4-1 13-1,0 1-4 16,-4-2-14-14,-11 8-9-2,11-8-12 0,-15 11-16 14,7-7-5-13,-7 5 0-1,-1 3-6 17,-7-3-4-17,8 2-4 0,-4 5-4 0,-1-4 1 16,-11 6 0-16,4 3-11 0,0-2 0 17,-4 6-3-16,-4-2-19-1,-3 5-35 0,-5 5-22 15,-7 4-13-15,-5-4-22 0,-11 10 2 17,4 1 29-16,-12 0 20-1,-3 3 20 0,-5 7 33 16,-11-4 10-16,4 8 10 0,-9 0 24 19,-3 5 15-19,0 2 13 0,4 1 26 0,0 7-3 18,8 3-16-17,3 2-2-1,16-2-23 0,4 5-12 13,20-4 17-13,11-1 10 0,27 4-9 15,12-13 0-14,20 3-16-1,15 1-22 16,24-11-28-16,15 3-25 0,8-2-33 16,19 2-104-15,12 2-62-1,12 4-22 16,15-2-5-15,16 1 3-1,19-2 58 0,12 0-13 18,27 0-64-17,12 0-101-1,27-2-162 1,8 2-172 11,16 1 48-11,15-2 147 16,0-11 188-17,16-7 193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9938">
    <iact:property name="dataType"/>
    <iact:actionData xml:id="d0">
      <inkml:trace xmlns:inkml="http://www.w3.org/2003/InkML" xml:id="stk0" contextRef="#ctx0" brushRef="#br0">22242 5741 56 0,'0'9'373'2,"0"-9"274"3,0 3 196 0,4 0 147 0,-4-3-550 0,8 0-275 0,0 0-113-1,4-3-22 1,-9 3 9 0,17 0 7 0,-1 0-10-1,1-3-10 1,-1 3-8 0,5 0 7 0,7-6 6-1,0 3 11 1,0 3 13 0,4-4 13-1,-4 1 7 1,0 3 4 0,1-3 5 2,3 3 1-6,-4-5 0 5,8 5 10-1,0 0 11 0,-4 5 11-1,4-5 7 1,0 3 6 0,11-3-2 0,-7 3-18-1,0 1-10 1,15-1-12 0,-3 3-7 0,3-3-6-1,-3 4-6 2,7-7-3 5,4 3-8-11,0 1-7 18,4 1-5-17,4-5-1-1,4 4 4 0,-4-4 3 15,0 0 19-15,8 0 21 0,8 0 19 16,-1-4 8-15,-3 4-12-1,7-5-19 0,5 5-27 16,-1-4-20-16,12 1-15 0,-8 3-2 17,-3-4-3-17,11 4 3 0,3-3 4 0,-6 3 3 16,3 0 3-16,4-3-4 0,-1 3-9 18,1 0-10-18,0 0-8 0,0 3 0 0,0-3 7 15,0 0 4-14,0 3 6-1,0 1 11 16,-8-4 8-16,8 0 11 0,-4 0 1 0,-4 0-3 17,4 3 3-17,-12-6-4 0,12 3-7 16,-7 0-7-16,-5-4 5 1,4 4-12-1,-7-3-6 16,3 3-4-16,-4-3 6 0,-7 3-3 17,4-6 1-17,-9 3-3 0,-10-1-7 16,-5 1-3-16,4 3-7 0,-12-3-1 0,-3-2 2 17,-12 1 2-17,3 4 4 0,-11-4 8 18,-4 1-1-18,-3 3 1 0,-5-5 1 0,-7 5-6 15,-1-3 1-14,1 3-1-1,-5 0 0 16,-11 0 2-15,4 0 6-1,-4-3-5 16,0 3-12-16,0 0-18 0,0 0-35 0,0 0-51 4,0 0-63 1,-4 0-85 0,4 0-109-1,0 0-114 1,0 0-134 0,-7 0-155 0,3 0-350 12,-12 3-113-17,12 0 151 0,-7 2 266 16,-5-5 308-15,4-8 328-1</inkml:trace>
    </iact:actionData>
  </iact:action>
  <iact:action type="add" startTime="65590">
    <iact:property name="dataType"/>
    <iact:actionData xml:id="d1">
      <inkml:trace xmlns:inkml="http://www.w3.org/2003/InkML" xml:id="stk1" contextRef="#ctx0" brushRef="#br0">12150 10831 60 0,'27'5'421'2,"-7"-5"308"4,-1 0 245-1,-3-5 202 0,11-3-549-1,-3 5-339 1,7 3-132 2,0-5-116-2,16 2-59 0,-12 3-35 1,15 3-31-1,-3 2-20 0,0-5 55 0,3 8 26 0,1-8 11 0,7 3 5 0,-7 2 6 0,3-2 17 0,9-3 22 1,-1 0 28 1,4 2 37-5,0-2 27 4,5 0 13-1,3-2-3 0,3 2-16 0,5-3-21 0,0-2-17 1,4 2-10-1,7-2 4 0,4 2 5 9,-11-5 2-14,15 5-13 17,1-5-8-17,-1 3-20 0,4 2-4 0,-4-1-9 16,4 1-6-16,-4 0-2 0,5-3 0 17,-5 3-1-17,8 3-2 0,4-4 7 17,-8 4-1-17,4-3-3 0,4 3-4 16,0 0 7-16,0 0-4 0,0 0 1 0,-1 0 3 17,1 0 8-17,0 0 0 0,4 0 11 16,-4 0-2-16,0 0-1 0,0 0-5 17,8 0-1-17,-1 0-9 0,-7 0-5 17,0 0-8-17,0 0-2 0,-8 0-8 1,8 3 2 14,-4-3 12-15,4 4 5 0,-16-1 2 17,16 3 3-17,-4-3-1 0,-4 0-8 17,4 1-4-17,-7-4-10 0,-9 3-1 16,4 2 4-16,1-1 23 0,-13 0 16 0,9-4 19 17,-5 0 4-16,1 0 4-1,-4 0-10 16,-5-4-7-16,1 4-7 0,0-4-4 16,-8 4-6-16,-8-5-4 0,0 2-12 17,-7 3-13-17,-9 0-9 0,1 0-10 17,-16 0-9-17,12 0 1 0,-16 0-1 18,0 3 0-18,-12-3 1 0,-3 5-4 0,0-5-2 16,-5 0-1-16,-7 4-6 0,-4-4-16 16,16 4-31-16,-16-4-38 0,4 3-45 16,-4-3-53-16,0 8-51 0,7-5-54 3,-3 10-68 13,-4-8-82-16,0 9-110 1,0-4-354 13,-4 6-140-14,-3-3 110 0,3 3 218 16,-12 0 268-16,5-13 314 0</inkml:trace>
    </iact:actionData>
  </iact:action>
  <iact:action type="add" startTime="67976">
    <iact:property name="dataType"/>
    <iact:actionData xml:id="d2">
      <inkml:trace xmlns:inkml="http://www.w3.org/2003/InkML" xml:id="stk2" contextRef="#ctx0" brushRef="#br0">21032 10963 40 0,'3'3'319'2,"9"2"229"4,8-10 176-1,-1 2 144 0,-7-2-452-1,15 2-236 0,-4 0-72 2,5-1-17-1,3 0-2-1,0 4-4 1,4-5-17 0,12 2-23 0,3 3-16-1,-7 0-11 1,12 0-4 0,-5 0-1 0,13 0 6 0,3 0-1-1,-4-4 5 1,4 1 4 0,4 3 5 1,0-3 9-4,4-1 6 3,4-1 11 1,4-2 7-1,0 3 4-1,3 1 0 1,5 0-2 0,3-3 2 0,1 3-3-1,-1-1-2 13,9 1 4-17,-1 3-2 0,4-3-4 17,-4 3 2-16,8-4 4-1,-4 4 0 0,0-5 8 15,8 5 5-14,8-4 5-1,-8 4 2 16,8-3 1-16,-8-2-1 0,3 3-1 0,5-1 0 17,4-3-5-17,-5 3-5 0,13-4-9 16,-9 4-14-15,9-2-11-1,-9 2-6 0,9-5-3 16,3 3-2-16,4 2 2 0,-4 0-3 17,8-5 1-17,8 3-13 0,0 2 3 0,0-1 5 16,-4 4-4-15,12 0-8-1,-12-3 12 16,3 0 7-16,1-3-3 0,-4 6 10 0,-4-3 16 17,8 3 7-17,-8-4 7 0,0 1-8 16,8 3-3-15,-8-3-11-1,8 3-10 0,-16-4-18 18,8-1 2-18,0 1-2 0,-3 1 0 0,-5-1-12 15,-4 1 3-14,1 0-1-1,-9-6-8 16,5 5-12-16,-12 1-9 0,-5-5-20 16,-3 6-30-15,-7-4-33-1,-9 3-41 0,-7-2-36 16,-4 2-39-15,-1 3-54-1,-3 0-75 15,-15 0-106-14,-1 0-146-1,-12 0-387 0,1 0-100 16,-16 8 130-15,4-8 240-1,0 3 278 0,-16-6 306 16</inkml:trace>
    </iact:actionData>
  </iact:action>
  <iact:action type="add" startTime="69760">
    <iact:property name="dataType"/>
    <iact:actionData xml:id="d3">
      <inkml:trace xmlns:inkml="http://www.w3.org/2003/InkML" xml:id="stk3" contextRef="#ctx0" brushRef="#br0">3394 11802 13 0,'0'0'214'2,"0"0"181"4,7-10 146-1,-7 1 116 0,0 9-301 0,0-10-211 0,4-2-78 0,-4 8-41 1,8-2-23-1,-8 6-15 0,4-9-11 0,4 5-7-1,-8 4 0 2,7-3 4 1,-3-1 11-5,-4 4 12 3,12 0 7 2,4-3 3-3,-12 3 1 2,15-3 1 0,-7 3-5-3,7 0-2 3,8 0 4-1,-11 3 2 7,19-3 1-11,-12 3 5 1,9-3 2 3,6 0 1 1,-6 0 2-1,10 0-4 0,1 0 0 0,8-3 0 0,-4 0 6 1,7-3 5 0,5 3 12-3,3-4 8 2,-8 4 10 1,9-4 8 0,-1-2 0 9,8 4-2-15,8 0-4 0,-12-4-3 17,16 2-5-17,-4-1-1 0,3 0 0 16,1 0 0-16,-4 2-3 0,12-2-5 18,-1 0-5-18,5-2-2 0,-9 1 0 0,17 2 2 16,-9 3 6-16,8-2-11 0,8-3-2 16,-11 5-8-16,14 1-8 0,9-5-7 17,0 4 1-17,-4 4-3 18,15-4 2-18,0 1 3 0,9 3 2 15,-13-5 7-15,1 5 7 0,-5 0 12 17,-3-3 7-17,-8 3 12 0,0 0 0 17,4 3-4-17,-5-3-6 0,-3 5-9 0,4-2-10 16,0 1-5-16,0 5-5 0,0-6-4 16,0 4-2-15,4 2-4-1,-4-3 0 16,0 1-5-16,7 6 4 0,1-3-7 17,-16-2-4-17,8 3-2 0,8 5 3 0,-8-5-3 16,-8 5 2-15,8-6 6-1,0 6 11 16,-4-3 6-16,-4-1 12 0,4 4 13 17,-12-6 12-17,12 3 9 0,-8-3 4 17,-3-2 6-17,3 3-4 0,-8-3-9 0,5-1-8 16,-5 2 0-16,-7-6-9 0,3 4-6 17,-7 2 2-17,-8-6-3 0,8 4-3 17,-4-4-5-16,-12 1 4-1,-4 1-6 0,5-1 4 16,-13-4-4-16,-3 3 0 0,-1 0-4 16,1-3-8-16,-16 4-7 0,4-4-7 17,-8 3-3-17,0-3-4 0,0 6 3 18,-3-6-1-18,-9 3-1 0,4-3-5 0,-3 4-12 15,-1-4-31-15,1 3-56 0,-5 0-87 17,5 2-125-17,-1-3-163 0,1 4-237 17,-1-3-198-17,1 0 64 0,-5 2 188 1,5-5 238 14,-9-5 247-15</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17523">
    <iact:property name="dataType"/>
    <iact:actionData xml:id="d0">
      <inkml:trace xmlns:inkml="http://www.w3.org/2003/InkML" xml:id="stk0" contextRef="#ctx0" brushRef="#br0">21000 5704 50 0,'-15'-4'327'3,"11"4"235"3,-12-9 195-1,12 2 168 0,4 4-470 0,0 3-201 0,0 0-108 0,0-12-64 0,0 5-45 0,4 0-44 1,-4 2-23-1,16 1-1 0,-12 1 10 0,4-1 21 0,-1 4 29 0,5-3 24 0,-8 3 22 0,12 0 6 0,-5 0-6 1,1 3-15 0,0-3-12-3,-1 4-14 3,5-1-5-1,3 6 2 0,-7-2 4 0,7 0 3 0,-3 2 6 1,3 1 11-1,1-2 10 0,-1 3 10 0,5-3 10 0,-5 3 1 0,8 0-9 0,-3 2-2 0,3-7-11 0,4 5-7 0,0-2-5 1,1-3-1-1,-1 1-3 0,0 2-6 0,8-6-9 0,-4 4-9 0,12-2-11 0,-5-3-7 0,-7 4-5 1,16-3-3-1,-4 5-3 11,3-8-2-16,-7 7 0 0,8-3-1 16,-1 1 2-14,1-2 2-2,4-1-1 15,3 6-2-15,-11-2 4 0,3-4-3 17,9 6 8-17,-5-1-2 0,12-3 4 0,-3 1-1 16,-1 1 2-15,0-2 3-1,1 5 1 16,7-6 2-16,-8-3 1 0,8 4 5 17,-4-1-5-16,4 0 2 0,4-3 0-1,4 0-1 15,-4 0-4-14,4 0 2-1,0-3-1 15,0 0-4-15,4-4-1 0,-1 1-5 17,1-1 2-17,0-4-5 0,0 3 1 16,-1-3-4-15,-7-5-3-1,0 2-10 1,4-1-5 14,-12-4-6-12,12 0-8-3,-8 0-4 14,-3-4 0-14,-5 1-1 0,0-4 2 17,4-1 9-17,-15 1 6 0,-4 0 6 17,-1 0 8-17,-3-1 10 0,-4-3 8 0,-8 3 10 16,0 1 6-16,-11-5 2 0,-4 5-3 16,-1-3-6-15,-11 7-14-1,4-6-13 16,-16 2-12-16,4-5-19 0,-11 5-12 17,3 1-5-17,-12-5-4 0,-7 8 4 1,0-6 12 14,-16 2 13-14,-3-1 14-1,-5 4 15 16,-3 1 12-16,-8-1 10 0,-12 1 8 17,12 4 1-17,-16-5-3 0,0 4-6 17,-7 3-8-16,3 3-5-1,-11-6-1 0,3 3 1 15,-7 0 2-15,7 5 3 0,-7 0 1 17,4 3 5-17,-12 1 3 1,4 0 8 15,-8-2 11-15,4 6 2-1,-4-1 2 0,0 4-5 16,0 0-8-15,0 4-7-1,-4 3-9 15,4-2-10-15,-7 2-4 0,7 3-3 16,-8 3 0-15,8-2-3-1,0 3-1 16,0 7-3-16,0-2 1 0,1-2-3 17,-1 5-5-16,7 2-10-1,-6 2-7 0,3 4-2 15,7-3-7-14,9 2 1-1,7 2 7 16,4-1-2-16,5 0-8 0,14 0-8 17,13-1-10-17,7-1-20 0,4 1-20 17,8 2-21-17,19-2-16 0,4 3-6 0,8 5 15 16,16-2 27-16,7 1 35 0,16 5 37 17,12-1 36-17,15-4 19 0,16-1 12 18,19-3 6-18,12-1 5 0,27-3-12 0,4-2-2 15,12-4-28-15,15 1-62 0,4-5-104 17,8 1-152-17,-4 0-331 0,16-3-110 17,-4 3 71-17,-4-6 167 0,-4 0 212 16,-8-3 225-16</inkml:trace>
    </iact:actionData>
  </iact:action>
  <iact:action type="add" startTime="81199">
    <iact:property name="dataType"/>
    <iact:actionData xml:id="d1">
      <inkml:trace xmlns:inkml="http://www.w3.org/2003/InkML" xml:id="stk1" contextRef="#ctx0" brushRef="#br0">2985 8962 43 0,'0'0'323'2,"0"0"246"5,0 0 216-2,0 0 183 0,0 0-470 0,0 0-260 0,0 0-156 0,0 0-112 0,0 0-66 1,7-7-25-1,-3 4-4-1,12 3 18 1,-12-4 24 1,8 4 20-1,3 0 18 0,1 4 16 0,3-4 14-1,1 0 11 2,7 3 7-1,-12-3 5 3,17 3 6-5,3 1 6 2,-4-1 6-1,4 6 8 1,12-6 4 1,-1 4 5-1,1 2 2 0,4-2 1 0,-1-4 2 1,5 4 3-2,3 2 8 2,4-2 5-1,-7 1-2 0,15 1-2 1,0-4 3-1,4 3 5 11,0 5 11-16,4-10 21 0,4 4 20 17,-1-4 9-17,1 3-9 0,12-3-14 17,-1 1-23-17,1-4-24 0,7 3-15 16,-8-3 1-16,16 0-11 0,-4 0-5 0,1 3-10 17,3-3-6-17,-4 4-11 0,8-4-8 17,7 0-3-17,1 3 2 0,7 3 1 16,5-6 3-16,-1 0 11 17,8 3 10-17,8-3 9 0,4 7 14 17,0-4-6-17,4 2 3 0,-4-1-3 16,-8 0-4-16,0-1-16 0,0 0 0 17,-8 2-1-17,12-5-4 0,-4 2-10 0,0 4 2 17,0-6 3-17,8 3-1 0,-8-3-5 16,4 3 5-15,-4-3 5-1,16 0 3 18,-12-3-8-18,4 3 5 0,3 0 2 0,5 0 2 15,-4-3-8-15,0-3 5 0,3 4 1 16,5 2-6-16,-1-8-6 0,-7 5 2 17,8-1 5-17,-1-5-7 0,-7-1 6 17,0 1 5-17,3-1 4 0,-11 3-7 16,4-5 6-16,0 2 3 0,-16-3-1 0,8 2-1 17,-11 0 4-17,7 1 2 0,-23-7-1 17,11 7-1-17,-15-6-3 0,-8 6-7 17,-12-6-2-17,1 4 0 0,-5-2-3 1,-15 2 4 14,4 2 3-14,-23-6 2-1,-5 5 3 16,-7-5 2-16,-4 6 8 0,-15-3 6 16,-5 3 18-16,1-2 24 0,-9 2 25 17,-11-3 4-16,8 3-11-1,-16-7-39 0,4 3-61 16,-7-4-68-16,-9-1-53 0,-11-4-32 16,0 4-4-15,-20-4 17-1,1 1 29 16,-13-2 36-16,1 2 35 0,-16-4 27 17,-4 3 10-17,1-3 11 0,-1 4 4 0,-4-5-1 16,-7 1-12-16,-5 0 3 0,1 0-3 17,-12-5 0-17,4 5 1 0,-8-1 14 17,0-2 8-17,0 3 3 0,0-6-5 17,-15 2-1-17,11 1-5 0,-11-1-6 0,3-1-6 16,0 0 4-16,1 2 4 0,-16-2-1 17,15 1 2-17,-11 1 1 0,3-1-3 16,1 3-1-15,-8 0 2-1,-4 1-12 16,7 0-4-16,-3 2-5 1,-4 2-7-1,8-4-14 16,-8 3 0-16,0 1-6 0,-4-1 0 16,4 1 8-15,-4-5 3-1,4 4 4 16,-8 1 16-15,0 3-1-1,0-4 3 0,8 1 14 17,-4 4 8-17,4-5 6 0,-8 4-2 15,8 0 0-14,-8 0 0-1,0 0-1 16,5 2-11-15,-17 0 7-1,-7 1 6 17,-12 6-5-17,-4-2 2 16,0 1 9-16,-4 5 5 0,12 6-4 17,0 0 5-17,11 3-2 0,-3 7-15 0,8 6-7 16,-1 3-1-16,4 5-9 0,-11 2-8 16,8 6 7-15,-5 7 5-1,5 7-9 16,-1 2-1-15,-7 7-2-1,7 4-16 0,16 6-22 16,-11 4-1-16,22 7 3 0,-3 0 4 16,8-2 12-15,19 1 14-1,16-4 7 16,-1-2 3-16,32-5-5 0,4 1 2 17,11-6-3-17,12 3-4 0,12-7-3 16,15 7 13-15,20-7-5-1,4 6-2 0,15 2 0 16,8-6 6-16,23 3-9 0,5-3 17 17,19-5 10-16,19-3 10-1,12 0 10 16,19-3 10-15,12-4-15-1,20-1-49 0,11-8-128 15,12 5-162-14,15-8-342-1,-3 0-193 16,23-4 49-15,-16-7 186-1,8-7 228 16,-15-16 256-16</inkml:trace>
    </iact:actionData>
  </iact:action>
  <iact:action type="add" startTime="113496">
    <iact:property name="dataType"/>
    <iact:actionData xml:id="d2">
      <inkml:trace xmlns:inkml="http://www.w3.org/2003/InkML" xml:id="stk2" contextRef="#ctx0" brushRef="#br0">9608 11659 78 0,'7'5'422'2,"-7"-5"281"3,8-5 219 1,-4-1 179-1,8-2-629 0,-4 3-254 1,3 2-120-1,1 0-45 0,7-1-18 0,9 0-12 0,3-1-9 0,0 2-8 0,8 3-6 0,-4-4-3 0,12 4-1 0,-1-3-3 1,1 0-2-1,4 3 3 0,-8 0 1 0,7 0 2 2,1 3 4 7,3 0 10-14,5-3 15 0,-5 4 14 4,9-4 15 2,-1 3 17-1,8-3 13 0,-8 5 0 0,16-5 0 0,-12 4-6 0,12-4-8 10,-4 4-16-14,8-1-7-1,0-3-8 16,-1 3-4-16,9 2-4 0,-8-2 2 16,3 2 6-16,5 1-2 0,-4-1 3 17,7-2 2-17,4 5 2 0,-3-3-2 17,7 0 0-16,-4 3-12-1,1 1-5 0,-1-2-13 15,4 0-3-15,8 2 6 0,-11 1 10 17,3-3-3-17,8 2 6 0,-4 1 1 16,4-1-6-15,4-3-10-1,-8 1-2 16,0 2 0-16,8-2-4 0,0 1-2 1,0-1 7 15,0 2 11-16,-4-3 0 0,4-2 6 18,8 5 7-17,-8-3 2-1,-1-2 3 0,1 3 6 15,0-2 5-14,4 2 8-1,-4-4 8 16,0 1 3-14,8 5-4-2,-8-6-1 14,7 1-7-14,-7 2-7 0,4-1 1 16,-4 3-4-16,0-5-2 0,0 0 3 17,7 4-3-17,-7-2-1 1,0-1 1 0,8 3-6 14,-8-4-5-15,0 5 0 0,0-2-6 16,0-1-1-16,3 0-4 0,-3 2-3 17,-4-3-5-17,4 1-2 0,-8-2 0 17,4 0-1-17,-7 1-2 0,-5-1-2 16,12 1 1-16,-16-4-1 0,1 0 8 17,-1 0 0-17,-3 0-4 0,-4 0-1 17,-5 0-7-17,1 0-4 0,0 0-6 2,0-4 3 14,-5 4-6-16,-10-3 4 0,-1 3-4 16,-4 0-1-16,-7 0-3 0,3-4 0 16,-7 4 3-16,-5 4 0 0,1-4 5 16,4 0-5-16,-16 0-10 0,4 3-26 17,0 1-40-16,-8-4-59-1,-8 5-64 18,4-1-64-18,-7 2-57 0,3-2-51 0,-3 5-63 15,-1-3-84-15,-3 1-236 0,-1 6-284 16,5-2 29-16,-9-3 183 0,9-2 253 17,-8-1 306-17</inkml:trace>
    </iact:actionData>
  </iact:action>
  <iact:action type="add" startTime="115266">
    <iact:property name="dataType"/>
    <iact:actionData xml:id="d3">
      <inkml:trace xmlns:inkml="http://www.w3.org/2003/InkML" xml:id="stk3" contextRef="#ctx0" brushRef="#br0">21487 11761 31 0,'62'12'350'3,"-3"-5"313"1,-5-7 250 2,12-4 218-1,1 1-390 0,3 0-360-1,4-3-141 1,4 3-51 0,7-1-19 0,5 1-18-1,11 3-36 1,-4 0-38 0,20 0-28 0,0 0-25 0,8 0-27-2,3 0-1 3,4 0-3-1,5 0 4 0,-1-3 3-1,16-6-2 1,4 5-2 0,3-3 4 1,5 1-10 19,3-3-7-25,8-1 11 0,16 3 11 0,-8-7-11 0,12 9 7 16,0-4 0-16,3 2-4 0,5 2 5 0,3 2 20 17,8 0 24-17,-8-2 38 0,9 5 24 16,3 0 18-15,-4 0 20-1,8 5-5 0,-12-5-19 16,12 3-4-16,-4 5-29 0,-12-1-24 17,8 2-22-17,-11-4-17 0,-4 9-18 0,-9-4-1 16,-7 0-18-16,-7 2-4 0,-13-1-20 17,1 1-39-16,-20 4-70-1,0-10-63 0,-8 6-70 16,-8-1-77-16,-3 0-110 0,-12 2-108 16,-12-3-282-16,-7-1-174 0,-9 1 86 0,-7 2 217 18,-12-8 256-18,-7-1 288 0</inkml:trace>
    </iact:actionData>
  </iact:action>
  <iact:action type="add" startTime="116713">
    <iact:property name="dataType"/>
    <iact:actionData xml:id="d4">
      <inkml:trace xmlns:inkml="http://www.w3.org/2003/InkML" xml:id="stk4" contextRef="#ctx0" brushRef="#br0">2946 12508 81 0,'0'-8'466'4,"-12"0"337"1,12 8 302 0,0 0 264 0,0-3-641 0,0 3-365 0,0 0-201 0,0 0-142 0,8-8-89 0,4 5-35 1,7-5 4-1,4 8 14 0,9 0 11 0,6 0 8 0,5 0-1 0,8 0-2 0,0 8-2 0,11-5 2 0,0 0 3 0,8 2 12 2,4 2 18-3,4 2 18 1,4-6 13 0,3-3 6-1,13 3 6 2,-1-3 9-1,4 0 27 0,8-3 30 8,4-5 37-12,4 0 27 15,8-6 19-16,7-2-1 0,0 0-13 16,9-1-25-16,-9-2-21 0,-3 0-24 0,11 0-21 17,-16 4-38-17,16-1-20 0,-11 4-15 17,-1 5-60-17,5 4-125 16,-9 3-195-16,1 8-549 0,-4 6-180 17,-16 2 86-16,4 2 236-1,-27-5 315 17,-16-10 359-17</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74215">
    <iact:property name="dataType"/>
    <iact:actionData xml:id="d0">
      <inkml:trace xmlns:inkml="http://www.w3.org/2003/InkML" xml:id="stk0" contextRef="#ctx0" brushRef="#br0">4145 10536 246 0,'16'5'697'2,"-5"-2"329"3,1 5 263 1,0-8 5-2,7 3-773 1,8-3-292 0,-3-3-97 1,3 3-48-1,4 0-46 0,0 0-37 1,4 0-21-2,-4-3-14 1,1 3-1 0,14 0 6 0,-15-5 17 0,4 2 36 0,12 3 40 1,-16-5 43-1,4 2 35 1,4-1 24 1,4 4-1 1,4-3-9-7,-12 0-25 2,16-3-32 2,-1 3-21 0,1-1-33 1,-1 1-24-1,1 3-16 0,0-3-6 0,3-1 0 0,-3-1 10 0,-1-2 12 0,9 7 13 2,-9-4 9 3,13-2 10-10,-9 0 4 18,9-1-6-18,-1 4 3 0,4-4 0 16,-4-2-5-16,4 1-6 17,5 3 8-16,6-4-1-1,-10 2-7 15,14-1-8-15,-3 5-8 0,4-2-16 17,-4 2-11-17,4 3-5 17,7 0-5-17,-7 3 3 0,8 2-3 16,-9-2 3-16,-3 0 1 0,0 2 4 17,-4-3-3-17,-4 3 0 0,0-1 0 16,-4 1 3-16,4-2 8 0,4-1 4 18,-3 3 0-18,-1-2 3 0,0 1-3 15,4-4-4-14,-4 5 0-1,0-1-5 16,-4-1 1-16,12-3-2 0,-12 7-3 18,12-7 1-18,-4 3 4 0,0 3-1 0,4 0 1 16,-8-6-2-16,4 4 0 0,0 3-2 16,8-2 4-16,-5-1 3 0,-3 2 4 17,0-2 8-17,4 5 8 0,-4-3 4 16,0-2-4-15,8 4-4-1,-4 0-3 17,4-5-1-17,-1 5-4 0,-7-5 2 16,8 1 1-16,-8 5-6 0,8-6-11 17,0-3-2-16,-8 3 6-1,7 1 4 0,1-4 18 15,0 0 11-15,8 0 2 0,-9 0-14 17,5 0-8-17,-4 0-9 0,-1 3-5 16,1-3-1-15,0 0 10-1,0 6-4 16,7-6-4-16,-7 3-5 0,4 0 1 17,-4-3-2-17,7 4 0 0,1 3 0 16,-12-2-3-14,3-1-1-2,9-1-3 0,-1 0 2 16,-3 1 2-16,4 5 9 0,-5-6 2 16,5 1 6-16,-5-1 3 0,5 0-1 17,0 2 3-17,-5 3 3 0,9-8-3 16,-5 6 2-16,1-2 1 0,3-1-10 17,-7 2-1-17,3-1 3 0,5 1 3 17,-5-3 2-17,5 1 2 0,-1 2-7 16,1-2-6-16,-1 3-1 0,5-4-4 18,-1-2 0-18,4 3 6 0,0-3 9 0,1 0-2 16,3 0-2-16,4 0 1 0,-4 0-2 16,0 0-10-16,4 0-3 0,-4 0 2 17,8 0-2-17,-4-3 1 0,4 3 5 16,0 0 9-15,0-2-2-1,0 2 4 16,4 0-1-16,3-6 4 0,1 6-11 18,-4 0 3-18,3 0-1 0,1 0-2 0,-4 0 0 16,4 0 3-16,-1-3-4 0,-3 3-2 16,8 0 0-15,-5 0 4-1,1 0-2 16,-4 0 7-16,11 0 1 0,-11 0 4 16,4 0-7-15,0 0-2-1,3 0-2 16,-7 0 1-15,4 0-1-1,-1 0 5 16,-3 0 2-16,4 0-9 0,0 0-4 19,-8 0 0-18,-8 0 0-1,0 0 0 0,-4 0 0 13,8 0 0-12,-15 0 0-1,-1 0 0 17,-3 0 0-17,-9 0 0 0,1 0 0 15,-16 0 0-14,-3 0 0-1,3 0 0 16,-20 0 0-16,1 0 0 0,-4 0 0 18,-4 0 0-18,-8 3 0 0,-7-3-28 0,3 0-157 15,-4 0-136-14,-3 6-202-1,-1-6-262 16,-7 2-491-16,-1 1-269 0,1 2 125 18,4-5 327-17,-12 3 397-1,-4-11 425 0</inkml:trace>
    </iact:actionData>
  </iact:action>
  <iact:action type="add" startTime="77518">
    <iact:property name="dataType"/>
    <iact:actionData xml:id="d1">
      <inkml:trace xmlns:inkml="http://www.w3.org/2003/InkML" xml:id="stk1" contextRef="#ctx0" brushRef="#br0">4974 11773 71 0,'16'3'442'4,"-16"-3"331"1,0 0 247 0,12 4 199 0,-12-4-611 1,11 0-347-2,9-4-176 1,-1 4-55 0,-3 0-32 0,11 0-28 1,-4 0-23-1,5 0-9 0,3 0 0 0,0 0 9 0,0 0 23 0,8 0 24 0,-8 4 35 1,4-1 32-2,4 2 25 1,0-1 17 3,4 3 3-5,0-4-15 3,3 2-13-2,5 2-19 2,-4-3-7 0,3 1 7-1,13-5 11 1,-5 3 9 0,4-3 13 0,1-3 8 0,7 3 4 1,0-5-3-1,-4 1-6 1,16 4-11 7,-4-4-9-14,3 1-7 20,5 3-1-19,4-5 4-1,-5 5 5 12,13 0-6-11,-5 0-7 15,-7 0-14-16,11 0-15 0,-15 5-6 0,0-5-2 17,3 3 4-17,5 1-5 0,-8-4 1 16,3 0 4-15,5 4 10-1,-4-4 14 16,3 5 23-16,-3-5 4 0,11 0-3 17,-3 0 0-16,-1 3-15-1,0-3-6 0,9 0-6 16,-9 3-4-16,8-3-7 0,1 4-6 16,-1-4-11-16,-4 0-10 0,4 0-4 17,8 3-4-17,-11-3 1 0,3 6 10 17,8-3 10-17,-12 0 1 0,5 1 1 16,7-4-5-16,-4 7-5 0,4-2-8 17,-4-1 1-17,0 2-6 0,4-2 1 18,-8 5-9-18,4-2 2 0,0-4-2 0,-3 5 1 16,11 0 0-16,-4-2-3 0,-4 1 4 17,0 2-1-17,8-2 1 0,-4 1 2 15,-4 1 8-14,8-4-5-1,0 0 12 16,0 2 7-16,0 2 14 0,0-6 3 17,-1 4 11-17,1 0 12 0,8 2 1 16,0-6-10-15,-8 4-5-1,3 2-12 16,-3-6-26-16,8 4-9 0,0 1-4 17,-4 0-4-17,11-2 1 0,-11-1-3 0,11 3 2 16,-3-2 2-15,0-1-2-1,-1 2 3 16,5 2 0-16,-5-4 2 0,9 0 1 17,-9-2 6-17,9 6 4 0,-1-5 3 17,-3-1 3-17,3 4 8 0,0-4-8 16,8 3 6-16,-7-3 3 0,11 0-1 20,-16-3-8-20,13 4 5 0,-5-4-2 1,4 3-5 13,-4-3-5-14,8 4 0 0,-4-4-5 16,-3 0-2-16,11 0 3 0,-4 0-9 16,-8 0 4-16,8 0 0 0,-4 0-1 17,4 0-11-17,-7 0 6 0,7-4 4 20,0 4 2-19,0 0-4-1,-4-3 5 0,4 3 1 12,0 0-1-12,-4-4-4 16,4 1 5-15,-7 3 4-1,3-3 9 0,-4 3 10 16,4-6 11-16,-11 6 2 0,-1-3 1 17,5 3-4-17,-17-4-8 0,9 1-9 16,-12 3-16-15,8-3-2-1,-12 3 0 16,4 0 0-16,-16-4 0 0,0-1 0 17,-3 5 0-17,-9 0 0 0,-3 0 0 16,-4-4 0-15,-12 4 0-1,0-3 0 0,-3 3 0 16,-13 0 0-15,-7 0 0-1,-8 0 0 16,0 0 0-16,-4 0 0 0,-15 0 0 16,3 0 0-16,-3 0 0 1,-4 0-58 15,-12 0-72-16,11 0-110 1,-11 0-187 15,0 0-224-15,0 0-271-1,0 0-565 0,-7 0-20 3,3 3 255 3,-8-3 361 1,-4-3 392-5,5-7 378 13</inkml:trace>
    </iact:actionData>
  </iact:action>
  <iact:action type="add" startTime="91357">
    <iact:property name="dataType"/>
    <iact:actionData xml:id="d2">
      <inkml:trace xmlns:inkml="http://www.w3.org/2003/InkML" xml:id="stk2" contextRef="#ctx0" brushRef="#br0">15989 13232 186 0,'12'3'568'3,"0"0"316"2,-1 1 269 0,5-4 13-1,-12 0-532 1,23 0-267 0,-15 0-122 0,7 0-61-1,5 0-56 1,3 0-44 0,-12 3-29 0,20-3-15 0,-11 4-3-1,7-4 8 1,0 5 17 1,8-5 14-2,-8 0 12 0,8 0 19 1,-4 0 23 0,-4 0 17 0,16 0 4 2,-12 0 5-5,8 0-12 3,4-5-17 0,3 5-13 0,-7-4-6-1,8 4-10 1,-1-3-16 0,5-1-8 0,3 1-19 0,-3 0-8 0,7-2 0 0,4 1 1 0,-3-3 2 1,3 2 6 0,0 0 1 12,0-4-2-18,12 2-11 0,-12-5-8 0,12 5-5 16,-4-1-6-16,0-3-5 0,4 3-2 16,4 1-1-15,-8-2 0-1,0 2-10 17,7-3-4-17,1 1 0 0,-4 2-1 0,4 1 2 16,-8-7 5-16,0 7 5 0,4-7 2 18,3 5-2-18,-7-2-2 0,0 1 0 0,4-1 1 16,-4-2-2-16,0 5-3 0,4-5-8 16,-4 5 0-16,4 0 0 0,-12-2 0 17,12 2 0-16,-4 1 0-1,-4-1 0 0,-4-2 0 16,12 5 0-16,-8-2 0 0,-4 1 0 16,4-3 0-15,0 5-4-1,-3-5 1 0,11 5 0 16,-16-5 5-16,8 3 4 0,-4 2-4 17,4 0-2-17,-7-1 0 0,14 0 0 0,-10-1-5 16,3 2 0-16,-8-1 4 0,16 4-1 18,-12-3 2-18,4 0 0 0,4-1-6 0,4 4-3 16,-12-5 2-16,12 5 1 0,4 0 0 16,-12 0 9-16,12 0 3 0,-16 0 0 17,16 0-5-17,-5 0-2 0,5 0-1 0,-8 0-2 16,0 0 2-16,4 5 2 0,4-1 2 19,-8-4-2-19,8 3-3 0,-1 0-2 0,1-3 4 15,0 4 1-15,0-4 0 0,3 3 3 18,-3 2 4-17,8-1-4-1,-9 0-3 0,5-1 2 14,4-3 5-14,-1 0-1 0,5 3 3 17,-9-3-1-17,9 5-6 0,-5-5-3 17,5 3 0-17,-5 2-1 0,-3-5 2 0,11 3 4 16,-3 0-4-16,-1 2 0 0,1-5 0 16,-1 3 0-15,4 1 0-1,1 0 0 1,-5 1 0 14,4 1 0-15,1-2-1 0,3 5-2 19,-7-6 2-19,7 1 5 0,8-1-3 0,-12 4-1 15,4-7 0-15,8 9 0 0,4-6 0 16,-8 0 0-16,8 1 0 0,8-4 0 17,-8 3 0-17,4 1 0 0,11 1 0 0,-3-1 0 17,-1-1 0-17,9 0 0 0,-9 1 0 17,17-1 0-17,-9 3 0 0,12-3 0 0,-8 0 0 16,4 1 0-15,5 4 0-1,-1-4 0 16,0 0 0-15,7 2 0-1,-6-1 0 0,-1-2 0 16,7 5 0-16,-6-3 0 0,-1 1 0 16,0-2 0-16,-8 5 0 0,4-6 0 18,-4 4 0-17,-3-4 0-1,-1 1 0 0,-7 5 0 14,-5-3 0-14,1-2 0 0,-16-1 0 17,-3 3 0-17,-17 0-259 0,5 1-224 0,-9-2-159 18,-10 3-201-18,-9-5-534 0,-12 0-107 0,1 2 181 16,-8-5 322-16,-12 0 374 0,-8-5 418 16</inkml:trace>
    </iact:actionData>
  </iact:action>
  <iact:action type="add" startTime="93207">
    <iact:property name="dataType"/>
    <iact:actionData xml:id="d3">
      <inkml:trace xmlns:inkml="http://www.w3.org/2003/InkML" xml:id="stk3" contextRef="#ctx0" brushRef="#br0">3137 13969 72 0,'35'0'402'3,"11"-4"273"3,5-11 242-2,-8 5 230 4,11 1-542-5,5-2-210 2,3 5-114 0,0-3-82 0,16 2-70 0,-12-1-71 0,12 5-42 0,4-2 1 1,0 2 13 0,0 3 18-1,3 0 21-1,5 0 25 1,3 0 23 0,8 0 17 0,-3-5 17 0,11 5 5 3,4-3-5 9,0-4-9-17,7 3-26 0,-3-8-5 1,4 6 7 4,11-7 23 1,1 0 4 1,11-3 21 7,0-3 5-14,11 0-7 17,1-7-22-17,8-1-10 0,7 1-26 18,-4-3-39-18,-7-3-29 0,-12 5-20 17,-16 1-17-16,-3 7-9-1,-12 2-4 14,-8 1-13-14,-12 1-36 0,0 5-76 17,-11 1-154-16,-8 2-184-1,-12 7-271 15,-4 0-612-13,-3 7-131-2,-16 5 193 0,0-5 321 15,-16 2 390-15,-8-9 419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19578">
    <iact:property name="dataType"/>
    <iact:actionData xml:id="d0">
      <inkml:trace xmlns:inkml="http://www.w3.org/2003/InkML" xml:id="stk0" contextRef="#ctx0" brushRef="#br0">20985 1914 45 0,'8'7'368'3,"-8"-7"302"2,0 0 240 0,7-3 211 1,5-1-441-1,-8 4-294 0,15 0-146 0,-7-5-53 0,8 5-40 0,-9-4-55 0,9 4-44 0,7 4-26 1,-8 1-10-1,-3-5-6 0,11 4-1 1,-7-1 2-2,-1 0 4 1,5 1 13 0,-5-1 7 0,4 6 7 2,-3-9 7-3,7 7 9 1,-11-7 9 0,11 3 22 2,-4 2 24-4,5-2 15 2,3 2 0 0,0-2-9 1,8-3-16-1,-4 8-18 1,12-8-15-2,-5 0-2 1,9 3-4 0,0-3-8 0,-1-3-17 0,5 3-10 0,3 0-11 1,-11-5-5 7,11 2 1-12,-7 0 4 16,3-2 5-17,-3 2 7 0,0-5-1 0,-1 1 4 16,-7-2 4-16,4-1-7 0,-4 3-2 16,-4-5 4-15,-4-4-5-1,11 6 1 16,-15-2 4-16,1-2 3 0,-1 2 5 18,0-6-2-18,-12 2-4 0,13-3 0 0,-13 0-3 15,-3-4-9-14,3 5-4-1,-7-9-11 16,7 0-6-16,-3 1-11 0,-12 0-3 17,3-3-1-17,-3 2-9 0,-4 1-7 16,-4-2-5-15,4-1-3-1,-11 3-11 17,-5 0-7-17,12-1-6 0,-23 1-18 0,8 0-35 16,3-2-12-16,-11 2 1 0,3-1 11 18,-7 5 21-18,-8-1 37 0,0 1 26 16,8-1 14-16,-4 5 7 0,-4-1 3 17,-4 3 3-17,-3-3 3 0,11 6 7 0,-12-3 8 16,-4 0 12-16,8 6 11 0,-7 3 3 16,-1-5-3-16,-3 7-2 0,-5 3-10 17,-3 4-15-17,8 3-8 0,-9 2-3 18,-3 5-6-18,4-2-6 0,7 6 0 0,-7 6-3 15,4 1-5-15,3 4-6 0,4-1-2 17,5 9-3-17,3 1-5 0,4 2-10 17,8 5-19-17,7 2-23 0,5-1-45 17,11 1-53-17,8-7-50 0,20 0-40 0,7-9-104 16,8-2-178-16,23-7-334 0,5-7-21 18,11-4 123-18,7-9 223 0,1-12 271 0</inkml:trace>
    </iact:actionData>
  </iact:action>
  <iact:action type="add" startTime="21649">
    <iact:property name="dataType"/>
    <iact:actionData xml:id="d1">
      <inkml:trace xmlns:inkml="http://www.w3.org/2003/InkML" xml:id="stk1" contextRef="#ctx0" brushRef="#br0">23574 1869 54 0,'0'0'344'3,"-8"-5"264"1,8 1 234 1,0 1 178 0,0-2-443 1,0 3-226-3,0-1-134 3,8-2-86-2,-8 1-63 1,4-1-43-1,4 3-31 1,-4 2-19 0,11-5-6 0,-3 5 0 0,0-3 2-1,-1 3 4 1,16 0 5 0,-15 0 6-1,15 0 11 3,-11 0-39-1,15 3-6 0,0 2 8-2,4-3 19 1,0 3 24 0,-3-1 77 0,14 1 44 0,-3-2 26 0,8-3 5 1,-8 0-7-1,15 0-18 0,-11 0-29 0,11-3-28 1,-3-2-24-2,11 1-17 1,-12-1-18 1,5 3-4 2,-5-6-4 8,5 0 1-16,-9-3-2 0,-3 4 0 2,4-5 1 13,-1 2-2-15,-3-3-3 0,-12 3 2 17,12-6-2-17,-16 5 2 0,4-5 2 18,-4 2 2-18,0-1 2 1,0-4-1-1,0 3 7 14,-11-3 2-14,11 2 2 17,-11-2 5-17,-1 0 7 0,-7 0-8 0,7 0-6 17,-7-5-18-17,-4 7-16 0,-1-2-16 16,-7-5-13-16,0 5-11 0,-7-2-1 18,-1 2-2-18,4-5 3 0,-8 2 6 0,-7 5 8 16,-1-7 11-16,1 5 8 0,-5-4 9 16,-3 4 9-15,4 0 6-1,-8 0 1 16,0 6 3-16,-4-3-3 0,-1 1 0 16,-2-1-5-16,-1 2-3 0,4 3-5 18,-12-2-6-18,4 6 0 0,-8-3 1 0,9 1 4 16,-9 6 3-16,0-4-5 0,1 4-5 16,-5-3-11-15,-3 6-4-1,3 6-6 17,-7-3 0-17,0 4 4 0,-8 0 7 0,7 5 4 16,1-2 9-16,-8 6 9 0,8 0 7 16,3-2 7-16,5 5 2 0,3 4 3 19,0-4-5-19,1 7-3 0,7 0-1 0,-4 1-2 16,12 2 4-16,4-1 3 0,0 2 3 15,4 0 1-14,3-1 4-1,5-1-2 16,7 5 0-16,-3-7 2 0,15 4 3 17,0 2 4-17,0-3 17 0,15-3 24 17,1 0 21-17,3 1 12 0,20-5 3 0,0-3-8 16,12 0-25-16,11-5-61 0,4-2-87 17,12 0-154-17,-4-4-220 0,16-2-491 16,-9-1-119-16,13-2 109 2,-12-6 239-2,3-2 295 15,-3-5 312-15</inkml:trace>
    </iact:actionData>
  </iact:action>
  <iact:action type="add" startTime="38203">
    <iact:property name="dataType"/>
    <iact:actionData xml:id="d2">
      <inkml:trace xmlns:inkml="http://www.w3.org/2003/InkML" xml:id="stk2" contextRef="#ctx0" brushRef="#br0">18668 4811 30 0,'-4'0'265'3,"4"-3"221"3,0-6 211-3,0 5 188 2,-8-2-356 0,1-3-168 0,7 5-85-1,0-3-68 1,0 4-45 0,0 0-30 0,0-3-27-1,0 3-19 1,0-1-7 0,0 1-3 0,0 3-5-1,7 0-5 1,1-5-11 0,-8 5-13 0,4-3-2 0,4 3 9-1,-4 0 11 3,11 0 16-4,5 3 12 2,-5 2 5-1,13-2 6 1,-5 1-1 0,8-1 5 0,0-3 0-1,16 6 7 1,-4-6 5 0,7-6 5 0,1 6-2-1,4-3-4 1,3-4-5 0,-3-1-18 0,3 5-14 0,-4-5-19 0,5 0-19-1,-5 5-19 11,-3-5-18-14,-4 3-19-1,-12 2-43 16,-4 3-69-16,0-4-85 0,-4 4-93 17,-7 4-88-17,-16-4-87 0,7 8-80 0,5-4-152 17,-16 0-222-16,0 7-2-1,0-3 162 0,-8-2 226 15,0-1 263-14</inkml:trace>
    </iact:actionData>
  </iact:action>
  <iact:action type="add" startTime="39385">
    <iact:property name="dataType"/>
    <iact:actionData xml:id="d3">
      <inkml:trace xmlns:inkml="http://www.w3.org/2003/InkML" xml:id="stk3" contextRef="#ctx0" brushRef="#br0">18719 5507 32 0,'-4'-4'278'3,"-4"4"242"2,0-3 217-1,8-4 188 1,-4 7-387 0,4-3-201 0,0-3-152-1,4 3-108 1,-4 3-69 0,8 0-37 0,0-4-14 0,4 4 14-1,-1-3 29 1,9 3 31 0,-9 0 36 0,9 3 29-1,3 1 39 1,4-4 38 0,-3 3 25 0,7-3 19-1,0 6 8 1,16-3-14 2,-12-3-23 0,12 3-25-7,3-3-21 5,-7 4-18 0,8-4-7 0,3 0-13 0,5-4-11-1,-9 4-23 1,5-3-24 1,-5 0-25-2,9-3-14 0,-13 3-11 1,5-1 0 1,-4 1 0 8,-4 0 0-14,-4-2 0 0,-4 5-2 16,3-4-2-16,-14 4-6 0,7-4-21 16,-4 4-26-14,-3-3-24-2,-5 3-31 0,1 0-25 15,-9 0-30-15,9 0-57 0,-9 0-83 18,-3 3-110-18,4-3-165 0,-4 4-353 0,-4 0-36 15,3 4 148-14,-7-1 226-1,0-4 262 16,-7-6 260-16</inkml:trace>
    </iact:actionData>
  </iact:action>
  <iact:action type="add" startTime="48401">
    <iact:property name="dataType"/>
    <iact:actionData xml:id="d4">
      <inkml:trace xmlns:inkml="http://www.w3.org/2003/InkML" xml:id="stk4" contextRef="#ctx0" brushRef="#br0">23932 4814 41 0,'0'11'373'3,"0"-6"331"2,0-5 296-1,0-5 249 1,-8 1-441 0,8 4-370-1,0-3-193 1,8 3-121 0,-8 0-66 0,0 0-33 0,12 0-17-1,-12 0-13 1,12 0-8 0,-5 0-1 0,5 0 5-1,0 0 10 1,-1 0 18 0,9 0 25 0,-1-4 21-1,1 4 23 1,-1-3 16 1,5 3 4-2,3 0-5 1,4-3-4-1,0-3-3 1,4 3 3 0,12-1 18 0,-4-2 22-1,7 2 14 1,1-5 0 0,0 2-14 0,11 1-35-1,-11 0-33 1,11-1-29 0,-12-1-14 1,13 2-11 8,-13 1-3-14,5-3-5 0,3 2-5 17,-15-2-7-17,0 3-1 0,4-2-6 17,-12 4-2-17,4-6-14 0,-16 6-32 0,8-1-47 18,-4 1-70-18,-7 3-70 0,-1-3-49 0,-7 3-40 16,0-4-53-13,-1 4-69-3,-3 0-91 0,-4 4-206 14,12-4-240-13,-12 3 55-1,-4 4 195 15,7-4 245-13,-7 6 267-2</inkml:trace>
    </iact:actionData>
  </iact:action>
  <iact:action type="add" startTime="49333">
    <iact:property name="dataType"/>
    <iact:actionData xml:id="d5">
      <inkml:trace xmlns:inkml="http://www.w3.org/2003/InkML" xml:id="stk5" contextRef="#ctx0" brushRef="#br0">24174 5548 49 0,'-4'5'346'3,"-4"-10"270"1,8 5 230 1,0-3 199 0,0 3-476 0,0-3-247 0,0-1-133-1,8 4-69 1,-8 0-36 0,4-4-26 0,11 4-6-1,-11-5-6 1,12 5 7 0,-1-3 13 1,1 3 23-3,-1 0 28 2,5 0 22 0,7 0 13 0,4 0 5 0,-11 0-5-1,11 3-6 3,0 2 2-4,0-5 18 2,4 4 25-1,12 0 16 1,-12-1 14 0,12-3 1 0,-4 3-11 1,7-3-27-3,1 0-23 2,-1 0-32 0,5 0-26 0,-4-3-32 1,7 3-25-2,-7-7-15 1,-9 3-6 11,9-1-11-16,-8 2-3 0,0-4-4 16,-4 4-26-16,0-1-45 0,-8-5-55 18,0 6-53-18,0-1-71 0,-8 1-76 0,5-6-104 16,-9 6-141-16,-7-1-229 0,7-2-459 16,-15 1-15-16,8 5 206 0,3-8 304 0,-15 0 345 18,0-3 318-18</inkml:trace>
    </iact:actionData>
  </iact:action>
  <iact:action type="add" startTime="54336">
    <iact:property name="dataType"/>
    <iact:actionData xml:id="d6">
      <inkml:trace xmlns:inkml="http://www.w3.org/2003/InkML" xml:id="stk6" contextRef="#ctx0" brushRef="#br0">29021 4389 1 0,'-4'0'244'3,"-4"-9"358"2,5 2 308-1,-13-1 262 1,16 3-128 0,-4-8-492 0,4 2-245-1,4 0-125 1,-4 0-65 0,16-2-40 1,-13 3-32-3,9-2-30 2,4-2-25 0,-5 2-14 0,9-4 2-1,-8 3 9 1,11-3 14 1,4 0 8-2,-3 3 4 0,3-3-3 3,4-3-74 1,4 1-37 1,-4 2-18-9,8-3-5 4,0 4-3 1,-8 4 67 0,8-5 34 0,-4 5 20 0,-4 0 6 1,8-1 5-1,0 0 5 0,-8 9-5 0,0-4-4 1,1 4-10-2,-9 3-2 1,8 0-9 0,-4 0-4 0,-7 3-10 1,-8 4-4-1,-1 2-5 0,1 1 4 0,-12 6 11 0,0 6 24 0,-4 2 34 0,-12 5 31 0,1 9 34 0,-12 3 25 0,-12 4 26 1,4 8 13-1,-4 4 14 0,-4-2 6 0,4 3-3 0,-4-2-8 0,12-1-9 1,-8-1-21 4,8-4-21-9,7-2-22 14,-3-2-22-15,8-4-24 0,3-6-19 16,1 2-19-16,11-4-13 0,-12-3-7 17,16-5-2-17,-4-3-4 0,4-1 7 19,0-7 3-19,0 1-52 0,0-3-77 1,0-1-110 13,4-5-121-14,-4 2-128 0,0-9-154 16,0 10-204-15,8-3-189-1,0-1 75 16,-4-6 203-15,11-6 269-1,-11 3 272 0</inkml:trace>
    </iact:actionData>
  </iact:action>
  <iact:action type="add" startTime="54922">
    <iact:property name="dataType"/>
    <iact:actionData xml:id="d7">
      <inkml:trace xmlns:inkml="http://www.w3.org/2003/InkML" xml:id="stk7" contextRef="#ctx0" brushRef="#br0">29621 5341 3167 0,'0'4'2313'3,"0"-4"-1386"2,11 9-803 0,-18-3-517-1,14 1-991 1,-3 2-182 0,12-9 174-1,-4-3 352 1,-8-6 445-1,-4-10 447 1</inkml:trace>
    </iact:actionData>
  </iact:action>
  <iact:action type="add" startTime="62643">
    <iact:property name="dataType"/>
    <iact:actionData xml:id="d8">
      <inkml:trace xmlns:inkml="http://www.w3.org/2003/InkML" xml:id="stk8" contextRef="#ctx0" brushRef="#br0">18399 6227 59 0,'8'3'384'3,"-4"-6"285"2,8 0 236-1,-4-5 185 1,-1 3-551 0,-3 2-271 0,8-1-126-1,-4 1-59 1,3 3-21 0,1 0-8 0,8 0-20-1,-1 0-22 1,1 3-12 0,-1 1-1 0,4-1 8-1,5 2 22 1,-5-1 29 0,8 0 27 0,0-1 25-1,0 0 19 1,1 2 6 1,14-5 1-2,-11 2-2 0,12 4-1 1,-4-6-6 0,0 3-1 0,7-3 1-1,1 0-7 1,0 0-9 0,-1 3-7 0,5-3-7-1,-5 5-12 1,9-5-13 0,-9 0-8 0,5 0-11 7,-5 0-16-11,-7 0-16 15,4 2-9-16,-12-2-6 0,4 0-8 0,-8 0-2 17,-4 0 0-17,-3 0-3 0,-5 0-1 16,-7 5-7-15,0-5-19-1,3 0-37 0,-15 0-48 16,12 0-63-16,-12 0-69 0,0 0-75 18,0 4-75-18,0-4-116 0,-8 0-246 0,4 0-274 2,4 5 39 3,-8-2 181 0,-3-3 257 0,3-8 302-2</inkml:trace>
    </iact:actionData>
  </iact:action>
  <iact:action type="add" startTime="63969">
    <iact:property name="dataType"/>
    <iact:actionData xml:id="d9">
      <inkml:trace xmlns:inkml="http://www.w3.org/2003/InkML" xml:id="stk9" contextRef="#ctx0" brushRef="#br0">18715 6925 20 0,'-20'-9'223'4,"5"2"201"0,3-5 186 1,8 1 170 0,-11 1-291 0,3-2-135-1,8 2-81 2,-12 1-63-2,13 2-46 1,3-5-40-1,-8 5-23 2,4-1-5-2,4 0 12 1,0 5 10-1,0-5 14 1,0 1 1 0,0 3-9 0,0-1-24-1,0 2-29 1,4 3-35 0,4 0-32 0,-8 0-24 0,3 0-11-1,13 0 5 1,-4 0 14 0,-8 3 12-1,15 2 22 1,1-1 30 0,7 3 29 0,-4-4 31-1,8 2 17 1,8-2 10 0,-8 2-9 0,12-2-15-1,-4-3-15 1,4 0-4 0,0 0 3 0,7-3 6-1,9-2 1 1,-9 2-3 0,5-2-14 0,3-1-21 0,5 2-19 9,-9 0-16-14,8-1-5 0,5 2-4 17,-13-1-2-17,9 1-1 0,-5 3 1 17,-4-3-6-17,5-1-4 0,-5 4-10 0,-3 0-3 16,-8-5-5-16,3 5 1 0,-3 0-3 17,-4 0 2-17,-8 0 1 0,-7 0-5 0,3 0-5 16,-11 0-6-15,-1 5-23-1,-11-5-39 16,12 4-46-16,-16-4-55 0,4 3-58 0,-4-3-42 17,0 7-12-17,-4-4-16 0,-4 6-83 16,-4-2-292-15,-3 9-285-1,-1-5-1 0,-3 0 143 17,-1-3 254-17,-3-8 322 0</inkml:trace>
    </iact:actionData>
  </iact:action>
  <iact:action type="add" startTime="73671">
    <iact:property name="dataType"/>
    <iact:actionData xml:id="d10">
      <inkml:trace xmlns:inkml="http://www.w3.org/2003/InkML" xml:id="stk10" contextRef="#ctx0" brushRef="#br0">24170 6216 84 0,'0'8'481'2,"-8"-5"354"3,8 5 283 1,0-8 215-2,0 0-694 0,0 0-370 1,8 0-187 0,-4 0-57 0,3 2 4 0,5-2 23-1,8 0 15 1,-1 0 2 1,4-2-15-3,5 2-15 2,3 0-11 0,0-5-5 0,8 2-7-1,-4-4-5 1,4 3-6 0,0-4-3 0,-4 1-7-1,12 4-28 3,-16-6-54 1,4 5-83-7,-4 1-102 2,8 3-88 2,-8-4-71 0,0 4-63 0,0 4-135-1,-3-4-144 1,3 7 30-1,-12 2 135 1,1 1 187-1,-5-2 221 1</inkml:trace>
    </iact:actionData>
  </iact:action>
  <iact:action type="add" startTime="74029">
    <iact:property name="dataType"/>
    <iact:actionData xml:id="d11">
      <inkml:trace xmlns:inkml="http://www.w3.org/2003/InkML" xml:id="stk11" contextRef="#ctx0" brushRef="#br0">24049 6916 65 0,'-4'12'452'2,"4"-5"377"3,4-7 331 2,-4 0 266-1,8-7-574-4,-4 4-392 1,15-6-199 2,8 2-110 2,8 0-36 10,12-5-14-16,4 5-18-1,-4 0-28 0,23-2-27 16,-8 6-13-15,8-4-9-1,0 4-2 16,0-3-3-16,-4 3-5 0,12 3-3 0,-15-4 1 16,-1 4-7-16,0 4-2 0,-3-4 3 17,-13 3-1-17,5 3-1 0,-4-3-2 0,-12 4-8 17,-4 0-21-17,0-2-24 0,-4 2-25 17,-3 0-13-17,-5 0-9 0,-7-2 4 0,3 2 11 15,-3-4-4-14,0 1-22-1,-5-1-62 16,-3 3-90-15,-4-6-103-1,8 0-117 0,0 3-194 16,-8-3-196-16,0 0 65 0,0 3 172 16,0-3 218-15,4-3 237-1</inkml:trace>
    </iact:actionData>
  </iact:action>
  <iact:action type="add" startTime="74788">
    <iact:property name="dataType"/>
    <iact:actionData xml:id="d12">
      <inkml:trace xmlns:inkml="http://www.w3.org/2003/InkML" xml:id="stk12" contextRef="#ctx0" brushRef="#br0">25482 6506 19 0,'-8'-3'291'2,"4"-6"281"3,4 2 241 0,-15-3 216 0,11-6-313-1,-8 0-313 1,-4 6-148 0,13-6-84-1,-9 5-66 1,-8 0-53 0,5 0-41 0,-1-5-36 0,-3 6-36-1,-8-3-24 1,7 3-6 0,-11 1-6 0,0-1 9-1,0 7 20 1,-4-6 21 0,-12 5 18 2,12 1 10-5,-16-2 11 4,5 5 7-2,-9 5 2 1,-3-2 1-1,-5 4-2 1,9 2-2 0,-9 5-1-1,1-2 1 1,-4 4 3 0,4 2 3 1,7 1 3-3,-3 3 5 3,3 1 4 0,5-1-1 12,7 4 4-18,-8-3-1 0,12 4-3 0,0-1-4 17,8 0-2-17,12-4-4 0,3 6-4 16,1-2-6-16,11 3-5 0,4-2-5 0,0-1 3 16,11 0 12-16,9-2 23 0,3 2 31 18,16-7 28-18,4 3 18 0,8-3 3 0,7 1-7 16,4-7-20-16,1 3-19 0,7 1 4 17,-4-7 4-17,16-7 6 0,-1 2 0 0,1-5-6 17,8-8-18-17,-5-2-19 1,-3-7-16 0,0 1 2 13,-4-1 0-14,-12-2-2 0,12-4-11 16,-24 1-11-16,5-5-13 0,-9 1-15 17,-15 0-7-17,-3-5 3 0,-13-2-4 0,-3 3-17 16,-16-9-5-15,-16 5-17-1,-3-4-18 16,-13 5-15-15,-18-1-28-1,3 1-60 0,-19 2-129 16,-8 5-305-16,0 7-218 0,-8 7 30 16,-11 6 154-15,-5-3 233-1,5 2 271 0</inkml:trace>
    </iact:actionData>
  </iact:action>
  <iact:action type="add" startTime="77174">
    <iact:property name="dataType"/>
    <iact:actionData xml:id="d13">
      <inkml:trace xmlns:inkml="http://www.w3.org/2003/InkML" xml:id="stk13" contextRef="#ctx0" brushRef="#br0">26058 6363 37 0,'8'0'355'2,"-4"-9"311"3,-4 2 286 0,0 1 253 0,0-3-398 0,0-2-312 0,0 5-147-1,0-3-89 1,8 2-57-1,-8 2-42 1,0 2-43 0,0-5-36 0,0 5-29-1,0-2-19 1,-8 3-9 0,8-6-6 0,0 8-9-1,0-4-17 1,-4-1-24 0,-4 3-32-1,4-3-29 1,-11 5-15 1,3 0-7-2,-7 5 6 0,-13-3 10 1,9 7 18 0,-8 6 11 1,-16-4 11-3,12 7 15 2,-12-2 14 0,12 6 9 0,-7 1 10-1,-9-4 8 1,4 8 3 0,4-5 0 0,1 1 3-1,-5 3 1 1,12-7 0 0,4 5 1 0,-1-3 2 1,5-2 5-3,8-1-5 14,7-2 6-16,8 3 16-1,4 0 45 17,4-2 59-17,8 0 74 0,15 2 62 0,-4-1 37 16,24 0-15-16,-12 1-49 0,24-3-63 17,-9-1-58-17,5-4-46 0,3 0-33 0,-3-3-35 16,3 3-77-16,-7-3-103 0,3-3-108 17,-3 1-115-17,-8-2-128 0,3-1-106 0,-11 3-143 17,-4-3-327-15,1 0 27-2,-1 4 199 0,4-3 259 14,-20 5 288-14</inkml:trace>
    </iact:actionData>
  </iact:action>
  <iact:action type="add" startTime="80304">
    <iact:property name="dataType"/>
    <iact:actionData xml:id="d14">
      <inkml:trace xmlns:inkml="http://www.w3.org/2003/InkML" xml:id="stk14" contextRef="#ctx0" brushRef="#br0">26416 6194 103 0,'-4'-5'554'3,"4"1"425"1,-7 13 380 1,-1-9 343 0,8 0-701 0,-4 0-382-1,4-5-241 1,0 5-180 0,0 0-158 0,0 0-116-1,0 5-75 1,0 2-22 0,-16 0 18 0,16 12 51-1,-3 8 52 1,-9 2 25 0,-4 6-7 0,12 7-29-1,-7-2-41 1,-5 9-56 0,12-4-61 3,-15 9-160-4,7 2-118 1,-7-1-107 0,7-1-112 0,-8 2-114 0,9-11-21 0,-5-2 126 0,16-7 195 1,0-4 210-1,0-14 188 11</inkml:trace>
    </iact:actionData>
  </iact:action>
  <iact:action type="add" startTime="80575">
    <iact:property name="dataType"/>
    <iact:actionData xml:id="d15">
      <inkml:trace xmlns:inkml="http://www.w3.org/2003/InkML" xml:id="stk15" contextRef="#ctx0" brushRef="#br0">26455 6382 12 0,'-11'-4'321'2,"-9"-1"370"3,8-2 346 0,-7-5 308 0,3 2-214 0,13 3-434 1,-9-2-222-1,12 9-155 0,0 0-119 0,0 0-121 0,4-10-128 0,4 1-104 0,-8 2-102 0,11-1-55 0,9 3-4 1,-1-9 33-1,5 4 40 0,3 1 54 0,4-1 36 0,0 7 6 1,0-5-14-2,-7 3-23 2,7 5-10-1,-4 0 5-1,-4 5 13 3,-3-3 23-3,-9 4 33 1,5 0 45 0,-4 6 77 0,-12 0 86 0,-8-2 77 0,4 6 65 3,-15 6 37-6,-1 1-19 3,-7-1-44 1,11 4-43-1,-15 1-44 0,-4-4-38 0,12 3-33 0,-1-7-27 0,-3 3-22 0,8-1-20 0,7-8-18 0,0 3-23 1,12-5-11-1,-7-3-2 0,7-8 11 0,7 14 22 0,-3-5 31 0,12 1 28 1,-5-1 19 0,9-3 10 10,3 6 6-16,5-4-7 0,3 3-9 17,-8 0-9-17,8 4-12 0,-4 4-11 16,-11 3-7-16,3 4-4 0,-11 0 0 18,0 6-1-18,-16-2 9 0,0-4 4 0,-3 0-15 15,-1-4-24-14,0 1-38-1,-7-4-73 16,-8-3-117-15,11-2-170-1,-3-1-291 16,3-3-167-16,1-3 66 0,-1-2 187 0,12-10 244 17,4-2 251-17</inkml:trace>
    </iact:actionData>
  </iact:action>
  <iact:action type="add" startTime="81065">
    <iact:property name="dataType"/>
    <iact:actionData xml:id="d16">
      <inkml:trace xmlns:inkml="http://www.w3.org/2003/InkML" xml:id="stk16" contextRef="#ctx0" brushRef="#br0">26794 6718 164 0,'-12'13'764'3,"-3"-1"527"2,-1 4 437 1,8-9 363-1,1 0-1008 0,7-7-560 0,0 0-288 2,-4 8-158-3,4 3-135 1,0 0-150 1,0 5-184-1,0 0-199 0,0-3-205 0,0-4-267 1,0 1-335-2,0-1 99 1,0-5 270 1,0-4 328-2,4-13 353 1,3 0 276 1</inkml:trace>
    </iact:actionData>
  </iact:action>
  <iact:action type="add" startTime="81342">
    <iact:property name="dataType"/>
    <iact:actionData xml:id="d17">
      <inkml:trace xmlns:inkml="http://www.w3.org/2003/InkML" xml:id="stk17" contextRef="#ctx0" brushRef="#br0">27285 6036 103 0,'0'0'584'3,"-16"-4"454"2,32-5 387 12,-12 2 309-17,-4 7-770 0,0 0-518 16,0 0-329-16,0 0-166 0,0 0-67 3,-12 16-22 4,0 10-7 0,-15 10-3 9,-4 10-29-14,7 3-39-2,-7 5-32 0,0 2-7 16,0 5 25-16,0-5 41 0,0-1 44 17,3-1 44-16,9-13 45-1,-1 0 35 15,17-2 21-15,-9-9 22 0,12-1 28 16,0-3 23-16,4-3 19 0,4-4 14 17,3-3 0-16,9-5-14-1,-1 0 8 0,5-8 4 15,3-3-5-14,8-6-30-1,-4-7-43 17,8-1-56-17,0-8-42 0,-4 0-17 17,-4-10 12-17,4 3 38 0,-19-1 46 0,11-5 49 15,-23 9 56-14,4 0 62-1,-16 2 29 16,4 5-11-15,-16 9-47-1,1 1-74 17,-4 6-104-16,-9 6-100-1,1 6-115 0,-4 6-118 16,4 7-138-16,0 10-227 0,0 0-306 15,7 7 36-15,-3 7 186 0,12-7 246 17,-5 3 288-17</inkml:trace>
    </iact:actionData>
  </iact:action>
  <iact:action type="add" startTime="88604">
    <iact:property name="dataType"/>
    <iact:actionData xml:id="d18">
      <inkml:trace xmlns:inkml="http://www.w3.org/2003/InkML" xml:id="stk18" contextRef="#ctx0" brushRef="#br0">18357 7572 13 0,'-8'-4'248'3,"0"1"251"2,4-6 234-1,-8-1 204 1,12 3-265 0,-15-2-263 0,15 1-139-1,0 6-114 1,0-6-75 0,8 4-65 0,-1-1-51-1,-3 3-25 1,8-3-5 0,4 2 9-1,-5 0 13 1,9 3 14 0,-1-6 20 1,-3 6 26-3,3-2 37 2,9 2 38 0,-5 0 41 0,4 2 26 1,4 4 13 4,4-6-8-10,-4 3-13 3,16 5-19 2,-12-1-18-1,16-3-12 1,-1 4-5 0,9-6 5-1,-8 3 1 1,11-5 2 0,0 0 2 0,-7-5-1 0,7 3 4 0,8-1-1 10,-8 3-4-15,1-5-4 0,3 1-11 16,-4-1-19-16,0 3-13 0,-7 2-17 17,3-5-13-17,-7 5-9 0,0 0-12 0,-9 0-6 17,1 0-6-17,-4 0-1 0,0 5-8 16,-8-3-31-16,0 3-55 0,-7-5-76 0,3 9-89 18,-11-6-98-17,-1-1-94-1,-3 6-108 0,-8 1-208 15,11-2-252-14,-15 0 49-1,0 5 189 16,-15-5 251-16,11 0 284 0</inkml:trace>
    </iact:actionData>
  </iact:action>
  <iact:action type="add" startTime="89819">
    <iact:property name="dataType"/>
    <iact:actionData xml:id="d19">
      <inkml:trace xmlns:inkml="http://www.w3.org/2003/InkML" xml:id="stk19" contextRef="#ctx0" brushRef="#br0">18536 8432 53 0,'-4'10'377'3,"4"-2"284"2,-8-4 226-1,8-4 153 1,0 0-563 0,8 0-305 0,-8 0-124-1,12 4-47 1,-1-4 19 0,1 3 32 0,7 0 10 0,9 2 1-1,-9-2 19 1,12 2 30 0,0 1 29 12,1-1 24-17,3 2 11 0,11-3-1 2,-11 1-7 3,12-2-13-1,4 0-10 1,-16 1-18 2,15-1-16 3,-7 1-20-10,8-4-12 2,-5 0-10 3,-3 0-6 0,8 5 0 0,-8-5 1-1,0-5 0 1,3 5-8 0,-3 0-5 0,0-4-8-1,4 1-10 1,-12-1-6 0,4 1-4 1,0 0-1 4,-16-6-3-10,8 5 3 17,-4 1-1-17,-11 3-1 0,0-5 0 0,-1 2 0 17,1 0-3-17,-12 3-1 0,-4 0-3 16,7-5-8-16,1 5-12 0,-8 0-33 18,0 0-45-18,0 0-58 0,0 0-63 0,0 0-64 2,0 0-34 3,0 0-27-1,-8 0-41 2,8 0-59 9,-7 0-95-15,7 0-143 0,-4 5-117 4,4-2-14 10,-8 5 140-14,0-1 209 0,8 2 215 17,-4-6 163-17</inkml:trace>
    </iact:actionData>
  </iact:action>
  <iact:action type="add" startTime="111667">
    <iact:property name="dataType"/>
    <iact:actionData xml:id="d20">
      <inkml:trace xmlns:inkml="http://www.w3.org/2003/InkML" xml:id="stk20" contextRef="#ctx0" brushRef="#br0">5699 17875 105 0,'3'0'557'6,"17"-3"331"2,23-4 258-5,-4-5 210 4,3 5-765-2,5-5-407 1,4 1-112 0,-1 5-65 0,13-7-47 0,3 7-33 0,12-7-16 1,4 3 2-1,3-2 25 1,24-3 46-1,4-1 56 1,4-3 49-2,11 0 38 2,-11 6 30 7,8-3 2-14,3 1-16 0,5 4-17 5,-16 3-28 1,23 6-23 0,-8-4-19 10,-3 6-25-16,3 6-23 0,0-4-9 18,9 6-3-18,-9-5-12 0,-4 5 4 0,1-3 0 16,-5 1-19-16,-3-6-50 0,-4 4-51 16,-8-1-68-16,4-3-86 0,-16 0-125 17,1 0-139-17,-5-3-275 0,-7-1-143 17,-5 1 91-17,-3-5 212 0,-15 0 252 0,-9-3 262 16</inkml:trace>
    </iact:actionData>
  </iact:action>
  <iact:action type="add" startTime="112299">
    <iact:property name="dataType"/>
    <iact:actionData xml:id="d21">
      <inkml:trace xmlns:inkml="http://www.w3.org/2003/InkML" xml:id="stk21" contextRef="#ctx0" brushRef="#br0">5570 18705 51 0,'35'0'364'4,"-4"0"286"1,-7-5 235 1,15-2 205 0,-8 7-485 0,12-3-278-1,-1 6-145 1,17-3-65 0,-5 0-40 0,16 4-16 0,0-4 3 0,4 0 10 0,16-4 11 1,3 1 17-1,9-6 16 1,11-1 24-2,3-6 28 3,-3 3 34-5,16-8 8 2,-16 2-12 0,3 5-28 0,-3-4-49 0,0 5-48 1,0 0-31 0,0 0-20 11,4 7-16-17,-20-3 6 0,12 5-18 17,-7 4-41-17,-9 0-68 0,-7 4-88 0,3 5-82 16,-7-6-50-16,-8 0-42 0,4 1-53 17,-12-1-62-17,-4-3-134 0,8 0-286 17,-11 6 15-17,3-12 166 0,-7 6 222 0,-5-7 248 16</inkml:trace>
    </iact:actionData>
  </iact:action>
  <iact:action type="add" startTime="115151">
    <iact:property name="dataType"/>
    <iact:actionData xml:id="d22">
      <inkml:trace xmlns:inkml="http://www.w3.org/2003/InkML" xml:id="stk22" contextRef="#ctx0" brushRef="#br0">15133 17758 67 0,'-16'0'416'4,"1"-2"331"3,-5 2 261-2,8 0 232 0,9-5-559 1,3 5-292-1,0 0-193 0,0 0-97 0,0 0-87 0,0 0-78 0,0 0-46 0,0 0-13 0,0 0 18 1,11 5 37-1,9 2 37 0,3 2 27 0,4-4 9 0,8 7-7 0,4-3-10 0,4 1-12 3,4 2-9 3,0-2 0-10,19 3 5 0,-12-3 12 4,9-1 23 1,7-3 26-2,4-2 31 1,7-1 32 0,1-6 20 0,0-1 5 1,7-2-2 7,-7-3-3-13,0-5-4 17,4-2 21-16,-8-3 32-1,3-3 26 0,-7-2 12 15,-4-5 8-15,-3 0-16 0,-9-3-23 16,-4-2-19-15,-3 5-13-1,-12-6-14 17,0 3-10-17,-8-3-13 1,-11 4-10 14,-5-1-20-15,-15-3-43 0,8 2-55 16,-16-3-88-15,-7 4-95-1,-5-3-69 0,-11-1-39 17,-16 4-3-17,-3 2 33 0,-5 0 59 16,-15 8 60-16,0-1 55 0,-8 8 43 17,-4 0 33-17,-7 4 22 0,-5 3 11 16,1 5 4-16,-5 3 11 0,1 0 6 17,-4 6 9-17,7 7 14 0,-7 1 26 0,8 2 9 16,-8 7 5-15,11 2 5-1,4 5-7 16,5 0-12-16,-1 8-11 0,4 1-6 18,16 1-14-18,7 11-17 0,-3-3-23 0,15 4-17 16,4 1-16-16,20-1-24 0,7 3-18 16,8-3-19-16,8-4-18 0,23 0-8 19,4-2 3-19,12-4 4 0,15-5-2 0,5-5-7 16,19-10-49-16,-1-12-114 0,13-3-185 15,7-14-382-14,-4 1-59-1,12-10 122 17,-4-7 224-16,-3-4 261-1</inkml:trace>
    </iact:actionData>
  </iact:action>
  <iact:action type="add" startTime="118475">
    <iact:property name="dataType"/>
    <iact:actionData xml:id="d23">
      <inkml:trace xmlns:inkml="http://www.w3.org/2003/InkML" xml:id="stk23" contextRef="#ctx0" brushRef="#br0">18454 17823 44 0,'8'0'348'5,"0"0"277"0,-8-3 219 0,3 3 174-1,-3-3-484 1,8-3-281 0,-4 6-117 0,4-3-24-1,0 3 26 1,-4-4 30 0,3 4 20 0,1-3 1-1,4 3-1 1,-8-3-7 0,11 3 3 0,-11 0-1-1,8-4-1 1,7 4-10 0,1-5-7 0,-1 5-10-1,5 0-11 3,7-4-10-4,8 4-11 3,0 0-19-3,3 0-18 2,1 0-7 0,8 0 6 0,7 0 18-1,-7 0 26 1,3 0 24 0,9 0 21 0,-5-3 6 0,-3 3-7 0,11-5-22 1,-4 5-23 7,-7 0-33-13,3-2-25 17,-7 2-17-17,-5 0-33 0,5-3-20 0,-4 3 0 19,-16 0 0-18,0 0 0-1,-8 0 0 0,5 0 0 13,-9-5 0-13,-7 5 0 0,-1 0 0 17,-3 0 0-17,4 0 0 0,-12 0-106 16,4 0-120-15,-4 0-135-1,0 0-148 0,0 0-173 4,0 0-193 0,-4 0-395 1,4 5-95 0,-12-5 183 0,4 0 302 5,1 0 345-10,3-5 356 17</inkml:trace>
    </iact:actionData>
  </iact:action>
  <iact:action type="add" startTime="120252">
    <iact:property name="dataType"/>
    <iact:actionData xml:id="d24">
      <inkml:trace xmlns:inkml="http://www.w3.org/2003/InkML" xml:id="stk24" contextRef="#ctx0" brushRef="#br0">18664 18562 207 0,'4'3'520'2,"-4"2"241"3,0-2 160 0,0 0-187-1,0-3-478 1,0 0-210 0,8 0-52-1,-8 0 46 1,0 5 80 0,4-5 66-1,-4 0 30 1,0 0 0 0,0 0-26 0,0 0-35-1,0 0-35 1,8 0-14 0,-1 2 0-1,-7-2 9 1,4 0 12 0,12 0 7-1,-12 0-3 1,7 0-4 2,5 0-12-5,-4 5-9 3,7-5 0 0,-3 0 15-1,19 4 15 1,-12-4 11 0,8 5 7 0,8-5 9-1,-4 0-4 1,12 0 2-1,-4 0-1 1,7 0 3 0,5 0-15 0,3 0-12 1,5 0-24-2,-1 0-14 0,0 0-15 2,0-5-9-1,5 5-9 8,-5 0-1-13,0-4 1 17,-7 4 1-17,7-5-5 0,-11 5-61 0,7-7 0 16,-3 4 0-15,-5 0 0-1,1-2 0 2,-8-3 0 12,3 2 0-13,-14 2 0-1,3 1 0 17,-8-6 0-17,-4 5 0 0,-7 1 0 0,-1 0 0 15,1 3 0-14,-12 0 0-1,-4 0 0 16,8 0 0-16,-8 0 0 0,0 0 0 1,0 0 0 3,0-4 0 1,0 4-97 0,-8 4-166 0,8-4-95-1,0 0-98 2,0 0-91 0,0 0-223-1,-4 3-171 1,-12 0-297-2,12 4-9 12,-3-1 189-16,3 1 347 0,4-7 320 16,-16 0 281-14</inkml:trace>
    </iact:actionData>
  </iact:action>
  <iact:action type="add" startTime="137378">
    <iact:property name="dataType"/>
    <iact:actionData xml:id="d25">
      <inkml:trace xmlns:inkml="http://www.w3.org/2003/InkML" xml:id="stk25" contextRef="#ctx0" brushRef="#br0">23854 17834 36 0,'-4'9'392'5,"4"-9"356"0,0-4 321-1,-7-1 268 1,7 1-434 0,7 1-470 0,-7-1-200-1,4 1-105 1,4 0-24 0,-4-6 27 0,4 5 30-1,0 1 7 1,-4 0-19 0,3-6-22 0,1 9-21-1,4-4 0 1,-8 1-1 0,11-2 3 0,-3 3-1-1,-8-1-4 1,15 3-5 0,-7 0 0 0,7-5 6 0,9 5 11-1,3 0 1 1,-8 0 1 0,16 0-3 2,4-4-6-3,4 4-8 0,-1 0-5 1,5-5 0 0,7 5 8 0,5-2 12 0,-1 2-56-1,8-5-59 1,-8 2 0 0,8 0 0 0,-3-3 0 9,3 4 0-14,0-3 0 0,0-1 0 16,-8 2 0-15,1-5 0-1,7 6 0 16,-16-1 0-16,8-2 0 0,-3 0 0 17,-5 3 0-17,-3-1 0 0,-8 1 0 0,7 0 0 16,-11-1 0-15,0 1 0-1,-8-3 0 16,1 6 0-16,-13-3 0 0,1-1 0 0,-5 4 0 17,1 0 0-17,-12 0 0 0,3 0 0 17,-3 0 0-17,-4 0 0 1,0 0 0-1,0 0-101 15,0 0-406-15,-4 0-136 0,4 0-127 3,-7 0-115 2,3 4-441 4,-12-1-12-9,4 6 212 16,-7-2 294-15,15 0 320-1,-15-7 372 16</inkml:trace>
    </iact:actionData>
  </iact:action>
  <iact:action type="add" startTime="138288">
    <iact:property name="dataType"/>
    <iact:actionData xml:id="d26">
      <inkml:trace xmlns:inkml="http://www.w3.org/2003/InkML" xml:id="stk26" contextRef="#ctx0" brushRef="#br0">23936 18551 51 0,'8'3'355'2,"-8"-3"255"3,4 3 191 0,11-3 151-1,-11 0-510 1,8-3-249 0,4 3-78-1,-5-3 4 1,1 3 40 0,0 0 49-1,3-4 33 1,1 4 14 0,3-3 3-1,1 3-16 1,-1 0-17 0,4-6-26-1,5 6-17 1,-5 0-5 0,8 0 2-1,0 0-2 1,1 0 0 0,6 0-15 1,1 0-9-3,4 0-12 2,0 6-8-1,4-6-1 1,3 3 9 0,-3 1-3 0,4-1-2 0,7 0 1-1,-3-3 5 1,3 5 2 0,-3-5-8 0,3 3-3 1,-3-3-87 0,-5 0-46 12,1-3 0-18,-1 3 0 0,-7-5 0 0,4 2 0 15,-12 0 0-14,12 3 0-1,-16-7 0 17,0 7 0-17,-12-6 0 0,5 3 0 0,-13-1 0 16,5 1 0-16,-4 0 0 0,-8 3 0 17,-4-4 0-16,0-1 0-1,0 5 0 0,0 0 0 3,0 0 0 1,0 0 0 1,-4-4 0 1,4 4-115-2,0 0-334 0,-8 0-60 2,4 0-76 11,-4-3-130-17,-3-1-207 0,3 1-387 16,4 0 16-16,-12 3 224 0,16-6 323 0,0-1 355 17,0-4 304-17</inkml:trace>
    </iact:actionData>
  </iact:action>
  <iact:action type="add" startTime="148688">
    <iact:property name="dataType"/>
    <iact:actionData xml:id="d27">
      <inkml:trace xmlns:inkml="http://www.w3.org/2003/InkML" xml:id="stk27" contextRef="#ctx0" brushRef="#br0">24777 17951 12 0,'-12'-7'171'2,"1"0"144"2,3-5 147 1,4 5 149 1,-11-5-234-2,11 5-70 0,-4-1-16 1,4-3-25 0,-4-1-22 0,0 6-19-1,4-7-9 1,-3-2-7 0,-1 8-8 0,4-3-1-1,-4-3-3 1,4 3-11 0,-11-2-13 0,11 2-24-1,-4-4-15 1,4 7-29 0,-11 1-28 0,3-2-32 2,0 3-27 6,1-1-39-13,-5 6-20 0,0 0-14 4,-3 0-4 0,-8 6 0 1,3 1 4 0,-3 5 10 0,-4 4 7-1,8-1 12 1,-5 4 4 0,-3 0 11 0,8 4 2-1,-4-4 3 1,3 2 0 1,1 2 3-2,3-1 2 0,-7 6 0 1,4-2-2 8,-5 0 0-13,13 3-5 1,-5 2-6 4,5 0-3 1,-1-2-3-1,1 4-2 11,11 3-3-16,4-7-6 0,-8 4-6 17,8 2-12-17,8-1-10 0,-8 1-11 0,12-6-3 18,-1 0 3-18,9 4 13 0,-1-4 14 0,4-3 20 14,16-4 16-12,0 4 18-2,4-7-53 15,16 2-21-15,3-8-6 0,0-4-5 17,8-2-3-17,-4-4 67 0,12-3 36 17,4-3 27-17,0-4 15 0,0-5 7 17,-8 2-2-17,7-11-1 0,-11 2 0 0,4 0 5 16,-3-3 16-16,-9-1 26 0,-8-3 22 17,5-1 18-17,-9 1 5 0,-15-6 9 17,4 0 4-17,-8 3 1 0,-3-5 3 0,-13-1 23 16,-7-6-4-16,0 8-24 0,-8-10-42 16,-16 7-50-15,1-7-63-1,-16 5-46 16,-4-2-28-16,-12 2-10 0,0 8-9 17,-7 0-14-17,-9 3-24 0,-3 4-50 0,-8 10-65 17,0 0-69-17,-8 7-76 0,1 6-84 16,-9 10-165-16,4 5-299 0,-3 11-80 17,3 8 120-17,-11 4 214 0,15 7 279 0,0 0 267 16</inkml:trace>
    </iact:actionData>
  </iact:action>
  <iact:action type="add" startTime="154634">
    <iact:property name="dataType"/>
    <iact:actionData xml:id="d28">
      <inkml:trace xmlns:inkml="http://www.w3.org/2003/InkML" xml:id="stk28" contextRef="#ctx0" brushRef="#br0">18259 17751 53 0,'0'5'366'3,"-4"-5"292"2,8 2 244 0,-4-2 192-1,0 0-533 1,8 0-289 1,0 0-163-2,-4 0-79 0,4 0-29 1,3 0 1 0,1 0 7 0,3 0-3-1,1-2 1 2,4 2 3 0,11 0-53-1,0 0-26 0,0 0-7 0,8 0-1 1,0 0 4 0,4 0 62 0,-1 0 30-3,5 0 13 2,8 2 20 0,3-2 20 0,-7 9 20 0,11-4 13 0,0 0 11 1,-7 3 1-1,7 1-1 0,4-2-6 0,-3 0 1 1,-1 2 17 10,0-6 25-16,8 0 8 0,-7 1 18 16,7-1 0-16,-4-3-19 0,4-3-46 16,0-1-31-15,-8 1-36-1,1-6-19 17,-5 2-4-17,4-3 7 0,-11-2 0 0,-4 2 1 16,3-6 2-16,-3-1-4 0,-4 0 0 17,-4 1 0-17,-4-3 3 0,-4 0 0 16,8-3 2-15,-16-1 0-1,12 1 3 1,-19-5 7 15,11 4 5-16,-15-3 1 0,0 0-1 15,-1-1-2-14,-3 1-5-1,0 1-9 17,-8-1-20-17,-8 0-21 0,0-2-26 18,-3-3-18-18,-1 5-20 0,-8 0-3 0,1-4 3 15,-4 3-1-15,-5 0 5 0,5 1 8 16,-8 4 6-16,0-1 7 0,-8-3 5 17,8 4 8-17,-8 3 3 0,-4-5 2 16,8 7-5-15,-16-2 1-1,4 3-7 0,5 3-5 16,-9-3 1-16,0-1 1 0,-3 7-1 17,-5-1 6-17,5 6 2 0,-8-2 4 16,-5 4 5-15,5 0 2-1,0 3-8 16,0 0-6-16,-9 3-4 0,9 0-8 17,-8 4-3-17,4 6 9 0,-4-7 2 0,0 10 1 17,4-6 1-17,-1 9 4 0,1 2 3 16,-4-2 8-16,8 1 4 0,-8 4 7 17,7-2 4-17,1 5 3 0,0 0 5 17,3-1 3-17,5 3 2 0,3-3 0 0,5 1 3 16,10 5-5-16,-2-3-4 0,6 0-6 17,9 2-2-17,4 0-4 0,7-2-2 17,12 4 10-16,4 5 3-1,7-4 4 0,9 1 6 16,11 3 6-16,16-5-4 0,0 1 4 16,19 1-12-16,-4-3-70 1,4 0-95 15,16-5-167-16,-4-10-277 0,4 2-383 17,3-4-7-17,5-15 156 0,3-3 254 0,-3-19 296 16</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9131">
    <iact:property name="dataType"/>
    <iact:actionData xml:id="d0">
      <inkml:trace xmlns:inkml="http://www.w3.org/2003/InkML" xml:id="stk0" contextRef="#ctx0" brushRef="#br0">2961 4317 17 0,'0'0'296'3,"0"0"295"2,0 0 238 0,0 0 182 0,0 0-341 0,0 0-390 0,0 0-183 1,4-8-85-1,8 5-40 0,3 3-25 0,-11-5-10 1,16 5-5-2,-8 0 4 1,7 0 14 0,8 0 22 1,-7 0 15-1,-5 0 26 0,16 0 28 0,-3 0 31 0,-5 0 28 2,8 5 20 13,0-2-2-20,8 2-15 0,0-2-15 0,-4 5-20 4,12-5-13 1,-4 1-3 0,0 0 11 0,3-4 8 1,-3 5 12-2,8-5 12 2,-1 0 9 0,1-5 2-2,4 5-8 2,3 0-5 9,4 0-13-15,1-4-14 0,-1 0-12 16,8 1-7-16,-8-5-8 0,8 5-3 18,-3-5 4-18,10 0-5 0,-10 5-6 16,14-5-3-16,-3 0-6 0,-4 4-10 17,0 1 2-17,8 0 1 0,-4-1 7 1,4-1-4 15,-1 5 3-15,1-4 1-1,0 4 1 18,0-3-5-18,-1 3 4 0,1 0 0 0,4 0-20 13,3 0-7-12,-3 3-1 15,7-3 2-16,9 4-1 0,-9-4 19 17,8 5 1-17,8-1-1 16,4-1 1-16,0 0-2 0,4 1-4 17,-4-1-3-17,8 6-7 0,-8-5 2 17,-8 2-3-16,4-1-3-1,-4 3 16 0,4-5-3 16,-12 5-1-16,12-1 2 0,-4-3 2 16,8 4 3-16,-4-5 4 0,4 4 5 17,0-1-1-17,4-3 1 0,-4-1-2 16,15 3 3-16,-15 2-1 0,12-7 3 17,-4 3 0-17,3 3-1 0,9-3-7 0,-17 0 1 17,13 1-7-17,-1-4 1 0,5 3-1 16,-5 1-4-16,8-4-2 0,-3 0 2 18,3 5 1-18,4-5-2 0,-3 0 9 0,7 0 10 16,4 0 7-16,-4-5-13 0,0 5 8 16,4 0 0-16,4-4 6 0,-1 1-1 17,1 3 5-17,4-4 0 1,0 1-3 17,-1 0-19-18,5-3 1 0,-4 3 4 0,0-1 10 14,7 1 3-14,1-4 19 0,7 4 12 17,-4-3-7-17,5 3-7 0,-5-1-2 17,12 1-6-17,-4-5-16 0,5 8 4 16,-1-4-1-15,0 4-6-1,0-4-2 16,0 4 4-16,4 0-7 0,-8 0-8 17,0 4 8-17,5-4 5 0,-13 4 3 0,4-4 14 16,-7 5 10-16,-5-2-10 1,1 0-1 15,-4-3 8-16,0 4-11 0,-5-4-14 17,1 0 1-17,-8 0-5 0,-7 3-11 16,-5-3 0-16,0 0-3 1,-7 6 1 15,-4-6 0-16,-1-6-2 0,-7 6 1 18,0-3-2-18,-15-1-1 0,3 1-1 1,-8 0-1 14,-11-2-4-15,0 1 5 0,-1 0-2 16,-10 1 0-16,-9-2-4 0,-4 5-3 17,-3-3-2-17,-8 3-2 0,-5-3-8 17,-7 3-15-17,0 0-29 0,-3 3-38 16,-9-3-44-16,4 3-45 0,-15 2-49 17,7-5-46-17,-7 7-37 0,-8-3-49 16,4 1-53-16,-1-2-40 0,-7-3-71 0,0 16-267 17,0-6-162-17,-7-3 83 0,-5 5 181 17,0-9 238-16,-7-3 286 0</inkml:trace>
    </iact:actionData>
  </iact:action>
  <iact:action type="add" startTime="41641">
    <iact:property name="dataType"/>
    <iact:actionData xml:id="d1">
      <inkml:trace xmlns:inkml="http://www.w3.org/2003/InkML" xml:id="stk1" contextRef="#ctx0" brushRef="#br0">21662 9053 72 0,'20'16'471'3,"-1"-6"349"1,1-1 277 2,-1-9 228-2,12-6-621 2,8 3-398-3,4 3-160 3,8 0-66-1,-1 3-31 0,5-3-9-1,3 6-13 1,8-6-13-1,-3 7-11 1,7-4-5 0,8 4-1-1,-4 2-4 2,7-6 5-1,1 4 11 0,4-4 27-1,3 2 32 1,5-1 27 2,7 0 25 5,0-1 13-12,4 0 7 0,8-3 2 5,0 5-4 0,16-5-5-1,-1 2-2 1,5-2-4 10,11 0-4-15,0 0-7 0,15-2-6 16,-3 2-3-16,8-5-18 0,7 2-16 17,4 0 7-17,0-1 7 0,1-5-8 0,7 6 18 16,11-4 12-16,1-2-8 1,0-1-6 15,3 3 7-16,12-2-20 0,-3-1-11 17,-1 2-13-17,8 0-7 0,-7-3-8 0,7 9-8 16,-16-12-2-16,13 9 3 0,-5-4-34 17,-7 1-2-17,-5 1 0 0,-3 0 0 0,-8-2 0 17,-8 2 0-17,-7 1 0 0,-5 0 0 17,-3-1 0-17,-16 4 0 0,0 0 0 0,-12-6 0 16,-7 5 0-15,-12 1-82-1,-12-1-105 16,-7 4-111-16,-9 0-145 0,-7 0-131 16,-12 0-151-16,-7 0-336 0,-16 4-316 0,3-4 84 17,-15-4 252-17,-7 1 325 0,-13-9 389 0</inkml:trace>
    </iact:actionData>
  </iact:action>
  <iact:action type="add" startTime="42856">
    <iact:property name="dataType"/>
    <iact:actionData xml:id="d2">
      <inkml:trace xmlns:inkml="http://www.w3.org/2003/InkML" xml:id="stk2" contextRef="#ctx0" brushRef="#br0">2607 9900 138 0,'16'-6'622'2,"-5"-3"385"3,-7 5 283 0,12-4 231 1,-1 3-908-1,20-9-386 0,0 4-164 0,8-2-42 0,8 2-20 0,-1-3-14 1,9 6-12-2,-5 1-4 1,9 0 2 0,7 3 6 1,8 3 0 0,-12-7 7-2,16 7-3 1,-1-3 3 0,1-1 10 0,12 1 34 2,3 3 27 9,0-6 32-15,4 6 34-1,12-3 29 3,-4-1 16 1,4 1 23 3,4-5 6 9,4 0 11-16,3 0-6 0,1 2-12 17,7-10-28-17,-3 5-19 0,-5-1-23 16,-7-3-20-15,12 1-12-1,-12-5-23 16,11 3-19-16,-15 3-21 0,4-3-21 17,-4-1-16-17,-4 4-26 0,-12-3-70 16,4 6-146-16,-11 1-162 17,-4 2-231-16,-28 4-321-1,-4-1-451 16,-3 8 41-16,-12-4 239 16,0 0 345-16,-16-9 384 1,-11-2 317 16</inkml:trace>
    </iact:actionData>
  </iact:action>
  <iact:action type="add" startTime="55383">
    <iact:property name="dataType"/>
    <iact:actionData xml:id="d3">
      <inkml:trace xmlns:inkml="http://www.w3.org/2003/InkML" xml:id="stk3" contextRef="#ctx0" brushRef="#br0">11531 10900 79 0,'12'6'489'2,"-4"-2"370"5,3-4 285-3,-7 0 215 1,12-4-672-1,-5 1-403 1,9 0-203 0,-1 3-72 0,-3-9-11-1,11 5-16 1,-3 1-26-1,7 0-27 3,8 3-85-1,-8-9-33-2,0 9 1 2,0 0 18 0,8-4 29-1,-8 8 86 0,8-4 50 0,-4 0 34 2,4 0 30-3,4 5 22-1,4-1 17 3,-12-4 0-1,23 0-1 0,-15 3-6 0,8-3-4 0,3 3-5 1,-3-3 3-1,11 0 9 0,-4 4 4-1,1-4-3 3,3 3 0-2,0-3-5 1,8 0-12 10,-7 6-9-15,3-6-7-1,12 0-5 16,-4 0-5-16,0 0-7 0,8 0-6 17,-5 0-13-17,5 0-7 0,0-6-7 0,4 6 9 16,3-3 4-15,-3 3 12-1,11-4 10 16,-11 1-1-16,7 0-7 0,5-6-4 17,-5 5-4-16,0 1 0-1,9-2-3 0,-9 3-5 16,1-1-4-14,-1-6-4-1,8 9-3 13,-7-5 2-14,7 3 2 0,-8 2-6 16,9-3 2-16,-1 3-4 0,0-5-1 16,-4 5-1-15,12-3 6-1,-7 3-5 16,-5 0 6-16,4-5 0 0,8 5-2 0,-11 0-2 17,3 0 8-17,8 0-10 0,-16 0 2 16,9 0 2-15,-5-3 4-1,4 3 0 17,8 0 6-17,-15 0-6 0,7 0-2 0,-4 3 2 16,1-3 0-16,-1 0 0 0,4 0 7 16,0 5-8-15,-7-5 3-1,7 3 2 16,0 2 2-16,0-5 8 0,-3 3 13 17,3-1-3-17,-7 3 4 0,7 4 6 17,0-6 2-17,0 4 5 0,0-4 6 0,-3 6-13 16,3-5-4-15,-8 2-7-1,9 1-12 16,7-1-7-16,-12 0 1 0,0-2-9 16,1 3-8-15,3 2-5-1,0 1 1 18,0-2 0-18,1 0 6 1,-5-5-3-1,4 5 1 14,-7 0 1-14,7-2-3 18,8 2 2-18,-12-4 7 0,5 5-4 0,7-6-3 15,-12 4 5-15,4-4 5 0,8 3 7 17,-4 1 5-17,4-4 6 0,-11-3-1 16,11 7 4-16,4-7-3 1,-8 3 10 15,4 3-6-16,4-6-6 0,-8 3-9 17,0 0-6-17,8-3-8 0,7 0-3 16,-7 4 0-15,8-4 0-1,-8 0 1 17,4 0 4-17,4 0 2 0,-1 0-2 0,-3 0 3 16,4 0-1-16,-1 0-3 0,-3 0-1 16,-4 0 1-16,8 0-2 0,0 0-2 17,-9 0 1-17,1 0 8 0,0 0-5 17,0 0 2-16,0 0 1-1,0 0 2 16,-12-4 5-16,4 4 8 0,1 0 3 17,-9-3 3-17,0 3 0 0,1-3-2 1,-5 3 0 14,-7 0 1-15,-5-6-5 0,-3 6-6 16,-12 0-1-15,12-3-3-1,-15 3-2 16,-9 0 2-16,5 0-2 0,-9-4-5 17,-15 4-4-17,12 0-4 0,-16 0-3 16,-8 0-1-15,5 0 1-1,-17 0-3 17,1 0 2-16,-12 0-2-1,12 4 3 0,-12-4 0 15,0 0 6-15,0 0 1 1,0 0 3 4,0 0 4 1,0 0-5-1,0 0-9 0,0 0-9 0,0 0-1 1,0 0-4-1,0 0 2 0,0 0 4 1,0 0 5-1,0 0 1 0,0 0 2 1,0 0 0-1,0 0-1 0,0 0-2 0,0 0-1 1,0 0-5-1,0 0-1 0,0 0-5 2,0 0-6-4,0 0-10 2,0 0-13 2,0 0-23-2,0 0-31 0,0 0-49 0,0 0-91 1,0 0-137-1,0 0-146 0,0 0-185 0,-12-4-305 0,8 8-292 0,-4-1 90 0,1 3 249 0,7-6 316 0,-4-9 348 0</inkml:trace>
    </iact:actionData>
  </iact:action>
  <iact:action type="add" startTime="58242">
    <iact:property name="dataType"/>
    <iact:actionData xml:id="d4">
      <inkml:trace xmlns:inkml="http://www.w3.org/2003/InkML" xml:id="stk4" contextRef="#ctx0" brushRef="#br0">26993 11075 52 0,'39'13'385'3,"-1"-7"295"3,-6-6 242-1,7 0 212-1,3-3-480 1,1 0-286 0,0 3-115 0,15 0-35-1,-3 0-21 1,11 0-27 0,0 3-25 0,4-3-17-1,4 3-22 1,8-3-16 0,0 0-6-1,0 0 8 1,7 0 7 0,-3-3 26 0,3 0 32-1,5 3 19 1,-1-8 12 2,5 3 5 5,-1-1-6-12,4 2-19 0,8-5-18 5,-11 6-31 0,15-1-23 0,-1-2-21 0,1 0-14 9,4 6-16-14,8-3-7 0,-8 3-13 16,11 0-11-16,-11 0-9 0,4 0-7 16,-1 3-1-15,-7-3 1-1,0 6-6 17,-8-6-5-17,0 3-18 0,-7 0-25 0,-5 1-39 17,-7-1-35-17,-4 2-39 1,-5-1-35-1,-10 0-31 15,3-1-41-15,-12 0-57 0,-7 2-67 16,-8 3-96-16,-4-2-144 0,-8 1-261 17,-8 7-190-17,-4-9 91 0,1 7 220 0,-16-8 280 17,11-4 294-16</inkml:trace>
    </iact:actionData>
  </iact:action>
  <iact:action type="add" startTime="59454">
    <iact:property name="dataType"/>
    <iact:actionData xml:id="d5">
      <inkml:trace xmlns:inkml="http://www.w3.org/2003/InkML" xml:id="stk5" contextRef="#ctx0" brushRef="#br0">4908 11907 29 0,'0'0'273'3,"0"0"224"3,0 0 170-1,4-2 125 0,8-3-407 0,-5 5-221 0,1-3-112 0,8 0-37 1,-1 3-3-1,5 0 0 0,-5 0 1 0,17 0 0 0,-5-4 10 0,4 4 14 0,8 0 20 0,-8 0 17 0,4-3 14 0,12 3 10 1,3 0 4-1,-3 0-9 1,4 0-15-3,7 0-14 3,5 0-11-1,7 0-27 1,4 0-14 0,15 0-6 0,-3 0 0 0,7-9 4 0,16 5 30-1,4-2 22 12,4-3 19-17,15-2 25 17,1-4 17-17,11 5-1 0,0-6 4 18,0 5 0-17,4-5-6-1,-12 6-20 0,8-6-14 14,0 4-9-14,8 1-3 17,0-4-16-17,12 5-3 0,-5-3 2 0,20 5-8 16,-4-2-9-16,1-1-1 0,7 0 0 17,-4 3-17-17,4-3 3 0,8 3 2 17,3 3-6-17,-7 2 5 0,0-1 27 0,8-2-1 16,-1 6 2-16,-3-4 19 0,4-1-9 17,0 5-9-17,-9 0 2 0,1 0-6 16,4 5-14-16,-8-5 22 0,-4 4-10 17,4 2-8-17,-8-2 5 0,-3-1 17 0,-5 6-6 17,-7-5 15-17,3-1 20 0,-15 0 5 16,-4 2-20-16,0-5-18 0,-11 3-19 17,-5-3-20-17,-3 0-20 0,-20 5-3 17,-4-5-23-17,-7 0-74 0,-5 3-105 0,-15 0-129 16,-4 2-158-16,-7-2-198 0,-9 5-397 17,-3 2-124-17,-12 4 142 0,-8-7 255 17,-12-1 310-16,-11-9 336-1</inkml:trace>
    </iact:actionData>
  </iact:action>
  <iact:action type="add" startTime="67387">
    <iact:property name="dataType"/>
    <iact:actionData xml:id="d6">
      <inkml:trace xmlns:inkml="http://www.w3.org/2003/InkML" xml:id="stk6" contextRef="#ctx0" brushRef="#br0">18812 12718 68 0,'16'0'426'3,"-5"-3"310"2,9 10 238 0,-16-4 193 0,7-3-592 0,9 0-302-1,-1-3-127 1,9 3-37 0,-13 0-15 0,12 0-15-1,-3 0-28 1,7 0-26 0,0 3-20 0,4 2-6-2,-4-1-2 3,0 0 8-2,1 2 8 1,-1-1 19 1,4 3 20-2,12 0 17 1,-12-3 7 1,11 3-5-3,-11 0-3 1,16 3-10 1,-4 2-3 1,-1-3-3-1,5 2-3-2,0-2-5 2,-1 3 1 0,9-3-2 0,-9 6 7-1,5-5 9 1,3 0 11 1,4 0 4-2,1 2 4 4,-1-7 6 9,0 7 8-17,1-6 11 0,7-1 20 0,0 1 21 18,-4 2 3-18,12-2-2 0,-4-4-9 0,0 1-26 15,8 5-18-14,-4-6-11-1,3 0-7 16,1 1-2-16,4-4-3 0,3 3-10 17,5 3-4-17,-5-6-5 0,9 3-7 0,-1 0 1 19,0-3-9-18,5 0 0-1,7 0-3 0,-4 4-3 14,0-4 4-13,4 0-8-1,-4 0-2 15,8 0 2-15,0 0-6 0,7 0-4 16,1 0 0-15,-4-4-5-1,11 4-1 16,-3 0 4-16,0 0 3 0,-1-3 2 0,9 3 4 17,-1-3 1-17,0 3 2 0,5-6 0 17,3 3 3-17,-4 3 1 0,8-4-1 0,0-2 5 16,4 2-6-16,-4-1 12 0,4 1 4 17,-4-3-36-17,4 4-7 0,0-6 0 16,-4 6 0-15,0-4 0-1,0 4 0 0,4-4 0 16,-4 1 0-16,-7 3 0 0,3-4 0 17,-4 4 0-17,-3-2 0 0,-9 1 0 0,1-3 0 16,-12 7 0-16,7-5 0 0,-7 2 0 17,-4 0 0-17,-4 3 0 0,-3-5 0 0,-17 2 0 17,13 3 0-16,-17 0 0-1,-7-5 0 16,-4 5 0-16,-3 0 0 0,-9 0 0 1,-7 0 0 14,-1 0 0-15,-15 5-56 0,4-5-232 18,-15 0-103-18,-5 3-138 0,1 2-172 0,-13-5-262 16,-7 3-441-16,0 0 20 0,-7 2 241 16,3-10 336-16,-12-1 382 0,-3-13 327 0</inkml:trace>
    </iact:actionData>
  </iact:action>
  <iact:action type="add" startTime="91624">
    <iact:property name="dataType"/>
    <iact:actionData xml:id="d7">
      <inkml:trace xmlns:inkml="http://www.w3.org/2003/InkML" xml:id="stk7" contextRef="#ctx0" brushRef="#br0">4001 7341 45 0,'16'0'328'1,"-16"0"243"5,3 9 178-1,9-6 152 0,4-3-465 0,-5 0-228 1,9 0-102-1,-1-3-30 1,-3 3-17-2,11 0-23 1,-4 0-20-1,9 3-12 2,-1-3-10-1,8 4-4-1,0-4-2 3,-4 3 1-2,4 2 0 0,3-5 1 0,5 0 4 0,-4 3 14 1,0-3 22-3,15 0 29 3,-7 0 26-1,-1 0 20 0,-3-3 12 0,12 3-3 1,-5 0-12-1,12 0-9 0,-3 0-18 0,-9 0-16 0,24 0-7 0,-12 0-13 6,4 0-11-11,0 0-4 17,4-5 1-17,4 5-9 0,0-3-15 16,4 3-5-15,15 0-2-1,-11-4-1 16,7 1 1-16,8 3 19 0,9-3 9 17,-5 3 9-17,8-9 0 16,7 9-1-15,-3-7-5-1,12 4-6 16,-13 3-2-16,-3-4-5 0,0 4-3 17,0-5 3-17,-4 5-4 0,4 0-7 17,-8 0-1-17,4 0 1 0,-4 5-1 0,0-5 14 16,4 4 8-16,-3-4 8 0,6 3-1 17,1-3 0-17,-4 3-7 0,4 1-9 17,-8-4-5-17,4 3 16 0,4 3-4 17,0-6-6-17,0 0 6 0,-8 0-7 0,8 3-22 16,0-3 3-16,0 0 2 0,0 0 0 17,0 0 6-17,0 0 3 0,0 0 2 16,0 0 9-16,7 0 5 0,-7 0 8 17,0 0 5-17,8 0 0 0,-8 0 2 16,0-3 1-15,0 3 2-1,3 0-3 0,-3 0-5 16,0 0-6-16,0-6-8 0,0 6-1 17,8-3-9-17,-8-1-3 0,7 1-5 18,-7 0-1-18,-8-1-3 0,5-5 0 0,2 2 2 15,-14 1 2-15,11-7-3 0,-8 3 3 17,4-2 9-17,0-3-2 0,-4 4-3 16,1-8-1-15,-1 4 0-1,0-4-2 17,-7 3 6-17,-9-6-2 0,13 3 1 0,-17 2-2 16,-3-7-2-16,4 2-2 0,-4-1 5 17,-8-3 1-17,-8 4 4 0,1-5-2 16,-9 4-2-16,-3-5 1 0,-8 6-1 17,3-4 1-17,-11 3 3 0,-4 1 4 0,-3-1 0 17,-9 1 0-17,1 0-12 0,-16 3-29 16,-4-3-43-15,0 1-42-1,-4 0-40 16,-12 2-20-15,1-5 0-1,-5 5 14 0,-11 2 28 16,0-2 30-16,-16 3 26 0,4 2 23 16,-7-4 22-16,-5 1 17 0,-3 7 12 17,3-6 16-16,-15 6 16-1,8-6 15 16,-16 4 9-16,4 1-2 0,0-1-9 16,-8 2-10-16,-7 2-12 0,3-3-11 0,-4 3-3 18,1 1 2-18,-8-2-6 0,-1 6 3 16,1-4 1-16,-4 4 1 0,-8-3-1 18,11 3 7-18,-11-1-6 0,4 1-3 0,-8 0-1 15,0-1-1-15,0 4-2 0,-7 0 1 17,-1-5-3-17,8 5 1 0,-4 0 1 16,-3-4 8-16,-1 1 11 0,-4-1 19 17,8 1 11-17,-3-6 7 1,-1 6 4-1,-4-4 5 16,1 2-7-16,-1 2-7 0,-3 1-6 16,3-4-11-16,-7 3-13 0,7 3-5 17,1 0-4-17,-9 0-5 0,1 0-5 17,7 0-2-17,-7 0-5 0,7 0 2 0,-7 0-1 16,3 0 2-16,1 3 3 0,-1-3 6 17,5 0 4-17,-9 0-5 0,9 0 10 17,-1 0 15-17,-3 6 23 0,-1-6 18 1,1 0 11 15,11 2 11-16,-12-2-10 0,5 0-8 19,-1 3-17-18,1-3-3-1,-5 5-7 14,1-5-4-14,-5 0-15 15,-11 3-17-15,4 1-4 0,4-4-12 17,-4 3-3-17,7-3 4 0,9 6 6 18,-9-3 7-18,16-3-1 0,5 3 4 15,-1 1-2-14,0-1-13-1,4 1-2 16,4 1-2-16,-4 2 0 0,11 0-1 0,-3 2 7 16,0-6-3-15,7 7 0-1,-7-1-4 16,8 1-2-16,3 2-2 0,4 0 0 17,5-2 3-16,-1 6-14-1,4 3-6 0,4 0-3 16,4-2-10-16,8 7-19 0,7-5-8 16,5 7-20-16,-9-4-18 0,20 4-16 17,-4 2-16-17,12 1-21 0,8 2-9 17,-4-2-15-16,7 3-10-1,16-6 4 0,-4 4 19 15,16-1 26-14,4 6 34-1,7-6 34 16,5 2 29-16,7 4 20 1,16-3 14 14,3 0 17-14,13 0 23-1,3-1 30 17,12-5 31-16,7-4 24-1,16-3 15 0,9-3 7 15,2-9-7-15,5 1-18 0,8-4-21 17,7-4-20-17,-3 0-21 0,-1-4-16 17,12-1-17-16,-7 2-32-1,3-1-60 0,4 1-94 16,-4 0-152-16,5 3-247 1,-5 0-399 14,16 6-36-15,0 1 149 16,-8 2 240-15,0 1 293-1</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16841">
    <iact:property name="dataType"/>
    <iact:actionData xml:id="d0">
      <inkml:trace xmlns:inkml="http://www.w3.org/2003/InkML" xml:id="stk0" contextRef="#ctx0" brushRef="#br0">15312 7685 120 0,'15'-3'466'3,"13"-9"267"3,-5 5 182-1,4-5 33-1,-3 8-540 1,7 1-225 0,0 3-72 18,16 0 7-23,-12 0 11 0,11 0-31 0,1 0-34 1,4 0-35 3,-1 0-16 1,9 0-8 0,-9 0 7 0,5 3 4-1,-4-3 20 1,-1 0 26 0,5 0 21 0,-5 0 10-1,1-3 5 1,-1 3 4 2,9 0-12-2,-8 3-13-2,3-3-8 1,4 0-10 1,-7 4-18 0,4-4-10-1,3 4-5 1,-11-4 0 0,19 5-6 0,-19-5 1-1,19 3-3 1,-12-3 1 0,9 0-5 12,-5 0-1-16,-3-3 1-1,7 3 4 16,4-5 9-16,-4 5 7 0,-7-4 6 0,7 0 5 17,-3 1 3-17,3-5-1 0,0 5 0 16,8-5-1-15,-15 3-3-1,15 2-2 0,0-4-1 16,-8 4 9-15,8-6 5-1,-7 5-6 16,7 1-8-15,-4-4-17-1,4 7-14 0,0-5-16 15,-4 1-5-14,4 1 5-1,-7-1 3 16,14 1 3-15,-10 0 2-1,3-3-1 0,0 3-2 16,0-1-1-16,4 1-3 0,0-2 4 17,-4 3 6-17,4-1 9 0,4-3 8 0,-4 3 0 16,0-2 0-16,4 3 2 0,3-1 1 18,-7-6-2-18,0 4 8 0,8 3 5 0,0-3 0 17,0 2-10-16,-1 0-4-1,1-3-5 0,0 4-3 14,0-3 0-12,-1 2 8-2,-3 3 8 15,0-3-1-15,4-1 0 0,0 4-9 16,-1 0-2-15,1 0-8-1,-4-4-2 0,4 4 3 16,0-5 1-15,-1 5-5-1,1-3-3 0,0 3-1 16,-4 0-2-16,0-4 2 0,3 4 5 16,1-3 8-15,0 3-2-1,0 0-2 0,0 0-3 16,-1 0 3-16,-7 0-2 0,0 0 3 17,4 3 4-16,-4-3 8-1,0 4-2 0,4-4 3 15,-4 0 2-14,0 3 3-1,4-3-4 16,-8 5 5-15,-4-5 2-1,12 4 1 0,-12-4-10 16,12 4-7-16,-16-1-6 0,8-3-5 17,-3 3-7-16,-5 2 5-1,8 3 0 0,-8-5 5 17,8 0 2-16,-7 4-4-1,-1-2 2 0,0 4-2 15,4-6 2-15,-3 4-2 0,-1-4 8 15,-7 6 10-14,3-7 12-1,-4 3 10 17,9 2 8-17,-5-4-1 0,-3 3-2 0,11-3-7 16,-19 4-7-16,19-4-5 0,-16 1 2 16,13 1-1-15,-13-1 1-1,5-1-3 16,3 0-4-16,-3 1-8 0,3-1-2 0,-11 3-5 17,19-3-1-17,-15 0-5 0,3 1 0 16,-3-1 1-15,3 2-2-1,-3-5-1 0,7 4 3 16,-7 0 2-16,3-4-1 0,5 3-5 17,-9-3-1-17,1 3-6 0,-4 2-1 17,3-5-2-17,1 0 5 0,-4 3 1 0,-1 1 0 17,1-4-2-17,4 0 2 0,-8 4-1 16,7-4-1-15,-7 5-2-1,0-2-4 0,4-3 3 15,-12 0 0-14,11 3 4-1,-11-3 2 16,4 4 2-16,0-4 1 0,-4 0-2 18,-3 3 1-18,6-3 0 0,-6 0 0 0,7 6-2 16,-16-6 1-16,8 0-4 0,0 3 1 16,-4-3-1-14,-3 3 2-2,3-3-1 0,-7 0 4 15,-5 4-2-15,5-4-4 0,-5 0-3 17,-11 0-11-17,4 0-51 0,-4 3-81 17,-4-3-109-17,0 0-140 0,0 4-147 0,0-4-96 16,-4 5-125-16,-8-1-469 0,-3 2-5 16,-5-2 199-15,5-1 265-1,-17-6 316 0,5-11 351 16</inkml:trace>
    </iact:actionData>
  </iact:action>
  <iact:action type="add" startTime="19891">
    <iact:property name="dataType"/>
    <iact:actionData xml:id="d1">
      <inkml:trace xmlns:inkml="http://www.w3.org/2003/InkML" xml:id="stk1" contextRef="#ctx0" brushRef="#br0">3577 8764 28 0,'11'0'314'2,"1"-9"261"4,-4 2 184-1,11-4 141 1,-7-2-409-1,11 3-327 0,8-2-128 0,0 2-25 0,16 1-3 0,4-2-4 0,-4 5-3 0,3-3-1 0,9 5-3 0,-5 1-7 1,12 0 0-1,-3-6-1 0,-9 9-1 0,16-7 1 0,0 2 3 0,-4 2 6 1,12-5 11-2,4 5 22 1,0-5 22 0,0 1 28 1,-1-5 31-1,5 5 21 0,4-5-1 0,3 1-7 1,8 5-12-2,-15-7-17 12,23 7-11-15,-8-3-12-1,4 2-5 16,8 0-9-16,12-1-6 16,-1 4-11-15,9-3-5-1,-1 7-13 16,20-5-1-15,0 2-4-1,4 3-6 15,-1 0 2-14,-3 0 8-1,0 0 7 16,-8 0-9-15,0 0 2-1,-8 0-6 17,9 0-2-16,-1 0-5-1,-4 3 6 0,-4-3 2 16,8 5 2-16,4-2-2 0,-4 1-4 15,0 0-2-15,0 4 1 0,8-5-10 17,-8 4 1-17,4 2 0 0,12-2 2 16,-12 3-7-15,11-1 1-1,-3-2-1 16,-4 0 5-15,4 5-7-1,-1-5 3 0,5 2 3 16,-4-3 2-16,0 1-2 0,3 1 15 16,-11 0 20-15,12-5 18-1,-4 5 12 16,-1-4 10-15,-3 5 4-1,4-6-5 0,-4 0-26 16,0 4-8-15,-8-1-11-1,4 0-4 15,-4-2-3-14,4 3 17-1,-12-2 8 16,4-1 3-15,-11 2-12-1,-1-2-3 16,-11-1-8-15,4 6-8-1,-9-5-3 0,-6-1 5 16,-5 0 0-16,-8 2-5 0,5-3-6 16,-13 4 0-15,5-6-8-1,-16 0 2 16,-4 3-2-16,0-3-2 0,-8 0-3 17,-11 0 1-16,-4 3-1-1,-1-3 1 0,-11 0 1 16,-3 0 0-16,3 0 0 0,-20 0-8 16,12 5-11-16,-7-5-26 0,-5 0-45 16,1 0-56-15,-4 0-58-1,-1 0-71 16,1 2-81-15,-4-2-105 0,4 5-150-1,-1-5-219 15,5 9-107-15,-12-6 109 0,15-1 211 17,-7-2 249-17,3-2 231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5157">
    <iact:property name="dataType"/>
    <iact:actionData xml:id="d0">
      <inkml:trace xmlns:inkml="http://www.w3.org/2003/InkML" xml:id="stk0" contextRef="#ctx0" brushRef="#br0">8572 5932 87 0,'31'0'536'2,"-11"-3"398"3,7-4 310 0,-4 0 249 2,4-5-758-2,9 2-494 0,2 1-220 0,13 2-80 0,-8-1-32 1,0 0 37-1,7 5 0 0,9 3-7 0,-9-5-3 0,5 5 2 0,3 0 14 1,-7 0 19-2,11 0 25 1,-11 0 28 1,11 0 25-1,-7 0 23 2,3 0 19-2,-3-2 31-2,7 2 9 2,4 0 6 0,0 0-6 0,-3 0-7 1,7-3-23-1,0-2-14 1,4 5-22-2,-4-4-4 2,4-3-4-1,4 2-2 12,3 2-8-17,-7 0-7 0,8-3 1 18,0-1-12-17,0 4 4-1,3-4 4 0,-3 4 11 16,0-3-2-16,0-1-2 0,7 4-5 16,-3-4-16-15,3 2-12-1,1 1-2 15,-4 1-4-15,3-1 0 0,-3 1-5 16,3 3-2-15,1-3 1-1,3 3-3 0,-7 0 4 17,4 0 5-17,-5 0-8 0,13 0-4 16,-13 0-1-16,9 3 0 0,3 0-3 16,-4 1 13-15,1-1-2-1,7 1-1 16,-7 1-2-14,7-1 3-2,-8-1 2 0,8 0 5 15,1 1 0-15,-5-1-6 0,12 3-4 16,-8-3-4-15,-3 4 2-1,11-4 5 16,-8 4-5-16,4 2 3 0,0-1-2 17,4-1 1-16,-4-3 1-1,4 4 9 0,4-1 7 15,-8 2 4-14,8-4 0-1,0 3 0 17,0 0-4-17,0-3-11 0,0 1-4 17,0-2 5-17,0 5 4 0,7-6 16 15,1-3 14-14,4 4 14-1,-8-1-6 0,11-3 0 17,-11 0-3-17,11 0-14 0,-3 0-8 17,0 3 4-17,-1-3-7 0,5 4-11 15,-5-4 2-14,-7 0-5-1,12 3-4 16,-13 3-2-16,13-6 1 0,-12 3 2 17,7-3 2-17,5 3 0 0,-12 1 4 16,-5-1 2-15,17 2 6-1,-16-1 5 16,0 0 2-15,4-1 2-1,-5 5 4 0,-2-5-2 18,2 2 1-17,1-2-2-1,-8 0 2 13,8 2-1-12,-4-2 1-1,4 1 0 16,-15 0-5-15,11-4-3-1,-4 5-9 16,4-5 0-16,-16 3-10 0,1-3 1 17,-1 0-2-17,-3 0 8 0,-5 0 5 16,-3 0 2-16,0-3-2 0,-4 3-2 17,-12-5-10-16,0 5-6 0,-4 0 0-1,-7-4 2 14,-4 4 0-12,-9 0-1-2,5 0 1 16,-12 0-3-16,-4 0-3 0,-3 0-3 16,-5 0-3-16,-4 0-3 0,-7 4-7 18,4-4-20-18,-12 5-33 0,-4-5-42 15,7 3-47-15,-7-3-48 0,0 0-48 3,4 7-39 1,-4-7-37 8,0 7-56-12,0 5-79 5,0-5-209 5,-11 5-382-10,11 2-16 5,-4-2 163 6,-12-5 252-11,12-4 318 18,-4-10 276-18</inkml:trace>
    </iact:actionData>
  </iact:action>
  <iact:action type="add" startTime="8723">
    <iact:property name="dataType"/>
    <iact:actionData xml:id="d1">
      <inkml:trace xmlns:inkml="http://www.w3.org/2003/InkML" xml:id="stk1" contextRef="#ctx0" brushRef="#br0">22959 5997 55 0,'50'4'380'3,"-3"0"280"2,0-8 228-1,4 0 205 1,-1-4-493 0,-3 5-261 0,19 0-90-1,-11-2-31 1,15 2-26 0,0-2-34 0,-4 2-43-1,16 3-39 1,-4 0-32 0,3-3-25 0,1 3-8 0,-4 0 5-1,4 3-2 1,7-3 8 0,-7 0 6 0,8 0 10 0,3 0 9 1,-7 0 11 3,7 0 9-8,4 0-8 1,-3 0-2 3,7 0-5 0,-3 0-8 0,11 0 1 0,-4 0 2 6,8 0-1-11,-1 0-2 16,1 3 2-15,0-3 1-1,0 0 15 0,8 0 8 16,0 0 9-16,-5 0 10 1,-3 0 6 15,8 0 2-15,0 0-1-1,-8-3-6 0,0 3-3 15,-8-3-5-15,4-1-7 0,-4 4-3 18,0-4-8-17,-4-1-2-1,0 2-12 0,1-4-11 14,-17 4-2-13,13-3-4-1,-13 3-17 16,5-1-9-14,-8 1-4-2,-16 0-2 0,12-1-5 15,-12 1 1-15,0 3-3 0,-4-6-1 18,-11 3-2-18,0-1 2 0,-9 4-3 0,-6-3 3 15,2 3-12-14,-6 0-21-1,-5 0-45 17,-12 0-71-17,5 0-105 0,-5 0-106 0,-3 0-103 15,-8 3-96-14,4-3-109-1,0 4-163 17,-8 5-223-16,0-6 73-1,-8 4 203 0,0-4 260 15,4-6 275-13</inkml:trace>
    </iact:actionData>
  </iact:action>
  <iact:action type="add" startTime="10028">
    <iact:property name="dataType"/>
    <iact:actionData xml:id="d2">
      <inkml:trace xmlns:inkml="http://www.w3.org/2003/InkML" xml:id="stk2" contextRef="#ctx0" brushRef="#br0">2880 6554 42 0,'31'5'303'3,"0"-10"216"3,-8 2 194-1,8 0 179 0,8 3-417 0,0-5-171 0,4 2-69 0,8 3-57 0,-1 0-49 0,5 0-51 0,7 0-37 1,4 0-24-1,1 3-14 0,-5-3 0 0,16-3 1 0,-12 3 4 0,12-5-2 0,4 2 1 0,-1-4 11 0,5 3 14 3,3-4 18-5,5 1 26 2,-1-5 26 0,9 5 9 1,3-3 5-2,12-6 1 1,-12 4-4 1,15-2-7-2,-7 2-10 10,4 2-9-14,8-3-10 16,3 2-8-16,-11 0-4 0,11 3-12 17,1 1-5-17,3-5-4 0,9 5 2 17,-5 4-11-17,4-6 7 0,-4 2-4 16,4 0-4-16,-7 4-14 17,-9-6-7-17,-7 2 0 0,-16-1-2 0,1 6-15 16,-13-4-44-15,-7 3-60-1,-8-2-87 16,-4 5-116-16,-4 0-171 0,-7 0-200 17,-5 0-327-16,-3 5 5-1,-1-5 174 0,-11 0 262 15,-15-7 275-14</inkml:trace>
    </iact:actionData>
  </iact:action>
  <iact:action type="add" startTime="27040">
    <iact:property name="dataType"/>
    <iact:actionData xml:id="d3">
      <inkml:trace xmlns:inkml="http://www.w3.org/2003/InkML" xml:id="stk3" contextRef="#ctx0" brushRef="#br0">10129 7501 81 0,'0'-5'388'3,"8"-1"251"2,-8 6 196 0,4-8 114 0,4 0-543 1,0 1-212-1,-4-2-116 0,7 2-54 0,9 1-21 0,-5 2-17 0,1-1-7 0,3 1-2 0,9 4 5 0,3-3 0 1,-8 3 2-1,4 3-1 0,-3-3 9 0,3 4 11 0,4 1 20 0,0-1 24 2,0-1 16-4,1 4 13 2,-9 1 2 0,16 0-3 0,0-2-7 1,-8 7-8-1,4-7-2 0,12 6 0 0,-12-3 2 0,12-4 8 0,-12 3 5 1,15-2 5-2,-7-1-4 1,8 0-5 1,-1 2-10-1,9-4-10 1,-5 3-11 4,8-3-4-9,-3-3-7 15,3 3-4-16,0 1-8 0,1-1-4 17,7 1-10-17,0-4-2 0,-4 5-4 17,4-1-1-17,8-1-2 0,-12 0 3 0,12 1 4 16,4-1 0-16,-8 3 0 0,0-3-1 17,8 0 1-17,-1 1 0 0,1-1 0 18,8-3 1-18,-9 5 3 0,5-1-1 0,-4 0 0 16,11-4 4-16,-3 3 3 0,-1-3-6 16,-3 3 0-16,8 2 0 0,-5-5-7 16,1 3-2-15,3 1 3-1,-7-4 3 18,7 4 5-18,5 1 5 0,-5-5 0 0,0 3 2 15,1-3-5-14,-1 0-3-1,9 0-3 15,-9 0 3-14,4 0 1-1,-3 0-3 16,-9-3 0-16,5-2-5 0,0 1-1 18,-5 0 1-18,-3 1 0 0,0-2 1 0,-8 2-2 15,4 0 0-14,-12-5 2-1,0 0-1 16,-4 1 4-16,1 4 6 0,-9-10 4 17,-3 3 4-17,-5 1 1 0,-11-1-1 16,4-2 1-14,-7 0 6-2,-9-2 0 0,-4 4 14 15,-7-6 9-14,4-1-7-1,-12 0-16 16,-4-2-20-15,0 0-25-1,-4-4-26 16,-12 1-8-15,0-5-9-1,-3 1 6 0,-12 0 5 16,0 0 10-16,0-5 6 0,-16 5 16 17,4-5 8-17,0 2 5 0,-15 2 9 15,3-3 2-14,-3 4 0-1,-4-8 2 18,-9 3 2-18,9 1 2 0,-12 0 8 0,0 1 13 15,-8-3 13-14,1 3 13-1,-1 0 6 16,0 2 2-16,-7-5-10 0,3 3-1 16,-15 3-10-16,7-3-5 0,-7 2-12 17,0 4-6-17,0 1-11 0,-1-6-2 16,-3 11-4-15,-4-7 3-1,4 5-1 0,0 0-3 16,-4 3-3-16,-4 2-2 0,0 2 0 17,0-1-4-17,0 0-1 0,-4 3-2 16,1 1-7-14,-1 2-3-2,-4 4-1 0,4 0 2 16,-3-2-1-16,-1 5 3 0,4 0-6 16,-11 5-9-16,11-2-12 0,-8 4-8 18,-3 5-8-18,11-5 2 0,-12 0 4 15,13 5 9-15,3 4 10 0,-8-6 8 17,0 6 10-17,16-3 9 0,0 3 10 0,-8 3 16 16,12 0 20-15,7-1 21-1,-3-2 18 16,15 3 12-15,8 0 0-1,4 4-23 19,4-5-23-19,8 4-19 0,3 1-19 0,5 3-16 13,3-4-7-12,16 5-10-1,0-4-14 19,7-1-9-18,13 1-10-1,-5 3-8 0,12-4-7 14,8 2 7-14,12 3 7 15,-5 0 8-13,13-5 15-2,7 4 21 0,15 3 15 17,5-3 11-16,11 1 3-1,5 5-2 14,22-6 1-13,5-4-3 1,7 4 0 1,12-2 0 7,11-2 3-9,9 1 7 16,11-6 8-16,11 2-2-1,9-4 3 0,15 6 6 15,0-8-14-15,16 3-38 0,7-6-52 16,1 2-77-15,7-1-100-1,4-2-89 16,8 1-107-16,-4-2-196 0,4 3-138 17,4-1 68-17,-8 2 150 0,0-5 200 0,-8 2 218 16</inkml:trace>
    </iact:actionData>
  </iact:action>
  <iact:action type="add" startTime="116561">
    <iact:property name="dataType"/>
    <iact:actionData xml:id="d4">
      <inkml:trace xmlns:inkml="http://www.w3.org/2003/InkML" xml:id="stk4" contextRef="#ctx0" brushRef="#br0">11574 13118 51 0,'12'7'381'3,"3"-7"297"2,-15 0 228-1,12 0 183 1,-8-4-510 0,11-2-300 1,1 2-133-3,3-1-43 2,9 1-15 0,-9 1-19 0,12-1-30 2,0 4-94-2,1 0-41 0,3 0-20 0,-4 0-7 0,15 4 1 1,-14-4 67-1,3 3 39-1,11 1 28 3,-11 1 22-2,12-1 20 6,-4 2 7-11,0-2 10 4,4 5 1 1,3-6 6 0,-3 4 7-1,4-4 1 1,-1 2 2 1,9 3-1-1,-5-5-12 1,4 0-14-2,-3-3-7 1,3 5-17 1,-3-3-9 6,7 3-5-12,4-5-6 19,-3 0 3-19,3 4 4 0,0-4 4 1,0 0 3 13,12 0-3-14,-12 0-6 0,4-4-5 16,4 4 2-16,4 0 2 0,4 0-6 16,-8-5 5-15,0 5 0-1,8-2-10 16,-1 2-5-16,-3 0-2 0,4 0-1 17,4 0 2-17,-4 0 2 1,7 0 11-1,-3 0 17 15,3 2 6-14,1-2 1-1,3 5 4 16,-7-5-7-16,4 4-18 0,-5-4-9 17,13 5-8-17,-13-2-8 0,5-1 0 17,-5 3-1-17,13-2 2 0,-5 5 7 0,-7-5 1 16,11 5-5-16,1 5-2 0,-1-7 2 16,0 1-2-15,-3 6 2-1,7-3 3 16,-8 2 1-15,9-2-2-1,-1 3 1 17,0-2 0-17,4 3 0 0,4-6 3 0,-8 5-1 16,-3-3-2-16,11 2 7 0,-4-2 3 17,4 3 5-16,4-7 0-1,-8 5 5 15,8 4-4-15,-8-8-1 0,8 6-4 17,0-2 3-17,4-3-3 0,-4 3-4 0,-1 0 1 16,1-3 1-15,4-1 0-1,-4 5-2 16,0-5-3-16,8 0 2 0,-1 2-1 17,-3-6 1-16,4 0 1-1,-4 4-1 0,-4-2 4 16,15-1-1-16,-11 0 10 0,-4-1 11 16,8 0 1-16,-1 2 2 0,-7-3 2 17,0 4-10-17,-8 0-7 0,4-6 2 16,-4 5 3-14,0-5 8-2,5 0 3 0,-9 0 9 15,-4 0-5-15,0 0-2 0,-3-5-2 16,-8 5 1-15,11-3 0-1,-15 0-1 16,-4-3 2-15,-1 4-8-1,-7-3-3 17,-3 2-5-16,3 0-5-1,-8-5-6 0,0 0 3 15,-3 4-7-15,-5-2-2 0,5-3 2 17,-9 2-5-17,-7 3-1 0,0-2 2 16,-4-3 1-15,0-1 1 0,-4 1 1-1,-4 2 0 16,0-1-1-16,4-3-4 0,-4 0-3 16,-7 3-8-16,-1-4-1 0,12-3 3 17,-19 4-2-17,11-1 3 0,-8 2 4 16,1-2 3-14,-5-2 2-2,5 2-1 0,-8-3 5 15,7-1 5-15,-7 2-2 0,3 2 2 16,-11-3 0-16,12 1 2 0,-12-2-1 16,3-3-2-15,-3 6 0-1,-4-3 0 16,8-3-9-14,-8 2-4-2,8 3-7 0,-8-1-10 16,0-4-16-16,-8 5-16 0,8-2-8 15,-8-3-10-14,8 5 1-1,0-2 4 16,-4-3 7-15,4 5 11-1,0-5 8 16,-7 3 8-16,3 3 1 0,4-6 10 17,-8 3 1-17,0 5 4 0,8-5-1 0,-4 5 7 17,4-1-3-17,-7 2 0 0,7-2-3 16,-8 5 3-16,8-5 1 0,-4 8 0 18,4 4 3-18,-8-11 2 0,8 11 0 0,0-8 2 16,0 8 3-16,-4-8-2 0,4 8-2 16,0 0-2-15,0 0-5-1,0-5-4 2,0 5-2 3,0 0-2 1,0 0-5-1,0 0 2-1,0 0-3 1,0 0-2 1,0 0 0 0,0 0-2-1,0 0-3-1,0 0 0 2,0 0-1-1,0 0 1-1,0 0 0 2,0 0 2-2,0 0 2 2,0 0 7 0,0 0 4-2,0 0 8 2,0 0 7-1,0 0 8-1,0 0 8 2,0 0 3-2,0 0 6 2,0 0 5-2,0 0 11 1,0 0 15 2,0 0 18-3,0 0 10 2,0 0 9-1,0 0-6 0,0-9-17-1,0 9-23 2,0 0-19-2,-15-5-19 1,15 5-12 0,-4-2-4 2,4 2-2 6,-8-3 2-13,4-5 2 16,-12 8 3-15,16 0 1-1,-3-8 4 0,-5 3 1 16,4 5 1-16,4 0-2 0,-8-6-3 5,8 6-16 6,-8-4-33-10,8 4-66 1,-4-4-111 3,4 4-166 1,-15-5-269 0,11 2-440 8,4 3-36-14,-12 0 173 0,12 0 276 16,-15-4 326-16,11-2 287 0</inkml:trace>
    </iact:actionData>
  </iact:action>
  <iact:action type="add" startTime="124025">
    <iact:property name="dataType"/>
    <iact:actionData xml:id="d5">
      <inkml:trace xmlns:inkml="http://www.w3.org/2003/InkML" xml:id="stk5" contextRef="#ctx0" brushRef="#br0">4869 8092 50 0,'-11'-4'347'15,"-5"1"245"-15,16-5 198 0,-12-3 170 4,8 3-485 2,-11 0-233-2,3 5-96 1,8-5-48 0,-11 5-34 0,11-1-34 1,-4 1-31 0,0-3-21-2,8 6-22 1,-12-3-22 0,12 3-20 1,-19 3-13-2,7 6-8 1,8-2 7 0,-15 9 19 0,3 2 19 2,1 4 22-3,-5 6 13 2,1 2 14-2,7-1 10 1,-15 1 19 0,7 5 20 1,5-6 24-2,-12 6 22 1,7-1 17 0,1-1 4 1,3 1-4-1,-11 4-5 1,7-5-7-1,5 10-11 8,-5-7-7-12,-7 6-7-1,15 4-12 15,-7-1-5-13,0 3-2-2,3 2-4 15,0 2-7-14,-3 5-3-1,3 3-6 16,1 2-9-16,-1 5-5 0,-3 1-5 16,3 7-2-15,1-4-4-1,-5 4 0 17,8 1 0-17,-7 4-1 0,7-5 3 0,-7-1 1 16,3 5 3-16,5-2 1 0,7 1 1 16,-12 0-3-15,12 3 1-1,-4-7 3 16,5 10 13-16,3-4 4 0,-8-3 7 17,8 8 4-17,8-3 4 0,-5-2-5 0,5 2 3 16,-4 1 3-15,16-4 2-1,-9 3 0 16,9-5 7-16,-1-3 3 0,1-2 10 17,3 0 16-17,-4-4 9 0,9-4-3 17,-5-1-8-17,8 1-9 0,0-2-18 0,1-10-11 16,-1-1-3-16,8-5 3 0,-8-4 3 17,12-5 14-16,-4-2 0-1,-8-6 5 15,11-6-7-13,-3-1-3-2,0-1-9 0,-4-8 0 15,0 3-6-14,0-9 2-1,-3 2 2 16,-1-3-7-16,0-2 8 0,-4-4 1 16,-3 0-5-15,-5 0-4-1,8 0 1 16,-11-4-9-15,-1 4-1-1,-3-3-2 0,-4 0-9 16,-8 3-37-16,12-5-82 0,-12 5-99 16,0 0-127-15,0 0-188-1,0 0-259 3,3 0-338 3,5 0 18-2,0 5 192 1,-4 1 284 0,-8-6 311 5</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3305">
    <iact:property name="dataType"/>
    <iact:actionData xml:id="d0">
      <inkml:trace xmlns:inkml="http://www.w3.org/2003/InkML" xml:id="stk0" contextRef="#ctx0" brushRef="#br0">3366 4000 44 0,'47'0'317'3,"4"0"255"2,-1-4 244 0,-7 1 226 0,12-4-411 0,7 4-174 0,4-6-111 0,0 2-109 0,12-5-77 0,-4 5-68 1,8 0-59-1,0-2-30 0,7 2-3 0,-7 1 12 0,11-3 9 0,-7 5 3 0,7-4-2 0,5 2-5 0,-5-2-5 1,1 0 3 0,-1 1 6-2,8 4 12 1,1-6 17 0,-1 2 8 0,-4 0 2 0,4-2 1 0,8 2-18 2,4 1-15-1,0-3-12 7,4 2-7-13,12-1-5 15,-1 0 7-15,4 0 1 17,1 3 0-17,7 0 3 0,4-4-11 17,-8 7 1-17,5-3 4 0,-9 2 0 16,-4 0 0-16,1 3-2 0,3-6-3 17,-3 6-2-17,-1-2 2 0,9-3-11 0,-5 2 3 17,4 0 5-17,4-1 12 0,-3-5 12 16,7 6 22-16,-4-4 25 0,-4-2 19 17,12 2-8-17,-4 0 1 0,0 4-5 17,-8-6-19-17,9 2-8 0,-1 4-13 0,0 0-12 16,8-2-8-16,-8 1-4 0,0 4-17 17,0-4 4-17,8 4 2 0,-1-3 7 17,1 3-14-16,-4 0 11-1,12-5 8 0,-12 2 6 15,11 3-15-15,1-3 11 0,0-2-8 17,3 2-12-17,-7 3-15 0,0-5 12 17,7 2 4-17,1 0-13 0,-1-1 6 16,-7 4 13-16,8-4 17 1,-5 4-17 15,5 0 13-16,-1 0 9 0,-7-5-2 0,8 5-19 17,-9 5 11-17,1-5 7 0,8 0-11 17,-1 4-2-17,8-4 6 0,-7 4-1 17,3-1-16-17,5 0 6 0,-5 2-6 1,8-2-14 14,-3-3-18-15,3 8 4 0,0-8-1 16,0 3-15-16,4 2 9 0,-3-2 10 17,-9-3 1-17,8 4-1 0,4-4 17 17,-3 0 11-16,-9 0-2-1,16 0 18 0,-8 0 8 15,0-4-7-15,5 4 1 0,-5 0 15 17,-8 0-6-17,8 0 0 0,8 0 17 17,-7 4 5-17,-1-4-19 0,8 0 0 16,-8 0-3-15,16 0-20-1,-12 4-14 16,0-4 7-16,0 5-9 0,4-2-5 0,-8 0 10 17,16-3-3-17,-12 4-1 0,4-1 15 17,0-3 8-17,0 6-1 0,0-3 15 17,-4-3 16-17,4 3-5 1,0 1 2-1,0-1 13 15,-4 1-11-14,4-1-13-1,0 3 5 16,0-3-5-16,-3-3-13 0,-1 7 9 18,-4-7 6-18,0 3 3 0,0-3 8 15,-3 0 5-15,-5 0 2 0,-3 0-7 16,-9 0-1-16,5 0-3 0,-12 0 5 17,-4 0-10-17,-12-3 1 0,9 3-3 18,-17 0-4-18,-3-4-7 0,-8 1-7 0,0 3-6 16,-20 0-5-16,1 0-2 0,-5-3-7 16,-23 3 4-16,12 0 1 0,-23-6-5 17,3 6-2-17,-15 0-3 0,-4 0-4 17,-8 0-6-17,0-3-19 0,-11 3-44 16,-9 3-70-16,1-3-109 0,-12 0-133 18,8 6-157-18,-8-6-179 0,4 3-414 0,3 7-156 16,-7-1 137-15,-7-2 271-1,7-4 326 18,-12-6 364-17</inkml:trace>
    </iact:actionData>
  </iact:action>
  <iact:action type="add" startTime="11401">
    <iact:property name="dataType"/>
    <iact:actionData xml:id="d1">
      <inkml:trace xmlns:inkml="http://www.w3.org/2003/InkML" xml:id="stk1" contextRef="#ctx0" brushRef="#br0">12590 6503 39 0,'39'6'276'3,"0"-2"202"2,4-4 177 0,8-4 161 0,-1 1-416 1,5 3-152-1,7-3-83 0,8 3-62 0,0-6-41 0,4 3-29 0,8-1-19 0,0 1-9 1,7-1-4-1,-3 1-3 0,7 0-5 0,5-6-2 0,-1 5 2 0,0 1 7 2,1 0 13-4,11-1 9 3,-4 4 13 2,4-5 5-6,4 5 14 3,4 0 6 0,-5-4-1 1,17 4 2-1,-1 0-1 5,5 0-17-9,-1 0-3 15,12 0 4-16,0 4 0 0,8-4 6 17,4 5 21-17,4-5 20 0,-5 4 14 17,1-1 3-17,8-3 7 0,-1 3-7 0,8 1-21 16,-3 5-20-16,3-6-5 0,-3 0-11 17,11 1-13-17,-12 3-5 0,8-4-6 16,1 3-8-15,7-3-5-1,-8 0 4 17,16 1-2-17,-12-4-7 0,11 0-1 0,-7 3 2 17,12-3-2-17,-8 0 0 0,0 0 6 15,8-3-6-14,-1 3-5-1,-3 0-3 16,-4-4-8-16,-4 1-1 0,0 3 10 17,-4-3-4-17,-4-6-6 0,4 2 7 0,-15 0 5 16,-4-2-6-15,-9-1 8-1,-7-2 6 16,-3 1 1-16,-9-4-3 0,-7 0 4 18,-9-4 0-18,1 0-2 0,-19 0 2 0,-1-4 2 16,-11 1 3-16,-12-4 0 0,-4 2-12 16,-12-2-30-16,-7-3-22 0,-16 3-30 17,-8-5-30-17,-8 0-20 0,-7 2-12 16,-8-6-33-15,-8 6-38-1,-8-8-23 1,-7 2-18 14,-20-1-3-15,-4-4 10 0,-7 2 31 17,-21 2 29-17,1-2 36 0,-15 0 37 16,3 0 44-15,-19 0 38-1,-4 2 38 17,-4 1 32-17,-8-2 33 0,-4-1 30 0,-4 4 21 16,-7-3 9-16,-8 3 0 0,-4-1-8 16,0-2-18-15,-8 2-12-1,-4 3 1 16,0-3 2-16,1 2-1 0,-9-2 6 17,1 1 0-17,-1 0-14 0,1 1-20 0,-13-1-8 16,13 4-12-15,-12-4-15-1,-8-1-5 16,7 1-5-16,-7 5-14 0,0-2-9 17,0 1 3-17,-3 1-11 0,-1 2-1 17,-4 1 3-17,-4-2-3 0,0 2-2 0,1 4 8 16,-1-1 4-16,-3 1-9 0,-5-2 4 17,1 7-8-17,-9-2-1 0,1 3 2 16,0 3 10-15,0-3 1-1,-1 0 11 1,-3 5-2 14,-8 0-2-15,16-1 1 0,-8 0-5 17,0 5-5-17,7 1 9 0,-7-3-11 16,16 5-5-15,-17-3 1-1,9 4 0 17,0-6 1-16,-5 6 7 0,13-1 8-1,-9 1 11 14,5-2 0-14,0 3-2 0,3-1 10 17,-4 3-10-17,5 0-4 0,-5 0 3 16,9 0 0-16,-9 0-3 0,9 0 8 18,7 3 9-18,0-3-4 1,-4 2 2-1,4 3 0 14,-4-2-1-13,12 1-8-1,4-1 12 16,-8 3-7-15,0-3-5-1,8 4 6 16,0-4 6-16,3 1-5 0,5 5 10 17,-12-6 12-17,19 4-4 0,-3-4-5 0,-9 3 8 16,9 0 4-15,-1-2-10-1,8 4 10 16,-7-4 3-16,7 3-5 0,-7-4-19 17,-1 2-8-17,-7 2-13 1,-4 5-17 14,-1-5-12-15,-7 5 6 17,8 2 8-17,8-2 1 0,3 4 6 0,5-3 8 16,11 3-5-15,0 3-3-1,4-4-2 16,0 4-4-16,7 0 1 0,-3 4-3 18,-4-1 1-18,12-3-2 0,-5 7 3 0,-3 1-8 16,12-1 5-16,-5 0-1 0,-7 3 3 16,16 6-1-15,-9-1 0-1,9-3 0 16,-1 5 2-16,12 4-2 0,-8-8-3 18,16 7-1-18,-8-2-3 0,12 1-4 0,8 0-3 15,-5-2-3-15,17 6 6 0,-1-4 2 17,0 3-12-17,16 5-10 0,-12-1-6 17,16-4-18-17,7 5-9 0,-3 0-3 17,15-1-2-17,4 0 0 0,4-1 0 0,4 1-2 16,-4 1-1-16,19-6-3 0,1 3-3 16,3-7-4-15,8 2-2-1,8-3-4 16,4-1 5-16,3-1 7 0,1 3 15 18,15-7 21-18,-3-3 18 0,7 0 18 0,12 1 14 15,-4 0 10-14,3-5 11-1,9 2 12 16,11-4 11-16,5-1 3 0,-5 0-2 17,12-3-1-17,0-1-3 0,4-1-3 17,3-2 0-17,5 0 5 0,4-2-9 0,-5-1-6 16,17-2-6-15,-9 0-3-1,8 2-2 16,8-6 8-16,-4 0-4 0,8 1-3 17,0 5-3-16,0-9-6-1,0 3-2 0,8-3 0 15,-4 3-1-15,11 1 1 0,-3-4-1 18,-1 3-6-18,1-3 3 0,7-3 3 17,1 3 3-17,7-4 5 0,-4 1-3 0,4 0 3 15,-11-3 0-14,19-1 2-1,-12 4-22 16,16-4-2-16,-8 2-1 16,12-2 2-15,7 3-1-1,8 1 13 17,-3 0 9-16,7-3-4-1,0 3-7 15,-3-1-5-15,-17 4 1 0,5 0-11 18,-12 0 0-18,12 4 4 0,-16-4 2 1,4 3-5 14,3 3 1-15,-7-3 3 0,1 0 5 17,6 1-9-17,-7 3 9 0,1-2 3 16,6 2 6-16,1-4-8 0,-8 4 4 16,4 2-2-14,12-2-2-2,-12 0-5 0,11 2 2 15,-11-6 3-15,12 4 6 0,4 1-6 18,-9-4 0-18,17 1 7 0,-13-3-6 15,13 1-5-14,-1-3 11-1,4 5 7 17,0-5-9-17,8 3 7 0,-4-3 4 0,4 5-3 18,4-5 0-18,-4 0 17 0,12 0 4 14,0-5 5-14,7 2 17 0,-3 3-2 17,-5-8-7-17,1 6 2 0,8 2-17 18,-9-5-22-18,1 1-5 0,-8 4-8 0,4 0-4 16,-8 0-12-16,-4 4-58 0,4 1-86 16,0-3-129-16,-8 9-199 0,0 0-290 17,0 5-273-16,-3-1 42-1,-17 4 196 0,-3-9 273 15,-15-1 292-15</inkml:trace>
    </iact:actionData>
  </iact:action>
  <iact:action type="add" startTime="26703">
    <iact:property name="dataType"/>
    <iact:actionData xml:id="d2">
      <inkml:trace xmlns:inkml="http://www.w3.org/2003/InkML" xml:id="stk2" contextRef="#ctx0" brushRef="#br0">9721 7644 88 0,'7'0'456'4,"-7"0"290"2,12 3 234-1,0-6 203-1,3 3-651 1,1 0-275 0,3 0-113 0,9 0-51 1,-5 0-40-1,8 3-33 0,8 1-18 0,0 0-7 0,-4 4-3 0,12-1-1 0,3-4 3 1,-7 6 3-1,8-6 2 0,3 1 5 0,5-1 3 0,7 1 5 3,0 1 14-4,8-5 21-1,0 4 22 2,8-4 17 1,7-4 16-1,-3 4 9 0,11 0-1 0,1-5 3 1,3 5 11 9,12 0 7-15,0 0-2 0,0 0-14 17,7 0-20-17,1 0-23 0,-4 5-14 16,15-5-11-16,-7 4 1 0,3-4-2 17,1 3-6-17,-1-3 1 0,5 0 2 2,-5 0-12 13,5 0-13-15,7 0-9 0,-8 0-6 17,-3 0-21-17,3 3 1 0,-3-3 13 16,-1 0 4-15,4 4-3-1,-3-4 4 17,-4 0 1-17,-9 3-7 0,13 3-12 1,-12-3-13 13,-4 0-9-14,-1 4-11 0,-3-3-8 17,-7 5 2-17,-5-3 8 0,0 1 8 17,-15 2 6-17,0-2 9 0,-4 1 4 16,-8 1 3-16,-8-4 0 1,0 3 5 15,-3-4-6-16,-9 0-5 0,-7 1-9 0,-12-2-8 17,-3 0-2-17,-9 1-4 0,-3-4 9 16,-16 0 24-16,0 0 40 0,0 0 39 3,0 0 5 2,-12-4-46 0,-7 1-56 0,-5-5-55 11,-7 0-46-16,-16 0-5 0,1 3 40 16,-13-9 30-16,-3 4 20 0,-8-2 2 17,-4 2 4-17,-8-6 8 0,-7 6 2 17,3-6 3-16,-8 4-1-1,-15-2-19 0,4 2-24 16,-8-3-18-16,-15 4-14 0,3 0-5 16,-7-5 3-16,-4 6 11 0,-8-3 16 17,0 3 9-15,-16-2 3-2,4 5 9 0,-7-2 7 16,-5 6 4-15,-11-4 8-1,0 2 17 14,-4 3 13-14,-4 2 6 0,-4 0 6 17,-3 7 4-17,-5 0-10 0,-15 8-48 16,8 5-104-16,-16 2-173 0,4 4-359 17,-4 8-130-17,7 1 69 0,5 4 186 0,0 4 233 17,4-8 241-17</inkml:trace>
    </iact:actionData>
  </iact:action>
  <iact:action type="add" startTime="53786">
    <iact:property name="dataType"/>
    <iact:actionData xml:id="d3">
      <inkml:trace xmlns:inkml="http://www.w3.org/2003/InkML" xml:id="stk3" contextRef="#ctx0" brushRef="#br0">3035 10491 32 0,'0'13'282'3,"0"-13"224"2,0 0 191 0,0 0 164 0,0 0-410 0,0 0-241 0,0 0-157 0,0 0-83 1,0 0-51-1,0 0-21 0,0 0 11 0,12 3 35 0,0 0 19 0,3 1 12 0,5-1 14 0,-5 3 10 0,5 0 5 1,11-2-1-1,-4-1-3 0,4 2-5 1,4 3-3-2,0-5-3 2,0 5 1-1,8-1-1-1,4 2 6 2,4-6 7-2,-1 4 13 2,-7 2 18-1,12-3 20 0,-5-2 17 0,9 3 8 0,-5-2 4 0,8-1-8 1,8-1-8 4,-7-3-4-10,7 3-1 16,0 1 4-16,4-1-4 0,0 3-2 17,4-3-13-17,4 4-11 0,3-4-10 17,-3 2-8-16,11-3-4-1,5 4 1 0,-13 0 1 16,17-2-5-16,-1-1-3 0,4 2 1 16,-4-5-3-16,4 0 4 0,4 0-6 17,4 0-2-17,8-5 3 0,-4-2 6 16,7 1 8-16,5-2 11 17,3 0 6-17,5-2 2 0,3-3-2 17,4 7-13-17,-16-10 1 0,5 6-7 18,-5 1 4-18,-11-1 0 0,4-6 3 0,-8 5 3 15,-1-2 4-15,1 3-3 0,-7-6-1 16,6 6 4-15,-3-6-9-1,-3 4-6 16,3-1-9-16,-4-3-5 0,-4 6-1 18,0-6 4-18,-15-3-2 0,7 4-1 0,-3-4-2 15,-16 0-1-14,4 3-1-1,-12-2 12 17,0-1 19-17,-19 0 27 0,3 0 31 16,-3 1 27-16,-12 0 21 0,-8-1 8 18,-3-1-4-18,-5 1-8 0,-7 0-15 0,-12 1-19 15,0 2-27-15,0-6-31 0,-4-1-42 17,-15 4-50-17,-9-3-46 0,5-2-26 17,-16 3-16-17,4 3 7 0,-12-5 21 17,-3 1 29-17,-1-2 27 0,-11 3 20 0,-1 0 13 16,-7 2 12-16,4 0-1 0,-12 0 5 16,12 6 1-15,-12-10 2-1,-4 7 1 16,1 2 5-16,-1-5 5 0,0 3-4 18,-11 2 1-18,7-2-1 0,-3 1 1 0,3 5 1 16,-11-6 5-16,-1 6 2 0,-3-6 0 16,8 8-3-16,-17-3 3 0,9 3-2 19,4-3 5-18,-16 3-4-1,-4 1-4 14,0 4 0-13,-7-6 2-1,-9 5-3 15,1 1 12-15,-8 0 10 17,11 3 8-17,1-4-3 0,3-1 6 17,1 5-6-17,3 0-7 0,4 0-6 17,0 0 0-17,4 0-5 0,1 0-5 0,6 5-6 16,-7-1-2-16,1-4 4 0,6 3 6 16,-6-3 4-15,3 0 4-1,3 0 5 16,-3 0 2-16,8 0 1 0,-4 0 12 18,4 0 3-18,0-3 2 0,3 3-5 0,-3-4-8 16,8 4-18-16,-5 4 3 0,1-4-1 16,3 6-2-16,5-2-6 0,-1 8 5 18,5 3-13-17,-5-1-9-1,8 10-16 0,-3-3-21 15,7 10-17-15,-4 4-15 0,16 5-11 16,-12 2-4-16,23 6-1 0,-7 11 2 17,12-4-6-17,-9 9-10 0,24 5-11 17,0-6-13-16,12 1-17-1,3 0-16 0,20 0-15 16,0-4-2-16,12-3 9 0,15-4 23 16,4-8 37-16,12-4 44 0,16-7 39 16,-5-8 34-15,24-3 22-1,4-1-6 16,11-1-48-16,8-8-109 0,-3 6-230 17,15 4-228-17,15-4-21 0,-11 7 97 0,4-4 169 17,-1 2 205-17</inkml:trace>
    </iact:actionData>
  </iact:action>
  <iact:action type="add" startTime="68137">
    <iact:property name="dataType"/>
    <iact:actionData xml:id="d4">
      <inkml:trace xmlns:inkml="http://www.w3.org/2003/InkML" xml:id="stk4" contextRef="#ctx0" brushRef="#br0">2708 12011 18 0,'12'0'284'2,"-4"-4"291"4,-8 4 236-2,8-5 180 1,-8 5-346 0,3-4-342 0,9 1-186 1,-4-1-81-1,4 4-21 0,-1-3-2 0,9 0-5 0,-1 3-7 0,8-5-2 0,-3 1-1 0,3 4-3 0,4-4 0 0,-7 1 1 1,7-2-1-1,0 5 3 0,0-3 4 2,0 1 6-4,0-4 10 2,8 3 4 0,0 3 6 0,-4-5 0 1,12 2 1-1,-12 3-1 0,12-2 4 0,-4-3 8 0,-1 1 8 0,9-1 8 0,-8 3 5 1,7-3 3-1,1 5-4 0,0-3 6 1,-1 0 7 10,1-5 4-16,3 8-3 0,-3-5-5 17,0 2-12-17,7 0-17 0,-3-1-15 18,3 1-7-18,-4-3-6 0,-3 3-4 0,7-1-3 15,-3 4 4-15,7-3-4 0,1 3-5 17,-5-3-2-17,4 3 0 0,-3 0-4 16,3 0 4-15,0 0 6-1,1 0 4 17,-1 0 3-17,0 0-1 0,8 0-4 0,0 0-3 16,-3 0-2-15,10-4-1-1,-7-1 5 15,4 5 7-14,0-7 5-1,4 3-4 16,4 1-3-16,-4 0-5 0,4-6-2 17,7 5-2-17,1-2 12 0,-5 1 6 16,9-3-3-15,3 5-4 16,-3-2-9-17,7 2-5 0,-4 0-1 17,12 3 1-16,-7-4-1-1,-5 4 2 14,4 0-3-13,-7 0-2-1,-5 0-1 16,1 0 10-16,3-4-2 2,-11 4-1 0,4 0 0 11,3 4 2-13,-3-4 3 17,-4 0 15-17,7 0 16 0,-3 0 11 0,3 4-5 16,1-4 1-16,-5 0-11 0,5 0-7 17,-4 3-2-16,3-3 4-1,1 3-6 17,3-3-4-17,-7 0-9 0,7 5-11 1,-3-5-7 14,-1 3-1-15,-3 1 3 0,-4-4-1 16,11 9 0-16,-11-9 4 0,15 3 0 17,-11 0 4-17,4 1 17 0,-5-4 13 16,-3 3 2-16,12 3 2 0,-5-6-2 18,1 3-11-18,-5 0-6 0,5 1 6 0,-4-4-7 15,-5 7-3-14,9-7-4-1,-5 9-6 17,5-6-7-17,0 0 6 0,-13 1 3 17,5 5-3-17,8-6 0 0,-1 4-8 0,-7-4-1 16,0 4-3-16,4-1 9 0,-5 0 4 16,9-1 10-15,-8 2-8-1,-1 2-3 16,1-4-6-16,4 3-2 0,-4-2 1 16,-1-1 7-15,1 3 9-1,8 0 0 16,-9 0 15-15,1-5 4-1,4 4-4 0,3-3 1 16,-7 5 5-16,4-6-13 0,3 0-7 16,5 1-4-15,-5-1-6-1,5 3-2 16,-9-6-2-14,9 0 6-2,7 0 1 0,-7 0-1 15,3 0 4-15,-4 0 7 0,9 0 0 16,-17 0 13-15,9 0-2-1,7 3 2 16,-8-3-8-15,5 0 3-1,-5 0-4 17,1 0 7-16,7 0-4-1,-15 0-2 0,15 0-3 15,-8 0-6-15,8 0 0 0,-7-3 2 17,7-3 5-17,-7 3-5 0,7 3-4 16,0-7 1-16,0 7 5 0,1-3 2 16,-5-6 11-15,12 5 4-1,-8 1 0 16,-4-1 1-16,5-2 1 0,-1 1 3 0,0 1 4 17,0-3 1-17,-3 2 3 0,3 2-5 18,0 1-4-17,0-7 0-1,1 4-3 0,-9 2-5 14,8 1 0-13,-3-7 3-1,3 4 2 16,-8-2 6-16,9 4 6 0,-9 0-5 16,4-3 0-15,1 4-6-1,-5-3-6 16,8 2-4-16,-7 0 5 0,3-1-6 17,-11 1 5-17,7 3 5 0,5-6 8 17,-5 3-1-16,-7-1 4-1,-5-2-4 0,9 2-10 16,-8-1-12-16,0 5 0 0,-1-4-5 16,-11 1 0-16,4-1 7 0,-4 4 4 16,-3-3 1-15,-9 3-1-1,-3-3 0 16,-5 3-5-16,1 0 0 0,-8-6 0 17,-4 6-2-17,-8 0-1 0,0-3-4 16,-4 3-6-15,-3 0-5-1,-13 0-4 17,9 3-4-17,-9-3 0 0,5 0 0 0,-16 0-3 16,0 0 0-16,4 6 3 0,-4-6-3 16,0 0-11-15,0 0-20-1,0 0-26 3,0 0-32 4,0 0-25-2,0 6-27 0,0-6-37 0,8 7-47 0,-8-7-53 0,0 13-74 0,7-3-121 4,-7 2-133-7,0-2-360 13,0 6-124-15,0-1 123 0,0-1 242 17,0 2 280-17,-15-8 311 0</inkml:trace>
    </iact:actionData>
  </iact:action>
  <iact:action type="add" startTime="101191">
    <iact:property name="dataType"/>
    <iact:actionData xml:id="d5">
      <inkml:trace xmlns:inkml="http://www.w3.org/2003/InkML" xml:id="stk5" contextRef="#ctx0" brushRef="#br0">21647 13280 37 0,'4'7'335'3,"7"-4"270"2,5-3 211-1,-1-3 181 1,5-1-434 0,7 4-302 0,-3-3-107-1,22 0-34 1,-11-3-18 0,8 3-12 0,16-1-17-1,-1 1-16 1,4 0-26 0,4-1-13 1,12-1-4-3,4 1 2 2,4 4-4 0,3-3 5 0,-3 3 5 0,15 0 7 0,0 0 16 3,5 0 15-5,3 3 19 1,-4 1 27 0,15 5 30 1,1-3 12-1,4-2 1 3,-1 5 0 6,9-3-8-13,3 6-17 0,-4-4-15 16,20-2 12-16,0-1 24 0,-4 3 26 17,12-8 2-17,3 6 11 0,1-6 0 0,3 5-39 17,4-2-38-17,5 1 0 0,-9-4-3 17,16 3-19-17,0 3 3 0,0-6-4 0,-4 6-27 15,12-6-20-15,-12 4-3 1,12-1-12 15,-8 1-14-16,-4 5 8 0,12-6-5 17,-16 0-12-17,-8 4 5 0,5-1 2 0,-9 0-9 16,-7 1-4-16,4 6 4 0,-16-7 4 18,-8 1-4-18,-4 6-10 0,-7-2-33 0,-4 0-46 16,-20 0-53-16,-4 5-68 0,0 0-88 17,-11-3-92-17,-8 6-85 0,-12-3-110 0,-7 1-155 16,-9 0-358-16,-7 2-37 0,-12-1 162 17,-4 0 255-17,-11 1 299 0,-16-10 306 0</inkml:trace>
    </iact:actionData>
  </iact:action>
  <iact:action type="add" startTime="102479">
    <iact:property name="dataType"/>
    <iact:actionData xml:id="d6">
      <inkml:trace xmlns:inkml="http://www.w3.org/2003/InkML" xml:id="stk6" contextRef="#ctx0" brushRef="#br0">3456 14498 55 0,'39'3'358'3,"-8"1"241"2,-8-8 205 0,8 4 183 0,1-3-493 1,14 3-205-1,-11-6-56 0,16 3-39 0,7 3-15 0,-3-4-32 0,15 4-35 0,0 0-37 0,4-3-21 1,0 3-17-1,4-3 0 0,4 3-2 0,3 0-2 0,-3 0-2 0,11 0-9 0,5-5-8 2,-13 1 4-3,17 0 2 1,-1 1 11 0,4-2 33 0,4 2 19 0,4 1 21 1,0-7 22-1,4 4-4 13,11 0-22-18,-3-4-12 0,11 4 1 15,8-2-12-15,8 1 13 17,4 0-2-17,7-1 2 0,1-3-24 16,-1-2-16-15,-3 2-12-1,-12-3-2 16,-4 3-24-16,0-2 1 0,-12 5-4 16,1-5-8-15,-12 5-11-1,-5-1-1 17,-3 1-9-17,0 3-34 0,-12-1-60 0,-7 5-86 17,3 5-98-17,-11-1-126 0,3 6-175 15,-7 2-363-14,-16 7-137-1,4 0 107 17,-7 7 225-17,-17 1 291 0,-10-6 314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14603">
    <iact:property name="dataType"/>
    <iact:actionData xml:id="d0">
      <inkml:trace xmlns:inkml="http://www.w3.org/2003/InkML" xml:id="stk0" contextRef="#ctx0" brushRef="#br0">3292 6201 40 0,'12'-7'297'2,"7"2"211"3,-7-2 174 0,4 3 152 0,-12 1-435 0,15 0-199 2,1 3-83-3,-9 0-45 1,16 0-31 0,-3 3-20 0,-1 0-10 0,-3 1-6 0,11 3-2 0,-4-2 1 0,-4 2 8 1,5-4 14-1,-5 4 20 0,4-2 25 0,-3-1 32 0,3 3 23 2,4-4 14-4,-8 2 10 3,5 3 1-2,3-8-9 1,0 3-13 0,4 0-14 1,-4-3-17-1,8 5-18 0,0-5-18 0,-4 0-12 0,4-5-10 2,0 5-7-3,-4-3-4 1,12 3 1-1,-12 0 0 1,11-3 3 1,-3 3 4-1,0-6 0 2,8 4-6 9,-8-3-6-15,7 2-6-1,1 3-5 17,7-3-3-17,-7-1-2 0,-1 4 5 0,-3-4 6 16,12-1 7-16,-9 5 9 0,5-3 10 17,-5 3-1-17,9-4 3 0,-5 4 0 16,9-3 1-16,-13 3-1 1,12 0 2 16,-11-3-4-17,11-1 0 0,-3 4-10 0,-1 0-7 16,4-5-3-16,-7 5-21 0,7-4-13 16,8 1 0-16,0 3-3 17,-3-4-2-17,3 1 16 0,8 0 6 17,-4-6 7-16,0 5 0-1,3 1 3 16,5-5-3-16,0 4-2 0,4-3-3 16,3-1-2-16,-7 5 5 17,4-5-6-17,-5 3-3 0,1 2-3 17,0 3-5-17,-8-2-1 0,-4-3 9 0,8 5 3 16,-12 0-2-16,4 0-8 0,0 0-4 16,0 0-10-15,4 0-3-1,-4 0 3 16,-3 0 5-16,3 5-1 0,-8-3 7 17,16-2 1-16,-16 3-3-1,4 2 3 0,4-2-1 16,8 2 2-16,-12-2 2 0,12 0 6 16,-12 2 6-16,12-2 3 0,-11 1 0 17,3 0-4-17,7 1 0 0,-3-2 1 17,0 0 2-17,4 1 8 0,-11-1 9 17,10 3 5-17,5-6-12 0,-8 3-9 0,0 0-4 16,4 1-9-16,4-1-6 0,-8 1 6 16,0-4 3-15,4 5 0-1,3-5-2 17,-7 4-1-17,0-1 4 0,8-3 6 0,-4 3 3 16,4-3 3-16,-1 0 2 0,-7 4 2 17,0-4-2-17,8 0-3 0,0 0 7 16,0 3-5-16,-4-3-3 0,-1 5-6 18,1-5 5-17,-4 4-10-1,8-4-3 0,-4 4 1 15,0-1-1-15,0 0-5 0,3 2 7 16,-7-3 2-16,0 4 7 0,8-3-6 17,-4-3-3-16,4 8-5-1,-8-6 0 0,0 3-7 16,8-5 12-16,-1 4 9 0,-3 1-1 16,4-2 2-16,0-3 6 0,-1 2 7 17,1 3 0-17,0-5 8 0,0 0 5 17,-4 3 2-17,3-3-12 0,9 0-1 1,-8 6-3 14,7-6 1-15,-7 0-3 0,-4 0 6 17,4 2 3-17,7-2-15 0,1 0-6 17,-8 0-8-17,-1 0-5 0,-3 3-2 17,12-3 11-17,-1 0 3 0,-7 0-2 0,4 0-2 16,3 0-2-16,-3-3 2 0,11 3-2 17,-11-2 2-16,3 2-5-1,-3-6 0 15,4 3 5-15,-5-2 23 0,13 3 12 17,-5-1 10-16,-7-2 1-1,3 1-7 16,5-3-23-16,-1 2-8 0,1 2-4 0,3 0 3 16,0-5 1-16,1 3-7 0,-1-1-6 17,0 2 2-17,-3 0-11 0,7-4-1 16,-15 4 5-15,7 1-5-1,5-4-4 16,-1 2 8-16,0 1-2 0,-3 1 4 17,-9-1 11-17,13 1 2 0,-5 0-10 16,-7-3-3-15,3 3-2-1,-3 3-5 17,11-4 0-17,-11 1 6 0,4 3 7 0,-9 0-6 16,5 0 1-16,3 0 1 0,-3 0 2 17,4 0-1-17,-1 0 5 0,-7 0 2 17,4 0-2-16,3 0-2-1,-7 0-1 15,4 0 0-15,-5 0-2 0,13 0 5 20,-12 0 0-20,-1 0-3 0,9 0-2 0,0 0 0 13,-5 0 0-13,5 0 1 17,3 0 8-16,-7 0-4-1,3 0 0 17,1 0-3-17,-8 0-2 0,-8 0-5 0,0 0 2 16,7 0-1-16,-11 3 2 0,1-3-3 16,-5 4 3-16,0-4 8 0,-4 0 1 17,-7 0 3-17,3 3 7 0,-3-3-3 16,-5 0-5-16,-7 0-4 0,4 0-3 17,-12 0-4-17,-4 0 0 0,0 6-4 16,4-6 0-15,-19 0 3-1,3 0-2 17,1 0-4-16,-9 3-2-1,5-3-5 0,-12 0-2 16,-4 0-8-16,8 3-4 0,-8-3-5 18,0 0-13-18,4 4-42 0,-4-4-72 2,7 7-84 4,1 2-113-1,-4 1-138-2,4-2-158 2,-8 3-395 5,0 8-136-10,4-4 127 18,-4-3 251-18,-4-10 302 0,-4-4 338 15</inkml:trace>
    </iact:actionData>
  </iact:action>
  <iact:action type="add" startTime="84544">
    <iact:property name="dataType"/>
    <iact:actionData xml:id="d1">
      <inkml:trace xmlns:inkml="http://www.w3.org/2003/InkML" xml:id="stk1" contextRef="#ctx0" brushRef="#br0">3211 10066 68 0,'0'-4'395'4,"7"-2"285"2,-3-7 240-2,-4 3 193 2,0-2-582-2,8 2-259 2,0 1-153-2,-4-3-91 1,3 6-47 2,5-7-30-3,0 7-16 2,15-1-9-2,-7-2-13 1,-5 5-14 0,5 1-11 0,11 3-4 1,-12 0 2-2,12 0 20 1,1 3 30 0,-1 1 25 2,0 5 19-2,0-2 12-1,8-4 10 2,-8 5 7-2,12-5 14 2,4 2 25-1,3-2 28 0,-7-3 25 0,8 0 18-1,3-3 12 3,5-2-8-2,-5 2-10-1,12-5-4 1,-3 1-6 1,3-5-2 10,4 5-5-15,0 0-7-1,4-5 8 16,8 5-10-16,-4-5-15 0,-1 5-16 17,5-5-11-17,0 5-26 0,7-3-13 16,1 1-2-16,-8 1-2 0,3 4 2 0,5-2 0 17,-4-3 7-17,7 5 1 0,4 1-15 17,-3 3-6-17,7-3-2 0,12 3 0 17,-8 0 2-17,16-4 10 0,-8 4 7 16,11 4 4-16,1-4 3 17,15 0-1-17,-15 0 1 0,-1 3 3 16,1-3 2-15,-12 0 12-1,8 3 10 17,-12-3-1-17,4 4 0 0,-1-4-9 0,1 0-10 18,0 3-14-18,0 3-3 1,4-6-4 13,4 0-2-14,-1 3 2 0,5 0-1 16,0-3 0-16,-1 4 0 0,5 4 0 17,-5-4 0-17,9 1 1 0,-1-3 1 16,-4 6 0-16,13-1 5 0,-5-3-2 0,4 4-7 17,4-5 8-17,-8 4 1 0,12 2 7 16,-4-6 4-15,1 1 15-1,2 3 14 17,-2 2 17-17,3-6 0 0,-1 0 2 0,5 4 6 16,0-1-7-16,-4 1-19 0,12-4-7 17,-12 0-5-17,11 5-14 0,-11-3-12 16,12 1-1-16,-4-1 2 0,-1 2-1 17,5-3-4-16,4 4 1-1,-9-6 9 0,1 6-10 16,8-2-3-16,-9-3 11 0,5-1 8 17,-12 3-1-17,12-2 17 1,-5-3 11 14,1 0 8-15,-4 4 1 0,0-8 18 17,-8 4 7-17,8-3 4 0,-16 3-14 0,4-5 11 17,-11 5-2-17,3-2-2 0,-3-1-4 16,-13 3 2-16,-3 0-19 0,-4-6-16 17,-11 6-18-17,-9 0-13 0,1 0-8 16,-16 0-6-16,-4 6-10 0,-8-3-42 18,-11-1-85-18,-1 6-108 0,-7-4-158 0,-4 8-203 16,-16-9-337-16,-3 8-310 0,-1-2 54 16,-7 1 238-16,7-1 314 0,-26-18 353 17</inkml:trace>
    </iact:actionData>
  </iact:action>
  <iact:action type="add" startTime="106402">
    <iact:property name="dataType"/>
    <iact:actionData xml:id="d2">
      <inkml:trace xmlns:inkml="http://www.w3.org/2003/InkML" xml:id="stk2" contextRef="#ctx0" brushRef="#br0">4079 12873 29 0,'-31'8'335'3,"3"-8"305"2,5-4 272 1,-4-5 248-1,15 2-360 1,-7 1-332-3,15-3-156 3,-4 5-115-1,8 4-108 0,0 0-104 0,0 0-110 0,0 0-78 0,0 0-34 1,12-3 8-1,-1-1 30 0,17 4 47 0,-5 0 28 0,16 0 5 0,0 4-6 0,11-1-9 2,-3 6 4 7,12 1 13-14,3-3 22 0,0 6 26 5,16-2 29 0,4 3 24 0,0-2 28 0,3 3 42 0,5 1 48 0,7-6 37 0,4 3 37 13,8-3 24-18,4-3-3 0,4 5-17 13,12-5-28-12,7 2-32 17,8-3-24-17,12 1-18-1,23 2-25 0,0-5-5 14,23 2 6-14,5-6-15 17,7 5-13-17,0-5-5 0,-8 3-12 17,-3-3-10-16,3 4-5-1,-7-4-4 0,15 4 10 15,0 1 0-15,8-2 2 0,-4 0 10 17,16 1-2-17,-9-1-5 0,5 3-1 16,12 0-2-15,3 1 0-1,-8 2-2 16,9-2 2-16,3 0 7 0,4 2-2 0,4 1-7 17,0 0 6-17,0 2 4 0,0 0-2 16,8 0 3-16,-1 4 4 0,-3-6 11 17,12 6 1-17,-12-6 22 0,11 6 6 17,-7-6 28-17,8 5 14 0,-1-8 13 0,-3 6 8 16,7-7 0-16,-7-1-2 0,7 3-6 17,1-5 7-17,-5 0-17 0,5-3 3 16,-1 0-22-15,-7 0-11-1,0-3-13 17,3 0-13-17,-3-5-19 0,-1 3-7 0,5-5-5 16,-12 1-20-16,4-1 7 0,-1-2-11 17,-14 2 8-17,6-3-2 0,-10 0 5 17,-1-3 0-17,-11 6 2 0,-1-6 5 1,-22-3 8 14,11 2 13-14,-24 3 8-1,5-5 17 16,-17-3-12-16,5 3-4 0,-16-7-2 17,-7 2-13-16,-8-2-15-1,-13 0 1 1,1-3-1 13,-19-2-7-14,-8-3-7 17,-16 5 2-17,-8-6-12 0,-15 1-18 0,-16-3-13 16,-4 3-17-16,-11-4-20 0,-4 1-18 17,-24-2-7-17,-3 7-27 0,-9-8-14 17,-11 0-22-17,-4-3-22 0,-15-2-6 16,-8 1 21-16,-8-1 23 0,-12-3 37 0,-8 2 40 17,-7-3 28-17,-20-1 19 0,0 6 18 16,-19 2 29-15,0 0 25-1,-4-4 18 16,-8 6 21-16,-16-1 19 0,1 0 0 17,-4-2-10-17,-12 5-4 0,-16-2-12 0,12-3-14 17,-16 5-16-17,-7-1-1 0,4-1-2 17,-16 0-8-15,0 6 2-2,-4-4 5 0,-4 1-10 14,-4 2-7-13,1-3 2-1,-1 5-14 15,-4-1-10-14,-3-1 8-1,3 3-10 16,-15-3-1-16,8-1 7 0,-8 1-4 17,3 1-4-17,1-1 12 0,-12 1-5 17,4 1-1-17,-4-1 6 0,4 1-2 16,-4-3 2-16,-4 7 0 0,-3 0 6 0,3 1 2 17,-16-2 5-17,13 3 1 0,-13 1-3 16,5 1-3-15,-1 2-3-1,1 0-6 17,-8-2-4-17,3 4-2 0,1 2-3 0,-5 0-2 16,-7 6-12-16,8-3-16 0,0 0-24 17,3 6-31-17,-3 3-19 0,0-2-7 16,-1 6 4-16,1-2 9 0,0 3 29 17,-4 2 10-17,3 7 22 0,-7-4 20 1,8 1 17 15,-4 5 18-16,-4 1 20 0,4 2 18 17,-5-2 21-17,5 3 28 0,4 0 19 18,-8-1 3-18,11 3 1 0,-3 1-22 0,0 3-8 15,4-3-15-15,3 1-14 0,8 2-13 17,-11 0 7-17,11 0-19 0,-11 0-7 16,-8 5-8-16,-5-3 2 17,9 6 0-17,15-4 14 0,5 3-1 0,10 1-4 16,13-3-13-16,7 7-12 0,1 0-26 17,15 2-21-17,-1 1 1 0,13 1-11 17,-4-3-16-17,7 6-3 0,16 0 4 17,-11 0 4-17,15 3 1 0,7-3 15 0,5 7 8 16,7-4 9-16,5 4 3 0,7 1 8 17,8 3 0-17,7-4-3 0,13 8-4 16,7-5-7-15,11 2-6-1,5 4-7 16,12-3-3-15,-1-1-10-1,12 5-11 0,16-1-4 16,-5 2-6-16,17 1 0 0,3 2 3 18,16-2 7-18,-1 3 10 1,9 0-1 0,19 2 1 12,-4-1 2-12,16-6 4-1,4 1 8 16,15 2 19-16,0-2 19 0,12 1 9 16,7-2 2-16,9 2 2 0,15-3 5 17,4-3 4-17,11-1 0 0,9-5 6 17,11-3 5-17,12-9 10 0,7-3 5 16,20-8 27-16,4-6 42 0,16 0 23 0,11-10 26 17,4-1 4-17,23-5-14 0,-11-5-31 17,27-1-38-17,8-10-41 0,23 6-1 17,31-9-21-17,24-7-17 0,-12-6-1 16,0 2-34-16,-4-3-90 0,0 2-77 17,8 1-110-17,-12 0-113 0,12 8-182 0,-5-1-328 16,13 7-131-15,-20 3 113-1,4 4 214 17,-11 5 284-16,-9-7 298-1</inkml:trace>
    </iact:actionData>
  </iact:action>
  <iact:action type="add" startTime="110704">
    <iact:property name="dataType"/>
    <iact:actionData xml:id="d3">
      <inkml:trace xmlns:inkml="http://www.w3.org/2003/InkML" xml:id="stk3" contextRef="#ctx0" brushRef="#br0">22375 15524 105 0,'0'24'624'3,"4"-8"467"2,-8-3 386-1,4-4 307 2,-8-2-799-1,0-4-588-1,4 1-280 1,4-4-143 0,0 0-51 0,0 0 0-1,0 0 19 1,0 0 18-1,0 0 14 1,4 0 17 0,-4 0 29 0,0 0 50 0,0-4 64 0,0 4 40 0,0-7 18-2,0 1-19 3,0-7-43-1,-4-1-54 2,4-2-33 1,-11 0-15-8,11-6-9 4,-16 3-4 0,12-7-10 1,-7 3-12 0,3-3-12-1,-4-4-10 1,4 1-14 0,0 3-9-1,-3-6-10 1,7 3-6 1,4 2-9-1,0-2-9-1,0 1-10 0,0-2-13 3,4 3-33 9,7 1-27-15,5-3-29-1,4-2-42 17,3 5-15-17,0 0 24 0,16-5 33 0,0 2-32 16,4 1 32-15,8-1 25-1,-1 5 21 16,5 3 9-16,-5-3 75 0,13 7 39 18,-5-2 32-17,-3 3 29-1,11 1 73 0,-12 3 51 14,5 1 38-13,-13 8 23-1,5-2 13 16,-4 10-14-16,-16 3 6 0,0 3 36 17,-8 11 31-17,5 8 25 0,-9 11-1 16,-7 20-24-16,-12 14-56 0,0 23-55 16,-8 16-52-15,-4 17-45-1,-7 20-35 16,-1 12-23-16,-3 5-38 0,-4 9-40 17,3 1-57-16,5-9-88-1,-1-4-82 0,9-16-63 15,3-15-59-14,4-17-67-1,4-23-45 16,0-14-64-16,4-20-127 0,-4-19-257 17,16-8-70-16,-13-14 135-1,5-14 231 0,-4-10 268 16,4-8 264-16</inkml:trace>
    </iact:actionData>
  </iact:action>
  <iact:action type="add" startTime="111269">
    <iact:property name="dataType"/>
    <iact:actionData xml:id="d4">
      <inkml:trace xmlns:inkml="http://www.w3.org/2003/InkML" xml:id="stk4" contextRef="#ctx0" brushRef="#br0">22959 16015 5 0,'-16'16'342'4,"12"-6"451"2,-3-7 434 0,7-3 355-3,0 0-200 3,0 0-672-2,7-7-313 2,13-3-209 0,3-6-77-2,16-6 6 2,4-5 19 0,15-2-20-2,9-10-18 2,10 1-27-1,5-7-35 0,0-4-122 0,4 4-162 0,3 0-303 0,-7 1-518 0,-16-1-434 2,0 5 44 5,-19 2 266-12,-8 9 407 1,-12-1 442 4</inkml:trace>
    </iact:actionData>
  </iact:action>
  <iact:action type="add" startTime="111830">
    <iact:property name="dataType"/>
    <iact:actionData xml:id="d5">
      <inkml:trace xmlns:inkml="http://www.w3.org/2003/InkML" xml:id="stk5" contextRef="#ctx0" brushRef="#br0">21985 16082 164 0,'4'-19'767'3,"4"-7"537"5,0 4 388-3,-16-1 326 1,-4 1-1023-1,-3 3-570 0,-8 4-287 0,-1 6-85 0,-11 6-70 1,0 3-75-1,-4 9-79 1,-11 4-82-1,-1 6-84 0,0 12-79-1,-3 4-30 2,-9 2 4-1,5 3 39 0,-4 6 65 0,7-1 94 2,-3-3 81-3,7-5 70 0,1 1 47 2,15-12 33-2,3 0 19 1,13-10 11 0,7-5-5 0,-3-3-39 0,15-8-10 2,0 0 26-3,27-4 27 2,4-3 40-2,0-3 90 1,12 1 77 0,8-1 13 0,7-4-3 0,-3 7-21 0,3 7-50 1,4 12-80-1,-11 7-72 1,0 16-102-1,-9 10-89 0,-7 13-98-1,-7 7-96 3,-9 11-59 8,-19-2 9-14,0 4 47-1,-12-7 91 16,-15-8 109-16,4-3 84 0,-8-8 19 18,-16-6-75-18,12-7-298 0,-4-3-148 0,0-6 12 15,4-7 113-15,4-8 179 0,-8-11 214 17</inkml:trace>
    </iact:actionData>
  </iact:action>
  <iact:action type="add" startTime="112228">
    <iact:property name="dataType"/>
    <iact:actionData xml:id="d6">
      <inkml:trace xmlns:inkml="http://www.w3.org/2003/InkML" xml:id="stk6" contextRef="#ctx0" brushRef="#br0">21362 15860 113 0,'20'-17'602'2,"-1"1"467"3,-7 8 376 2,-4 0 288-3,-8 8-823 2,0 0-455-2,12 11-244 1,-9 13-78 0,17 9-7 2,-8 15 19-3,7 17-20 1,1 6-39 1,7 14-58 0,-4 4-71-1,8 4-95 0,-3 7-101-1,3 0-125 3,0 3-126-3,-8-6-102 2,4-6-95 0,-11-11-119-2,0-12-134 0,-1-13-39 1,1-10 152 0,-12-14 232 0,11-15 250-1,-3-10 217 1</inkml:trace>
    </iact:actionData>
  </iact:action>
  <iact:action type="add" startTime="112454">
    <iact:property name="dataType"/>
    <iact:actionData xml:id="d7">
      <inkml:trace xmlns:inkml="http://www.w3.org/2003/InkML" xml:id="stk7" contextRef="#ctx0" brushRef="#br0">21795 15774 77 0,'0'-45'479'5,"0"16"385"-1,0 29 335 1,0 0 273 0,0 0-593 1,0 17-330 0,15 14-162-2,-3 14-83 2,7 15-34-1,5 14-43 1,7 10-97-1,8 8-154 0,-4 1-150-1,12 5-184 1,-12 0-199 0,15 0-224 2,-3-5-372-2,0-2-100 0,3-13 170-1,-3-6 279 4,-12-8 325 1,12-19 323-9</inkml:trace>
    </iact:actionData>
  </iact:action>
  <iact:action type="add" startTime="112893">
    <iact:property name="dataType"/>
    <iact:actionData xml:id="d8">
      <inkml:trace xmlns:inkml="http://www.w3.org/2003/InkML" xml:id="stk8" contextRef="#ctx0" brushRef="#br0">23710 16342 155 0,'-4'21'747'2,"4"-8"523"3,12-2 446 1,-8 1 384-1,-4 7-942 0,16 10-536-1,-5 14-257 1,-7 18-307 0,16 6-58 1,-9 5 0-3,9-1 0 3,-5 4 0-2,-3-7-201 2,-8 4-390 3,11-4-502-7,-15-5-562 3,4-9-1 1,-4-14 263-1,0-8 399 0,-4-19 508 0,-11-7 369 5</inkml:trace>
    </iact:actionData>
  </iact:action>
  <iact:action type="add" startTime="113145">
    <iact:property name="dataType"/>
    <iact:actionData xml:id="d9">
      <inkml:trace xmlns:inkml="http://www.w3.org/2003/InkML" xml:id="stk9" contextRef="#ctx0" brushRef="#br0">24528 14712 111 0,'4'6'581'2,"-4"6"396"4,27 7 344-2,-27 7 307 2,-8 9-748-1,-3 14-380 0,-1 15-147 0,0 12-81 0,4 14-65 1,1 8-51 0,3 10-92-1,4 2-93 0,0 2-80-1,0-7-82 2,4-6-63-1,3-12-37 1,1-13-37-2,4-10-5 2,-8-5 28-1,4-23 48 1,-1-1 61-3,5-17 82 2,-8-4 76 0,12-9 59 1,-1-10 47-1,5-9 36 0,7-12 9 0,-8-15-11 0,12-13-46 0,1-18-69 0,-1-7-75 1,0-11-63-2,0-11-70 3,-8-9-40-2,5-6 1 12,-9-6 21-17,-15 0 40 0,4 5 76 18,-8 3 70-18,-8 13 59 0,-11 14 55 0,3 15 31 16,-3 15 9-16,-9 19-20 0,5 16-50 16,-8 11-57-16,0 11-97 0,-1 8-128 17,1 6-162-16,0 9-286-1,4 3-83 16,7 8 100-16,9-4 179 0,3 0 219 0</inkml:trace>
    </iact:actionData>
  </iact:action>
  <iact:action type="add" startTime="113542">
    <iact:property name="dataType"/>
    <iact:actionData xml:id="d10">
      <inkml:trace xmlns:inkml="http://www.w3.org/2003/InkML" xml:id="stk10" contextRef="#ctx0" brushRef="#br0">25614 14102 107 0,'0'18'614'4,"0"4"459"2,-11 5 394-1,-9 3 333 0,1 12-751 0,-9 13-503 1,5 17-239-1,-4 15-133 1,11 14-85-2,1 10-93 1,3 2-115 2,8 8-150-2,-4 2-157 0,0-7-107 0,16-11-39 0,-8-10 24-1,8-11 88 1,-4-16 126 0,4-12 112 0,3-15 123 3,1-11 133-3,8-11 121-2,-1-11 101 3,4-13 115-1,5-8 92 1,3-15 23-3,8-16-20 2,-4-14-45 2,12-13-90-3,-5-20-119 1,1-13-87 1,0-12-58 0,4-10-41 5,-12-3-29-11,-4-2-20 16,0 0-20-16,-11-2-39 0,-5 6-34 17,-11 7-48-17,4 9-27 0,-16 13-5 16,4 19 12-16,-11 16 18 0,11 18 30 17,-12 10 9-16,4 18-18-1,-7 8-64 0,7 5-97 16,-11 8-115-16,3 11-154 0,-7 11-217 16,12 13-173-15,-1 6 88-1,12 8 196 17,-8 3 244-17,12 5 247 0</inkml:trace>
    </iact:actionData>
  </iact:action>
  <iact:action type="add" startTime="114115">
    <iact:property name="dataType"/>
    <iact:actionData xml:id="d11">
      <inkml:trace xmlns:inkml="http://www.w3.org/2003/InkML" xml:id="stk11" contextRef="#ctx0" brushRef="#br0">26701 13962 14 0,'0'-45'364'3,"0"-1"417"2,0 4 372 0,-16 1 342 0,12 8-197 0,-4 3-504 9,-3 7-235-14,3 7-149 2,4 6-135 3,-8 5-170 1,12 5-199-1,-15 9-148 0,-1 10-83 1,1 18-42-1,-5 24-29-1,8 21-5 2,-7 16-56 0,7 14-119-1,1 9-172-1,-1 8-277 4,12-2 42 9,0-2 197-17,0-12 254 0,12-15 263 1</inkml:trace>
    </iact:actionData>
  </iact:action>
  <iact:action type="add" startTime="114256">
    <iact:property name="dataType"/>
    <iact:actionData xml:id="d12">
      <inkml:trace xmlns:inkml="http://www.w3.org/2003/InkML" xml:id="stk12" contextRef="#ctx0" brushRef="#br0">26549 14940 47 0,'23'46'256'0,"12"-14"273"0,-4-19 296 5,4-9 308-1,4-8-222 2,0-18-141 0,4-15-95-2,8-12-118 2,-1-18-128-1,1-14-109 0,-8-8-122 1,0-10-129-1,-5-6-93 0,1-2-92 0,-15-1-112 0,-5-1-49 1,-7-1-37-1,-4 8-20 0,-8 8 9 0,-8 13 53 1,0 15 18-3,4 18-10 3,-7 19-54-1,-5 10-161 1,12 10-364-1,-8 18-62 0,-3 10 110-1,11 13 209 1,-12 7 267 0</inkml:trace>
    </iact:actionData>
  </iact:action>
  <iact:action type="add" startTime="114523">
    <iact:property name="dataType"/>
    <iact:actionData xml:id="d13">
      <inkml:trace xmlns:inkml="http://www.w3.org/2003/InkML" xml:id="stk13" contextRef="#ctx0" brushRef="#br0">27433 14784 179 0,'19'37'800'3,"-11"1"536"3,11-5 446 0,-15 5 373-2,-4 10-1074 2,0 18-555 0,0 1-285-1,0 9-188 0,0-6-157 0,8 2-193 0,-4-4-220 1,4-3-310-2,-1-6-439 2,-7-6-293-2,0-8 138 1,0-10 310 0,0-8 409 0,-7-14 408 1</inkml:trace>
    </iact:actionData>
  </iact:action>
  <iact:action type="add" startTime="114767">
    <iact:property name="dataType"/>
    <iact:actionData xml:id="d14">
      <inkml:trace xmlns:inkml="http://www.w3.org/2003/InkML" xml:id="stk14" contextRef="#ctx0" brushRef="#br0">28044 13223 81 0,'12'-17'484'3,"-5"1"372"3,-7 16 332-1,0 0 286 0,0 0-643 0,0 0-383 0,-15 7-218 0,11 12-140 1,-4 10-76-1,4 16-30 0,-4 17-26 0,1 9-49 0,7 11-67 0,0 13-75 0,0-2-90-1,15 11-85 3,-11 0-37-2,8-7 14-1,7-2 58 2,1-8 98 1,7-16 143 8,-11-14 154-15,11-12 139 0,-4-7 113 4,8-11 94 0,-3-11 49 1,3-6 8 0,-8-7 15 0,8-11-1 0,0-2-38 1,8-18-60-2,-8-5-62 1,1-8-95 2,-1-16-100-3,0-3-86 2,-4-16-99-2,-7-1-104 1,-5-15-46 1,1-2-19-1,-16-3 21 0,0-1 69 11,0 4 71-16,-16-1 24 0,1 8 23 16,-5 9 19-16,-7 14-5 0,7 14 2 16,-11 13-6-16,8 10-31 0,0 17-69 17,-12 1-86-17,3 12-112 0,1 9-148 17,0 8-216-17,8 7-162 0,3 2 74 0,9 9 182 16,-1-5 229-16,-4-3 230 0</inkml:trace>
    </iact:actionData>
  </iact:action>
  <iact:action type="add" startTime="115163">
    <iact:property name="dataType"/>
    <iact:actionData xml:id="d15">
      <inkml:trace xmlns:inkml="http://www.w3.org/2003/InkML" xml:id="stk15" contextRef="#ctx0" brushRef="#br0">29006 12855 75 0,'15'-35'458'2,"12"9"357"4,-23 10 338-1,12 8 314 0,-16 8-587 0,0 0-341 1,-16 5-206-1,12 9-146 0,-15 17-110 0,-1 10-50 0,-3 16-44 0,4 7-72 0,-9 15-87 0,13 4-93 0,-5 11-118 0,1 1-129 0,7 5-51 1,-3 4 2-1,11-6 54 0,4-8 115 2,0-12 188-4,4-13 159 2,11-13 145 0,-3-13 131 0,0-10 98 1,7-10 79-2,4-9 55 2,5-5 35-1,-5-12 42-1,4-4-11 2,4-16-67-1,1-7-82 0,-9-11-81 1,8-5-115-1,0-14-74 0,0-8-51 1,-3-5-48-1,-5-11-50-1,-7-7-82 1,-5 2-53 0,-7-2-26 1,-8 2 3 9,-4 2 33-15,-3 5 72 16,-1 3 62-16,-7 11 58 1,-9 11 41-1,13 13 20 15,-5 11-12-14,-7 11-28-1,4 10-69 16,-5 5-92-16,13 6-101 0,-5 10-107 17,-7 1-104-17,12 10-108 1,-1 6-115-1,12 9-194 16,-11 5-93-16,15 7 115 0,7-2 209 16,1-3 236-16,4-5 236 0</inkml:trace>
    </iact:actionData>
  </iact:action>
  <iact:action type="add" startTime="115583">
    <iact:property name="dataType"/>
    <iact:actionData xml:id="d16">
      <inkml:trace xmlns:inkml="http://www.w3.org/2003/InkML" xml:id="stk16" contextRef="#ctx0" brushRef="#br0">29870 12417 78 0,'19'-26'460'3,"1"14"332"2,-8 0 278 1,-5 12 246-2,-7 0-580 1,0 21-298 1,0 8-138-1,-15 16-82 1,11 20-61-1,-4 9-83 0,0 14-110 0,4 9-148-1,-7 9-177 1,3 0-177 3,0 7-177-4,4-1-140 0,4 1 9 0,0-11 153 1,0-12 273 1,0-9 293 0,4-19 278 13,12-8 254-18,-5-14 227-1,1-8 115 0,8-13-6 4,-1-12 21 2,4-7-8-1,5-16-59 0,3-10-106 1,4-19-110-2,4-11-178 2,0-20-127 0,4-11-83-1,-1-10-62 0,-3-14-48 0,0-6-37 1,-8-14-35-1,-7-3-47 8,3-9-19-13,-11-1-14 17,-1 4-11-17,-15 7-7 0,0 17 19 16,0 12 31-15,-15 16 35-1,-1 20 26 0,-3 19 26 16,-13 20 20-16,-7 6-24 0,1 11-57 18,-13 12-69-18,8 9-86 1,-11 11-97-1,3 15-140 14,-7 8-198-13,7 12-292 15,8 17 28-16,-7 7 164 0,7 4 249 0,0 7 279 18</inkml:trace>
    </iact:actionData>
  </iact:action>
  <iact:action type="add" startTime="116410">
    <iact:property name="dataType"/>
    <iact:actionData xml:id="d17">
      <inkml:trace xmlns:inkml="http://www.w3.org/2003/InkML" xml:id="stk17" contextRef="#ctx0" brushRef="#br0">25716 17236 15 0,'77'-29'360'2,"13"-7"396"3,-1-6 343-1,9-2 290 1,3-10-275 1,12-4-519-2,15-3-172 1,17-8-55 0,-1-3-18 0,19-9-5 0,12-7-6 0,20-5-48 0,11-13-61-1,28-6-30 1,3-9-10 0,20-5-63-1,8-1-127 2,-4-6 0-1,12-1 0 2,-5 1 0 10,5 2 0-17,-4 7 0 0,-5 7 0 0,-15 7-212 16,-11 12-263-16,-12 12-271 0,-16 10-431 17,-15 13-398-17,-20 5 58 0,-12 6 293 0,-18 0 409 17,-13 7 445-17,-19-2 291 0</inkml:trace>
    </iact:actionData>
  </iact:action>
  <iact:action type="add" startTime="120256">
    <iact:property name="dataType"/>
    <iact:actionData xml:id="d18">
      <inkml:trace xmlns:inkml="http://www.w3.org/2003/InkML" xml:id="stk18" contextRef="#ctx0" brushRef="#br0">24497 11117 102 0,'0'-7'546'3,"0"-9"380"5,4-6 257-3,3-1 205 0,1-2-768 0,4-1-387-1,0-9-175 2,7 1-16-2,1-1-8 2,11 1-6 0,0-3-20-1,4 3-20 0,4 5-12 0,4-2-11 0,3 5-22 0,-11 2-59 0,12 11-99 0,-12 0-120 0,4 13-98 1,0 13-75 0,-16 9-28-3,-3 19 11 3,-1 19 55-1,-19 19 115 0,0 16 214 0,-11 7 213 0,-5-1 240 9,1-6 257-14,-13-8 198 17,9-12 39-17,-5-7-24 0,5-5-84 0,7-3-115 16,1-10-120-16,11-8-119 0,0-10-115 16,0-6-84-16,11-7-63 0,9-3-35 17,11-8-31-17,4-5-36 0,12-11-88 16,7-11-116-16,16-10-176 0,0-16-258 18,-7-11-364-18,11-9-361 0,0-3 54 0,7-3 258 16,1-1 363-16,-4 1 378 0</inkml:trace>
    </iact:actionData>
  </iact:action>
  <iact:action type="add" startTime="120586">
    <iact:property name="dataType"/>
    <iact:actionData xml:id="d19">
      <inkml:trace xmlns:inkml="http://www.w3.org/2003/InkML" xml:id="stk19" contextRef="#ctx0" brushRef="#br0">26233 10478 284 0,'16'-6'786'0,"-16"6"453"16,0 0 382-16,0 0-41 0,-16 6-707 4,5 0-430 0,-9 5-243 1,9 17-125 1,-9 1-56 0,1 14-46-2,3 2-48 2,0 8-69 0,13 2-80-1,-9 2-76 0,4 3-77-1,0 4-35 2,8-4-11-1,8 4 13 0,0-2-6 0,4-4 24 1,-1-5 45-3,9-8 64 3,-1-7 75 0,-3-8 122-1,19-15 127 0,-20-3 134 0,17-12 125-1,-5-8 89 2,4-8 68-1,0-6 72 1,0-11-15-2,-4-9-55 2,5-11-49-1,-9-3-69 1,0-8-112-1,-3-7-73 0,-5-1-56 0,-15-2-48 1,0-7-50-1,-15 5-49 1,3 2-48 9,-11 10-48-15,-4 4-50 0,-5 6-38 16,1 14-40-15,0 5-59-1,0 9-66 16,0 10-86-16,4 6-132 0,-5 2-275 16,17 8-168-16,-5 0 93 0,1 8 217 17,7-5 269-17,4 1 288 0</inkml:trace>
    </iact:actionData>
  </iact:action>
  <iact:action type="add" startTime="121007">
    <iact:property name="dataType"/>
    <iact:actionData xml:id="d20">
      <inkml:trace xmlns:inkml="http://www.w3.org/2003/InkML" xml:id="stk20" contextRef="#ctx0" brushRef="#br0">26938 9675 19 0,'-8'10'345'2,"-3"-3"379"3,-9-2 337 1,8-1 285 0,-7-4-314-2,0 4-467 2,7-4-255-2,0 3-152 1,1-3-80 0,3 3-61 1,8-3-63 0,-8 5-60-2,8-5-49 2,0 0-39-1,0 0-11 0,0 0 18 2,0 0 36-4,0 0 44 2,0 0 50 1,0 8 55 0,0-2 41 4,0-6 35-9,16 5 63 1,-13-5 71 3,17 0 54 1,-8-5 47-1,15-6 28 1,4-3-21 3,8-9-60-8,-4-12-70 4,12-1-64 0,-1-7-58 1,21-5-39-1,-13-2-23-1,4-1-12 3,5-7-11-2,-9 5-7 1,5 2-2-1,-16 6 2 12,-1-2 7-17,-3 9 3 0,-8 9 7 16,-11 3 12-15,-1 10 18-1,-15 5 16 17,-4 11 5-17,0 0-8 0,0 0-3 0,0 15-17 5,-4 7-9 6,-7 13-7-11,-9 13 8 18,5 12-1-18,-1 12-4 0,-3 8-7 15,7 8-3-15,-4 9-18 0,12 7-22 17,-11 10-20-17,3 0-12 0,8 3-1 18,-11-5 15-18,11-4 22 0,-8-4 21 0,-3-15 15 15,11-9 4-15,4-8-6 0,-8-17-29 17,8-10-59-17,0-4-98 0,8-10-119 17,-4-5-112-16,-4-11-106-1,15-8-53 17,-3-7-31-17,7-7-82 0,-3-15-108 0,11-7 73 15,4-11 154-15,-7 0 189 0,15-13 207 16</inkml:trace>
    </iact:actionData>
  </iact:action>
  <iact:action type="add" startTime="121456">
    <iact:property name="dataType"/>
    <iact:actionData xml:id="d21">
      <inkml:trace xmlns:inkml="http://www.w3.org/2003/InkML" xml:id="stk21" contextRef="#ctx0" brushRef="#br0">27709 10443 25 0,'31'-53'172'0,"0"4"198"0,4 8 220 0,-11 7 156 1,-5 12-10 11,1 2-65-12,-16 14-78 16,-4 6-77-16,0 0-63 1,0 0-53 1,0 10-50 3,0 12-54 0,-4 9-53 0,-4 7-55-1,-4 4-64 1,4 3-62 1,-3-1-38-2,3 1-27 1,4-4-22 2,-4-1-25-1,4-4-27 6,4-5-35-12,0-8-38 2,4-1-23 3,4-12 12 0,-4 4 51 0,12-12 87 0,-1-4 80 1,12-15 59-1,-3-2 27-1,3-7-15 1,4-12-44 0,0-3-28 0,0-7-9 0,-7-3 4 0,3-2 4 1,-15-2-15-1,-1-2-49 0,-11-3-65 2,0 3-51-4,-4 5-30 3,-15 6-28 0,-8 13-3 11,11 7 0-17,-19 9-56 0,4 15-120 16,-4 12-167-16,4 18-301 0,-8 12-234 17,8 9 71-17,7 12 214 0,-3 3 279 0,4-1 293 17</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E-5" units="1/cm"/>
          <inkml:channelProperty channel="T" name="resolution" value="1" units="1/dev"/>
        </inkml:channelProperties>
      </inkml:inkSource>
      <inkml:timestamp xml:id="ts0" timeString="2021-06-22T00:12:59.868"/>
    </inkml:context>
    <inkml:brush xml:id="br0">
      <inkml:brushProperty name="width" value="0.05292" units="cm"/>
      <inkml:brushProperty name="height" value="0.05292" units="cm"/>
      <inkml:brushProperty name="color" value="#C00000"/>
    </inkml:brush>
  </inkml:definitions>
  <iact:action type="add" startTime="27605">
    <iact:property name="dataType"/>
    <iact:actionData xml:id="d0">
      <inkml:trace xmlns:inkml="http://www.w3.org/2003/InkML" xml:id="stk0" contextRef="#ctx0" brushRef="#br0">16297 5986 47 0,'23'0'346'3,"5"0"250"2,3-3 213 0,0-5 182 0,0 3-465 0,4-1-236 0,4 2-92 0,4-5-49 0,3 6-28-1,5-1-29 1,0 1-27 0,11 0-16 0,-11-3-5-2,11 3 0 2,0 3 8 0,1-4 13 0,-1 1 14-1,0 0 11 1,0-1 9 0,9 1 5 0,-1-3 1 1,0 3-3-2,-4-1-10 0,16 1-13 1,-4 0-16 0,3-2-12 0,-3 1-10 0,12 4-8-1,-1-4 2 1,-7 1 6 11,11-2-7-16,-7 2-4 0,11 3 1 17,-3-2-3-17,-1 2-5 0,9-6 11 19,-9 3-5-18,8 3 4-1,1 0 4 1,-5-5 8-1,12 5 3 13,-8-2 12-13,4 2-4 0,0 0-10 17,8 0-8-17,-4-3-9 0,-4 3-8 16,8 0-8-16,-4-5 0 0,4 5-6 0,0 0-3 16,0 0 4-16,0 0 3 0,4 0 0 17,4 0 1-17,-1 5-2 0,-3-5-4 16,12 0-6-15,-5 3-2-1,1-3 0 0,-1 2 0 18,5-2 2-18,-5 5-2 0,9-2 8 0,-9 3 3 15,9-6 9-15,-9 2 7 0,1 1 8 17,15 2 4-17,-8-5 4 0,1 7 3 0,-5-3-12 16,13-4 3-16,-5 8-3 0,4-8-6 17,-8 7-13-17,12-7-2 0,-7 3 1 16,3 3 2-16,4-6 0 0,0 3 2 1,0-3 3 15,8 4-2-15,-8-4-1-1,4 3-12 0,0 0 4 16,-4 1 5-16,4-4 8 0,-4 3-9 17,8 3 7-17,0-3 5 0,-8-3-6 0,8 3-12 16,-4 1 5-15,-4-1 2-1,7 2 2 16,1-5-2-16,-15 4 5 0,7-4 12 0,0 4 4 16,-4-1-4-16,-4-3 5 0,12 3 5 19,-19-3 0-19,11 5-11 0,-8-5 2 0,1 0-1 15,-9 0-7-15,1 0-2 0,-1 0-6 16,-11 0-2-15,0-5-3-1,0 2 5 0,-4 3-2 16,-15-3 4-16,-1-1-7 0,-3 0-5 17,-9-1-7-17,-7 2-5 0,-4-1 0 0,-7 1 1 16,-9 0 0-16,-3 3-5 0,-5-6-25 17,-10 3-49-16,-5 3-68-1,0 0-93 0,-12-4-103 16,-3 4-115-16,-4 0-107 0,-9 0-114 17,-3 4-240-17,0-4-202 0,-3 9 100 0,-9-6 222 16,-4-3 271-16,12 0 303 0</inkml:trace>
    </iact:actionData>
  </iact:action>
  <iact:action type="add" startTime="32416">
    <iact:property name="dataType"/>
    <iact:actionData xml:id="d1">
      <inkml:trace xmlns:inkml="http://www.w3.org/2003/InkML" xml:id="stk1" contextRef="#ctx0" brushRef="#br0">8233 7350 125 0,'12'-3'376'2,"-4"-3"199"4,0-1 164-1,-5 1-32-1,9-3-384 3,4 2-125-2,-12 3-71 0,15-2-36 0,-7 0-33 0,7 3-23 0,8 3-21 0,-7-4-7 0,-5 4 0 1,17 0 1-1,-5-3-1 0,-4 3 5 0,8 0 12 0,1-3 18 0,6-1 21 0,-6 4 21 2,7-5 9 1,-1 1 2-7,5 1-3 4,0 3-9 0,0-7-15 0,8 4 1 0,-1-2-3 0,9 1-6 0,-9-3 3 0,5-1 1 1,3 5 0-1,-3-5-3 0,7 0-7 1,-4 5-7 3,5-5-4-9,-1 3-4 16,8-2 1-16,-15 4 4 0,7 0 0 16,8-6-4-16,-8 5-9 0,1 1-8 17,7-4-10-17,-8 4-3 0,16 3-3 16,-16-9 6-16,0 9 0 0,8-7 5 17,-7 7-3-17,-9-3-4 0,9 3-4 0,-1 0-6 17,4-5-2-17,-4 5-3 0,-7 0 3 16,3 0 1-15,5 0-2-1,-9 0 1 16,-3 0 1-16,11 0-1 0,-11 0-2 1,-1 0-2 15,9 0 3-16,-5 0-2 1,-3 0 1 14,7-4 3-15,-7 4 1 0,-4 0 1 17,3 0-1-17,-3 0 0 0,3 4 2 17,-7-4-3-17,8 0 2 0,-8 5 3 17,0-5 1-16,7 3-1-1,-3-3 2 0,-4 3-2 15,7 1-1-14,-7-4-1-1,0 3-2 16,4 3 0-16,-4-6 2 0,-1 3 2 16,1-3 0-16,4 4-2 1,-12-1-1 18,16-3-1-19,-5 0 2 0,-3 0 0 0,8 3 4 14,-8-3 5-14,-1 0 3 0,9-3 4 16,0 3-1-16,-9 0 3 0,9 0-4 18,0 0-3-17,-1 0 0-1,-7 0 5 0,8 0-1 15,7 0 3-15,-7 0-2 1,3 0-4 14,5 0-2-14,-9 0 0-1,5 0-2 16,-5-3 6-16,9 3-1 0,-12 0-2 17,11-4-5-17,-7 4-4 0,3 0-3 16,-3 0-5-16,-1 0 3 0,9-3-1 0,-9 3 1 17,1 0 4-17,-4 0 2 1,3-6-1 15,-3 6 1-16,4-3-4 0,-5 3-2 17,5 0 0-17,0 0 3 0,-1 0 5 0,1 0 4 16,-8-4 2-15,7 4 4-1,1 0 3 16,0 0 2-16,-9 0-5 0,9 0-2 16,-8 0-7-16,4 0-4 1,3 4-3 16,-15-4-4-17,12 0 1 0,4 3-2 1,-16 3 1 14,15-3-1-15,-7-3 0 1,4 4 2 14,-4-1-2-15,-1 0 0 0,5 1-3 17,-12-1 0-17,12 3-1 0,-12-6 2 17,8 3 4-17,-4 4 1 0,0-7 3 0,3 3 5 16,-3 2 6-15,4-1-1-1,0-4-3 16,4 4 18-16,-12-1-2 0,12 0-1 17,-12 2-2-17,11-5 1 0,-11 3-20 17,4 2-5-17,0-2 2 0,-4 0-1 0,12-3 1 16,-12 5 5-16,12-2 0 0,-4 1 1 17,7-4 1-15,-15 0 0-1,16 4 1-1,-4-4 3 13,-5 0 0-13,1 0-3 18,0 0 6-17,8 0 4-1,-5 0-2 0,5 0 2 15,-8 0-2-15,7-4 1 0,1 4-3 17,0 0-7-17,-8 0 1 0,7 0-2 16,-7 0-2-16,0 0 1 0,7 0 2 17,-7 0-3-16,4 0 0-1,-4 0-2 0,0 0 4 15,3 0 0-15,-11 0 2 0,16 0-1 17,-8 0 2-17,4 4-8 0,-12-4-4 17,11 5-1-17,-3-5 2 0,-4 3-2 17,-4-3 1-17,12 3 1 0,-12 1 0 0,12-4-1 16,-12 3 4-16,11-3-2 0,-3 0 2 17,8 4 1-17,-8-4-1 0,0 0-1 16,3 0-2-15,5 0-1-1,-8 0-3 16,0 5 1-15,-1-5-2-1,5 0 0 0,-12 4-3 16,16-1 4-16,-5-3 2 0,-3 3 9 16,8 1 9-16,0-4-2 0,-1 3 1 18,-7 3-2-17,8-6-7-1,-9 0-6 0,1 3 1 15,4-3-4-15,-4 0 1 1,7 0 0 14,-15 0 1-15,16 0 2 1,0 0 4 15,-1 0 0-16,-7-3 0 0,8 3-1 17,-1 0-1-16,1 0 2-1,-8-6-2 0,7 6 0 16,1 0 0-16,-4 0-4 0,-1-3 1 16,5 3 0-16,0 0-1 0,-1-4 4 17,9 4-1-17,-9 0-1 0,-3-3 1 16,4 3-1-15,-1 0-1-1,1 0 0 16,0 0-2-15,-1 0-1-1,1 0 12 0,-1 0 8 16,1 0 3-16,4 0 2 0,3 0 2 16,-7 0-15-16,3 0-4 0,-3 0 0 17,-1 0-4-16,5 0 1-1,-5 0 1 0,1 0-1 19,7 0-2-18,-7 0 8-1,0 0 2 12,3 0 1-11,5 0 0-1,-13 0 4 17,5 0-4-17,7-3-2 0,-7 3-3 17,0 0-2-17,-1 0-3 0,-3 0 1 0,11 0 1 16,-7 3 3-16,3-3 1 0,-3 0 1 16,7 0-2-16,-3 0-4 0,-4 0 1 17,7 0-1-17,-7 0-4 0,-1 3 2 19,5-3 5-19,3 0-2 0,-3 0 3 0,7-3 5 14,0 3-1-14,1 0-3 0,3 0-1 17,0-3-8-17,-4-1-2 0,8 4 1 17,0 0 1-17,0-5 4 0,4 5 13 16,0-4 7-15,4 1 10-1,-11 3 8 0,10 0 1 16,-7-4-1-16,-3 4-3 0,11 0-9 16,-12-3-5-16,12 3-2 0,-12 0-1 17,4 0-6-17,-8 3-9 0,0-3 6 17,5 0 4-17,-13 0 0 0,5 4 11 17,-5-8 9-17,4 4-2 0,-7 0-4 0,-4 0-3 16,0-3-8-15,-12 3-4-1,-4 0-5 16,0-3-1-16,4 3-4 0,-20 0-2 16,13-5-1-15,-9 5-1-1,-15-4-2 16,12 4-4-15,-16 0-3-1,0 0-16 16,0 0-43-16,0 0-79 0,0 0-89 0,0 0-95 5,0 0-151 0,0 0-186 0,0 0-314 0,-8 4-186 1,-4 1 91 1,-7-2 250 10,-9-6 305-17,13-2 320 0</inkml:trace>
    </iact:actionData>
  </iact:action>
  <iact:action type="add" startTime="36473">
    <iact:property name="dataType"/>
    <iact:actionData xml:id="d2">
      <inkml:trace xmlns:inkml="http://www.w3.org/2003/InkML" xml:id="stk2" contextRef="#ctx0" brushRef="#br0">25030 6438 104 0,'0'-15'479'2,"0"0"302"4,0-1 265-1,0 2 237 0,-8-1-695 0,8 3-227 1,0 2-123-1,-3-3-86 0,3 13-69 0,0-7-62 0,0 7-42 0,0 0-25 0,0 0-33 0,0 0-14 0,0 0 9 1,0 11 19-1,3 4 20 0,5 16 31 0,-8 7 22 0,4 7 0 3,12 7-3 8,-12 10 3-15,7-4-2-1,-3 11-2 1,0-5-4 4,-4 0-3 1,4-11-4-2,-5-8-3 12,-3-8 5-16,0-5 12 0,8-10 26 17,-16 1 41-17,8-13 57 0,0 2 67 19,0-12 66-19,0 0 57 0,0 0 34 0,0 0-10 15,0 0-60-15,-3-12-81 0,-5-4-86 16,4-10-80-16,4-11-56 0,-8-5-14 17,16-6-3-16,-8-5 3-1,4-8 2 15,4 5 16-15,3 0 21 0,1 10 23 17,3 5 18-17,-3 6 5 0,-8 9-15 17,12 4-22-17,-5 12-32 0,-7-3-34 16,12 7-54-16,-5 2-74 0,-3-1-96 19,4 10-110-19,0 2-129 0,-1 0-136 0,1 5-248 15,4 2-261-15,-5 1 66 0,1-3 220 19,0-1 278-19,7-11 318 0</inkml:trace>
    </iact:actionData>
  </iact:action>
  <iact:action type="add" startTime="36917">
    <iact:property name="dataType"/>
    <iact:actionData xml:id="d3">
      <inkml:trace xmlns:inkml="http://www.w3.org/2003/InkML" xml:id="stk3" contextRef="#ctx0" brushRef="#br0">25665 6227 60 0,'12'-7'392'3,"-12"7"287"3,3 7 236-1,5 1 197 0,-8-8-549 0,8 2-279 1,-4 7-121-2,4 1-53 2,0 7-27-1,3 9-16 0,1 3-45 0,-4 13-96 0,3 4-106 0,1 6-116 1,0 5-64-1,-1-4-1 0,5-5 59 0,-4-6 94 0,-5-5 115 0,5-5 81 1,-8-6 48-3,12-4 28 3,-13 1 1 0,5-5-8-1,-8-6-6-1,0-2 5 2,0-10 31-1,0 0 62 0,0 0 38 0,0 0-7-1,0 0-29 1,0-7-27 1,-11-4-56-1,3-5-33 0,-4-3 4 1,0-3 16-2,-3 3 3 1,11-7 30 1,-16 7 45-1,9 2 54 1,-5-4 42-1,12 15 3 0,-7-2-49 0,-5 3-85 0,12 10-84 0,-4 3-40 0,5 3-13 0,-13 10 14 1,12 6 29-1,4 3 23 0,-8 5-8 0,16-2-14 2,-8 5-17-4,4-5-16 1,15-1-23 1,-7-3-42 0,15-2-46 2,-7-1-52-2,3-7-60 0,4-3-81 0,5-6-47 0,-1-7-56 0,0-3-215 0,-8-3-139 0,4-7 81 0,5-3 145 0,-13-9 186 0,-3-1 232 0</inkml:trace>
    </iact:actionData>
  </iact:action>
  <iact:action type="add" startTime="37373">
    <iact:property name="dataType"/>
    <iact:actionData xml:id="d4">
      <inkml:trace xmlns:inkml="http://www.w3.org/2003/InkML" xml:id="stk4" contextRef="#ctx0" brushRef="#br0">26490 5534 43 0,'20'-27'377'2,"-12"10"319"4,-1 1 309-1,-7 4 288 2,0 12-426-3,0 0-359 1,0 0-218 0,0 0-161-1,0 0-115 2,0 19-60 0,-7 12-8-1,-1 18 33 0,8 10 8-1,-4 17-33 2,4 10-50-2,-8 9-78 1,8 6-115 1,-8 2-127 0,16-2-46-1,-8-3 10 1,8-18 57 11,-4-8 104-17,4-17 129 0,-1-10 101 2,-3-11 62 3,4-3 36 0,-8-14 21 1,0-1 33-1,0-16 52-1,0 0-4 2,0 0-39-1,0-4-32-1,-12-8-39 2,-3-1-42-1,11-10 33 0,-16-4 63 1,9-3 55-1,-9-4 51 0,9 5 47-1,-5 3 45 2,4 7 19-2,1 6-19 2,3 10-53-1,-4 6-68 0,1 10-65 0,3 6-40 0,4 3-6 0,-12 7 7 0,16 4-15 0,0-1-27 1,0 1-17-1,16-3-10 0,-4 1-21 0,-1-5-27 1,9 1-36 5,3-4-36-11,4-4-50 16,-3-9-106-16,15-3-125 0,-8-7-195 17,8-7-289-17,-4-3 3 0,4-6 173 17,3-8 230-17,-10-2 251 0</inkml:trace>
    </iact:actionData>
  </iact:action>
  <iact:action type="add" startTime="37776">
    <iact:property name="dataType"/>
    <iact:actionData xml:id="d5">
      <inkml:trace xmlns:inkml="http://www.w3.org/2003/InkML" xml:id="stk5" contextRef="#ctx0" brushRef="#br0">27028 6178 70 0,'-16'7'441'20,"16"2"348"-20,0-9 303 0,-4 10 295 0,-4 2-534 4,1 2-285 1,7 2-162 1,-4 3-84-3,4 5-88 2,0-4-85 2,0 3-62-2,4 5-42 0,-4 1-48-1,15-2-61 1,-11-1-91 0,4 0-133 1,0 0-139-2,3 1-165 2,-7-5-171 0,12 1-136-1,-5-4-131-1,9-7 120 8,-16-2 228-12,11-6 263 2,-3-4 231 3</inkml:trace>
    </iact:actionData>
  </iact:action>
  <iact:action type="add" startTime="37984">
    <iact:property name="dataType"/>
    <iact:actionData xml:id="d6">
      <inkml:trace xmlns:inkml="http://www.w3.org/2003/InkML" xml:id="stk6" contextRef="#ctx0" brushRef="#br0">27320 6172 51 0,'15'-16'358'3,"-3"8"282"2,-8 8 263 0,11 0 251 7,-3-4-450-12,-8 4-237 16,12-4-124-15,3 4-81-1,-3 4-65 16,15 0-46-15,-4 4-28-1,4 8-28 0,8 1-28 16,-8 2-37-16,4 8-48 0,-4 3-57 16,1 4-68-15,3-1-80-1,-12 5-83 16,-4-4-56-16,1 0 3 0,-8-1 41 17,-5-7 61-17,5-2 83 0,-12-5 79 16,0-5 23-16,-12 2-4 0,5-5 0 0,-5 0 2 17,-8-2 5-17,9-6 33 0,-9-3 37 17,1 0 33-17,-1-3 20 0,1-6 10 17,-1-2-4-17,5 0-16 0,-1-5-9 0,1-6-17 16,-1-1-12-15,4-3 9-1,1 4 43 16,3 3 48-16,4 3 38 0,4 6 20 18,0 10 29-18,0 0 24 0,-8 10 5 0,8 6 13 5,0 6 20 5,8 4-15-9,-8 9-38 15,4 6-62-16,8-3-51 0,-5 0-54 16,5 3-78-16,4-6-114 0,-1-3-111 18,13-1-120-17,-9-9-85-1,-3-6-30 0,19-5-29 15,-20-11-114-15,16-4-95 0,-3-3 75 17,-5-12 139-17,8-5 181 0,-4-2 204 17</inkml:trace>
    </iact:actionData>
  </iact:action>
  <iact:action type="add" startTime="38448">
    <iact:property name="dataType"/>
    <iact:actionData xml:id="d7">
      <inkml:trace xmlns:inkml="http://www.w3.org/2003/InkML" xml:id="stk7" contextRef="#ctx0" brushRef="#br0">28324 5259 43 0,'0'-19'323'3,"0"0"267"3,16 5 265-1,-12-2 279 0,-4 4-352 0,0 12-156 0,0 0-102 1,0 0-131-1,0 0-165 0,0 0-103 0,-4 9-49 0,-12 14-6 0,12 13 23 0,-7 21 40 0,-9 15-15 1,1 14-53-1,-1 13-103 0,9-1-133 0,-9 6-136 0,8 0-156 2,-3-11-130 1,11-7-8-8,-4-14 82 5,8-15 119 1,0-12 110-1,0-11 56 1,0-8-33 5,0-4-129-10,0-6-158 16,0-9 13-17,-4 0 117 0,4-14 156 0,-8 0 160 16</inkml:trace>
    </iact:actionData>
  </iact:action>
  <iact:action type="add" startTime="38659">
    <iact:property name="dataType"/>
    <iact:actionData xml:id="d8">
      <inkml:trace xmlns:inkml="http://www.w3.org/2003/InkML" xml:id="stk8" contextRef="#ctx0" brushRef="#br0">28145 6065 47 0,'0'-42'269'0,"0"2"239"16,0 5 231-15,0 9 132-1,0 7-240 16,4 0-121-15,4 7-118-1,-4 1-92 0,11 3-70 4,-3 3-59 3,7 0-61-2,1 1-46 0,11-1-25 0,-8 3-10 0,9 2-7 0,6 0-6 0,-2 0-6-1,2 7-7 2,5-3-21 0,-4 4-28 1,0-1-32-5,-4 7-23 3,0 2-21 1,-4 8 5-2,-15-4 19 1,3 4 38 0,-7 3 47 2,-12 0 67-2,0 2 45 0,0 4 47 0,-12 3 41-1,9-4 8 2,-17 3-19-1,8-6-14 0,5-3-38 0,-1 0-51 7,4-2-36-11,4-2-21 14,0-6-12-15,4-2 3 0,4-2 12 16,3-2 17-15,1-1 12-1,7-9 4 16,9 0 1-15,3-9-5-1,0-1 1 0,0-2 4 16,8-5 7-16,4-7 5 0,-4-2 10 18,-4-4 7-18,-4-4-4 0,8-4-2 15,0-7-10-15,-16 4-4 0,5-4-2 17,-13-1 17-17,1 11 27 0,-5 6 40 17,-11 6 14-16,0 8-11-1,0 3-50 0,-7 7-92 16,3 5-94-15,-12 0-57-1,1 5-29 15,-5 7 2-15,1 3 2 0,-1 8-15 16,1 3-62-15,-1 4-93-1,8 2-117 16,1-3-138-16,3 4-225 0,4-2-278 0,4-5 53 17,4-7 201-16,12-4 268-1,-1-6 297 17</inkml:trace>
    </iact:actionData>
  </iact:action>
  <iact:action type="add" startTime="39094">
    <iact:property name="dataType"/>
    <iact:actionData xml:id="d9">
      <inkml:trace xmlns:inkml="http://www.w3.org/2003/InkML" xml:id="stk9" contextRef="#ctx0" brushRef="#br0">29204 6103 4 0,'43'-26'160'0,"8"-9"209"2,-1-2 220 11,-7-1 219-13,8-7-134 16,7-8-111-15,-3-3-94-1,-5-4-76 1,9 3-46 4,-9-3-38 0,-7 7 11 0,-4 12-9 0,-8 11-30 0,-11 8-56 0,-5 9-60 0,-7 7-97 1,-8 6-51-1,8 10-6 0,-8 9 16-1,-16 15 32 4,1 15 23-6,-5 11-4 4,-7 12-86-1,4-1-133 1,-9 4-117-1,5-7-128 0,8-3-46 1,7-10 45 11,8-4 100-17,4-14 94 0,0-2 113 17,0-9 65-17,4-4 45 0,-4-7 40 0,12-4 79 16,3-3 72-15,-3-6 46-1,7-4 17 18,5-9-12-17,3-5-69-1,8-3-74 0,-4-7-53 15,16-3-83-15,-12-6-56 17,12-6-24-17,-4 0-4 0,-1-6 27 0,5 6 113 16,-16 5 80-16,0 4 40 0,-7 10 16 16,-13 7-24-16,5 6-78 0,-16 9-46 16,0 0 2-15,0 14 8-1,-16 5 11 18,13 10 5-18,-17 7-85 0,1 7-164 0,-5 5-204 15,-7 1-265-15,-4 5-492 0,4-2-169 17,-4 5 144-17,-12-3 277 0,12 4 340 16,-16 3 365-16</inkml:trace>
    </iact:actionData>
  </iact:action>
  <iact:action type="add" startTime="39633">
    <iact:property name="dataType"/>
    <iact:actionData xml:id="d10">
      <inkml:trace xmlns:inkml="http://www.w3.org/2003/InkML" xml:id="stk10" contextRef="#ctx0" brushRef="#br0">26525 7429 89 0,'0'16'500'2,"12"-6"359"4,19-2 340-1,0-4 323 0,12-4-605 1,16-4-308-1,7-1-145 0,16-5-118 0,19-2-100 0,12-11-85 1,11 1-60-1,24-12-26 0,8 1-26 1,11-12-3-1,24-1 3 0,4-2-9 1,3-10 6-1,13 2 17 0,-1-5 0 3,4 3 17 1,0-4 27-9,-7 7 8 5,-5 1 3 7,-7 4 2-12,-12 11-29 19,-20 4-31-19,-7 1-32 0,-20 8-68 0,-3 7-107 19,-13 3-152-19,-7 5-185 0,-11 3-262 13,-9 5-447-13,-11 6-338 1,-8 2 102 14,-12-2 286-15,-4 0 387 0,-7 2 428 17</inkml:trace>
    </iact:actionData>
  </iact:action>
  <iact:action type="add" startTime="64531">
    <iact:property name="dataType"/>
    <iact:actionData xml:id="d11">
      <inkml:trace xmlns:inkml="http://www.w3.org/2003/InkML" xml:id="stk11" contextRef="#ctx0" brushRef="#br0">4881 7975 87 0,'-12'-4'231'2,"1"1"138"4,-5-4 134-1,4-2-105 0,1 1-80 0,-1 3-65 0,0-4-46 1,-3-3-33-1,11 6-15 0,-12-2 8 0,4-3 5 0,9-2 10 0,-13 6 10 0,4-5 7 0,8 2-8 0,-3 3-17 1,-1-2-27-1,4 2-33 0,-4 1-39 0,8 6-37 1,0 0-43 6,0 0-47-12,0 0-77 1,0 0-61 4,0 0-30 1,0 0-3 0,0 0 17-2,8 6 47 1,-4 7 47 0,11-6 27 0,-11 3 22 0,8-1 21 0,4 1 23 0,-13 2 37 2,17-5 49-2,-1 1 40 0,1 0 34 0,-1-2 28 0,5-1 11 0,-1 2-15 0,12 2-14 0,-4-6-19 1,0-1-13-1,1 6-20 0,3-4-22 0,4 1-16 0,-1-1-12 0,-2-1-15 0,10 4-9 0,-3-4-2 0,0 3 1 0,4-3-1 1,-12-3-3 9,15 7 9-15,-7-4-1 0,4 1 6 17,3 1 4-17,1-1-6 0,-4-1 2 18,3 4 10-18,1-4 10 0,7 3 10 16,-3-3 22-15,3-3 15-1,-3 4 2 15,7-4-7-15,4 0-6 17,-3 0-14-17,-9 0-16 0,8 0-11 17,9 0-6-17,-1-4-8 1,0 4-4 14,-8 4-3-15,4-4-7 16,12 0-7-15,-16 3-10-1,8-3-4 16,-7 3-4-16,-1-3-2 0,-7 5 4 17,7-5 8-17,-4 0 18 0,1-5 19 17,3 5 17-17,-8-3 13 0,5 3 1 0,3 0-8 16,-7-3-2-16,7-1-5 0,4 4-2 17,-4-3-6-17,-7 3-10 0,7-6-9 17,1 6-14-17,3-3-10 0,-4 3-9 0,0 0-2 16,1-4-7-16,-1 4-2 0,0-3-5 17,1 3 6-16,-1-3 5-1,4 3 8 17,-11 0 7-17,7-4 0 0,-4 4-2 0,-3 0-6 16,7 4-6-16,-4-4-7 0,-3 0-4 16,3 3 5-16,-3-3 7 0,3 7 3 17,-3-7 5-17,-5 3 2 0,9 3-4 19,-9-3-4-19,5-3 8 0,-4 4-1 0,-1-1 0 14,1 0 2-14,-8 2 5 0,15-2-2 17,-15 2 1-17,0-5 4 0,3 3 2 16,5-3 2-16,-16 3-1 0,8 2-5 18,4-5-2-18,-12 3-4 0,11-3-5 0,-11 4-3 16,12-4 2-16,-12 0-2 0,4 4-2 16,0-4-1-15,-4 5 1-1,-4-5 1 16,4 0-4-15,0 3 7-1,-3-3 1 16,-1 0 1-16,0 0-2 0,0 3 2 17,4-3-6-17,-4 4 2 0,0-4-1 0,-7 3 2 16,7-3-3-16,-4 6 1 0,4-6-1 17,0 3-3-17,1 0 1 0,-1-3 1 17,8 4 4-17,-8-4 0 0,4 0 4 0,-4 3-1 16,8-3 1-16,0 0 1 0,-4 0 4 17,4 4-4-17,0-4-4 0,-4 0-3 17,11 0-2-17,-10 0 1 0,10 0 6 18,-11 0 9-18,12 0 7 0,4 0 4 0,-9 5-4 14,-6-5-1-13,10 0-2-1,-11 4-1 17,12-4-3-17,-4 0 0 0,0 0-7 16,3 0-1-16,-3 3-2 0,0-3-6 17,0-3-1-17,7 3 4 0,-3 0 1 0,4 0 0 16,-4 0 10-16,-1 0 1 0,5 0-4 18,-8 0-1-18,0-4-5 1,-1 4-8 14,5 0-6-15,-4 0 4 0,0 4 3 17,3-4 0-16,-10 0 8-1,14 0-1 0,-7 0 1 15,4 0-2-14,3 3 2-1,-15-3 1 16,12 0-4-16,-4 0-5 0,0 3-6 16,-4-3-2-16,0 0-2 0,-4 0 2 17,11 4 6-16,-11-4 5-1,4 0 5 0,4 0 2 16,-4 0 0-16,0 0-3 0,-4 0 1 16,4 0-5-15,0 3 0-1,-8-3 5 16,4 0 0-15,-4 0 3-1,8 0-3 0,-8 0-2 16,1 0-4-16,-1 0-1 0,-4 0-2 16,4 4 4-16,0-4 4 1,-7 0 2 15,7 0-2-16,-4 0 4 0,4 0-5 17,-7 0 0-17,7 0-3 0,0 0 3 16,-4 0 0-16,-4 0-6 0,5 0 3 0,-5 0 1 18,8 0-4-18,-4 5 1 0,-3-5 5 16,3 0-3-16,-11 4 3 0,19-4-2 17,-20 0-3-17,16 3 2 0,-11-3-2 0,7 0-1 18,-4 3 5-18,5 1-1 0,-5-4 2 15,0 3-3-15,5 3 1 0,-5-6 0 16,8 3 4-16,-4-3 0 0,-3 3 1 17,3-3 1-17,-4 4-2 0,5-4-4 17,-5 3 1-17,4 2 1 1,-11-5-6-1,3 4-2 15,9 1-3-15,-5-5 0 0,-4 2 3 17,5 1 5-17,-5-3 1 0,1 5 7 17,7-2-3-17,-11 3 5 0,11-6-1 17,-4 2 4-17,4 1 2 0,-7-3 3 0,11 5-1 16,-8-5 0-16,5 3 6 0,3 1 0 17,-8-4 3-17,8 0-4 0,1 3-2 16,-5 3-7-16,4-6-4 0,0 0-5 17,-8 3 2-16,9-3 1-1,-5 3-1 0,-4 1-3 16,4-1-2-16,-7 1-5 0,3-4-5 16,-3 5-4-16,-1-1 4 0,-3-4 3 17,-1 3 1-17,5 0-9 0,-5 1-56 17,1-1-102-16,0 6-121-1,3-6-157 0,-7 4-178 15,7 6-311-15,-11-2-235 0,0 5 81 17,-8-11 229-17,-8 0 289 0,-4-5 330 2</inkml:trace>
    </iact:actionData>
  </iact:action>
  <iact:action type="add" startTime="100301">
    <iact:property name="dataType"/>
    <iact:actionData xml:id="d12">
      <inkml:trace xmlns:inkml="http://www.w3.org/2003/InkML" xml:id="stk12" contextRef="#ctx0" brushRef="#br0">15292 9546 52 0,'4'3'352'3,"-4"-3"256"3,16 5 200-2,-16-5 167 1,12-5-492 0,-9 2-231 0,13-1-97-1,-12 1-32 1,15 3-16 0,-7-3-23-1,7 3-25 1,1-6-14 0,-1 6-3 0,1-3 2 0,-5 3 1-1,13 0 4 1,-9 0 1 0,5-4-3 0,3 4 4-1,-12-3 7 1,5 3 7 0,7 0 6 1,-4 0-1-4,5-3-2 4,3 3-4-1,-8 0-5 0,8-4 2-1,1-1 2 1,-1 1 5 0,0 1 5 0,16 3-1-1,-16-7-6 1,4 4-9 0,11-6-11 2,-11 5-11-6,12 1-9 5,-12-5-2-1,12 6 2 0,-12-7 2-1,12 4 0 1,-12 0 1 1,12 0-7 11,-5 1-5-17,1-1-6 0,0 2-7 16,4-4-3-16,-12 4 3 0,11 3-1 0,-10-6 3 19,2 3 1-19,1-1 2 0,-7 1 1 0,3 3 4 14,0 0 2-14,-4 0 1 0,0 0 3 18,4 0-1-18,-4 0 1 1,0 0-7-1,4 0-4 15,-4 0-3-15,1 3 4 0,-1 1-4 16,0-4 1-16,-8 3-4 0,8 3 1 17,1-3-4-17,-5 0 1 0,4 1 3 0,-8-4 8 17,8 3 6-17,1 2-2 0,-5-1 5 16,-4 1 2-16,8-3-1 0,1-2-3 0,-5 3 2 17,4 2 1-17,-8-2 0 0,12 3 1 17,-3-4 2-17,-1 1-1 0,0 2-3 0,-8-5 2 16,8 3-2-15,-3 1 1-1,3-1-2 16,0 3 1-16,0-3-1 0,0-3 4 0,0 3-4 17,0 1 1-17,1-1-4 0,-1 1-4 17,0-4 0-17,0 5-4 0,-4-1 1 0,8-1 1 17,-3-3-1-17,3 3-5 0,-4 1 1 0,0-4-3 16,0 3-1-16,0 3 4 0,-7-6 4 16,7 3 1-16,0-3 3 1,0 0-5 15,0 3 4-16,4-3 2 0,-4 0-2 0,0 4 5 17,1-4 4-17,-1 0 2 0,4 0-2 17,0 0 2-16,-4-4-6-1,4 4-10 0,4 0-1 18,0-3-7-17,-8 3-2-1,4 0 4 0,4-3 3 13,0 3-3-12,-8 0 4-1,4-6 0 15,0 3-2-14,0 3 1-1,-4 0 1 16,1-4 4-16,6 4-3 0,-6-3 1 0,7 3 1 17,-8 0-4-17,4 0 1 0,0-3-2 16,0 3 0-16,-4 0-1 0,8 0-1 0,0-4 0 17,-8 4 4-16,4-5 0-1,-4 5 1 0,0 0 0 16,4-4-2-16,0 4 0 0,-3-3-3 18,-1 3 1-18,0 0 3 0,0 0-1 0,4-4 4 15,0 4-3-15,-4 0-5 0,0 0-2 17,1 0-4-17,6-3 1 0,1 3 11 16,-7 0-1-15,3 0 7-1,0 0-1 0,0 0 0 18,-4-3-8-18,8 3 0 0,0 0-3 0,-8 0 2 15,0 0 0-14,4-6 4-1,-4 6 0 16,8 0 5-16,-8-3-7 0,8 3-2 0,0 0-6 16,-8 0-4-16,0 0-1 0,4 0 2 18,-3 0 7-17,3 0 5-1,-4 0 8 0,0-4 2 14,4 4-2-13,-4 0 2-1,0 0-1 16,4 0 0-14,-3 0 7-2,-1 0 5 0,0 0-1 15,4-3 0-15,-4 3-3 0,0 0-10 18,4 0-5-18,0 0-6 0,-4 0-1 0,1 0 9 15,-1 0 22-15,8 3-2 1,0-3-3 15,-8 0-4-16,0 0-10 0,8 0-20 17,-8 4 1-17,0-4 5 0,0 0 5 0,0 0 5 16,1 0 7-16,-1 0 1 0,8 3 0 17,-8-3 5-17,0 0 0 0,0 6-2 0,0-6-3 17,8 0 5-16,-8 0-3-1,0 0-3 0,1 3-3 15,-1-3 2-15,4 0-10 0,0 0 0 17,-4 0-1-17,0 0-2 0,0 0-1 17,4 0-1-17,-4 0 0 0,5 3-1 0,-5-3-4 16,0 0-1-15,0 0 2-1,0 0 0 16,0 4 4-16,-7-4 8 0,7 0 0 17,0 0 0-17,0 0 1 0,4 3-6 0,-4-3-4 16,0 4-2-16,1-4 3 1,-1 0 0 15,0 5 1-16,0-1 1 0,8-4-1 16,-8 3 2-15,0-3 3-1,0 3-3 0,1 1 0 16,-1-1 2-15,8 3 3-1,-8-3-1 16,0-3 5-15,4 3 4-1,-4 1-3 0,8-1 5 15,0 2-2-14,-4-5 4-1,0 4 2 16,8-4-3-16,-8 4 5 0,4-4 1 17,4 0 0-17,3 0-5 0,-3 0 4 0,0-4-5 17,8 4 2-14,-5-4-8-3,1 4 4 0,4-5-3 13,-1 2-5-12,1 3-1-1,0-4-2 16,-1 1-2-16,5 0-2 0,-5 3-4 16,13-6 1-16,-13 3 1 1,13-1 3 15,-13 1-1-16,9 3 1 0,-5-3 3 2,-3-1 5 13,7-1-5-15,-3 1 1 0,3 1 1 16,-7-1-2-16,-1 1-2 0,5 3 2 17,-5-3 4-17,1 3 1 0,-8-6 1 0,7 6 1 17,-7-3 0-17,4 3-4 0,-12-4 2 17,-4 4-1-17,8 0-2 0,0-3-4 0,-16 3-2 16,5 0-1-16,3 0-4 0,-12-5-1 19,-3 5-2-19,3 0 0 1,-3 0 1-1,-4 0 2 14,-9 0 0-14,5 0 2 0,0 0-2 16,-8 0-2-16,0 0-1 0,0 0-1 3,0 5 0 2,0-5-1-1,0 0-2 1,0 0-10 0,-8 0-12 0,8 0-29 0,-8 0-37 0,8 0-24 0,0 0-15-1,0 0-6 1,0 0 6 0,0 0 12 0,0 0-1-1,0 0-9 1,0 3-35 0,0-3-63 0,0 0-75 0,0 0-92-1,0 4-93 1,0-4-114 0,-3 9-318-1,3-6-195 10,0 4 94-14,0-4 214 0,0-3 274 16,0-3 328-16</inkml:trace>
    </iact:actionData>
  </iact:action>
  <iact:action type="add" startTime="117665">
    <iact:property name="dataType"/>
    <iact:actionData xml:id="d13">
      <inkml:trace xmlns:inkml="http://www.w3.org/2003/InkML" xml:id="stk13" contextRef="#ctx0" brushRef="#br0">19392 11231 129 0,'24'3'497'2,"3"-3"303"4,8 0 264-2,-4-3 125 1,16 3-540 0,7-5-247 0,5 10-108-1,7-5-64 2,12 3-52-2,-4 5-61 1,15-1-41-1,5 2-23 2,7-6-8-2,4 4 20 1,0 2 41-1,16-6 45 1,0-1 41 0,11 3 23-1,-3 2 11 0,3-2-9 1,12-1-9 4,8 2-16 5,4-2-8-14,3-1-25 0,9 1-20 3,3 5-21 11,-4-6-28-14,13 0-21 16,-1 1-3-16,11-4-18 0,-10 3-25 0,10 3-23 17,-7-6 0-17,-4 0 0 0,-3 3 0 17,-13 0 0-17,1 4 0 0,-5 2-67 0,-15-2-146 16,0 9-133-16,-19-5-162 0,-4 8-211 17,-8-5-470-17,-8 1-305 0,-16 4 94 0,-7-3 273 18,-16-6 373-18,0-5 442 0</inkml:trace>
    </iact:actionData>
  </iact:action>
  <iact:action type="add" startTime="119099">
    <iact:property name="dataType"/>
    <iact:actionData xml:id="d14">
      <inkml:trace xmlns:inkml="http://www.w3.org/2003/InkML" xml:id="stk14" contextRef="#ctx0" brushRef="#br0">25953 11504 104 0,'51'19'578'3,"-1"-5"413"3,-15-12 333-2,24-2 284 1,-9 0-743 0,17 3-429 0,3 2-180 0,7 6-74-1,1-3-50 1,12 8-35 1,-1-3-42-2,5 6-58 0,-8-3-71 1,11 2-72 0,-4-2-65 0,1 0-45-1,-5-6-35 1,5 2-15 0,-9-8-26 0,-3-1-39-1,-4-3-57 1,4 0-91 1,-16 0-266 4,4 0-118-9,-8 0 92 1,1 0 178 2,-5 0 228 1,-15-7 262-1</inkml:trace>
    </iact:actionData>
  </iact:action>
  <iact:action type="add" startTime="120026">
    <iact:property name="dataType"/>
    <iact:actionData xml:id="d15">
      <inkml:trace xmlns:inkml="http://www.w3.org/2003/InkML" xml:id="stk15" contextRef="#ctx0" brushRef="#br0">2911 11935 50 0,'-8'-9'349'3,"4"2"261"2,4-7 218 1,0 3 161-1,4-5-521 0,-4 6-279 0,8-6-139 1,3 6-78-2,1-3-19 1,8 2 3 1,-1 0 9 0,4 3 7-2,9 1 6 1,6-2 8 0,5 6 3 0,4 3 4 1,4 0 4-1,3 3 2 0,5 2 1 0,3-1 2 2,4 0 7-5,4 2 23 4,8-6 27-1,0 5 38 0,11-2 31 1,1-3 24-1,3 0 5 0,9 0 0 1,-5-3-8 5,12-2-8-11,4 2-11 17,4 0-10-17,11-5-4 0,5-4-12 18,-5 6-17-18,20-10-8 0,-4 4-5 0,4-2-10 15,16-5-32-14,7 0-13-1,12 0-3 16,4-4-24-16,15 1-9 16,5 0 17-15,7-6 0-1,-16 6-2 16,9-4 8-16,-16 7-5 0,-8 4-8 17,-4-1 8-16,-8 6-6-1,-4 1-22 0,-3 6-16 15,-4 3-38-14,-13 0-58-1,-2 9-53 16,-5-3-59-16,-8-2-67 0,-15 4-82 17,11 6-142-17,-15-2-295 0,-15 7-2 16,3 0 134-15,0 3 203-1,-11-3 238 0</inkml:trace>
    </iact:actionData>
  </iact:action>
  <iact:action type="add" startTime="125308">
    <iact:property name="dataType"/>
    <iact:actionData xml:id="d16">
      <inkml:trace xmlns:inkml="http://www.w3.org/2003/InkML" xml:id="stk16" contextRef="#ctx0" brushRef="#br0">18758 12651 64 0,'19'7'406'2,"4"2"297"4,-3-3 257-1,3-6 232-1,5 0-528 1,-5 0-259 0,16 0-125 0,0 0-69-1,4-3-55 1,-1 3-51 0,17-3-43 0,-9 3-25 0,13 0-16-1,7-5-13 2,-8 1-6-2,12-3 0 1,0 2-6-1,8-1 1 1,-4-7 2 0,4 3 3 0,3-2 10 0,5-4 15 2,-5 6 21-5,5-6 19 3,-4 3 9-1,11-3 11 1,0 0 3 0,1-2-13 1,7-1-7 0,-4 0-9 12,4 0-7-18,-4-4-11 0,1 1 1 0,-1 3-17 16,-4-3-4-16,4 0-7 0,-7-1-8 16,3 1-2-16,-15-1 6 0,0 1-1 0,-8 1-2 17,0-4 2-17,-12 5-4 0,4-2 1 16,-19-1 2-15,3 1 2-1,-3-1 4 0,-12 1 6 16,4-5 13-16,-15 8 9 0,-5-4 6 18,8 1 10-18,-23 5-10 0,4-2-18 0,-8-5-23 15,-8 2-32-14,4-1-40-1,-15 0-28 16,-8 1-29-16,3-2-23 1,-15 5-5-1,-11 0 7 16,3 6 16-16,-23-3 22 0,-8 6 18 16,-4-3 14-15,-11 7 13-1,-1-1 14 0,-11 1 12 16,-8 3 10-16,0 3 12 0,-15 3 14 17,-1 3 9-17,-3 1 18 0,0-1 14 0,-12 10 19 16,3-2 20-15,-7 8 25-1,-3 10 6 16,-1-2 15-16,-4 3 4 0,-4 8-4 0,12 1-27 17,-11 7-11-17,15 0-8 0,0 4-9 16,7 4-25-15,13 3-13-1,11-3-15 0,12 3-23 17,7-4-34-17,16 0-29 0,24-3-42 16,3-8-63-15,24-3-67-1,7 0-22 0,28-12-4 16,19 3 22-16,9-5-116 0,34-2-109 16,19-13-178-15,8 1-351-1,32-11-30 16,-1-3 220-16,20-8 255 0,-4-8 260 17</inkml:trace>
    </iact:actionData>
  </iact:action>
  <iact:action type="add" startTime="160970">
    <iact:property name="dataType"/>
    <iact:actionData xml:id="d17">
      <inkml:trace xmlns:inkml="http://www.w3.org/2003/InkML" xml:id="stk17" contextRef="#ctx0" brushRef="#br0">4484 13287 39 0,'15'0'275'2,"-3"0"189"4,0 0 161-1,-1 0 148 0,5 0-412 0,-4 0-154 1,7 3-56-1,1 2-35 0,-5-1-33 0,5 0-23 1,7 2-17-2,-4-1-14 1,4 3-9 0,-3-2 1 1,-1-1 5-1,4 2 6 0,-3-4 12 0,7 3 20 0,0-3 17 0,-4 0 25 2,12-3 13 4,-8 4 1-11,4-4-9 2,4 0-14 4,0 0-20-1,-4 3-21 0,12-3-12 0,4 0-4 0,-16 4-6 0,15-4-10 0,-7 0 7 0,8 5 9 0,-1-5 0 1,9 0 3-1,-5 4-11 1,9-4-8-1,-1 0-12 8,4 3 0-13,0-3 11 18,12-3 20-18,-12 3 9 0,4-4 11 16,8 4-2-16,0-5 10 16,4 1 2-14,15 4 14-2,-11-3 9 15,7 3 5-15,5-4-1 18,-5 4-16-18,8 0-25 0,-15-3-18 0,4 3-16 15,-5 0-16-15,-3-3 8 0,0 3 7 17,7 0-7-17,-3 0-3 0,-4 0-2 16,15 0 0-15,-15-6-6-1,11 3 8 16,-7 3 5-16,8-4 2 0,3 1 6 17,0 3 9-17,1-5 5 0,-1-1 7 0,4 1-4 16,8 2-8-16,-12-2-8 0,5-1 1 17,7-2-2-17,-12 3 12 0,12 2 2 17,-4-4 0-16,8 4-9-1,-4-6-7 0,4 5-7 15,-12 1 2-14,12 0-5-1,-15 3 2 16,11-4 2-16,-4 4-5 0,-4 0 0 17,4 4-6-17,-4-4-3 0,1 3-5 16,-9 0 0-15,16-3-2-1,-16 4 18 0,9 5 5 16,-17-3-3-15,17-2 3-1,-9 4-3 16,0-4-17-16,5 0 2 0,-5 2 1 17,-7-1 15-17,3 3-3 0,-3-2-3 1,4-1-1 14,-9 2 1-15,1 2-20 16,-8-6 6-15,8 4 5-1,-12-4-1 0,4 6 3 16,-8-5 1-16,0 2-2 0,-3-2-4 17,-1-1 5-17,4 6-2 0,-15-6-2 17,-5-3 0-17,5 4 7 0,-4-1-2 0,-12 1-4 16,4-4 2-16,-8 0 3 0,-8 0-1 17,12 0 2-17,-19 0 2 0,3 0-4 17,-7 0 1-17,4 0 2 0,-5 0 0 16,-11 0-2-16,8 0 2 0,-8 0-3 0,0 0-7 6,12 0-3-1,-12 0-6 1,0 0-17-2,0 0-25 1,0 0-37 0,0 0-38 0,11 0-30 0,-11 0-25 5,0 0-9-10,0 0-18 6,8 5-21-1,-8-5-29 0,12 4-57 0,-8-1-90 0,-4 0-174 2,15 4-346-4,-15 6-61 2,4-2 129 4,-4-3 225-7,0-8 279 12,-4-5 263-14</inkml:trace>
    </iact:actionData>
  </iact:action>
  <iact:action type="add" startTime="172941">
    <iact:property name="dataType"/>
    <iact:actionData xml:id="d18">
      <inkml:trace xmlns:inkml="http://www.w3.org/2003/InkML" xml:id="stk18" contextRef="#ctx0" brushRef="#br0">9102 15224 23 0,'11'0'352'3,"-3"-5"356"2,-4-2 306 1,-4-5 248-3,8 5-357 2,-4-3-469 0,11-2-221 0,-11 5-121-1,8-1-56 1,7 0-25 0,1 0-14 0,-9 5-16-1,17 0-6 1,-9 3-2 0,4-5 6 2,5 5-65-2,3 0-25 0,0 5-12 0,0-5-2 0,0 3 2 1,4-3 68 1,0 3 35-3,0 2 24 0,12-2 18 1,-12 1 20 0,8-4 11 0,4 4 7 0,3 1 0 1,1-2-3-1,-4 0-3 0,3-3 4 0,1 4-1 0,7-1 8 0,-3 1 9 0,7 1 6 1,-3-1-2-2,3-4-1 9,8 3-9-13,-16-3-12 17,24 3-16-17,-15-3-15 0,7 0-7 17,-4 0-7-17,12 0-1 0,-12 0 5 0,12-3-3 17,-4 3-3-17,0-3-2 0,4-1-5 16,3-1-4-15,-7 1 4-1,8 1 8 17,-8-1 2-17,4 1-3 0,4 0 0 0,0 3 7 15,-8-5 1-14,-1 5 3 0,9 0 5 14,0-4 3-14,-4 4 1-1,4 0-7 16,-8 0 3-16,7 4 4 0,-7-4 0 16,8 0-2-15,-4 0 2-1,-4 0-4 0,0 0-12 16,8 0-7-16,-4 0-6 0,3 0-3 17,-7-4-3-17,0 4 4 0,8 0 0 16,-4 0 0-16,-4 0 1 0,0 0 2 17,8 0-2-16,-4 4-2-1,-4-4 0 0,0 0 2 16,7 0-4-16,-3 0 1 0,-12 5-2 16,12-5 2-16,-12 0 0 0,12 0-1 17,-12 0 4-17,5 0 5 0,-1 0 14 17,0 0 1-16,-4 0-6-1,4 0 0 0,-8 3-1 16,16-3-16-16,-12 0 2 0,4 0 3 16,-7 0 2-16,15 0 2 0,-12 0-4 17,4 0-9-17,-8 3 1 0,16-3-2 16,-16 0-1-16,5 0 1 0,10 0 9 0,-6 4 0 17,-9-4 4-17,4 0-3 0,0 3-3 18,0 1 0-18,-3 1-2 0,3-1 4 17,-4-4-1-17,4 3 3 0,-3 0 1 0,7 1 1 15,-8-4 2-15,0 3-3 0,8 3-1 16,-7-3 1-15,15 0-1-1,-16 1-3 16,8-4 0-16,-4 3 1 0,12-3 3 17,-16 5 1-17,8-1-8 0,-3 0 6 0,3-4 6 17,0 3 3-17,-4 0 1 0,12-3 8 16,-4 5 1-16,4-5-5 0,-12 0-13 17,12 0-2-17,-4 0-2 0,0 0-4 17,4 2 6-17,-12-2 5 0,16 6 9 0,-5-6 2 17,-10 0-7-17,10 0 1 0,-6 0-3 16,3 0 0-16,0 0 0 0,3 0 5 17,5 0-3-16,-16 0-5-1,12 0-3 0,-4 0 0 16,0 0 5-16,-4 0 8 0,4-6 10 17,4 6 9-17,-8 0 8 0,-4-2 13 16,12 2 5-16,-15 0 10 0,3 0 5 16,4-5-4-16,0 5-3 0,0 0-19 17,-4 0-4-16,4-3-13 0,-7 3-5-1,7 0-9 15,0 0-2-15,-8 0-3 0,0-3 2 16,1 3-2-15,-1 0 10-1,-4 0 5 16,-3 0 4-16,3 0-1 0,-3 0 5 17,-9 0-6-17,1-4-5 0,0 8-4 16,-12-4-6-16,0 0-5 0,0 0-5 17,-4 0-4-17,-4 0-4 0,5 3-2 17,-13 0-6-16,-3-3-1-1,3 5-2 0,-3-5-1 16,-1 0-5-16,-7 2-21 0,4 4-45 19,-4-6-79-18,-8 0-116-1,3 6-148 1,13-1-173 11,-16-5-223-11,-8 7-458 14,0 5 1-15,5-5 214 0,-9-7 304 0,-4-7 342 17,1-10 323-17</inkml:trace>
    </iact:actionData>
  </iact:action>
  <iact:action type="add" startTime="176047">
    <iact:property name="dataType"/>
    <iact:actionData xml:id="d19">
      <inkml:trace xmlns:inkml="http://www.w3.org/2003/InkML" xml:id="stk19" contextRef="#ctx0" brushRef="#br0">20942 15232 67 0,'23'6'416'3,"12"-1"307"1,8-10 265 2,-12-1 236-1,12 2-540 0,8-5-263-1,7 2-122 1,4 1-71 0,1-7-55-1,11 7-52 1,15-7-50 0,-7 6-35 0,15-4-24 0,5 3-14 0,7 0 0 0,-4 2-2-1,16-2 6 1,-9 0-3-1,13 1-2 1,0-2 1 0,15 6 0 2,-8-1-9-5,12-2 7 3,0 0 9 0,8 3 8 0,4-1-4 0,7 1 10 10,1-1 8-15,11 1 6 0,-7 3-7 15,22 0 14-15,5 0 2 0,0 0 2 17,3 3-1-17,16-3 2 0,1 0 3 0,3 0 17 16,7 0 11-16,5 4 18 1,0-4 28 17,4 3 15-18,-1-3 7 0,-3 4-10 0,3-4-21 15,5 0-13-15,-4 3-34 0,-5-3-19 17,13 0-7-16,-16 6-9-1,-1-6-7 0,-10 0-4 15,-5 3-5-15,0-3 5 0,-15 0-13 17,-1 3-13-16,-14-3 10-1,-1 0-12 0,-16 0-24 15,-7 4-26-14,-12-4-56-1,-8 3-84 16,-7 2-89-16,-12-1-95 0,-5 1-121 2,-18-3-149 13,-5 1-356-15,-15 5-171 0,-4-3 105 16,-11-2 241-15,-24-6 301-1,-4-5 336 0</inkml:trace>
    </iact:actionData>
  </iact:action>
  <iact:action type="add" startTime="177353">
    <iact:property name="dataType"/>
    <iact:actionData xml:id="d20">
      <inkml:trace xmlns:inkml="http://www.w3.org/2003/InkML" xml:id="stk20" contextRef="#ctx0" brushRef="#br0">2992 15920 53 0,'0'0'367'3,"4"-3"273"3,-4 3 199-1,0 0 149 0,16-3-524 0,-12-6-268 0,8 2-125 0,7 0-32 0,0-2 4 1,9 2-8-1,3 1-16 0,0-3-7 0,0 2-5 0,4 3-5 0,12 1 3 0,-4 3 2 0,0-3 7 0,7 3 11 0,1 0 17 3,-1 3 19-4,5-3 16-1,-4 3 20 4,11-3 14-3,-4 0 5 1,12 0-2 0,-7 0-1 0,7-3-11 0,4 0-9 0,0-2 0 1,4-3-10-1,3 5-15 7,1-5-15-12,4 5-18 17,7-5-19-17,5 3-10 0,-1 2-5 2,0 0 2 12,1 3-6-12,11 0 5-2,3 0-2 15,-6 0 2-15,3 0 5 0,4-4-5 17,3 4-6-17,9 0-1 0,7 0 5 16,9-4 5-15,3 4 16 15,7-5 23-16,-3 2 23 0,12-1 13 17,-12-2 10-17,4-3 22 0,-12 2-3 16,-12-3-13-15,5 1-23-1,-9 2-17 0,5-1-19 16,-16 0-10-16,0 0-14 0,-8 3 2 18,4-1-8-18,-12 3-9 0,4-2 4 15,-7 3-2-15,-12-1 6 0,-1-2 8 17,-3 1-3-17,-11-1-7 0,3 3 1 16,-8-3-5-15,-11 2-8-1,-1 0 5 0,-7 3-10 16,-4 0-37-15,-8 0-47-1,-4 0-56 16,-3 0-74-16,-5 3-92 0,-7 0-97 17,0 2-143-16,3 2-224-1,-15 2-213 0,4 1 65 15,-4 4 198-15,-4-6 257 0,-11-8 266 17</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EAC60-FBA8-49C2-A712-083065A187C4}" type="datetimeFigureOut">
              <a:rPr lang="en-US" smtClean="0"/>
              <a:t>6/17/2023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78560-E2D8-4F4A-895D-DF8CEB4799CC}" type="slidenum">
              <a:rPr lang="en-US" smtClean="0"/>
              <a:t>‹#›</a:t>
            </a:fld>
            <a:endParaRPr lang="en-US"/>
          </a:p>
        </p:txBody>
      </p:sp>
    </p:spTree>
    <p:extLst>
      <p:ext uri="{BB962C8B-B14F-4D97-AF65-F5344CB8AC3E}">
        <p14:creationId xmlns:p14="http://schemas.microsoft.com/office/powerpoint/2010/main" val="122719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78560-E2D8-4F4A-895D-DF8CEB4799CC}" type="slidenum">
              <a:rPr lang="en-US" smtClean="0"/>
              <a:t>13</a:t>
            </a:fld>
            <a:endParaRPr lang="en-US"/>
          </a:p>
        </p:txBody>
      </p:sp>
    </p:spTree>
    <p:extLst>
      <p:ext uri="{BB962C8B-B14F-4D97-AF65-F5344CB8AC3E}">
        <p14:creationId xmlns:p14="http://schemas.microsoft.com/office/powerpoint/2010/main" val="2674586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BB859-486D-4479-AC6E-41A841D605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B90C0E-F34C-4E97-BE23-420FE9A29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03F8CA-93C5-4846-B40C-890954F77DE8}"/>
              </a:ext>
            </a:extLst>
          </p:cNvPr>
          <p:cNvSpPr>
            <a:spLocks noGrp="1"/>
          </p:cNvSpPr>
          <p:nvPr>
            <p:ph type="dt" sz="half" idx="10"/>
          </p:nvPr>
        </p:nvSpPr>
        <p:spPr/>
        <p:txBody>
          <a:bodyPr/>
          <a:lstStyle/>
          <a:p>
            <a:fld id="{637660FB-6E9B-4BA6-87CB-2E6F35E6B889}" type="datetimeFigureOut">
              <a:rPr lang="en-US" smtClean="0"/>
              <a:t>6/17/2023</a:t>
            </a:fld>
            <a:endParaRPr lang="en-US"/>
          </a:p>
        </p:txBody>
      </p:sp>
      <p:sp>
        <p:nvSpPr>
          <p:cNvPr id="5" name="Footer Placeholder 4">
            <a:extLst>
              <a:ext uri="{FF2B5EF4-FFF2-40B4-BE49-F238E27FC236}">
                <a16:creationId xmlns:a16="http://schemas.microsoft.com/office/drawing/2014/main" id="{27AA9F26-EA92-4D6E-B33B-9B434BE0F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69645-0095-4470-AF51-030F8E12B695}"/>
              </a:ext>
            </a:extLst>
          </p:cNvPr>
          <p:cNvSpPr>
            <a:spLocks noGrp="1"/>
          </p:cNvSpPr>
          <p:nvPr>
            <p:ph type="sldNum" sz="quarter" idx="12"/>
          </p:nvPr>
        </p:nvSpPr>
        <p:spPr/>
        <p:txBody>
          <a:bodyPr/>
          <a:lstStyle/>
          <a:p>
            <a:fld id="{10EF7F89-3B9D-4380-B4C7-6E487165747A}" type="slidenum">
              <a:rPr lang="en-US" smtClean="0"/>
              <a:t>‹#›</a:t>
            </a:fld>
            <a:endParaRPr lang="en-US"/>
          </a:p>
        </p:txBody>
      </p:sp>
    </p:spTree>
    <p:extLst>
      <p:ext uri="{BB962C8B-B14F-4D97-AF65-F5344CB8AC3E}">
        <p14:creationId xmlns:p14="http://schemas.microsoft.com/office/powerpoint/2010/main" val="59002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2D31-6919-49E3-AA22-1C849516C5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A12001-9816-4416-8D66-2ADEBFE4D0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EFAD8-B666-4090-BE24-76F471069331}"/>
              </a:ext>
            </a:extLst>
          </p:cNvPr>
          <p:cNvSpPr>
            <a:spLocks noGrp="1"/>
          </p:cNvSpPr>
          <p:nvPr>
            <p:ph type="dt" sz="half" idx="10"/>
          </p:nvPr>
        </p:nvSpPr>
        <p:spPr/>
        <p:txBody>
          <a:bodyPr/>
          <a:lstStyle/>
          <a:p>
            <a:fld id="{637660FB-6E9B-4BA6-87CB-2E6F35E6B889}" type="datetimeFigureOut">
              <a:rPr lang="en-US" smtClean="0"/>
              <a:t>6/17/2023</a:t>
            </a:fld>
            <a:endParaRPr lang="en-US"/>
          </a:p>
        </p:txBody>
      </p:sp>
      <p:sp>
        <p:nvSpPr>
          <p:cNvPr id="5" name="Footer Placeholder 4">
            <a:extLst>
              <a:ext uri="{FF2B5EF4-FFF2-40B4-BE49-F238E27FC236}">
                <a16:creationId xmlns:a16="http://schemas.microsoft.com/office/drawing/2014/main" id="{5770B4EB-115D-4ED8-9644-FBC4F76A4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A7706-F8CE-4B6D-A199-C318FF781EC3}"/>
              </a:ext>
            </a:extLst>
          </p:cNvPr>
          <p:cNvSpPr>
            <a:spLocks noGrp="1"/>
          </p:cNvSpPr>
          <p:nvPr>
            <p:ph type="sldNum" sz="quarter" idx="12"/>
          </p:nvPr>
        </p:nvSpPr>
        <p:spPr/>
        <p:txBody>
          <a:bodyPr/>
          <a:lstStyle/>
          <a:p>
            <a:fld id="{10EF7F89-3B9D-4380-B4C7-6E487165747A}" type="slidenum">
              <a:rPr lang="en-US" smtClean="0"/>
              <a:t>‹#›</a:t>
            </a:fld>
            <a:endParaRPr lang="en-US"/>
          </a:p>
        </p:txBody>
      </p:sp>
    </p:spTree>
    <p:extLst>
      <p:ext uri="{BB962C8B-B14F-4D97-AF65-F5344CB8AC3E}">
        <p14:creationId xmlns:p14="http://schemas.microsoft.com/office/powerpoint/2010/main" val="244991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D1A4BF-10E2-4252-8DC3-3F5B37FB38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88A45B-28DE-488F-9687-6C0C6BD81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2838C-31DE-45E3-89D2-CF02CAD304AB}"/>
              </a:ext>
            </a:extLst>
          </p:cNvPr>
          <p:cNvSpPr>
            <a:spLocks noGrp="1"/>
          </p:cNvSpPr>
          <p:nvPr>
            <p:ph type="dt" sz="half" idx="10"/>
          </p:nvPr>
        </p:nvSpPr>
        <p:spPr/>
        <p:txBody>
          <a:bodyPr/>
          <a:lstStyle/>
          <a:p>
            <a:fld id="{637660FB-6E9B-4BA6-87CB-2E6F35E6B889}" type="datetimeFigureOut">
              <a:rPr lang="en-US" smtClean="0"/>
              <a:t>6/17/2023</a:t>
            </a:fld>
            <a:endParaRPr lang="en-US"/>
          </a:p>
        </p:txBody>
      </p:sp>
      <p:sp>
        <p:nvSpPr>
          <p:cNvPr id="5" name="Footer Placeholder 4">
            <a:extLst>
              <a:ext uri="{FF2B5EF4-FFF2-40B4-BE49-F238E27FC236}">
                <a16:creationId xmlns:a16="http://schemas.microsoft.com/office/drawing/2014/main" id="{625443BB-787F-4B40-9939-1D748F157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F0C80-AD3D-4CB7-B242-360EC2ACAB1D}"/>
              </a:ext>
            </a:extLst>
          </p:cNvPr>
          <p:cNvSpPr>
            <a:spLocks noGrp="1"/>
          </p:cNvSpPr>
          <p:nvPr>
            <p:ph type="sldNum" sz="quarter" idx="12"/>
          </p:nvPr>
        </p:nvSpPr>
        <p:spPr/>
        <p:txBody>
          <a:bodyPr/>
          <a:lstStyle/>
          <a:p>
            <a:fld id="{10EF7F89-3B9D-4380-B4C7-6E487165747A}" type="slidenum">
              <a:rPr lang="en-US" smtClean="0"/>
              <a:t>‹#›</a:t>
            </a:fld>
            <a:endParaRPr lang="en-US"/>
          </a:p>
        </p:txBody>
      </p:sp>
    </p:spTree>
    <p:extLst>
      <p:ext uri="{BB962C8B-B14F-4D97-AF65-F5344CB8AC3E}">
        <p14:creationId xmlns:p14="http://schemas.microsoft.com/office/powerpoint/2010/main" val="2578897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BEE0E-A676-4CD8-98D1-2DE2D09FEC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34873-39AC-4D0C-8BAA-5A05DDC035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4329C-4E55-4265-B2BF-124B281AF419}"/>
              </a:ext>
            </a:extLst>
          </p:cNvPr>
          <p:cNvSpPr>
            <a:spLocks noGrp="1"/>
          </p:cNvSpPr>
          <p:nvPr>
            <p:ph type="dt" sz="half" idx="10"/>
          </p:nvPr>
        </p:nvSpPr>
        <p:spPr/>
        <p:txBody>
          <a:bodyPr/>
          <a:lstStyle/>
          <a:p>
            <a:fld id="{637660FB-6E9B-4BA6-87CB-2E6F35E6B889}" type="datetimeFigureOut">
              <a:rPr lang="en-US" smtClean="0"/>
              <a:t>6/17/2023</a:t>
            </a:fld>
            <a:endParaRPr lang="en-US"/>
          </a:p>
        </p:txBody>
      </p:sp>
      <p:sp>
        <p:nvSpPr>
          <p:cNvPr id="5" name="Footer Placeholder 4">
            <a:extLst>
              <a:ext uri="{FF2B5EF4-FFF2-40B4-BE49-F238E27FC236}">
                <a16:creationId xmlns:a16="http://schemas.microsoft.com/office/drawing/2014/main" id="{FB2CEF3D-94B1-4102-935A-5502A8599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C68EF-BDBC-4ABD-B267-AD7FE2E53396}"/>
              </a:ext>
            </a:extLst>
          </p:cNvPr>
          <p:cNvSpPr>
            <a:spLocks noGrp="1"/>
          </p:cNvSpPr>
          <p:nvPr>
            <p:ph type="sldNum" sz="quarter" idx="12"/>
          </p:nvPr>
        </p:nvSpPr>
        <p:spPr/>
        <p:txBody>
          <a:bodyPr/>
          <a:lstStyle/>
          <a:p>
            <a:fld id="{10EF7F89-3B9D-4380-B4C7-6E487165747A}" type="slidenum">
              <a:rPr lang="en-US" smtClean="0"/>
              <a:t>‹#›</a:t>
            </a:fld>
            <a:endParaRPr lang="en-US"/>
          </a:p>
        </p:txBody>
      </p:sp>
    </p:spTree>
    <p:extLst>
      <p:ext uri="{BB962C8B-B14F-4D97-AF65-F5344CB8AC3E}">
        <p14:creationId xmlns:p14="http://schemas.microsoft.com/office/powerpoint/2010/main" val="1313295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A8CC-040A-4874-B75B-F085AA2EA4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EA4649-BC78-4AEA-AFC6-F0E8EE8FF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299F64-6864-4B69-A180-FD1E973D714E}"/>
              </a:ext>
            </a:extLst>
          </p:cNvPr>
          <p:cNvSpPr>
            <a:spLocks noGrp="1"/>
          </p:cNvSpPr>
          <p:nvPr>
            <p:ph type="dt" sz="half" idx="10"/>
          </p:nvPr>
        </p:nvSpPr>
        <p:spPr/>
        <p:txBody>
          <a:bodyPr/>
          <a:lstStyle/>
          <a:p>
            <a:fld id="{637660FB-6E9B-4BA6-87CB-2E6F35E6B889}" type="datetimeFigureOut">
              <a:rPr lang="en-US" smtClean="0"/>
              <a:t>6/17/2023</a:t>
            </a:fld>
            <a:endParaRPr lang="en-US"/>
          </a:p>
        </p:txBody>
      </p:sp>
      <p:sp>
        <p:nvSpPr>
          <p:cNvPr id="5" name="Footer Placeholder 4">
            <a:extLst>
              <a:ext uri="{FF2B5EF4-FFF2-40B4-BE49-F238E27FC236}">
                <a16:creationId xmlns:a16="http://schemas.microsoft.com/office/drawing/2014/main" id="{86E626D8-8518-46A3-9896-A99BE3029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7FBC7-CAFD-4B1C-8F0F-F1BB403AE0C8}"/>
              </a:ext>
            </a:extLst>
          </p:cNvPr>
          <p:cNvSpPr>
            <a:spLocks noGrp="1"/>
          </p:cNvSpPr>
          <p:nvPr>
            <p:ph type="sldNum" sz="quarter" idx="12"/>
          </p:nvPr>
        </p:nvSpPr>
        <p:spPr/>
        <p:txBody>
          <a:bodyPr/>
          <a:lstStyle/>
          <a:p>
            <a:fld id="{10EF7F89-3B9D-4380-B4C7-6E487165747A}" type="slidenum">
              <a:rPr lang="en-US" smtClean="0"/>
              <a:t>‹#›</a:t>
            </a:fld>
            <a:endParaRPr lang="en-US"/>
          </a:p>
        </p:txBody>
      </p:sp>
    </p:spTree>
    <p:extLst>
      <p:ext uri="{BB962C8B-B14F-4D97-AF65-F5344CB8AC3E}">
        <p14:creationId xmlns:p14="http://schemas.microsoft.com/office/powerpoint/2010/main" val="3178391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1B127-3685-41F5-82F5-53B01B747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67710D-59F3-47CA-9A52-488FF66BDF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1877AB-8150-4475-B053-97B1736371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AA8D75-CC4A-4117-890B-986C73C063F3}"/>
              </a:ext>
            </a:extLst>
          </p:cNvPr>
          <p:cNvSpPr>
            <a:spLocks noGrp="1"/>
          </p:cNvSpPr>
          <p:nvPr>
            <p:ph type="dt" sz="half" idx="10"/>
          </p:nvPr>
        </p:nvSpPr>
        <p:spPr/>
        <p:txBody>
          <a:bodyPr/>
          <a:lstStyle/>
          <a:p>
            <a:fld id="{637660FB-6E9B-4BA6-87CB-2E6F35E6B889}" type="datetimeFigureOut">
              <a:rPr lang="en-US" smtClean="0"/>
              <a:t>6/17/2023</a:t>
            </a:fld>
            <a:endParaRPr lang="en-US"/>
          </a:p>
        </p:txBody>
      </p:sp>
      <p:sp>
        <p:nvSpPr>
          <p:cNvPr id="6" name="Footer Placeholder 5">
            <a:extLst>
              <a:ext uri="{FF2B5EF4-FFF2-40B4-BE49-F238E27FC236}">
                <a16:creationId xmlns:a16="http://schemas.microsoft.com/office/drawing/2014/main" id="{7F817A89-C999-40F7-8387-DCA10B029B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EEF060-F691-48D2-A54C-721C92F62F4B}"/>
              </a:ext>
            </a:extLst>
          </p:cNvPr>
          <p:cNvSpPr>
            <a:spLocks noGrp="1"/>
          </p:cNvSpPr>
          <p:nvPr>
            <p:ph type="sldNum" sz="quarter" idx="12"/>
          </p:nvPr>
        </p:nvSpPr>
        <p:spPr/>
        <p:txBody>
          <a:bodyPr/>
          <a:lstStyle/>
          <a:p>
            <a:fld id="{10EF7F89-3B9D-4380-B4C7-6E487165747A}" type="slidenum">
              <a:rPr lang="en-US" smtClean="0"/>
              <a:t>‹#›</a:t>
            </a:fld>
            <a:endParaRPr lang="en-US"/>
          </a:p>
        </p:txBody>
      </p:sp>
    </p:spTree>
    <p:extLst>
      <p:ext uri="{BB962C8B-B14F-4D97-AF65-F5344CB8AC3E}">
        <p14:creationId xmlns:p14="http://schemas.microsoft.com/office/powerpoint/2010/main" val="1798247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088FD-8DF0-4335-BF07-179E0CA1CB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1D2FDD-D8AA-488A-A884-F15C754B8D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FCFB3F-8998-454A-8681-E58BC1D38B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6C0DEB-C3F8-4551-8C87-AA917E3990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DE7FD8-2427-47AA-B411-FE10C75DEB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A74822-97F5-4827-8B1D-8EAF842D49B8}"/>
              </a:ext>
            </a:extLst>
          </p:cNvPr>
          <p:cNvSpPr>
            <a:spLocks noGrp="1"/>
          </p:cNvSpPr>
          <p:nvPr>
            <p:ph type="dt" sz="half" idx="10"/>
          </p:nvPr>
        </p:nvSpPr>
        <p:spPr/>
        <p:txBody>
          <a:bodyPr/>
          <a:lstStyle/>
          <a:p>
            <a:fld id="{637660FB-6E9B-4BA6-87CB-2E6F35E6B889}" type="datetimeFigureOut">
              <a:rPr lang="en-US" smtClean="0"/>
              <a:t>6/17/2023</a:t>
            </a:fld>
            <a:endParaRPr lang="en-US"/>
          </a:p>
        </p:txBody>
      </p:sp>
      <p:sp>
        <p:nvSpPr>
          <p:cNvPr id="8" name="Footer Placeholder 7">
            <a:extLst>
              <a:ext uri="{FF2B5EF4-FFF2-40B4-BE49-F238E27FC236}">
                <a16:creationId xmlns:a16="http://schemas.microsoft.com/office/drawing/2014/main" id="{A8C9070C-3EA5-4145-A991-E43296B361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241C8D-688C-4CE4-93A9-04A4A0EA8843}"/>
              </a:ext>
            </a:extLst>
          </p:cNvPr>
          <p:cNvSpPr>
            <a:spLocks noGrp="1"/>
          </p:cNvSpPr>
          <p:nvPr>
            <p:ph type="sldNum" sz="quarter" idx="12"/>
          </p:nvPr>
        </p:nvSpPr>
        <p:spPr/>
        <p:txBody>
          <a:bodyPr/>
          <a:lstStyle/>
          <a:p>
            <a:fld id="{10EF7F89-3B9D-4380-B4C7-6E487165747A}" type="slidenum">
              <a:rPr lang="en-US" smtClean="0"/>
              <a:t>‹#›</a:t>
            </a:fld>
            <a:endParaRPr lang="en-US"/>
          </a:p>
        </p:txBody>
      </p:sp>
    </p:spTree>
    <p:extLst>
      <p:ext uri="{BB962C8B-B14F-4D97-AF65-F5344CB8AC3E}">
        <p14:creationId xmlns:p14="http://schemas.microsoft.com/office/powerpoint/2010/main" val="653743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A22AE-06F2-4995-AE6D-D1D8AFB5FF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DA593A-EAD0-49EF-9C18-6974CC8F14A0}"/>
              </a:ext>
            </a:extLst>
          </p:cNvPr>
          <p:cNvSpPr>
            <a:spLocks noGrp="1"/>
          </p:cNvSpPr>
          <p:nvPr>
            <p:ph type="dt" sz="half" idx="10"/>
          </p:nvPr>
        </p:nvSpPr>
        <p:spPr/>
        <p:txBody>
          <a:bodyPr/>
          <a:lstStyle/>
          <a:p>
            <a:fld id="{637660FB-6E9B-4BA6-87CB-2E6F35E6B889}" type="datetimeFigureOut">
              <a:rPr lang="en-US" smtClean="0"/>
              <a:t>6/17/2023</a:t>
            </a:fld>
            <a:endParaRPr lang="en-US"/>
          </a:p>
        </p:txBody>
      </p:sp>
      <p:sp>
        <p:nvSpPr>
          <p:cNvPr id="4" name="Footer Placeholder 3">
            <a:extLst>
              <a:ext uri="{FF2B5EF4-FFF2-40B4-BE49-F238E27FC236}">
                <a16:creationId xmlns:a16="http://schemas.microsoft.com/office/drawing/2014/main" id="{38A539DB-1AC8-471A-96F8-09EF1D161B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B7B1A2-95CE-4595-8835-712E83860753}"/>
              </a:ext>
            </a:extLst>
          </p:cNvPr>
          <p:cNvSpPr>
            <a:spLocks noGrp="1"/>
          </p:cNvSpPr>
          <p:nvPr>
            <p:ph type="sldNum" sz="quarter" idx="12"/>
          </p:nvPr>
        </p:nvSpPr>
        <p:spPr/>
        <p:txBody>
          <a:bodyPr/>
          <a:lstStyle/>
          <a:p>
            <a:fld id="{10EF7F89-3B9D-4380-B4C7-6E487165747A}" type="slidenum">
              <a:rPr lang="en-US" smtClean="0"/>
              <a:t>‹#›</a:t>
            </a:fld>
            <a:endParaRPr lang="en-US"/>
          </a:p>
        </p:txBody>
      </p:sp>
    </p:spTree>
    <p:extLst>
      <p:ext uri="{BB962C8B-B14F-4D97-AF65-F5344CB8AC3E}">
        <p14:creationId xmlns:p14="http://schemas.microsoft.com/office/powerpoint/2010/main" val="2523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368559-8FF5-4569-9E5D-A95765F8C042}"/>
              </a:ext>
            </a:extLst>
          </p:cNvPr>
          <p:cNvSpPr>
            <a:spLocks noGrp="1"/>
          </p:cNvSpPr>
          <p:nvPr>
            <p:ph type="dt" sz="half" idx="10"/>
          </p:nvPr>
        </p:nvSpPr>
        <p:spPr/>
        <p:txBody>
          <a:bodyPr/>
          <a:lstStyle/>
          <a:p>
            <a:fld id="{637660FB-6E9B-4BA6-87CB-2E6F35E6B889}" type="datetimeFigureOut">
              <a:rPr lang="en-US" smtClean="0"/>
              <a:t>6/17/2023</a:t>
            </a:fld>
            <a:endParaRPr lang="en-US"/>
          </a:p>
        </p:txBody>
      </p:sp>
      <p:sp>
        <p:nvSpPr>
          <p:cNvPr id="3" name="Footer Placeholder 2">
            <a:extLst>
              <a:ext uri="{FF2B5EF4-FFF2-40B4-BE49-F238E27FC236}">
                <a16:creationId xmlns:a16="http://schemas.microsoft.com/office/drawing/2014/main" id="{83475814-6516-421E-800E-FE4F2EA1E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BE1FCC-2AB0-411F-9138-BCBDDFDE69E2}"/>
              </a:ext>
            </a:extLst>
          </p:cNvPr>
          <p:cNvSpPr>
            <a:spLocks noGrp="1"/>
          </p:cNvSpPr>
          <p:nvPr>
            <p:ph type="sldNum" sz="quarter" idx="12"/>
          </p:nvPr>
        </p:nvSpPr>
        <p:spPr/>
        <p:txBody>
          <a:bodyPr/>
          <a:lstStyle/>
          <a:p>
            <a:fld id="{10EF7F89-3B9D-4380-B4C7-6E487165747A}" type="slidenum">
              <a:rPr lang="en-US" smtClean="0"/>
              <a:t>‹#›</a:t>
            </a:fld>
            <a:endParaRPr lang="en-US"/>
          </a:p>
        </p:txBody>
      </p:sp>
    </p:spTree>
    <p:extLst>
      <p:ext uri="{BB962C8B-B14F-4D97-AF65-F5344CB8AC3E}">
        <p14:creationId xmlns:p14="http://schemas.microsoft.com/office/powerpoint/2010/main" val="2932194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5601-57B3-4385-AF9A-9CDFCF064F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3E4CB9-6F1B-4626-A61D-62F809C5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FD5365-1D7E-40D3-A9B6-C1A1A0013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F818CE-E9DF-4FB4-9B4E-8AC71ADAE2DF}"/>
              </a:ext>
            </a:extLst>
          </p:cNvPr>
          <p:cNvSpPr>
            <a:spLocks noGrp="1"/>
          </p:cNvSpPr>
          <p:nvPr>
            <p:ph type="dt" sz="half" idx="10"/>
          </p:nvPr>
        </p:nvSpPr>
        <p:spPr/>
        <p:txBody>
          <a:bodyPr/>
          <a:lstStyle/>
          <a:p>
            <a:fld id="{637660FB-6E9B-4BA6-87CB-2E6F35E6B889}" type="datetimeFigureOut">
              <a:rPr lang="en-US" smtClean="0"/>
              <a:t>6/17/2023</a:t>
            </a:fld>
            <a:endParaRPr lang="en-US"/>
          </a:p>
        </p:txBody>
      </p:sp>
      <p:sp>
        <p:nvSpPr>
          <p:cNvPr id="6" name="Footer Placeholder 5">
            <a:extLst>
              <a:ext uri="{FF2B5EF4-FFF2-40B4-BE49-F238E27FC236}">
                <a16:creationId xmlns:a16="http://schemas.microsoft.com/office/drawing/2014/main" id="{515F0CDB-72E8-453F-8081-B9BA5AB98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BB29-BF0D-47B9-836B-FF69E7B80906}"/>
              </a:ext>
            </a:extLst>
          </p:cNvPr>
          <p:cNvSpPr>
            <a:spLocks noGrp="1"/>
          </p:cNvSpPr>
          <p:nvPr>
            <p:ph type="sldNum" sz="quarter" idx="12"/>
          </p:nvPr>
        </p:nvSpPr>
        <p:spPr/>
        <p:txBody>
          <a:bodyPr/>
          <a:lstStyle/>
          <a:p>
            <a:fld id="{10EF7F89-3B9D-4380-B4C7-6E487165747A}" type="slidenum">
              <a:rPr lang="en-US" smtClean="0"/>
              <a:t>‹#›</a:t>
            </a:fld>
            <a:endParaRPr lang="en-US"/>
          </a:p>
        </p:txBody>
      </p:sp>
    </p:spTree>
    <p:extLst>
      <p:ext uri="{BB962C8B-B14F-4D97-AF65-F5344CB8AC3E}">
        <p14:creationId xmlns:p14="http://schemas.microsoft.com/office/powerpoint/2010/main" val="1130767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61D5-4ED4-4389-9E6C-C2784CC43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7FBD55-346C-4707-A96B-1F609665F3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A062C8-0FD8-4C82-81BD-1FB7968EC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636ECD-B13F-49AF-BE37-C04D592B331D}"/>
              </a:ext>
            </a:extLst>
          </p:cNvPr>
          <p:cNvSpPr>
            <a:spLocks noGrp="1"/>
          </p:cNvSpPr>
          <p:nvPr>
            <p:ph type="dt" sz="half" idx="10"/>
          </p:nvPr>
        </p:nvSpPr>
        <p:spPr/>
        <p:txBody>
          <a:bodyPr/>
          <a:lstStyle/>
          <a:p>
            <a:fld id="{637660FB-6E9B-4BA6-87CB-2E6F35E6B889}" type="datetimeFigureOut">
              <a:rPr lang="en-US" smtClean="0"/>
              <a:t>6/17/2023</a:t>
            </a:fld>
            <a:endParaRPr lang="en-US"/>
          </a:p>
        </p:txBody>
      </p:sp>
      <p:sp>
        <p:nvSpPr>
          <p:cNvPr id="6" name="Footer Placeholder 5">
            <a:extLst>
              <a:ext uri="{FF2B5EF4-FFF2-40B4-BE49-F238E27FC236}">
                <a16:creationId xmlns:a16="http://schemas.microsoft.com/office/drawing/2014/main" id="{F903992F-F493-477D-B222-7FD4670FE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3427D-1717-4CD1-9FF5-26A3FBD271CB}"/>
              </a:ext>
            </a:extLst>
          </p:cNvPr>
          <p:cNvSpPr>
            <a:spLocks noGrp="1"/>
          </p:cNvSpPr>
          <p:nvPr>
            <p:ph type="sldNum" sz="quarter" idx="12"/>
          </p:nvPr>
        </p:nvSpPr>
        <p:spPr/>
        <p:txBody>
          <a:bodyPr/>
          <a:lstStyle/>
          <a:p>
            <a:fld id="{10EF7F89-3B9D-4380-B4C7-6E487165747A}" type="slidenum">
              <a:rPr lang="en-US" smtClean="0"/>
              <a:t>‹#›</a:t>
            </a:fld>
            <a:endParaRPr lang="en-US"/>
          </a:p>
        </p:txBody>
      </p:sp>
    </p:spTree>
    <p:extLst>
      <p:ext uri="{BB962C8B-B14F-4D97-AF65-F5344CB8AC3E}">
        <p14:creationId xmlns:p14="http://schemas.microsoft.com/office/powerpoint/2010/main" val="165332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99067D-BC9A-4F0C-8F75-E0BBF752E8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764584-BEA3-42DE-994D-7AFC55259C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25B10-71B6-439E-AEDF-2FEC90C5E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660FB-6E9B-4BA6-87CB-2E6F35E6B889}" type="datetimeFigureOut">
              <a:rPr lang="en-US" smtClean="0"/>
              <a:t>6/17/2023</a:t>
            </a:fld>
            <a:endParaRPr lang="en-US"/>
          </a:p>
        </p:txBody>
      </p:sp>
      <p:sp>
        <p:nvSpPr>
          <p:cNvPr id="5" name="Footer Placeholder 4">
            <a:extLst>
              <a:ext uri="{FF2B5EF4-FFF2-40B4-BE49-F238E27FC236}">
                <a16:creationId xmlns:a16="http://schemas.microsoft.com/office/drawing/2014/main" id="{AAA8D127-84FD-4F87-B484-AD94EC2F5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250DA7-4352-4709-8447-AA08DBBF83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F7F89-3B9D-4380-B4C7-6E487165747A}" type="slidenum">
              <a:rPr lang="en-US" smtClean="0"/>
              <a:t>‹#›</a:t>
            </a:fld>
            <a:endParaRPr lang="en-US"/>
          </a:p>
        </p:txBody>
      </p:sp>
    </p:spTree>
    <p:extLst>
      <p:ext uri="{BB962C8B-B14F-4D97-AF65-F5344CB8AC3E}">
        <p14:creationId xmlns:p14="http://schemas.microsoft.com/office/powerpoint/2010/main" val="1712290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microsoft.com/office/2011/relationships/inkAction" Target="../ink/inkAction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microsoft.com/office/2011/relationships/inkAction" Target="../ink/inkAction10.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5.png"/><Relationship Id="rId4" Type="http://schemas.microsoft.com/office/2011/relationships/inkAction" Target="../ink/inkAction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6.png"/><Relationship Id="rId4" Type="http://schemas.microsoft.com/office/2011/relationships/inkAction" Target="../ink/inkAction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microsoft.com/office/2011/relationships/inkAction" Target="../ink/inkAction13.xml"/><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microsoft.com/office/2011/relationships/inkAction" Target="../ink/inkAction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microsoft.com/office/2011/relationships/inkAction" Target="../ink/inkAction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microsoft.com/office/2011/relationships/inkAction" Target="../ink/inkAction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png"/><Relationship Id="rId4" Type="http://schemas.microsoft.com/office/2011/relationships/inkAction" Target="../ink/inkAction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microsoft.com/office/2011/relationships/inkAction" Target="../ink/inkAction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microsoft.com/office/2011/relationships/inkAction" Target="../ink/inkAction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png"/><Relationship Id="rId4" Type="http://schemas.microsoft.com/office/2011/relationships/inkAction" Target="../ink/inkAction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png"/><Relationship Id="rId4" Type="http://schemas.microsoft.com/office/2011/relationships/inkAction" Target="../ink/inkAction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a:t>Cost  Benefit Analysis</a:t>
            </a:r>
          </a:p>
        </p:txBody>
      </p:sp>
      <p:sp>
        <p:nvSpPr>
          <p:cNvPr id="3075" name="Rectangle 3"/>
          <p:cNvSpPr>
            <a:spLocks noGrp="1" noChangeArrowheads="1"/>
          </p:cNvSpPr>
          <p:nvPr>
            <p:ph type="subTitle" idx="1"/>
          </p:nvPr>
        </p:nvSpPr>
        <p:spPr/>
        <p:txBody>
          <a:bodyPr>
            <a:normAutofit/>
          </a:bodyPr>
          <a:lstStyle/>
          <a:p>
            <a:pPr eaLnBrk="1" hangingPunct="1"/>
            <a:r>
              <a:rPr lang="en-US" sz="4000" dirty="0"/>
              <a:t>Background for Regulatory Review</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14" name="Ink 13">
                <a:extLst>
                  <a:ext uri="{FF2B5EF4-FFF2-40B4-BE49-F238E27FC236}">
                    <a16:creationId xmlns:a16="http://schemas.microsoft.com/office/drawing/2014/main" id="{1867B625-9803-4DC9-AB1E-B49898FDAEEC}"/>
                  </a:ext>
                </a:extLst>
              </p14:cNvPr>
              <p14:cNvContentPartPr/>
              <p14:nvPr>
                <p:extLst>
                  <p:ext uri="{42D2F446-02D8-4167-A562-619A0277C38B}">
                    <p15:isNarration xmlns:p15="http://schemas.microsoft.com/office/powerpoint/2012/main" val="1"/>
                  </p:ext>
                </p:extLst>
              </p14:nvPr>
            </p14:nvContentPartPr>
            <p14:xfrm>
              <a:off x="5779800" y="2665080"/>
              <a:ext cx="5175720" cy="3522240"/>
            </p14:xfrm>
          </p:contentPart>
        </mc:Choice>
        <mc:Fallback xmlns="">
          <p:pic>
            <p:nvPicPr>
              <p:cNvPr id="14" name="Ink 13">
                <a:extLst>
                  <a:ext uri="{FF2B5EF4-FFF2-40B4-BE49-F238E27FC236}">
                    <a16:creationId xmlns:a16="http://schemas.microsoft.com/office/drawing/2014/main" id="{1867B625-9803-4DC9-AB1E-B49898FDAEEC}"/>
                  </a:ext>
                </a:extLst>
              </p:cNvPr>
              <p:cNvPicPr>
                <a:picLocks noGrp="1" noRot="1" noChangeAspect="1" noMove="1" noResize="1" noEditPoints="1" noAdjustHandles="1" noChangeArrowheads="1" noChangeShapeType="1"/>
              </p:cNvPicPr>
              <p:nvPr/>
            </p:nvPicPr>
            <p:blipFill>
              <a:blip r:embed="rId5"/>
              <a:stretch>
                <a:fillRect/>
              </a:stretch>
            </p:blipFill>
            <p:spPr>
              <a:xfrm>
                <a:off x="5770440" y="2655720"/>
                <a:ext cx="5194440" cy="3540960"/>
              </a:xfrm>
              <a:prstGeom prst="rect">
                <a:avLst/>
              </a:prstGeom>
            </p:spPr>
          </p:pic>
        </mc:Fallback>
      </mc:AlternateContent>
      <p:pic>
        <p:nvPicPr>
          <p:cNvPr id="15" name="Audio 14">
            <a:hlinkClick r:id="" action="ppaction://media"/>
            <a:extLst>
              <a:ext uri="{FF2B5EF4-FFF2-40B4-BE49-F238E27FC236}">
                <a16:creationId xmlns:a16="http://schemas.microsoft.com/office/drawing/2014/main" id="{6FB68123-1068-467A-A876-B52A3C9227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3668185"/>
      </p:ext>
    </p:extLst>
  </p:cSld>
  <p:clrMapOvr>
    <a:masterClrMapping/>
  </p:clrMapOvr>
  <mc:AlternateContent xmlns:mc="http://schemas.openxmlformats.org/markup-compatibility/2006" xmlns:p14="http://schemas.microsoft.com/office/powerpoint/2010/main">
    <mc:Choice Requires="p14">
      <p:transition spd="slow" p14:dur="2000" advTm="23925"/>
    </mc:Choice>
    <mc:Fallback xmlns="">
      <p:transition spd="slow" advTm="23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8BAAD-38F3-46BD-936E-26676143293A}"/>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936BE059-ADC6-4767-897C-23D4D83D054E}"/>
              </a:ext>
            </a:extLst>
          </p:cNvPr>
          <p:cNvPicPr>
            <a:picLocks noGrp="1" noChangeAspect="1"/>
          </p:cNvPicPr>
          <p:nvPr>
            <p:ph idx="1"/>
          </p:nvPr>
        </p:nvPicPr>
        <p:blipFill>
          <a:blip r:embed="rId4"/>
          <a:stretch>
            <a:fillRect/>
          </a:stretch>
        </p:blipFill>
        <p:spPr>
          <a:xfrm>
            <a:off x="-13495" y="239177"/>
            <a:ext cx="12071775" cy="3661875"/>
          </a:xfrm>
        </p:spPr>
      </p:pic>
      <p:pic>
        <p:nvPicPr>
          <p:cNvPr id="9" name="Picture 8">
            <a:extLst>
              <a:ext uri="{FF2B5EF4-FFF2-40B4-BE49-F238E27FC236}">
                <a16:creationId xmlns:a16="http://schemas.microsoft.com/office/drawing/2014/main" id="{E0CDBAEC-FF7F-4EE0-B3D4-DCFDBDD6E0C2}"/>
              </a:ext>
            </a:extLst>
          </p:cNvPr>
          <p:cNvPicPr>
            <a:picLocks noChangeAspect="1"/>
          </p:cNvPicPr>
          <p:nvPr/>
        </p:nvPicPr>
        <p:blipFill>
          <a:blip r:embed="rId5"/>
          <a:stretch>
            <a:fillRect/>
          </a:stretch>
        </p:blipFill>
        <p:spPr>
          <a:xfrm>
            <a:off x="64893" y="4144097"/>
            <a:ext cx="12192000" cy="2581368"/>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0" name="Ink 9">
                <a:extLst>
                  <a:ext uri="{FF2B5EF4-FFF2-40B4-BE49-F238E27FC236}">
                    <a16:creationId xmlns:a16="http://schemas.microsoft.com/office/drawing/2014/main" id="{B22BBCA5-AEB9-4F15-9053-442CD3758D20}"/>
                  </a:ext>
                </a:extLst>
              </p14:cNvPr>
              <p14:cNvContentPartPr/>
              <p14:nvPr>
                <p:extLst>
                  <p:ext uri="{42D2F446-02D8-4167-A562-619A0277C38B}">
                    <p15:isNarration xmlns:p15="http://schemas.microsoft.com/office/powerpoint/2012/main" val="1"/>
                  </p:ext>
                </p:extLst>
              </p14:nvPr>
            </p14:nvContentPartPr>
            <p14:xfrm>
              <a:off x="23400" y="1131120"/>
              <a:ext cx="12109320" cy="5686920"/>
            </p14:xfrm>
          </p:contentPart>
        </mc:Choice>
        <mc:Fallback xmlns="">
          <p:pic>
            <p:nvPicPr>
              <p:cNvPr id="10" name="Ink 9">
                <a:extLst>
                  <a:ext uri="{FF2B5EF4-FFF2-40B4-BE49-F238E27FC236}">
                    <a16:creationId xmlns:a16="http://schemas.microsoft.com/office/drawing/2014/main" id="{B22BBCA5-AEB9-4F15-9053-442CD3758D20}"/>
                  </a:ext>
                </a:extLst>
              </p:cNvPr>
              <p:cNvPicPr>
                <a:picLocks noGrp="1" noRot="1" noChangeAspect="1" noMove="1" noResize="1" noEditPoints="1" noAdjustHandles="1" noChangeArrowheads="1" noChangeShapeType="1"/>
              </p:cNvPicPr>
              <p:nvPr/>
            </p:nvPicPr>
            <p:blipFill>
              <a:blip r:embed="rId7"/>
              <a:stretch>
                <a:fillRect/>
              </a:stretch>
            </p:blipFill>
            <p:spPr>
              <a:xfrm>
                <a:off x="14040" y="1121760"/>
                <a:ext cx="12128040" cy="5705640"/>
              </a:xfrm>
              <a:prstGeom prst="rect">
                <a:avLst/>
              </a:prstGeom>
            </p:spPr>
          </p:pic>
        </mc:Fallback>
      </mc:AlternateContent>
      <p:pic>
        <p:nvPicPr>
          <p:cNvPr id="11" name="Audio 10">
            <a:hlinkClick r:id="" action="ppaction://media"/>
            <a:extLst>
              <a:ext uri="{FF2B5EF4-FFF2-40B4-BE49-F238E27FC236}">
                <a16:creationId xmlns:a16="http://schemas.microsoft.com/office/drawing/2014/main" id="{44B40877-6209-4EB8-8360-A8D5A46F30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9722528"/>
      </p:ext>
    </p:extLst>
  </p:cSld>
  <p:clrMapOvr>
    <a:masterClrMapping/>
  </p:clrMapOvr>
  <mc:AlternateContent xmlns:mc="http://schemas.openxmlformats.org/markup-compatibility/2006" xmlns:p14="http://schemas.microsoft.com/office/powerpoint/2010/main">
    <mc:Choice Requires="p14">
      <p:transition spd="slow" p14:dur="2000" advTm="266382"/>
    </mc:Choice>
    <mc:Fallback xmlns="">
      <p:transition spd="slow" advTm="266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7AE1062-C66C-46A7-BFF5-ADED46EE7BAC}" type="slidenum">
              <a:rPr lang="en-US" smtClean="0"/>
              <a:pPr/>
              <a:t>11</a:t>
            </a:fld>
            <a:endParaRPr lang="en-US"/>
          </a:p>
        </p:txBody>
      </p:sp>
      <p:sp>
        <p:nvSpPr>
          <p:cNvPr id="20483" name="Rectangle 2"/>
          <p:cNvSpPr>
            <a:spLocks noGrp="1" noChangeArrowheads="1"/>
          </p:cNvSpPr>
          <p:nvPr>
            <p:ph type="title"/>
          </p:nvPr>
        </p:nvSpPr>
        <p:spPr/>
        <p:txBody>
          <a:bodyPr/>
          <a:lstStyle/>
          <a:p>
            <a:pPr eaLnBrk="1" hangingPunct="1"/>
            <a:r>
              <a:rPr lang="en-US" dirty="0"/>
              <a:t>FDA</a:t>
            </a:r>
          </a:p>
        </p:txBody>
      </p:sp>
      <p:sp>
        <p:nvSpPr>
          <p:cNvPr id="20484" name="Rectangle 3"/>
          <p:cNvSpPr>
            <a:spLocks noGrp="1" noChangeArrowheads="1"/>
          </p:cNvSpPr>
          <p:nvPr>
            <p:ph type="body" idx="1"/>
          </p:nvPr>
        </p:nvSpPr>
        <p:spPr>
          <a:xfrm>
            <a:off x="838200" y="1498436"/>
            <a:ext cx="10515600" cy="5091179"/>
          </a:xfrm>
        </p:spPr>
        <p:txBody>
          <a:bodyPr>
            <a:normAutofit fontScale="85000" lnSpcReduction="20000"/>
          </a:bodyPr>
          <a:lstStyle/>
          <a:p>
            <a:pPr eaLnBrk="1" hangingPunct="1">
              <a:lnSpc>
                <a:spcPct val="80000"/>
              </a:lnSpc>
            </a:pPr>
            <a:r>
              <a:rPr lang="en-US" dirty="0"/>
              <a:t>What does the FDA consider when approving a new drug?</a:t>
            </a:r>
          </a:p>
          <a:p>
            <a:pPr lvl="1" eaLnBrk="1" hangingPunct="1">
              <a:lnSpc>
                <a:spcPct val="80000"/>
              </a:lnSpc>
            </a:pPr>
            <a:r>
              <a:rPr lang="en-US" dirty="0"/>
              <a:t>Safety/Effectiveness.</a:t>
            </a:r>
          </a:p>
          <a:p>
            <a:pPr lvl="1" eaLnBrk="1" hangingPunct="1">
              <a:lnSpc>
                <a:spcPct val="80000"/>
              </a:lnSpc>
            </a:pPr>
            <a:r>
              <a:rPr lang="en-US" dirty="0"/>
              <a:t>The FDA is not allowed to consider cost or to compare expensive new drugs with older drugs to see the new drug is any better.</a:t>
            </a:r>
          </a:p>
          <a:p>
            <a:pPr lvl="1" eaLnBrk="1" hangingPunct="1">
              <a:lnSpc>
                <a:spcPct val="80000"/>
              </a:lnSpc>
            </a:pPr>
            <a:r>
              <a:rPr lang="en-US" dirty="0">
                <a:highlight>
                  <a:srgbClr val="FFFF00"/>
                </a:highlight>
              </a:rPr>
              <a:t>Thus the FDA cannot do cost benefit analysis.</a:t>
            </a:r>
          </a:p>
          <a:p>
            <a:pPr eaLnBrk="1" hangingPunct="1">
              <a:lnSpc>
                <a:spcPct val="80000"/>
              </a:lnSpc>
            </a:pPr>
            <a:r>
              <a:rPr lang="en-US" dirty="0"/>
              <a:t>What are the politics of drug approval?</a:t>
            </a:r>
          </a:p>
          <a:p>
            <a:pPr lvl="1">
              <a:lnSpc>
                <a:spcPct val="80000"/>
              </a:lnSpc>
            </a:pPr>
            <a:r>
              <a:rPr lang="en-US" dirty="0"/>
              <a:t>Patient advocacy groups, some of which are fronts for drug companies, pressure the agency to approve new drugs in hopes that their members will benefit.</a:t>
            </a:r>
          </a:p>
          <a:p>
            <a:pPr lvl="1">
              <a:lnSpc>
                <a:spcPct val="80000"/>
              </a:lnSpc>
            </a:pPr>
            <a:r>
              <a:rPr lang="en-US" dirty="0"/>
              <a:t>They also expect medical insurance or the government to pay for these drugs.</a:t>
            </a:r>
          </a:p>
          <a:p>
            <a:pPr lvl="1">
              <a:lnSpc>
                <a:spcPct val="80000"/>
              </a:lnSpc>
            </a:pPr>
            <a:r>
              <a:rPr lang="en-US" dirty="0"/>
              <a:t>Congress and the president also pressure the FDA on behalf of interest groups to approve drugs without proper evidence of safety and effectiveness.</a:t>
            </a:r>
          </a:p>
          <a:p>
            <a:pPr lvl="1">
              <a:lnSpc>
                <a:spcPct val="80000"/>
              </a:lnSpc>
            </a:pPr>
            <a:r>
              <a:rPr lang="en-US" dirty="0"/>
              <a:t>The pressure is greatest when there is no effective treatment for a common disease. </a:t>
            </a:r>
          </a:p>
          <a:p>
            <a:pPr lvl="1">
              <a:lnSpc>
                <a:spcPct val="80000"/>
              </a:lnSpc>
            </a:pPr>
            <a:r>
              <a:rPr lang="en-US" dirty="0"/>
              <a:t>In June 2021, the FDA approved an Alzheimer's disease drug over the objections of the FDA scientific review panel which found that there was very little evidence that the drug was effective and significant evidence that it is dangerous. </a:t>
            </a:r>
          </a:p>
          <a:p>
            <a:pPr lvl="1">
              <a:lnSpc>
                <a:spcPct val="80000"/>
              </a:lnSpc>
            </a:pPr>
            <a:r>
              <a:rPr lang="en-US" dirty="0"/>
              <a:t>This will drug will cost $50,000 per patient per year, most of which will be paid by taxpayers through Medicare. </a:t>
            </a:r>
          </a:p>
          <a:p>
            <a:pPr lvl="1">
              <a:lnSpc>
                <a:spcPct val="80000"/>
              </a:lnSpc>
            </a:pPr>
            <a:r>
              <a:rPr lang="en-US" dirty="0"/>
              <a:t>The cost will potentially exceed the total cost of all other drugs paid for by Medicare, while providing little if any net benefit.</a:t>
            </a:r>
          </a:p>
          <a:p>
            <a:pPr>
              <a:lnSpc>
                <a:spcPct val="80000"/>
              </a:lnSpc>
            </a:pPr>
            <a:r>
              <a:rPr lang="en-US" dirty="0"/>
              <a:t>This would not have happened if the FDA could do CBA.</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3" name="Ink 2">
                <a:extLst>
                  <a:ext uri="{FF2B5EF4-FFF2-40B4-BE49-F238E27FC236}">
                    <a16:creationId xmlns:a16="http://schemas.microsoft.com/office/drawing/2014/main" id="{30D01FF6-DD93-4096-9829-03778F4A59FA}"/>
                  </a:ext>
                </a:extLst>
              </p14:cNvPr>
              <p14:cNvContentPartPr/>
              <p14:nvPr>
                <p:extLst>
                  <p:ext uri="{42D2F446-02D8-4167-A562-619A0277C38B}">
                    <p15:isNarration xmlns:p15="http://schemas.microsoft.com/office/powerpoint/2012/main" val="1"/>
                  </p:ext>
                </p:extLst>
              </p14:nvPr>
            </p14:nvContentPartPr>
            <p14:xfrm>
              <a:off x="735120" y="676440"/>
              <a:ext cx="10523160" cy="5658480"/>
            </p14:xfrm>
          </p:contentPart>
        </mc:Choice>
        <mc:Fallback xmlns="">
          <p:pic>
            <p:nvPicPr>
              <p:cNvPr id="3" name="Ink 2">
                <a:extLst>
                  <a:ext uri="{FF2B5EF4-FFF2-40B4-BE49-F238E27FC236}">
                    <a16:creationId xmlns:a16="http://schemas.microsoft.com/office/drawing/2014/main" id="{30D01FF6-DD93-4096-9829-03778F4A59FA}"/>
                  </a:ext>
                </a:extLst>
              </p:cNvPr>
              <p:cNvPicPr>
                <a:picLocks noGrp="1" noRot="1" noChangeAspect="1" noMove="1" noResize="1" noEditPoints="1" noAdjustHandles="1" noChangeArrowheads="1" noChangeShapeType="1"/>
              </p:cNvPicPr>
              <p:nvPr/>
            </p:nvPicPr>
            <p:blipFill>
              <a:blip r:embed="rId5"/>
              <a:stretch>
                <a:fillRect/>
              </a:stretch>
            </p:blipFill>
            <p:spPr>
              <a:xfrm>
                <a:off x="725760" y="667080"/>
                <a:ext cx="10541880" cy="5677200"/>
              </a:xfrm>
              <a:prstGeom prst="rect">
                <a:avLst/>
              </a:prstGeom>
            </p:spPr>
          </p:pic>
        </mc:Fallback>
      </mc:AlternateContent>
      <p:pic>
        <p:nvPicPr>
          <p:cNvPr id="4" name="Audio 3">
            <a:hlinkClick r:id="" action="ppaction://media"/>
            <a:extLst>
              <a:ext uri="{FF2B5EF4-FFF2-40B4-BE49-F238E27FC236}">
                <a16:creationId xmlns:a16="http://schemas.microsoft.com/office/drawing/2014/main" id="{D6A22F67-6CC9-4412-B5C0-7A2093971F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7092"/>
    </mc:Choice>
    <mc:Fallback xmlns="">
      <p:transition spd="slow" advTm="34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0878-8280-421F-B523-CD68E7D9310F}"/>
              </a:ext>
            </a:extLst>
          </p:cNvPr>
          <p:cNvSpPr>
            <a:spLocks noGrp="1"/>
          </p:cNvSpPr>
          <p:nvPr>
            <p:ph type="title"/>
          </p:nvPr>
        </p:nvSpPr>
        <p:spPr/>
        <p:txBody>
          <a:bodyPr/>
          <a:lstStyle/>
          <a:p>
            <a:r>
              <a:rPr lang="en-US" dirty="0"/>
              <a:t>Fixed</a:t>
            </a:r>
            <a:r>
              <a:rPr lang="en-US" baseline="0" dirty="0"/>
              <a:t> Asbestos in Buildings</a:t>
            </a:r>
            <a:endParaRPr lang="en-US" dirty="0"/>
          </a:p>
        </p:txBody>
      </p:sp>
      <p:sp>
        <p:nvSpPr>
          <p:cNvPr id="3" name="Content Placeholder 2">
            <a:extLst>
              <a:ext uri="{FF2B5EF4-FFF2-40B4-BE49-F238E27FC236}">
                <a16:creationId xmlns:a16="http://schemas.microsoft.com/office/drawing/2014/main" id="{7DE9574B-AE7D-4257-B81E-C359CE88E8D6}"/>
              </a:ext>
            </a:extLst>
          </p:cNvPr>
          <p:cNvSpPr>
            <a:spLocks noGrp="1"/>
          </p:cNvSpPr>
          <p:nvPr>
            <p:ph idx="1"/>
          </p:nvPr>
        </p:nvSpPr>
        <p:spPr/>
        <p:txBody>
          <a:bodyPr>
            <a:normAutofit fontScale="92500" lnSpcReduction="20000"/>
          </a:bodyPr>
          <a:lstStyle/>
          <a:p>
            <a:r>
              <a:rPr lang="en-US" dirty="0"/>
              <a:t>Asbestos is a naturally occurring mineral that forms very fine needles. </a:t>
            </a:r>
          </a:p>
          <a:p>
            <a:r>
              <a:rPr lang="en-US" dirty="0"/>
              <a:t>Being a rock, asbestos can withstand very high temperatures.</a:t>
            </a:r>
          </a:p>
          <a:p>
            <a:r>
              <a:rPr lang="en-US" dirty="0"/>
              <a:t>Asbestos can be made into cloth to make fireproof clothing or mixed with cement to make insulation.</a:t>
            </a:r>
          </a:p>
          <a:p>
            <a:r>
              <a:rPr lang="en-US" dirty="0"/>
              <a:t>Free asbestos fibers from mining or working with asbestos can be inhaled into the lungs to cause pulmonary disease and increase the risk of cancer dramatically in smokers.</a:t>
            </a:r>
          </a:p>
          <a:p>
            <a:r>
              <a:rPr lang="en-US" dirty="0"/>
              <a:t>All the research shows that asbestos fixed in insulation is harmless and that removing it does not reduce risks of exposure to free fibers.</a:t>
            </a:r>
          </a:p>
          <a:p>
            <a:r>
              <a:rPr lang="en-US" dirty="0"/>
              <a:t>Public fears resulted in regulations that forced public schools to remove asbestos from school buildings, destroying the budgets of many school districts, while providing little or no increased safety.</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a:extLst>
                  <a:ext uri="{FF2B5EF4-FFF2-40B4-BE49-F238E27FC236}">
                    <a16:creationId xmlns:a16="http://schemas.microsoft.com/office/drawing/2014/main" id="{2CA7FAEF-820E-47A2-94A5-DF992BE78FC3}"/>
                  </a:ext>
                </a:extLst>
              </p14:cNvPr>
              <p14:cNvContentPartPr/>
              <p14:nvPr>
                <p:extLst>
                  <p:ext uri="{42D2F446-02D8-4167-A562-619A0277C38B}">
                    <p15:isNarration xmlns:p15="http://schemas.microsoft.com/office/powerpoint/2012/main" val="1"/>
                  </p:ext>
                </p:extLst>
              </p14:nvPr>
            </p14:nvContentPartPr>
            <p14:xfrm>
              <a:off x="1221840" y="2053440"/>
              <a:ext cx="9764280" cy="2239560"/>
            </p14:xfrm>
          </p:contentPart>
        </mc:Choice>
        <mc:Fallback xmlns="">
          <p:pic>
            <p:nvPicPr>
              <p:cNvPr id="6" name="Ink 5">
                <a:extLst>
                  <a:ext uri="{FF2B5EF4-FFF2-40B4-BE49-F238E27FC236}">
                    <a16:creationId xmlns:a16="http://schemas.microsoft.com/office/drawing/2014/main" id="{2CA7FAEF-820E-47A2-94A5-DF992BE78FC3}"/>
                  </a:ext>
                </a:extLst>
              </p:cNvPr>
              <p:cNvPicPr>
                <a:picLocks noGrp="1" noRot="1" noChangeAspect="1" noMove="1" noResize="1" noEditPoints="1" noAdjustHandles="1" noChangeArrowheads="1" noChangeShapeType="1"/>
              </p:cNvPicPr>
              <p:nvPr/>
            </p:nvPicPr>
            <p:blipFill>
              <a:blip r:embed="rId5"/>
              <a:stretch>
                <a:fillRect/>
              </a:stretch>
            </p:blipFill>
            <p:spPr>
              <a:xfrm>
                <a:off x="1212480" y="2044080"/>
                <a:ext cx="9783000" cy="2258280"/>
              </a:xfrm>
              <a:prstGeom prst="rect">
                <a:avLst/>
              </a:prstGeom>
            </p:spPr>
          </p:pic>
        </mc:Fallback>
      </mc:AlternateContent>
      <p:pic>
        <p:nvPicPr>
          <p:cNvPr id="7" name="Audio 6">
            <a:hlinkClick r:id="" action="ppaction://media"/>
            <a:extLst>
              <a:ext uri="{FF2B5EF4-FFF2-40B4-BE49-F238E27FC236}">
                <a16:creationId xmlns:a16="http://schemas.microsoft.com/office/drawing/2014/main" id="{4028A3D5-B04D-43C7-B706-D17E92C6D0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1348160"/>
      </p:ext>
    </p:extLst>
  </p:cSld>
  <p:clrMapOvr>
    <a:masterClrMapping/>
  </p:clrMapOvr>
  <mc:AlternateContent xmlns:mc="http://schemas.openxmlformats.org/markup-compatibility/2006" xmlns:p14="http://schemas.microsoft.com/office/powerpoint/2010/main">
    <mc:Choice Requires="p14">
      <p:transition spd="slow" p14:dur="2000" advTm="166817"/>
    </mc:Choice>
    <mc:Fallback xmlns="">
      <p:transition spd="slow" advTm="166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F92D7B4-7738-432E-88B6-39579298043E}" type="slidenum">
              <a:rPr lang="en-US" smtClean="0"/>
              <a:pPr/>
              <a:t>13</a:t>
            </a:fld>
            <a:endParaRPr lang="en-US"/>
          </a:p>
        </p:txBody>
      </p:sp>
      <p:sp>
        <p:nvSpPr>
          <p:cNvPr id="22531" name="Rectangle 2"/>
          <p:cNvSpPr>
            <a:spLocks noGrp="1" noChangeArrowheads="1"/>
          </p:cNvSpPr>
          <p:nvPr>
            <p:ph type="title"/>
          </p:nvPr>
        </p:nvSpPr>
        <p:spPr/>
        <p:txBody>
          <a:bodyPr/>
          <a:lstStyle/>
          <a:p>
            <a:pPr eaLnBrk="1" hangingPunct="1"/>
            <a:r>
              <a:rPr lang="en-US" dirty="0"/>
              <a:t>The National Flood Insurance Program</a:t>
            </a:r>
          </a:p>
        </p:txBody>
      </p:sp>
      <p:sp>
        <p:nvSpPr>
          <p:cNvPr id="22532" name="Rectangle 3"/>
          <p:cNvSpPr>
            <a:spLocks noGrp="1" noChangeArrowheads="1"/>
          </p:cNvSpPr>
          <p:nvPr>
            <p:ph type="body" idx="1"/>
          </p:nvPr>
        </p:nvSpPr>
        <p:spPr/>
        <p:txBody>
          <a:bodyPr>
            <a:normAutofit fontScale="92500" lnSpcReduction="20000"/>
          </a:bodyPr>
          <a:lstStyle/>
          <a:p>
            <a:pPr eaLnBrk="1" hangingPunct="1">
              <a:lnSpc>
                <a:spcPct val="90000"/>
              </a:lnSpc>
            </a:pPr>
            <a:r>
              <a:rPr lang="en-US" dirty="0"/>
              <a:t>The feds started offering flood insurance in the late 1960s because the private market would not write flood insurance policies.</a:t>
            </a:r>
          </a:p>
          <a:p>
            <a:r>
              <a:rPr lang="en-US" dirty="0"/>
              <a:t>What should the private market failure have told us?</a:t>
            </a:r>
          </a:p>
          <a:p>
            <a:r>
              <a:rPr lang="en-US" dirty="0"/>
              <a:t>What is the CBA failure?</a:t>
            </a:r>
          </a:p>
          <a:p>
            <a:pPr lvl="1"/>
            <a:r>
              <a:rPr lang="en-US" dirty="0"/>
              <a:t>The NFIP is not required to charge actuarially sound rates for most flood insurance policies.</a:t>
            </a:r>
          </a:p>
          <a:p>
            <a:r>
              <a:rPr lang="en-US" dirty="0"/>
              <a:t>Policy holders get low-cost insurance that leads them to live in dangerous places.</a:t>
            </a:r>
          </a:p>
          <a:p>
            <a:r>
              <a:rPr lang="en-US" dirty="0"/>
              <a:t>Since the NFIP started, there has been a huge movement into high-risk flood areas. </a:t>
            </a:r>
          </a:p>
          <a:p>
            <a:r>
              <a:rPr lang="en-US" dirty="0"/>
              <a:t>This results in huge costs to the government when there is a major flood, as well as terrible human suffering.</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CD0459A9-8F0F-4C81-9B45-D9080DF0BA42}"/>
                  </a:ext>
                </a:extLst>
              </p14:cNvPr>
              <p14:cNvContentPartPr/>
              <p14:nvPr>
                <p:extLst>
                  <p:ext uri="{42D2F446-02D8-4167-A562-619A0277C38B}">
                    <p15:isNarration xmlns:p15="http://schemas.microsoft.com/office/powerpoint/2012/main" val="1"/>
                  </p:ext>
                </p:extLst>
              </p14:nvPr>
            </p14:nvContentPartPr>
            <p14:xfrm>
              <a:off x="816480" y="1733040"/>
              <a:ext cx="10176840" cy="2771280"/>
            </p14:xfrm>
          </p:contentPart>
        </mc:Choice>
        <mc:Fallback xmlns="">
          <p:pic>
            <p:nvPicPr>
              <p:cNvPr id="2" name="Ink 1">
                <a:extLst>
                  <a:ext uri="{FF2B5EF4-FFF2-40B4-BE49-F238E27FC236}">
                    <a16:creationId xmlns:a16="http://schemas.microsoft.com/office/drawing/2014/main" id="{CD0459A9-8F0F-4C81-9B45-D9080DF0BA42}"/>
                  </a:ext>
                </a:extLst>
              </p:cNvPr>
              <p:cNvPicPr>
                <a:picLocks noGrp="1" noRot="1" noChangeAspect="1" noMove="1" noResize="1" noEditPoints="1" noAdjustHandles="1" noChangeArrowheads="1" noChangeShapeType="1"/>
              </p:cNvPicPr>
              <p:nvPr/>
            </p:nvPicPr>
            <p:blipFill>
              <a:blip r:embed="rId6"/>
              <a:stretch>
                <a:fillRect/>
              </a:stretch>
            </p:blipFill>
            <p:spPr>
              <a:xfrm>
                <a:off x="807120" y="1723680"/>
                <a:ext cx="10195560" cy="2790000"/>
              </a:xfrm>
              <a:prstGeom prst="rect">
                <a:avLst/>
              </a:prstGeom>
            </p:spPr>
          </p:pic>
        </mc:Fallback>
      </mc:AlternateContent>
      <p:pic>
        <p:nvPicPr>
          <p:cNvPr id="3" name="Audio 2">
            <a:hlinkClick r:id="" action="ppaction://media"/>
            <a:extLst>
              <a:ext uri="{FF2B5EF4-FFF2-40B4-BE49-F238E27FC236}">
                <a16:creationId xmlns:a16="http://schemas.microsoft.com/office/drawing/2014/main" id="{EA427B9A-4FB6-4BCB-A4F0-F7F0F8E043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386"/>
    </mc:Choice>
    <mc:Fallback xmlns="">
      <p:transition spd="slow" advTm="20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C50-6067-EF99-FA60-BCD2B4CAFB97}"/>
              </a:ext>
            </a:extLst>
          </p:cNvPr>
          <p:cNvSpPr>
            <a:spLocks noGrp="1"/>
          </p:cNvSpPr>
          <p:nvPr>
            <p:ph type="title"/>
          </p:nvPr>
        </p:nvSpPr>
        <p:spPr>
          <a:xfrm>
            <a:off x="391886" y="365125"/>
            <a:ext cx="3039626" cy="1325563"/>
          </a:xfrm>
        </p:spPr>
        <p:txBody>
          <a:bodyPr/>
          <a:lstStyle/>
          <a:p>
            <a:r>
              <a:rPr lang="en-US" dirty="0"/>
              <a:t>Postscript Risk 2.0</a:t>
            </a:r>
          </a:p>
        </p:txBody>
      </p:sp>
      <p:pic>
        <p:nvPicPr>
          <p:cNvPr id="5" name="Content Placeholder 4">
            <a:extLst>
              <a:ext uri="{FF2B5EF4-FFF2-40B4-BE49-F238E27FC236}">
                <a16:creationId xmlns:a16="http://schemas.microsoft.com/office/drawing/2014/main" id="{1C9F3568-E503-413B-2F3D-348E8C0C001D}"/>
              </a:ext>
            </a:extLst>
          </p:cNvPr>
          <p:cNvPicPr>
            <a:picLocks noGrp="1" noChangeAspect="1"/>
          </p:cNvPicPr>
          <p:nvPr>
            <p:ph idx="1"/>
          </p:nvPr>
        </p:nvPicPr>
        <p:blipFill>
          <a:blip r:embed="rId4"/>
          <a:stretch>
            <a:fillRect/>
          </a:stretch>
        </p:blipFill>
        <p:spPr>
          <a:xfrm>
            <a:off x="3651354" y="70338"/>
            <a:ext cx="7457458" cy="6636937"/>
          </a:xfrm>
        </p:spPr>
      </p:pic>
      <p:pic>
        <p:nvPicPr>
          <p:cNvPr id="58" name="Audio 57">
            <a:hlinkClick r:id="" action="ppaction://media"/>
            <a:extLst>
              <a:ext uri="{FF2B5EF4-FFF2-40B4-BE49-F238E27FC236}">
                <a16:creationId xmlns:a16="http://schemas.microsoft.com/office/drawing/2014/main" id="{B7E294C1-123D-A42A-199E-5C8625E1D5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0586204"/>
      </p:ext>
    </p:extLst>
  </p:cSld>
  <p:clrMapOvr>
    <a:masterClrMapping/>
  </p:clrMapOvr>
  <mc:AlternateContent xmlns:mc="http://schemas.openxmlformats.org/markup-compatibility/2006">
    <mc:Choice xmlns:p14="http://schemas.microsoft.com/office/powerpoint/2010/main" Requires="p14">
      <p:transition spd="slow" p14:dur="2000" advTm="186169"/>
    </mc:Choice>
    <mc:Fallback>
      <p:transition spd="slow" advTm="186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E557-614E-49CC-B19B-23D9CF07290F}"/>
              </a:ext>
            </a:extLst>
          </p:cNvPr>
          <p:cNvSpPr>
            <a:spLocks noGrp="1"/>
          </p:cNvSpPr>
          <p:nvPr>
            <p:ph type="title"/>
          </p:nvPr>
        </p:nvSpPr>
        <p:spPr/>
        <p:txBody>
          <a:bodyPr/>
          <a:lstStyle/>
          <a:p>
            <a:r>
              <a:rPr lang="en-US" dirty="0"/>
              <a:t>Cost Benefit Analysis</a:t>
            </a:r>
          </a:p>
        </p:txBody>
      </p:sp>
      <p:sp>
        <p:nvSpPr>
          <p:cNvPr id="3" name="Content Placeholder 2">
            <a:extLst>
              <a:ext uri="{FF2B5EF4-FFF2-40B4-BE49-F238E27FC236}">
                <a16:creationId xmlns:a16="http://schemas.microsoft.com/office/drawing/2014/main" id="{9A5E1604-7102-41B8-BC31-2D295C666AD2}"/>
              </a:ext>
            </a:extLst>
          </p:cNvPr>
          <p:cNvSpPr>
            <a:spLocks noGrp="1"/>
          </p:cNvSpPr>
          <p:nvPr>
            <p:ph idx="1"/>
          </p:nvPr>
        </p:nvSpPr>
        <p:spPr>
          <a:xfrm>
            <a:off x="838200" y="1457141"/>
            <a:ext cx="10515600" cy="4719822"/>
          </a:xfrm>
        </p:spPr>
        <p:txBody>
          <a:bodyPr>
            <a:normAutofit fontScale="92500" lnSpcReduction="10000"/>
          </a:bodyPr>
          <a:lstStyle/>
          <a:p>
            <a:r>
              <a:rPr lang="en-US" dirty="0"/>
              <a:t>CBA was adopted by President Nixon in the 1960s.</a:t>
            </a:r>
          </a:p>
          <a:p>
            <a:pPr lvl="1"/>
            <a:r>
              <a:rPr lang="en-US" dirty="0"/>
              <a:t>It has long been in use at some agencies, such as the Corps of Engineers.</a:t>
            </a:r>
          </a:p>
          <a:p>
            <a:pPr lvl="1"/>
            <a:r>
              <a:rPr lang="en-US" dirty="0"/>
              <a:t>Nixon ended the draft based on a report that argued that it would be more cost effective to have an all-volunteer armed forces.</a:t>
            </a:r>
          </a:p>
          <a:p>
            <a:pPr lvl="1"/>
            <a:r>
              <a:rPr lang="en-US" dirty="0"/>
              <a:t>Potentially increased costs for salaries to attract volunteers would be offset by lower training costs because the turnover would be dramatically reduced.</a:t>
            </a:r>
          </a:p>
          <a:p>
            <a:r>
              <a:rPr lang="en-US" dirty="0"/>
              <a:t>Best estimates of the costs of a regulation.</a:t>
            </a:r>
          </a:p>
          <a:p>
            <a:r>
              <a:rPr lang="en-US" dirty="0"/>
              <a:t>Best estimates of the benefits of the regulation.</a:t>
            </a:r>
          </a:p>
          <a:p>
            <a:r>
              <a:rPr lang="en-US" dirty="0"/>
              <a:t>There is general agreement that the benefits of regulation should outweigh the costs.</a:t>
            </a:r>
          </a:p>
          <a:p>
            <a:pPr lvl="1"/>
            <a:r>
              <a:rPr lang="en-US" dirty="0"/>
              <a:t>There is seldom general agreement on what the costs and benefits are.</a:t>
            </a:r>
          </a:p>
          <a:p>
            <a:r>
              <a:rPr lang="en-US" dirty="0"/>
              <a:t>No bias toward regulation if there is no good data on benefits.</a:t>
            </a:r>
          </a:p>
          <a:p>
            <a:pPr lvl="1"/>
            <a:r>
              <a:rPr lang="en-US" dirty="0"/>
              <a:t>Costs are always easier to estimate.</a:t>
            </a:r>
          </a:p>
        </p:txBody>
      </p:sp>
      <p:sp>
        <p:nvSpPr>
          <p:cNvPr id="4" name="Slide Number Placeholder 3">
            <a:extLst>
              <a:ext uri="{FF2B5EF4-FFF2-40B4-BE49-F238E27FC236}">
                <a16:creationId xmlns:a16="http://schemas.microsoft.com/office/drawing/2014/main" id="{4DC6FF4D-65FC-41D9-AA23-97810E43DBE4}"/>
              </a:ext>
            </a:extLst>
          </p:cNvPr>
          <p:cNvSpPr>
            <a:spLocks noGrp="1"/>
          </p:cNvSpPr>
          <p:nvPr>
            <p:ph type="sldNum" sz="quarter" idx="12"/>
          </p:nvPr>
        </p:nvSpPr>
        <p:spPr/>
        <p:txBody>
          <a:bodyPr/>
          <a:lstStyle/>
          <a:p>
            <a:pPr>
              <a:defRPr/>
            </a:pPr>
            <a:fld id="{4ED10AEB-F9C5-42A6-A589-3F7DD923D582}" type="slidenum">
              <a:rPr lang="en-US" smtClean="0"/>
              <a:pPr>
                <a:defRPr/>
              </a:pPr>
              <a:t>2</a:t>
            </a:fld>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11" name="Ink 10">
                <a:extLst>
                  <a:ext uri="{FF2B5EF4-FFF2-40B4-BE49-F238E27FC236}">
                    <a16:creationId xmlns:a16="http://schemas.microsoft.com/office/drawing/2014/main" id="{C1822FFE-81B3-431A-B59E-1F08E109BA96}"/>
                  </a:ext>
                </a:extLst>
              </p14:cNvPr>
              <p14:cNvContentPartPr/>
              <p14:nvPr>
                <p:extLst>
                  <p:ext uri="{42D2F446-02D8-4167-A562-619A0277C38B}">
                    <p15:isNarration xmlns:p15="http://schemas.microsoft.com/office/powerpoint/2012/main" val="1"/>
                  </p:ext>
                </p:extLst>
              </p14:nvPr>
            </p14:nvContentPartPr>
            <p14:xfrm>
              <a:off x="1129320" y="3743280"/>
              <a:ext cx="9960480" cy="1285920"/>
            </p14:xfrm>
          </p:contentPart>
        </mc:Choice>
        <mc:Fallback xmlns="">
          <p:pic>
            <p:nvPicPr>
              <p:cNvPr id="11" name="Ink 10">
                <a:extLst>
                  <a:ext uri="{FF2B5EF4-FFF2-40B4-BE49-F238E27FC236}">
                    <a16:creationId xmlns:a16="http://schemas.microsoft.com/office/drawing/2014/main" id="{C1822FFE-81B3-431A-B59E-1F08E109BA96}"/>
                  </a:ext>
                </a:extLst>
              </p:cNvPr>
              <p:cNvPicPr>
                <a:picLocks noGrp="1" noRot="1" noChangeAspect="1" noMove="1" noResize="1" noEditPoints="1" noAdjustHandles="1" noChangeArrowheads="1" noChangeShapeType="1"/>
              </p:cNvPicPr>
              <p:nvPr/>
            </p:nvPicPr>
            <p:blipFill>
              <a:blip r:embed="rId5"/>
              <a:stretch>
                <a:fillRect/>
              </a:stretch>
            </p:blipFill>
            <p:spPr>
              <a:xfrm>
                <a:off x="1119960" y="3733920"/>
                <a:ext cx="9979200" cy="1304640"/>
              </a:xfrm>
              <a:prstGeom prst="rect">
                <a:avLst/>
              </a:prstGeom>
            </p:spPr>
          </p:pic>
        </mc:Fallback>
      </mc:AlternateContent>
      <p:pic>
        <p:nvPicPr>
          <p:cNvPr id="12" name="Audio 11">
            <a:hlinkClick r:id="" action="ppaction://media"/>
            <a:extLst>
              <a:ext uri="{FF2B5EF4-FFF2-40B4-BE49-F238E27FC236}">
                <a16:creationId xmlns:a16="http://schemas.microsoft.com/office/drawing/2014/main" id="{5A281B9A-F00C-4938-8E4F-B7627BB918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60303394"/>
      </p:ext>
    </p:extLst>
  </p:cSld>
  <p:clrMapOvr>
    <a:masterClrMapping/>
  </p:clrMapOvr>
  <mc:AlternateContent xmlns:mc="http://schemas.openxmlformats.org/markup-compatibility/2006" xmlns:p14="http://schemas.microsoft.com/office/powerpoint/2010/main">
    <mc:Choice Requires="p14">
      <p:transition spd="slow" p14:dur="2000" advTm="114992"/>
    </mc:Choice>
    <mc:Fallback xmlns="">
      <p:transition spd="slow" advTm="11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428A3-BBEA-4F12-BD07-531826BAC46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F44248A-921F-41D9-8327-AAB1368BBD42}"/>
              </a:ext>
            </a:extLst>
          </p:cNvPr>
          <p:cNvPicPr>
            <a:picLocks noGrp="1" noChangeAspect="1"/>
          </p:cNvPicPr>
          <p:nvPr>
            <p:ph idx="1"/>
          </p:nvPr>
        </p:nvPicPr>
        <p:blipFill>
          <a:blip r:embed="rId4"/>
          <a:stretch>
            <a:fillRect/>
          </a:stretch>
        </p:blipFill>
        <p:spPr>
          <a:xfrm>
            <a:off x="1577340" y="55363"/>
            <a:ext cx="9037320" cy="6802637"/>
          </a:xfr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7" name="Ink 6">
                <a:extLst>
                  <a:ext uri="{FF2B5EF4-FFF2-40B4-BE49-F238E27FC236}">
                    <a16:creationId xmlns:a16="http://schemas.microsoft.com/office/drawing/2014/main" id="{A96B4EF0-E2CE-4DF2-8B33-070DF82A983B}"/>
                  </a:ext>
                </a:extLst>
              </p14:cNvPr>
              <p14:cNvContentPartPr/>
              <p14:nvPr>
                <p:extLst>
                  <p:ext uri="{42D2F446-02D8-4167-A562-619A0277C38B}">
                    <p15:isNarration xmlns:p15="http://schemas.microsoft.com/office/powerpoint/2012/main" val="1"/>
                  </p:ext>
                </p:extLst>
              </p14:nvPr>
            </p14:nvContentPartPr>
            <p14:xfrm>
              <a:off x="2005200" y="369000"/>
              <a:ext cx="8723160" cy="6365160"/>
            </p14:xfrm>
          </p:contentPart>
        </mc:Choice>
        <mc:Fallback xmlns="">
          <p:pic>
            <p:nvPicPr>
              <p:cNvPr id="7" name="Ink 6">
                <a:extLst>
                  <a:ext uri="{FF2B5EF4-FFF2-40B4-BE49-F238E27FC236}">
                    <a16:creationId xmlns:a16="http://schemas.microsoft.com/office/drawing/2014/main" id="{A96B4EF0-E2CE-4DF2-8B33-070DF82A983B}"/>
                  </a:ext>
                </a:extLst>
              </p:cNvPr>
              <p:cNvPicPr>
                <a:picLocks noGrp="1" noRot="1" noChangeAspect="1" noMove="1" noResize="1" noEditPoints="1" noAdjustHandles="1" noChangeArrowheads="1" noChangeShapeType="1"/>
              </p:cNvPicPr>
              <p:nvPr/>
            </p:nvPicPr>
            <p:blipFill>
              <a:blip r:embed="rId6"/>
              <a:stretch>
                <a:fillRect/>
              </a:stretch>
            </p:blipFill>
            <p:spPr>
              <a:xfrm>
                <a:off x="1995840" y="359640"/>
                <a:ext cx="8741880" cy="6383880"/>
              </a:xfrm>
              <a:prstGeom prst="rect">
                <a:avLst/>
              </a:prstGeom>
            </p:spPr>
          </p:pic>
        </mc:Fallback>
      </mc:AlternateContent>
      <p:pic>
        <p:nvPicPr>
          <p:cNvPr id="8" name="Audio 7">
            <a:hlinkClick r:id="" action="ppaction://media"/>
            <a:extLst>
              <a:ext uri="{FF2B5EF4-FFF2-40B4-BE49-F238E27FC236}">
                <a16:creationId xmlns:a16="http://schemas.microsoft.com/office/drawing/2014/main" id="{28010027-9A4C-45BC-BB79-8D2616B7F5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42840853"/>
      </p:ext>
    </p:extLst>
  </p:cSld>
  <p:clrMapOvr>
    <a:masterClrMapping/>
  </p:clrMapOvr>
  <mc:AlternateContent xmlns:mc="http://schemas.openxmlformats.org/markup-compatibility/2006" xmlns:p14="http://schemas.microsoft.com/office/powerpoint/2010/main">
    <mc:Choice Requires="p14">
      <p:transition spd="slow" p14:dur="2000" advTm="174364"/>
    </mc:Choice>
    <mc:Fallback xmlns="">
      <p:transition spd="slow" advTm="17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16AB-2F4D-4CA9-9853-AD7ED60AF8A3}"/>
              </a:ext>
            </a:extLst>
          </p:cNvPr>
          <p:cNvSpPr>
            <a:spLocks noGrp="1"/>
          </p:cNvSpPr>
          <p:nvPr>
            <p:ph type="title"/>
          </p:nvPr>
        </p:nvSpPr>
        <p:spPr/>
        <p:txBody>
          <a:bodyPr/>
          <a:lstStyle/>
          <a:p>
            <a:r>
              <a:rPr lang="en-US" dirty="0"/>
              <a:t>An Alternative to Cost/Benefit Analysis</a:t>
            </a:r>
            <a:br>
              <a:rPr lang="en-US" dirty="0"/>
            </a:br>
            <a:r>
              <a:rPr lang="en-US" dirty="0"/>
              <a:t>The Precautionary Principle</a:t>
            </a:r>
          </a:p>
        </p:txBody>
      </p:sp>
      <p:sp>
        <p:nvSpPr>
          <p:cNvPr id="3" name="Content Placeholder 2">
            <a:extLst>
              <a:ext uri="{FF2B5EF4-FFF2-40B4-BE49-F238E27FC236}">
                <a16:creationId xmlns:a16="http://schemas.microsoft.com/office/drawing/2014/main" id="{C642F703-9C21-4454-8A2F-F7CB8223AD56}"/>
              </a:ext>
            </a:extLst>
          </p:cNvPr>
          <p:cNvSpPr>
            <a:spLocks noGrp="1"/>
          </p:cNvSpPr>
          <p:nvPr>
            <p:ph idx="1"/>
          </p:nvPr>
        </p:nvSpPr>
        <p:spPr/>
        <p:txBody>
          <a:bodyPr>
            <a:normAutofit/>
          </a:bodyPr>
          <a:lstStyle/>
          <a:p>
            <a:r>
              <a:rPr lang="en-US" dirty="0"/>
              <a:t>Used for some regulations in Europe.</a:t>
            </a:r>
          </a:p>
          <a:p>
            <a:pPr lvl="1"/>
            <a:r>
              <a:rPr lang="en-US" dirty="0"/>
              <a:t>GMOs are a good example.</a:t>
            </a:r>
          </a:p>
          <a:p>
            <a:r>
              <a:rPr lang="en-US" dirty="0"/>
              <a:t>You cannot use a new chemical or process unless you can show that it is safe.</a:t>
            </a:r>
          </a:p>
          <a:p>
            <a:pPr lvl="1"/>
            <a:r>
              <a:rPr lang="en-US" dirty="0"/>
              <a:t>The problem is that science never shows that something is safe, only that the probability of injury is low.</a:t>
            </a:r>
          </a:p>
          <a:p>
            <a:pPr lvl="1"/>
            <a:r>
              <a:rPr lang="en-US" dirty="0"/>
              <a:t>The bigger the study, the longer the time, more accurate the result.</a:t>
            </a:r>
          </a:p>
          <a:p>
            <a:r>
              <a:rPr lang="en-US" dirty="0"/>
              <a:t>Pushed by some environmentalists in the US.</a:t>
            </a:r>
          </a:p>
          <a:p>
            <a:r>
              <a:rPr lang="en-US" dirty="0"/>
              <a:t>The bias is to regulate even if there is limited or no information about the benefits.</a:t>
            </a:r>
          </a:p>
        </p:txBody>
      </p:sp>
      <p:sp>
        <p:nvSpPr>
          <p:cNvPr id="4" name="Slide Number Placeholder 3">
            <a:extLst>
              <a:ext uri="{FF2B5EF4-FFF2-40B4-BE49-F238E27FC236}">
                <a16:creationId xmlns:a16="http://schemas.microsoft.com/office/drawing/2014/main" id="{E6255A9E-0796-488C-BB11-2DAC9ECAFAB0}"/>
              </a:ext>
            </a:extLst>
          </p:cNvPr>
          <p:cNvSpPr>
            <a:spLocks noGrp="1"/>
          </p:cNvSpPr>
          <p:nvPr>
            <p:ph type="sldNum" sz="quarter" idx="12"/>
          </p:nvPr>
        </p:nvSpPr>
        <p:spPr/>
        <p:txBody>
          <a:bodyPr/>
          <a:lstStyle/>
          <a:p>
            <a:pPr>
              <a:defRPr/>
            </a:pPr>
            <a:fld id="{4ED10AEB-F9C5-42A6-A589-3F7DD923D582}" type="slidenum">
              <a:rPr lang="en-US" smtClean="0"/>
              <a:pPr>
                <a:defRPr/>
              </a:pPr>
              <a:t>4</a:t>
            </a:fld>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a:extLst>
                  <a:ext uri="{FF2B5EF4-FFF2-40B4-BE49-F238E27FC236}">
                    <a16:creationId xmlns:a16="http://schemas.microsoft.com/office/drawing/2014/main" id="{D35B156E-FAA3-41A9-9B67-35EDA40C387A}"/>
                  </a:ext>
                </a:extLst>
              </p14:cNvPr>
              <p14:cNvContentPartPr/>
              <p14:nvPr>
                <p:extLst>
                  <p:ext uri="{42D2F446-02D8-4167-A562-619A0277C38B}">
                    <p15:isNarration xmlns:p15="http://schemas.microsoft.com/office/powerpoint/2012/main" val="1"/>
                  </p:ext>
                </p:extLst>
              </p14:nvPr>
            </p14:nvContentPartPr>
            <p14:xfrm>
              <a:off x="938520" y="1531080"/>
              <a:ext cx="10348920" cy="3159000"/>
            </p14:xfrm>
          </p:contentPart>
        </mc:Choice>
        <mc:Fallback xmlns="">
          <p:pic>
            <p:nvPicPr>
              <p:cNvPr id="7" name="Ink 6">
                <a:extLst>
                  <a:ext uri="{FF2B5EF4-FFF2-40B4-BE49-F238E27FC236}">
                    <a16:creationId xmlns:a16="http://schemas.microsoft.com/office/drawing/2014/main" id="{D35B156E-FAA3-41A9-9B67-35EDA40C387A}"/>
                  </a:ext>
                </a:extLst>
              </p:cNvPr>
              <p:cNvPicPr>
                <a:picLocks noGrp="1" noRot="1" noChangeAspect="1" noMove="1" noResize="1" noEditPoints="1" noAdjustHandles="1" noChangeArrowheads="1" noChangeShapeType="1"/>
              </p:cNvPicPr>
              <p:nvPr/>
            </p:nvPicPr>
            <p:blipFill>
              <a:blip r:embed="rId5"/>
              <a:stretch>
                <a:fillRect/>
              </a:stretch>
            </p:blipFill>
            <p:spPr>
              <a:xfrm>
                <a:off x="929160" y="1521720"/>
                <a:ext cx="10367640" cy="3177720"/>
              </a:xfrm>
              <a:prstGeom prst="rect">
                <a:avLst/>
              </a:prstGeom>
            </p:spPr>
          </p:pic>
        </mc:Fallback>
      </mc:AlternateContent>
      <p:pic>
        <p:nvPicPr>
          <p:cNvPr id="8" name="Audio 7">
            <a:hlinkClick r:id="" action="ppaction://media"/>
            <a:extLst>
              <a:ext uri="{FF2B5EF4-FFF2-40B4-BE49-F238E27FC236}">
                <a16:creationId xmlns:a16="http://schemas.microsoft.com/office/drawing/2014/main" id="{D9C1F371-4DBC-4125-A35C-3742653B11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5406573"/>
      </p:ext>
    </p:extLst>
  </p:cSld>
  <p:clrMapOvr>
    <a:masterClrMapping/>
  </p:clrMapOvr>
  <mc:AlternateContent xmlns:mc="http://schemas.openxmlformats.org/markup-compatibility/2006" xmlns:p14="http://schemas.microsoft.com/office/powerpoint/2010/main">
    <mc:Choice Requires="p14">
      <p:transition spd="slow" p14:dur="2000" advTm="110650"/>
    </mc:Choice>
    <mc:Fallback xmlns="">
      <p:transition spd="slow" advTm="11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Costs in Cost Benefit Analysis</a:t>
            </a:r>
          </a:p>
        </p:txBody>
      </p:sp>
      <p:sp>
        <p:nvSpPr>
          <p:cNvPr id="3" name="Content Placeholder 2"/>
          <p:cNvSpPr>
            <a:spLocks noGrp="1"/>
          </p:cNvSpPr>
          <p:nvPr>
            <p:ph idx="1"/>
          </p:nvPr>
        </p:nvSpPr>
        <p:spPr/>
        <p:txBody>
          <a:bodyPr/>
          <a:lstStyle/>
          <a:p>
            <a:r>
              <a:rPr lang="en-US" dirty="0"/>
              <a:t>Costs generally easy to determine.</a:t>
            </a:r>
          </a:p>
          <a:p>
            <a:r>
              <a:rPr lang="en-US" dirty="0"/>
              <a:t>They are generally incurred by identified regulated parties, rather than being spread across society.</a:t>
            </a:r>
          </a:p>
          <a:p>
            <a:r>
              <a:rPr lang="en-US" dirty="0"/>
              <a:t>They are incurred upfront or on a predictable schedule.</a:t>
            </a:r>
          </a:p>
          <a:p>
            <a:r>
              <a:rPr lang="en-US" dirty="0"/>
              <a:t>They are usually easy to monetize.</a:t>
            </a:r>
          </a:p>
          <a:p>
            <a:pPr lvl="1"/>
            <a:r>
              <a:rPr lang="en-US" dirty="0"/>
              <a:t>The cost of equipment.</a:t>
            </a:r>
          </a:p>
          <a:p>
            <a:pPr lvl="1"/>
            <a:r>
              <a:rPr lang="en-US" dirty="0"/>
              <a:t>The cost of labor.</a:t>
            </a:r>
          </a:p>
          <a:p>
            <a:pPr lvl="1"/>
            <a:r>
              <a:rPr lang="en-US" dirty="0"/>
              <a:t>The cost of running pollution controls.</a:t>
            </a:r>
          </a:p>
          <a:p>
            <a:pPr lvl="1"/>
            <a:r>
              <a:rPr lang="en-US" dirty="0"/>
              <a:t>Loss of a profitable product that is banned.</a:t>
            </a:r>
          </a:p>
        </p:txBody>
      </p:sp>
      <p:sp>
        <p:nvSpPr>
          <p:cNvPr id="4" name="Slide Number Placeholder 3"/>
          <p:cNvSpPr>
            <a:spLocks noGrp="1"/>
          </p:cNvSpPr>
          <p:nvPr>
            <p:ph type="sldNum" sz="quarter" idx="12"/>
          </p:nvPr>
        </p:nvSpPr>
        <p:spPr/>
        <p:txBody>
          <a:bodyPr/>
          <a:lstStyle/>
          <a:p>
            <a:pPr>
              <a:defRPr/>
            </a:pPr>
            <a:fld id="{E3E75138-3A97-437F-9786-6B85B5A3FB71}" type="slidenum">
              <a:rPr lang="en-US" smtClean="0"/>
              <a:pPr>
                <a:defRPr/>
              </a:pPr>
              <a:t>5</a:t>
            </a:fld>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a:extLst>
                  <a:ext uri="{FF2B5EF4-FFF2-40B4-BE49-F238E27FC236}">
                    <a16:creationId xmlns:a16="http://schemas.microsoft.com/office/drawing/2014/main" id="{B5358FFC-0BE3-493F-9B21-9221F2D78114}"/>
                  </a:ext>
                </a:extLst>
              </p14:cNvPr>
              <p14:cNvContentPartPr/>
              <p14:nvPr>
                <p:extLst>
                  <p:ext uri="{42D2F446-02D8-4167-A562-619A0277C38B}">
                    <p15:isNarration xmlns:p15="http://schemas.microsoft.com/office/powerpoint/2012/main" val="1"/>
                  </p:ext>
                </p:extLst>
              </p14:nvPr>
            </p14:nvContentPartPr>
            <p14:xfrm>
              <a:off x="1287720" y="2681280"/>
              <a:ext cx="8296920" cy="475920"/>
            </p14:xfrm>
          </p:contentPart>
        </mc:Choice>
        <mc:Fallback xmlns="">
          <p:pic>
            <p:nvPicPr>
              <p:cNvPr id="6" name="Ink 5">
                <a:extLst>
                  <a:ext uri="{FF2B5EF4-FFF2-40B4-BE49-F238E27FC236}">
                    <a16:creationId xmlns:a16="http://schemas.microsoft.com/office/drawing/2014/main" id="{B5358FFC-0BE3-493F-9B21-9221F2D78114}"/>
                  </a:ext>
                </a:extLst>
              </p:cNvPr>
              <p:cNvPicPr>
                <a:picLocks noGrp="1" noRot="1" noChangeAspect="1" noMove="1" noResize="1" noEditPoints="1" noAdjustHandles="1" noChangeArrowheads="1" noChangeShapeType="1"/>
              </p:cNvPicPr>
              <p:nvPr/>
            </p:nvPicPr>
            <p:blipFill>
              <a:blip r:embed="rId5"/>
              <a:stretch>
                <a:fillRect/>
              </a:stretch>
            </p:blipFill>
            <p:spPr>
              <a:xfrm>
                <a:off x="1278360" y="2671920"/>
                <a:ext cx="8315640" cy="494640"/>
              </a:xfrm>
              <a:prstGeom prst="rect">
                <a:avLst/>
              </a:prstGeom>
            </p:spPr>
          </p:pic>
        </mc:Fallback>
      </mc:AlternateContent>
      <p:pic>
        <p:nvPicPr>
          <p:cNvPr id="7" name="Audio 6">
            <a:hlinkClick r:id="" action="ppaction://media"/>
            <a:extLst>
              <a:ext uri="{FF2B5EF4-FFF2-40B4-BE49-F238E27FC236}">
                <a16:creationId xmlns:a16="http://schemas.microsoft.com/office/drawing/2014/main" id="{118CCE3C-D642-41F6-B7BF-7D40FCB108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4819204"/>
      </p:ext>
    </p:extLst>
  </p:cSld>
  <p:clrMapOvr>
    <a:masterClrMapping/>
  </p:clrMapOvr>
  <mc:AlternateContent xmlns:mc="http://schemas.openxmlformats.org/markup-compatibility/2006" xmlns:p14="http://schemas.microsoft.com/office/powerpoint/2010/main">
    <mc:Choice Requires="p14">
      <p:transition spd="slow" p14:dur="2000" advTm="95720"/>
    </mc:Choice>
    <mc:Fallback xmlns="">
      <p:transition spd="slow" advTm="9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Benefits</a:t>
            </a:r>
          </a:p>
        </p:txBody>
      </p:sp>
      <p:sp>
        <p:nvSpPr>
          <p:cNvPr id="3" name="Content Placeholder 2"/>
          <p:cNvSpPr>
            <a:spLocks noGrp="1"/>
          </p:cNvSpPr>
          <p:nvPr>
            <p:ph idx="1"/>
          </p:nvPr>
        </p:nvSpPr>
        <p:spPr/>
        <p:txBody>
          <a:bodyPr>
            <a:normAutofit fontScale="85000" lnSpcReduction="20000"/>
          </a:bodyPr>
          <a:lstStyle/>
          <a:p>
            <a:r>
              <a:rPr lang="en-US" dirty="0"/>
              <a:t>Benefits are usually incurred by the public in general, or by specific large subgroups.</a:t>
            </a:r>
          </a:p>
          <a:p>
            <a:r>
              <a:rPr lang="en-US" dirty="0"/>
              <a:t>Benefits are usually foregone harm, which means they are invisible except through mathematical analysis. </a:t>
            </a:r>
          </a:p>
          <a:p>
            <a:pPr lvl="1"/>
            <a:r>
              <a:rPr lang="en-US" dirty="0"/>
              <a:t>Costs of medical care for avoided illnesses.</a:t>
            </a:r>
          </a:p>
          <a:p>
            <a:pPr lvl="1"/>
            <a:r>
              <a:rPr lang="en-US" dirty="0"/>
              <a:t>Avoidance of lost days at work.</a:t>
            </a:r>
          </a:p>
          <a:p>
            <a:pPr lvl="1"/>
            <a:r>
              <a:rPr lang="en-US" dirty="0"/>
              <a:t>Costs of premature death to the individual in the economy.</a:t>
            </a:r>
          </a:p>
          <a:p>
            <a:pPr lvl="1"/>
            <a:r>
              <a:rPr lang="en-US" dirty="0"/>
              <a:t>When you have an effective vaccine or water treatment program, people do not notice it because they do not get sick. </a:t>
            </a:r>
          </a:p>
          <a:p>
            <a:r>
              <a:rPr lang="en-US" dirty="0"/>
              <a:t>Benefits are usually spread over a long period of time.</a:t>
            </a:r>
          </a:p>
          <a:p>
            <a:r>
              <a:rPr lang="en-US" dirty="0"/>
              <a:t>Benefits are generally not directly monetized.</a:t>
            </a:r>
          </a:p>
          <a:p>
            <a:pPr lvl="1"/>
            <a:r>
              <a:rPr lang="en-US" dirty="0"/>
              <a:t>What is the value of not being harmed?</a:t>
            </a:r>
          </a:p>
          <a:p>
            <a:pPr lvl="1"/>
            <a:r>
              <a:rPr lang="en-US" dirty="0"/>
              <a:t>People assign little value to forgone injuries.</a:t>
            </a:r>
          </a:p>
          <a:p>
            <a:pPr lvl="1"/>
            <a:r>
              <a:rPr lang="en-US" dirty="0"/>
              <a:t>You have to model foregone costs such medical care and lost time from work.</a:t>
            </a:r>
          </a:p>
        </p:txBody>
      </p:sp>
      <p:sp>
        <p:nvSpPr>
          <p:cNvPr id="4" name="Slide Number Placeholder 3"/>
          <p:cNvSpPr>
            <a:spLocks noGrp="1"/>
          </p:cNvSpPr>
          <p:nvPr>
            <p:ph type="sldNum" sz="quarter" idx="12"/>
          </p:nvPr>
        </p:nvSpPr>
        <p:spPr/>
        <p:txBody>
          <a:bodyPr/>
          <a:lstStyle/>
          <a:p>
            <a:pPr>
              <a:defRPr/>
            </a:pPr>
            <a:fld id="{E3E75138-3A97-437F-9786-6B85B5A3FB71}" type="slidenum">
              <a:rPr lang="en-US" smtClean="0"/>
              <a:pPr>
                <a:defRPr/>
              </a:pPr>
              <a:t>6</a:t>
            </a:fld>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a:extLst>
                  <a:ext uri="{FF2B5EF4-FFF2-40B4-BE49-F238E27FC236}">
                    <a16:creationId xmlns:a16="http://schemas.microsoft.com/office/drawing/2014/main" id="{CFD8DD42-8457-4B29-977A-1B9B6777B6CE}"/>
                  </a:ext>
                </a:extLst>
              </p14:cNvPr>
              <p14:cNvContentPartPr/>
              <p14:nvPr>
                <p:extLst>
                  <p:ext uri="{42D2F446-02D8-4167-A562-619A0277C38B}">
                    <p15:isNarration xmlns:p15="http://schemas.microsoft.com/office/powerpoint/2012/main" val="1"/>
                  </p:ext>
                </p:extLst>
              </p14:nvPr>
            </p14:nvContentPartPr>
            <p14:xfrm>
              <a:off x="1036800" y="2070000"/>
              <a:ext cx="9247320" cy="2823840"/>
            </p14:xfrm>
          </p:contentPart>
        </mc:Choice>
        <mc:Fallback xmlns="">
          <p:pic>
            <p:nvPicPr>
              <p:cNvPr id="6" name="Ink 5">
                <a:extLst>
                  <a:ext uri="{FF2B5EF4-FFF2-40B4-BE49-F238E27FC236}">
                    <a16:creationId xmlns:a16="http://schemas.microsoft.com/office/drawing/2014/main" id="{CFD8DD42-8457-4B29-977A-1B9B6777B6CE}"/>
                  </a:ext>
                </a:extLst>
              </p:cNvPr>
              <p:cNvPicPr>
                <a:picLocks noGrp="1" noRot="1" noChangeAspect="1" noMove="1" noResize="1" noEditPoints="1" noAdjustHandles="1" noChangeArrowheads="1" noChangeShapeType="1"/>
              </p:cNvPicPr>
              <p:nvPr/>
            </p:nvPicPr>
            <p:blipFill>
              <a:blip r:embed="rId5"/>
              <a:stretch>
                <a:fillRect/>
              </a:stretch>
            </p:blipFill>
            <p:spPr>
              <a:xfrm>
                <a:off x="1027440" y="2060640"/>
                <a:ext cx="9266040" cy="2842560"/>
              </a:xfrm>
              <a:prstGeom prst="rect">
                <a:avLst/>
              </a:prstGeom>
            </p:spPr>
          </p:pic>
        </mc:Fallback>
      </mc:AlternateContent>
      <p:pic>
        <p:nvPicPr>
          <p:cNvPr id="7" name="Audio 6">
            <a:hlinkClick r:id="" action="ppaction://media"/>
            <a:extLst>
              <a:ext uri="{FF2B5EF4-FFF2-40B4-BE49-F238E27FC236}">
                <a16:creationId xmlns:a16="http://schemas.microsoft.com/office/drawing/2014/main" id="{788E8896-8A35-4822-8F40-2837A68A6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52067442"/>
      </p:ext>
    </p:extLst>
  </p:cSld>
  <p:clrMapOvr>
    <a:masterClrMapping/>
  </p:clrMapOvr>
  <mc:AlternateContent xmlns:mc="http://schemas.openxmlformats.org/markup-compatibility/2006" xmlns:p14="http://schemas.microsoft.com/office/powerpoint/2010/main">
    <mc:Choice Requires="p14">
      <p:transition spd="slow" p14:dur="2000" advTm="159020"/>
    </mc:Choice>
    <mc:Fallback xmlns="">
      <p:transition spd="slow" advTm="15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Valuing Aesthetic or Intangible Injuries</a:t>
            </a:r>
          </a:p>
        </p:txBody>
      </p:sp>
      <p:sp>
        <p:nvSpPr>
          <p:cNvPr id="3" name="Content Placeholder 2"/>
          <p:cNvSpPr>
            <a:spLocks noGrp="1"/>
          </p:cNvSpPr>
          <p:nvPr>
            <p:ph idx="1"/>
          </p:nvPr>
        </p:nvSpPr>
        <p:spPr/>
        <p:txBody>
          <a:bodyPr>
            <a:normAutofit/>
          </a:bodyPr>
          <a:lstStyle/>
          <a:p>
            <a:r>
              <a:rPr lang="en-US" dirty="0"/>
              <a:t>How do you value the loss of national parkland?</a:t>
            </a:r>
          </a:p>
          <a:p>
            <a:r>
              <a:rPr lang="en-US" dirty="0"/>
              <a:t>The value of the integral views in the Regulators?</a:t>
            </a:r>
          </a:p>
          <a:p>
            <a:r>
              <a:rPr lang="en-US" dirty="0"/>
              <a:t>The ability to swim and fish in public waters?</a:t>
            </a:r>
          </a:p>
          <a:p>
            <a:r>
              <a:rPr lang="en-US" dirty="0"/>
              <a:t>Biodiversity?</a:t>
            </a:r>
          </a:p>
          <a:p>
            <a:r>
              <a:rPr lang="en-US" dirty="0"/>
              <a:t>Reducing the impact of climate change?</a:t>
            </a:r>
          </a:p>
          <a:p>
            <a:r>
              <a:rPr lang="en-US" dirty="0"/>
              <a:t>You can survey people and ask them what they might pay to preserve these benefits, but this is not a very effective methodology.</a:t>
            </a:r>
          </a:p>
        </p:txBody>
      </p:sp>
      <p:sp>
        <p:nvSpPr>
          <p:cNvPr id="4" name="Slide Number Placeholder 3"/>
          <p:cNvSpPr>
            <a:spLocks noGrp="1"/>
          </p:cNvSpPr>
          <p:nvPr>
            <p:ph type="sldNum" sz="quarter" idx="12"/>
          </p:nvPr>
        </p:nvSpPr>
        <p:spPr/>
        <p:txBody>
          <a:bodyPr/>
          <a:lstStyle/>
          <a:p>
            <a:pPr>
              <a:defRPr/>
            </a:pPr>
            <a:fld id="{E3E75138-3A97-437F-9786-6B85B5A3FB71}" type="slidenum">
              <a:rPr lang="en-US" smtClean="0"/>
              <a:pPr>
                <a:defRPr/>
              </a:pPr>
              <a:t>7</a:t>
            </a:fld>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5" name="Ink 4">
                <a:extLst>
                  <a:ext uri="{FF2B5EF4-FFF2-40B4-BE49-F238E27FC236}">
                    <a16:creationId xmlns:a16="http://schemas.microsoft.com/office/drawing/2014/main" id="{A8F94DEF-80F3-4206-9DDB-7E73DC770944}"/>
                  </a:ext>
                </a:extLst>
              </p14:cNvPr>
              <p14:cNvContentPartPr/>
              <p14:nvPr>
                <p:extLst>
                  <p:ext uri="{42D2F446-02D8-4167-A562-619A0277C38B}">
                    <p15:isNarration xmlns:p15="http://schemas.microsoft.com/office/powerpoint/2012/main" val="1"/>
                  </p:ext>
                </p:extLst>
              </p14:nvPr>
            </p14:nvContentPartPr>
            <p14:xfrm>
              <a:off x="582480" y="1296000"/>
              <a:ext cx="10157040" cy="3926160"/>
            </p14:xfrm>
          </p:contentPart>
        </mc:Choice>
        <mc:Fallback xmlns="">
          <p:pic>
            <p:nvPicPr>
              <p:cNvPr id="5" name="Ink 4">
                <a:extLst>
                  <a:ext uri="{FF2B5EF4-FFF2-40B4-BE49-F238E27FC236}">
                    <a16:creationId xmlns:a16="http://schemas.microsoft.com/office/drawing/2014/main" id="{A8F94DEF-80F3-4206-9DDB-7E73DC770944}"/>
                  </a:ext>
                </a:extLst>
              </p:cNvPr>
              <p:cNvPicPr>
                <a:picLocks noGrp="1" noRot="1" noChangeAspect="1" noMove="1" noResize="1" noEditPoints="1" noAdjustHandles="1" noChangeArrowheads="1" noChangeShapeType="1"/>
              </p:cNvPicPr>
              <p:nvPr/>
            </p:nvPicPr>
            <p:blipFill>
              <a:blip r:embed="rId5"/>
              <a:stretch>
                <a:fillRect/>
              </a:stretch>
            </p:blipFill>
            <p:spPr>
              <a:xfrm>
                <a:off x="573120" y="1286640"/>
                <a:ext cx="10175760" cy="3944880"/>
              </a:xfrm>
              <a:prstGeom prst="rect">
                <a:avLst/>
              </a:prstGeom>
            </p:spPr>
          </p:pic>
        </mc:Fallback>
      </mc:AlternateContent>
      <p:pic>
        <p:nvPicPr>
          <p:cNvPr id="6" name="Audio 5">
            <a:hlinkClick r:id="" action="ppaction://media"/>
            <a:extLst>
              <a:ext uri="{FF2B5EF4-FFF2-40B4-BE49-F238E27FC236}">
                <a16:creationId xmlns:a16="http://schemas.microsoft.com/office/drawing/2014/main" id="{347C58CF-1FED-4B3D-AE26-35F3479EF1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9929401"/>
      </p:ext>
    </p:extLst>
  </p:cSld>
  <p:clrMapOvr>
    <a:masterClrMapping/>
  </p:clrMapOvr>
  <mc:AlternateContent xmlns:mc="http://schemas.openxmlformats.org/markup-compatibility/2006" xmlns:p14="http://schemas.microsoft.com/office/powerpoint/2010/main">
    <mc:Choice Requires="p14">
      <p:transition spd="slow" p14:dur="2000" advTm="137607"/>
    </mc:Choice>
    <mc:Fallback xmlns="">
      <p:transition spd="slow" advTm="137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6F0F3BA-C605-4F1D-ACB7-AF5AAD7F53B0}" type="slidenum">
              <a:rPr lang="en-US" smtClean="0"/>
              <a:pPr/>
              <a:t>8</a:t>
            </a:fld>
            <a:endParaRPr lang="en-US"/>
          </a:p>
        </p:txBody>
      </p:sp>
      <p:sp>
        <p:nvSpPr>
          <p:cNvPr id="5123" name="Rectangle 2"/>
          <p:cNvSpPr>
            <a:spLocks noGrp="1" noChangeArrowheads="1"/>
          </p:cNvSpPr>
          <p:nvPr>
            <p:ph type="title"/>
          </p:nvPr>
        </p:nvSpPr>
        <p:spPr/>
        <p:txBody>
          <a:bodyPr/>
          <a:lstStyle/>
          <a:p>
            <a:pPr eaLnBrk="1" hangingPunct="1"/>
            <a:r>
              <a:rPr lang="en-US" dirty="0"/>
              <a:t>The Core Policy Questions</a:t>
            </a:r>
          </a:p>
        </p:txBody>
      </p:sp>
      <p:sp>
        <p:nvSpPr>
          <p:cNvPr id="5124" name="Rectangle 3"/>
          <p:cNvSpPr>
            <a:spLocks noGrp="1" noChangeArrowheads="1"/>
          </p:cNvSpPr>
          <p:nvPr>
            <p:ph type="body" idx="1"/>
          </p:nvPr>
        </p:nvSpPr>
        <p:spPr/>
        <p:txBody>
          <a:bodyPr>
            <a:normAutofit/>
          </a:bodyPr>
          <a:lstStyle/>
          <a:p>
            <a:pPr eaLnBrk="1" hangingPunct="1"/>
            <a:r>
              <a:rPr lang="en-US" dirty="0"/>
              <a:t>How much should we spend to save a life?</a:t>
            </a:r>
          </a:p>
          <a:p>
            <a:pPr lvl="1" eaLnBrk="1" hangingPunct="1"/>
            <a:r>
              <a:rPr lang="en-US" dirty="0"/>
              <a:t>Congress will not adopt a uniform price for a human life.</a:t>
            </a:r>
          </a:p>
          <a:p>
            <a:pPr lvl="1" eaLnBrk="1" hangingPunct="1"/>
            <a:r>
              <a:rPr lang="en-US" dirty="0"/>
              <a:t>This leaves agencies to set own values.</a:t>
            </a:r>
          </a:p>
          <a:p>
            <a:pPr eaLnBrk="1" hangingPunct="1"/>
            <a:r>
              <a:rPr lang="en-US" dirty="0"/>
              <a:t>How much to prevent injury?</a:t>
            </a:r>
          </a:p>
          <a:p>
            <a:pPr lvl="1" eaLnBrk="1" hangingPunct="1"/>
            <a:r>
              <a:rPr lang="en-US" dirty="0"/>
              <a:t>How do we value prevention of injury and disability?</a:t>
            </a:r>
          </a:p>
          <a:p>
            <a:r>
              <a:rPr lang="en-US" dirty="0"/>
              <a:t>How do we adjust these values for uncertainty?</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2" name="Ink 1">
                <a:extLst>
                  <a:ext uri="{FF2B5EF4-FFF2-40B4-BE49-F238E27FC236}">
                    <a16:creationId xmlns:a16="http://schemas.microsoft.com/office/drawing/2014/main" id="{A6D269E2-FDB1-469E-955E-E6089746C852}"/>
                  </a:ext>
                </a:extLst>
              </p14:cNvPr>
              <p14:cNvContentPartPr/>
              <p14:nvPr>
                <p:extLst>
                  <p:ext uri="{42D2F446-02D8-4167-A562-619A0277C38B}">
                    <p15:isNarration xmlns:p15="http://schemas.microsoft.com/office/powerpoint/2012/main" val="1"/>
                  </p:ext>
                </p:extLst>
              </p14:nvPr>
            </p14:nvContentPartPr>
            <p14:xfrm>
              <a:off x="768960" y="2197080"/>
              <a:ext cx="10710720" cy="4014000"/>
            </p14:xfrm>
          </p:contentPart>
        </mc:Choice>
        <mc:Fallback xmlns="">
          <p:pic>
            <p:nvPicPr>
              <p:cNvPr id="2" name="Ink 1">
                <a:extLst>
                  <a:ext uri="{FF2B5EF4-FFF2-40B4-BE49-F238E27FC236}">
                    <a16:creationId xmlns:a16="http://schemas.microsoft.com/office/drawing/2014/main" id="{A6D269E2-FDB1-469E-955E-E6089746C852}"/>
                  </a:ext>
                </a:extLst>
              </p:cNvPr>
              <p:cNvPicPr>
                <a:picLocks noGrp="1" noRot="1" noChangeAspect="1" noMove="1" noResize="1" noEditPoints="1" noAdjustHandles="1" noChangeArrowheads="1" noChangeShapeType="1"/>
              </p:cNvPicPr>
              <p:nvPr/>
            </p:nvPicPr>
            <p:blipFill>
              <a:blip r:embed="rId5"/>
              <a:stretch>
                <a:fillRect/>
              </a:stretch>
            </p:blipFill>
            <p:spPr>
              <a:xfrm>
                <a:off x="759600" y="2187720"/>
                <a:ext cx="10729440" cy="4032720"/>
              </a:xfrm>
              <a:prstGeom prst="rect">
                <a:avLst/>
              </a:prstGeom>
            </p:spPr>
          </p:pic>
        </mc:Fallback>
      </mc:AlternateContent>
      <p:pic>
        <p:nvPicPr>
          <p:cNvPr id="3" name="Audio 2">
            <a:hlinkClick r:id="" action="ppaction://media"/>
            <a:extLst>
              <a:ext uri="{FF2B5EF4-FFF2-40B4-BE49-F238E27FC236}">
                <a16:creationId xmlns:a16="http://schemas.microsoft.com/office/drawing/2014/main" id="{51CB4DF4-B88D-4DB3-BB88-55123DD6D8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270"/>
    </mc:Choice>
    <mc:Fallback xmlns="">
      <p:transition spd="slow" advTm="13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3B2D-1074-4285-A54B-DC222AB15183}"/>
              </a:ext>
            </a:extLst>
          </p:cNvPr>
          <p:cNvSpPr>
            <a:spLocks noGrp="1"/>
          </p:cNvSpPr>
          <p:nvPr>
            <p:ph type="title"/>
          </p:nvPr>
        </p:nvSpPr>
        <p:spPr/>
        <p:txBody>
          <a:bodyPr/>
          <a:lstStyle/>
          <a:p>
            <a:r>
              <a:rPr lang="en-US" dirty="0"/>
              <a:t>Politics and Regulation</a:t>
            </a:r>
          </a:p>
        </p:txBody>
      </p:sp>
      <p:sp>
        <p:nvSpPr>
          <p:cNvPr id="3" name="Content Placeholder 2">
            <a:extLst>
              <a:ext uri="{FF2B5EF4-FFF2-40B4-BE49-F238E27FC236}">
                <a16:creationId xmlns:a16="http://schemas.microsoft.com/office/drawing/2014/main" id="{5104FD13-37AA-43C3-AB48-67AAFEE4DFE9}"/>
              </a:ext>
            </a:extLst>
          </p:cNvPr>
          <p:cNvSpPr>
            <a:spLocks noGrp="1"/>
          </p:cNvSpPr>
          <p:nvPr>
            <p:ph idx="1"/>
          </p:nvPr>
        </p:nvSpPr>
        <p:spPr/>
        <p:txBody>
          <a:bodyPr>
            <a:normAutofit fontScale="77500" lnSpcReduction="20000"/>
          </a:bodyPr>
          <a:lstStyle/>
          <a:p>
            <a:r>
              <a:rPr lang="en-US" dirty="0"/>
              <a:t>Politics can drive agencies to propose very costly regulations when driven by public fear. </a:t>
            </a:r>
          </a:p>
          <a:p>
            <a:pPr lvl="1"/>
            <a:r>
              <a:rPr lang="en-US" dirty="0"/>
              <a:t>The public is overly frighted of low-level risks such as toxic exposures.</a:t>
            </a:r>
          </a:p>
          <a:p>
            <a:pPr lvl="1"/>
            <a:r>
              <a:rPr lang="en-US" dirty="0"/>
              <a:t>Low level risks are hard to measure, so there is also a lot of uncertainty on whether there is any risk at all.</a:t>
            </a:r>
          </a:p>
          <a:p>
            <a:pPr lvl="1"/>
            <a:r>
              <a:rPr lang="en-US" dirty="0"/>
              <a:t>This can lead to regulations to prevent extremely rare theoretical deaths, which can mean that the costs per death prevented is in the hundreds of millions of dollars.</a:t>
            </a:r>
          </a:p>
          <a:p>
            <a:r>
              <a:rPr lang="en-US" dirty="0"/>
              <a:t>Politics may also drive congress and/or agencies to not support very cost-effective regulations.</a:t>
            </a:r>
          </a:p>
          <a:p>
            <a:pPr lvl="1"/>
            <a:r>
              <a:rPr lang="en-US" dirty="0"/>
              <a:t>There were no federal regulations on smoking until 2009.</a:t>
            </a:r>
          </a:p>
          <a:p>
            <a:pPr lvl="1"/>
            <a:r>
              <a:rPr lang="en-US" dirty="0"/>
              <a:t>Requiring COVID vaccinations would cheaply prevent many deaths and huge medical expenditures.</a:t>
            </a:r>
          </a:p>
          <a:p>
            <a:r>
              <a:rPr lang="en-US" dirty="0"/>
              <a:t>The public puts a high discount rate on regulations to prevent future harm such as climate change.</a:t>
            </a:r>
          </a:p>
          <a:p>
            <a:pPr lvl="1"/>
            <a:r>
              <a:rPr lang="en-US" dirty="0"/>
              <a:t>Even in states with strong support for tackling climate change,  there is limited public support for regulations that would require major life-style changes or increase the cost </a:t>
            </a:r>
            <a:r>
              <a:rPr lang="en-US"/>
              <a:t>of energy.</a:t>
            </a:r>
            <a:endParaRPr lang="en-US" dirty="0"/>
          </a:p>
          <a:p>
            <a:endParaRPr 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Ink 3">
                <a:extLst>
                  <a:ext uri="{FF2B5EF4-FFF2-40B4-BE49-F238E27FC236}">
                    <a16:creationId xmlns:a16="http://schemas.microsoft.com/office/drawing/2014/main" id="{473452B1-8B80-4876-9057-CEB3E01A8A43}"/>
                  </a:ext>
                </a:extLst>
              </p14:cNvPr>
              <p14:cNvContentPartPr/>
              <p14:nvPr>
                <p:extLst>
                  <p:ext uri="{42D2F446-02D8-4167-A562-619A0277C38B}">
                    <p15:isNarration xmlns:p15="http://schemas.microsoft.com/office/powerpoint/2012/main" val="1"/>
                  </p:ext>
                </p:extLst>
              </p14:nvPr>
            </p14:nvContentPartPr>
            <p14:xfrm>
              <a:off x="1043640" y="1864440"/>
              <a:ext cx="10208880" cy="3867120"/>
            </p14:xfrm>
          </p:contentPart>
        </mc:Choice>
        <mc:Fallback xmlns="">
          <p:pic>
            <p:nvPicPr>
              <p:cNvPr id="4" name="Ink 3">
                <a:extLst>
                  <a:ext uri="{FF2B5EF4-FFF2-40B4-BE49-F238E27FC236}">
                    <a16:creationId xmlns:a16="http://schemas.microsoft.com/office/drawing/2014/main" id="{473452B1-8B80-4876-9057-CEB3E01A8A43}"/>
                  </a:ext>
                </a:extLst>
              </p:cNvPr>
              <p:cNvPicPr>
                <a:picLocks noGrp="1" noRot="1" noChangeAspect="1" noMove="1" noResize="1" noEditPoints="1" noAdjustHandles="1" noChangeArrowheads="1" noChangeShapeType="1"/>
              </p:cNvPicPr>
              <p:nvPr/>
            </p:nvPicPr>
            <p:blipFill>
              <a:blip r:embed="rId5"/>
              <a:stretch>
                <a:fillRect/>
              </a:stretch>
            </p:blipFill>
            <p:spPr>
              <a:xfrm>
                <a:off x="1034280" y="1855080"/>
                <a:ext cx="10227600" cy="3885840"/>
              </a:xfrm>
              <a:prstGeom prst="rect">
                <a:avLst/>
              </a:prstGeom>
            </p:spPr>
          </p:pic>
        </mc:Fallback>
      </mc:AlternateContent>
      <p:pic>
        <p:nvPicPr>
          <p:cNvPr id="5" name="Audio 4">
            <a:hlinkClick r:id="" action="ppaction://media"/>
            <a:extLst>
              <a:ext uri="{FF2B5EF4-FFF2-40B4-BE49-F238E27FC236}">
                <a16:creationId xmlns:a16="http://schemas.microsoft.com/office/drawing/2014/main" id="{D065072E-C43C-451F-81E0-3357515690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9293586"/>
      </p:ext>
    </p:extLst>
  </p:cSld>
  <p:clrMapOvr>
    <a:masterClrMapping/>
  </p:clrMapOvr>
  <mc:AlternateContent xmlns:mc="http://schemas.openxmlformats.org/markup-compatibility/2006" xmlns:p14="http://schemas.microsoft.com/office/powerpoint/2010/main">
    <mc:Choice Requires="p14">
      <p:transition spd="slow" p14:dur="2000" advTm="218108"/>
    </mc:Choice>
    <mc:Fallback xmlns="">
      <p:transition spd="slow" advTm="218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1093</TotalTime>
  <Words>1251</Words>
  <Application>Microsoft Office PowerPoint</Application>
  <PresentationFormat>Widescreen</PresentationFormat>
  <Paragraphs>105</Paragraphs>
  <Slides>14</Slides>
  <Notes>1</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Tahoma</vt:lpstr>
      <vt:lpstr>Office Theme</vt:lpstr>
      <vt:lpstr>Cost  Benefit Analysis</vt:lpstr>
      <vt:lpstr>Cost Benefit Analysis</vt:lpstr>
      <vt:lpstr>PowerPoint Presentation</vt:lpstr>
      <vt:lpstr>An Alternative to Cost/Benefit Analysis The Precautionary Principle</vt:lpstr>
      <vt:lpstr>The Costs in Cost Benefit Analysis</vt:lpstr>
      <vt:lpstr>The Benefits</vt:lpstr>
      <vt:lpstr>Valuing Aesthetic or Intangible Injuries</vt:lpstr>
      <vt:lpstr>The Core Policy Questions</vt:lpstr>
      <vt:lpstr>Politics and Regulation</vt:lpstr>
      <vt:lpstr>PowerPoint Presentation</vt:lpstr>
      <vt:lpstr>FDA</vt:lpstr>
      <vt:lpstr>Fixed Asbestos in Buildings</vt:lpstr>
      <vt:lpstr>The National Flood Insurance Program</vt:lpstr>
      <vt:lpstr>Postscript Risk 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Review of Rulemaking</dc:title>
  <dc:creator>Edward P Richards</dc:creator>
  <cp:lastModifiedBy>Edward Richards</cp:lastModifiedBy>
  <cp:revision>35</cp:revision>
  <dcterms:created xsi:type="dcterms:W3CDTF">2021-06-21T19:42:55Z</dcterms:created>
  <dcterms:modified xsi:type="dcterms:W3CDTF">2023-06-18T10:57:28Z</dcterms:modified>
</cp:coreProperties>
</file>