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0:24:41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2237 2449 1411 0,'0'0'0'0,"49"24"55"0,-8-3 0 16,-1 3 32-16,-3-2 0 15,4 6-23-15,-1-4 1 16,4-3-35-16,11-7 0 15,5-2-12-15,7-3 0 16,9-6-6-16,5 1 1 16,6-1-4-16,11-1 0 15,6-2-1-15,4-2 0 16,1-1-2-16,1-1 1 16,6 4-1-16,6 4 1 15,1-1-1-15,3 9 1 0,1 6-1 16,7-1 1-16,3-2 1 15,2-1 1-15,1 2-1 16,-1-1 1-16,6 3-2 16,-1-3 0-16,5-1 0 15,1-2 1-15,3 0 4 16,0 1 0-16,6-1 9 16,4 1 1-16,-1 6-3 15,0-1 1-15,-3-3 4 0,-2 3 0 16,5-3 2-16,6 3 1 15,3-6-6-15,7-4 1 16,5 1-1-16,-5 0 1 16,2 1 2-16,0-1 1 15,0-1-1-15,2 1 1 16,7 0-3-16,-2-1 1 16,10 1-1-16,1-2 1 15,3-7-5-15,0 3 1 16,-5 6-4-16,-4 0 1 15,2-6-1-15,-4-3 0 16,5 0 2-16,-1 2 0 16,-4 5 0-16,4-4 0 15,0 2 0-15,0-5 0 16,0 4-3-16,4-1 1 16,1-1-1-16,4-2 1 15,-4-3-2-15,6 1 0 0,1-2 0 16,2 1 1-16,-5 1-2 15,0-1 1-15,5 3-2 16,-1 0 0-16,-3-9-1 16,10 2 1-16,4 2-2 15,5 2 1-15,-6-3-2 16,-1 3 0-16,10-6-1 16,4-3 1-16,1 3-2 15,3-3 0-15,6 4-1 16,4-4 0-16,-6-4-1 0,9-1 1 15,3 5-2-15,2 3 1 16,-7-3 0-16,2 3 0 16,2-3 4-16,5-5 0 15,-2 1 0-15,6-1 1 16,8-2-1-16,-3 5 0 16,-2-2 0-16,-3 4 0 15,1 0-1-15,2-5 1 16,-2-4-1-16,4 2 1 15,-4 2-2-15,8 3 1 16,-1-2-2-16,2 1 1 16,-3 1-2-16,1 2 1 15,-5 3-2-15,0 2 1 16,-3 7 0-16,-4-3 0 16,-7 3 1-16,-9 3 1 15,-9-3-1-15,-14 4 0 0,-12-4 0 16,-14 0 1-16,-4-9 0 15,-12 6 0-15,-11 3-1 16,-8 0 0-16,-6 0 0 16,-14-4 1-16,-19-1 0 15,-10-2 0-15,-8 7-1 16,-10-2 0-16,-15-5-1 16,-10 2 1-16,-16-4-2 15,-18 6 1-15,-10-4-3 16,-10 2 1-16,-4-4-2 0,-13-3 0 15,-17-9-4-15,-18-3 0 16,44 24-2465-16</inkml:trace>
  <inkml:trace contextRef="#ctx0" brushRef="#br0" timeOffset="1167.83">3999 5155 1366 0,'26'-7'0'0,"47"-6"38"15,22-3 1-15,12 2 29 16,6-1 1-16,5-3-13 15,16-2 1-15,11-3-27 16,5 1 0-16,2-3-12 0,12 1 0 16,17 2 5-16,13 3 0 15,9 1 2-15,13-3 1 16,-5 6 2-16,15-2 1 16,5-1-2-16,9 3 1 15,12 3-2-15,7-1 1 16,11 0-4-16,9 2 0 15,-2 3 5-15,7-1 0 16,-4-3-2-16,10-4 1 16,15 2 1-16,-2 6 1 15,-1-4 7-15,-4 5 0 16,0 5-7-16,-9-1 0 16,1 3 7-16,-12 0 0 15,-1 5-4-15,-19 2 0 16,-11-2-3-16,-14 3 0 15,-18 3 1-15,-12-2 0 0,-24-4 0 16,-11 3 0-16,-9 3-5 16,-20-3 1-16,-15 1 1 15,-13-6 1-15,-20 3-4 16,-6-3 0-16,-20 1-1 16,-8 1 1-16,-20-2-3 15,-11-1 1-15,-8 1-3 16,-7-3 1-16,-11 0-2 15,3-8 0-15,-10-1-3 16,-4-6 1-16,-8-6-1 16,-2-3 1-16,3 6-13 0,6 3 1 15,5 6-6-15,0-8 1 16,7 17-2318-16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0:47:44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2002 6393 1209 0,'23'0'0'0,"35"-9"27"0,23 2 1 16,27 4 35-1,14 3 1-15,19 3-11 0,12-3 1 16,15-3-29-16,17-1 0 16,27 2-10-16,27 2 1 15,31 4-2-15,11 1 0 16,3 2-4-16,14 2 1 15,11-4 0-15,10-5 0 16,11-12 1-16,-6-12 1 16,-12-11 4-16,13-17 0 15,0-10 0-15,-10-9 1 16,-11-16-1-16,-29-8 1 16,-18-12-3-16,-22-6 1 15,-23-1-1-15,-39-11 0 16,-43-3 2-16,-31 6 0 15,-36 18 7-15,-36-4 0 16,-40 1 14-16,-39 8 1 16,-35 1 1-16,-43 3 1 0,-49 5-3 15,-50 1 1-15,-37 5-6 16,-38 16 1-16,-25 16-7 16,-28 18 0-16,-17 13-7 15,-5 21 1-15,-11 21-7 16,-10 29 1-16,-11 28-3 15,-14 25 0-15,-7 24-5 16,6 34 1-16,3 41-2 16,33 21 0-16,39 16-2 15,53 10 1-15,41 18-4 0,57 6 0 16,70-8-2-16,58-23 1 16,72-242-1807-16</inkml:trace>
  <inkml:trace contextRef="#ctx0" brushRef="#br0" timeOffset="1235.52">11344 10363 1534 0,'-39'-16'0'0,"-58"-26"60"15,-28-9 0-15,-11-1 31 16,-14 0 1-16,-16 0-30 16,-16 0 1-16,-19 2-37 15,-12-2 0-15,-17 2-11 0,-11 1 1 16,-24 6-6-16,-10 3 1 15,-18 9-4-15,-1 8 1 16,-1 10-3-16,-29 6 0 16,-24 7-2-16,-14 1 0 15,-8-2-2-15,-4 4 1 16,-16 9-1-16,-10 7 0 16,-8 16 0-16,-11 6 0 15,4 13-1-15,8 17 1 16,10 22-1-16,18 17 1 15,17 16-1-15,23 14 1 16,32 12-1-16,23 13 0 16,30 8 0-16,43-2 0 15,54-7 0-15,42-9 0 0,43-12-3 16,40-18 0-16,39-28-6 16,41-19 1-16,33-16-19 15,55-15 0-15,54-23-44 16,62-19 0-16,43-22-23 15,56-13 0-15,42-15 6 16,36-5 0-16,33-2 71 16,30 5 1-16,27 2 15 15,17 7 1-15,34 5 4 16,3 6 1-16,-3 1 24 16,12-2 1-16,-5-1 17 15,-16-11 1-15,-23-7 7 0,-20-12 0 16,-17-10-6-16,-30-17 0 15,-19-20-13-15,-29-20 0 16,-39-16-6-16,-47-24 1 16,-60-18-9-16,-70-1 1 15,-84 3-19-15,-79 2 0 16,-81 2-4-16,-100 10 0 16,137 168-1536-16</inkml:trace>
  <inkml:trace contextRef="#ctx0" brushRef="#br0" timeOffset="8634.84">1203 4878 1663 0,'-5'33'79'0,"-9"43"0"16,1 30-17-16,8 15 1 16,1 26-43-16,-1 37 1 15,2 32-12-15,-3 37 1 16,3 24-4-16,1 12 0 16,4-4-1-16,7 8 1 15,3-1-3-15,7-3 1 16,11 7-2-16,7-7 0 15,0-12-1-15,7-12 0 16,11-11 1-16,-5-22 1 16,-1-23 1-16,6-27 1 15,3-23 0-15,14-20 1 16,15-15-3-16,-1-22 1 16,-1-19-2-16,13-13 1 15,15-6-2-15,9-5 1 0,2-8 0 16,15-2 1-16,27-4-1 15,15-4 0-15,19 1 2 16,24 0 0-16,21-1 3 16,11-3 0-16,15-2 1 15,19 3 0-15,4-1 0 16,8-4 1-16,-1-3-1 16,6 1 1-16,14-3-1 15,20 0 1-15,13-4-2 0,10-1 0 16,27 0 0-16,8 0 0 15,10-6-1-15,16-6 0 16,9-4 0-16,7 1 0 16,7-6-1-16,23 1 0 15,16 1 0-15,10-3 1 16,8 0-2-16,22-4 1 16,6 0 0-16,14-5 0 15,17-3-1-15,15-2 0 16,-1-4 0-16,8-5 1 15,10-5 0-15,9 2 0 16,11 3 0-16,13 1 1 16,-4-8 4-16,-11 0 1 15,-6 2 0-15,-1-3 0 16,0-2 5-16,-18 1 0 16,-34 4 3-16,-4-7 0 0,-10-3 2 15,-17-2 0-15,-18-7 1 16,-19-3 1-16,-5-8-3 15,-9-8 1-15,-15-10-2 16,-22-1 1-16,-34-1-4 16,-19 2 0-16,-30-1-2 15,-24-2 0-15,-27-10-2 16,-29 0 0-16,-33-3-3 16,-26-8 1-16,-17-18-2 15,-19-4 1-15,-19-8-1 16,-4-12 0-16,-1-14-3 0,-1-10 1 15,1-9-1-15,3-5 1 16,3-15-3-16,-3-2 1 16,0-4-2-16,-3 3 0 15,-3 2 0-15,-17 20 0 16,-15 13-1-16,-21 14 0 16,-18 13-1-16,-24 22 1 15,-22 15-1-15,-29 9 0 16,-30 5-2-16,-33 5 0 15,-35 16-10-15,-36 8 1 16,-39 4-19-16,-31 6 0 16,-36 10-14-16,-31 1 0 15,-28 9-1-15,-12-1 0 16,-6 0 10-16,-11-7 1 16,2-2 6-16,-3-8 1 15,-8-6 8-15,4-6 1 0,5-5 3 16,-8-10 1-16,-15-14 3 15,-17-4 0-15,-10 1 8 16,-13-1 1-16,-16 4 2 16,-16-10 0-16,-9-2 1 15,-12 3 1-15,-25 9 3 16,-16 5 0-16,-15 0 3 16,-24-1 1-16,-5-3 0 15,-5 4 0-15,-4 13 0 16,-14 2 1-16,-19 1-1 0,2-7 0 15,6-6-1-15,-6 8 1 16,-9 17-2-16,-1 5 0 16,5 8 1-16,-10 8 1 15,-12 8-2-15,-3 18 0 16,1 10-1-16,-7 13 0 16,-5 10-1-16,-17 8 0 15,-3 3-1-15,3 11 0 16,2 4-1-16,3 9 1 15,7 6-2-15,-8-1 0 16,3-5-1-16,-13 13 1 16,-14 12-1-16,-11 7 1 15,-12 7-1-15,6 15 0 16,6 13-1-16,16 20 1 16,13 21-1-16,5 42 0 15,14 48-2-15,605-263-1858 0</inkml:trace>
  <inkml:trace contextRef="#ctx0" brushRef="#br0" timeOffset="18468.71">3374 10226 1523 0,'0'0'0'0,"-26"14"32"0,-1 6 1 16,3 8 31-1,-3 12 0-15,1 12-22 0,-2 8 0 16,1 20-26-16,1 12 0 15,-6 15-9-15,0 16 0 16,6 10-3-16,6 19 1 16,3 25-1-16,3 17 0 15,5 20-2-15,-4 13 1 16,3 12-1-16,-3 5 1 16,-1 14-1-16,-3 8 0 15,-6 18-1-15,5 2 1 16,-1 3-1-16,1-7 1 15,4-4 0-15,-2-13 0 16,2-17 2-16,5-13 1 16,7-20 0-16,4-27 1 15,2-25 1-15,1-14 1 0,4-14 0 16,3-12 1-16,11-16-1 16,9-14 1-16,8-10 1 15,19-10 0-15,24-11 1 16,3-11 0-16,7-10 3 15,17-10 1-15,24-8 2 16,25-4 1-16,17-2-1 16,18-5 1-16,18-8-5 15,19-6 1-15,21-5-4 0,6-2 1 16,11-5-3-16,12 1 0 16,12-1-4-16,15 2 0 15,26 0-2-15,4 1 0 16,-4 3-1-16,19 2 0 15,12 6-1-15,7 6 1 16,21-1 0-16,-1 3 0 16,-9 1 0-16,6 1 1 15,12 4-1-15,11-2 1 16,12-1-1-16,4-3 1 16,8 1-1-16,2-2 1 15,3 0-1-15,14-2 0 16,3-5 0-16,3 4 0 15,3-1 0-15,5-1 0 16,-2-2 0-16,9-2 0 16,8-3-1-16,11-2 1 15,20-3-1-15,0-6 1 0,-3-5-1 16,1-1 1-16,4-3-1 16,5 1 1-16,9 0-1 15,-2 3 1-15,-7 2 0 16,-5 5 0-16,-7-1 0 15,-7 8 0-15,-9 10 0 16,-9 4 1-16,-9 5 0 16,-12 4 1-16,-21 8 0 15,-18 4 0-15,-16 1-1 16,-16 4 0-16,-17 3 1 16,-23-1 1-16,-29-4-1 0,-15-5 1 15,-22-5-2-15,-15-5 0 16,-25-4 0-16,-19-7 0 15,-19-3 0-15,-18-8 1 16,-16-7 0-16,-13-12 0 16,-10-9 1-16,-15-10 1 15,-12-11 4-15,-13-7 1 16,-10-6 3-16,-10-15 1 16,-13-15 1-16,-7-15 1 15,-5-13 0-15,-7-8 1 16,-7-2 1-16,-5-18 1 15,-9-16-1-15,-9-12 0 16,-9-6-5-16,-7-8 1 16,-5-11-2-16,-4-3 0 15,-5 4-2-15,-2 0 1 16,2-1-2-16,0 6 1 0,0 5-1 16,-2 8 1-16,1 9-3 15,-6 8 1-15,-6 14-1 16,-8 10 1-16,-14 12-2 15,-11 17 0-15,-10 21-4 16,-13 12 0-16,-16 19-2 16,-19 16 0-16,-21 14-5 15,-23 15 1-15,-18 13-12 0,-23 11 0 16,-17 9-22-16,-22 0 0 16,-10 0-8-16,-18-1 1 15,-22 1-1-15,-19-4 1 16,-15-2 21-16,-20-3 1 15,-10-5 10-15,-23-6 1 16,-21-8 11-16,-15-6 0 16,-3-4 3-16,-5-7 0 15,-16-9 18-15,-11-4 0 16,-17-8 19-16,-21 0 0 16,-13 4 5-16,-7 5 0 15,-7 4-10-15,-23-1 0 16,-7 2-7-16,-10-3 1 15,-13-6 0-15,5-4 0 16,2-9-4-16,2-2 0 16,0-1-3-16,0-4 0 15,-5 0-2-15,3 3 1 0,-3 7-8 16,0 6 1-16,-3 3-1 16,7 8 1-16,4 1-5 15,-5 8 0-15,2 2-2 16,7 8 0-16,14 11-2 15,1 0 0-15,13 7-3 16,-2 3 1-16,-5 0-2 16,6 2 1-16,6 4-1 15,12 3 0-15,6 3-1 16,7-3 1-16,2 3-3 16,3-1 1-16,1-6-1 0,19-3 0 15,16-3 1-15,1-2 0 16,-5 5 1-16,6 7 1 15,3 8 0-15,11 9 0 16,17 4 0-16,44 5 0 16,41 5 0-16,36 23 0 15,29 16-1-15,42 0 0 16,-387 134 1-16</inkml:trace>
  <inkml:trace contextRef="#ctx0" brushRef="#br0" timeOffset="62833.21">2896 5588 156 0,'-19'22'0'16,"-34"44"4"-16,-19 21 0 15,-18 15 35-15,3 22 1 16,15 13 74-16,5 14 0 16,3 6-13-16,1 9 1 15,-1-1-62-15,19 4 1 0,13 17-19 16,11 16 0-16,15 7 7 16,20 15 1-16,15 2 1 15,24 1 1-15,14 1 0 16,19-4 1-16,18-3-3 15,27-4 0-15,27-5-7 16,31 0 0-16,33-10-7 16,34 0 1-16,26-11-13 15,32-20 1-15,-314-171-856 0</inkml:trace>
  <inkml:trace contextRef="#ctx0" brushRef="#br0" timeOffset="63117.47">10021 11072 772 0,'225'2'0'16,"319"1"8"-16,73-10 1 16,15-10 14-16,18-7 0 15,19-7 15-15,8-6 0 16,20-2 9-16,-2-6 1 16,-2-6 0-16,-1-1 1 15,1-1 7-15,-5-15 1 16,-11-11 0-16,-15-3 0 15,-19 6-11-15,-36-12 0 16,-25-14-6-16,-42-7 0 16,-58 0-10-16,-59 3 1 15,-70 1-6-15,-71 11 0 0,-79 11 1 16,-64 9 1-16,-60 10-11 16,-57-7 1-16,-22 71-1292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0:48:57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1623 1808 1814 0,'0'21'0'16,"-4"21"73"-16,2 11 1 0,-6 13 43 15,-1 9 0-15,0 15-42 16,4 13 1-16,1 25-47 16,4 18 0-16,5 30-14 15,8 44 0-15,10 34-5 16,0 32 0-16,3 36-3 15,-5 38 0-15,-5 31-2 0,-3 14 1 16,-8 28-3-16,-7 20 1 16,-5 9-1-16,-2-9 0 15,7 3 0-15,2-10 0 16,2-1 0-16,5-19 1 16,-1-15-1-16,-6-19 1 15,-4-8 0-15,-1-12 0 16,-4-11 1-16,4-28 1 15,1-25 1-15,8-24 1 16,4-18 1-16,10-24 1 16,5-31 1-16,11-25 1 15,10-25 1-15,1-28 0 16,5-28 1-16,8-8 0 16,6-7-1-16,11-12 0 15,24-19-2-15,7-11 1 16,16-15-3-16,22-15 0 0,22-13-2 15,25-17 0-15,29-18-1 16,34-15 0-16,48-17-4 16,24-14 0-16,25-19-2 15,28-4 1-15,32 2-2 16,23 7 1-16,30 9-4 16,34 6 1-16,22 11-5 15,30 11 0-15,9 11-5 16,15 8 0-16,31-3-2 0,9 10 0 15,5 4 1-15,5 2 1 16,18 2 5-16,5 9 0 16,13 8 4-16,2 2 1 15,-1 7 3-15,-1 5 0 16,1 6 1-16,-3-1 1 16,-9 2 5-16,-15-2 0 15,-10 4 9-15,-21 1 1 16,-30 1 6-16,-15 3 0 15,-25 5 1-15,-34 2 1 16,-48 5-7-16,-31 5 1 16,-32 1-6-16,-33-1 1 15,-36-9-3-15,-30-8 0 16,-31-10 2-16,-15-13 1 16,-17-15-4-16,-14-19 1 15,-17-21-1-15,-11-19 0 16,-15-17-2-16,-5-21 0 0,-3-23 2 15,-6-22 1-15,-5-13 1 16,-4-32 0-16,-10-20-1 16,5-26 1-16,4-23-3 15,1-27 1-15,4-21-2 16,-2-18 1-16,-8-9-6 16,1-14 1-16,7-15-3 15,-3-7 1-15,-3-17-2 16,0 5 0-16,4 2-1 15,-1 10 1-15,-8 12-1 0,-1 7 1 16,-2 10-1 0,-5 11 1-16,-6 14-1 0,-8 10 1 15,-14 7-1-15,-19 19 1 16,-13 3-2-16,-14 23 0 16,-16 23-1-16,-15 15 0 15,-15 17-4-15,-9 18 0 16,-3 16-5-16,-8 17 1 15,-7 22-3-15,-3 19 1 16,-3 17-4-16,-3 13 0 16,-3 12-5-16,-2 8 1 15,-1 9-2-15,-4 10 0 16,-5 11 1-16,-10 6 1 16,-11 9 3-16,-11 4 1 15,-11 5 4-15,-15 3 0 16,-17 2 3-16,-17 4 1 15,-14 1 0-15,-30 2 1 0,-37-3-2 16,-29-6 1-16,-38 0-2 16,-28-1 0-16,-29 0-2 15,-25-1 1-15,-27 3 0 16,-13-4 0-16,-21 3 1 16,-7-5 0-16,-20 2 1 15,-10 0 0-15,-21 0 0 16,-6 3 1-16,-7 0-1 15,-19 6 1-15,-30-1 1 16,-3 8 1-16,-1 1 1 0,2-1 0 16,6-8 2-16,-2-5 0 15,-15-8 3-15,10-2 1 16,11 2 0-16,-1-1 0 16,-8 3 0-16,4-6 1 15,9-5 0-15,-5 2 1 16,-3 8 1-16,-6-1 1 15,-1 5 1-15,1 3 1 16,4 6 1-16,-8 3 1 16,-4 3-1-16,-6 15 0 15,5 9 0-15,-10 15 1 16,-18 11-2-16,0 13 0 16,2 10-1-16,-5 18 0 15,-8 17 0-15,-12 17 1 16,-1 12-5-16,21 23 0 15,13 22-2-15,6 17 1 0,568-202-1944 16</inkml:trace>
  <inkml:trace contextRef="#ctx0" brushRef="#br0" timeOffset="6731.66">10513 1892 1366 0,'0'0'0'16,"-58"-37"45"-16,-6 8 0 16,-17 3 37-16,-14-2 0 15,-8-1-27-15,-10-4 0 16,-19-5-28-16,-18-2 0 15,-21-7-9-15,-18 2 0 16,-5 9-4-16,-12 12 0 0,-7 10-2 16,-1 14 1-16,-10 8-2 15,-7 17 0-15,-4 8 1 16,-3 17 0-16,-7 7-1 16,5 17 0-16,0 15-4 15,2 13 1-15,0 5-2 16,-2 16 0-16,13 13-2 15,12 13 1-15,12 4-3 16,25 1 1-16,29-2-2 16,19-3 1-16,20-6-2 0,26 1 1 15,34-7 0-15,24-1 0 16,26-7-1-16,26-1 0 16,27 7 0-16,25-2 0 15,21-5 0-15,28-4 0 16,26 3 0-16,24-3 0 15,17-4 0-15,23-9 0 16,12-20-1-16,20 1 0 16,3-4-1-16,28-12 1 15,18-15 0-15,18-11 0 16,9-8 0-16,1-18 0 16,-5-21 0-16,12-18 0 15,10-15 2-15,-22-20 1 16,-27-14 11-16,-22-7 1 15,-8-15 7-15,-15-18 0 0,-14-12 21 16,-27-12 0 0,-23-4 5-16,-30-4 0 0,-31-8-6 15,-24-8 1-15,-19-18-4 16,-22-12 0-16,-22-8-6 16,-27-7 1-16,-20-9-4 15,-27-2 0-15,-16-1-5 16,-16 6 0-16,-12 9-3 15,-27 6 1-15,-22 6-5 16,-20 7 0-16,-25 2-3 16,-12 12 1-16,-21 9-3 0,-21 27 1 15,-24 20-4-15,-23 37 1 16,-23 44-3-16,-43 36 1 16,-46 42-2-16,-32 58 0 15,-28 77-4-15,-21 62 0 16,0 47-3-16,469-298-2052 15</inkml:trace>
  <inkml:trace contextRef="#ctx0" brushRef="#br0" timeOffset="9582.84">4747 1623 1332 0,'-23'-8'0'0,"-36"-17"37"16,-16-7 0-16,-12-3 32 16,1 2 0-16,-8 9-19 15,-10-6 0-15,-17-3-23 16,-10 1 1-16,2 4-12 16,-10 11 1-16,-6 4-7 0,-3 13 0 15,-5 6-2-15,-1 14 1 16,13 20 0-16,-4 10 1 15,-3 8-1-15,-2 7 0 16,2 10 0-16,3 8 0 16,11 15 0-16,-3 6 0 15,-6 0-2-15,11 10 0 16,10 14-1-16,6 13 0 16,3 4-1-16,12 7 0 15,25-3-1-15,13 3 0 16,13 1-1-16,19-1 1 15,18-10-2-15,17-4 1 16,13-4-1-16,15-3 1 16,14 6-2-16,12-2 1 15,15 3-2-15,13-3 1 16,13-12-1-16,10-4 0 0,16 3 0 16,11-6 0-16,-2-6 0 15,13-8 0-15,18-5-2 16,8-15 0-16,11-15-1 15,6-18 1-15,1-20-1 16,6-13 1-16,-1-16 1 16,2-13 0-16,8-12 1 15,-5-10 0-15,-3-8 0 16,1-11 1-16,-1-7 0 16,-4-6 1-16,-4-6 4 15,-10-6 0-15,-9-13 3 16,-16-10 0-16,-15-9 8 0,-10-10 0 15,-8-11 1-15,-22 4 0 16,-18-7 7-16,-15-1 1 16,-13-5 5-16,-10-7 0 15,-17-10 1-15,-17-6 0 16,-20-9-3-16,-20 3 1 16,-14-3-2-16,-16 7 0 15,-21 5-4-15,-23 0 0 16,-27 0-3-16,-24 14 0 15,-29 10-6-15,-20 13 0 16,-25 4-2-16,-25 25 0 16,-38 14-4-16,-22 22 1 15,-28 23-3-15,-42 32 1 16,-45 44-6-16,-14 46 0 16,-20 48-2-16,-8 39 0 0,10 21-2 15,-673 288 2-15</inkml:trace>
  <inkml:trace contextRef="#ctx0" brushRef="#br0" timeOffset="50131.94">21348 7734 1635 0,'0'0'0'0,"62"0"52"15,-9 2 1-15,5 5 36 16,-14-6 1-16,-15-1-31 16,-17 0 0-16,-2 2-27 15,-10-2 0-15,-5-14-16 16,-12-3 1-16,-22-9-6 16,-9 2 1-16,-10 3-4 0,-14 9 1 15,-15 5 0-15,-13 2 0 16,-19-1-5-16,-13-2 0 15,-11 4-4-15,-12 6 0 16,-21 5-1-16,-18 5 0 16,-15 0-9-16,-11 2 1 15,-6-4-9-15,-12-1 1 16,-2-5-5-16,-7 1 0 16,-7 0 1-16,-3 4 0 15,-3-2 7-15,-1 1 1 16,4 4 4-16,-13 0 1 15,2 1 1-15,-2-1 1 16,0-2 2-16,-5 4 1 16,-2 0 0-16,2-2 0 15,3 0 3-15,1-7 0 16,4-1 1-16,6-1 0 0,4-3 3 16,1-3 0-1,2-3 14-15,-9 3 0 16,2-2 12-16,-9 3 1 0,4 2 6 15,-2 2 0-15,1-1-6 16,-3 8 0-16,4 7-6 16,-11 8 1-16,2 2-4 15,-9 10 0-15,4 6-7 16,1 3 1-16,7 0-3 16,8 5 0-16,10 5-2 15,1 2 1-15,14 7-2 16,4 2 0-16,21 5-1 0,12-5 1 15,16 1-2-15,26 3 0 16,22-1-2-16,22 4 1 16,8-1-2-16,27 3 0 15,25-10-1-15,24 3 0 16,20-2-3-16,31 3 0 16,34 0-1-16,19-3 0 15,18-7-1-15,27-6 1 16,27-4-7-16,38 3 0 15,23-2-10-15,36 2 1 16,26-5-10-16,22 1 1 16,27 0 0-16,15-3 0 15,15-5 2-15,24 0 1 16,27 2 4-16,23-6 0 16,14-3 3-16,26 1 0 15,17 6 4-15,18-3 0 0,10 1 2 16,24-9 1-16,12-5 7 15,1-12 0-15,8-10 1 16,25-19 0-16,11-20 2 16,1-14 0-16,1-15 8 15,-1-10 1-15,6-7 9 16,-17-25 0-16,-18-21 6 16,-31-15 1-16,-31-8 14 15,-59-4 1-15,-47 4-9 16,-62-2 0-16,-54-4 3 0,-73-3 0 15,-71 9-7-15,-72-6 0 16,-72 8-5-16,-79-8 0 16,-82-6-3-16,-91-2 1 15,-97 5-5-15,-103 3 0 16,-86 18-8-16,-92 21 1 16,-77 36-6-16,-82 38 1 15,-83 38-4-15,-84 59 1 16,-86 64-2-16,-66 77 1 15,-85 88-1-15,-43 46 0 16,1250-327-2061-16</inkml:trace>
  <inkml:trace contextRef="#ctx0" brushRef="#br0" timeOffset="69866.56">3971 4053 671 0,'17'-9'0'16,"24"-3"6"-16,8-3 0 15,11-3 11-15,7 6 0 16,9 5 2-16,10 6 0 16,18-3-9-16,4 1 0 15,5-3-2-15,10 3 1 16,13 0-4-16,16 3 1 16,24 3-2-16,24 2 1 15,11-1-2-15,15-1 1 16,9 2 0-16,13 2 0 15,1-7 0-15,21 2 0 16,3 1 4-16,24 4 1 0,10 2 7 16,10-6 1-16,-3-6 3 15,12 0 1-15,17 3 6 16,4 3 1-16,-6-3 8 16,6 3 0-16,22-3 15 15,1 0 1-15,9-6-1 16,1-3 0-16,4 2-14 15,13 2 1-15,10-4-3 16,17-6 1-16,3 1 6 16,-1-2 1-16,8 1 1 0,0 1 1 15,9 2-5-15,12-4 0 16,2-1 10-16,-2 1 0 16,-9 2-8-16,-1 2 1 15,-8-3-5-15,-3 1 1 16,-7 2-3-16,-2 0 0 15,0-1-5-15,-17 1 0 16,-8 0-3-16,-3 7 1 16,-2-4 0-16,-12 6 0 15,-9 3 0-15,-27 0 1 16,-17 0-2-16,-25-4 0 16,-12 4 4-16,-25 4 0 15,-14 1-3-15,-28 2 1 16,-20 2 0-16,-20-6 1 15,-26 2-6-15,-19-1 1 16,-19-1-1-16,-18-1 0 0,-19 1-3 16,-13-8 0-16,-16-2-2 15,-15 2 0-15,-18 2-4 16,-9 3 1-16,-14 0-5 16,0 0 0-16,0 0-3 15,-14 8 0-15,-21 4-2 16,-13 1 0-16,-14 7-4 15,-10 6 1-15,72-26-2066 16</inkml:trace>
  <inkml:trace contextRef="#ctx0" brushRef="#br0" timeOffset="71114.22">6990 4467 1422 0,'0'0'0'0,"51"15"59"15,11-1 1-15,21 7 31 16,19-2 0-16,8-14-30 16,11-8 1-16,19-3-33 15,6-1 1-15,20 2-13 16,19 0 0-16,20 7-7 0,19 5 0 16,10 5-3-16,19 0 1 15,4 2-3-15,15-2 1 16,12 9-2-16,23-6 1 15,23-6-2-15,5-6 1 16,9-6-1-16,17-4 0 16,13-3 1-16,27-3 1 15,10 3 0-15,10 1 0 16,17 1-2-16,1 3 1 16,4 1 0-16,1 1 0 15,18 1-1-15,2 2 1 16,0 0-1-16,-2 5 0 15,-5 7 1-15,-2 0 1 16,-7 0 0-16,-7 6 0 16,-7-1 2-16,-14 4 0 15,-22 7-1-15,-15-3 1 0,-21 7 6 16,-13 0 0-16,-17 0 7 16,-17 1 1-16,-20-1 7 15,-20 0 0-15,-23-6 9 16,-17-6 0-16,-16-4-1 15,-25-4 1-15,-21-7 1 16,-20-5 0-16,-15-5-2 16,-20 2 0-16,-19-3-5 15,-15-1 0-15,-11-8-3 16,-15-2 1-16,-16-1-7 16,-15-3 0-16,-12 2-5 0,-6 2 1 15,-2-7-12-15,2 0 1 16,5-2-6-16,4 1 1 15,-18 25-2051-15</inkml:trace>
  <inkml:trace contextRef="#ctx0" brushRef="#br0" timeOffset="137681.04">8599 8054 1702 0,'3'43'73'0,"3"49"0"0,4 31 38 16,3 5 1-16,-4-5-39 15,-1 7 1-15,-2 8-48 16,-1 16 1-16,2 0-14 0,2 9 1 15,-9-4-5 1,5 2 0-16,7-2-3 0,8-7 1 16,1-11-2-16,4-17 0 15,1-20 0-15,1-11 1 16,1-9-2-16,2-10 1 16,3-15-1-16,6-9 0 15,7-14 0-15,0-8 0 16,7-16 1-16,1-10 1 15,5-13 1-15,9-2 1 16,31 1 0-16,11-6 1 16,6-6-1-16,9 1 1 15,13 3-1-15,15-3 1 16,24 2-2-16,15 4 0 16,13 2-1-16,19 1 0 15,8 2-2-15,19-1 1 16,3 3-1-16,16-2 0 0,14-2-1 15,28 0 0-15,23-1 0 16,4-8 1-16,12-6-1 16,2 1 0-16,13 4 0 15,17 3 0-15,-2 7-1 16,5 2 1-16,-1 0 1 16,5 3 0-16,5 6 1 15,-2 3 1-15,1 9-1 16,-8-2 1-16,-16 3 0 15,-12 5 0-15,-14 3 0 0,-17 3 0 16,-24 6 0 0,-12-1 1-16,-16 4 0 0,-22 1 0 15,-31-2 1-15,-14-3 1 16,-19-2-1-16,-22-5 1 16,-13-8 0-16,-20-4 0 15,-20-7-2-15,-11-7 0 16,-5-2 0-16,-9-6 0 15,-12-8 1-15,-6-5 1 16,-4-6-1-16,-4-11 1 16,-4-7 1-16,-3-4 1 15,2-9-3-15,0-10 1 16,-1-11-2-16,5-9 0 16,8-13 0-16,11-15 0 15,9-8-3-15,18-14 1 16,14-9-2-16,6-9 1 15,8-3-1-15,0 8 0 16,3 13 0-16,-8 10 1 0,-13 7-1 16,-17 12 0-16,-11 17 0 15,-23 13 1-15,-22 6-1 16,-18 11 0-16,-22 8 3 16,-24 11 0-16,-29 3 2 15,-22 8 0-15,-22 6 0 16,-19 7 1-16,-29 5 0 15,-22 9 0-15,-32 3 1 16,-21 9 1-16,-21 9-4 0,-26 3 0 16,-9 9 0-16,-17 0 0 15,-19 4 0-15,-3 3 0 16,-15-7 0-16,-4 0 0 16,-5-9 0-16,-13-4 0 15,-6-4-1-15,-9-8 0 16,-8-4-1-16,-16-8 0 15,6 1-1-15,-2 1 1 16,-8-2-3-16,-12 4 1 16,-16 0-1-16,-6 3 0 15,-8 4 0-15,-4-3 1 16,-5-13-1-16,-5 2 0 16,-14 7 0-16,-2 6 0 15,-8 10 0-15,1 8 0 16,-5 5-1-16,-6 16 1 15,-7 12-2-15,-10 21 1 0,-4 12-1 16,5 26 0 0,16 17 0-16,25 22 0 0,30 22-4 15,28 20 0-15,13 21-5 16,1-2 1-16,383-204-2260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0:50:25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1875 3716 1590 0,'0'0'0'0,"26"-13"39"0,-6 8 1 15,-2 2 46-15,-1 3 1 16,1 0-26-16,1 0 0 16,-5 0-39-16,4 0 1 15,3 0-9-15,4-4 0 16,10 8-5-16,9 4 1 15,11 8-3-15,12 1 0 16,5 4-2-16,9-2 1 16,20 2-3-16,8-7 1 15,16 1-2-15,15-6 1 16,10-6-1-16,7-3 0 16,7-10 0-16,-7-4 1 15,-7-7-1-15,1-3 1 16,-1-9 0-16,4 0 0 15,-13-13 3-15,2-3 0 16,-6-10 3-16,3-1 1 16,-1-2 3-16,-12-1 1 0,-11 1 5 15,-3-7 1-15,-3-2-3 16,-8-4 1-16,-12-3 3 16,-12 1 1-16,-6-3 0 15,-3-5 1-15,-2-3 2 16,-4-6 1-16,-13 6-3 15,-6-2 0-15,-16-2-2 16,-7 2 0-16,-14-8-2 16,-9 3 1-16,-15 3 0 15,-11-3 0-15,-22-7-3 16,-12 6 0-16,-15 10-3 16,-13-4 1-16,-11-2-3 0,-6 9 1 15,-15 14-2-15,-17 15 0 16,-11 13-4-16,-18 11 1 15,-6 18-4-15,-21 17 1 16,-9 20-3-16,-20 20 1 16,-18 17-2-16,-8 12 0 15,-1 13-1-15,4 8 0 16,11 12 0-16,12 8 0 16,16 13 0-16,17 5 0 15,20 7 0-15,12-5 0 16,17-10-1-16,11 6 1 15,18 9-1-15,21 1 1 16,17-13-1-16,25-4 0 16,26-8-1-16,24-2 0 15,24-5-2-15,34-3 1 0,38-6 0 16,38-13 0-16,39-18-2 16,35-10 0-16,39-14 0 15,28-16 1-15,19-13 0 16,10-14 0-16,1-8 0 15,-10-6 1-15,-8-2 1 16,-7-1 0-16,-8 6 0 16,-6 6 0-16,-3-1-5 15,-10 8 0-15,-22 3-7 16,-21-2 1-16,-210-5-1928 0</inkml:trace>
  <inkml:trace contextRef="#ctx0" brushRef="#br0" timeOffset="94003.62">1889 6109 1388 0,'18'0'0'16,"28"-7"50"-16,26 5 0 15,27 2 37-15,5-3 0 16,0-1-27-16,0 3 1 16,12-3-35-16,3 1 1 15,-7 6-14-15,10 1 1 16,14 4-5-16,17 6 1 15,13 7-3-15,11 7 0 16,11-3-2-16,12 7 1 16,17-6-2-16,17-6 0 15,15-8 0-15,26-5 1 16,6-1-1-16,17-12 0 16,0-4 0-16,28-4 1 15,29-7 0-15,6-3 0 0,4-5 0 16,2-2 1-16,12 8 0 15,11 2 0-15,14 9 4 16,0 0 1-16,7 9 0 16,-9 3 0-16,-14 3 1 15,0 1 1-15,-1-3-2 16,2 3 1-16,8-9 2 16,-23 1 1-16,-12-3-4 15,-13 2 1-15,-7-4-3 16,-29-3 0-16,-19-5 2 0,-17-4 1 15,-18-7 0-15,-21-4 1 16,-28-6 2-16,-26-11 1 16,-22-1-2-16,-37-7 1 15,-31-6-2-15,-29 1 0 16,-24-4-2-16,-24 1 1 16,-20-6-2-16,-27-4 1 15,-21-6-1-15,-29 5 0 16,-33 3 2-16,-28-1 1 15,-35 3 0-15,-38-4 1 16,-29 1-1-16,-29 5 0 16,-15 10-1-16,-32 5 0 15,-31 1-2-15,-15 1 1 16,-9 10-3-16,-16-3 1 16,-12 2-4-16,-18 10 1 15,-22 5-2-15,-10 8 1 16,-5 2-3-16,-19 8 1 15,-12 1-2-15,-5 4 1 0,-11 5-2 16,-8 5 1-16,3 2-2 16,6 5 1-16,-2 2-4 15,-1 10 1-15,-7 9-4 16,10 12 0-16,11 12-5 16,18 26 1-16,27 21-3 15,42 29 1-15,34 30-2 0,41 29 1 16,55 21-2-1,56 10 1-15,50 13-1 0,72-1 1 16,67-8-3-16,71-25 0 16,61-25-4-16,62-56 1 15,60-52-13-15,57-48 1 16,-281-21-1612-16</inkml:trace>
  <inkml:trace contextRef="#ctx0" brushRef="#br0" timeOffset="96416.05">18170 3269 1814 0,'0'0'0'0,"2"-45"73"16,1 5 1-16,-3 9 53 15,-12 7 1-15,-9 5-55 16,-20 8 1-16,-22 11-43 16,-12 14 1-16,-18 26-14 15,-15 22 1-15,-19 21-7 0,-10 33 1 16,-11 40-1-16,-6 35 0 16,10 23 0-16,9 13 1 15,23 8-2-15,20 1 1 16,21-1-3-16,25-21 1 15,31-15-3-15,29-22 1 16,28-28-2-16,14-25 0 16,17-27 0-16,22-26 0 15,27-36-1-15,14-23 0 16,3-24-1-16,7-23 0 16,15-22-4-16,-1-22 1 15,-1-15-1-15,-7-18 0 16,-152 112-1978-16</inkml:trace>
  <inkml:trace contextRef="#ctx0" brushRef="#br0" timeOffset="96833.75">18718 4107 1836 0,'-10'8'0'0,"-17"13"4"16,-4 21 0-16,-1 15 6 16,-5 17 1-16,-7 13 26 15,-4 16 0-15,-7 8-13 0,4 5 1 16,5 12-1-16,11-7 0 16,9-12-2-16,20-13 1 15,17-20-5-15,28-21 1 16,28-24-4-16,14-24 1 15,11-24-2-15,13-28 1 16,15-33-2-16,-1-24 0 16,-10-31 0-16,-10-11 1 15,-13-1-4-15,-29 8 1 16,-42 5-2-16,-30 22 1 16,-35 11-3-16,-27 25 1 15,-22 20 1-15,-11 28 0 16,-1 26-3-16,2 26 0 15,-2 28-6-15,12 3 0 16,21 0-9-16,24-16 1 16,54-41-1717-16</inkml:trace>
  <inkml:trace contextRef="#ctx0" brushRef="#br0" timeOffset="97583.6">19717 3558 1814 0,'31'12'0'0,"58"21"13"0,18 14 1 16,6 6 6-16,-9 10 0 15,-12 9 33 1,-20 8 1-16,-22 1-8 0,-17-1 1 15,-17 1-4-15,-12-10 1 16,-8-5-4-16,-8-12 1 16,-4-9-7-16,-4-7 1 15,-1-5-8-15,-9-18 1 16,-7-18-5-16,-9-15 0 16,-7-14-7-16,1-13 0 15,0-6-5-15,3-2 1 16,8 4-4-16,10 20 1 15,8 22-7-15,5 35 1 16,6 37-3-16,8 22 1 16,11 25-1-16,11 11 0 0,5 5 0 15,10-7 0-15,10-15-1 16,13-23 1-16,24-29-1 16,2-25 0-16,3-25 0 15,-2-29 0-15,2-25 0 16,-1-28 0-16,3-22-1 15,-6-30 0-15,-12-33-2 16,-8-37 0-16,-6-29-6 16,-5-30 0-16,-13-29-19 15,-7-1 1-15,-9-1-18 16,-5 9 1-16,-2 25-28 16,2 35 1-16,3 42 5 0,4 36 1 15,-5 42 34-15,-4 32 0 16,-6 36 22-16,5 25 1 15,6 28 9-15,2 38 0 16,4 45 5-16,2 38 0 16,6 44 13-16,11 50 1 15,13 30 13-15,4 7 1 16,1-1 14-16,-11-18 1 16,-12-26-2-16,-11-28 0 15,-5-42-5-15,-2-29 0 16,2-31-7-16,4-26 0 15,-3-14-4-15,3-19 0 16,-4-14-10-16,-7-20 0 16,-16-4-1894-16</inkml:trace>
  <inkml:trace contextRef="#ctx0" brushRef="#br0" timeOffset="98067.26">18429 6876 1713 0,'0'0'0'16,"0"0"78"-16,27 38 1 15,15 41 63-15,13 30 1 16,6 28-59-16,17 20 0 16,26 49-42-16,9 30 0 15,-11 11-23-15,-8-6 1 16,-8-20-5-16,-12-27 0 16,-16-30-1-16,-14-39 0 0,-12-47-4 15,-14-28 1-15,-4-17-8 16,-3-24 1-16,3-18-4 15,-21-36 1-15,7 45-1901 16</inkml:trace>
  <inkml:trace contextRef="#ctx0" brushRef="#br0" timeOffset="98349.36">18605 6749 1511 0,'4'-5'0'0,"0"-16"12"0,10 2 0 15,9 14 17-15,21 17 0 16,24 21-7-16,19 21 0 16,21 20 11-16,10 18 0 15,18 19 1-15,3 17 0 16,-7 5 13-16,2 9 1 16,-2 3-1-16,-10-1 0 15,-14-8-9-15,-8-16 0 16,-4-25-3-16,-17-29 0 15,-17-19-12-15,-11-18 0 16,-18-17-9-16,-8-29 0 16,-11-37-6-16,-10-32 1 15,-4 86-1657-15</inkml:trace>
  <inkml:trace contextRef="#ctx0" brushRef="#br0" timeOffset="98682.98">19863 5739 1343 0,'0'0'0'0,"-10"-14"19"15,1 2 1-15,3 5 27 16,1 14 0-16,0 13 38 16,5 25 0-16,14 23-32 0,5 34 1 15,15 29 0-15,5 18 1 16,5 24-3-16,16 35 0 15,16 15 5-15,5-8 1 16,3-20-2-16,-9-20 1 16,-17-23-8-16,-4-30 0 15,1-25-10-15,2-13 0 16,2-9-6-16,3-6 0 16,-5-8-16-16,-8-20 0 15,-10-15-11-15,-4-17 0 16,-1-18-5-16,-3-15 0 15,-31 24-1864-15</inkml:trace>
  <inkml:trace contextRef="#ctx0" brushRef="#br0" timeOffset="99557.5">22500 4657 1511 0,'0'-5'0'0,"0"-19"-2"16,-3 3 0-16,-4 3 3 15,-13 8 1-15,-20 1 50 16,-13 13 1-16,-7 13 7 0,-14 14 1 15,-16 20-4-15,-9 14 1 16,-7 34-9-16,-9 26 0 16,-17 39 21-16,3 38 0 15,18 37-8-15,25 10 0 16,21 6-13-16,26-20 0 16,30-24-10-16,19-32 0 15,15-36-10-15,10-32 1 16,11-28-9-16,13-26 1 15,20-22-5-15,9-25 0 16,2-29-5-16,-2-22 1 16,0-27-4-16,1-17 0 15,6-24 4-15,-9-12 0 16,-15-9 5-16,-16 2 0 16,-10 5-9-16,-13 21 1 15,-12 23-6-15,-8 16 0 16,-7 22-4-16,-7 17 1 0,-5 6-5 15,-7 15 0-15,14 3-1984 16</inkml:trace>
  <inkml:trace contextRef="#ctx0" brushRef="#br0" timeOffset="99866.32">21426 6439 1623 0,'0'0'0'0,"7"-20"10"16,21-6 1-16,29-23 9 0,19-8 0 16,13-14 32-16,19-12 0 15,19-12 7-15,5-12 0 16,4-16-2-16,2-2 1 16,-1 2-9-16,-17 7 0 15,-19 9-10-15,-11 12 0 16,-2 17 5-16,-9 7 1 15,-12 9-6-15,-7 6 0 16,-10 13-11-16,-10 10 0 16,-8 16-7-16,-5 13 1 15,-8 10-19-15,-7 18 1 16,-12-24-1857-16</inkml:trace>
  <inkml:trace contextRef="#ctx0" brushRef="#br0" timeOffset="100482.36">20989 7701 2407 0,'0'0'0'0,"-38"5"98"16,14 2 0-16,13-2 54 16,11-5 1-16,14 5-106 15,7-1 1-15,8-9-46 16,-6-7 0-16,-2-7-3 15,0-4 0-15,7-8-8 0,13 2 1 16,19 3-26-16,7-4 0 16,10 2-14-16,4-1 1 15,-81 29-2072-15</inkml:trace>
  <inkml:trace contextRef="#ctx0" brushRef="#br0" timeOffset="100790.93">23486 6192 1859 0,'0'0'0'0,"7"0"-1"16,-7 0 1 0,7 0-4-16,-7 0 0 0,16-14 30 15,-7-5 0-15,-5-14 25 16,-6-5 1-16,-7-10 2 16,-9-3 1-16,-8-6-26 15,-2 2 0-15,1 1-22 16,-1 1 0-16,28 53-1647 15</inkml:trace>
  <inkml:trace contextRef="#ctx0" brushRef="#br0" timeOffset="101425.51">22860 3233 1903 0,'0'0'0'15,"0"0"-2"-15,39 27 1 16,12-9-57-16,12-10 0 15,-63-8-1280-15</inkml:trace>
  <inkml:trace contextRef="#ctx0" brushRef="#br0" timeOffset="115884.2">15201 5003 1243 0,'21'16'0'0,"34"25"40"16,12 30 1-16,5 21 29 15,6 13 0-15,12 15-21 16,9 20 0-16,8 26-26 16,12 12 0-16,2 16-11 15,8 16 0-15,14 1-4 16,16 15 0-16,17 8-3 16,9 10 0-16,18 12-1 0,3 4 0 15,11 8-2-15,-3 5 0 16,-6-1 0-16,-5 2 0 15,-13-1-1-15,-4 0 1 16,-8 1-1-16,-5-15 1 16,-1-6-1-16,1-9 1 15,0-2 0-15,-11-18 1 16,-8-18 1-16,-13-25 0 16,-16-20 2-16,-7-21 0 15,-5-15 2-15,-9-14 1 16,-5-9 5-16,-9-17 0 15,-2-21 3-15,2-16 1 16,2-15 2-16,3-14 0 16,0-14 1-16,1-15 1 15,18-13-2-15,8-15 1 16,2-12-2-16,8-16 1 16,16-17-4-16,20-14 0 15,10-6-3-15,10-15 1 0,3-9 0 16,5-4 0-16,7-9-2 15,12-2 1-15,11-2 0 16,15-5 0-16,6-17-1 16,16-5 0-16,9-4-1 15,5-7 0-15,8-3 6 16,6 9 1-16,-1 11 2 16,-5 8 0-16,-13 8 2 0,-13 12 0 15,-19 14-4-15,-18 14 1 16,-24 19-6-16,-30 16 1 15,-24 12-2-15,-19 10 0 16,-17 14-2-16,-18 3 1 16,-21 7-2-16,-15-1 1 15,-18 1-3-15,-13 4 1 16,-13 0 1-16,-10-4 0 16,-12-5 1-16,-8-3 1 15,-8 0-1-15,-9-6 0 16,-10-8 0-16,-8-16 0 15,-9-19-2-15,-1-12 0 16,-2-6 1-16,-3-19 0 16,-12-16 0-16,-6-32 0 15,-3-15 0-15,-1-17 0 16,-2-13-1-16,-3-8 1 16,-9-4-1-16,-1-6 1 0,1-6-1 15,-3 2 1-15,-8-11-1 16,1 9 0-16,5 8 0 15,-6 4 0-15,-6 0 0 16,-2 9 0-16,3 4-1 16,-2 2 0-16,-4 10 0 15,6 10 0-15,7 8-2 16,2 11 1-16,6 9 0 16,4 10 0-16,5 3-2 15,1 15 0-15,0-1-1 0,7 18 0 16,7 11-1-16,3 10 1 15,-4 6-2-15,1 5 1 16,2 9-1-16,3 11 1 16,8 10-2-16,-3 3 1 15,1 9-1-15,-2 4 0 16,-2-1 0-16,5 6 0 16,10-1 0-16,-3 8 0 15,-6 3-1-15,1 2 1 16,-5 7-2-16,0 1 1 15,1-1-2-15,-1-2 1 16,-5 7-1-16,-8 1 0 16,-6-1 0-16,-4 3 0 15,-5-3-1-15,-8 5 0 16,-10-1 0-16,-8 2 1 16,-12 3-1-16,-10 6 0 0,-12 6 0 15,-16 5 1-15,-14 7 0 16,-20 10 0-16,-24 16-1 15,-20 18 1-15,-25 22-1 16,-13 24 0-16,-8 20 0 16,-19 30 1-16,-21 29-1 15,-11 34 1-15,-3 20-1 16,-11 12 0-16,2-2 0 16,17 4 1-16,20 5-1 15,27-7 0-15,22-5 0 16,27-24 1-16,22-16 0 0,28-24 0 15,20-11 0-15,28-28 1 16,24-20 0-16,17-16 0 16,18-20 0-16,22-11 0 15,19-15-6-15,19-12 0 16,8-11-6-16,13-10 0 16,14-33-1894-16</inkml:trace>
  <inkml:trace contextRef="#ctx0" brushRef="#br0" timeOffset="121332.68">12947 10755 1937 0,'0'0'0'0,"-49"33"75"15,4 2 0-15,-2 10 54 16,-11 10 0-16,-15 16-54 16,-11 12 0-16,-10 12-50 0,-10 25 1 15,-19 32-11-15,-17 35 0 16,1 31-5-16,1 16 0 15,-8 12-3-15,35-16 1 16,44-21-2-16,30-31 0 16,33-38-1-16,31-27 1 15,24-32-1-15,25-25 0 16,19-29-1-16,21-30 0 16,15-32 0-16,24-25 1 15,11-22 1-15,16-21 0 16,6-20 0-16,3-2 1 15,-11 2-4-15,7 6 0 16,1 2-3-16,-34 17 1 16,-154 98-2021-16</inkml:trace>
  <inkml:trace contextRef="#ctx0" brushRef="#br0" timeOffset="122265.57">15173 9461 1747 0,'0'0'0'16,"-23"-14"90"-16,-3 2 0 15,-6 12 49-15,-9 14 0 16,-13 14-68-16,-10 17 0 16,-22 24-42-16,-6 22 0 15,-5 24-12-15,-20 34 0 16,-18 32-8-16,-1 27 1 16,11 17-3-16,15-4 0 15,6-6-1-15,27-14 1 0,27-14-1 16,29-26 1-16,26-21 1 15,27-31 0-15,26-26 0 16,18-28 1-16,14-27 1 16,18-32 0-16,19-30 1 15,5-27 1-15,7-25-10 16,9-27 1-16,15-27-3 16,-4-24 0-16,-159 164-1935 15</inkml:trace>
  <inkml:trace contextRef="#ctx0" brushRef="#br0" timeOffset="122749.24">16392 8601 2015 0,'-21'14'0'16,"-27"22"34"-16,-24 30 0 15,-22 24 25-15,-15 21 0 16,-20 25 1-16,-7 6 0 16,4 2-26-16,10-20 0 15,18-13-12-15,32-29 1 16,28-29-9-16,35-15 1 16,35-24-9-16,33-19 0 15,29-31-2-15,26-11 0 16,36-19-1-16,25-7 0 15,30 1-2-15,6 4 1 0,6 13-2 16,-14 13 1-16,-12 22-1 16,-29 25 0-16,-30 31 0 15,-21 18 0-15,-24 13-1 16,-26 23 1-16,-31 16 0 16,-37 15 0-16,-40 14 1 15,-29 17 0-15,-21 19 5 16,-23 8 0-16,-25 6 8 15,-5-5 1-15,2-19 5 16,21-24 0-16,20-34 7 0,17-23 1 16,17-26-12-16,12-21 0 15,8-20-8-15,7-14 1 16,46 1-2019-16</inkml:trace>
  <inkml:trace contextRef="#ctx0" brushRef="#br0" timeOffset="123182.77">11714 15497 1635 0,'9'-8'0'0,"8"-15"48"16,20-19 1-16,16-22 43 15,27-20 0-15,36-32-17 16,32-28 1-16,46-38-38 16,29-22 0-16,29-17-11 15,18-15 1-15,21-11-8 16,25-11 1-16,27-7 15 15,17 4 1-15,5 12 7 16,2 3 1-16,11 5-7 0,-10 15 0 16,-8 9 5-16,-12 15 0 15,-22 15-5-15,-24 21 0 16,-41 22-20-16,-35 23 0 16,-41 14-10-16,-44 24 0 15,-48 29-7-15,-36 25 0 16,-33 22-1-16,-48 21 0 15,24-14-2020-15</inkml:trace>
  <inkml:trace contextRef="#ctx0" brushRef="#br0" timeOffset="123518.64">14000 14499 1758 0,'37'-25'0'0,"74"-39"-1"16,66-41 1-16,61-41-1 16,37-30 1-16,21-27 22 15,32-20 1-15,29-19 68 16,15-16 1-16,10-14 16 15,1 4 1-15,2 9-5 0,-11 8 1 16,-21 14-32 0,-25 24 1-16,-18 22-15 0,-31 25 1 15,-27 24-10-15,-26 25 0 16,-20 27-15-16,-24 10 0 16,-29 11-15-16,-17 6 1 15,-136 63-2187-15</inkml:trace>
  <inkml:trace contextRef="#ctx0" brushRef="#br0" timeOffset="148132.56">10197 12339 1209 0,'14'38'0'0,"30"69"27"15,16 33 1-15,13 11 31 0,8 20 1 16,5 21-5-16,18 25 1 15,21 28-26-15,2 13 1 16,7 17-10-16,2 2 1 16,0 7-9-16,-4-9 0 15,2-10-7-15,-15-24 1 16,-12-34-3-16,-17-34 1 16,-90-173-1240-16</inkml:trace>
  <inkml:trace contextRef="#ctx0" brushRef="#br0" timeOffset="148899.53">9745 12614 1399 0,'-5'-14'0'0,"-11"-26"21"16,6-12 1-16,13-12 41 0,17-6 0 15,11-5-9-15,19-5 1 16,22-6-23-16,4-4 0 15,5-12-10-15,14-7 1 16,24-11-6-16,15-18 0 16,16-11-5-16,12-12 1 15,23-10-2-15,9-9 0 16,18-10 0-16,13-13 0 16,17-12 7-16,14-8 0 15,7-3 5-15,7-6 0 16,-4 5 9-16,-5 9 1 15,-3-2 9-15,-12 6 1 16,-7 4 0-16,-10 9 0 16,-10 18-7-16,-18 15 0 15,-20 23-5-15,-18 11 1 0,-15 20-1 16,-16 19 0-16,-7 14 2 16,-17 13 1-16,-18 8-6 15,-7 9 0-15,-7 10-2 16,1 3 1-16,-3 7-7 15,0 5 1-15,-5 8-5 16,4 8 1-16,2 10-3 16,3 16 0-16,12 13-2 15,3 16 0-15,8 12-4 16,8 18 0-16,20 21-3 16,25 36 0-16,24 36-2 0,19 31 0 15,11 28-1-15,4 11 0 16,-4 15-1-16,-10 5 0 15,-13-4-1-15,-12 1 1 16,-7-6-1-16,-6-7 0 16,-3-13 0-16,-9-22 0 15,-15-23 0-15,-8-27 0 16,-5-18-1-16,-9-27 1 16,-16-20-4-16,-24-40 0 15,-71-52-2048-15</inkml:trace>
  <inkml:trace contextRef="#ctx0" brushRef="#br0" timeOffset="-212528.18">22684 13012 1612 0,'0'0'47'0,"0"0"1"16,0 0 46-16,12 31 1 16,0-5-31-16,6 9 0 15,5 10-38-15,7 21 0 0,10 29-10 16,12 19 0-16,11 28-7 16,1 17 0-16,-4 30-1 15,1 1 0-15,1-10-1 16,3-22 1-16,11-22-3 15,-5-30 0-15,-11-34-5 16,-9-21 0-16,-11-25-1 16,-18-25 1-16,-22-1-1625 15</inkml:trace>
  <inkml:trace contextRef="#ctx0" brushRef="#br0" timeOffset="-212143.47">21706 13453 1635 0,'0'0'0'16,"11"-3"-14"-16,10-9 1 16,13-9 10-16,10-10 1 15,7-5 14-15,14-8 0 16,13-9 34-16,8-13 0 0,4-22 40 16,12-18 1-16,27-22-10 15,26-31 0-15,18-18-9 16,5-8 0-16,1-5-3 15,-6 17 0-15,3 12-10 16,-1 24 1-16,-4 21-14 16,-14 31 0-16,-27 35-8 15,-12 17 1-15,-118 33-1967 16</inkml:trace>
  <inkml:trace contextRef="#ctx0" brushRef="#br0" timeOffset="-211496.27">23618 13012 1668 0,'0'0'0'0,"48"-43"62"16,12 8 1 0,26 1 50-16,4 2 0 0,-7 3-40 15,0 0 1-15,7 4-47 16,-3-2 0-16,-6 1-11 15,-12 0 0-15,-17 10-6 16,-9 6 1-16,-10 8-3 16,-4 4 0-16,-3 10-2 15,-3 10 0-15,-9 10 1 16,-7 7 0-16,-10 5 0 16,-6 8 1-16,-11 1-1 15,-8 3 1-15,-9-3-1 0,-9-4 1 16,-8-4 4-16,-13 0 1 15,-13-6 3-15,-1 3 0 16,10 5 1-16,13-4 0 16,9 0 0-16,12-3 0 15,14 2-2-15,14 1 0 16,23 0-2-16,6 4 0 16,8-2-3-16,12-4 0 15,10-6-5-15,19-13 0 16,19-9-3-16,3-19 0 15,-2-23-2-15,2-18 1 16,12-20-1-16,-8-9 0 16,-16-11 0-16,-17-3 0 15,-20-2 0-15,-13 8 0 16,-21 7-2-16,-8 1 0 16,0 76-1927-16</inkml:trace>
  <inkml:trace contextRef="#ctx0" brushRef="#br0" timeOffset="-211162.89">24843 12110 1747 0,'0'0'0'0,"17"19"30"0,6 14 1 16,16 18 3-16,19 16 1 16,20 18-19-16,14 5 1 15,10 3 5-15,9 6 1 16,9 10 19-16,-2 2 0 16,-12-11-4-16,-13-13 0 15,-15-25 7-15,-7-12 0 16,-11-17-8-16,-6-14 0 15,-8-14-14-15,-14-19 1 16,-18-22-16-16,-25-21 0 16,11 57-1765-16</inkml:trace>
  <inkml:trace contextRef="#ctx0" brushRef="#br0" timeOffset="-210927.66">25596 11622 1713 0,'-11'18'0'0,"-19"27"37"16,-3 26 1-16,1 34 29 16,5 20 1-16,6 25-17 15,2 30 0-15,5 32-2 16,5 6 0-16,2-6 3 16,9-21 0-16,8-35-8 0,6-35 1 15,7-37-8 1,5-26 1-16,8-24-28 0,6-30 0 15,7-32-9-15,-5-45 1 16,-44 73-1813-16</inkml:trace>
  <inkml:trace contextRef="#ctx0" brushRef="#br0" timeOffset="-210445.5">26158 10108 1892 0,'4'16'0'16,"5"17"25"-16,10 24 0 15,8 22 28-15,8 29 0 16,6 32-17-16,4 24 0 16,8 35-1-16,4 33 0 0,-4 16-2 15,-18-13 1-15,-24-33 0 16,-22-39 0-16,-19-42-6 15,-12-29 1-15,-6-28-2 16,-5-26 0-16,-3-26-2 16,-15-33 1-16,-19-37-4 15,0-38 0-15,5-39-10 16,-3-51 1-16,-2-43-7 16,16-25 0-16,21-20-5 15,37-4 0-15,38 4-3 16,25 27 1-16,19 27-8 15,16 31 0-15,15 34-11 0,13 28 0 16,6 36-4-16,2 37 0 16,2 37 3-1,-14 30 1-15,-21 31 3 0,-22 30 0 16,-24 33 4-16,-25 21 1 16,-24 30 3-16,-27 10 0 15,-30 8 2-15,-11 4 0 16,0-7 0-16,13-20 1 15,65-153-1731-15</inkml:trace>
  <inkml:trace contextRef="#ctx0" brushRef="#br0" timeOffset="-209978.87">26776 10639 1623 0,'19'-5'0'16,"36"-7"0"-16,17 5 1 0,9 11 0 15,-3 4 1-15,-16 4 16 16,-8 9 0-16,-2 5 44 16,-7 7 0-16,-2 3 2 15,-6-8 1-15,-11-9-11 16,-6-7 1-16,-8-3-6 0,-12-9 1 15,5 7-16-15,-14-12 1 16,-13-9-11-16,-14-3 1 16,-15-1-12-16,-11 3 0 15,-3 1-3-15,-13 2 1 16,-15-6-5-16,5 10 1 16,23 13-3-16,15 16 0 15,20 12 2-15,14 20 0 16,13 13-2-16,8 17 0 15,7 12 3-15,10 0 0 16,9-17 0-16,13-12 1 16,16-23 0-16,6-18 0 15,-1-25 0-15,-5-23 0 16,-5-22 0-16,-4-24 0 16,0-16-6-16,0-14 1 15,-51 99-1812-15</inkml:trace>
  <inkml:trace contextRef="#ctx0" brushRef="#br0" timeOffset="-209759.73">27466 10046 1590 0,'3'7'0'0,"6"14"11"15,8 20 0-15,8 21 3 16,3 13 0-16,4 1 63 16,0 5 0-16,0 1 4 15,-2-3 1-15,-4 3-9 16,2-8 1-16,4-12-6 0,-2-12 1 15,0-20-18-15,-5-16 0 16,-6-19-15-16,1-25 0 16,1-34-18-16,0-21 1 15,-2-22-12-15,1-23 1 16,-20 130-1859-16</inkml:trace>
  <inkml:trace contextRef="#ctx0" brushRef="#br0" timeOffset="-209529.67">28085 9158 1511 0,'3'17'0'15,"10"28"79"-15,-1 37 0 16,-3 44 65-16,-1 49 1 16,3 52-39-16,-4 37 1 15,-7 22-54-15,-3 6 1 16,-1-10-9-16,-3-19 1 16,-2-24-7-16,0-33 1 15,4-36-8-15,3-37 1 16,-1-39 2-16,-1-34 0 15,3-25-14-15,1-35 0 0,3-25-7 16,1-40 1-16,1-36-9 16,-2-22 0-16,-3 123-2006 15</inkml:trace>
  <inkml:trace contextRef="#ctx0" brushRef="#br0" timeOffset="-209029.14">28429 9750 1724 0,'8'0'0'16,"12"0"0"-16,6-2 0 15,8-10 14-15,3-12 0 16,2-9 48-16,5-5 0 16,9-7-14-16,3-12 1 15,4-11 5-15,-7-10 1 16,-7-15-9-16,-7-4 0 16,-6-2-9-16,-8 4 0 15,-11 9-9-15,-12 13 1 16,-15 23-8-16,-17 26 1 0,-15 25-1 15,-17 31 1-15,-19 32-3 16,1 27 1-16,11 24-4 16,13 18 0-16,12 12 4 15,14 4 0-15,19-2 1 16,15-19 1-16,10-29-2 16,14-21 0-16,13-26-3 15,10-25 0-15,7-27-3 16,2-29 1-16,4-25-10 15,-8-27 1-15,-3-28-5 16,-5-21 1-16,-3-22-2 0,1-20 0 16,-46 172-1997-16</inkml:trace>
  <inkml:trace contextRef="#ctx0" brushRef="#br0" timeOffset="-208747.05">29392 8490 1623 0,'1'33'0'16,"5"38"18"-16,1 22 0 15,0 18 8-15,-4 9 0 16,-1-4 36-16,0-13 1 16,1-11-21-16,-1-23 1 15,-4-27 4-15,-1-18 0 16,-1-15 2-16,-4-27 0 16,-12-30-4-16,1-26 1 15,5-20-3-15,0-18 1 16,-2-25-9-16,5-19 1 15,9-22-13-15,15 8 0 0,17 27-7 16,8 27 0-16,8 21-8 16,11 17 0-16,10 21-6 15,10 18 0-15,8 7-2 16,0 2 0-16,-85 30-1845 16</inkml:trace>
  <inkml:trace contextRef="#ctx0" brushRef="#br0" timeOffset="-208362.76">31186 6517 1511 0,'8'-15'0'0,"21"-23"47"0,-8 8 1 15,-11 15 47-15,-17 30 1 16,-21 32-7-16,-25 27 0 16,-30 28-28-16,-10 18 1 15,-2 17-6-15,5-9 1 16,15-21-1-16,21-33 1 15,22-29-8-15,14-20 0 16,17-17-11-16,18-20 1 16,27-33-9-16,16-14 0 15,14-15-8-15,18-1 0 16,16 6-5-16,-1 12 0 16,-11 23-8-16,-14 21 0 15,-9 34-4-15,-20 33 1 16,-18 34-1-16,-23 30 0 15,-20 27-2-15,-19 21 0 16,-15 23 0-16,-9 5 1 0,-4 0 1 16,-5-11 0-16,-5-12 0 15,-11-10 1-15,-12-8-2 16,-13 9 0-16,-10 15-4 16,-28 20 1-16,139-197-2041 15</inkml:trace>
  <inkml:trace contextRef="#ctx0" brushRef="#br0" timeOffset="-208010.01">25714 14168 1903 0,'-16'9'0'15,"-33"15"68"-15,19-22 1 16,37-30 54-16,32-31 0 15,35-38-41-15,39-43 0 16,49-54-46-16,46-62 0 16,39-54-13-16,39-31 0 15,33-19-8-15,23-18 1 16,23-31 5-16,30-10 0 16,22 2-6-16,2 16 1 15,10 15 8-15,-29 36 0 16,-43 44 3-16,-29 38 1 15,-28 48-4-15,-50 43 1 0,-49 41-7 16,-46 39 0 0,-50 38-12-16,-49 40 1 0,-47 50-7 15,-52 31 0-15,43-62-2155 16</inkml:trace>
  <inkml:trace contextRef="#ctx0" brushRef="#br0" timeOffset="-207680.62">26333 15090 2172 0,'2'-6'0'16,"5"-15"17"-16,35-35 0 15,50-49 80-15,53-60 1 16,52-63 8-16,54-59 0 15,38-52-51-15,46-27 1 16,41-14 0-16,10-1 0 16,-3 14-14-16,5 5 1 15,-7 9-9-15,-5 26 1 16,-4 28-2-16,-39 34 0 16,-31 25-1-16,-32 35 0 15,-27 29-6-15,-24 34 1 16,-23 33-11-16,-31 12 1 15,-27 5-7-15,-23 16 0 16,-115 76-2430-16</inkml:trace>
  <inkml:trace contextRef="#ctx0" brushRef="#br0" timeOffset="-165513.91">20794 12682 1971 0,'0'0'0'16,"0"0"78"-16,-22-19 0 0,22 19 43 15,-9 3 0-15,5 6-52 16,-1 15 1-16,-9 10-49 16,0 18 1-16,-2 12-12 0,2 14 1 15,0 16-4 1,-1 20 0-16,7 21-3 15,8 12 0-15,14 14-1 0,10 14 0 16,19 8-1-16,11 8 0 16,10-5-1-16,8 7 0 15,11 4-1-15,5 0 1 16,4 6-1-16,-7-4 0 16,-11-12 2-16,-4-14 0 15,-1-12 4-15,2-13 0 16,-6-14 14-16,-1-6 1 15,-8-4 1-15,-5-10 1 16,-3-17-3-16,-2-8 0 16,-4-8-18-16,-3-10 0 15,-6-17-3-15,-10-16 1 16,-23-38-2064-16</inkml:trace>
  <inkml:trace contextRef="#ctx0" brushRef="#br0" timeOffset="-164279.12">20623 13356 1668 0,'23'-17'0'15,"39"-31"3"-15,24-11 0 16,11-9 2-16,13-6 1 16,17-11 13-16,5-7 0 15,4-11 31-15,-2-12 0 16,5-13 48-16,4-8 1 16,9-11-11-16,1-6 1 15,6-6-15-15,9-11 0 0,-1 1-17 16,11-4 0-16,9 5-16 15,4-2 1-15,6-3-11 16,8-8 0-16,9-5-9 16,2 1 1-16,3-2 1 15,9-17 0-15,-1-5 0 16,8-1 0-16,5-4-3 16,3 1 1-16,6-2 0 15,-2 4 1-15,0 3-1 0,-2 3 1 16,2 2-3-16,0 1 1 15,9 4-4-15,-1 4 0 16,3 8-1-16,-2 4 1 16,1 5-5-16,-8-1 1 15,-6 5-2-15,-12 2 0 16,-1 8-3-16,-6 6 1 16,-9 13-4-16,-14 9 1 15,-12 14-1-15,-15 10 1 16,-8 4-3-16,-12 15 1 15,-6 11-2-15,-12 11 0 16,-9 12-1-16,-11 11 1 16,-1 11-2-16,-11 6 1 15,-11 6-1-15,-1 12 1 16,-4 12-1-16,-8 12 0 16,-5 9-1-16,-2 12 0 15,-5 13-4-15,-1 17 1 0,-1 21-2 16,-1 12 1-16,0 11-4 15,-1 17 0-15,5 24-1 16,5 13 1-16,3 20-2 16,3 18 0-16,3 16 1 15,-6 15 1-15,-10 5 5 16,6 15 0-16,2 0 0 16,1 3 1-16,0 5 1 15,-9 0 0-15,-9-2 1 16,-10-14 1-16,-8-19 0 15,-4-13 0-15,-6-11 0 0,-7-12 1 16,-9-14 0-16,-9-14 0 16,-10-22 0-16,-11-6 0 15,-12-13 0-15,-11 0 1 16,-7-11-1-16,-14-8 0 16,-21-4 0-16,-11-5 0 15,-5-2 0-15,-9 5 0 16,-14 8 0-16,-15 10 0 15,-8 8 0-15,-23 18 0 16,-26 20-1-16,-34 30 1 16,-26 33-1-16,-31 22 1 15,-24 25-1-15,-21 13 1 16,-9 12 2-16,-15 6 0 16,-10-9 2-16,-5-9 1 15,4-10-2-15,14-13 1 16,19-17 0-16,32-25 0 0,28-28-1 15,28-26 0-15,25-23-3 16,20-27 1-16,20-35-2 16,20-26 0-16,157-50-2277 15</inkml:trace>
  <inkml:trace contextRef="#ctx0" brushRef="#br0" timeOffset="-163063.65">23148 14533 1668 0,'0'0'0'0,"0"0"74"0,-36 9 1 15,8 1 51-15,-9 2 1 16,-9 4-50-16,-12 3 0 16,-13-2-41-16,-6 2 1 15,-19 6-18-15,-6-1 0 16,-14 0-3-16,-17-1 1 15,-13-6-4-15,-9-2 1 16,-18-1-2-16,-19-3 0 16,-18-6 2-16,-14-7 0 15,-13-12 14-15,-6-7 1 16,-4-4 8-16,-3-14 1 16,-4-7 2-16,7-8 1 15,-2-6 0-15,0-3 0 16,-10-4-1-16,0-4 1 15,-8-5-4-15,1 1 1 0,-11-1-9 16,2 3 1-16,0 4-6 16,8 0 1-16,12-4-6 15,15-6 0-15,14-3-4 16,23 6 1-16,25 5-3 16,17-5 0-16,15-5-3 15,21 1 0-15,21 7-3 16,10-1 1-16,17 0-6 15,4-6 0-15,73 80-2357 0</inkml:trace>
  <inkml:trace contextRef="#ctx0" brushRef="#br0" timeOffset="-162596.98">14035 14114 2329 0,'0'0'0'16,"9"21"73"-16,5-9 0 15,13-5 62-15,1-14 1 16,2-13-70-16,-4-22 1 16,-5-17-44-16,-5-17 0 15,-12-28-2-15,-8-12 1 16,-10-20-1-16,-3-12 0 15,-10-9-4-15,1-20 1 0,1-11-5 16,9 6 1-16,11 13-6 16,14 27 1-16,8 34-3 15,10 15 0-15,10 13-2 16,7 11 0-16,7 26-3 16,13 20 1-16,11 23-2 15,12 19 1-15,12 12-1 16,17 9 0-16,22 7 0 15,22 7 0-15,24 3 0 16,22-2 0-16,11-6 1 0,3-4 0 16,-8-6 2-16,-13-9 0 15,-8-9 1-15,-11-11 1 16,-18-14 0-16,-8-13 1 16,-8-17-1-16,-17-13 0 15,-129 47-2369-15</inkml:trace>
  <inkml:trace contextRef="#ctx0" brushRef="#br0" timeOffset="-133761.65">20877 12889 1108 0,'0'0'0'0,"-24"-41"67"0,-1 4 1 15,-5 4 55-15,-5 4 0 16,-2 3-39-16,1 2 1 16,-4 3-34-16,3 6 0 15,5 6-17-15,7 4 0 16,9 5-10-16,6 1 0 15,-1 10-6-15,4 15 1 16,7 20-5-16,6 12 1 16,6 6-4-16,4 5 0 15,7 4-4-15,5 4 0 16,5 5-3-16,1 1 0 16,-2 2-3-16,-1-1 1 15,1 3-1-15,0 3 1 16,0 7 2-16,-1 3 0 15,3-1 3-15,1 8 0 16,4 7 4-16,2 6 1 0,3 3 1 16,2 6 1-16,-4 10 1 15,2 6 0-15,-7 8 6 16,-3 2 1-16,-3-1 3 16,-2-3 1-16,-3 1 0 15,-3-5 0-15,3-3-3 16,4-7 1-16,4-1-8 15,-1-2 1-15,6 2-5 16,-2-9 0-16,9-17-3 0,0-1 0 16,-5-1-1-16,1-10 0 15,5-8-1-15,6-5 1 16,6-5 1-16,2-2 1 16,5-6-1-16,-3-6 0 15,-5-9-2-15,1-2 1 16,-1-3-1-16,3-1 1 15,7-1-1-15,2-3 1 16,4-8 2-16,2-1 1 16,0-5 1-16,1-7 0 15,13-8 1-15,2-8 1 16,-4-8-2-16,4-8 1 16,7-2-2-16,5-8 1 15,3-5-3-15,6-8 0 16,6-9 2-16,1-9 1 15,3-17 1-15,16-12 0 16,20-10-1-16,12-10 0 0,6-14-1 16,-1-12 1-16,4-6 0 15,2-10 0-15,5 0 2 16,5-8 1-16,5-4 0 16,4 2 1-16,1 10-2 15,-5 7 0-15,4 9 0 16,0 6 1-16,-1 7-1 15,-3 6 1-15,-6-1 0 16,-10 10 0-16,-10 8-2 16,-8 1 1-16,-15 4 2 0,-7 6 0 15,-14 11 0 1,-12 4 0-16,-10 1-2 0,-11 3 0 16,-15 4 0-16,-6 7 1 15,-8 6 0-15,-10 4 0 16,-10 4 0-16,-9 3 0 15,-12 7-7-15,-1 2 1 16,2-1-4-16,3-5 1 16,8-6-3-16,1-7 0 15,-37 38-2367-15</inkml:trace>
  <inkml:trace contextRef="#ctx0" brushRef="#br0" timeOffset="-95010.06">2856 11567 1713 0,'0'0'0'0,"-28"0"61"15,1 5 1-15,-10 2 48 16,-4 7 0-16,-3-2-37 15,-7 9 1-15,-5 3-46 0,1 12 1 16,-3 13-10-16,-2 15 0 16,-12 26-6-16,-4 19 0 15,3 19 1-15,13 16 1 16,16 17 1-16,16 1 1 16,16-1 0-16,26-7 0 15,25-12 0-15,24-22 0 16,24-29-3-16,3-20 1 15,-4-17 4-15,13-14 0 16,17-11 4-16,-1-12 0 16,-13-13-4-16,-5-13 1 15,0-12-11-15,-19-29 1 16,-78 50-1979-16</inkml:trace>
  <inkml:trace contextRef="#ctx0" brushRef="#br0" timeOffset="-94480.28">3306 11747 1758 0,'10'-10'0'0,"20"-21"43"16,16-8 1-16,23-7 34 15,12 6 1-15,4 12-12 16,-8 14 0-16,-8 11-39 0,-4 13 1 16,-5 16-12-1,-5 16 0-15,-6 13-5 0,-5 14 0 16,-12 13-4-16,-12 4 1 16,-17 9-1-16,-8-5 0 15,-8-8-2-15,-1-6 0 16,2-9 0-16,1-9 1 15,3-19-2-15,-1-14 1 16,3-15-1-16,-2-24 1 16,-10-29-2-16,0-18 1 15,1-15 0-15,-3-5 0 16,3-1-1-16,-1 18 1 16,4 26 0-16,2 18 0 15,-3 21-1-15,-2 30 0 16,-1 23 0-16,13 22 1 15,5 19-2-15,5 8 0 16,9 0-1-16,13-9 1 0,12-27-1 16,15-23 0-16,11-27-1 15,6-19 1-15,-4-17-2 16,-7-22 1-16,-11-20-2 16,-3-12 1-16,-46 73-1803 15</inkml:trace>
  <inkml:trace contextRef="#ctx0" brushRef="#br0" timeOffset="-94163.89">4540 11680 1411 0,'7'6'0'15,"7"15"10"-15,6 14 0 16,6 10 8-16,2 8 0 16,2 5 41-16,-3-1 0 15,-4-4-9-15,3-6 1 16,-6-14-5-16,-3-11 1 15,-3-9 2-15,1-17 0 16,6-15-4-16,2-16 0 16,-9-13-9-16,0-16 1 15,7-16-6-15,11-15 1 16,5-7 1-16,7 2 1 16,-3 11 2-16,1 20 0 15,2 21-7-15,5 20 0 16,6 23-9-16,7 14 0 15,3 11-8-15,2 6 1 16,-3 0-6-16,-10-7 0 16,-54-19-1792-16</inkml:trace>
  <inkml:trace contextRef="#ctx0" brushRef="#br0" timeOffset="-93629.55">5722 9213 1814 0,'0'11'0'15,"0"10"31"-15,0 24 1 16,14 33 33-16,7 25 0 16,8 43-21-16,6 29 0 15,7 46-13-15,2 33 1 16,2 20-4-16,-5 11 1 15,-1 11-2-15,-4-31 0 16,-10-42-6-16,-1-43 1 16,-4-34-3-16,-7-37 1 15,-5-35-2-15,-6-22 0 16,-1-23-5-16,-2-29 1 16,-14-17-1-16,-7-42 1 15,-4-41-2-15,-1-33 0 16,3-33-1-16,-4-35 0 15,8-29 2-15,10 1 1 16,11 18-5-16,10 40 1 16,6 43-3-16,10 31 1 0,9 26-3 15,21 26 1-15,22 29-3 16,1 25 1-16,-9 27-2 16,-8 30 0-16,-10 29-1 15,-13 21 1-15,-15 17-1 16,-24 11 0-16,-21 12-1 15,-22 3 1-15,-17 4-1 16,-11-18 0-16,-1-19 0 16,11-32 0-16,22-32-3 0,18-38 0 15,19-46-8-15,25-47 1 16,-25 69-1902-16</inkml:trace>
  <inkml:trace contextRef="#ctx0" brushRef="#br0" timeOffset="-93280.34">7082 10582 1679 0,'-9'25'0'16,"-8"32"12"-16,-3 17 1 15,3 13 10-15,-3 4 1 16,8 3 85-16,-2 1 1 16,7-8-33-16,5-13 0 15,2-15-5-15,0-21 1 16,2-16-17-16,5-11 0 15,10-13-15-15,6-19 1 16,9-22-9-16,5-23 1 16,7-26-10-16,-3-11 0 15,-1-17-4-15,-8-6 1 16,-9-14-12-16,-14 1 1 0,-9-1-6 16,-6 12 1-16,-2 17-5 15,-1 25 1-15,5 36-2 16,-1 22 1-16,7 16-4 15,10 27 0-15,8 30-6 16,6 18 0-16,6 2-10 16,7-11 1-16,-39-54-1917 15</inkml:trace>
  <inkml:trace contextRef="#ctx0" brushRef="#br0" timeOffset="-92930.18">7754 10094 1467 0,'11'-10'0'0,"19"-19"32"0,5-4 1 15,2 2 37-15,-2 11 0 16,-12 8 8-16,2 18 1 15,5 14-18-15,2 24 0 16,-6 14-9-16,2 12 1 16,-7 4 5-16,-1-6 1 15,3-8-5-15,-2-18 1 16,-7-18-4-16,4-19 0 16,10-10-8-16,9-23 0 15,4-22-11-15,3-24 0 16,9-16-6-16,6-18 0 15,14-11-6-15,-11-6 0 16,-11 1 0-16,-2 8 0 16,0 14-6-16,1 13 1 15,-8 31-6-15,2 30 1 0,0 38-3 16,2 40 0-16,4 44-2 16,-8 27 1-16,-3 38 1 15,-2 35 1-15,-2 17 1 16,-1-5 1-16,-3-24 0 15,-1-33 0-15,-30-149-2105 16</inkml:trace>
  <inkml:trace contextRef="#ctx0" brushRef="#br0" timeOffset="-92566.13">5484 13012 1982 0,'7'33'0'16,"12"57"78"-16,13 52 1 16,14 52 60-16,17 32 1 15,19 27-59-15,2 14 0 16,-8-4-63-16,-12-26 0 0,-24-38-13 16,-12-42 0-16,-6-39-4 15,-14-39 0-15,-1-35-1 16,-3-20 0-16,-9-14-8 15,-9-30 1-15,14 20-1953 16</inkml:trace>
  <inkml:trace contextRef="#ctx0" brushRef="#br0" timeOffset="-92294.14">4634 13756 1702 0,'-9'2'0'16,"-14"1"16"-16,0 1 1 15,14-2 15-15,20-9 0 16,24-14 30-16,9-10 0 16,13-13 26-16,18-7 1 15,24-12-7-15,9-9 0 16,-8-15 2-16,8-8 1 16,10-2-15-16,-1-7 1 15,-8-8-5-15,-1 6 1 16,1 4-14-16,-5 9 1 15,-11 11-14-15,-6 16 1 16,-1 16-23-16,8 17 1 16,-94 33-2218-16</inkml:trace>
  <inkml:trace contextRef="#ctx0" brushRef="#br0" timeOffset="-91544.38">6468 13268 1713 0,'0'-10'0'0,"4"-11"10"15,6-24 0-15,15-26 15 16,16-7 1-16,10 4-1 0,10 10 1 16,14 7 28-16,2 20 1 15,-1 29 7-15,-4 34 0 16,1 32 1-16,-3 24 0 15,-5 23-13-15,-8 10 1 16,-20 2-3-16,-5 6 1 16,-9-5-5-16,-9-7 1 15,-11-9-12-15,-6-9 0 16,-3-6-4-16,-2-6 0 16,-10-7-7-16,-8-13 0 15,-12-16-5-15,-7-24 1 16,-5-25-2-16,-12-22 1 15,-3-22-2-15,-11-16 1 16,-14-18-4-16,-1-4 0 16,-5-6-3-16,12 18 1 15,15 29-3-15,13 29 0 16,18 30-2-16,21 29 1 0,22 30-3 16,22 12 1-1,18 13-2-15,21 1 1 0,15-12-1 16,11-16 0-16,6-30 0 15,6-25 0-15,9-30 0 16,-5-33 0-16,-13-32-2 16,-14-24 0-16,-21-25-2 15,-10-20 1-15,-19-20-4 16,-9-16 1-16,-21-18-26 16,-11-2 1-16,-11 3-38 0,-2 19 1 15,5 30-37-15,9 46 1 16,7 56 10-16,17 31 1 15,20 33 41-15,12 26 0 16,20 25 29-16,9 17 1 16,5 16 18-16,1 5 1 15,-5 9 4-15,4-5 0 16,6-12 57-16,-8-1 0 16,-15-2 33-16,-10-9 1 15,-8-18-25-15,-9-26 0 16,-7-39-16-16,-10-44 1 15,1-44-33-15,-4-33 0 16,1-40-18-16,-4-40 0 16,-14 201-2036-16</inkml:trace>
  <inkml:trace contextRef="#ctx0" brushRef="#br0" timeOffset="-91362.85">8544 11031 1881 0,'-3'19'0'0,"-3"33"41"15,-11 48 0-15,-18 83 23 16,-13 82 1-1,-5 69 18-15,-7 16 0 0,2-9-26 16,-6-19 1-16,-8-30-11 16,7-39 0-16,10-44 9 15,9-36 0-15,9-24-26 16,2-19 1-16,-2-14-11 16,-13-6 0-16,50-110-2030 0</inkml:trace>
  <inkml:trace contextRef="#ctx0" brushRef="#br0" timeOffset="-91081.19">5872 16330 2228 0,'0'0'0'16,"21"-19"26"-16,11-21 0 15,23-35 47-15,31-35 1 16,45-53 17-16,54-55 1 15,41-47-43-15,31-29 1 16,27-25 4-16,25-4 1 16,22 6-16-16,-4 14 0 15,-26 26-9-15,-33 45 1 16,-38 35-9-16,-49 40 1 16,-52 39-13-16,-51 26 0 0,-52 23-10 15,-47 19 0 1,21 50-2267-16</inkml:trace>
  <inkml:trace contextRef="#ctx0" brushRef="#br0" timeOffset="-90776.24">4590 13000 2351 0,'151'-83'0'16,"213"-121"13"-16,68-25 1 16,25 3 28-16,-2-1 0 15,-7 4 106-15,-20 8 1 16,-29 7-75-16,-27 4 1 15,-19 5-15-15,-9 9 0 16,7 6-34-16,-25-3 1 16,-10-12-14-16,-316 199-2334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0:56:32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1898 4017 1142 0,'32'0'0'16,"63"0"24"-16,32-6 0 15,16 3 37-15,16-4 1 16,12-3 9-16,14-2 0 16,4-7-20-16,10 5 0 15,9 2-16-15,9 3 1 0,18-3-6 16,8 0 1-16,20 3-3 15,7-1 0-15,23-1 9 16,10 4 0-16,21 2-2 16,12-2 1-16,-3-1-4 15,29-5 0-15,17 5-3 16,23-4 0-16,13 3-5 16,6 0 1-16,20 1 3 15,4-1 1-15,6 2-2 0,17-1 1 16,-1-5-2-16,2 1 1 15,4 4-6-15,-7 2 0 16,-6 3 2-16,-7 0 1 16,-8-3-1-16,-15-1 1 15,-15 7-3-15,-31-3 1 16,-19 1 0-16,-26-1 0 16,-14 6-4-16,-31-1 0 15,-13-2 3-15,-31 0 1 16,-19 3 0-16,-23-3 1 15,-23 0-5-15,-13-5 1 16,-14-3-1-16,-10 1 0 16,-10-2-3-16,-16 0 0 15,-16-3-2-15,-9-5 0 16,-7 1-3-16,-9-4 0 16,-14 2-4-16,-18-3 1 15,-10-1-4-15,-9-1 0 0,-11 3-3 16,-3-4 0-16,-2 3-7 15,-1 0 0-15,-3 5-19 16,-3-1 1-16,-7 17-1982 16</inkml:trace>
  <inkml:trace contextRef="#ctx0" brushRef="#br0" timeOffset="1001.83">18408 3295 1478 0,'0'0'0'0,"0"-14"2"15,0 7 1-15,0 7-3 0,-4-17 1 16,-4-11 22-16,-3-10 1 16,0-12 18-16,-3-4 1 15,-7-8 12-15,2-2 1 16,-6-4 17-16,2-1 1 16,2-14-9-16,-6 0 0 15,-2-3-12-15,-3 1 1 16,-4-3 11-16,-2-2 1 15,-3-2-6-15,-3-2 1 16,-5 6-14-16,-1 5 1 16,1-2-19-16,-1 6 1 15,1 6-9-15,0 9 1 16,-8 10-6-16,-1 2 1 16,-5 7-6-16,-1 7 1 15,8 5-5-15,-1 7 1 0,1 2-3 16,-1 9 1-16,3 6-3 15,-5 9 1-15,1 3-2 16,-5 10 1-16,-4 7-1 16,-6 5 0-16,-6 4-1 15,-8 0 0-15,-4-4 0 16,-10 1 0-16,-1-2 0 16,-9-3 0-16,-9-9-1 15,-11-4 0-15,-12-1 0 16,-10-5 0-16,-8-7 0 15,-10-4 0-15,-9 1 0 0,-5-8 0 16,-12-1 0-16,-11-2 0 16,-6-7 0-16,-12-4 0 15,-8-3 0-15,-6 0 0 16,-9-3 0-16,-10-2 0 16,-9 2 0-16,-20-1 0 15,-1-1 0-15,-6 9 0 16,-6 5 0-16,-11 8 0 15,-8 2 0-15,-6 4 1 16,-9 5-1-16,-7 5 1 16,-2 3-1-16,-2 6 1 15,-2 8-1-15,-1 2 0 16,2 4 0-16,5 4 0 16,6 6 0-16,1 5 0 15,2 11 0-15,3-8 0 16,5 1 0-16,4-1 0 0,9 4 0 15,-2 2 0-15,2 1 0 16,14 1 0-16,9 5 0 16,17 1 0-16,11 6 0 15,7-3 0-15,11-4 0 16,8-4 0-16,4 7 0 16,16 6 0-16,1 6 0 15,3 0 0-15,8-1 0 16,9 1 0-16,3 2-1 15,11 10 1-15,18 14-1 0,30-8 1 16,33-8-1-16,32-8 1 16,35 5-1-16,32-1 0 15,37 1-1-15,39-7 0 16,37-6 0-16,35-10 0 16,37-13 1-16,20-5 1 15,21-8 0-15,12-4 0 16,16 1 0-16,7 5 0 15,0 4 0-15,-3-22 0 16,-258-11-1990-16</inkml:trace>
  <inkml:trace contextRef="#ctx0" brushRef="#br0" timeOffset="34001.75">1321 5630 951 0,'0'0'51'0,"48"-4"1"15,-11 1-3 1,-5 1 1-16,-1-2-13 0,-4 1 0 16,1-2-7-16,2 5 1 15,7 0-9-15,0 0 1 16,7 0-5-16,6 5 0 15,8 0-4-15,5 2 1 16,4-3 1-16,2-4 1 16,9 0 1-16,6 0 1 15,15 0 1-15,-4 0 0 0,-5-4 1 16,11-1 1-16,12 7 0 16,3 1 1-16,-6 1 3 15,-1-1 0-15,13 6-5 16,3-1 0-16,-3 4 0 15,-1-3 1-15,12 3-5 16,6-7 1-16,9-1 0 16,-2-1 1-16,3-1 1 15,-1 1 0-15,14-8-1 16,9-2 1-16,7 2-4 16,11 2 1-16,0-2-3 0,1 1 0 15,-4 1-2-15,4-1 0 16,8 2-1-16,1-5 0 15,9 2 1-15,7-2 0 16,2 6-1-16,9 1 0 16,5 0-1-16,4 0 1 15,-1-4-2-15,15 1 1 16,5 3-2-16,7-2 0 16,4-1 1-16,12 3 0 15,-2 0 0-15,0-4 0 16,-5 1 1-16,1 1 0 15,1 2 0-15,-2 2 0 16,-4 1 1-16,-1 1 1 16,-6-1 0-16,-1 2 1 15,-8-1 2-15,-3-3 1 16,-12 3 2-16,-6-8 0 0,-7-1 0 16,-10 5 0-16,-13 0-3 15,-14 4 1-15,-14 1-1 16,-12-9 1-16,-11-1-3 15,-12-2 1-15,-5 6 0 16,-17-3 0-16,-11-3-2 16,-8-2 1-16,-5 1 2 15,0-1 0-15,-7-6 0 16,-11-3 1-16,-10 1-3 0,-13-7 1 16,-3-2-2-16,-9-2 1 15,-2-5 0-15,-1 4 0 16,-1-4-1-16,-6-5 0 15,1-5-1-15,-1-2 0 16,-1 3 1-16,-3-1 0 16,-4-2-1-16,-1-4 0 15,5-1-1-15,0-3 1 16,-2-13-3-16,2-3 0 16,2 1 0-16,5 2 0 15,-4 4-1-15,-1 0 1 16,-1 1-2-16,-1-1 1 15,-3 3-2-15,-3 5 1 16,-2 9-2-16,-3 4 1 16,-9 8-1-16,-3 5 1 15,-1 4 0-15,-5 7 0 16,1 1 0-16,-9 6 1 0,-4-2-1 16,-5 3 0-16,-8 9-1 15,-10 5 0-15,1 4-2 16,-10-1 1-16,-8 5-2 15,-6-5 0-15,-11 3-1 16,-3-1 1-16,-8 0-1 16,-13-1 0-16,-14-7 0 15,-7-2 0-15,-4-2 0 16,-11-7 0-16,-10-1 0 16,-17-2 0-16,-15-2 0 0,-15-7 0 15,-13 1 0-15,-8-1 0 16,-4 0 0-16,-9-3 0 15,-12-4 0-15,-5-1 0 16,-6-1 0-16,-8 3 0 16,-5 4 0-16,-6-1 0 15,-7 3 0-15,-7 4 0 16,0 1 0-16,-2-1 0 16,0 1 0-16,3 1 0 15,-3 1 0-15,-8 5 0 16,-8 2 0-16,-2 2 0 15,4 5-1-15,0 2 1 16,0 8 0-16,-6 4 0 16,-10 2-1-16,-1 1 1 15,2 7-1-15,10 6 1 16,19 2-1-16,-2 1 1 0,8 4-1 16,-3-4 1-16,6 1-1 15,9-3 1-15,13 0-1 16,10 1 1-16,8 0 0 15,17 3 0-15,6 5 0 16,13-5 0-16,15 1-1 16,11-3 1-16,15 3-1 15,1 2 1-15,3 7-1 16,15 0 1-16,17-3-1 16,7 3 1-16,8-4-1 15,6 1 1-15,13 11-1 0,7 4 1 16,7 6-1-16,3-1 0 15,13-5 0-15,12-3 0 16,13 0-1-16,8-8 0 16,16 3-2-16,16-4 0 15,11 1-2-15,10 5 1 16,16 6-3-16,11-4 1 16,19-4-1-16,23-2 0 15,30 1 1-15,18 2 0 16,35-1 0-16,37-8 0 15,40-8 1-15,29-16 0 16,24-20-1-16,34-21 0 16,-344 24-2037-16</inkml:trace>
  <inkml:trace contextRef="#ctx0" brushRef="#br0" timeOffset="48049.21">19304 3743 1489 0,'0'0'0'16,"16"-33"100"-16,0 6 1 15,-13 6 78-15,1 4 0 16,-1 4-69-16,-1 5 1 15,-4-1-50-15,-8 18 0 16,-18 12-28-16,-10 11 1 16,-9 13-8-16,-8 14 0 15,-1 7-7-15,-8 0 1 16,-12 1-1-16,4-6 1 16,10-11-4-16,18-14 1 15,21-18-3-15,7-15 0 16,16-3-2-16,9-29 0 15,30-20-1-15,17-8 0 16,19-9-3-16,7 1 1 0,3 6-2 16,-4 14 0-16,0 21-2 15,-8 18 1-15,-13 19 0 16,-16 23 1-16,-16 23-3 16,-16 19 1-16,-20 20-1 15,-8 18 0-15,0 5-1 16,-2-1 0-16,4-4-1 15,7-18 0-15,9-28 0 16,5-20 0-16,2-23-1 0,7-18 1 16,10-18-2-1,4-27 0-15,5-23-2 16,1-27 0-16,-36 86-2083 16</inkml:trace>
  <inkml:trace contextRef="#ctx0" brushRef="#br0" timeOffset="48284.59">20152 2444 1556 0,'0'0'0'16,"22"-7"3"-16,-5 7 0 15,-4 15 4-15,-8 20 1 16,-7 29 56-16,-3 15 0 16,-2 24 1-16,1 13 0 15,6 27-5-15,2 15 0 16,5 29 5-16,-1 6 1 15,2 1-10-15,1-17 1 0,-3-32-19 16,-3-29 1 0,-3-29-9-16,0-23 0 0,0-26-15 15,-7-26 1-15,7-12-1792 16</inkml:trace>
  <inkml:trace contextRef="#ctx0" brushRef="#br0" timeOffset="49050.9">19717 3570 1388 0,'2'12'0'0,"3"14"8"16,9-2 0-16,4-11 13 15,13-5 1-15,15-4 54 0,4-15 0 16,-1-15-18-16,0-7 1 15,2-8 24-15,11-4 1 16,11-5 0-16,2 5 0 16,3 7-15-16,-11 5 0 15,-3 14-21-15,-5 17 1 16,1 23-9-16,-5 17 1 16,-11 16-30-16,-12 15 0 15,-11 10-10-15,-12 8 0 16,-9-13-3-16,-4-4 1 15,-1-15-12-15,-7-3 1 16,-2-14-29-16,1-9 1 16,8-13-41-16,5-16 1 15,-9-28-13-15,4-10 0 0,5-12 6 16,2-11 0-16,-2-10 16 16,-6-3 0-16,-2 0 15 15,-3 16 0-15,-1 24 18 16,-6 32 0-16,-8 33 18 15,1 19 1-15,-2 28 16 16,10 9 1-16,6 11 3 16,8-1 1-16,8-7 15 15,11-12 0-15,12-24 22 16,9-21 1-16,7-28 7 16,6-22 1-16,-1-34-17 0,-3-21 0 15,-4-20-10-15,-3-19 0 16,0-32-9-16,-2-20 0 15,9-31-13 1,3-32 0-16,4-27-25 0,7-7 0 16,7 6-33-16,-7 46 0 15,-7 52-11-15,-11 53 1 16,-10 44 20-16,-7 35 0 16,-6 36 44-16,-7 41 0 15,-10 39 6-15,-7 24 0 16,-13 28 15-16,2 13 0 15,0 16 41-15,2 9 0 16,11 0 23-16,1-1 0 16,-1-8 2-16,-1-12 1 15,2-21-22-15,-1-29 1 0,-4-31-18 16,0-20 1-16,7-60-1539 16</inkml:trace>
  <inkml:trace contextRef="#ctx0" brushRef="#br0" timeOffset="49266.18">21087 3117 1321 0,'14'3'0'0,"18"2"30"16,12 4 1-16,11-5 28 16,3-13 0-16,4-19 12 0,8-6 0 15,12-10-19 1,-1-2 0-16,-9-3-10 15,-16 2 0-15,-10 2-4 0,-10 4 0 16,-12-4-6-16,-8 12 1 16,-16 33-1512-16</inkml:trace>
  <inkml:trace contextRef="#ctx0" brushRef="#br0" timeOffset="49415.85">21779 2895 1310 0,'-4'23'0'16,"-1"39"20"-16,-4 25 0 15,2 4 11-15,7 4 1 16,11-13 51-16,6-15 1 15,4-10-24-15,8-19 1 16,6-19-7-16,0-22 1 16,2-25-24-16,0-15 0 0,6-11-15 15,1-15 1 1,-44 69-1446-16</inkml:trace>
  <inkml:trace contextRef="#ctx0" brushRef="#br0" timeOffset="49732.47">22340 2765 1332 0,'3'14'0'0,"-1"23"37"16,-2 11 0-16,-7 23 45 16,-2 3 0-16,2 6-20 15,2-2 0-15,-1-7-26 16,6-5 0-16,4-9-2 16,8-17 0-16,6-14 8 0,3-11 0 15,2-13 3-15,3-11 0 16,6-15-2-1,-2-11 1-15,0-13 2 0,0-11 0 16,-3-14-12-16,-6-3 0 16,-5-2-14-16,-7-3 0 15,-9 5-10-15,-4 10 1 16,-1 18-7-16,-2 15 0 16,-2 19-4-16,-5 19 1 15,-6 19-2-15,6 6 0 16,7-1-7-16,14-1 1 15,-7-28-1724-15</inkml:trace>
  <inkml:trace contextRef="#ctx0" brushRef="#br0" timeOffset="50099.56">23042 2530 1287 0,'0'0'0'0,"12"5"10"15,0 11 0-15,1 18 11 16,-6 18 1-16,-7 19 20 15,-6 9 0-15,-2 1 6 16,-1-1 1-16,4-2 6 16,1-16 1-16,6-26-2 15,0-11 0-15,1-17-5 16,4-16 0-16,5-22-11 16,3-11 0-16,2-11-9 0,4-7 1 15,-1-10-6-15,6-11 1 16,6-22-4-1,9-2 0-15,6 6-8 0,3 20 0 16,1 31-2-16,-9 23 0 16,-12 24-5-16,-12 24 0 15,-6 26-2-15,-7 7 1 16,-3 5-2-16,2-4 1 16,1-5-2-16,4-15 0 15,0-17-2-15,3-16 0 16,11-15-2-16,3-18 0 15,-26 28-1611-15</inkml:trace>
  <inkml:trace contextRef="#ctx0" brushRef="#br0" timeOffset="51103">23964 1912 1265 0,'7'0'0'0,"18"4"2"16,-2 8 1-16,0 17 4 15,-4 16 1-15,-3 18 20 16,-7 8 1-16,-4 10 34 15,-3-2 0-15,-2 3 11 16,-2-11 1-16,4-14-6 16,0-19 0-16,-1-17-9 15,-1-9 0-15,0-12-10 16,0 7 0-16,0-7-12 16,-3-16 1-16,-2-22-7 0,-2-7 1 15,3-12-16-15,-1-5 0 16,-4-13-10-16,2-3 0 15,3-1-2-15,3 15 0 16,4 26-5-16,-1 17 1 16,-2 12-1-16,3 27 0 15,6 23-1-15,4 20 0 16,6 13-1-16,4 0 1 16,3-6-1-16,8-7 1 15,6-15-1-15,5-9 0 16,4-17 0-16,-1-13 0 15,-8-14-7-15,-5-10 1 16,-5-7-5-16,-3-12 0 16,-2-6-4-16,-1-5 0 15,1-5 1-15,1-1 0 16,3-6 2-16,2 5 0 0,6 13 1 16,-3 16 1-16,-8 20 11 15,-8 17 0-15,-2 14 6 16,-4 12 0-16,-3 11 17 15,-2 1 0-15,-2-2 18 16,1-6 1-16,-1-16 3 16,0-10 1-16,-1-8-2 15,-4-8 1-15,5 7-9 16,4-22 1-16,10-24-11 16,4-18 1-16,0-12-13 15,5-10 1-15,6-11-11 16,12-6 1-16,12-16-4 15,4 5 0-15,7 4-6 0,-6 26 1 16,-12 23-10-16,-12 33 1 16,-14 28-8-16,-15 31 0 15,-10 40 0-15,-5 14 0 16,-9 15 1-16,2 0 1 16,-1-8 3-16,4-16 0 15,8-26 2-15,2-15 1 16,6-25 3-16,0-13 1 15,8-13 0-15,6-19 1 16,9-19-2-16,12-18 1 16,16-25-4-16,15-14 1 15,10-21-4-15,12-24 1 16,12-32-3-16,8-17 0 16,0 1 6-16,-29 45 0 15,-28 64 6-15,-22 46 0 0,-19 42 6 16,-22 71 1-16,-23 81 0 15,-25 63 0-15,-27 50 2 16,-8 31 0-16,5 6 18 16,23-47 0-16,27-65 27 15,13-50 0-15,10-27 13 16,-3-30 0-16,-2-19-7 16,-19-17 1-16,-21-14-10 15,-22-13 1-15,-24-8-18 16,-27-5 1-16,-33 4-28 0,-33 10 1 15,194-21-1907-15</inkml:trace>
  <inkml:trace contextRef="#ctx0" brushRef="#br0" timeOffset="51550.73">20974 4631 1702 0,'0'0'0'15,"0"0"13"-15,-8 24 0 16,-17 39 3-16,-17 16 0 16,-29 20 12-16,-21 3 1 15,-15 2 8-15,-4-6 1 16,-4 1 6-16,14-12 0 0,15-20 24 15,22-19 0-15,31-25-8 16,24-20 0-16,21-18-9 16,29-15 0-16,35-15-8 15,16-1 0-15,17-8-14 16,11 9 0-16,10 19-8 16,-10 17 1-16,-19 23-9 15,-20 23 0-15,-21 18-4 16,-30 18 1-16,-26 5-5 15,-20 10 1-15,-18 5-1 16,-8-10 1-16,1-12-2 0,9-17 1 16,13-26-5-16,12-23 0 15,12-29 0-15,15-32 0 16,-20 56-1951-16</inkml:trace>
  <inkml:trace contextRef="#ctx0" brushRef="#br0" timeOffset="51853.4">21643 4920 1523 0,'-4'14'0'16,"-4"26"1"-16,-7 15 1 15,-11 12 22-15,1 6 1 16,4 0 69-16,9 1 1 16,10-8-23-16,13-7 1 15,15-11 2-15,9-13 1 16,8-11-5-16,3-15 1 15,-2-20-13-15,-4-13 1 0,4-16-17 16,-7-10 1-16,-1-12-9 16,-15-12 0-16,-9-10-5 15,-8-2 0-15,-10-8-14 16,-15 3 0-16,-9 4-10 16,-3 1 1-16,1 3-5 15,4 10 0-15,1 2-20 16,6 17 1-16,7 28-67 15,7 19 1-15,7 7-1707 16</inkml:trace>
  <inkml:trace contextRef="#ctx0" brushRef="#br0" timeOffset="52303.62">22221 4562 1534 0,'-5'12'0'15,"-5"21"0"-15,-1 20 0 16,6 17 0-16,5 13 0 16,0 3 64-16,1-3 1 15,8-8 34-15,4-18 1 16,4-24 0-16,4-16 0 16,11-17-23-16,5-28 0 15,4-25-8-15,3-20 1 16,4-17-13-16,-4-9 1 0,-7-13-13 15,-7-8 1-15,-13-18-13 16,-3 0 1-16,1-3-5 16,-8 13 0-16,-2 30-7 15,-2 23 0-15,-1 34-14 16,-2 41 1-16,5 26-6 16,-1 39 1-16,-4 34-3 15,0 14 0-15,2 18-1 16,1-6 0-16,1-6 0 15,3-15 0-15,9-23-1 16,1-22 1-16,-1-26-1 16,2-24 0-16,5-23-1 15,3-19 1-15,1-24-9 0,1-14 1 16,7-19-27-16,2-10 0 16,-37 100-1959-16</inkml:trace>
  <inkml:trace contextRef="#ctx0" brushRef="#br0" timeOffset="52566.08">23105 3811 1388 0,'0'0'0'15,"16"19"4"-15,-2 19 1 16,2 28-1-16,-2 13 1 16,-3 15 37-16,-2 4 1 15,-2 6 18-15,0-12 1 16,0-14 12-16,-2-19 0 16,2-23 8-16,-2-12 0 15,1-12-5-15,4-19 0 16,11-22-7-16,2-25 0 15,2-29-11-15,5-15 0 0,7-13 2 16,5-10 0-16,6-11-23 16,1 4 0-16,1 14-14 15,3 13 0-15,3 15-12 16,9 15 1-16,11 17-14 16,2 11 1-16,-78 43-1956 15</inkml:trace>
  <inkml:trace contextRef="#ctx0" brushRef="#br0" timeOffset="52784.28">24477 3158 1545 0,'-12'21'0'0,"-16"27"13"0,-16 20 0 16,-18 13 6-16,-7 11 1 16,0 12-5-16,10 1 0 15,13-1 70-15,14-5 1 16,9-11 11-1,9-10 0-15,9-12-14 0,6-21 1 16,6-19-19-16,9-16 0 16,12-13-10-16,6-18 1 15,10-28-35-15,9-13 1 16,-53 62-1864-16</inkml:trace>
  <inkml:trace contextRef="#ctx0" brushRef="#br0" timeOffset="53166.44">24652 3200 1366 0,'7'7'0'16,"13"13"20"-16,4 10 0 0,6 3-19 15,2-4 1-15,2-5 8 16,3-3 1-16,3-7-2 16,2-7 1-16,4-14 0 15,5-10 0-15,9-16 29 16,4-9 1-16,3-8 17 15,-5-7 1-15,-11-2-6 16,-7-7 1-16,-5-3-8 16,-9-2 1-16,-11-3-10 15,-12 8 0-15,-14 0-8 16,-12 18 0-16,-17 22-5 0,-16 31 1 16,-23 35-8-16,-7 19 1 15,-10 22-7-15,2 16 0 16,11 21-4-16,6 10 0 15,8 8-3-15,12-2 1 16,19-5-4-16,20-19 1 16,21-20-5-16,22-25 1 15,17-23-12-15,15-34 0 16,-61-8-1538-16</inkml:trace>
  <inkml:trace contextRef="#ctx0" brushRef="#br0" timeOffset="53552.18">26467 2201 1556 0,'-2'12'0'0,"-3"21"1"15,-13 21 1-15,-19 20 2 16,-16 16 0-16,-15 5 19 16,-13 1 0-16,-11-13 54 15,2-5 0-15,14-9 20 16,14-14 1-16,20-15-15 15,14-11 1-15,12-16-21 16,16-13 1-16,33-30-20 16,13-6 1-16,20-9-13 0,11-4 1 15,11 8-10-15,-1 6 0 16,-4 8-8-16,-8 18 1 16,-6 18-3-16,-14 18 0 15,-18 18 1-15,-26 23 1 16,-26 10-4-16,-16 12 1 15,-15 5 2-15,-11 9 0 16,-13 3 2-16,-15-3 1 16,-15 3-6-16,-17 7 1 15,-10-1-5-15,-24 10 1 16,-28 8-4-16,-39 23 1 16,218-154-2010-16</inkml:trace>
  <inkml:trace contextRef="#ctx0" brushRef="#br0" timeOffset="53833.75">21749 6633 1926 0,'0'0'0'0,"9"7"13"16,21-14 1-16,33-19 2 16,32-22 0-16,39-34 43 15,45-27 1-15,59-39 29 16,37-32 0-16,32-25-6 15,7-4 1-15,0-11-2 16,-14 11 1-16,-22 10-22 16,-27 22 1-16,-33 22-30 15,-36 21 0-15,-39 10-21 0,-46 22 0 16,-41 15-11-16,-41 4 1 16,-47 2-3-16,-39 13 1 15,71 68-2115-15</inkml:trace>
  <inkml:trace contextRef="#ctx0" brushRef="#br0" timeOffset="54118.99">20181 4664 1903 0,'44'-30'0'15,"79"-51"1"-15,77-35 0 16,105-40-1-16,70-29 1 16,54-14 47-16,19-8 1 0,19-8 26 15,10 11 1-15,1 17 2 16,-16 14 1-16,-16 17-10 16,-35 23 0-16,-40 22-21 15,-36 16 0-15,-28 7-1 16,-32 6 0-16,-34 13-24 15,-24 7 0-15,-23 6-16 16,-19 8 1-16,-175 48-2033 16</inkml:trace>
  <inkml:trace contextRef="#ctx0" brushRef="#br0" timeOffset="113433.31">25229 6434 1579 0,'0'0'0'0,"18"-21"52"0,-15 6 0 0,-12 6 40 16,-24 13 0-16,-34 6-37 15,-21 14 1-15,-22 16-33 16,-24 22 1-16,-32 21-11 16,-38 25 1-16,-34 23-3 15,-13 9 0-15,-8 9-1 16,19 0 0-16,19-4-3 16,38-18 1-16,35-23-1 15,44-30 1-15,49-20-2 0,30-18 0 16,29-19-1-16,40-17 0 15,46-17 4-15,28-14 1 16,27-11 3-16,31-4 0 16,39-5 3-16,16 8 1 15,13 12 4-15,-17 17 1 16,-11 26-1-16,-35 16 0 16,-26 12-2-16,-35 19 1 15,-35 10 3-15,-28 17 0 16,-27 15 3-16,-27 11 0 15,-24 8 5-15,-18-1 0 16,-12-6 4-16,-11-15 0 16,-7-13-1-16,2-18 1 15,9-18-10-15,12-27 1 16,15-28-6-16,22-31 0 16,9 37-2074-16</inkml:trace>
  <inkml:trace contextRef="#ctx0" brushRef="#br0" timeOffset="114037.47">25975 6426 2060 0,'0'0'0'0,"25"29"100"16,-2 7 0-16,7 23 65 16,-4 10 1-16,-7 14-89 15,-4 14 0-15,-5 12-45 16,-3 4 1-16,-3 6-15 16,-1 4 1-16,3 5-8 15,1 5 0-15,3-10-4 16,1-2 1-16,-1 2-3 0,1-3 1 15,3-13-1-15,0-10 1 16,0-7-1-16,2-9 0 16,4-13-2-16,3-15 0 15,3-13-3-15,6-24 1 16,-32-16-2194-16</inkml:trace>
  <inkml:trace contextRef="#ctx0" brushRef="#br0" timeOffset="114834.52">27178 5861 1758 0,'11'26'0'16,"17"44"69"-16,5 28 0 16,10 16 48-16,-1 20 0 15,-5 6-42-15,-5 4 0 16,-4 4-41-16,-10 5 1 15,-6-3-13-15,-3-6 1 16,-4-28-6-16,-8-12 1 16,-8-11-6-16,-8-13 1 15,-11-16-3-15,-9-12 1 16,-7-18-2-16,-2-20 1 16,1-30-1-16,-4-22 0 0,-2-24 0 15,1-21 0-15,0-33 1 16,7-15 0-16,7-13 0 15,15-17 0-15,21-17-3 16,23-11 0-16,25-8-3 16,19 5 1-16,18 3-4 15,18 11 0-15,19 17-1 16,8 12 0-16,5 18 0 16,2 23 0-16,7 30-1 15,-7 37 1-15,-15 32-2 0,-17 30 1 16,-20 33-3-16,-20 20 0 15,-28 16-3-15,-22 5 1 16,-22 9-4-16,-19-5 1 16,-23-11-1-16,-11 0 1 15,-11-5 4-15,1 0 1 16,2-5 2-16,-3-12 0 16,-1-14-1-16,4-9 1 15,8-10-2-15,16-12 1 16,46-21-1878-16</inkml:trace>
  <inkml:trace contextRef="#ctx0" brushRef="#br0" timeOffset="115436.11">23992 10260 1702 0,'0'0'0'16,"16"-48"65"-16,4 1 0 16,6-13 51-16,11-3 1 15,18-2-20-15,15-1 1 16,19-5-47-16,11-7 0 16,11-5-27-16,15 0 0 15,29-12 1-15,28-4 0 16,22-5 12-16,29-12 1 15,24-3 7-15,24-9 0 16,22-7-4-16,6-5 1 16,-8-4 2-16,-1 6 1 15,8-3 1-15,-4 3 0 16,-3 5-3-16,-18 17 1 16,-20 12 1-16,-24 14 1 15,-28 16 0-15,-31 3 1 16,-29 14-7-16,-21 8 1 0,-17 20-4 15,-22 3 1-15,-28 7-9 16,-17 1 0-16,-20 8-7 16,-10 3 0-16,-4 4-11 15,-6-1 1-15,-6-5-8 16,-1 1 1-16,-1-4-5 16,-1 0 0-16,2 12-2588 15</inkml:trace>
  <inkml:trace contextRef="#ctx0" brushRef="#br0" timeOffset="116165.87">22650 6991 1724 0,'0'0'0'16,"4"42"63"-16,8-4 0 15,13 19 48-15,12 18 0 16,10 23-54-16,13 25 1 15,13 28-39-15,1 18 0 16,5 34-7-16,2 15 1 16,6 7-5-16,4 7 1 15,3-6-1-15,-8-2 0 16,-12-8 10-16,-1-3 0 16,-1-6 5-16,-8-11 1 15,-10-13 12-15,-11-16 1 16,-12-17 9-16,-13-13 0 15,-11-23-2-15,-9-14 1 0,-5-27-8 16,-3-19 0-16,-1-23-11 16,-15-28 1-16,-19-32-18 15,-4-37 0-15,49 66-2083 16</inkml:trace>
  <inkml:trace contextRef="#ctx0" brushRef="#br0" timeOffset="117083.71">21953 7578 1467 0,'23'-12'0'16,"41"-14"5"-16,17-14 0 16,9-5 8-16,16-7 1 15,17-5 31-15,15-14 1 16,17-22-2-16,20-20 0 16,19-13 16-16,19-18 1 15,22-10 21-15,19-14 0 16,19 2-9-16,2-8 1 15,2 6-13-15,2 2 1 16,5-4-15-16,0 7 1 0,-7 9-11 16,-11 14 1-16,-22 9-10 15,-19 11 1-15,-22 16-3 16,-18 6 1-16,-15 15-5 16,-19 12 1-16,-18 5-5 15,-19 12 0-15,-17 6-3 16,-17 11 0-16,-11 12-4 15,-10 4 0-15,-7 12-3 16,-14 0 1-16,-11 9-3 16,-6 6 1-16,-2 2-2 0,-3 11 0 15,-5 7-1-15,-6 4 0 16,-7 6-1-16,-1-3 1 16,1-12-2-16,2-4 0 15,0 4 0 1,0 3 0-16,4 4-1 0,5-2 1 15,5 3-1-15,5 7 1 16,6 13-1-16,3 6 0 16,5 18 0-16,8 13 0 15,12 15 0-15,14 15 0 16,18 12-1-16,8 24 1 16,11 21-1-16,11 5 1 15,12 4-1-15,-5-2 1 16,-8-2-1-16,1-5 1 15,3-3-1-15,-12-14 1 16,-14-13 2-16,-6-9 0 0,-7-10 4 16,-10-13 0-16,-7-11 7 15,-13-15 1-15,-13-17 11 16,-12-11 0-16,-6-16 7 16,-7-10 0-16,-6-13 1 15,-5-8 0-15,0-10-3 16,-18 2 0-16,-10-9-3 15,-11-2 1-15,-5 1-5 16,-7 1 0-16,-9 5-3 16,-11 5 1-16,-13 15-5 15,-19 6 0-15,-25 14-9 0,-26 16 0 16,-36 25-6-16,-40 29 1 16,-29 20-3-16,-21 27 1 15,-15 22-3-15,-5 22 1 16,300-199-2421-16</inkml:trace>
  <inkml:trace contextRef="#ctx0" brushRef="#br0" timeOffset="144167.43">2095 7004 851 0,'0'0'0'16,"0"0"20"-16,25-19 0 16,-12 13 21-16,1 1 0 15,3-2 8-15,6-5 0 16,7 0 1-16,-2 0 0 16,-10 3-23-16,5 4 0 15,9-2 1-15,3 2 0 16,-3 5-2-16,0 0 0 15,8 0-4-15,2 2 1 16,8-2 7-16,8 0 0 16,6 1 1-16,6-1 1 15,-1-3-6-15,7-2 1 16,1-2 1-16,10 0 1 16,6 2-2-16,4 0 0 15,0-6 4-15,4 2 0 0,12 4 0 16,3 2 1-1,-3-1 3-15,0 3 0 0,9 1-7 16,1-4 1-16,-1 4-2 16,3 4 0-16,-3-4-2 15,6 1 1-15,3 1 1 16,3-4 1-16,-2-3 0 16,11-2 1-16,7-1-4 15,4-1 0-15,-6 0-1 16,-2 1 1-16,2-4-3 0,1 3 0 15,9 5 0 1,5 1 0-16,-6 3-2 0,-2-2 0 16,2-1-3-16,-2 3 0 15,11 5-1-15,1 2 1 16,-1-5-3-16,2-1 0 16,8 5-2-16,1-6 1 15,-6 0 0-15,5-4 0 16,4 4-3-16,2 0 0 15,8-2-1-15,4 1 1 16,9-1-2-16,0-2 1 16,0-1-1-16,-6-2 1 15,4 2-2-15,2-4 0 16,4-1 1-16,4-2 1 16,3 2-1-16,-3-3 1 15,-11 1-1-15,-6 0 1 16,-6 4-1-16,-9-1 0 0,-1-1-1 15,-5-1 0-15,-15-1 0 16,-6-7 0-16,-16 2-2 16,-6-4 1-16,-11-3 1 15,-12 3 0-15,-15 4 0 16,-2-2 1-16,-9-2-1 16,-12 4 1-16,-13-1-2 15,-14 3 1-15,-10 6 2 16,-11 0 1-16,-6 6-1 15,-15 3 1-15,3-12-2 0,-19 3 0 16,-17-8 0-16,-17 1 0 16,-6-1-1-16,-9 1 1 15,-15 8-2-15,-6-1 1 16,-15 0-2-16,-10-3 1 16,-2 2-3-16,-10 0 1 15,-13-1-2-15,-3 1 1 16,-6-9 0-16,-9 1 0 15,-4 10-1-15,-10-4 0 16,-10 3 0-16,-9 0 0 16,-3 9 0-16,-8-1 0 15,-14-1 0-15,-5 2 1 16,-5 5-1-16,-4 4 0 16,-8-2-1-16,-1 1 1 15,-3 4-1-15,-7 1 0 16,-4-1-1-16,-3 0 1 0,5 0 0 15,2 2 0-15,-4-9-1 16,0 2 1-16,2-7 0 16,-1 0 0-16,-5 0 0 15,5-5 1-15,3-2-1 16,-2-2 1-16,1 6-1 16,3-3 1-16,1-6-2 15,1 4 1-15,-6 9-1 16,2 6 1-16,6 5-1 0,5 1 0 15,3-1 0-15,5 5 0 16,6 4 0-16,3 3 0 16,17 5 0-16,6 1 0 15,14-1 0-15,16 4 0 16,16 0-1-16,12 3 1 16,15 1-2-16,16 1 0 15,16-2-3-15,13-1 0 16,16 4-2-16,10 0 1 15,15-3-4-15,16 0 0 16,10-1-2-16,18-2 0 16,17 0-2-16,16-1 1 15,25-7-4-15,20-8 1 16,26-5-1-16,21-5 1 16,16-2 1-16,12-3 1 15,9-4 0-15,11-5 1 16,7-3 1-16,1 3 1 15,4 2 0-15,-5 5 1 0,-7 0 0 16,-3 5 0-16,-6 0 2 16,-14 6 0-16,-13 1-20 15,-10 5 1-15,5 4-10 16,-15-13 0-16,-126-8-1836 16</inkml:trace>
  <inkml:trace contextRef="#ctx0" brushRef="#br0" timeOffset="146516.49">19161 9861 1623 0,'0'0'0'16,"0"0"55"-16,18-31 1 15,8 8 35-15,11-1 1 16,13-2-33-16,3-9 1 16,7-5-28-16,3 1 0 15,6-5-11-15,15-1 0 16,28 4-5-16,18-1 1 15,25 1-5-15,48-8 0 16,44-4-2-16,25-1 1 16,10 4-2-16,14 1 1 15,6 4-1-15,1 2 0 0,-8 0 1 16,-15-4 1-16,-11-5-1 16,-24-3 0-1,-21-2-2-15,-25 7 0 0,-26 5 0 16,-21 5 0-16,-20 5-2 15,-19-1 1-15,-30 1-3 16,-20-1 0-16,-22-2-11 16,-24-2 0-16,-17 40-1746 15</inkml:trace>
  <inkml:trace contextRef="#ctx0" brushRef="#br0" timeOffset="146901.47">22424 7826 1310 0,'-23'3'0'16,"-35"2"0"-16,-5 7 1 15,4 0 3-15,14 6 1 16,15 6 27-16,19 12 0 16,20 6-2-16,23-4 0 15,24-2 0-15,29-6 0 16,38 3-3-16,24-4 0 15,29 0-7-15,29-4 1 16,19-1-7-16,7-5 1 16,-9-2-5-16,-14-8 1 15,-16 0-3-15,-22-1 0 0,-24 8-2 16,-31 10 0 0,-32 14 4-16,-38 10 0 0,-43 15 9 15,-48 19 1-15,-56 26 0 16,-76 27 0-16,-74 29 7 15,-48 23 1-15,-32 18-6 16,11 3 1-16,18-4-5 16,49-12 0-16,254-194-1452 15</inkml:trace>
  <inkml:trace contextRef="#ctx0" brushRef="#br0" timeOffset="170982.69">4422 8073 929 0,'0'0'0'16,"32"-9"15"-16,3 6 1 15,6-1 17-15,5 3 1 0,-1-3-5 16,1-3 0-16,-2-3-4 16,0 0 0-16,6-1 0 15,6 1 1-15,6-1-4 16,2 5 1-16,-5-1 0 15,0 5 0-15,-1-3 8 16,4 1 0-16,10 1-5 16,0-1 1-16,2 1 4 15,-3 1 1-15,-8 2-3 16,1 0 0-16,8 0-2 0,6 4 1 16,3 1-5-16,0-2 1 15,-9-1-1-15,4 1 1 16,11 1-1-16,-3-1 0 15,3 3-2-15,-10-1 0 16,-1 2-2-16,-2-2 1 16,11 5 3-16,0 1 0 15,-8-4 2-15,1-4 1 16,3-1-3-16,9 1 1 16,3 1-1-16,-1-1 1 15,-2-1-3-15,4-2 1 16,6 0-3-16,1 0 1 15,-4-2-2-15,3 0 0 16,4 4-3-16,0-2 1 16,4-3-5-16,0-1 1 15,6 4 0-15,4 0 0 16,-1-5-1-16,1 2 0 0,11 4 1 16,-2-2 0-16,-5-8-1 15,1-3 0-15,11 0-1 16,2 0 1-16,-13 6-1 15,3 3 0-15,1-4-1 16,3 5 1-16,1 2 0 16,-1-3 1-16,1-6 0 15,6-1 1-15,10 5 1 16,-3 1 0-16,-8-1 1 16,0-4 0-16,3 1-1 0,-3 1 0 15,2 7-3-15,-4 3 0 16,-4 2-2-16,3 2 0 15,6-2-2-15,0 2 0 16,-8-1-2-16,1-3 0 16,7-1-1-16,1 5 0 15,-1-4 0-15,-1 2 1 16,-2-1-1-16,3-4 1 16,9 5-1-16,-7 2 1 15,2-7 0-15,2 0 0 16,-6-7-1-16,4 5 1 15,10 4-1-15,-1-2 0 16,-6-5 0-16,1 0 0 16,3 1 0-16,3 1 0 15,10-3 0-15,-5 0 0 0,1 0 0 16,-4 3 1-16,2-6 0 16,4 1 0-16,1 1 0 15,0 1 1-15,-1 0 0 16,-6-3 1-16,-9 4 0 15,3 1 0-15,1 1-1 16,-2 1 0-16,0 0 0 16,-11 1 1-16,-2-3 0 15,-5-1 0-15,1-4 0 16,-4 2 0-16,-15-1 0 16,1-1 1-16,0-3 1 15,-9-5 1-15,-14-4 1 0,-3-2 0 16,-4-3 0-16,-8-1 0 15,-4 1 1-15,-11-4 1 16,-14 3-1-16,-13-3 0 16,-10-11-1-16,-12-4 1 15,-13 3-2-15,-10 4 1 16,-15 2-2-16,-10 3 0 16,-12 0-1-16,-11 0 1 15,-12-3-5-15,-10 6 0 16,-11 10-2-16,-11-6 1 15,-16-2-2-15,-9 4 1 16,-12 6-1-16,-9 3 0 16,-10 1 0-16,-15-3 0 15,-7 1-1-15,-12 1 1 16,4-3-1-16,-4 3 0 0,-9 6 0 16,2-7 0-16,0 3-2 15,3-6 1-15,2 1-1 16,2 1 1-16,6-2-1 15,-6 0 1-15,-6 3 0 16,1 1 0-16,1 1-1 16,4 2 1-16,-5-6-1 15,-4 3 1-15,-5-2 0 16,-11 3 0-16,1 3-1 16,-3 1 0-16,1 0 0 15,1-3 1-15,-7 1 0 16,2 4 1-16,-2-3-1 15,-1 6 1-15,1 2 0 0,-3 3 0 16,-1 3-1-16,-1 1 1 16,-5 8-1-16,1-4 1 15,10-2-1-15,-1-3 0 16,0 6 0-16,-3 3 0 16,-9 3 0-16,5 3 0 15,7-6-1-15,6 0 1 16,-4 5 0-16,7 4 0 15,3 3 0-15,2 0 0 16,1 6-1-16,3-1 1 16,3 2-1-16,8 7 1 15,-1 1 0-15,7 6 0 16,6-6-1-16,4 1 0 16,6 0 0-16,7 5 1 0,1 0-1 15,-1 0 0-15,-8 5 0 16,7 0 0-16,10 4 0 15,5 3 1-15,4-7 0 16,2 0 0-16,7 2 0 16,5-1 0-16,11-1 0 15,12-5 0-15,4 1 0 16,19-1 1-16,18 0-1 16,8-3 1-16,15-6 0 15,8-3 0-15,18-12 0 0,14 0 0 16,9 3 0-16,18-3 0 15,19-4 0-15,12-1 1 16,15-11-1-16,13-5 0 16,26-2-1-16,18-1 1 15,24-10-1-15,19-2 0 16,35-8-1-16,26-1 1 16,18-5-1-16,14 1 1 15,1-5-1-15,5 0 1 16,7-5 0-16,5-3 0 15,-7 1-1-15,11 5 1 16,10 2 1-16,-5 6 1 16,-16-1 0-16,-10 6 0 15,-20-3 0-15,-18 5 0 16,-21-1 0-16,-10 0 0 0,-12 0 0 16,-15 0 1-1,-10 9 0-15,-18 4 0 0,-21-4 0 16,-15 5 0-16,-2 10-1 15,-6-12 1-15,-90 9-1993 16</inkml:trace>
  <inkml:trace contextRef="#ctx0" brushRef="#br0" timeOffset="187167.34">3690 8023 884 0,'0'0'0'0,"0"0"15"0,0 0 1 16,0 0 23-16,0 0 0 16,0 0 9-16,0 0 0 15,0 0-18-15,0 0 1 16,0 0-9-16,0 0 0 15,-18-9-3-15,13 20 1 16,2 8-4-16,-6 5 0 16,3 2-1-16,-2 2 1 15,-5 10-1-15,4 0 0 16,4 1-2-16,0 3 1 16,1 3-2-16,3 0 0 15,1 2 1-15,0-1 0 16,5-2 0-16,5-3 1 15,3-8-2-15,1 2 0 16,4-1 1-16,-1 1 0 16,6 1-3-16,0-3 1 0,4-2-2 15,-5 0 1-15,7-6-1 16,4-1 0-16,4-2 1 16,4-3 0-16,5-1 0 15,0-6 0-15,10-3-1 16,-1-1 1-16,-1-3 1 15,5 2 0-15,1-2 7 16,7 2 0-16,8 2-2 16,3-2 0-16,0-2 5 15,3 0 0-15,-4 6-1 0,8 1 0 16,5 2-1-16,0-2 0 16,-9 0-1-16,2-2 0 15,12 1-3-15,4 3 1 16,0 1-3-16,-6-3 1 15,8-3-3-15,3 3 1 16,4 0-3-16,1 0 0 16,4-3-1-16,5-7 1 15,4-4 2-15,3 2 0 16,2 0 1-16,-2 0 1 16,2-4-1-16,4 3 0 15,4-1 1-15,-2 2 0 16,-4 0-1-16,3 0 0 15,7-2-3-15,1-1 1 16,4 3-1-16,-3 0 0 16,-7 0 1-16,7 0 0 0,4 3-1 15,3-1 1-15,-7 5-1 16,2-5 1-16,-2-1-3 16,4 3 1-16,8 3-1 15,1 3 1-15,-6-1-1 16,-7-1 1-16,4-2-1 15,3-3 1-15,14 1-1 16,-3-1 1-16,-2-1-1 16,-2-2 1-16,-5-2-2 15,5-1 1-15,9-1-1 0,-1 1 1 16,-5 1-2-16,3-5 1 16,-2-3-2-16,-1 3 1 15,5 1-1-15,1 3 0 16,2-4-1-16,-4-2 0 15,0 4-1-15,0 2 1 16,1-4 0-16,4 0 0 16,4 3 2-16,6 1 0 15,-4 3 0-15,-2-5 1 16,-4-4-1-16,4 2 0 16,0-1 3-16,1-3 0 15,0 3 2-15,3-1 0 16,-4-3 0-16,4 1 0 15,8 1 0-15,-6 1 0 16,-3 1-2-16,-1-1 0 16,-2 2-3-16,6 2 1 15,-1 0-1-15,-8 3 0 0,-3 2-1 16,-6 3 1-16,-2 1-2 16,-3-1 1-16,1 1-1 15,3 1 0-15,1 4-1 16,-4-4 1-16,-5 2-1 15,-8-5 1-15,4 4-1 16,0 0 1-16,2 1-1 16,-10-7 1-16,0 0-1 15,3-6 1-15,7 3-1 0,0-6 0 16,4 2 0-16,-4-1 1 16,-7-8 0-16,4-1 0 15,5 0 0-15,5-1 0 16,-3-4-1-16,-6-1 0 15,-7-1 0-15,-6 0 1 16,1 3-2-16,-11-3 1 16,-8 1-2-16,-11 4 1 15,-7-2-1-15,-7-6 1 16,-13 1-1-16,-13-4 1 16,-15 3 0-16,-10 1 0 15,-14-5 0-15,-11-1 1 16,-11-2-1-16,-10-4 1 15,-10 0-1-15,-15 0 0 16,-10 5-1-16,-13 5 1 16,-14 0-1-16,-12 6 1 15,-11-2-1-15,-15 5 0 0,-18 5 0 16,-15 0 0-16,-6 7 0 16,-22 2 0-16,-19 1-1 15,-12 1 1-15,-9-2-1 16,-13 1 0-16,-1-3-1 15,-9-3 1-15,-2 0-1 16,-3 1 1-16,-1-3-1 16,-6-2 0-16,-6 2 0 15,-3 0 0-15,-5 0 0 16,-3-2 0-16,-3 2 0 0,-5 0 1 16,-2-1-1-16,4 6 0 15,-6 4 0-15,1 1 0 16,-4-5-1-16,-1-3 1 15,-2-2-1-15,-3 3 1 16,1 2-1-16,-1 2 1 16,8-4-1-16,-4 3 0 15,2 2 0-15,-9 1 1 16,0-6-1-16,3-3 0 16,6-2-1-16,4-2 0 15,4 6 1-15,-4 0 1 16,1 1 0-16,-2-5 0 15,2-1 0-15,-1-3 1 16,1 3 0-16,-5-4 1 16,-1-2-1-16,1 2 1 15,7 3-1-15,-7-1 1 16,0 1-1-16,-11 8 1 0,-19 8 0 16,-4 8 0-16,-7 13 0 15,1 7 0-15,-5 10 0 16,-11 10 0-16,-8 16 0 15,-12 14 0-15,-14 12 0 16,-2 9 0-16,-7 17-3 16,-7 3 0-16,-24 13-4 15,-6 15 0-15,-9 14-28 16,-9-21 1-16,429-140-1765 16</inkml:trace>
  <inkml:trace contextRef="#ctx0" brushRef="#br0" timeOffset="-188080.61">2335 10515 649 0,'0'0'0'15,"29"0"8"-15,-8 0 0 0,3 0 12 16,3 2 0 0,8 1-2-16,0-3 1 0,3-7 3 15,2 0 0-15,9 0-3 16,6-3 1-16,3 3-2 16,-3 0 1-16,0-2-3 15,-1 3 0-15,8 4 16 16,5-2 1-16,11 4 6 0,-1 0 1 15,-4 0-5-15,3 0 0 16,5-3-3-16,5-1 0 16,4 3-6-16,2-5 0 15,-4 1 6-15,4 0 1 16,7 3 2-16,1 1 1 16,-6-1-2-16,1 2 1 15,9 3-7-15,-2 3 1 16,-10-3-5-16,1 2 1 15,8 2-2-15,7 2 1 16,1-1-6-16,-5 1 1 16,0 3 0-16,4-3 1 15,8 1-4-15,2-1 1 16,0-4 1-16,4 0 0 16,0 4 0-16,8-2 0 15,6-4 1-15,5-3 1 0,-3-3-2 16,6-2 1-16,10 3-1 15,5 2 0-15,3-2-5 16,0-3 1-16,-3 2-3 16,-2-1 1-16,-2-1-2 15,11 1 1-15,2 1-2 16,3 3 1-16,-4 3-1 16,1 1 1-16,-2 1 2 15,3-3 0-15,6 1 3 16,1-1 1-16,-5-2-4 0,5 0 1 15,-4 2-4-15,-1-2 1 16,-4 0 0-16,4-2 1 16,7-1-3-16,6-1 1 15,-2 1-1-15,1-1 0 16,8-1-2-16,-1-2 1 16,2 0-1-16,4 2 1 15,2 3 1-15,-4-3 0 16,0 2 0-16,0-1 0 15,5 1 0-15,-3-1 1 16,1 2-2-16,6-1 0 16,-3 3 0-16,-1 3 0 15,4-3-1-15,0 0 0 16,-4 0 0-16,2 0 0 16,4 0 0-16,-3 0 0 0,1-8 0 15,2 1 1-15,1 2 1 16,8-2 0-16,3-2 2 15,-2-5 0-15,-7-1 0 16,-2-6 0-16,-1 0 0 16,-9 0 0-16,-2 1 1 15,-11-5 0-15,-1-1 1 16,-6-1 0-16,-6-8-1 16,-15 0 1-16,-14-3 0 15,-12-3 1-15,-11 3-3 16,-10 1 0-16,-19-2-1 0,-2 4 1 15,-15-5 0 1,-12 6 0-16,-14-4 0 0,-14 0 0 16,-13-4-1-16,-13 2 1 15,-15 6 1-15,-12 4 0 16,-8 1-1-16,-13 1 1 16,-11-1-3-16,-10 3 1 15,-4 8-2-15,-15 3 0 16,-9-4-3-16,-8 1 0 15,-7 8-2-15,-7 0 1 16,-12-2-1-16,-7 1 0 16,-6 8-1-16,-7-1 0 15,-12 1-1-15,-5-2 1 16,-9-2-1-16,-7 1 1 16,-2 6-1-16,-5-3 0 15,1 0 0-15,1-3 0 0,-1 1 0 16,-1 2 0-1,-2-6 0-15,4-3 0 0,-8-5 0 16,-6-2 0-16,-3-2 0 16,-2 4 0-16,-1-3 0 15,-5 3 0-15,-1 2 0 16,-7 1 0-16,-9 2 0 16,3 3 0-16,-9-3 0 15,-2 3 0-15,-3 2 0 16,-7 4 0-16,3 1 0 15,-4-3 0-15,4 3 0 16,-7 0 0-16,2-4 0 0,-7 0 0 16,0 3 0-16,-2-1 0 15,-2-1 0-15,2-2 0 16,-2 2 0-16,-8 2 0 16,3-1 0-16,-6 2 0 15,6-3 0-15,4 4 0 16,8 2 0-16,-5 1 0 15,-2 1 0-15,11-3 0 16,2 0 0-16,-1 0 0 16,-3 6 0-16,6 1 0 15,2-6 0-15,8 1 0 16,2 3 0-16,3-5 0 16,6 0 0-16,10 0 0 15,4 4 0-15,-3 1 0 16,1 2 0-16,0 1 0 15,2 3 0-15,6-1 0 0,1 2-1 16,2 6 1-16,11 6-1 16,1-2 1-16,12 3-1 15,4 2 1-15,8-1-1 16,-1 4 1-16,0-3-1 16,8 1 1-16,15 5-1 15,12 5 1-15,14 4 0 16,14 3 0-16,22 1-1 15,6 6 1-15,11 0-1 16,14 0 1-16,16-5-1 0,20-2 1 16,15 3-2-16,23-1 1 15,16 1-1-15,23-3 0 16,20-3-1-16,22-1 0 16,25-3-3-16,16-1 1 15,25-8-3-15,21-1 1 16,15-7-1-16,1-1 0 15,5 5 1-15,0-1 0 16,5 2 0-16,-5-2 0 16,4 6 0-16,-8 2 0 15,6 1 1-15,-11-17 0 16,-208-16-1895-16</inkml:trace>
  <inkml:trace contextRef="#ctx0" brushRef="#br0" timeOffset="-174363.78">2454 11906 1489 0,'0'0'0'15,"0"0"40"-15,0 0 0 16,12-19 38-16,7 26 0 16,13 5-25-16,9 2 1 15,3 2-33-15,5-4 0 16,9-7-9-16,2-3 1 16,7-4-5-16,7 0 1 15,15 2-3-15,11 0 1 16,8 0-3-16,13 2 0 15,6 1-1-15,9 3 0 16,-2-3-1-16,2 1 1 0,14-4-2 16,12 1 1-1,9 1 0-15,8-5 1 0,1-13 1 16,8-1 1-16,8-1 2 16,10 1 1-16,6-2 2 15,2 0 0-15,10 0 4 16,1 3 0-16,6 1 3 15,0 1 0-15,4 2 0 16,8 1 1-16,6 3-3 16,0 1 1-16,0 2-5 15,-1-2 1-15,-1 0 2 0,5 0 0 16,11 0 0-16,9 2 1 16,7 0-2-16,1 1 0 15,8 2-1-15,6-4 0 16,6 0-1-16,-2-2 0 15,-5 2-3-15,3 1 1 16,2 0-1-16,9 3 0 16,5 2-2-16,-1 2 1 15,1-4-1-15,4 1 1 16,8-1-1-16,8 0 1 16,-7 0 0-16,4 2 0 15,8 4 0-15,-2 1 0 16,-5-1 0-16,4 1 1 15,10 3-1-15,0 1 1 16,-7 1 1-16,6-1 0 16,10-2-2-16,-3 3 1 0,-8 1-1 15,9-3 1-15,3 3-1 16,13 1 1-16,0 2-2 16,0 0 1-16,3-9 4 15,-1 2 0-15,-4-6 1 16,-7 6 1-16,-7 5 1 15,6-10 0-15,2-4 0 16,-2-4 1-16,-3 2-2 16,-5-1 1-16,1-4-2 15,-15 1 0-15,-9-6-1 16,-8 0 0-16,-11 0-3 0,-11-7 1 16,-16-1-1-16,-12 1 0 15,-6 4 0-15,-23 1 0 16,-9 1 0-16,-22-1 0 15,-16-1 0-15,-19 1 0 16,-20-1-2-16,-20-2 1 16,-17-2-2-16,-24 0 1 15,-25 0-2-15,-23-3 1 16,-23-3-1-16,-23-5 1 16,-24 1-1-16,-25 4 0 15,-27 1-1-15,-19 0 1 16,-16 1-3-16,-15 1 1 15,-28 0-2-15,-27 1 0 16,-29-6 0-16,-21 0 0 16,-17-6-1-16,-11-5 1 15,-6-8-1-15,-4-1 1 0,-10 3-1 16,-4-6 1 0,-1 1-1-16,-12 1 0 0,-4 5 0 15,-8 4 0-15,-6-6 0 16,-19 4 0-16,-7 1 0 15,-6 8 0-15,-3-3 0 16,-7 4 0-16,-16 1 0 16,-7-1 1-16,-10 3-1 15,-10-1 1-15,-12 2-1 0,-3-1 1 16,-2 1-1-16,-5-1 1 16,-1 6-1-16,-8 0 1 15,-10 1-1-15,-19 8 1 16,-5 3-1-16,-6 3 1 15,-8 2-1-15,-2 4 1 16,-1 1-1-16,-5 5 1 16,-5 8-1-16,-11 4 0 15,3 1 0-15,4 1 0 16,1-5 0-16,-3 4 0 16,-7 3 0-16,6 0 0 15,13-2 0-15,4 2 1 16,3 0-1-16,8 0 1 15,18-1-1-15,5-3 1 16,9 1 0-16,6-2 0 16,9-2 0-16,11 2 0 0,20 5 0 15,10 8 0-15,5 12-1 16,5 14 1-16,3 16-1 16,24 11 1-16,17 7-2 15,18 11 1-15,14 18-2 16,33-5 0-16,39-2-1 15,45 0 0-15,41 0-5 16,40-16 0-16,27-13-11 16,38-12 1-16,44-4-9 15,37-7 1-15,44-4-7 16,46-9 0-16,52-13 0 0,61-9 0 16,44-13 3-16,37-7 0 15,28-9 12-15,19-2 0 16,22-3 6-16,21 3 0 15,17 4-8-15,20-5 1 16,3-11-7-16,-5-19 0 16,-455 40-1686-16</inkml:trace>
  <inkml:trace contextRef="#ctx0" brushRef="#br0" timeOffset="-165331.6">3059 11884 1500 0,'0'0'0'15,"0"0"43"-15,0 0 1 16,0 0 34-16,-9 43 0 15,0 0-21-15,-5 14 1 16,-4 7-36-16,-1 13 0 16,1 13-11-16,4 3 1 15,-4 2-6-15,1 6 1 16,3 2 3-16,1 5 0 16,4-4-1-16,4-13 1 0,5-8-1 15,0-5 1-15,5-3-1 16,4-6 1-16,4-2-1 15,1-4 0-15,5-10-2 16,8-6 1-16,3-7-2 16,7-7 0-16,12-4 0 15,6-5 0-15,8-3-1 16,8-4 0-16,-2-3-1 16,13-5 0-16,21-6-1 15,6-1 1-15,2-4 0 16,7-3 0-16,13-4 0 0,8-3 1 15,2 4-1-15,8-1 0 16,1-3-1-16,12 2 1 16,14 3-1-16,4 3 0 15,11 4 0-15,6 2 1 16,-3 1 0-16,7 1 0 16,0-9-1-16,-1 3 1 15,3 2-2-15,-1 0 1 16,3 0-1-16,7 0 0 15,-1 0-1-15,6-2 1 16,4-1 1-16,1 3 0 16,0 5 0-16,4 2 1 15,7-4 0-15,0 3 1 16,10-5 0-16,-1 4 1 16,-1 2 1-16,1 4 0 15,9-8 0-15,1-1 1 16,5 1-2-16,4 1 1 0,0-2-2 15,6-2 1-15,-1 0-2 16,0 1 1-16,10 4-1 16,1-5 0-16,7 0-2 15,0-3 0-15,1-7 0 16,3-2 1-16,6 1-1 16,4 1 1-16,9-1-1 15,0 1 0-15,-7 0 0 16,5 1 0-16,4-7 0 15,5 4 1-15,7 5-1 16,-9 0 0-16,-1-3 0 0,-3 1 0 16,8 4 0-16,-4 2 1 15,-1-1-1-15,-8 3 1 16,0-5 0-16,6 3 0 16,3-2 1-16,-1-2 1 15,-6 0 1-15,4-4 1 16,8-4 0-16,-3-2 1 15,11 1 0-15,-6-5 0 16,-9 0 0-16,3 1 0 16,-5 8 0-16,4-4 0 15,-5-6-2-15,-7 1 1 16,-3 0-1-16,-1-1 1 16,4-8 2-16,-9 1 1 15,-7 4 1-15,-4 1 1 0,-1 0-1 16,-2-2 0-1,2-3 0-15,-6-1 0 0,-10 3-1 16,-9 2 0-16,-11 5-2 16,-8 4 0-16,-6-1 1 15,-8 3 0-15,-6 3 0 16,-18-2 0-16,-15-8 1 16,-16 3 1-16,-13 6-3 15,-20-1 1-15,-17-5-1 16,-17-3 1-16,-16 1-1 15,-11-1 0-15,-12-2 0 0,-14-1 0 16,-16 0 0-16,-11-2 0 16,-12 0-2-16,-12-2 1 15,-13-3 0-15,-12 2 0 16,-15 1-3-16,-14 0 1 16,-11-1-1-16,-10 0 1 15,-8 1-2-15,-11 0 0 16,-12-5-1-16,-10 4 0 15,-10 5-1-15,-12 5 0 16,-12 1-1-16,-20 3 1 16,-15 1-1-16,-13-3 1 15,-9 3-1-15,-12 3 0 16,-17 3 0-16,-12 4 0 16,-11 4 0-16,-6 0 0 15,-2 2 0-15,-15-4 0 16,-8-1-1-16,-1 3 1 15,-9 5-1-15,-9-2 1 16,-14-4-1-16,-2-1 0 0,-9 5-1 16,-8-3 1-16,-6-5 0 15,-5 0 0-15,-4 5 0 16,-6-2 0-16,-3-5 0 16,-5 2 0-16,-5 5 0 15,2 0 1-15,5 0-1 16,-3-2 1-16,-4-4-1 15,2-1 1-15,-8 0-1 0,6-5 1 16,6 3 0-16,1-3 0 16,-6-4 0-16,1 4 0 15,-5-2 0-15,-3-5 0 16,-1 2 0-16,7 1 0 16,2 3 0-16,-4-5 0 15,-1-4 0-15,-1-1 0 16,2-1 0-16,8 0 0 15,6 6 0-15,2-1 0 16,-8 2 0-16,4 0 0 16,10 0 0-16,4 1 0 15,6-1 0-15,-2 1 1 16,-15-5-1-16,10 1 1 16,10 2 1-16,-3-3 0 15,-7-4 1-15,2 2 0 16,5 2 1-16,-4 6 0 15,-10 3 0-15,-9 6 1 0,-10 12-1 16,-4 14 1-16,0 20-2 16,-6 17 0-16,-3 19-3 15,-5 30 0-15,402-106-2086 16</inkml:trace>
  <inkml:trace contextRef="#ctx0" brushRef="#br0" timeOffset="-144015">4773 13990 1231 0,'0'0'0'15,"57"-9"26"-15,10 1 0 16,14 2 33-16,14 5 0 16,16-6-12-16,7-2 1 15,13-3-28-15,13 0 0 16,19 0-9-16,13-2 0 16,18 0-2-16,14 0 0 0,13 0-1 15,6 2 0-15,20 0 0 16,4 0 0-16,8-2-2 15,4 0 1-15,8 0 1 16,19 1 0-16,15-1 1 16,2-5 1-16,0-7 4 15,-4 3 1-15,-5-3 7 16,-3 4 1-16,-6 3-1 16,-7 5 0-16,-10 7 3 15,-22 2 1-15,-17-2-1 0,-25 0 1 16,-26 0-1-16,-29 0 0 15,-22 0-1-15,-29-1 1 16,-29-3-5-16,-19-3 0 16,-25-1-2-16,-17-6 1 15,-21-8-4-15,-21-4 1 16,-26-5-1-16,-26-2 0 16,-30-5 4-16,-19-2 0 15,-21-1-1-15,-20-4 1 16,-26 3-3-16,-12-1 1 15,-16 2-1-15,-12-1 0 16,-5 4-4-16,-8-3 0 16,1-4-2-16,-4 2 1 15,-9 5-1-15,-10 0 0 16,1 5-1-16,-5 2 0 16,-2 1-4-16,-10-1 0 0,-9-3-2 15,2 4 0-15,1 8-2 16,-3 5 1-16,-14 1-1 15,-4 11 0-15,0 9-1 16,-5 6 1-16,5 6-1 16,-13 6 1-16,-10 15-1 15,9 11 0-15,9 4 0 16,7 9 0-16,0 8 0 16,13 13 0-16,20 18 0 15,25 9 0-15,25 6-1 16,37 6 0-16,35 0-1 0,32-10 1 15,29-16-2-15,39-8 1 16,45-9-1-16,46 1 1 16,46 4-2-16,38-3 1 15,46-7-1-15,38 0 0 16,40 3-1-16,26-3 1 16,21-7-2-16,31-9 1 15,33-4 0-15,34-11 1 16,26-9-4-16,31-14 1 15,-442-12-1707-15</inkml:trace>
  <inkml:trace contextRef="#ctx0" brushRef="#br0" timeOffset="-67380.63">2986 13858 1231 0,'0'0'0'15,"-17"-24"37"-15,3 3 0 16,-1 6 41-16,3 1 1 16,-2-3-3-16,0-2 1 15,-9 0-22-15,2 3 1 16,-2 4-22-16,-4 8 0 15,-10 15-12-15,0 6 0 16,11 9-7-16,-1 2 1 16,-4 6-2-16,-1 4 0 15,4 4-2-15,-2 3 0 16,1 5-1-16,-1 4 0 16,2 5-1-16,-4-1 0 15,-3 6-2-15,3 4 0 16,1 3 6-16,-6 5 1 0,1 11 2 15,1 1 1-15,7 0 0 16,1 6 0-16,4 9 2 16,1 5 0-16,-5-1-1 15,4 4 0-15,0 3-1 16,2 0 1-16,2-8-4 16,5-8 1-16,5-4-5 15,0-6 1-15,5-7-2 16,4-10 1-16,4-7-2 15,10-10 1-15,4-14-4 0,8-7 0 16,8-2-1-16,10-7 0 16,5-5-1-16,9 0 0 15,2 4-1-15,2-3 1 16,-2-4-1-16,3 0 1 16,13 3-1-16,11 0 0 15,3-2 0-15,3-3 0 16,-1-4-1-16,8-1 1 15,17 1 0-15,5-1 0 16,8-4-1-16,1 0 1 16,4 0 0-16,14 1 1 15,11-1-1-15,2-2 0 16,8 1-1-16,-6-1 1 16,-2 1 0-16,6 1 0 15,6 4 0-15,11-3 0 16,11-2 0-16,2-1 1 15,5 1 0-15,5 1 0 0,0-2 0 16,9-1 1-16,5 0 0 16,2 1 1-16,7 1 0 15,-1-1 0-15,4 3-1 16,1-3 0-16,10-1-1 16,-2-1 1-16,6 6-1 15,-2-1 0-15,12-3-1 16,6 2 0-16,7 2-1 15,-4-2 1-15,5-1-1 0,-1 1 1 16,8 4-1-16,-1-1 0 16,1-3 0-16,1 1 0 15,13 1 0-15,11 0 0 16,8-4 0-16,-10 2 0 16,-5 0 0-16,7 2 0 15,9 0 0-15,0 2 1 16,-2 3 0-16,-1 4 0 15,1 3 1-15,13 0 0 16,12-2 0-16,-9-1 1 16,-9-1 0-16,5 1 0 15,12-1 1-15,-3-1 0 16,-7-5-1-16,2 1 0 16,9 6 0-16,-9-2 1 15,-7-6-2-15,0 3 1 16,4 1-1-16,1 0 0 0,-5-2-1 15,-1 1 1-15,4-3 0 16,1-1 0-16,6 4 0 16,-3-3 0-16,-1-3 1 15,3-1 0-15,3-4 2 16,-5 0 0-16,-5-2 1 16,0-3 1-16,6 1 0 15,-6 1 0-15,-3-4 0 16,-1 0 0-16,7-2 0 15,-7-3 0-15,-10 0-1 16,-6-3 1-16,-8-4-2 0,-7 0 0 16,-1-2 1-16,-3-2 1 15,2-4 2-15,-13-6 1 16,-6-5 1-16,-17-2 0 16,-7-3-1-16,-10-4 1 15,-7-7 2-15,-16-1 1 16,-13-9 1-16,-10-2 1 15,-10-3-5-15,-15 0 1 16,-15-2-2-16,-8-9 1 16,-9-3 1-16,-8 2 1 15,-16 3-2-15,-9 0 0 16,-4 0-1-16,-4-5 0 16,-6-12-1-16,-9 3 0 15,-4 6-3-15,-3-1 1 16,-3 2-1-16,-4 0 0 0,0 1-4 15,-7 1 1-15,-6 6-2 16,-4 5 1-16,-6 1-2 16,-6 3 0-16,-6 6-1 15,-9 7 1-15,-6 6-2 16,-8 9 1-16,-11 4-1 16,-10 3 1-16,-9 2-1 15,-11 3 0-15,-12 1 0 16,-7 1 0-16,-6 1-2 15,-8 1 1-15,-8 0-2 16,-10 3 0-16,-10 0-3 16,-6 4 1-16,2 2-2 0,-9 1 1 15,-9 0 0-15,-5 0 1 16,-3 2-1-16,-8 3 0 16,-15 2 1-16,-11 2 0 15,-11-2 1-15,-6-1 1 16,-6-1-1-16,-4 4 1 15,-7 1 0-15,-11-1 0 16,-7-2 0-16,-6 0 1 16,-5 2 1-16,-6-2 0 15,-2-3 0-15,-5 1 0 16,-10 0 0-16,-6 3 1 16,-5-1 0-16,-7 1 0 15,-9 1 0-15,-5 2 0 16,-2-1 0-16,-6-1 0 15,1-2 0-15,-11 2 0 0,0 3 0 16,-5 1 0-16,-2-3 0 16,-3-1 0-16,-4 0 0 15,2 1 0-15,0 1 0 16,1-1 1-16,-8-6-1 16,-7 0 1-16,-1-1-1 15,-1 2 1-15,-2 3-1 16,0-5 0-16,-1 1 0 15,4-2 0-15,6 6 0 16,-7 0 1-16,-3-3-1 16,-4 0 1-16,5 4-1 0,-4-2 1 15,-2-2-1-15,2 3 1 16,6 4-1-16,-9 2 1 16,-7 3-1-16,2-1 1 15,17-5-1-15,-6 1 0 16,-13 5 0-16,7 1 0 15,11-1 0-15,-8-1 0 16,-4-2 0-16,4 5 0 16,8 6 0-16,-2-1 0 15,-4-1 0-15,8-3 0 16,8 5 0-16,-5-4 0 16,0-5 0-16,7-2 0 15,14 0 0-15,7 3 0 16,-1 0 0-16,1-1 0 15,-5-5 0-15,0 1 0 16,-9 2 0-16,10 2 0 0,12-1 0 16,-3 6 0-16,-3 7 0 15,-5 2 0-15,1-2 0 16,6 1 0-16,8-1 0 16,8 5 0-16,7-2 0 15,6 4 0-15,-1 5 0 16,-1 2 0-16,0 1 0 15,1 2 0-15,2 1 0 16,3-1 0-16,11-5 0 16,5 1 0-16,11-1 0 15,9 2 0-15,8-11 0 0,25 2 0 16,16 2 0-16,17-2 0 16,6-5 0-16,16 3 0 15,24 6-3-15,13 4 0 16,10 6-1-16,17 16 1 15,13 20-1-15,11 5 0 16,44-74-2244-16</inkml:trace>
  <inkml:trace contextRef="#ctx0" brushRef="#br0" timeOffset="6769.19">1766 1866 929 0,'0'0'0'0,"-22"-19"11"0,8 6 1 16,6 8 28-16,-1-2 1 16,-5-1-5-16,1-1 1 15,-6 4-10-15,1 1 1 0,-3 1-12 16,5 3 0-16,0 0-2 15,2 12 1-15,-5 16 1 16,1 13 1-16,4 6 1 16,5 7 0-16,0 6-2 15,6 8 0-15,-2 10 0 16,-4 8 0-16,0 4 4 16,0 14 0-16,0 8-1 15,-1 11 1-15,-6 0-2 16,0 10 1-16,-5 8-3 15,-2 16 0-15,-9 14-1 0,2 11 1 16,-3 8-1-16,-3 22 1 16,-4 6 3-16,3 13 1 15,-2 13 4-15,2 13 0 16,-9 6-2-16,0 12 0 16,-3 10 1-16,1 4 0 15,-3 12-2-15,2 1 0 16,3 0-2-16,5 8 1 15,9 14-4-15,1 6 0 16,-1 10-3-16,0-1 1 16,0 3 0-16,-3-6 0 15,3-7-2-15,1 0 1 16,4-6-2-16,1 3 0 16,3-3 1-16,5 4 0 15,8-1 1-15,-3-1 0 16,-1-1-1-16,5-1 0 0,9-1-1 15,0-3 0-15,0-4-1 16,0-9 1-16,6-12-2 16,2-15 1-16,7-8-1 15,0-11 1-15,-4-21-1 16,7-14 0-16,5-16-2 16,-1-8 0-16,0-6-1 15,1-15 0-15,0-13-1 16,-1-15 0-16,5-15 0 15,1-15 0-15,-1-14 0 0,1-11 1 16,11-11-3-16,10-6 1 16,6-9 0-16,12-4 0 15,10-8-2-15,1-10 1 16,-2-13-2-16,10-10 1 16,18-4-1-16,13-4 0 15,4-8 0-15,12-7 1 16,10-4-1-16,15-4 1 15,22-6-1-15,11-1 1 16,12-2-1-16,5-3 1 16,5 0-2-16,11-2 1 15,7 0-1-15,7-1 1 16,8-2-1-16,11-6 0 16,4-1 0-16,16-2 0 15,16 0 0-15,8 1 0 16,17-1 0-16,3 3 0 0,-5 2-1 15,21 0 1 1,12 2-2-16,4 0 0 0,-2 3-2 16,5 0 0-16,20 1-3 15,10-1 1-15,16 2-2 16,-3 2 1-16,-8 3-3 16,12-2 1-16,9-1-1 15,1 1 1-15,3 4-1 16,4-2 1-16,9 0 0 0,5 2 0 15,5 0 0-15,4 4 1 16,12 2-1-16,-4 1 1 16,3-2 1-16,4 2 0 15,-3 3 0-15,4 4 0 16,5 3 2-16,-4 4 0 16,1 3 1-16,-1 0 0 15,-5 0 1-15,-3 4 0 16,-1 3 1-16,-3 0 0 15,-2-7 1-15,1-3 0 16,-3-4 0-16,2 0 1 16,-3 5 0-16,-4-3 0 15,2-1 0-15,-5-1 0 16,-4 0 0-16,-3 2 0 16,-4 0 0-16,-14 0 1 15,-5 0 1-15,-13 0 1 16,-19-1 1-16,-14 1 0 15,-18 0 1-15,-18 0 0 0,-20-3 1 16,-11-6 0-16,-11-8-1 16,-18-3 0-16,-18-2 6 15,-19-9 0-15,-15-11 8 16,-11-5 0-16,-7-1 3 16,-18-6 1-16,-6-1 1 15,-15-4 0-15,-14-2-2 16,-10-7 0-16,-6-6-4 15,-5 1 0-15,-2 6-9 16,-10 1 1-16,-6 0-4 0,-7-3 0 16,0-4-6-16,-1-2 1 15,-6-1-3-15,-3 0 0 16,-9-7-9-16,-6-4 1 16,-1-3-14-16,-6-2 0 15,-3-6-6-15,-7-6 0 16,-7-5 21-16,-5-9 0 15,-10-9 9-15,-8-8 0 16,-5-14 4-16,-6-13 1 16,-5-15 19-16,-7-12 1 15,-3-13 17-15,-4-11 1 16,-4-9 5-16,-5-5 1 16,-7-8-4-16,-7-7 1 15,-5-8 1-15,-4-4 0 16,-8-4-7-16,-4-5 1 15,-4-11-7-15,-3 3 0 16,-4-1-14-16,-5 2 0 0,-7-2-8 16,-4 0 0-16,-1-6-4 15,-6-6 1-15,2-4-4 16,-1 6 0-16,-10 10-1 16,1 4 0-16,-1 1-1 15,-1 6 0-15,-4 1-1 16,-3 1 1-16,-4-6 0 15,0 9 0-15,-3 5-1 0,-4-4 1 16,-2 1 1-16,-3-4 0 16,0 3 0-16,-6 8 0 15,-1 1 0-15,-2 4 1 16,-3 8-2-16,-3 0 0 16,3 9-1-16,-4 4 1 15,-6 2-1-15,-1 5 0 16,6 1 0-16,0 12 0 15,8 14 0-15,-5 9 0 16,-5 3-2-16,-1 7 1 16,7 16-1-16,-6 10 1 15,-11 10-1-15,-13 6 0 16,-13 8 0-16,-12 10 0 16,-6 11-1-16,-11 16 1 15,-8 8-1-15,-13 9 1 16,-20 7-1-16,-12 12 0 15,-15 5-1-15,-19 12 0 16,-11 6-1-16,-20 9 1 0,-18 3-2 16,-22 3 1-16,-12 0 0 15,-1 3 1-15,-14-3-1 16,-3-3 0-16,-13-2-1 16,-5-2 1-16,-15-2 0 15,-3-3 0-15,-1 3 0 16,-10 1 0-16,-3 8 0 15,-3 0 1-15,-16 0 0 16,-6 5 0-16,-2-2 0 16,-1 1 0-16,2-2 0 0,-6 1 1 15,2 1-1-15,2-3 0 16,0-1 0-16,0-1 0 16,3-12 0-16,2 1 0 15,2-5-1-15,1 1 1 16,5 4-1-16,1 0 1 15,-8-2-1-15,10 8 0 16,14 0-2-16,0 3 1 16,-8 3-1-16,1 0 1 15,0 3 0-15,1-3 0 16,3 0-1-16,-5 6 1 16,-4 0 0-16,-6 15 1 15,-16 12-1-15,-10 21 1 16,-6 29 1-16,-17 29 0 15,-7 23-1-15,3 35 1 16,4 36-3-16,-27 50 1 0,-14 57-5 16,547-313-2055-16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1:04:25.7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4064 8980 851 0,'23'0'0'0,"40"0"20"16,20-4 0-16,13-3 18 15,9-3 0-15,5-2 9 16,6 2 0-16,8-1 1 16,-3 1 1-16,-4-2-2 15,1-2 0-15,7 2-18 16,2 0 1-16,-9 6 3 0,4 3 0 16,17 0-4-16,3-1 0 15,6 2 0-15,-4-1 1 16,6-1-2-16,7 3 0 15,2-3-4-15,7 1 0 16,3-1 2-16,-3 4 0 16,0 2-3-16,-2 3 0 15,7-3 0-15,5 5 0 16,10 8-2-16,-5 3 0 16,8 3-2-16,0-6 1 15,5 2 0-15,0-4 0 16,2-1-1-16,-2-2 0 15,5 0-1-15,4 3 1 16,3-5-2-16,15-3 1 16,6 2 3-16,11-2 1 15,2-5-2-15,12 0 0 16,2 4-1-16,2-2 0 16,-2-2-3-16,-2 0 0 0,6 1-2 15,-1 3 0-15,12 5-2 16,-3 3 0-16,2-2-1 15,12 2 0-15,4-1-1 16,11-1 0-16,5-1-1 16,0-3 1-16,-4 3-1 15,11 0 0-15,9 3 3 16,-2 0 0-16,-2 0 1 16,-2 0 1-16,13-7-2 0,14 1 1 15,7-5-2-15,3-1 1 16,1 0-2-16,-1 2 1 15,-1-4 4-15,9-1 0 16,1-2 3-16,-1 1 0 16,-8-6 0-16,11-1 0 15,9 1-2-15,-4-2 0 16,-3-2-1-16,0-3 1 16,-4-2-3-16,-3 7 1 15,2-2-2-15,-10-5 0 16,-9-4 2-16,-21-4 1 15,-15 2 4-15,-14 3 0 16,-23 1 2-16,-23-3 1 16,-32-12-2-16,-25-1 0 15,-24-1-1-15,-25 2 1 16,-21 1-2-16,-27 2 0 0,-20-8-1 16,-21-4 1-16,-18 0-1 15,-22-5 0-15,-17-8-3 16,-23 0 1-16,-22 1-2 15,-17 3 0-15,-21 4-2 16,-22 1 1-16,-20-1 0 16,-27-4 0-16,-25-3-1 15,-26 4 0-15,-25-4-1 16,-16 10 1-16,-16-3-3 16,-12 6 1-16,-24 3-1 15,-4 3 0-15,-8 0-2 0,-8 1 1 16,-10-4-2-16,-3-1 1 15,2 6-4-15,-3-4 1 16,-5 2-2-16,3 0 0 16,2 0-1-16,-6 2 1 15,-12-8-1-15,1 6 1 16,2 4-1-16,1-3 0 16,-6-4 0-16,-8-4 0 15,-2-2 0-15,0 7 0 16,1-5 0-16,-3 4 0 15,-10-4 0-15,-1 7 0 16,-1 0 0-16,-8 5 0 16,-4 5 0-16,1 4 0 15,0-6 0-15,-9 3 1 16,-6 4-1-16,-3 8 1 16,-5 6-1-16,1 5 1 0,4 4-1 15,4 7 1-15,0 2 0 16,0 7 0-16,9 10 0 15,-6 6 1-15,-10 7-1 16,2-3 0-16,0-3-1 16,10 3 1-16,9 9-1 15,7 9 0-15,16 6 0 16,4 8 0-16,5 11 0 16,0-1 0-16,12-3 0 15,14 3 0-15,13 5 0 0,19 5 0 16,14 0 0-16,18 6 0 15,12 1-1-15,31 2 0 16,27 1-1-16,20-2 0 16,22-17-2-16,33 2 1 15,35 8-2-15,28-8 1 16,26-19-7-16,23-5 0 16,34-1-6-16,21-4 0 15,27-7-3-15,31-4 0 16,39-8 0-16,30-9 0 15,43-10 0-15,41-7 1 16,36-5 1-16,39-6 0 16,28-1 2-16,25-3 1 15,35-13 1-15,24 0 1 16,17 4 1-16,28-4 1 16,30-3 0-16,31 0 1 0,41-6 0 15,20 6 0-15,34 0-3 16,12 3 0-16,29 4-7 15,7 10 1-15,8 7 1 16,12 8 0-16,31 13-2 16,-1 8 0-16,-734-29-1941 15</inkml:trace>
  <inkml:trace contextRef="#ctx0" brushRef="#br0" timeOffset="35180.21">23745 3757 1903 0,'8'29'0'0,"14"61"81"0,14 42 0 16,6 46 49-16,-1 37 1 16,-10 24-64-16,-8 20 0 15,-7 18-36-15,-7 3 1 16,0 13-10-16,-2-8 1 15,-5-8-6-15,-2-26 0 16,-2-33-6-16,4-27 0 16,5-37 0-16,7-28 0 15,7-34-1-15,-2-33 0 16,-1-25-6-16,1-34 1 16,13-40-5-16,-2-41 0 15,-30 81-2007-15</inkml:trace>
  <inkml:trace contextRef="#ctx0" brushRef="#br0" timeOffset="35515.74">25125 3022 1747 0,'3'12'0'15,"4"21"0"1,6 25 0-16,1 38-1 0,-5 23 0 16,-9 25 45-16,-6 25 1 15,-8 28 18-15,-3 32 0 16,-3 22 0-16,-1 14 0 16,2 8 3-16,3-3 0 15,2 3-7-15,1-9 1 16,3-8-7-16,1-18 1 15,0-18-10-15,0-17 0 16,2-25-14-16,0-10 0 16,-5-16-10-16,-1-24 0 15,-2-27-12-15,-7-18 1 16,22-83-1996-16</inkml:trace>
  <inkml:trace contextRef="#ctx0" brushRef="#br0" timeOffset="37166.46">23416 2175 1769 0,'0'0'0'16,"-20"-41"66"-16,4-4 0 16,6-9 49-16,4-15 0 15,5-14-49-15,6-12 1 16,4-7-41-16,14-6 1 16,14-11-12-16,14-2 1 15,14-2-6-15,16 7 1 16,20 14-5-16,1 26 1 15,-3 31-2-15,-4 29 0 16,-8 28-5-16,-19 21 0 16,-22 24-3-16,-30 11 1 0,-32 10-9 15,-21 8 0-15,-19 13-7 16,-11-1 1-16,-9-2 2 16,-9-13 0-16,4-18 12 15,14-28 0-15,23-23 3 16,14-28 1-16,9-31 4 15,19-24 1-15,18-18 8 16,25-5 0-16,24 2 5 16,16 11 0-16,14 9-9 15,18 25 0-15,14 25-5 0,9 20 0 16,1 24 0-16,-10 21 1 16,-8 21-4-16,-26 17 1 15,-26 21-3-15,-24 10 0 16,-26 5-1-16,-20 9 1 15,-24 21 0-15,-22 5 1 16,-27 14-1-16,-7-7 0 16,0-21 4-16,7-24 1 15,7-28 8-15,13-27 1 16,15-32 10-16,15-25 0 16,15-23 0-16,18-25 1 15,23-16-3-15,20-8 1 16,17-1-7-16,12 10 0 15,13 14-6-15,0 21 0 0,-16 24-6 16,-24 26 0 0,-27 31-4-16,-34 24 1 0,-35 32-2 15,-28 15 1-15,-34 19-6 16,-30 11 1-16,-30 3-10 16,11-21 1-16,155-140-1948 15</inkml:trace>
  <inkml:trace contextRef="#ctx0" brushRef="#br0" timeOffset="38630.21">23126 2208 1993 0,'0'0'0'16,"9"17"63"-16,5 9 0 15,6 23 50-15,-3 13 0 16,-6 16-45-16,-6 17 0 15,-8 18-46-15,-6 17 1 16,-5 6-10-16,-6 13 1 16,-3 12-7-16,-7 12 1 15,-5 0-2-15,-4-15 1 0,1-18-1 16,0-9 1-16,8-15-1 16,4-5 1-16,1-19-1 15,6-6 0-15,7-20 0 16,6-12 0-16,1-21 0 15,7-11 0-15,5-10-1 16,12-14 1-16,18-10-1 16,9-15 1-16,9-11 0 15,7-7 0-15,15-6-1 0,15 3 0 16,21 1-2-16,19 6 1 16,11-4-1-16,25 3 1 15,22-3-1-15,13 5 0 16,12 6-1-16,-2 1 0 15,-15 9-1-15,-13 6 0 16,-14 8 0-16,-21 5 0 16,-23 0 1-16,-16 5 0 15,-10 5 1-15,-18 3 1 16,-18-1 1-16,-17-1 1 16,-18-3-1-16,-9-3 1 15,-5 0 1-15,-2 0 0 16,-5-7 2-16,0-7 0 15,3-10 1-15,-2-14 1 16,-6-7-1-16,-2-12 1 16,-2-9 1-16,0-8 0 15,1-16 1-15,7-11 0 0,4-22-1 16,4-10 0-16,0-16-3 16,1-6 1-16,6-22-4 15,2 2 0-15,1 11-3 16,-3 22 0-16,-5 23-1 15,-4 11 1-15,0 18 0 16,-5 12 0-16,-5 7-1 16,1 14 0-16,4 19-2 15,-2 14 1-15,-6 7-1 16,1 5 0-16,2 5 0 16,3 5 0-16,3 4 0 0,6 5 0 15,9 5-1-15,0 8 0 16,-6 6-2-16,-7 7 1 15,-3-5-1-15,-4-2 1 16,-3 2-2-16,-7-2 1 16,-9 1 0-16,-13-6 0 15,-13-4 0-15,-18-8 0 16,-25-6 3-16,-25-3 0 16,-28 4 1-16,-31 5 0 15,-41 4 0-15,-59 15 1 16,-47 10 3-16,-44 19 0 15,-42 18 1-15,-27 16 0 16,-26 27-4-16,-20 31 0 16,-17 29-2-16,-1 21 0 15,491-199-2212-15</inkml:trace>
  <inkml:trace contextRef="#ctx0" brushRef="#br0" timeOffset="51077.84">3803 9551 907 0,'0'0'0'15,"37"-2"14"-15,4-1 1 0,3-4 17 16,5 2 0-16,6-4 14 16,-1 0 0-16,1 6-11 15,-2-7 0-15,2-4-5 16,5 2 0-16,12 6-16 15,7 3 1-15,2 3 0 16,2-4 1-16,4 1-1 16,6-2 0-16,11 1 4 15,4-1 0-15,-7-4 2 0,10 1 0 16,12 1-1-16,2 2 0 16,2-6-1-16,0 1 1 15,4 1-4-15,8 6 0 16,6-4 6-16,-6 3 0 15,-7 4 3-15,4 0 1 16,7 11-1-16,-2-3 1 16,0-4-3-16,-1-1 0 15,-1-1 0-15,2 2 1 16,11 8-3-16,1-4 0 16,-3-6-2-16,-2 0 1 15,-1 3-6-15,13 0 0 16,13 6-2-16,2 1 0 15,7 2-1-15,-3-2 0 16,3 0-1-16,-2 0 0 16,2 2-1-16,1 5 1 15,2-2-1-15,9 4 0 0,6 0-2 16,8-1 0-16,0 1-1 16,0 0 0-16,9-4-1 15,2 2 0-15,5 5 0 16,3 2 0-16,4-3 1 15,1-4 1-15,2-3 0 16,2-1 0-16,-1 2 0 16,7 1 1-16,6-3-1 15,3-1 1-15,5 0-2 16,5 3 1-16,12-5-1 0,1 2 1 16,1 2 1-16,-7-8 0 15,2-1 1-15,7 0 1 16,5 4 1-16,4-3 1 15,15 4-1-15,-1-3 0 16,-2-5 1-16,7-1 1 16,-3 2-2-16,10 2 1 15,9 0-2-15,-5 0 1 16,1-4-1-16,12 3 0 16,6-1-1-16,3 2 1 15,-1-7-1-15,0 3 0 16,4-1-2-16,-5 1 1 15,-7 1 2-15,-1 1 0 16,1 2 1-16,1 2 1 16,-3-4 1-16,-3 2 0 15,-1 1-1-15,-4 1 1 16,2 1-2-16,-10 1 1 0,-8-1 0 16,-10-1 0-16,-2-4-1 15,2-1 0-15,-2-1-1 16,-4-1 1-16,-8-7-3 15,-7-4 1-15,-18-3-1 16,-2-6 0-16,-5-4 1 16,0-4 1-16,-2-3 0 15,-10-1 1-15,-11 2-1 16,-7-4 1-16,-13-8-3 16,-12 0 1-16,-5 0-1 0,-14-1 1 15,-12-4-1-15,-13-4 0 16,-12-6-2-16,-15 5 1 15,-13 1-2-15,-16-1 1 16,-16 2-2-16,-18-1 1 16,-19 2-2-16,-20-3 1 15,-21-3-1-15,-21 4 0 16,-23 6-2-16,-22 6 1 16,-28 5-2-16,-18 4 0 15,-31 5-1-15,-21 3 1 16,-31-1-3-16,-31 2 0 15,-26-2-3-15,-17 4 0 16,-19 5-3-16,-22-4 1 16,-16 0-2-16,-18-1 1 15,-5 5-1-15,-17-2 1 0,-12-5 1 16,-13-2 1 0,-4 1 1-16,-10 2 0 15,-17 6 0-15,-10 4 0 0,-8 1 1 16,-12 1 0-16,-18 1-1 15,-6 2 1-15,-6-6 0 16,-4 6 1-16,-6-2 0 16,-2 1 0-16,-8 1-1 15,-2-1 1-15,-6 2 0 16,-3 2 1-16,-4 6-1 16,-1 1 1-16,0 6 1 0,-4 6 0 15,-5 2 0 1,1-2 1-16,4-3 0 0,2-1 0 15,7 6 0-15,4-4 1 16,-3-4 0-16,8-7 0 16,3-4 0-16,2 2 0 15,4 3 0-15,7-1 0 16,10 1 0-16,5-3 0 16,12-4 0-16,7 0 0 15,8 3 0-15,6 11 0 16,-1 7 0-16,9 8 0 15,5 8-1-15,4 16 1 16,7 18 0-16,13 14 0 16,24 9 0-16,7 2 0 15,17 3-2-15,36 5 0 16,32-2-4-16,35-2 0 16,34-13-4-16,45-11 1 0,51-7-7 15,47-17 1-15,36-19-4 16,47-10 0-16,48-6-5 15,45-12 1-15,46-12 1 16,52-10 0-16,48-13 2 16,57 3 0-16,38 3-2 15,43 6 1-15,33 6 1 16,40 7 1-16,41 5 0 16,39-5 1-16,29-9 2 15,36-10 1-15,-601 24-1569 16</inkml:trace>
  <inkml:trace contextRef="#ctx0" brushRef="#br0" timeOffset="92629.4">3551 12476 996 0,'31'-6'0'0,"65"-9"27"16,34-2 0-16,24-1 29 15,4 1 1-15,8-2-9 16,2 0 1-16,3-2-17 0,5 4 1 15,6 1-15-15,10 1 0 16,22-3-2-16,6 1 0 16,20 0-1-16,12-1 1 15,16 1-3-15,11-2 0 16,19-2 0-16,4-1 1 16,-4-4-2-16,18 2 1 15,13-4-2-15,12 2 1 16,5-12-2-16,12 3 1 15,9 4-3-15,14-2 0 16,3 0 1-16,6 0 1 16,3 4-3-16,18 5 1 15,9 3-2-15,12 4 1 16,6 1 0-16,6-1 1 16,17 5 1-16,6 0 0 15,11 1 2-15,11 4 0 16,3 6-1-16,0-1 1 0,5 2 4 15,6 2 1-15,-2-1 9 16,-7 6 1-16,-6 4 5 16,-1-1 1-16,-2 2-2 15,4 2 1-15,5 3-3 16,-4 1 1-16,-7 6-5 16,-5 4 1-16,-3 10 15 15,-6 3 1-15,-17-3 3 16,-2 2 0-16,-4-2-4 15,-7-5 1-15,-14-12-6 0,-9 3 0 16,-13 4-8-16,-22-2 1 16,-18-2-5-16,-26-2 1 15,-25 1-2-15,-24-2 1 16,-24-1-3-16,-24 3 1 16,-28-1-2-16,-20-1 0 15,-16-4-1-15,-28 1 0 16,-21 6-5-16,-19-2 1 15,-16-3-3-15,-20 1 1 16,-19 5-11-16,-16 1 1 16,-19 2-2-16,-13-12 0 15,-5-16-1974-15</inkml:trace>
  <inkml:trace contextRef="#ctx0" brushRef="#br0" timeOffset="94029.61">2896 13426 1388 0,'18'-6'0'15,"26"-6"37"-15,25 0 0 0,26-5 39 16,13 1 0-16,8-4-27 16,8-1 0-1,18 0-30-15,10 2 1 0,26 0-10 16,18 2 0-16,19 6-3 16,16 3 0-16,13 2-3 15,10 6 0-15,21 6-1 16,5-3 0-16,26-3-1 15,6 0 1-15,23 2 1 16,16-7 0-16,28-11 0 16,23-6 1-16,11-6 0 0,24-5 1 15,19-5 0-15,7 2 0 16,17-4 2-16,7 5 0 16,14 2 0-16,21 2 0 15,9 9 0-15,5 3 1 16,16 8-1-16,0 8 0 15,-5 3 0-15,18 5 0 16,10 4 0-16,-5-2 0 16,-10-4 3-16,5 11 1 15,6 10 2-15,-8-3 1 16,-9-11 7-16,-11 4 0 16,-5 7 2-16,-14-6 0 15,-23-2 11-15,-16-5 1 16,-14-1 8-16,-25 0 1 15,-33 0 5-15,-25-2 1 16,-28-5-1-16,-27 0 1 0,-20 4-11 16,-42-3 0-16,-24 5-4 15,-35 0 1-15,-34 3-9 16,-28 1 1-16,-23 3-1 16,-23-1 1-16,-23 0-5 15,-16 0 1-15,-19 2-1 16,-12-7 0-16,-17-2 2 15,-8-5 0-15,-9 0-5 16,0 10 0-16,-9 1-4 16,-7-1 0-16,-5-3-5 0,2-4 1 15,3-8-9-15,14-21 1 16,2 26-2235-16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1:06:22.2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1785 3563 1399 0,'23'-3'0'0,"30"-6"51"0,19 0 0 16,11 1 28-16,19 4 0 15,25 11-14-15,22 11 0 16,29 6-37-16,42 5 0 16,32-1-12-16,41-7 1 15,37-7-4-15,28-11 1 16,27-12-5-16,24-3 1 15,25-5-2-15,23-4 1 16,12-3-1-16,23-7 1 0,18-4-1 16,0-6 0-16,8-4 6 15,2-9 1-15,-10-8 5 16,-9-8 0-16,-12-7 2 16,-29-3 1-16,-44-3 1 15,-29 5 0-15,-33 4 3 16,-52-4 0-16,-59-9-1 15,-52 1 0-15,-52 6-3 0,-52-1 0 16,-43-2 2-16,-50-13 1 16,-41-6-1-16,-54-10 0 15,-66-11-3-15,-57-5 1 16,-60-4-3-16,-55 8 1 16,-42 4-7-16,-42 17 1 15,-39 7-7-15,-38 13 0 16,-29 14-5-16,-23 19 1 15,-11 14-2-15,-12 18 0 16,-21 23-2-16,-9 32 1 16,5 29-1-16,10 34 1 15,15 37-1-15,29 34 0 16,31 28 0-16,41 36 0 16,40 28 0-16,51 20 0 15,48 21-1-15,74 9 0 16,85-3-1-16,89-42 0 15,96-44-3-15,100-58 1 0,103-52-3 16,83-26 0-16,79-19-2 16,54-20 0-16,-428-49-1856 15</inkml:trace>
  <inkml:trace contextRef="#ctx0" brushRef="#br0" timeOffset="14133.73">2173 5456 1243 0,'0'0'0'16,"0"0"26"-16,0 0 0 15,23-15 26-15,-5 13 1 16,13-1-12-16,1-1 1 15,-5-4-16-15,-1-1 1 0,-1-3-13 16,5 0 1-16,2 3-6 16,5 2 0-16,0 7 2 15,10 4 0-15,8 1 0 16,8 2 1-16,13 1-1 16,5-4 0-16,-3-8 0 15,3-1 0-15,14-5-1 16,4-1 0-16,2-1-1 15,1 0 1-15,7 0-1 16,4 3 0-16,-3 1 3 16,6 4 0-16,15-1 1 15,-1 2 1-15,-8 3-2 16,5 0 1-16,9 0 0 0,3 0 1 16,0-4-2-16,-3-1 0 15,5-2 1-15,4 2 0 16,5-4-2-16,-2 6 1 15,-9 3 0-15,1 0 1 16,-3 0 0-16,8-4 1 16,3 4 2-16,4-5 0 15,-8 2 2-15,3-4 1 16,5 7-1-16,3 0 1 16,7 0-3-16,-5 3 0 15,-4 6-3-15,-3-1 1 16,-1 3 0-16,0-2 0 15,5 8-2-15,-6 0 1 16,-7 2 0-16,2-2 0 16,3 3-1-16,3 0 0 15,-1 3 0-15,2-2 1 0,-2-6 0 16,-3 1 1-16,-1-4 0 16,10 2 0-16,1-2-1 15,2 0 0-15,-4-3-1 16,1-3 0-16,3 5 0 15,7-1 1-15,7 2-3 16,-4 2 0-16,13 3-1 16,-7-1 0-16,-5 0-1 15,1-4 1-15,2 2-1 0,6-2 1 16,1 0-1-16,7 2 1 16,0 1 1-16,4-6 0 15,0-2-2-15,5-7 0 16,5-4 0-16,-3 4 0 15,0 0 0-15,3 0 0 16,2-8-2-16,4 1 1 16,3 5-1-16,0-1 1 15,4 3 1-15,5 0 0 16,-1 0 1-16,1-4 1 16,0 1 0-16,0-3 0 15,0 1-1-15,4-2 1 16,1-5-1-16,0 4 1 15,6-5-1-15,-2 1 0 16,5-1-1-16,-4 0 1 16,8 1-2-16,3 0 0 0,-7-2 1 15,-2 4 1-15,-3 1-1 16,3 1 1-16,2-1-1 16,4 0 1-16,5 2-1 15,-5 2 1-15,-1-3-1 16,-5 1 0-16,4 1 0 15,-2-2 0-15,4 1 0 16,3 2 0-16,4-4-3 16,-2 2 1-16,-6 0-1 15,4 2 1-15,0 0 0 16,2 1 0-16,-1-3-1 16,-5 2 0-16,-5 0 0 0,-1 2 1 15,-1-1-1-15,-10 1 1 16,-1 1-1-16,-8-5 0 15,-5-2 0-15,-4 1 1 16,-1 3-1-16,-8 1 1 16,-5-3-2-16,-3 2 0 15,-6 5-1-15,-13-4 1 16,-6 1-2-16,-6-2 1 16,-6 1 0-16,-4 1 0 15,0 1 1-15,-10-1 1 16,-10-2 2-16,-10 1 0 15,-1 1 0-15,-4-3 1 16,-6-2 0-16,-1-1 0 16,-6 6 0-16,-3-6 0 0,-7-3 0 15,-5 0 0-15,-8 3-2 16,-6 0 1-16,-2-1-2 16,-8-2 1-16,-4-2-3 15,-10 2 1-15,-4 3-1 16,-10 1 1-16,-6 1 0 15,-8-5 0-15,-2-2 0 16,-4-7 1-16,-6 0-1 16,-6-3 1-16,-4-9 0 15,-2-3 0-15,-4-2-1 16,0-7 0-16,0 0-1 0,0-4 1 16,0-1-1-16,-2 0 0 15,-4 5-1-15,-5-2 1 16,-3 2 0-16,-9-3 0 15,-10-6-2-15,-16 0 0 16,-16 1-1-16,-20 6 1 16,-21 6-1-16,-19 9 0 15,-32 6-1-15,-40 7 1 16,-27 6-1-16,-23 4 0 16,-19 0-2-16,-9 6 0 15,-2-4-7-15,7 2 1 16,9-4-8-16,4-3 1 15,3 0-4-15,6 0 0 16,-1 0 0-16,2-1 0 16,-1 0 0-16,-5-8 1 15,-6 2 3-15,-2 2 0 16,-7-1 2-16,-3 6 1 0,-11 3 1 16,-6-3 0-16,-6 2 1 15,-2 5 0-15,-4 0 2 16,-5 1 1-16,-2 1 1 15,-8-3 0-15,-6 3 1 16,2-2 1-16,-1 1 1 16,-6 4 0-16,-2 4 1 15,-3 1 1-15,3-2 0 16,-4 3 0-16,-4 6 0 0,-14 0 0 16,-2 3 0-16,1-4 1 15,9 4 0-15,0-8 0 16,-6-1 0-16,8-3 1 15,12 9 0-15,-9 2 0 16,2-5 0-16,-1 3 0 16,0 3 0-16,9-3 0 15,9-3 0-15,-1 5 0 16,-7 5 0-16,1-2 0 16,3 1 0-16,4 1 0 15,5 5 0-15,-1-3 0 16,5 1 0-16,9 1 0 15,9-3 0-15,4 3 0 16,-2 1 0-16,10 0 0 16,6 6 0-16,5 3 0 15,9-4 0-15,3 2 0 0,1 0 0 16,-5 9 1-16,-11 7-1 16,19 5 0-16,21-7 0 15,12 5 0-15,10 4 0 16,11 1 0-16,-3 6 0 15,11-4 0-15,15-4 0 16,6 1 0-16,14 0 0 16,9 4 0-16,8 3 0 15,15-2 0-15,24-6 0 16,8-4 0-16,8-2 0 0,12-11 0 16,19-1 0-16,9-3 0 15,15 0 0-15,13-3 0 16,13-8 0-16,7 0 0 15,4 3-1-15,7 5 1 16,7-3-1-16,7-5 0 16,4-5-1-16,9-1 1 15,6 6-2-15,6 0 1 16,3-9-1-16,4 0 0 16,2 0 0-16,1 2 0 15,-7-7 0-15,-1-2 0 16,0-2 0-16,-6 1 1 15,0 1 0-15,2-1 0 16,5-4-8-16,6 5 1 16,1 0-2-16,-3-15 0 15,-46 10-2020-15</inkml:trace>
  <inkml:trace contextRef="#ctx0" brushRef="#br0" timeOffset="25366.46">3044 6777 1455 0,'18'0'0'0,"31"2"44"15,17 1 0-15,6 1 41 16,4-10 1-16,0 3-27 16,5-4 1-16,14 5-32 0,6-1 1 15,1-2-12-15,4 5 0 16,14 5-4-16,10 3 1 15,3-2-3-15,6 1 1 16,14-2-4-16,19-4 1 16,18 1 1-16,15-4 0 15,15-4-1-15,11-3 1 16,21-8-3-16,13 1 1 16,8-5-1-16,11 0 1 15,13 1-1-15,1-5 1 16,-4-4-1-16,4-2 1 15,9 5 4-15,0-3 1 16,9-3 3-16,0 1 0 16,0 4 5-16,13-1 0 15,7 2 4-15,-1-4 0 16,-2-2 0-16,4-1 1 16,10 8-3-16,-6 1 0 0,-15-5-2 15,8 3 0-15,8 5-4 16,-2 2 0-16,-3 2-1 15,2 1 0-15,8 2 0 16,-3 2 0-16,-2 4-3 16,1-5 1-16,11 5 0 15,-1-1 0-15,7 2-3 16,5 4 0-16,-4 3 0 16,3 3 1-16,4-3-1 0,-1 0 0 15,-2 0-1-15,6 0 0 16,6-5-1-16,3 2 1 15,1-1 1-15,1 1 0 16,-6 1 1-16,-2-2 0 16,2-4 5-16,-4 4 0 15,0 4-2-15,-5 0 1 16,-2 0 0-16,-7 0 0 16,-2 6 0-16,-6 0 0 15,-12 0-3-15,-11 1 1 16,-3 1 2-16,-8-1 0 15,-4 7-2-15,-10-2 1 16,-4-3-2-16,-19 3 0 16,-13 3-3-16,-19-1 0 15,-21 2 0-15,-22-2 1 16,-11 1-1-16,-21-3 0 0,-20-3-1 16,-20 0 1-16,-19 1-1 15,-16-1 0-15,-17-9-5 16,-13-7 0-16,-21 2-3 15,-16-7 0-15,-13-8-1 16,-20-5 0-16,3 25-2276 16</inkml:trace>
  <inkml:trace contextRef="#ctx0" brushRef="#br0" timeOffset="27035.31">2932 8106 1265 0,'0'0'0'15,"0"0"36"-15,0 0 0 16,-22-19 34-16,22 19 1 15,0 0-15-15,0 0 1 16,4-7-23-16,10 4 0 16,16 3-9-16,12 5 0 15,13 10-6-15,12 3 0 16,9 2-6-16,10 1 1 16,13 0 1-16,14-4 1 15,19-1 1-15,20-4 1 16,33-9-1-16,29-6 0 0,29-6 2 15,32-3 1-15,27-5-4 16,12 1 1-16,5-1-3 16,14-4 1-16,-6 6 3 15,3-3 1-15,12 6 19 16,-21 4 1-16,-32-5 9 16,-19 5 0-16,-18 1-1 15,-28 3 0-15,-23 3-3 16,-28 2 1-16,-28 6 4 0,-25-5 0 15,-25-2-1 1,-26-2 1-16,-14-3-7 0,-11-2 0 16,-9-1-10-16,-7-8 0 15,-1 0-9-15,-5-4 1 16,1-6-8-16,-3-11 0 16,-20 37-2109-16</inkml:trace>
  <inkml:trace contextRef="#ctx0" brushRef="#br0" timeOffset="30666.5">3433 8237 1489 0,'0'0'0'16,"-27"25"49"-16,9 1 1 0,4 3 36 16,2 7 1-16,1 2-30 15,3-1 0-15,8-8-30 16,3 1 0-16,8 9-11 15,3 3 0-15,7 8-5 16,11 7 0-16,10 6-2 16,11 2 1-16,10 5-2 15,1-5 1-15,-2-13 1 16,1-3 0-16,1-4 3 16,12-2 0-16,6 0 3 0,8-1 1 15,-5 3 2-15,10-4 0 16,15-11 2-16,6-15 0 15,2-11-1-15,16-6 0 16,11-3-1-16,19-4 0 16,18-8-1-16,10 1 0 15,-2-4-3-15,4 2 0 16,1 3 0-16,4-4 0 16,7 1-2-16,-1 1 1 15,3 0-4-15,9 1 0 16,3 1-1-16,4 1 1 15,-1 5-2-15,2 6 1 16,5 3-2-16,1 1 0 16,3 6-1-16,1 5 0 0,5 0-1 15,-6 1 0-15,-6 4-1 16,5 4 0-16,1-1 0 16,10-1 0-16,5-1-1 15,3-10 1-15,5-6-1 16,3-4 0-16,-8-3 0 15,0-2 0-15,2-7-1 16,12 2 1-16,1 0 0 16,4-3 0-16,5-6-1 15,2-3 1-15,-1 3-1 16,-3 0 1-16,-12-7 0 0,0 2 1 16,-5-8 0-16,-3 1 1 15,-7 2 0-15,-7-4 1 16,-14-1 1-16,-6-9 0 15,-3-4 0-15,-7 3 1 16,-12 4 1-16,-15-3 1 16,-8-5-1-16,-18 5 1 15,-18-3-1-15,-7 1 1 16,-8-10-1-16,-11 3 0 16,-18 0-1-16,-16 4 1 15,-8-3-1-15,-13-1 1 16,-12 5-1-16,-20 3 1 15,-15-3-1-15,-16-1 0 16,-18 2 0-16,-18 3 0 16,-19 0 0-16,-14 1 0 15,-18 3-1-15,-21 1 0 16,-19 4-2-16,-16 3 1 0,-21 2-3 16,-25-2 1-16,-15-4-1 15,-13-1 0-15,-9 2-1 16,-10 7 1-16,-6 1-2 15,-7 4 1-15,-6 1-1 16,-6-1 0-16,-13 3 0 16,-1 0 0-16,-4 6-1 15,-2 1 1-15,-12 2-1 16,-9 2 1-16,-9 1-1 0,-1-1 1 16,1-3-1-16,-8 5 1 15,-5 1-1-15,-2 0 1 16,-8-3 0-16,6-3 1 15,5 5 0-15,-4-4 0 16,-5-7 1-16,-1 1 0 16,2 1 0-16,-2 5 1 15,-10 7 0-15,4 5 0 16,6 5-1-16,-5 4 1 16,-1-3 0-16,-3 17 0 15,-4 13 0-15,-12 13 1 16,-8 11-1-16,-12 20 0 15,-8 29-1-15,-13 35 0 16,2 29-2-16,5 31 1 16,19 38-1-16,6 32 0 15,7 25-1-15,32 31 1 0,38 37-3 16,23 5 0-16,272-372-2158 16</inkml:trace>
  <inkml:trace contextRef="#ctx0" brushRef="#br0" timeOffset="42500.81">21123 7121 1399 0,'0'0'0'0,"0"0"97"15,10-19 0-15,-10 19 82 16,-3-10 0-16,3 10-54 0,-13-2 1 16,-3 7-61-16,-5 13 0 15,-2 14-20-15,2 17 1 16,2 13-13-16,3 20 0 16,4 25-10-16,4 26 0 15,7 19-5-15,2 9 0 16,7 0-4-16,0-19 1 15,10-21-5-15,-2-20 1 16,-4-30-6-16,-3-14 1 16,-9-24-5-16,0-14 0 15,0-19-1977-15</inkml:trace>
  <inkml:trace contextRef="#ctx0" brushRef="#br0" timeOffset="42786.71">20525 7459 1478 0,'0'0'0'0,"0"19"36"16,0-5 0-16,0-6 61 16,12-4 0-16,13-4-21 15,17-7 0-15,14-11-15 0,8-6 0 16,3-2 33-16,2-7 1 15,1-8-19-15,15-1 1 16,16 1-21 0,-1-4 1-16,-6-5-29 0,1 1 0 15,0 8-16-15,-5 11 1 16,-12 11-10-16,-15 23 1 16,-63-4-1925-16</inkml:trace>
  <inkml:trace contextRef="#ctx0" brushRef="#br0" timeOffset="43450.77">21779 7438 1500 0,'-6'21'0'16,"-2"38"54"-16,-3 10 0 16,0 2-1-16,6-2 0 15,2-3 20-15,10-6 0 16,7-1-33-16,5-10 0 16,6-11-9-16,1-11 1 15,1-13 5-15,-1-10 1 0,6-11 3 16,2-7 1-16,-1-14 2 15,2-10 1-15,-3-16-5 16,0-6 0-16,-4-11 0 16,0-16 0-16,-3-8-9 15,-4-3 0-15,-1 2-6 16,-3 10 1-16,1 17-7 16,-4 17 1-16,-5 24-4 15,1 21 0-15,6 26-5 0,-2 26 1 16,-7 23-6-16,0 15 0 15,-1 19-3-15,1 5 1 16,0 0-1-16,2 1 1 16,5-17-2-16,7-16 1 15,-2-20-1-15,4-17 1 16,0-13 1-16,2-20 0 16,3-19-2-16,2-22 1 15,-2-34-3-15,-1-9 0 16,-1-16-5-16,-3-15 1 15,0-11-30-15,-5-3 0 16,1 4-64-16,-1 13 0 16,-4 21-20-16,-4 23 0 15,-2 34 41-15,-8 29 0 16,12 31 34-16,-7 17 0 16,-8 13 19-16,1 10 0 15,2 3 17-15,2 13 0 0,5 5 6 16,3-1 1-16,4-4 6 15,8-6 0-15,2-6 21 16,4-15 1-16,-1-10 13 16,-2-8 1-16,-8-16 5 15,-3-7 1-15,-3-10 0 16,0-9 1-16,3-9-13 16,2-12 0-16,-2-15-11 15,-2-6 1-15,-5-3-22 0,4-3 0 16,-11 48-1750-16</inkml:trace>
  <inkml:trace contextRef="#ctx0" brushRef="#br0" timeOffset="44451.63">23035 7755 1108 0,'0'0'0'0,"0"0"3"0,-11 0 0 16,4 0 7-16,-2 0 0 16,-7-7 38-16,-3-2 0 15,-4-12 29-15,5-8 0 16,11-9 0-16,9-14 0 16,10-14-12-16,10-5 1 15,9 2-16-15,6 5 1 16,0 9 0-16,0 8 1 15,2 14-3-15,-7 9 0 16,0 19-1-16,-6 13 1 16,-1 18-11-16,-4 16 1 15,-2 10-6-15,-1 12 0 16,-2 3-7-16,-2 1 1 16,0-8-5-16,-3-10 1 15,-1-13-3-15,1-8 0 16,0-6-6-16,1-8 1 0,5-8-9 15,6-7 1-15,7-3-6 16,2-9 0-16,-4-1-1 16,-3-7 0-16,2-1-2 15,3-5 0-15,-2 3-3 16,3 10 1-16,-1-3-4 16,0 2 1-16,6-1-5 15,3-6 1-15,-4-3-1 16,-2 3 1-16,3-3 0 15,-6-1 0-15,-2-6 7 0,-2-3 0 16,-1-4 2-16,-6-4 1 16,-5-3 1-16,-3-2 0 15,-9-1 0-15,-4 1 1 16,-12 4 1-16,-9 8 0 16,-7 11 1-16,-12 12 0 15,-13 19 2-15,-3 17 1 16,0 23 0-16,6 13 0 15,14 20 1-15,16 6 0 16,21 4 0-16,18 2 0 16,20-12 2-16,18-16 0 15,14-14 0-15,8-21 0 16,5-13 3-16,6-19 0 16,12-10-2-16,-4-11 0 15,-17-5-2-15,-10-6 0 16,-15-1 1-16,-11-13 1 0,-43 49-1858 15</inkml:trace>
  <inkml:trace contextRef="#ctx0" brushRef="#br0" timeOffset="45182.78">25287 6888 1455 0,'-5'8'0'15,"-4"10"12"-15,-3 9 0 0,-6 17 10 16,2 13 1-16,7 17 60 16,9 6 0-16,11 1-15 15,10 2 0-15,7 7-9 16,6-10 0-16,3-20-10 16,3-15 0-16,3-12-11 15,1-9 1-15,-2-10-7 16,1-10 0-16,1-11-4 15,0-7 0-15,-5-16 1 16,-2-15 0-16,-6-19-5 0,-4-15 1 16,-8-13-1-16,-5-7 0 15,-3-16-3-15,-4 4 1 16,-4 10-2-16,-1 20 0 16,0 24-4-16,0 22 1 15,1 20-3-15,3 29 0 16,-6 39-4-16,7 29 1 15,8 20-3-15,5 17 0 16,6 11-3-16,4-4 0 16,2-5-3-16,2-8 0 15,1-13-1-15,-2-17 0 16,1-19-2-16,-6-20 0 16,-8-20-12-16,-1-28 1 15,-19 4-1911-15</inkml:trace>
  <inkml:trace contextRef="#ctx0" brushRef="#br0" timeOffset="45599.37">26524 7149 1500 0,'5'24'0'0,"9"32"21"16,-2 21 1-16,-3 22 13 15,-4 12 0-15,-1 8 36 16,1 6 0-16,4 6-31 15,-4-3 1-15,-6 0-9 16,-5-15 1-16,-1-7 12 0,0-29 1 16,2-33-6-16,-4-25 0 15,-9-31-6-15,-3-28 0 16,0-38-1-16,3-29 1 16,6-30-10-16,5-24 1 15,2-31-14-15,8-26 0 16,10-18-7-16,15 6 1 15,23 2-4-15,9 43 0 16,2 45-1-16,-4 37 0 16,-5 41-2-16,2 29 1 15,6 28-3-15,-1 22 0 16,-3 28-3-16,-20 30 0 16,-23 32-2-16,-21 6 0 15,-23 9-1-15,-18 6 1 16,-10-3-1-16,-4-7 1 15,4-18-30-15,-2-19 1 16,60-81-1561-16</inkml:trace>
  <inkml:trace contextRef="#ctx0" brushRef="#br0" timeOffset="46199.55">21756 9324 1635 0,'0'0'0'0,"-2"-17"0"16,14-11 1-16,24-12-1 15,36-6 0-15,46-10 22 16,39-4 0-16,48-18 28 15,54-19 1-15,53-21 11 16,46-10 0-16,36-8 3 16,25-1 0-16,26-5 8 0,-1 12 1 15,-11 11-6 1,-19 18 0-16,-17 18-10 0,-18 5 0 16,-21 13-32-16,-5 4 0 15,-2 14-16-15,-10-6 0 16,-341 53-1890-16</inkml:trace>
  <inkml:trace contextRef="#ctx0" brushRef="#br0" timeOffset="63202.17">28021 9592 1545 0,'0'0'0'0,"0"0"86"0,0 0 1 16,20 4 88-16,-20-4 1 16,1 12-67-16,-2 9 1 15,-5 20-42-15,1 8 0 16,0 6-26-16,-4 16 1 15,-2 21-9-15,-3 22 1 16,-3 28-6-16,-5 15 1 16,-8 34-4-16,-1 6 1 15,1 2 4-15,5-14 0 16,6-24 0-16,4-24 1 16,5-26-8-16,1-25 0 15,2-17-11-15,2-18 0 16,-2-25-7-16,0-18 1 15,7-8-2184-15</inkml:trace>
  <inkml:trace contextRef="#ctx0" brushRef="#br0" timeOffset="63803.77">28085 9352 1366 0,'0'0'0'15,"7"-12"35"-15,0 3 1 16,-2-1 11-16,-5 10 0 16,7-2 95-16,-3 7 1 15,1 13-66-15,-5 14 0 16,-11 20-18-16,-10 18 1 15,-11 30 9-15,-19 16 0 16,-26 21-12-16,-15 10 0 16,-9 15-12-16,-4-8 1 0,-1-19-9 15,7-15 0 1,11-11-6-16,17-16 0 0,20-15-6 16,18-17 1-16,20-20-7 15,27-17 1-15,30-15 0 16,29-18 0-16,36-18-4 15,23-10 1-15,27-9-3 16,7-3 0-16,1-3-3 16,-13 4 0-16,-15 6 2 15,-19 9 0-15,-26 4-1 16,-17 7 0-16,-18 4-11 0,-19 8 0 16,-19 3-3-16,-21 7 0 15,0 0-2120-15</inkml:trace>
  <inkml:trace contextRef="#ctx0" brushRef="#br0" timeOffset="65216.98">29660 9241 1366 0,'0'0'0'16,"7"-15"0"-16,-2 2 0 15,-3 7-2-15,-11-1 1 16,-17 0 37-16,-10 7 1 16,-4 10 90-16,-4 11 1 0,-6 12-29 15,-1 5 1-15,-4 10-11 16,3 6 1-16,6 8-6 16,12 6 0-16,18 1-18 15,16-12 1-15,16-12-10 16,14-14 1-16,16-12-12 15,3-19 0-15,-1-8-13 16,3-11 1-16,6-7-8 16,-1-7 1-16,1-7-5 15,-8-5 1-15,-9-5-6 16,-10-4 1-16,-10-1-2 16,-10-2 1-16,-8-1-1 0,-7 5 0 15,-7 6 2-15,1 14 0 16,6 12 0-16,3 11 0 15,2 10-3-15,11-12 1 16,15 3-5-16,13 4 1 16,8 0-3-16,13 5 0 15,22 2-2-15,9 1 0 16,8-3-3-16,5 4 0 16,4-4-2-16,-4 8 1 15,-4 4-3-15,-12 13 1 16,-19 9-1-16,-21 15 0 15,-20 13 0-15,-23 16 0 16,-28 26-1-16,-26 12 1 16,-32 19-1-16,-28 24 0 15,-18 21 0-15,-9-2 0 16,-5-5 1-16,19-15 0 0,27-17 0 16,24-14 1-16,25-18 0 15,18-14 1-15,16-17 2 16,15-16 0-16,18-12 1 15,15-15 0-15,6-16 1 16,14-16 0-16,19-13 0 16,4-9 1-1,2-9 0-15,-5-5 0 0,-9-3 0 16,-9 2 0-16,-12 1-1 16,-9 2 0-16,-14 5-1 15,-16 1 0-15,-12 8-1 16,-16 7 1-16,-18 8-2 15,-4 5 1-15,-6 15-1 0,-6 2 0 16,-5 10-1 0,0 6 0-16,6 4-1 0,10 3 0 15,10 2-1-15,16-7 1 16,20-8-1-16,21-9 0 16,25-11 0-16,15-15 0 15,11-18 0-15,11-11 0 16,16-15 0-16,4-6 0 15,-2-4-1-15,-12-2 1 16,-15 6-1-16,-21 8 1 16,-23 9-1-16,-25 10 0 15,-23 8 0-15,-25 11 1 16,-24 18-1-16,-20 5 1 16,-22 13-1-16,-6 6 1 0,5 0-4 15,4 3 1-15,9 6-3 16,12-4 0-16,16 0-16 15,19-10 1-15,48-28-2279 16</inkml:trace>
  <inkml:trace contextRef="#ctx0" brushRef="#br0" timeOffset="66150.2">25321 12237 2015 0,'0'0'0'16,"-20"-24"82"-16,6-6 0 15,0-17 48-15,7-13 1 16,5-15-59-16,9-11 0 16,9-1-48-16,5-1 1 15,2-2-13-15,0 2 1 16,0 7-4-16,2 11 1 16,1 13-4-16,1 19 0 15,-3 16-4-15,6 15 1 0,11 17-2 16,3 14 1-16,0 14-2 15,-9 14 1-15,-1 14-1 16,-8 3 0-16,-4 1 0 16,-3-6 0-16,0-7 0 15,3-7 0-15,2-7 0 16,10-10 0-16,10-14 1 16,10-19 1-16,17-21 5 15,3-20 1-15,0-22 9 16,-10-14 0-16,1-24 4 0,-2-10 1 15,1-3 4-15,-6-7 0 16,-7 0 0-16,-5 8 0 16,-9 23-5-16,-3 23 0 15,-6 22-18-15,-7 21 1 16,-21 24-2214-16</inkml:trace>
  <inkml:trace contextRef="#ctx0" brushRef="#br0" timeOffset="66550.86">25441 12957 1993 0,'1'-7'0'0,"6"-12"0"16,16-23 0-16,21-25 0 16,18-16 0-16,18-9 10 15,2-10 1-15,5-11 24 16,5 4 0-16,6 2 28 16,-6 10 1-16,-14 21-1 15,-15 22 0-15,-15 27-16 16,-8 34 1-16,-3 31-17 0,-7 20 1 15,-7 19-7-15,-1 9 0 16,-1 4-4-16,5-5 0 16,9-9-7-16,10-14 1 15,11-20-4-15,18-28 0 16,23-30-3-16,14-27 0 16,11-35-2-16,1-17 1 15,-123 95-2008-15</inkml:trace>
  <inkml:trace contextRef="#ctx0" brushRef="#br0" timeOffset="75184.25">2720 14327 1063 0,'0'0'0'16,"0"0"30"-16,37-14 1 0,7-3 31 16,2 0 1-16,-2 1-15 15,-3 2 0-15,4-1-11 16,5 3 1-16,5 3-11 16,3 9 1-16,0 4-7 15,-3 1 0-15,-2 2-2 16,-2 0 0-16,2 0 5 15,7-2 0-15,8 2 0 16,8-6 1-16,0-2-3 16,5-6 1-16,6-5-3 15,3-2 1-15,8 2-4 0,-1-2 0 16,0-5 8-16,0 1 0 16,11 6 8-16,-6 4 0 15,-6 4 4-15,-1-1 0 16,9-4-4-16,0 4 1 15,-5 9-4-15,-1 3 0 16,12-1-5-16,-3-2 0 16,-2-6-1-16,-1 0 0 15,8 1-3-15,1-3 1 16,-3 3-5-16,6-5 1 16,2 3-4-16,4 1 1 15,-4 4-4-15,4 0 0 16,8-4-1-16,1 0 0 15,-9 4-3-15,5 1 1 16,7 3-2-16,2-1 0 0,-1 0-1 16,1 0 0-16,0-3 2 15,12-2 1-15,6-2 1 16,1 0 1-16,7 2-1 16,4-1 1-16,2-1-1 15,-3-3 1-15,12-4-1 16,4 2 1-16,-1 5-3 15,6-3 1-15,-5 4-1 16,-1 2 1-16,-3 4-2 16,-3 1 0-16,8-3 0 0,3 1 0 15,4 4 0-15,10-3 1 16,4 2-1-16,-4-5 1 16,4 0 0-16,-4 0 0 15,1 1 0-15,-1 2 0 16,2 2 0-16,-5-3 1 15,5-1-2-15,0 2 0 16,5-3-1-16,6 0 1 16,5-6-1-16,9-1 1 15,-4 0-2-15,9 3 1 16,6 2-1-16,-1 0 0 16,7-9 1-16,1 8 1 15,4 1 0-15,-4 3 0 16,1 4 0-16,-3-2 1 15,-1 2-1-15,-1 0 1 16,4 0-1-16,3-3 0 0,1-6 0 16,6 2 0-1,6 5-1-15,-1 2 0 0,-2 0-1 16,13 0 1-16,0 0-2 16,2 0 1-16,-1 0-1 15,-4-2 0-15,-1-2-1 16,-5 2 0-16,11 4-1 15,-1 1 1-15,10-1 1 16,3-2 1-16,3 0 1 16,1-2 1-16,12 0 2 0,-4-3 0 15,-1 3 2-15,-1-1 0 16,6-1 0-16,2 1 0 16,-4-1 0-16,0-1 0 15,-2-4 4-15,4 0 1 16,0 6-2-16,0-3 1 15,-7-1 2-15,-2 4 1 16,0 1 4-16,-5 0 0 16,-2 2-3-16,-8 2 0 15,-4 3-1-15,-14 0 1 16,-4 2 1-16,-13 2 0 16,-8-4-1-16,-19-2 0 15,-15 0 2-15,-19 1 0 16,-20-1-3-16,-10 1 0 15,-16-4-1-15,-19-4 1 16,-20-6 1-16,-15-3 0 16,-12-2-1-16,-9-1 1 0,-14 2-3 15,-9-2 1-15,-10-3-5 16,-6 2 1-16,-8 0-6 16,-9-3 0-16,-10-2-4 15,-12-9 1-15,19 24-2530 16</inkml:trace>
  <inkml:trace contextRef="#ctx0" brushRef="#br0" timeOffset="76349.12">2381 15923 1523 0,'0'0'0'15,"0"0"51"-15,21-30 1 16,-1 13 42-16,15 5 1 16,11 0-32-16,17 5 1 0,22 2-40 15,7 3 0-15,3 4-10 16,13 3 1-16,28 2-6 15,12 2 1-15,10-1-3 16,26-3 0-16,17-5 2 16,16 2 1-16,16 3-1 15,15-5 1-15,5-7-1 16,18-3 1-16,4-2 2 0,18-2 1 16,20-3 2-16,20-2 1 15,20 1 12-15,19 3 0 16,19 3 29-16,3 3 0 15,-6 4 2-15,-5 5 0 16,5 3-14-16,0 8 1 16,2-3 1-16,-2 10 0 15,0 2-8-15,-9 5 1 16,-14 1-15-16,-10 0 1 16,-1-2 0-16,-19-5 1 15,-33-9-5-15,-9 1 1 16,-11-3-1-16,-12-1 1 15,-7-2 5-15,-16-3 0 16,-22-4 1-16,-20-1 1 16,-15-2 4-16,-19-2 0 15,-12-2-6-15,-19-3 1 0,-24-2-3 16,-17-1 1-16,-18 4-4 16,-14 4 0-16,-18 0-7 15,-15 2 0-15,-15 0-8 16,-3 0 1-16,2 5-5 15,8-7 0-15,-26 7-2485 16</inkml:trace>
  <inkml:trace contextRef="#ctx0" brushRef="#br0" timeOffset="93165.74">1912 1933 1209 0,'0'16'0'0,"0"22"35"0,-2 10 1 0,-1 11 32 16,-10 10 1-16,-6 14-14 15,-13 9 1-15,-8 3-28 16,-4 11 0-16,7 13-11 16,5 9 0-16,5 9-5 15,10 17 0-15,-1 14-4 16,7 17 1-16,-1 14-3 15,2 16 1-15,-3 11-3 0,3 13 0 16,-3 9-1-16,-4 13 1 16,-1 14-2-16,4 5 1 15,3-3 0-15,2 12 0 16,2 14-1-16,2 5 1 16,0-3-1-16,-4 6 1 15,5 6-1-15,-1 8 0 16,0 8 0-16,-2-1 0 15,2-10 0-15,1 8 1 16,4 1-1-16,0-1 0 16,-2-1 1-16,4 2 0 15,5-1-1-15,-2 1 1 16,-5-6-1-16,6-8 1 16,6-7 3-16,-1-2 0 15,1-6 2-15,2-4 1 16,4-18-2-16,5-6 1 15,3-16-2-15,1-18 1 0,1-11-1 16,7-8 1-16,2-17-1 16,9-6 1-16,10-8 0 15,-1-7 0-15,0-1 0 16,3-9 0-16,0-14 2 16,11-6 0-16,7-17-2 15,5-4 1-15,0-9 1 16,-3-11 0-16,8-10 0 15,13-10 0-15,14-5-1 16,5-6 1-16,-5-7 1 16,12-4 0-16,11-8 0 15,14-3 0-15,12-7 1 0,13-7 0 16,10-2 0-16,2-3 0 16,16-7-3-16,5-7 1 15,12-6-1-15,20-6 1 16,9-5-3-16,16-6 1 15,-6-6-1-15,7-1 1 16,4 1 0-16,23 1 0 16,10 2-2-16,10-1 1 15,2-3-1-15,-3 1 0 16,8-1-1-16,10 1 0 16,14-1-2-16,7 2 1 15,1 2-1-15,-1 0 1 16,2 0 0-16,18 2 1 15,10 3-1-15,-4 4 0 16,-12 0-1-16,6 1 1 0,13 0 0 16,6 1 1-16,10 3-1 15,-3-2 0-15,-9-2-1 16,-3 1 1-16,13-1 0 16,3-1 0-16,1 1 0 15,4 2 0-15,1 2 0 16,2-2 1-16,-1-2-1 15,-1 1 0-15,-5-1-1 16,-1-1 1-16,1-4-1 16,-2 0 1-16,4 0 0 0,2-1 0 15,1-6-1 1,-1 0 1-16,-4-1-1 0,-8 1 1 16,-10 2 0-16,-3 2 0 15,-12 0 0-15,-4 1 1 16,-2 1 0-16,-12 1 0 15,-14 0 0-15,-9 4 0 16,-19-1 0-16,-7 4 1 16,-10 4 0-16,-15-6 0 15,-9-4 0-15,-10-3 1 16,-13-5 5-16,-8-1 1 16,-15-2 6-16,-5-1 0 15,-9 3 3-15,-9-7 0 16,-7-11-1-16,-5-7 1 15,-5-6-6-15,0-10 1 16,0-6-3-16,-3-9 0 0,-4-8-4 16,-9-2 1-16,-4-2-1 15,-10-2 0-15,-8-7-2 16,-1-6 0-16,-2-6 0 16,-1-8 0-16,-4-6 0 15,-2-6 0-15,-4-11 0 16,-1-4 0-16,-6 1 0 15,-3-2 0-15,-8 0-1 16,-1-10 0-16,0-10 0 16,0-11 1-16,-9-2-3 15,-1-5 1-15,-1 2-2 0,-4-8 1 16,-3-11-1-16,-3-6 0 16,-4-8 3-16,-6-5 1 15,-8-13 6-15,-7-5 1 16,-8-1 4-16,-4-9 0 15,-2-6 3-15,-4-3 0 16,-4-1 4-16,-3-2 0 16,1-6 0-16,-2-8 0 15,0-4 0-15,-2-1 0 16,-6-2-5-16,-2 2 0 16,-3 6-6-16,-5 10 1 15,-8 6-3-15,-3 9 1 16,-3-1-4-16,-3 3 0 15,-4 1-1-15,-6 11 1 16,-1 8-2-16,-3 14 0 16,-1 8-3-16,-5-1 1 0,-1 14-3 15,-3 1 0-15,-1 10-2 16,0 13 1-16,0 0-1 16,-2 17 0-16,-2 6-1 15,-3 14 1-15,-6-1-2 16,-4 8 1-16,-10 4-1 15,-5 6 1-15,-5 2-1 16,-7 1 0-16,-6 5 0 16,-5 1 1-16,0-1-1 0,-3 4 1 15,-4 5 0 1,-9-3 0-16,-3 5-2 0,-5 7 1 16,1-2-2-16,-7-2 1 15,-12 2-1-15,-2 4 0 16,0 6 0-16,-5-1 0 15,-4-8-1-15,2 5 1 16,3 1 0-16,1-2 0 16,1 0-1-16,2 0 1 15,4-6-1-15,3 1 0 16,5-12 1-16,4 1 0 16,6 6 1-16,1-2 0 15,-4-5 0-15,8-2 1 16,4 6-1-16,-1-8 1 15,-5-4-1-15,2-5 1 16,-1 6 0-16,1-5 0 16,-4 2 0-16,0 1 0 0,0-7 1 15,-6-1 1-15,-1 1 0 16,-2 1 0-16,-3 3 0 16,-6-1 0-16,-8-6 0 15,-2 2 0-15,-2 10 0 16,-9 0 0-16,-14-5 0 15,-9 8 0-15,-1 4 0 16,-8 2 0-16,-10 5 0 16,-13-2 0-16,-1 7 0 15,-12 5 0-15,-15 6 0 0,-9 6 0 16,-5 4-1 0,-10 0 1-16,-11 10-1 0,-5 5 1 15,-8 4-1-15,-6 2 0 16,-6-1-1-16,-1 1 0 15,-1-4-1-15,-3 3 1 16,-14 3-1-16,0 3 1 16,-3 6-3-16,-3 1 1 15,3 5 0-15,-6 0 0 16,0 3-1-16,-4-3 1 16,-3-4 1-16,4 4 0 15,6 4 0-15,-1-1 1 16,-7 0 0-16,-2 1 0 15,4 1 0-15,-6 7 0 16,-2-4 0-16,-6 2 1 16,-1-1-1-16,6 0 1 0,10 1-1 15,3-5 0-15,-10-2 0 16,-3 6 0-16,5 10 0 16,12-6 0-16,4-2 1 15,-9-6 0-15,-9-2 0 16,4-3 0-16,5-2 0 15,-3 11 1-15,-8 6-1 16,2 2 1-16,2 4-1 16,6 3 1-16,4-3-1 15,-3 3 0-15,-8-5 0 16,4-2 0-16,10-2-1 0,10-3 1 16,1-3 0-16,6-2 0 15,0-11-1-15,6-5 1 16,9-11 0-16,3-5 0 15,3 8 0-15,-1-1 1 16,1-2 0-16,0 4 0 16,7 5 0-16,-6 13 0 15,-10 13 0-15,-2 4 0 16,-2 11 0-16,-5 8 0 16,2 10 0-16,4 6 0 15,-5-6 0-15,-4 5 0 16,-5 4 0-16,-1 6 0 15,-4 2-1-15,1 4 1 16,9 2-1-16,3 2 1 16,12 6-1-16,2 2 0 15,10 2-1-15,22 11 1 16,27 9-11-16,26 5 0 0,182-96-2091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1:08:54.5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1134 6145 1178 0,'46'-12'46'15,"44"-9"0"-15,14 9-3 16,4 4 1-16,-4 8 6 16,-4 0 1-16,3 5-11 15,1 2 1-15,0 5-12 0,5 2 1 16,16 1-3-16,2-4 1 15,0-1 2-15,0-5 1 16,7 2 0-16,2-5 0 16,9 1 0-16,3-6 1 15,2-2-6-15,-5-2 1 16,8-2 3-16,9 0 1 16,6 4-10-16,-2-2 1 15,-2 4 4-15,2 1 0 16,-4-1-1-16,5-3 1 15,4 6-1-15,6 0 0 16,3 2-3-16,-4 2 1 16,1-1-3-16,-6-3 1 15,-4-3-3-15,1-1 1 16,5 4-3-16,7 4 0 16,-1-4-3-16,7-4 1 0,-1-4-1 15,0 2 1-15,4 3-2 16,-4-2 1-16,9 3-2 15,0 4 0-15,-3 3-2 16,8 0 0-16,13-1 1 16,1-1 0-16,16-3 1 15,1 0 0-15,1 0 1 16,3 3 0-16,1-3-1 16,10-3 1-16,2 0-1 15,3 1 0-15,6 4-1 0,5 1 0 16,-7 0 1-16,0 3 1 15,-3-1-2-15,6 2 1 16,1-4-1-16,13 2 0 16,-1 2 3-16,4 4 0 15,-1-1 1-15,-1-1 0 16,-4 3 1-16,2 0 0 16,0-3-2-16,0-4 1 15,-4 7-2-15,6-5 0 16,3 2 1-16,7-1 0 15,7 4 0-15,4-3 1 16,3-6 0-16,-5-3 0 16,6 0-3-16,4 6 0 15,12-3-1-15,-1 2 0 16,0-1-2-16,-2-1 0 16,-1 2-2-16,10 7 1 15,13-3-1-15,1 0 1 16,-3-2-1-16,4 5 1 0,10-2 1 15,-1 2 0-15,3 4-1 16,3-4 0-16,-1 5 3 16,-2 2 0-16,1-1 1 15,-1-3 1-15,0 6 2 16,3 1 1-16,-2 1 1 16,8 3 0-16,-2-5-2 15,-2-4 0-15,3-1 0 16,-1-3 1-16,-11 6-2 0,-10-1 0 15,-1 3-2-15,-6-1 1 16,-4-1-2-16,-14-1 1 16,-13 2-3-16,-18 1 1 15,-17 0 0-15,-16 0 1 16,-10-4-2-16,-21 2 0 16,-13-2-1-16,-19 2 1 15,-12-1-1-15,-15-4 1 16,-12-2-1-16,-16 0 1 15,-10 3-1-15,-11-1 1 16,-10-3-2-16,-8-6 1 16,-10-2-1-16,-9-3 1 15,-12 0 0-15,-11-3 0 16,-11 3-2-16,-6 0 1 16,-6-2-1-16,-3-1 0 15,-4-1 0-15,-2 1 0 16,2 3-1-16,-2 0 1 0,-3-2-1 15,-2 0 1-15,0 0-1 16,-7 2 0-16,11-8 0 16,-11 8 1-16,7-4-1 15,-7 4 0-15,9-5-1 16,-2 2 1-16,0-1 0 16,2-3 0-16,3-7-2 15,2-6 1-15,4-6-3 16,5-2 0-16,9 0-3 15,6-17 1-15,-38 45-2573 0</inkml:trace>
  <inkml:trace contextRef="#ctx0" brushRef="#br0" timeOffset="13664.9">15441 4569 1310 0,'0'0'0'15,"0"0"35"-15,-16 26 0 0,11-19 45 16,5-7 1-16,-7 8 5 16,7-8 1-16,-12 2-29 15,12-2 0-15,-11-2-23 16,6-6 1-16,-4-5-5 16,2-7 0-16,1-5-1 15,6-11 0-15,8-18 0 16,6-3 0-16,0-1-2 15,5-8 1-15,2-14-5 16,2-10 0-16,-3-14-3 16,4-12 1-16,13-6 0 15,0-10 0-15,4-12 0 16,12-1 0-16,7-13 0 0,-4 22 1 16,-5 16-6-16,-10 25 0 15,-4 14-3-15,-7 19 0 16,-11 32-2-16,3 30 0 15,9 38-3-15,5 28 1 16,2 33-4-16,5 32 0 16,4 23-2-16,6 28 1 15,4 15-2-15,-1-3 1 16,-6-9-1-16,1-14 0 16,2-10 0-16,-4-17 1 15,2-16-1-15,-5-24 0 16,-7-18 2-16,-6-13 1 15,-3-11 2-15,-7-20 0 16,-9-25-1-16,-1-18 0 16,-1-27-4-16,-1-19 0 0,-11 47-1926 15</inkml:trace>
  <inkml:trace contextRef="#ctx0" brushRef="#br0" timeOffset="13963.81">15596 3901 1859 0,'20'-4'0'16,"20"-1"5"-16,20-7 1 15,14-7 7-15,7-4 1 16,6-4 12-16,1-3 1 16,4 1 18-16,-8-4 1 15,-13-3 4-15,-11-6 0 16,-7 1-11-16,-2 2 1 16,7 7-29-16,13 4 1 15,-71 28-1695-15</inkml:trace>
  <inkml:trace contextRef="#ctx0" brushRef="#br0" timeOffset="15880.96">18650 2049 1433 0,'0'0'0'15,"0"-17"33"-15,0-4 1 16,0 0 58-16,-6-7 0 15,-1-1-9-15,-3 5 0 16,-12 7-34-16,-11 11 0 16,-22 6-28-16,-19 21 1 15,-18 21-4-15,-20 20 1 16,-28 28-1-16,-15 17 1 16,-16 9-2-16,10 4 0 0,22-8-4 15,35-17 1-15,39-22-3 16,24-19 1-16,32-16-5 15,27-14 1-15,28-15-2 16,21-13 0-16,28-1-3 16,6-4 1-16,5 6-2 15,-1 6 1-15,3 23-2 16,-20 23 1-16,-26 25-1 16,-30 26 1-16,-32 28-1 15,-27 20 1-15,-20 25-1 0,-10 8 1 16,2-11 1-16,15-18 0 15,15-12 2-15,18-22 0 16,19-21 3-16,20-17 1 16,23-23 0-16,17-16 0 15,18-25 2-15,14-20 0 16,14-16-1-16,8-25 1 16,-8-21-9-16,4-16 0 15,5-2-3-15,-9-10 1 16,-16-6-7-16,-3 1 0 15,-99 99-1706-15</inkml:trace>
  <inkml:trace contextRef="#ctx0" brushRef="#br0" timeOffset="17297.25">17179 2097 1299 0,'0'0'0'16,"0"0"37"-16,-20-20 1 0,2 28 31 15,-13 20 0-15,-10 19-20 16,-6 15 1-16,-10 16-25 16,-6 21 0-16,-4 20-1 15,-6 14 0-15,-8 23-11 16,9 10 0-16,17 14 1 16,29-5 1-16,26-18-1 15,37-10 1-15,33-22 3 16,20-18 1-16,20-17 2 0,20-27 0 15,18-18-1 1,6-12 0-16,-3-9-1 0,-15-14 1 16,-16-12-2-16,-23-13 0 15,-97 15-1509-15</inkml:trace>
  <inkml:trace contextRef="#ctx0" brushRef="#br0" timeOffset="26097.54">3311 7383 1623 0,'0'0'0'15,"26"-7"55"-15,-1 1 1 16,10 12 35-16,1 6 1 15,4 9-33-15,1 8 1 0,1 7-36 16,2 6 1-16,2-4-11 16,3-2 0-16,4-8-6 15,7-2 1-15,9-2-3 16,16-3 0 0,17-6-3-16,13-4 1 0,19-4 1 15,10-7 0-15,15-7 1 16,26-4 1-16,20-2 0 15,14-1 0-15,17-5 0 16,7-4 1-16,10-1-1 0,4 0 1 16,10 3-2-1,-1 4 1-15,9-4-2 0,2 0 1 16,2 9-2-16,-8 0 1 16,4 3 2-16,1 6 0 15,4 3 3-15,1 3 1 16,6 1 3-16,-6 4 0 15,-10 1 2-15,4 3 0 16,6 2-2-16,13 5 0 16,6 2 0-16,-5-4 1 15,-11 2-2-15,0 2 0 16,-4-2-1-16,13 2 0 16,12 3-2-16,0 0 1 15,-1-5-1-15,-6-1 0 16,0-3 1-16,7-1 0 15,16-9-1-15,-3 2 1 16,1-5-1-16,11-2 0 16,-4 0-1-16,2 3 1 15,4 1-3-15,-4 3 1 0,-2 3-2 16,-5 2 1-16,-2 0 2 16,-3 4 0-16,-16 1 3 15,-4 0 0-15,2-1 3 16,1 1 1-16,-3 2 0 15,-9-7 1-15,-6-3-2 16,-8 0 0-16,-1-6 0 16,-11-3 0-16,5 0-2 15,-8-8 1-15,-6-5-2 0,-12-2 0 16,-20-11 0-16,-8 2 1 16,-11-4 0-16,-14-1 0 15,-12-1 1-15,-20-3 0 16,-14 4-1-16,-14-2 0 15,-12-4-3-15,-16 2 0 16,-13 4-1-16,-8 1 1 16,-11-8-3-16,-11 1 0 15,-21-5 1-15,-12 2 1 16,-12 2-1-16,-16 1 1 16,-18 2-1-16,-18 1 1 15,-22-1-1-15,-17 0 1 16,-10 2-5-16,-14 0 1 15,-28-9-3-15,-15 5 1 16,-27-1-2-16,-31 3 1 0,-19 0-2 16,-14-2 0-16,-19 4-1 15,-12 2 1-15,-15-1-2 16,-12-1 0-16,-11 0-2 16,-10-2 1-16,-4 2-3 15,-7-2 0-15,-13 0-1 16,-6-1 1-16,-6-8-1 15,-7 2 0-15,-16 6-1 16,1-3 1-16,1 5-1 16,-4-1 1-16,1 8-1 15,-10-4 1-15,-9-9 1 16,-12 5 1-16,-3 2 1 0,0 5 0 16,2-3 1-16,-4 1 1 15,-3 2 0-15,-2-2 0 16,-2 2 0-16,-2 5 1 15,-3 2-1-15,-3 6 1 16,-1 0-1-16,-5 7 0 16,-1 9 0-16,-13 6 0 15,-9 6 0-15,5 11 0 16,6 14 0-16,-6 14 1 16,-5 8-1-16,2 7 1 15,-1 6-1-15,9 11 0 16,8 14 0-16,10 6 0 15,6 0 0-15,30 11 1 16,40 8-1-16,28-2 0 16,27-7-2-16,35 0 1 15,43 5-2-15,49-14 1 0,47-13-7 16,45-8 0-16,46-8-7 16,34-7 1-16,43-5-6 15,43-11 0-15,43-8-2 16,59-9 1-16,60-9-1 15,54-13 0-15,48-14 5 16,48-8 0-16,47-14 5 16,25 1 1-16,21-2 1 15,32 0 1-15,23 4 3 0,12-4 0 16,2-8-1-16,12 8 0 16,27 17-13-16,-14-20 0 15,-586 24-1855-15</inkml:trace>
  <inkml:trace contextRef="#ctx0" brushRef="#br0" timeOffset="33533.36">3930 8511 1355 0,'0'0'0'0,"55"12"22"15,-1 0 0-15,13 4 43 16,0-2 1-16,2-6-15 15,7 1 1-15,14 3-33 16,2-2 1 0,3-1-8-16,7 1 0 0,16 4-3 15,4 0 1-15,3-2-4 16,11 0 0-16,18 0-2 16,13 2 1-16,13-3-2 15,5-3 0-15,9 1-1 0,0 0 0 16,16-9 0-16,5 0 1 15,11-7 0-15,9 1 0 16,-1 3 0-16,1-2 0 16,5-4 0-16,9 1 0 15,-1 4 0-15,6 1 1 16,-1 1-1-16,2 2 0 16,3 0 0-16,1 5 1 15,-3 0 0-15,10 7 0 16,1 6 0-16,3 1 1 15,1-5-1-15,1 1 1 16,-11 2-1-16,2 2 0 16,-11 2 0-16,5 2 0 15,-3 3-1-15,2 0 1 16,-12-2-2-16,1-3 1 16,0-4-1-16,-3-5 1 0,-2-3 0 15,-6-2 0-15,1-2 1 16,-4-9 0-16,-2-1-1 15,-15-7 1-15,-15 0 0 16,-12-2 0-16,-14-1 1 16,-18-1 0-16,-25 2 0 15,-13-5 1-15,-22-10 2 16,-17-8 1-16,-24-6 7 16,-20 0 0-16,-25-2 3 0,-18-2 1 15,-21-3 2-15,-21-4 0 16,-30-12 1-16,-15 1 0 15,-11-10 0-15,-18 1 1 16,-15 8-1-16,-20-5 1 16,-24-7-3-16,-17-3 1 15,-14 3-7-15,-9 5 1 16,-9 4-3-16,-9 0 1 16,-13 5-4-16,-6 3 0 15,-18-6-3-15,-7 6 1 16,-12 8-2-16,-12 2 0 15,6 8 0-15,-6 5 0 16,-1 9 0-16,-6-4 0 16,-22-4-2-16,4 5 0 15,2 2-2-15,-6 6 1 16,-12 7-1-16,-4 8 0 16,4 2-1-16,-1 14 1 0,-19 7-1 15,-3 7 1-15,-10 6-2 16,10-1 1-16,16 7-1 15,1 2 1-15,6 3-1 16,13 3 0-16,17 1 0 16,17 12 0-16,12 3 0 15,16 5 0-15,28 5-1 16,27-3 1-16,36-1-1 16,23-1 1-16,29-5-1 15,40-7 0-15,47-5-1 0,28-3 1 16,33-4-2-16,41-5 0 15,41-4-3-15,37-1 0 16,28-4-1-16,41 2 0 16,42 2-3-16,25-6 1 15,25 1 1-15,38 3 0 16,29 10-2-16,21 0 1 16,1 6 0-16,27 0 0 15,18-4 0-15,28-9 0 16,8-8 0-16,26-6 1 15,15-15-2-15,4-3 0 16,6-6 0-16,3-20 0 16,-519 29-1626-16</inkml:trace>
  <inkml:trace contextRef="#ctx0" brushRef="#br0" timeOffset="38581.36">3895 10371 1187 0,'21'4'0'0,"34"8"34"16,20 5 0-16,12-1 36 16,13-1 1-16,13-1-15 15,7 0 0-15,4-2-19 16,10 0 1-16,10-5-14 15,12 0 1-15,4 0 1 16,8 0 0-16,3-2-8 16,2 0 0-16,15 2-1 15,8-2 0-15,16-6 3 16,10-3 1-16,13-8 0 0,6-2 1 16,8-1-2-16,9-1 1 15,4 2-4-15,8 2 0 16,5-2 1-16,1 0 1 15,-8 1-1-15,2-1 0 16,-4 0-3-16,2-2 1 16,2-1 5-16,5 1 1 15,-5 3 0-15,2 0 1 16,-4-2 1-16,-9-2 0 16,-10-11-3-16,-15-2 1 15,-15-2-2-15,-11-3 0 16,-16 2-4-16,-15 0 1 15,-15 0-1-15,-16 2 0 16,-10 0 6-16,-16 0 0 16,-21-7 1-16,-16-2 0 0,-7-3 1 15,-18-6 0 1,-12-1 0-16,-20-4 1 0,-12 1-3 16,-19-6 0-16,-18 2-2 15,-16 3 0-15,-10 2-4 16,-9 0 1-16,-6-5-1 15,-10-5 0-15,-16 5-3 16,-9 3 1-16,-5 6-2 16,-9 1 1-16,-12-7-2 15,-7 1 0-15,-2-1 1 16,-11-3 0-16,-5 7-1 16,-8 0 0-16,-3 1-3 0,-3 8 1 15,2 3-2-15,-9 3 0 16,-2 4-2-16,-4 3 1 15,-3 4-3-15,-8 0 1 16,-8-2-2-16,-2 1 0 16,1 3-1-16,1 3 1 15,-2 2-1-15,-1 5 0 16,0 3-1-16,-4-2 1 16,0 3-1-16,-1 3 1 15,1 5-1-15,5-4 1 16,2 1-1-16,-1 1 1 15,-3 2-1-15,3-3 0 16,-2-1 0-16,1 2 0 16,-5 4 0-16,4 5 0 15,-4 2 0-15,4 3 0 16,-1 2 0-16,3 6 0 0,1 5 0 16,2 6 0-16,2 7 0 15,1-2 1-15,-3 2-1 16,0 7 0-16,0 0 0 15,4 2 0-15,8 1 0 16,2 6 0-16,4 5 0 16,13 3 0-16,24-5 0 15,3-3 0-15,6-6 0 16,12 3 0-16,19 2-1 16,9 1 1-16,5 0 0 0,8 1 0 15,13-3-1-15,18-5 1 16,16 1-2-1,16 0 1-15,18-1-2 0,13 0 1 16,15 7-2-16,17-3 0 16,17-6-2-16,15-3 1 15,12-4-2-15,20-2 0 16,23-8-1-16,23 0 0 16,26-4 1-16,27-3 1 15,13-2-1-15,13-7 0 16,20-2 1-16,10 2 1 15,11-3-1-15,10 1 0 16,9 3 1-16,-5-1 0 16,-2-2 2-16,7 2 0 15,-5 4 0-15,3-4 1 16,-1 2-4-16,6-21 0 0,-301 7-2003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2T21:09:47.1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1947 4705 1108 0,'0'0'0'0,"0"0"20"16,0 0 0-16,0 0 25 0,18 0 0 15,-18 0 1-15,5 0 1 16,-5 0-17-16,0 0 1 16,9-8-10-16,-9 8 1 15,5 8-7-15,-5 10 0 16,-1 21-3-16,-3 12 1 16,-1 11-1-16,1-1 1 15,-1 10-3-15,-2 5 0 16,2 14-2-16,-6 8 0 15,2 4-2-15,2 6 0 16,2 4 1-16,3 8 1 16,-1-4-1-16,-1 3 1 15,4 0 1-15,4-6 0 16,-1-2 0-16,2-1 1 16,4 3-3-16,5-2 1 15,0-11-1-15,1 2 1 0,2-3-2 16,1-9 0-16,-1-2 0 15,10-7 1-15,1-5-2 16,13-8 1-16,5-4-2 16,6-3 1-16,7 1-2 15,4-7 1-15,-3-15-1 16,11-2 0-16,15 2 1 16,6-4 1-16,7-1 0 15,8-2 0-15,8-6 2 16,14 5 0-16,3 0 2 0,11 3 0 15,12 3 0-15,13-3 1 16,12-4-1-16,5-2 1 16,9-1-1-16,12-2 0 15,11-2-2-15,14-3 1 16,7-4-1-16,4-1 0 16,10 5 0-16,6-1 0 15,3 1-1-15,9-4 0 16,7 1 1-16,10 1 1 15,8 2 0-15,13-1 0 16,3 1 3-16,-1 0 0 16,6-6 3-16,10-2 1 15,16-1 0-15,-3-5 1 16,-14-1-2-16,10-2 0 16,12 5-1-16,1-2 0 0,-4-1-2 15,3-2 0 1,10-6 1-16,13-1 0 0,4-6-1 15,-2-3 0-15,2 2-2 16,2-1 0-16,7-4-1 16,-2-3 1-16,5 1-1 15,2-2 0-15,2-5-1 16,1-2 0-16,4 2 1 16,4-2 0-16,3-2-1 15,6 2 0-15,3 3 2 16,0-3 1-16,-9-1 1 15,3 1 1-15,6-4 1 0,-7-2 0 16,0-1-1-16,-1 3 0 16,0-6 1-1,-4 6 0-15,-4 6-1 0,-1 0 0 16,1 2 1-16,-2-1 0 16,-3 2-2-16,-2 0 1 15,2-3-1-15,-8 2 0 16,-6-2-3-16,-12-2 1 15,-10 1-2-15,-1 6 0 16,-2 5-2-16,-16 2 1 16,-21-5-2-16,-7 1 1 15,-11 4-2-15,-14 4 1 16,-12-1-1-16,-10-3 0 16,-21 2 0-16,-9-1 1 15,-17-8-1-15,-6-2 0 16,-8 1 0-16,-16-1 1 0,-10-5-1 15,-12-7 1-15,-13 0-1 16,-7-7 0-16,-12-1 1 16,-9-9 1-16,-13-8 0 15,-4-4 0-15,-13 0 0 16,-9-7 1-16,-4-2-1 16,-6-7 0-16,-9-5 0 15,-6-4 1-15,-5-4-2 16,-8-3 1-16,-8 6-1 15,-7-2 0-15,-5-2 0 0,-7 2 1 16,-6 4 0-16,-4-1 0 16,-3 1-2-16,-6 6 1 15,-10 2-2-15,-6 5 1 16,-7 6-1-16,-12 5 1 16,-6-1-2-16,-10 6 0 15,-13 0-1-15,-6 7 0 16,-8 5 0-16,-10 7 0 15,-15 5-1-15,-7 3 0 16,-5 6-3-16,-13 0 0 16,-10 0-3-16,-16 0 0 15,-11 6-1-15,-15-2 1 16,-13-1-3-16,0 0 0 16,-8 2-1-16,-4-4 0 15,-9-1 1-15,-14 0 1 0,-6 0 2 16,-13-2 1-16,-4-2 1 15,-7-1 0-15,-2-4 1 16,-12 0 0-16,-6 4 1 16,-8-1 0-16,-4-6 0 15,-14-6 1-15,-1-8 0 16,-3-4 0-16,-5-3 0 16,-10 0 0-16,-7 4-1 15,-6 2 1-15,-1 1-1 16,-13-2 1-16,-3-1-1 15,-10-3 0-15,5-1 0 0,-4-2 1 16,-2 6-1-16,-5 4 1 16,-9-1-1-16,-4 5 0 15,-1 0 0-15,-4-2 1 16,-9 2 0-16,1 0 1 16,-4 5-1-16,-2 6 1 15,-2 1 0-15,6 4 0 16,4-3 0-16,1 6 0 15,-3-3 0-15,1 5 0 16,0 0 0-16,-2 6 0 16,-8 1 0-16,3 7 0 15,5 4 0-15,6 6 1 16,1 6-1-16,4 0 1 16,0-4-1-16,-2-2 0 15,-1 4 0-15,3 3 0 16,3 5 0-16,9 5 0 0,3 4 0 15,-8 3 0-15,-8-1-1 16,3 1 1-16,10 0-1 16,10 0 1-16,2 2-1 15,1 2 1-15,-16-4 0 16,5 11 0-16,0 10 0 16,12-4 1-16,9-1-1 15,-3 2 1-15,-2 4 0 16,-2 15 0-16,7 13 0 15,-8 21 0-15,-10 13 0 0,-3 11 0 16,4 9-2-16,23 9 0 16,17 7-13-16,35-3 0 15,295-141-1760-15</inkml:trace>
  <inkml:trace contextRef="#ctx0" brushRef="#br0" timeOffset="17781.8">15498 4508 1433 0,'0'0'0'0,"0"0"36"15,31 19 1-15,10 11 28 16,14 4 0-16,12 6-17 15,5 10 0-15,5 7-29 0,5 9 0 16,1 8-8-16,10 1 1 16,11 8-4-16,7 12 0 15,7 16 0-15,9 17 1 16,0 5 8-16,7 6 0 16,-3 3 8-16,-9 1 0 15,-11 1 1-15,-7-7 1 16,-2-6 5-16,-10-6 0 15,-7-6 0-15,-15-12 1 16,-15-18-6-16,-13-15 0 16,-1-13-4-16,-4-15 1 15,-7-15-18-15,-9-25 1 16,0-18-7-16,-5-23 1 16,-16 35-1657-16</inkml:trace>
  <inkml:trace contextRef="#ctx0" brushRef="#br0" timeOffset="18166.54">17732 4569 1679 0,'-8'1'0'0,"-22"6"5"16,-20 11 0-16,-17 9 3 15,-7 20 1-15,-11 26 8 16,-6 12 1-16,-17 8 10 16,-5 11 1-16,-14 19 23 0,-17 1 1 15,-10 10-2-15,4 1 1 16,7 8-7-16,6-6 1 16,8-6-13-16,11-3 1 15,14-12-10-15,5-5 0 16,9-19 4-16,14-6 0 15,20-4 0-15,6-11 1 16,11-14-4-16,11-16 0 16,14-11 0-16,5-13 0 15,13-5-3-15,19-7 0 16,19-6-9-16,25-5 1 16,28-4-13-16,13-11 0 15,-108 21-1875-15</inkml:trace>
  <inkml:trace contextRef="#ctx0" brushRef="#br0" timeOffset="19353.2">26931 6426 1243 0,'0'0'0'16,"41"-2"47"-16,3 0 0 15,10-1 46-15,13 3 1 16,16 3-13-16,13-3 1 16,20 0-42-16,9-3 1 15,11-3-9-15,5-2 0 16,11 1-4-16,7 2 0 16,-2 1-7-16,-9 4 1 15,-5 4-3-15,-11 1 0 16,-14-2-5-16,-12-1 0 15,-16 5-13-15,-25-4 0 16,-65-3-1501-16</inkml:trace>
  <inkml:trace contextRef="#ctx0" brushRef="#br0" timeOffset="22833.73">8608 10790 1758 0,'0'26'0'15,"9"47"61"-15,5 27 0 16,0 21 50-16,7 7 1 16,-3 12-34-16,-4-6 1 15,-5-5-50-15,-1-13 1 16,-2-8-14-16,2-18 0 16,-4-26-9-16,1-23 1 15,1-17-5-15,-1-15 0 16,4-14-2-16,3-28 0 15,-12 33-1782-15</inkml:trace>
  <inkml:trace contextRef="#ctx0" brushRef="#br0" timeOffset="23099.19">8274 10833 1523 0,'0'0'0'0,"-5"-8"12"15,0 1 0-15,1 0 15 16,18-14 1-16,22-22 40 16,27-16 0-16,31-19-19 15,19-8 1-15,15-8-5 16,20-10 1-16,24-12-5 0,-1 14 0 16,0 19-4-1,-21 21 1-15,-29 8-14 0,-20 18 0 16,-13 13-8-16,-14 16 1 15,-21 20-13-15,-30 19 1 16,-23-32-1637-16</inkml:trace>
  <inkml:trace contextRef="#ctx0" brushRef="#br0" timeOffset="23549.15">9322 11313 1433 0,'30'-6'0'0,"48"-9"42"16,21-11 1-16,-1-9 40 15,12-8 0-15,6-7-12 16,-3-5 0-16,-12-4-33 16,-1-7 0-16,2 0-5 15,-6-1 0-15,-19-6-7 16,-13-5 1-16,-15-5-2 15,-14 3 1-15,-12 9-2 16,-17 11 1-16,-21 3-1 16,-13 14 0-16,-18 15 0 15,-12 16 0-15,-23 15-3 16,2 21 1-16,-1 28-2 0,13 30 0 16,9 28-2-16,12 10 1 15,6 10-7-15,18-1 0 16,26 5-6-16,15-20 0 15,20-28-3-15,16-23 1 16,14-29-3-16,7-27 0 16,5-26-1-16,-4-26 1 15,-10-26-1-15,-3-12 0 16,3-19-6-16,0-9 0 16,-2-10-43-16,-3-5 1 15,-62 126-1658-15</inkml:trace>
  <inkml:trace contextRef="#ctx0" brushRef="#br0" timeOffset="23883.04">11074 10129 1231 0,'5'17'0'0,"13"27"19"16,3 18 0-16,2 24 18 16,-4 22 0-16,-3 11 30 15,-5 9 1-15,1 0-17 16,-3 0 1-16,-2-14 0 16,3-13 1-16,4-22-11 15,-3-18 0-15,-6-28-2 16,-3-12 1-16,-2-13-4 15,5-22 0-15,4-32-13 16,5-22 0-16,13-22-8 16,10-19 1-16,3-17-7 15,12-11 0-15,15-19-7 16,12 8 1-16,16 16-4 0,-8 28 1 16,-20 30-1-16,-11 27 0 15,-6 35 0-15,-12 24 0 16,-11 30 2-16,-13 13 1 15,-14 13 2-15,-7 11 0 16,-4 8 1-16,-3-8 1 16,7-8-1-16,11-12 0 15,10-21-3-15,12-17 0 16,-26-21-1563-16</inkml:trace>
  <inkml:trace contextRef="#ctx0" brushRef="#br0" timeOffset="24565.07">12707 9634 1567 0,'0'0'0'0,"-12"19"22"16,-11 23 0-16,-30 44 15 16,-4 9 1-16,3 0 23 15,10-5 1-15,12 6-13 16,9-6 0-16,5-9-12 15,15-5 1-15,12-14-5 16,14-17 0-16,14-24-9 16,15-21 1-16,17-15-6 15,5-13 0-15,0-7-6 16,2-11 1-16,5-12-12 16,1-7 0-16,0-13-4 0,-2-3 1 15,-8-1-15-15,-5 9 1 16,2 6-6-16,-4 8 0 15,-3 16-2-15,-18 10 1 16,-12 17 3-16,-13 16 1 16,-10 16 5-16,-14 10 0 15,-18 17 5-15,-12 11 0 16,-1 10 2-16,5 5 0 16,11 0 1-16,11-6 0 15,18-22 2-15,16-17 0 16,19-15 0-16,9-26 1 15,7-23 0-15,7-17 0 16,5-18 0-16,9-4 1 16,11-15 0-16,-7 3 1 0,-18 1 0 15,-11 5 0-15,-15 4 0 16,-15 8 1-16,-13 14 1 16,-21 26 0-16,-16 24 4 15,-17 35 0-15,-13 38 2 16,-5 25 1-16,1 27 2 15,9 12 0-15,17 15 0 16,14 6 0-16,17 0 3 16,18-28 0-16,24-29 3 15,19-37 0-15,7-44 0 16,12-42 0-16,15-42 0 16,4-34 0-16,15-41 0 15,11-37 0-15,10-35-12 0,-4-24 1 16,-130 244-1640-16</inkml:trace>
  <inkml:trace contextRef="#ctx0" brushRef="#br0" timeOffset="24801.24">15820 6876 1545 0,'0'0'0'16,"-7"17"7"-16,-7 28 0 15,-7 38-1-15,-2 36 0 16,-9 37 64-16,6 36 0 15,3 24 10-15,2 16 1 16,3 7-7-16,8 2 1 16,2-6-14-16,7-13 1 0,1-16-7 15,3-23 0-15,6-34-8 16,5-26 0-16,9-32-7 16,9-25 0-16,12-19-9 15,7-33 0-15,-51-14-1899 16</inkml:trace>
  <inkml:trace contextRef="#ctx0" brushRef="#br0" timeOffset="25000.18">16595 8649 1903 0,'0'35'0'0,"1"55"46"0,-2 29 0 16,-13 20 4-1,-8 3 0-15,-4-13-16 0,7-18 1 16,11-16-26-16,7-24 0 16,6-29-9-16,9-32 0 15,-14-10-1637-15</inkml:trace>
  <inkml:trace contextRef="#ctx0" brushRef="#br0" timeOffset="25400.21">17247 8691 1892 0,'4'26'0'0,"5"43"12"16,5 23 1-16,3 1 5 16,-1-1 1-16,-5-18 52 15,-2-18 0-15,-6-29-24 16,-3-27 0-16,20-17-3 15,-3-31 0-15,6-23-9 16,0-21 1-16,9-15-8 16,7-8 0-16,10-11-12 15,6 12 1-15,1 24-16 16,1 24 1-16,-8 37-3 16,-3 30 1-16,-6 32-3 15,-8 24 0-15,-5 18-1 0,-8 15 0 16,-8 5-1-16,-4 4 0 15,-6-8 0 1,3-11 1-16,1-16 0 0,2-17 1 16,-7-26-1-16,0-21 0 15,14-9-6-15,1-17 0 16,-15 26-1769-16</inkml:trace>
  <inkml:trace contextRef="#ctx0" brushRef="#br0" timeOffset="26022.14">18330 8518 1478 0,'9'8'0'16,"16"15"16"-16,12 8 0 15,3-1 15-15,1-3 1 0,-4-4 20 16,-2-6 1-16,-3-5-23 16,0-3 1-16,0-4-7 15,3-7 0-15,11-10 2 16,3-10 1-16,2-11-4 15,6-12 1-15,4-7-8 16,-2-7 1-16,-6-10-8 16,-4-4 0-16,-1-3-5 15,-1 0 0-15,-1-2-2 16,-7 0 0-16,-9 9-1 16,-2 7 0-16,-5 17-1 15,-4 15 1-15,-8 18-1 16,5 19 0-16,10 19 0 15,3 22 1-15,-5 27-1 0,1 13 1 16,1 11-1-16,6 6 1 16,5 3 0-16,0-5 1 15,7-13 0-15,6-19 0 16,3-24 0-16,-6-23 0 16,-1-24-1-16,-2-29 1 15,0-33-2-15,6-32 1 16,8-36-1-16,7-31 0 15,15-45 0-15,2-38 0 16,-4-32-1-16,-2-15 0 16,0-12-1-16,-2 17 0 15,2 20-2-15,-18 58 1 16,-18 73-1-16,-15 64 1 16,-5 59 2-16,-8 62 0 0,-5 73 1 15,-7 62 0-15,-11 59 4 16,-1 28 0-16,-2 10 10 15,5-14 1-15,0-25 10 16,-7-29 0-16,-3-27 4 16,-9-22 1-16,-16-34-1 15,-11-15 0-15,-14-26-19 16,-24-16 1-16,93-74-1642 16</inkml:trace>
  <inkml:trace contextRef="#ctx0" brushRef="#br0" timeOffset="26898.21">11940 13343 1836 0,'32'48'0'0,"50"78"63"16,12 30 0-16,-8 10 10 16,-19-1 1-16,-23-15-33 15,-21-16 0-15,-23-25-29 16,-15-19 0-16,-14-16-6 16,-13-22 0-16,-16-35-4 15,-13-34 1-15,-12-39-1 0,4-30 0 16,7-28 4-16,-2-35 0 15,-13-35 5-15,11-32 0 16,18-28 1-16,21-9 1 16,28 4-6-16,32 23 1 15,35 27-4-15,20 19 1 16,15 20-3-16,27 31 1 16,32 33-2-16,10 41 1 15,-1 39-1-15,-18 34 0 16,-25 34-1-16,-25 36 1 15,-33 31-1-15,-33 18 1 16,-45 14 0-16,-28 4 0 16,-31 6 1-16,-17-2 1 15,-10-4 0-15,11-27 1 16,15-32 2-16,11-30 1 16,9-28 2-16,12-29 0 15,18-26 0-15,28-28 1 16,23-25-4-16,26-9 1 0,23-8-3 15,32 6 1-15,38 8-1 16,29 9 0-16,26 11 0 16,1 18 1-16,-8 19 0 15,-22 18 0-15,-38 21-1 16,-26 13 1-16,-28 16 3 16,-28 17 1-16,-32 12 5 15,-32 11 1-15,-26 15 1 16,-22 1 0-16,-17 3 1 15,-14 1 0-15,-18-10 4 0,7-24 1 16,18-24-2-16,12-27 0 16,12-27-5-1,27-24 0-15,29-30-11 0,25-22 1 16,-17 76-2021-16</inkml:trace>
  <inkml:trace contextRef="#ctx0" brushRef="#br0" timeOffset="27549.55">15194 13495 1859 0,'0'0'0'0,"-12"-2"16"0,-1-6 1 15,-2-6 28 1,-3-14 1-16,0-19 56 0,-5-17 1 16,0-15-35-16,-1-10 1 15,-1-11 9-15,-1-12 1 16,-11-23-1-16,1-19 0 15,5-25-20-15,6-18 1 16,12-19-19-16,12-8 1 16,10 3-14-16,12 13 1 15,5 25-8-15,4 29 0 16,0 31-6-16,5 33 0 16,1 31-4-16,11 30 0 15,20 29-1-15,11 34 0 16,12 39-2-16,3 29 0 0,-1 35-2 15,12 32 1-15,13 29-4 16,-8 6 1-16,-19-12-3 16,-12-24 1-16,-8-30-1 15,-15-18 0-15,-9-15-1 16,-8-15 0-16,-9-19-10 16,-10-17 1-16,-12-23-19 15,-21-19 1-15,14-12-2183 16</inkml:trace>
  <inkml:trace contextRef="#ctx0" brushRef="#br0" timeOffset="27836.77">15062 12173 1545 0,'-9'5'0'0,"-16"7"40"16,-13 2 0-16,-5-5 54 0,3-11 1 15,-1-9 24-15,9-6 0 16,11-14-42-16,14-9 0 16,14-12-8-16,18-10 0 15,17-18-9-15,13-6 0 16,15-8-9-16,12-4 0 16,23-1-9-16,6 11 0 15,-3 5-14-15,12 8 1 16,18 13-16-16,-1 8 1 15,-10 8-9-15,2-6 0 0,-129 52-2063 16</inkml:trace>
  <inkml:trace contextRef="#ctx0" brushRef="#br0" timeOffset="28852.09">18808 10177 940 0,'0'0'0'15,"-14"-50"41"-15,-2 5 0 0,-8-5 90 16,-6 3 1-16,1 4-8 16,-1-2 0-16,-3-9-21 15,-6 1 0-15,-5-4-40 16,-9 6 0-16,-10 10-17 16,-4 8 0-16,-4 17-16 15,-3 20 1-15,-9 13 4 16,-7 28 0-16,-12 30-2 15,3 30 0-15,2 32 0 16,-2 53 0-16,2 37-3 0,23 5 0 16,27-2-8-1,25-43 1-15,28-36-3 0,27-30 0 16,34-30-4 0,20-30 1-16,15-28-1 0,20-25 0 15,17-27-4-15,6-15 0 16,-4-20-3-16,-11-8 0 15,-3-13-8-15,-10-11 1 16,-117 86-1859-16</inkml:trace>
  <inkml:trace contextRef="#ctx0" brushRef="#br0" timeOffset="29215.43">19569 8779 1041 0,'1'-9'0'0,"6"-20"134"16,4-4 1-16,0 12-12 15,6 18 1-15,15 20-49 16,10 32 0-16,15 34-48 16,-1 33 1-16,4 27 10 15,11 25 1-15,10 35-5 16,12 10 1-16,17 1 14 16,-8-13 1-16,-21-23-3 0,-9-20 1 15,-8-29-7-15,-13-23 0 16,-10-19-9-16,-11-15 0 15,-7-13-18-15,-22-19 1 16,-1-40-1723-16</inkml:trace>
  <inkml:trace contextRef="#ctx0" brushRef="#br0" timeOffset="29518.44">18822 9525 1657 0,'4'-10'0'0,"8"-13"50"15,18-10 1-15,27-8 43 16,12-8 0-16,12-10-26 16,19-6 0-16,22-5-27 15,12-6 1-15,14-14-2 16,11-14 1-16,-2-6 20 15,7-1 0-15,7 4-5 16,0-4 0-16,7-5-13 0,-7 12 1 16,-14 12-20-16,-8 18 1 15,-17 17-20-15,-30 21 1 16,-102 36-1977-16</inkml:trace>
  <inkml:trace contextRef="#ctx0" brushRef="#br0" timeOffset="29850.49">15771 15153 2139 0,'51'-35'0'0,"95"-63"92"16,80-60 1 0,71-44 73-1,50-30 1-15,41-21-90 0,16-3 0 0,7-5-60 16,-26 6 1-16,-31 8-12 15,-49 15 0-15,-52 14-6 16,-67 22 0-16,-186 196-2144 16</inkml:trace>
  <inkml:trace contextRef="#ctx0" brushRef="#br0" timeOffset="30299.36">11083 12325 1971 0,'112'-26'0'0,"178"-36"82"16,84-44 0-16,33-32 58 16,36-35 1-16,38-37-60 15,31-28 1-15,15-22-49 16,41-26 0-16,34-23-16 15,26-22 0-15,17-20 0 16,13-2 0-16,4 10-3 16,-19 21 0-16,-20 23 0 15,-21 29 1-15,-22 34-4 16,-28 36 0-16,-16 27-4 0,-14 38 1 16,-24 31-7-16,-29 26 1 15,-469 78-2110-15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2826-6F52-4205-A2BF-C83B6C5A8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B7071-4CC9-4755-9183-97EFE0DEC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351E0-6139-4CBE-9559-B8905998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D137C-159E-41EA-8BF9-C8D25769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586BD-BCC2-4608-970D-BD97ED40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1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3A8D-4205-4DA8-AAEC-1E71F0A3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952F2-92E8-4EC2-A241-080E49CC6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1BF66-9D54-4FC6-969C-755C2A91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A1A64-BB29-4A31-8D35-6105721C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664CC-B538-43EE-B447-8B559DF3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9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4FA5AA-4ED1-4EBC-9109-2D176FE68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DFA96-88DC-434A-A8FE-C2330517A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55F7C-BC12-444F-A094-C120D227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09F5B-0AA0-4139-8FB9-F70EC452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A9A5E-6FC3-4494-BAEF-779EBDF2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6765-058C-49AC-9D03-A310F8A8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C994-C8DD-4986-808E-0897C0BF1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56439-1F64-418F-9219-AC9BC36A2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306C-40DB-4AA6-85BA-38952056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29DCB-193C-4DC3-A042-898F8487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5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6CF5-0CD8-41C0-B88E-EFC1BB53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51114-A93E-4D3A-B4A7-853EAAC4F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F0555-48DE-4FDD-A825-85693EA5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765E6-C143-4F03-83F7-734A7D87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19F1-9897-488D-B3A5-F7F6CCD5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3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7473-0851-4BAC-A510-1CE544BC7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9A2D1-A873-4EF5-8165-493216B25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281ED-263F-4E80-8F40-0282DF991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DD745-BBED-41DD-9D2C-59C5AFF3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DA65B-DC04-4D5C-AABA-12AB63B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67DBD-D2DF-4DA7-9C1A-24CA94A3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7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9698-55B1-4D10-96AE-0F6E6F24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EAEFB-6B40-470A-81A0-4C65DEA81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59B2F-0DAF-403E-8271-7DE5F4FFF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C060E-140D-4A54-B17C-BBD729FE2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7807B-299A-48A0-8C62-2077F06FE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04519-9246-4750-A980-2862215D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91CEE-41D5-4ED0-9C92-DACD85EC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99A35-94CA-4929-A759-7990BE96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5FB5-2DE1-4545-8BFF-26B87938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358E8-4C63-467A-A3E1-DE426584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FFFA5-71F9-4E81-A7F3-1393FA1D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E51FB-7E58-4316-BB45-AEE69F16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3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3CAC1-944A-4AAF-841B-ABDB1445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C311D-29A2-445C-B5FD-37EB61B4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B89D-08A1-468C-BDC3-8499B2BC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51A1-F069-4101-976E-631CA1E88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1E4FD-F87B-4C59-B47C-5969DB10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892FC-1B12-4DE4-A63C-1ACD25A57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4D799-3388-45AC-A988-E1C1B714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0316C-1A07-4CC4-930D-E534C1F6F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990A2-BB83-4A4C-96AA-CC98C67E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C7A7-7B1B-4194-9842-6EEF1870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1C959-EE97-4425-B749-23164AB60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6B059-81B2-41CF-AC89-C3172AEA0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3C882-3757-42CD-A5DB-FB0FF4F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056B7-B56E-46F0-8BA6-390F46A6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2C15-4032-41A8-A445-5A166B33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2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D1AEC2-CF4D-412A-A5A3-00DA191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9DF9F-2434-4A2A-9560-3F71A25BD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760D-4D5C-4A27-B22E-20A5BB94C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6793-8656-4F82-BD7C-A863A4649E39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19C7C-F925-405E-9868-A04CD327F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F306F-70AB-4DF4-9DDD-188C72C5A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2ED6E-37C2-4ADD-B90F-A1B383CA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5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A2F7-BD99-45E4-953B-1C97B96A2F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West Virginia v. EPA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6BF5B-65ED-4776-A6EB-BF1A17410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85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A4C9-D409-4D28-A6F6-A6C2B1334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American Lung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0F86BA6-F558-44E5-AE25-535CB785E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DDF0-BCBF-4B08-869A-A4F6B54C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6B4A-9D96-4DBF-BD16-F533C070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Challenged by environmental groups for effectively doing nothing.</a:t>
            </a:r>
          </a:p>
          <a:p>
            <a:r>
              <a:rPr lang="en-US" dirty="0"/>
              <a:t>Challenged by coal groups for regulating at all.</a:t>
            </a:r>
          </a:p>
          <a:p>
            <a:pPr lvl="1"/>
            <a:r>
              <a:rPr lang="en-US" dirty="0"/>
              <a:t>UARG major questions argument – GHG do not fit the CAA</a:t>
            </a:r>
          </a:p>
          <a:p>
            <a:pPr lvl="1"/>
            <a:r>
              <a:rPr lang="en-US" dirty="0"/>
              <a:t>7411 v. 7412 conflict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BF9112-771F-4840-8970-9B68FA68E194}"/>
                  </a:ext>
                </a:extLst>
              </p14:cNvPr>
              <p14:cNvContentPartPr/>
              <p14:nvPr/>
            </p14:nvContentPartPr>
            <p14:xfrm>
              <a:off x="408240" y="678960"/>
              <a:ext cx="11128680" cy="311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BF9112-771F-4840-8970-9B68FA68E1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880" y="669600"/>
                <a:ext cx="11147400" cy="313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086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CDF5-5977-47A9-BE74-6F722749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 and Beyond the Fence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05302-6706-4FF7-AC6B-13AA3AB1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the American Lung Court accept the assumptions of the EPA in the ACE?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AF7D64-F9FB-431F-B10C-767AD834F582}"/>
                  </a:ext>
                </a:extLst>
              </p14:cNvPr>
              <p14:cNvContentPartPr/>
              <p14:nvPr/>
            </p14:nvContentPartPr>
            <p14:xfrm>
              <a:off x="588600" y="1141200"/>
              <a:ext cx="10854360" cy="4314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AF7D64-F9FB-431F-B10C-767AD834F5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9240" y="1131840"/>
                <a:ext cx="10873080" cy="433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93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7E77-374C-41D0-A62C-275ABCFB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Stopped here – Play Kavanaugh Clip</a:t>
            </a:r>
            <a:br>
              <a:rPr lang="en-US" dirty="0"/>
            </a:br>
            <a:r>
              <a:rPr lang="en-US" dirty="0"/>
              <a:t>What is the 7411 v. 7412 Conflict?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38370-2479-4C00-97F0-75A84821E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they be harmonized?</a:t>
            </a:r>
          </a:p>
          <a:p>
            <a:r>
              <a:rPr lang="en-US" dirty="0"/>
              <a:t>Must the court harmonize them?</a:t>
            </a:r>
          </a:p>
          <a:p>
            <a:r>
              <a:rPr lang="en-US" dirty="0"/>
              <a:t>Can the court toss the amendments because of the conflict?</a:t>
            </a:r>
          </a:p>
        </p:txBody>
      </p:sp>
    </p:spTree>
    <p:extLst>
      <p:ext uri="{BB962C8B-B14F-4D97-AF65-F5344CB8AC3E}">
        <p14:creationId xmlns:p14="http://schemas.microsoft.com/office/powerpoint/2010/main" val="420372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524A-35A4-4CFF-B959-A704E50A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Major Questions Challenge?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393EB-6502-431E-95F5-31E1A34CF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argue this?</a:t>
            </a:r>
          </a:p>
        </p:txBody>
      </p:sp>
    </p:spTree>
    <p:extLst>
      <p:ext uri="{BB962C8B-B14F-4D97-AF65-F5344CB8AC3E}">
        <p14:creationId xmlns:p14="http://schemas.microsoft.com/office/powerpoint/2010/main" val="2102393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B067B-E454-4C38-97AB-4ACCEFB0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FCD9-51AA-4B0A-96A6-9E6D97478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6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EFBAE-CB11-4F27-8D6F-6BA18A3E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a Majority Support Mass. V. EPA?</a:t>
            </a:r>
            <a:br>
              <a:rPr lang="en-US" dirty="0"/>
            </a:br>
            <a:r>
              <a:rPr lang="en-US" dirty="0"/>
              <a:t>The </a:t>
            </a:r>
            <a:r>
              <a:rPr lang="en-US"/>
              <a:t>UARG Dissent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27362-7368-431E-A202-A41294C64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423FA8-EDB9-459B-9D76-E5A2E04B76A2}"/>
                  </a:ext>
                </a:extLst>
              </p14:cNvPr>
              <p14:cNvContentPartPr/>
              <p14:nvPr/>
            </p14:nvContentPartPr>
            <p14:xfrm>
              <a:off x="805320" y="881640"/>
              <a:ext cx="8831160" cy="974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423FA8-EDB9-459B-9D76-E5A2E04B76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5960" y="872280"/>
                <a:ext cx="8849880" cy="99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21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EFE9-9EF9-4738-8B58-3BBB3B18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Classes of Pollutants in the CAA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BC42-2381-43D3-9B73-05772490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Routine</a:t>
            </a:r>
          </a:p>
          <a:p>
            <a:pPr lvl="1"/>
            <a:r>
              <a:rPr lang="en-US" dirty="0"/>
              <a:t>The category pollutants</a:t>
            </a:r>
          </a:p>
          <a:p>
            <a:pPr lvl="1"/>
            <a:r>
              <a:rPr lang="en-US" dirty="0"/>
              <a:t>Things that are dangerous with very high or chronic exposure but that have exposure levels that are not dangerous.</a:t>
            </a:r>
          </a:p>
          <a:p>
            <a:pPr lvl="1"/>
            <a:r>
              <a:rPr lang="en-US" dirty="0"/>
              <a:t>GHGs are in this class</a:t>
            </a:r>
          </a:p>
          <a:p>
            <a:r>
              <a:rPr lang="en-US" dirty="0"/>
              <a:t>Toxic pollutants</a:t>
            </a:r>
          </a:p>
          <a:p>
            <a:pPr lvl="1"/>
            <a:r>
              <a:rPr lang="en-US" dirty="0"/>
              <a:t>No safe exposure levels</a:t>
            </a:r>
          </a:p>
          <a:p>
            <a:pPr lvl="1"/>
            <a:r>
              <a:rPr lang="en-US" dirty="0"/>
              <a:t>Can be immediately toxic</a:t>
            </a:r>
          </a:p>
          <a:p>
            <a:pPr lvl="1"/>
            <a:r>
              <a:rPr lang="en-US" dirty="0"/>
              <a:t>These justify control measures that can change the nature of the industry, either because of the controls needed or their cost.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D3A029-A28B-4253-A94B-B617CFFF05C1}"/>
                  </a:ext>
                </a:extLst>
              </p14:cNvPr>
              <p14:cNvContentPartPr/>
              <p14:nvPr/>
            </p14:nvContentPartPr>
            <p14:xfrm>
              <a:off x="0" y="1492200"/>
              <a:ext cx="11513520" cy="4562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D3A029-A28B-4253-A94B-B617CFFF05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1482840"/>
                <a:ext cx="11532240" cy="458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522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AA6F-A51C-4489-9EB5-A404A0BD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the CAA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E28D-8349-48BB-8E5D-D8394DA3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do we want to change industry to reduce pollution?</a:t>
            </a:r>
          </a:p>
        </p:txBody>
      </p:sp>
    </p:spTree>
    <p:extLst>
      <p:ext uri="{BB962C8B-B14F-4D97-AF65-F5344CB8AC3E}">
        <p14:creationId xmlns:p14="http://schemas.microsoft.com/office/powerpoint/2010/main" val="41143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9AED-9871-4184-8CC7-A426C149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Available Control Technology (BACT)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5105-98FF-4E02-AC45-6799AB43C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mean generally?</a:t>
            </a:r>
          </a:p>
          <a:p>
            <a:r>
              <a:rPr lang="en-US" dirty="0"/>
              <a:t>What are the limitations on BACT?</a:t>
            </a:r>
          </a:p>
          <a:p>
            <a:r>
              <a:rPr lang="en-US" dirty="0"/>
              <a:t>Contrast with technology forcing standards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8B8167-018F-41BB-B48A-3E008A6C064C}"/>
                  </a:ext>
                </a:extLst>
              </p14:cNvPr>
              <p14:cNvContentPartPr/>
              <p14:nvPr/>
            </p14:nvContentPartPr>
            <p14:xfrm>
              <a:off x="0" y="371880"/>
              <a:ext cx="10378080" cy="4343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8B8167-018F-41BB-B48A-3E008A6C06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62520"/>
                <a:ext cx="10396800" cy="436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275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99EA-4A35-48B2-BC80-E034F5EE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 for GHGs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4FEBF-C217-4656-8309-49FB81ED1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could these be?</a:t>
            </a:r>
          </a:p>
          <a:p>
            <a:r>
              <a:rPr lang="en-US" dirty="0"/>
              <a:t>What are the problems?</a:t>
            </a:r>
          </a:p>
          <a:p>
            <a:r>
              <a:rPr lang="en-US" dirty="0"/>
              <a:t>How effective?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99341E-D423-4340-A71D-350EB74CBF8E}"/>
                  </a:ext>
                </a:extLst>
              </p14:cNvPr>
              <p14:cNvContentPartPr/>
              <p14:nvPr/>
            </p14:nvContentPartPr>
            <p14:xfrm>
              <a:off x="429840" y="392400"/>
              <a:ext cx="11530080" cy="603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99341E-D423-4340-A71D-350EB74CBF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0480" y="383040"/>
                <a:ext cx="11548800" cy="605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718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E5F8-DAD8-4D4B-B499-9F927029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Clean Power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90355-86FB-4770-8BEF-DDD3E3DD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Electric power generation</a:t>
            </a:r>
          </a:p>
          <a:p>
            <a:r>
              <a:rPr lang="en-US" dirty="0"/>
              <a:t>Each state had a goal</a:t>
            </a:r>
          </a:p>
          <a:p>
            <a:pPr lvl="1"/>
            <a:r>
              <a:rPr lang="en-US" dirty="0"/>
              <a:t>Reduce the overall tonnage of CO2, or</a:t>
            </a:r>
          </a:p>
          <a:p>
            <a:pPr lvl="1"/>
            <a:r>
              <a:rPr lang="en-US" dirty="0"/>
              <a:t>Reduce the tons of CO2 per megawatt generated.</a:t>
            </a:r>
          </a:p>
          <a:p>
            <a:r>
              <a:rPr lang="en-US" dirty="0"/>
              <a:t>Fixing coal plants would not do it.</a:t>
            </a:r>
          </a:p>
          <a:p>
            <a:r>
              <a:rPr lang="en-US" dirty="0"/>
              <a:t>Shifting to natural gas in coal heavy states would do it.</a:t>
            </a:r>
          </a:p>
          <a:p>
            <a:r>
              <a:rPr lang="en-US" dirty="0"/>
              <a:t>Low coal states would have to increase nuclear or renewables or increase efficiency.</a:t>
            </a:r>
          </a:p>
          <a:p>
            <a:r>
              <a:rPr lang="en-US" dirty="0"/>
              <a:t>Depended on cheap natural gas doing the job without regulation in high coal states.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915F1A-31B2-463B-A84E-CCC79329806B}"/>
                  </a:ext>
                </a:extLst>
              </p14:cNvPr>
              <p14:cNvContentPartPr/>
              <p14:nvPr/>
            </p14:nvContentPartPr>
            <p14:xfrm>
              <a:off x="117360" y="254160"/>
              <a:ext cx="11457000" cy="6036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915F1A-31B2-463B-A84E-CCC7932980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000" y="244800"/>
                <a:ext cx="11475720" cy="605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05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0DBB6-7CE0-4422-8C6B-A9633981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Challenges to the CPP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F4376-045F-4BD9-88A6-47E60311D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Enjoined for all the reasons in American Lung</a:t>
            </a:r>
          </a:p>
          <a:p>
            <a:r>
              <a:rPr lang="en-US" dirty="0"/>
              <a:t>Key challenges</a:t>
            </a:r>
          </a:p>
          <a:p>
            <a:pPr lvl="1"/>
            <a:r>
              <a:rPr lang="en-US" dirty="0"/>
              <a:t>The states would have to do things beyond the fence line.</a:t>
            </a:r>
          </a:p>
          <a:p>
            <a:pPr lvl="1"/>
            <a:r>
              <a:rPr lang="en-US" dirty="0"/>
              <a:t>The CPP would force a fundamental change in the industry, i.e. shut down coal plants, which goes against the core of the CAA</a:t>
            </a:r>
          </a:p>
          <a:p>
            <a:r>
              <a:rPr lang="en-US" dirty="0"/>
              <a:t>Litigation was still in progress when the Trump administration replaced it when the Affordable Clean Energy Rule.</a:t>
            </a:r>
          </a:p>
          <a:p>
            <a:r>
              <a:rPr lang="en-US" dirty="0"/>
              <a:t>This sets up American Lung, which relitigates the CPP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FB41A37-58F8-4140-93A8-710EF6614587}"/>
                  </a:ext>
                </a:extLst>
              </p14:cNvPr>
              <p14:cNvContentPartPr/>
              <p14:nvPr/>
            </p14:nvContentPartPr>
            <p14:xfrm>
              <a:off x="829800" y="309600"/>
              <a:ext cx="10248120" cy="4524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FB41A37-58F8-4140-93A8-710EF66145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440" y="300240"/>
                <a:ext cx="10266840" cy="45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820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F05D-2CDB-44CE-847F-28130E07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CC353-EF9A-41B1-A0F7-4A710CE10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894"/>
            <a:ext cx="10515600" cy="4626069"/>
          </a:xfrm>
        </p:spPr>
        <p:txBody>
          <a:bodyPr/>
          <a:lstStyle/>
          <a:p>
            <a:r>
              <a:rPr lang="en-US" dirty="0"/>
              <a:t>Assumes that the CAA only allows inside the fence regulation</a:t>
            </a:r>
          </a:p>
          <a:p>
            <a:r>
              <a:rPr lang="en-US" dirty="0"/>
              <a:t>Assumes that GHGs must be treated the same as other routine pollutants</a:t>
            </a:r>
          </a:p>
          <a:p>
            <a:pPr lvl="1"/>
            <a:r>
              <a:rPr lang="en-US" dirty="0"/>
              <a:t>The regulations must be BACT</a:t>
            </a:r>
          </a:p>
          <a:p>
            <a:pPr lvl="1"/>
            <a:r>
              <a:rPr lang="en-US" dirty="0"/>
              <a:t>The regulations cannot change the nature of the business.</a:t>
            </a:r>
          </a:p>
          <a:p>
            <a:r>
              <a:rPr lang="en-US" dirty="0"/>
              <a:t>Based on tuning up the coal plants to be more efficient.</a:t>
            </a:r>
          </a:p>
          <a:p>
            <a:r>
              <a:rPr lang="en-US" dirty="0"/>
              <a:t>Very limited reduction in emissions.</a:t>
            </a:r>
          </a:p>
          <a:p>
            <a:r>
              <a:rPr lang="en-US" dirty="0"/>
              <a:t>Total emissions might increase because the plants would be more efficient, i.e., cheaper to run.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25604B-3292-499C-8D51-F39180BF43C3}"/>
                  </a:ext>
                </a:extLst>
              </p14:cNvPr>
              <p14:cNvContentPartPr/>
              <p14:nvPr/>
            </p14:nvContentPartPr>
            <p14:xfrm>
              <a:off x="399960" y="289080"/>
              <a:ext cx="11327040" cy="6046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25604B-3292-499C-8D51-F39180BF43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600" y="279720"/>
                <a:ext cx="11345760" cy="606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703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493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West Virginia v. EPA</vt:lpstr>
      <vt:lpstr>Does a Majority Support Mass. V. EPA? The UARG Dissent </vt:lpstr>
      <vt:lpstr>Two Classes of Pollutants in the CAA</vt:lpstr>
      <vt:lpstr>Tradeoffs in the CAA</vt:lpstr>
      <vt:lpstr>Best Available Control Technology (BACT)</vt:lpstr>
      <vt:lpstr>BACT for GHGs</vt:lpstr>
      <vt:lpstr>The Clean Power Plan</vt:lpstr>
      <vt:lpstr>Legal Challenges to the CPP</vt:lpstr>
      <vt:lpstr>The ACE Rule</vt:lpstr>
      <vt:lpstr>American Lung</vt:lpstr>
      <vt:lpstr>The Challenges</vt:lpstr>
      <vt:lpstr>BACT and Beyond the Fence</vt:lpstr>
      <vt:lpstr>Stopped here – Play Kavanaugh Clip What is the 7411 v. 7412 Conflict?</vt:lpstr>
      <vt:lpstr>What is the Major Questions Challenge?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Richards</dc:creator>
  <cp:lastModifiedBy>Edward Richards</cp:lastModifiedBy>
  <cp:revision>20</cp:revision>
  <dcterms:created xsi:type="dcterms:W3CDTF">2022-02-22T14:20:15Z</dcterms:created>
  <dcterms:modified xsi:type="dcterms:W3CDTF">2022-03-01T15:20:37Z</dcterms:modified>
</cp:coreProperties>
</file>