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81"/>
  </p:notesMasterIdLst>
  <p:sldIdLst>
    <p:sldId id="256" r:id="rId2"/>
    <p:sldId id="340" r:id="rId3"/>
    <p:sldId id="339" r:id="rId4"/>
    <p:sldId id="338" r:id="rId5"/>
    <p:sldId id="337" r:id="rId6"/>
    <p:sldId id="336" r:id="rId7"/>
    <p:sldId id="335" r:id="rId8"/>
    <p:sldId id="334" r:id="rId9"/>
    <p:sldId id="333" r:id="rId10"/>
    <p:sldId id="332" r:id="rId11"/>
    <p:sldId id="331" r:id="rId12"/>
    <p:sldId id="330" r:id="rId13"/>
    <p:sldId id="327" r:id="rId14"/>
    <p:sldId id="326" r:id="rId15"/>
    <p:sldId id="324" r:id="rId16"/>
    <p:sldId id="323" r:id="rId17"/>
    <p:sldId id="322" r:id="rId18"/>
    <p:sldId id="321" r:id="rId19"/>
    <p:sldId id="320" r:id="rId20"/>
    <p:sldId id="319" r:id="rId21"/>
    <p:sldId id="318" r:id="rId22"/>
    <p:sldId id="317" r:id="rId23"/>
    <p:sldId id="316" r:id="rId24"/>
    <p:sldId id="315" r:id="rId25"/>
    <p:sldId id="314" r:id="rId26"/>
    <p:sldId id="313" r:id="rId27"/>
    <p:sldId id="312" r:id="rId28"/>
    <p:sldId id="311" r:id="rId29"/>
    <p:sldId id="310" r:id="rId30"/>
    <p:sldId id="309" r:id="rId31"/>
    <p:sldId id="308" r:id="rId32"/>
    <p:sldId id="341" r:id="rId33"/>
    <p:sldId id="367" r:id="rId34"/>
    <p:sldId id="307" r:id="rId35"/>
    <p:sldId id="342" r:id="rId36"/>
    <p:sldId id="343" r:id="rId37"/>
    <p:sldId id="305" r:id="rId38"/>
    <p:sldId id="304" r:id="rId39"/>
    <p:sldId id="302" r:id="rId40"/>
    <p:sldId id="301" r:id="rId41"/>
    <p:sldId id="300" r:id="rId42"/>
    <p:sldId id="298" r:id="rId43"/>
    <p:sldId id="297" r:id="rId44"/>
    <p:sldId id="296" r:id="rId45"/>
    <p:sldId id="295" r:id="rId46"/>
    <p:sldId id="294" r:id="rId47"/>
    <p:sldId id="293" r:id="rId48"/>
    <p:sldId id="292" r:id="rId49"/>
    <p:sldId id="290" r:id="rId50"/>
    <p:sldId id="289" r:id="rId51"/>
    <p:sldId id="288" r:id="rId52"/>
    <p:sldId id="287" r:id="rId53"/>
    <p:sldId id="285" r:id="rId54"/>
    <p:sldId id="284" r:id="rId55"/>
    <p:sldId id="282" r:id="rId56"/>
    <p:sldId id="344" r:id="rId57"/>
    <p:sldId id="279" r:id="rId58"/>
    <p:sldId id="277" r:id="rId59"/>
    <p:sldId id="276" r:id="rId60"/>
    <p:sldId id="274" r:id="rId61"/>
    <p:sldId id="273" r:id="rId62"/>
    <p:sldId id="272" r:id="rId63"/>
    <p:sldId id="271" r:id="rId64"/>
    <p:sldId id="269" r:id="rId65"/>
    <p:sldId id="268" r:id="rId66"/>
    <p:sldId id="345" r:id="rId67"/>
    <p:sldId id="265" r:id="rId68"/>
    <p:sldId id="263" r:id="rId69"/>
    <p:sldId id="261" r:id="rId70"/>
    <p:sldId id="260" r:id="rId71"/>
    <p:sldId id="259" r:id="rId72"/>
    <p:sldId id="258" r:id="rId73"/>
    <p:sldId id="346" r:id="rId74"/>
    <p:sldId id="360" r:id="rId75"/>
    <p:sldId id="361" r:id="rId76"/>
    <p:sldId id="363" r:id="rId77"/>
    <p:sldId id="362" r:id="rId78"/>
    <p:sldId id="365" r:id="rId79"/>
    <p:sldId id="366" r:id="rId8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5" autoAdjust="0"/>
    <p:restoredTop sz="86410" autoAdjust="0"/>
  </p:normalViewPr>
  <p:slideViewPr>
    <p:cSldViewPr snapToGrid="0">
      <p:cViewPr>
        <p:scale>
          <a:sx n="71" d="100"/>
          <a:sy n="71" d="100"/>
        </p:scale>
        <p:origin x="235" y="58"/>
      </p:cViewPr>
      <p:guideLst/>
    </p:cSldViewPr>
  </p:slideViewPr>
  <p:outlineViewPr>
    <p:cViewPr>
      <p:scale>
        <a:sx n="33" d="100"/>
        <a:sy n="33" d="100"/>
      </p:scale>
      <p:origin x="0" y="-2876"/>
    </p:cViewPr>
  </p:outlineViewPr>
  <p:notesTextViewPr>
    <p:cViewPr>
      <p:scale>
        <a:sx n="1" d="1"/>
        <a:sy n="1" d="1"/>
      </p:scale>
      <p:origin x="0" y="0"/>
    </p:cViewPr>
  </p:notesTextViewPr>
  <p:sorterViewPr>
    <p:cViewPr varScale="1">
      <p:scale>
        <a:sx n="100" d="100"/>
        <a:sy n="100" d="100"/>
      </p:scale>
      <p:origin x="0" y="-873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0:55:39.006"/>
    </inkml:context>
    <inkml:brush xml:id="br0">
      <inkml:brushProperty name="width" value="0.05292" units="cm"/>
      <inkml:brushProperty name="height" value="0.05292" units="cm"/>
      <inkml:brushProperty name="color" value="#FF0000"/>
    </inkml:brush>
  </inkml:definitions>
  <inkml:trace contextRef="#ctx0" brushRef="#br0">3895 7197 839 0,'0'0'0'15,"44"-12"9"-15,2 0 0 16,8 0 16-16,5 3 1 15,-14-3 20-15,-1 4 1 16,1-4 10-16,-5-1 0 16,2 8-21-16,6 7 1 15,3 5-8-15,2 3 1 16,4 4 0-16,-1 3 0 16,-1-4 8-16,-6-1 0 15,6-4 14-15,8 1 1 16,4 0-5-16,6-4 1 15,4-2 0-15,-4 1 0 0,-1-8-10 16,4 3 1-16,10 1 2 16,4 0 0-16,-7-2-5 15,2 2 1-15,5 7-6 16,1 0 1-16,3 0-4 16,-2-1 0-16,-2-6 3 15,3 4 1-15,8-2-4 16,1-1 1-16,-2-2-3 15,4-1 1-15,8 2-7 16,1 0 1-16,-9-7-5 0,5 2 0 16,13 1 1-16,-6 1 1 15,-3-2-2-15,2 1 1 16,10 8-1-16,-2-1 0 16,-3-3-3-16,-2 2 1 15,4 5-2-15,5 1 0 16,-5-4 0-16,0-1 1 15,3 3-2-15,7 2 0 16,-1-4 4-16,-4-1 1 16,0 2 2-16,3-1 0 15,4-2 2-15,-2-1 0 16,-6-2-1-16,1 1 0 16,3 3-3-16,6 0 0 15,-4-3-3-15,4-3 1 16,7-6-5-16,2 2 1 15,8 6-3-15,1-3 0 16,-6-4-2-16,2-1 1 0,-6 2-1 16,5 4 0-16,6 1 0 15,2-2 1-15,-11-1-1 16,-3-2 1-16,-7 7 0 16,5-1 0-16,5-3 3 15,1 1 0-15,-8-4 2 16,2 5 0-16,2-3 1 15,5 1 1-15,2 1-2 16,-2-2 1-16,-7-4 0 16,-1 2 0-16,4 0-1 0,-6 5 0 15,0-1-1-15,-3-2 0 16,-4 1-1-16,5 1 0 16,8 1-2-16,-4 0 0 15,-11 1-2-15,-1-3 1 16,8 4-1-16,-5 0 1 15,-10 0-2-15,-1 4 1 16,6-4-2-16,-1 1 1 16,-7 1 2-16,0 0 0 15,-1 5 0-15,1-6 1 16,3-1 0-16,-1 4 0 16,-5-1 0-16,3 1 0 15,7 1 2-15,-6-1 0 16,-6-4-2-16,-2 0 0 15,7 3 1-15,-5 2 1 16,-6-5-4-16,3 0 1 0,3 0 0 16,-1 2 1-16,-7-4-2 15,2 2 1-15,-1 4-1 16,5 1 1-16,-7-5 0 16,2-7 0-16,0 0 0 15,-2 0 0-15,-4 0 0 16,-1 5 0-16,-4-5 2 15,-1 6 0-15,-2 1 1 16,-8-4 1-16,-8-4-1 16,2-3 0-16,-6 10 0 0,0-3 0 15,1 1-2-15,-6-3 0 16,-7-1 0-16,-2 2 0 16,-5 0-1-16,-2-2 1 15,-5 2-1-15,1 5 1 16,1 0-1-16,0 0 1 15,-2 0 0-15,-6-3 0 16,-6 6-2-16,-4-3 1 16,-4 2-1-16,-1-2 1 15,-2 0-2-15,-4 0 1 16,1 0-2-16,-3-2 1 16,10-1 0-16,-3-4 0 15,-2 5 0-15,2 2 1 16,8-7-2-16,3 2 1 15,-1 1 0-15,-6 1 0 16,-5 1-1-16,-4-1 1 0,11-3 0 16,-7-2 0-1,-9 4-1-15,-7 4 0 0,0-3-1 16,-7 3 1-16,13-4 0 16,-13 4 0-16,5-1-1 15,-5 1 1-15,0 0 0 16,0 0 0-16,9-7-1 15,-9 7 1-15,7-4-1 16,-7 4 0-16,7-8 0 16,-3 2 1-16,-3 0-1 15,3-7 1-15,1-9-1 16,2-11 0-16,0-7-3 0,0 2 1 16,2-7-4-16,5 4 1 15,4 3-23-15,1-4 0 16,-19 42-2665-16</inkml:trace>
</inkml:ink>
</file>

<file path=ppt/ink/ink1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03:29.241"/>
    </inkml:context>
    <inkml:brush xml:id="br0">
      <inkml:brushProperty name="width" value="0.05292" units="cm"/>
      <inkml:brushProperty name="height" value="0.05292" units="cm"/>
      <inkml:brushProperty name="color" value="#FF0000"/>
    </inkml:brush>
  </inkml:definitions>
  <inkml:trace contextRef="#ctx0" brushRef="#br0">25912 10434 1388 0,'22'0'0'0,"40"0"46"15,16 0 1-15,10 1 51 16,4 3 1-16,6 3-5 16,8-4 1-16,9 2-35 0,5-1 1 15,9-1-1-15,7 2 0 16,1-1 1-16,9-1 1 16,6 3-10-16,2-1 0 15,-4-2-9-15,-9 1 1 16,-7 4-6-16,-9-6 1 15,-10-4-4-15,-11-3 0 16,-9 5-2-16,-10-2 1 16,-13-3-4-16,-14-3 0 15,-16-1-10-15,-12 0 1 16,-12 6-13-16,-6-4 0 16,-1 2-8-16,-11 5 0 15,0 0-2065-15</inkml:trace>
  <inkml:trace contextRef="#ctx0" brushRef="#br0" timeOffset="2032.98">3177 11486 1108 0,'0'0'0'16,"21"-26"39"-16,-2 10 0 0,4 1 29 15,4 1 0-15,-4-2-18 16,3 2 1-16,1 1-19 16,1 0 1-16,11 1-14 15,1 2 1-15,6 1-9 16,3 1 1-16,11-1-4 15,4 2 1-15,-2-2 3 16,1 6 0-16,9-4 14 16,4 2 0-16,11 1 7 15,-4 1 1-15,1-2 4 16,3-1 0-16,11 1 1 0,1 4 1 16,-3-1-9-16,2 0 0 15,12 0-6-15,-3 2 1 16,3-7-4-16,1 4 0 15,9 1 5-15,0 2 0 16,-6 0 4-16,3 0 1 16,8 5 3-16,-3 2 0 15,-8-5-1-15,8 2 1 16,5 2-4-16,4-2 0 16,-6 1-5-16,-2 0 0 15,8 2-4-15,5-3 1 16,3 1-5-16,0-3 0 15,-8-4 3-15,13 2 0 16,15 3-2-16,-11 1 1 16,-3 1-2-16,0-5 1 15,-1 0-3-15,1 2 0 0,8 3 3 16,6 0 1-16,0-8 1 16,1 1 1-16,-4-2 0 15,6 3 1-15,9 1-5 16,5-2 1-16,4-1-2 15,0-1 1-15,-3 1-1 16,4-3 0-16,1-2 1 16,7-1 1-16,1 2-3 15,11 2 0-15,-1-2 4 16,-3 2 0-16,2 3 1 0,1 2 1 16,-3 2-2-16,-3 1 0 15,-3 3-1-15,-18 0 1 16,-13 0-2-16,-8 2 0 15,-6 1-3-15,-5 0 1 16,1-2-1-16,-8-1 0 16,-13 0 0-16,-4-1 0 15,-4 4 0-15,-8 1 1 16,-9-5-3-16,-3 4 1 16,-10 3-2-16,-4 3 1 15,-6-2-2-15,-8 2 0 16,-14 2 1-16,-8-1 0 15,-15-7-1-15,-5-4 0 16,-4 0-1-16,1-2 1 16,-3 4-3-16,-3-1 0 15,-5-3 0-15,-4-6 0 16,8-1-1-16,-3 1 1 0,3-4-1 16,1-5 1-16,5-9 0 15,6-5 0-15,-2-3-4 16,9 3 1-16,10-4-9 15,7 6 1-15,-49 24-2597 16</inkml:trace>
  <inkml:trace contextRef="#ctx0" brushRef="#br0" timeOffset="4684.18">19196 10397 1097 0,'0'0'0'0,"-14"-21"27"0,-3 4 0 16,-5-2 48-16,0 5 1 16,-3-5-3-16,-2 0 1 15,-8-2-21-15,-5 6 0 16,-10-6-28-16,-1 2 1 16,2 2-12-16,-1 1 1 15,-4 4-2-15,-5 2 1 16,-1 1 1-16,-5 2 0 15,-9 2-2-15,-4 1 1 16,-1 4 0-16,-2 6 0 16,-6 7-3-16,-11 6 0 15,-10 4-3-15,-5 3 1 16,-1 7-2-16,-6 0 0 16,-4 1-2-16,-5 10 1 15,1 8-1-15,6 6 1 16,9 10-3-16,5-2 1 15,10-1-1-15,8 3 1 16,10 1 0-16,13 2 0 0,18 3 1 16,8 3 0-16,10-3-2 15,8-3 1-15,14-4-1 16,9 1 0-16,16-1-2 16,14-8 1-16,14-5-1 15,19-4 1-15,15-7 1 16,12-6 0-16,12-8 2 15,16-5 1-15,15-6 0 16,9-8 0-16,17-3 1 0,5-10 0 16,2-11-1-16,7-11 0 15,10-11 8-15,6-9 0 16,-2-2 6-16,-3-6 0 16,-8-8 2-16,-8 1 1 15,-10 1-2-15,-10-2 1 16,-19-5-4-16,-12 1 0 15,-17-1-1-15,-12 2 0 16,-21 0-5-16,-12 3 1 16,-23-1-2-16,-18 0 0 15,-19-11-3-15,-20 5 1 16,-26 1-3-16,-18 1 1 16,-16 0-1-16,-24 1 1 15,-30-1-5-15,-38 0 1 16,-38 9-3-16,-35 21 0 0,-33 24-5 15,-38 34 0-15,-44 37-13 16,-37 34 1-16,402-93-1636 16</inkml:trace>
  <inkml:trace contextRef="#ctx0" brushRef="#br0" timeOffset="45499.82">2355 13088 1556 0,'0'0'0'16,"0"0"47"-16,-14 30 0 15,10 6 40-15,-1 19 1 16,-15 25-35-16,3 24 1 16,-1 27-29-16,4 16 1 15,0 30-11-15,-2 44 0 16,5 41-5-16,6 1 1 15,5-16-4-15,2-17 1 16,1-15-2-16,6-12 0 16,0-17-1-16,2-7 0 0,-2-8 3 15,-1-10 1-15,1-14-2 16,0-22 1-16,2-28 0 16,4-20 0-16,5-13 6 15,3-13 1-15,3-17 3 16,10-15 0-16,4-15 2 15,15-13 1-15,22-10-1 16,8-7 0-16,10-5 1 16,13 0 1-16,10 1 0 0,9 3 0 15,4 2 3-15,8 5 0 16,14 1-3-16,15 1 1 16,8 4-5-16,4-1 1 15,5-6-4-15,6-3 1 16,-2-2-3-16,14-2 0 15,1-1-3-15,11-2 0 16,4 1-3-16,5 4 1 16,2 0-1-16,8 4 1 15,15 3-1-15,0 3 0 16,8 1-1-16,1-1 0 16,3 4 0-16,-3 0 0 15,8 0-1-15,0-2 1 16,2 0-1-16,2 0 1 15,5 0 0-15,2 2 0 16,6 4 0-16,-3-1 0 0,4 2 2 16,-2-3 0-16,0-6 0 15,13 4 0-15,7 0-1 16,-4 3 0-16,0 2 1 16,0 2 1-16,-5 0-2 15,3 0 0-15,0 3 1 16,6 5 1-16,-2 4 4 15,-4 2 1-15,-15-2-3 16,-1 0 0-16,4 2 3 16,2 1 1-16,7 0 0 15,-1-1 0-15,1-4 2 16,-7 0 1-16,-2 1-3 0,-2 0 1 16,11 1-1-16,0 2 1 15,1 0 1-15,3-1 1 16,-11 1-3-16,5 0 1 15,0-1 1-15,7 3 0 16,3-1-2-16,1 2 1 16,-4 4-1-16,-2 1 0 15,-1 0-2-15,0-1 1 16,-1 1-2-16,-1 1 0 16,0-1-3-16,-4-2 1 15,-5-1-2-15,0-2 1 16,2-5-2-16,-2-2 0 15,0-1 0-15,0-1 0 0,-2 3 0 16,-3-1 0 0,-11-2 0-16,5-1 0 15,8-4 1-15,-3 4 1 0,-3 5-1 16,-1 0 1-16,-8-4 1 16,-1-3 1-16,-8-3-1 15,-3-1 0-15,-9 1 0 16,-6 1 0-16,-7 2 1 15,-2-2 0-15,-8-1-1 16,-9-2 1-16,-12 0-3 16,-8-2 1-16,-6-5-2 15,-14-1 0-15,-15-2-3 0,-10-1 0 16,-3 2-4-16,-11-3 1 16,-10-9-5-16,-4-5 1 15,-120 31-2584-15</inkml:trace>
  <inkml:trace contextRef="#ctx0" brushRef="#br0" timeOffset="46915.43">30166 16179 1892 0,'0'0'0'0,"55"-12"7"0,-1 0 1 15,13-6 3 1,4-1 1-16,1-1 50 0,6-5 1 16,5-4-19-16,3-7 1 15,2-8 8-15,2-2 1 16,-1-13 29-16,-3-3 0 15,-5-8 3-15,-5-2 0 16,-4-3-16-16,-3-4 1 16,-5-4-15-16,-6-2 1 15,-4-2-12-15,-2-3 0 16,-6-7-10-16,-2-1 1 16,0-8-6-16,-4-3 1 15,-4-2-6-15,-6-1 0 16,-4-2-6-16,-5 1 1 15,-5 1-2-15,-5 3 0 16,-8 1-3-16,-5 1 0 16,-6 3-2-16,-7 6 0 15,-4 8-3-15,-4 8 0 0,-5 3-1 16,-4 6 0-16,-1 9-3 16,-8 10 0-16,-5 9-4 15,-3 11 1-15,-2 8-3 16,-4 10 1-16,-1 6-1 15,-10 8 0-15,-6 5-2 16,-9 6 0-16,-11 3-3 16,-8 0 1-16,-6 2-3 15,-11 2 0-15,-11-4-1 16,-10-5 0-16,-7 0-1 16,-15-4 1-16,-11-8 1 0,-16-5 0 15,-16-4 0-15,-16-5 0 16,-5-4 0-16,-14-8 0 15,-4 0 2-15,-20 0 1 16,-14 1 0-16,-20-1 0 16,-7-3 1-16,-17-3 0 15,-2 4 0-15,-22 4 1 16,-18 3 0-16,-8-2 1 16,-15-3-1-16,-1 0 1 15,5 0 0-15,-7 3 0 16,-11-5 0-16,-14-1 0 15,4 4 1-15,0 3 0 16,0 1 0-16,-4 3 0 16,-3 4 0-16,5 5 0 15,7 6 0-15,3-6 1 0,-1-5 0 16,-2 1 0-16,-3 5 0 16,1-3 1-16,2 0 0 15,2-1 0-15,7 2-2 16,2-1 1-16,-1 4-1 15,1 3 0-15,-6 4 0 16,1 2 1-16,-1-6-1 16,6 4 1-16,3 3-1 15,7-1 1-15,-2-3-1 16,3 1 1-16,-12 2-1 16,15-4 1-16,5-2-1 0,4 0 1 15,8 4-1-15,-3-7 1 16,-2-3 0-16,6 2 0 15,10 5 0-15,0 3 1 16,-4-1 0-16,0 6 1 16,11 6-1-16,1 2 1 15,-3 1-1-15,7 6 0 16,0 6-1-16,1 5 1 16,6 2-1-16,4 7 0 15,2 6-1-15,1 1 0 16,-8 1 0-16,15-2 0 15,17-1-1-15,-6 0 1 16,-2 0-1-16,2-7 0 16,14-4 0-16,9-3 0 15,9 0-1-15,-2 2 1 0,-3 5-1 16,-2 1 1-16,5 3-1 16,10 6 0-16,19 2-1 15,18 7 0-15,36 5-11 16,36 3 1-16,32-3-10 15,-237 113 23-15</inkml:trace>
  <inkml:trace contextRef="#ctx0" brushRef="#br0" timeOffset="48685.94">20482 12372 1646 0,'0'0'0'0,"0"0"72"15,0 0 1-15,0 0 51 0,0 0 1 16,-12 33-31-16,10 0 1 16,0 18-44-16,1 22 1 15,1 28-18-15,1 21 1 16,6 19-8-16,2 4 0 16,5 7-7-16,-1-8 1 15,6-16-3-15,2-24 1 16,4-21-2-16,3-17 0 15,2-18-4-15,0-15 0 16,-2-16-13-16,-1-13 0 16,-27-4-1945-16</inkml:trace>
  <inkml:trace contextRef="#ctx0" brushRef="#br0" timeOffset="50784.11">19343 12977 1254 0,'0'0'0'16,"12"-13"66"-16,-3 2 1 15,-4 4-12-15,2 2 0 16,4-2-12-16,1-3 1 15,-6 3-25-15,-1 0 1 16,2-2-7-16,-5 1 1 16,-1-1 0-16,-1 2 1 15,0 7 6-15,0 0 0 16,-3-7 4-16,3 7 1 16,0 0 0-16,-9-3 0 15,2 4-3-15,0 1 1 16,0 2-3-16,7-4 0 15,-9 1-2-15,9-1 0 0,-14 7-1 16,5-3 0-16,2-4-1 16,7 0 0-16,0 0 0 15,-9 0 0-15,9 0-1 16,-12 1 1-16,12-1-5 16,-9 6 1-16,2-6-4 15,7 0 1-15,-7 0-3 16,7 0 1-16,0 0-1 15,0 0 0-15,-9 0-2 16,9 0 1-16,0 0 0 0,0 0 0 16,-9 0 0-1,9 0 0-15,0 0-1 0,0 0 1 16,18-16 1-16,14-8 0 16,19-12 0-16,11-6 0 15,3-6-1-15,11-1 0 16,10 4-2-16,-1 4 0 15,-9 1-1-15,-22 10 1 16,-20 13-2-16,-16 10 0 16,-18 7-1-16,-15 21 1 15,-39 24-1-15,-17 15 1 16,-15 10-1-16,-6 6 0 16,-10 7 0-16,-1 2 0 15,3-2 2-15,10 5 0 16,16 0 2-16,10-5 0 15,10-7-2-15,4-6 0 0,15-11 4 16,14-8 0 0,14-6 3-16,16-6 0 0,14-15 2 15,8-9 1-15,6-6-1 16,7-7 0-16,9-8 1 16,4-6 1-16,3-1-1 15,0-6 1-15,-4-2 0 16,-3-3 1-16,-12-8-10 15,-1-4 1-15,-3-11-5 16,4-6 1-16,1-6-2 0,0-7 0 16,1-5-3-16,1-3 1 15,-2 1-15-15,1-3 0 16,-6-4-41-16,-6 2 0 16,-6 11-18-16,-7 15 0 15,-9 19 15-15,-4 12 1 16,2 9 24-16,-7 0 1 15,0 12 21-15,0 0 0 16,0 0 13-16,0 12 0 16,-5 21 1-16,-1 12 1 15,-1 14 7-15,4 5 0 16,4 0 9-16,5-3 0 16,-1-3 9-16,4-7 1 15,1-13 3-15,3-5 0 16,4-2-2-16,-4-11 1 15,-1-13-7-15,6-12 1 16,14-12-3-16,6-14 0 16,3-14 0-16,3-12 0 0,2-14-3 15,-2-9 0-15,-7-12-1 16,-14 1 1-16,-14 6-3 16,-15 10 0-16,-9 20-2 15,-14 22 1-15,-17 31-4 16,-6 28 1-16,-10 28-9 15,2 8 1-15,60-62-1830 16</inkml:trace>
  <inkml:trace contextRef="#ctx0" brushRef="#br0" timeOffset="51363.75">21087 12097 1791 0,'0'0'0'16,"0"0"52"-16,9 26 1 15,5 15 43-15,-3 23 1 16,1 24-36-16,2 11 1 15,4 8-38-15,3 6 1 16,0-1-11-16,-1 1 0 16,3-15-4-16,-1-8 0 15,1-10-3-15,-3-18 1 16,-4-11-6-16,-4-19 0 16,-12-32-1748-16</inkml:trace>
  <inkml:trace contextRef="#ctx0" brushRef="#br0" timeOffset="51683.17">21377 11953 1735 0,'-6'7'0'0,"-10"10"7"15,-10 23 1-15,-8 27 12 16,-15 25 1-16,-14 29-14 15,-13 14 0-15,-5 12 11 16,-4-5 1-16,6-15 10 16,6-22 0-16,10-20-4 15,13-16 0-15,19-19 4 16,16-13 1-16,22-13-10 0,31-15 0 16,37-18 0-16,26-15 1 15,22-19-2-15,13-11 0 16,14-14-12-16,16-8 1 15,5-5-6-15,-7 0 1 16,-164 81-1614-16</inkml:trace>
</inkml:ink>
</file>

<file path=ppt/ink/ink1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07:09.890"/>
    </inkml:context>
    <inkml:brush xml:id="br0">
      <inkml:brushProperty name="width" value="0.05292" units="cm"/>
      <inkml:brushProperty name="height" value="0.05292" units="cm"/>
      <inkml:brushProperty name="color" value="#FF0000"/>
    </inkml:brush>
  </inkml:definitions>
  <inkml:trace contextRef="#ctx0" brushRef="#br0">2341 4032 1478 0,'0'0'0'0,"0"38"45"0,0-8 1 16,0 6 36-16,0 2 1 16,-6 11-24-16,-2 8 1 15,-1 17-32-15,0 14 0 16,-5 11-12-16,0 5 1 15,1 22-4-15,3 14 0 0,-8 9-2 16,-3 9 0-16,-2 6-1 16,-3 6 0-16,3 4-2 15,3 15 0-15,-3 1 0 16,-3 13 0-16,3 3-1 16,5 3 1-16,1 11-1 15,-1-2 1-15,-1-7 1 16,-6 4 1-16,0-2 2 15,-1-11 1-15,-2-15 5 16,1-17 0-16,4-20 2 0,0-10 1 16,2-10-3-16,3-16 0 15,8-17 1-15,1-14 1 16,9-17-2-16,5-5 1 16,13-16-2-16,10-9 1 15,4-7-3-15,8-11 0 16,5-6-2-16,9-12 1 15,8-12-1-15,12-9 1 16,16 0-4-16,9-5 1 16,-4-1 0-16,14-6 0 15,17 3-1-15,4-1 1 16,10 2-1-16,6-2 0 16,13-1-1-16,15 3 1 15,3 3-3-15,11 2 1 16,8 0-3-16,2-2 0 15,6 7-1-15,6-2 0 16,7-3-1-16,11-2 0 0,1-2-1 16,0 4 1-16,4-1-1 15,9-1 1-15,1 2-1 16,8 2 1-16,5-1 0 16,10-3 1-16,9-3 1 15,6-1 0-15,8 8 1 16,4-1 0-16,5-8-1 15,2 5 1-15,5-3 0 16,2 5 0-16,10-4 0 0,-1 6 0 16,0 2-1-16,10 7 0 15,11-5 0-15,-2 4 1 16,-9 4-1-16,6 0 0 16,3 1 0-16,0 0 0 15,2 4 0-15,-2 2 1 16,7-1 0-16,-1 1 0 15,-4-6 3-15,7-1 0 16,5 3 0-16,-3-2 1 16,-4-3-1-16,7 0 1 15,7 3-1-15,10-3 1 16,-8-2-3-16,-2 2 1 16,0 4-2-16,2 1 0 15,-5-2 1-15,2-1 1 16,-4 1 1-16,-2 7 0 15,-2 2 0-15,-8 0 0 16,-9-7 0-16,1 2 0 0,1-3 0 16,1-1 0-16,3-3-1 15,-10 0 1-15,2 1-1 16,-2 1 1-16,-5-2-2 16,-1-4 0-16,-10 2 0 15,-1 2 0-15,-1-3-1 16,-13 1 0-16,-2 0-1 15,-2 4 0-15,-5-1 1 16,-4 1 0-16,0 1-1 16,-7-3 1-16,0 0-2 15,-14-4 1-15,-7 4 0 0,-5-2 0 16,-5 2 0-16,-6-3 1 16,-4-3-2-16,-10 3 1 15,-7 6 1-15,-14 1 0 16,-7 1 1-16,-9-2 0 15,-13-3 0-15,-6 0 0 16,-9 0 0-16,-11 1 1 16,-14 4 2-16,-7 2 1 15,-14-7-1-15,-14 3 1 16,-9 1-1-16,-11 4 0 16,-12 1 0-16,-10-1 0 15,-13-1-4-15,-13-4 1 16,-8 3-3-16,-3 0 0 15,-4 1-2-15,-2-2 1 16,0-1-2-16,-2-8 0 16,-3 4-1-16,-2 2 0 0,0-3 0 15,0-6 0-15,0-7-3 16,-2-5 1-16,-1 5-8 16,0 0 0-16,1 2-14 15,4 0 0-15,5-6-28 16,3-2 0-16,-17 32-2222 15</inkml:trace>
  <inkml:trace contextRef="#ctx0" brushRef="#br0" timeOffset="1316.16">30856 7438 1433 0,'0'0'0'16,"39"-29"11"-16,-1-1 0 0,6-10 62 15,2-6 1-15,0-17 36 16,0-6 1-16,2-11-43 16,-3-4 1-16,-2-6-36 15,-4-7 0-15,-2-11 11 0,-2-2 0 16,-5-6-3-16,0 2 1 16,2-8-8-16,-2-2 1 15,-2-3-2-15,0-1 1 16,-3 4-4-16,-2-4 0 15,-4 1-5-15,-7 6 0 16,-4 5-3-16,-7 9 0 16,-2 5-7-16,-10 7 1 15,-7 8-5-15,-8 6 0 16,-9 6-1-16,-8 10 0 16,-4 11-1-16,-10 7 0 15,-6 2-5-15,-11 7 0 16,-15 7-2-16,-9 5 0 15,-6 2-1-15,-9 3 1 16,-20 4-2-16,-11 1 0 16,-13 4 0-16,-20-2 0 15,-18 2-1-15,-19 4 1 0,-19-1-1 16,-14 2 0-16,-12-2 0 16,-13 1 0-16,-10-1-1 15,-14 2 1-15,-8 4-1 16,-13-3 1-16,-6 0-1 15,-7 0 1-15,-14-2 0 16,-10-1 0-16,-8-7 1 16,1 1 0-16,-15 1 0 15,-3-2 1-15,-9-1 1 0,-7 0 0 16,-9-4 1-16,-13 0 0 16,-2 2 1-16,-1-1 0 15,-2-1 2-15,-3 0 0 16,2-3 3-16,-2 0 1 15,0-2 0-15,-6 1 0 16,-6 8 5-16,-6-4 0 16,0 2 5-16,6 5 1 15,-6-1-1-15,6 1 0 16,6-5-3-16,8 5 1 16,-2 2-4-16,10 0 1 15,-1-9-3-15,-4 4 1 16,6 5 0-16,3 0 0 15,3 3 2-15,8 2 1 16,10 7 0-16,-2-5 0 16,-1-2-2-16,1 2 0 15,8-4-3-15,8 2 0 0,15-2 0 16,-8 1 1-16,2-4-3 16,2 6 1-16,0 6-3 15,12-1 0-15,6-8-1 16,-3 7 0-16,-1 8 0 15,4 6 0-15,8 3 1 16,9-1 0-16,-5 3-1 16,5 8 1-16,6 6-1 15,-4 10 1-15,-4 1 0 0,4 8 0 16,10 7-2-16,8 5 1 16,3 13 0-16,6-6 0 15,2-7-1-15,17-3 0 16,7-2-1-16,9 0 1 15,13-6-3-15,10-6 0 16,12-7-1-16,19-2 0 16,4-10-3-16,11-5 0 15,18-11-13-15,37-5 0 16,-280 4 15-16</inkml:trace>
  <inkml:trace contextRef="#ctx0" brushRef="#br0" timeOffset="22216.97">21158 6187 1030 0,'0'0'0'16,"40"-9"19"-16,-1-3 0 15,2 0 29-15,-8 3 0 16,-1 1 10-16,0 1 1 0,1-2-6 15,3 0 1-15,1 6-29 16,3 3 1-16,10 3-10 16,4-1 0-16,-1 0 14 15,7 3 0-15,2-2 13 16,10-1 0-16,13 5-6 16,3 2 1-16,2-1-1 15,2-1 0-15,7 2-6 16,5-6 1-16,3 3-7 15,6-3 1-15,9 2 12 16,5-1 1-16,3 1 1 16,10 7 0-16,11 4-3 15,12-3 1-15,1 0-2 0,9-5 0 16,-2 3-5-16,3-3 0 16,11-3-3-16,4 2 1 15,-4 2-3-15,6 0 0 16,12 3-1-16,1 0 1 15,1-7-4-15,-2 2 1 16,1-2-1-16,3-1 1 16,4-1-3-16,10 2 1 15,1-5-2-15,-1 0 0 16,-3-3-1-16,1-1 0 16,7 3-1-16,-7-6 0 15,-1-2 0-15,-11 0 0 16,-10 3-1-16,-22 0 1 15,-16-2-3-15,-20-1 1 16,-19 2-2-16,-21 5 0 0,-20-1-5 16,-12 3 0-16,-17-5-2 15,-15 3 1-15,-14 2-5 16,-7 2 0-16,-3 3-4 16,-11-5 0-16,0 0-2095 15</inkml:trace>
  <inkml:trace contextRef="#ctx0" brushRef="#br0" timeOffset="25920.94">3782 7306 783 0,'0'0'0'0,"35"16"12"16,0-4 0-16,11 2 35 15,4 2 0-15,8-4 34 16,0 0 0-16,-3-4-18 15,-4-4 0-15,2-4-30 16,-2 0 1-16,11 0-2 16,5 3 0-16,7 3 4 15,-2-6 1-15,0 0-11 16,4-6 0-16,0 3-1 0,7 3 1 16,10-4-4-16,-10 4 1 15,-7 0 1-15,2 0 1 16,12 0-3-16,0 4 0 15,-6-4-2-15,-1 0 0 16,-2-4-1-16,4 1 0 16,10 3 5-16,1 3 1 15,-12-3 2-15,4 0 1 16,2 0-4-16,4 4 1 16,1-4-3-16,-5 2 0 15,-3-1 0-15,3 1 1 16,5 3-1-16,4-1 1 15,-4-4-1-15,4 0 1 16,5 0-2-16,0 0 0 16,-6 0-2-16,3 0 1 15,3 3-4-15,0-3 1 16,-7-3-5-16,4 1 0 0,6 0-2 16,-3 2 1-16,0 4-3 15,-5-1 0-15,2 2 1 16,1 2 1-16,7-2 0 15,-4 4 1-15,-7 2 2 16,6-3 1-16,4 1-1 16,-4 3 0-16,-9 4 1 0,4 1 0 15,10-3 0-15,-1 0 1 16,-9-8-2-16,5 1 0 16,9 5-1-16,-4-6 0 15,-8-3-2-15,1 1 1 16,6 1-3-16,1-2 1 15,-1 2-1-15,1 2 0 16,4-3 0-16,3 1 0 16,-6-5-1-16,-1 0 1 15,7 3-2-15,-3-3 1 16,-5 0-1-16,-4 2 1 16,5 5-2-16,1-3 1 15,-5 1 0-15,0-5 0 16,-1 3-1-16,0-1 0 15,1 1 0-15,3 1 0 16,-4-8 2-16,0 3 0 16,7 2-1-16,-3-1 0 15,-2-5 0-15,1-3 1 0,1 6 1 16,-2 0 0-16,-4-1 1 16,2 1 1-16,9 0-2 15,-5 0 0-15,-8-1 1 16,3-2 1-16,2 3-1 15,-2 0 1-15,-8-5-3 16,0 6 1-16,0-3-1 16,4 4 1-16,-5 0-1 15,1 0 1-15,-3 0-1 16,3-3 1-16,2 6 1 0,-4-3 1 16,-4-3-1-16,-5-2 0 15,11-2 1-15,1 5 1 16,-6 0-2-16,-2 0 0 15,-3-1-1-15,-3 1 1 16,7 4 2-16,-3 1 1 16,-8-6 0-16,-2 3 1 15,-1 3 1-15,-1 3 0 16,2-3-3-16,0-3 0 16,-9 0 1-16,2-3 0 15,-4 1-1-15,2 0 0 16,4 0-1-16,-6 4 0 15,-3 5-2-15,-4-3 0 16,-3-8 0-16,3 1 0 16,-2-1-2-16,10 2 1 15,1 2 0-15,1-3 1 16,-9-6-2-16,1 1 1 0,1-4 1 16,3 3 0-16,1 5 0 15,0 1 1-15,1 3 1 16,-5 3 0-16,-6-3-2 15,-4 4 0-15,4-8 1 16,3 4 1-16,6-3-1 16,-1 1 1-16,2-1-1 15,-6-4 0-15,-5 5 0 16,1 2 0-16,-2-3-1 16,7 3 1-16,2 3-1 15,-1 1 1-15,-4-3-2 0,-6 3 0 16,2-2 0-16,-4-1 0 15,2-2 0-15,2 2 0 16,2 8-1-16,3 0 0 16,0-2 0-16,-3-2 0 15,-7-2-1-15,1-5 0 16,2 1 0-16,4-4 1 16,5 3 0-16,0 0 0 15,3 2 0-15,-4-7 0 16,-8-2 0-16,0 3 1 15,7 4 0-15,0 2 0 16,8-5-1-16,-3 1 0 16,-5 1-1-16,-3-1 0 15,-6 1 0-15,1 1 0 16,3-5 0-16,-2 2 1 16,2-2-2-16,0 5 0 0,1 2-1 15,1 0 0-15,-7 0 0 16,-4-3 1-16,0-2-1 15,2 1 0-15,5-1-1 16,5 2 1-16,2-1 0 16,1-5 1-16,-6 4-1 15,-4 2 0-15,-1-1 0 16,-3 4 1-16,7 0-1 16,1 0 0-16,3 4 0 15,-1-4 0-15,-2 0-1 0,0 0 1 16,-1 0-1-16,-4 0 0 15,3 0 0-15,4 0 0 16,0 5 0-16,3-2 1 16,-4-3-1-16,-1 2 0 15,-1 5 0-15,-1-2 0 16,3 2 0-16,5-5 0 16,2-2-1-16,1 0 1 15,7-2-1-15,-4-1 1 16,2-1 0-16,2 3 0 15,5-6 0-15,0 1 0 16,4 6-1-16,1-5 1 16,-3 2-1-16,2-4 1 15,3 3-1-15,2 3 1 16,1-3-1-16,-3-3 0 16,1-1 0-16,0 2 0 0,7 1 0 15,-1 3 0-15,-2 1-1 16,-1-4 1-16,3 1-1 15,-1 1 1-15,2-1-1 16,1-1 1-16,-3-2-1 16,3-2 1-16,5 4-1 15,0 2 1-15,-3-2-1 16,0 1 1-16,3 1-1 16,2-1 0-16,4-1 0 15,1 0 0-15,2 1 0 0,2 1 0 16,1-1 0-16,5-1 0 15,0-2 0-15,3 2 1 16,3 2-1-16,-3 1 1 16,1 0 0-16,1 0 0 15,-1-1 0-15,-1 1 0 16,5 1 0-16,1-1 1 16,-2-2-1-16,-1-1 1 15,4 5-1-15,1 0 1 16,-1-3-1-16,-1-1 1 15,5-1 0-15,1 2 0 16,-2-6 0-16,-2-1 0 16,1 3-1-16,1 3 1 15,-3-3-1-15,-2 2 1 16,0-4-1-16,-4 1 1 16,2 1-1-16,-3 0 1 15,-4 0-1-15,-9 0 0 0,-5 2 0 16,-1 1 1-16,-1 1-1 15,-5-2 1-15,-9-4-1 16,-5 2 1-16,-6 2-1 16,-4 5 1-16,-5 2-1 15,-4 1 0-15,-8-3 0 16,-6 0 0-16,-8-5 0 16,-9 3 0-16,-6 2-1 15,-4 0 1-15,1 0-1 0,-3 0 1 16,-7 0-1-16,-7 0 1 15,9 0-1-15,-9 0 1 16,9 0-1-16,-9 0 1 16,0 0 0-16,0 0 0 15,0 0 0-15,7 0 0 16,-7 0 0-16,4-8 0 16,-3-3 0-16,1-8 0 15,0-10-1-15,-2-13 1 16,-2 4-1-16,0-2 0 15,1-5-7-15,-1 7 0 16,0 2-29-16,2 10 0 16,0 7-44-16,0 2 1 15,0 17-2475-15</inkml:trace>
  <inkml:trace contextRef="#ctx0" brushRef="#br0" timeOffset="29285.69">4403 8208 1075 0,'0'0'0'0,"0"0"28"15,19 19 1-15,-7-15 23 16,11-1 1-16,6-3-2 16,2 0 0-16,5 0-16 15,-1 0 0-15,7 0-18 16,4-3 1-16,7 1-9 15,2 2 0-15,15 5-2 16,4-2 1-16,7 3 1 16,4-3 1-16,2-1 1 15,11 1 0-15,8 4 1 0,5-2 1 16,-1 2 0-16,6 2 1 16,6-4 0-16,8 2 1 15,6 2 9-15,5-1 0 16,-1 5 6-16,8-1 0 15,5 0-1-15,6-4 0 16,12 1 2-16,-7-2 0 16,2 0-8-16,1 0 1 15,5-2-4-15,7-2 1 16,7 1 0-16,1-1 0 16,5-1 0-16,9-2 1 15,0 0-2-15,2 7 0 16,2 2-1-16,-11-1 1 15,0-1 0-15,-6 4 0 16,-1 3-1-16,6 3 0 16,6-7-1-16,4 1 1 15,1-8-4-15,3-1 1 0,1 1-1 16,0 1 1-16,12-3-1 16,-1 1 0-16,-4-2-2 15,2 0 1-15,0 2-2 16,0 1 0-16,0 6 2 15,0-2 1-15,4 3-2 16,-8 1 1-16,4-1-2 16,-2 0 0-16,2 1-1 0,4-4 0 15,-1-2-1-15,2-3 0 16,-1-1 1-16,1 3 0 16,-5-4-1-16,4 0 1 15,4 0 1-15,-8 2 0 16,2-1 2-16,-7 1 1 15,-1 2 0-15,-4-4 1 16,-4 0-2-16,-1 0 0 16,3 0 2-16,-11-4 1 15,0-1-1-15,-3-4 1 16,6 2-1-16,-3 2 1 16,-2-2-3-16,3 2 0 15,-1-4-1-15,-6-1 0 16,1 1 2-16,-4 1 0 15,-7-4 0-15,1-1 1 16,-17 3-1-16,0 3 1 0,2-2-4 16,-2 1 0-16,-5 1 0 15,-8 2 1-15,-10-4-2 16,-5-1 1-16,-9 8 0 16,-10-2 1-16,-13-4-3 15,-3 1 0-15,-4 7-1 16,-14 3 0-16,-8 3 1 15,-13-5 0-15,-7-4 0 16,-13-2 0-16,-5 3-1 16,-1 2 1-16,-2 2 2 15,-2-2 1-15,-4 0-1 16,-1 1 0-16,3 3 1 0,-2-4 0 16,-8 2-3-16,0-2 1 15,-1 0-6-15,1 1 1 16,1 1-3-16,3 1 0 15,-3-3-3-15,4 6 1 16,10 4-3-16,10-1 1 16,-43-9-2372-16</inkml:trace>
</inkml:ink>
</file>

<file path=ppt/ink/ink1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08:40.608"/>
    </inkml:context>
    <inkml:brush xml:id="br0">
      <inkml:brushProperty name="width" value="0.05292" units="cm"/>
      <inkml:brushProperty name="height" value="0.05292" units="cm"/>
      <inkml:brushProperty name="color" value="#FF0000"/>
    </inkml:brush>
  </inkml:definitions>
  <inkml:trace contextRef="#ctx0" brushRef="#br0">19816 7810 1299 0,'0'0'0'15,"38"-12"29"-15,-1 3 0 16,7 4 32-16,4-4 0 16,1-1-5-16,4-4 1 15,4 2-12-15,8-2 1 16,7 7-8-16,3 0 0 16,-1 2-8-16,12 2 0 15,18 3-5-15,13 0 0 16,6 0-1-16,8-2 0 15,15-5-3-15,18 2 0 16,18 1-2-16,17-3 1 16,14 2 0-16,13 0 1 0,11-4 13 15,8 3 0-15,3-3 7 16,10 0 0-16,7-1 4 16,6 1 1-16,22-1-6 15,3-2 1-15,6 0-4 16,7-6 1-16,5 4 9 15,5 1 1-15,4 0-1 16,-2-2 1-16,-9 1 0 0,-3 5 1 16,-4 6-7-16,-11-1 0 15,-12 1-10-15,-13 1 0 16,-15 2 2-16,-18-3 0 16,-12-1-1-16,-25-1 0 15,-24-3-1-15,-20-3 1 16,-14-3-4-16,-21-3 1 15,-16 1-5-15,-16-4 0 16,-12 2-1-16,-12 3 0 16,-18-3-5-16,-15 6 1 15,-13 5-14-15,-9 2 0 16,-9 5-6-16,-11 2 1 16,-26 8-5-16,-16 2 1 15,53-12-2451-15</inkml:trace>
  <inkml:trace contextRef="#ctx0" brushRef="#br0" timeOffset="1852.12">3240 8630 1231 0,'0'0'0'0,"21"14"34"16,-3 0 0-16,1 0 29 15,3 3 1-15,6 4-11 16,-2 0 1-16,3-2-27 15,2-7 0-15,10 2-13 16,12-2 1-16,10-2-7 16,10-1 1-16,-5-1-2 15,8 6 1-15,9 5 5 16,5 4 1-16,5-1 2 16,6-3 1-16,1-7 1 0,11 1 0 15,1 2 4-15,12-3 0 16,4 2 8-16,3-2 1 15,-3-3 4-15,11 1 0 16,20-1-3-16,1 3 0 16,2-3 9-16,2-6 1 15,-2-1-13-15,2 0 0 16,10-1-2-16,9 3 1 16,11-4 0-16,5 0 1 15,7 2-3-15,4-1 1 16,1-1-2-16,-1 2 1 15,0 5-6-15,6-4 1 16,6 3 0-16,8-6 0 16,-3 1-2-16,7 3 1 15,8-2-2-15,3 3 0 0,1-4-1 16,10 1 1-16,1-2 1 16,20 2 0-16,-1 5-3 15,5-2 1-15,-3 2 3 16,2-2 0-16,-6-1 1 15,4 1 1-15,-3 2 0 16,10 1 1-16,15-2-4 16,-6 2 0-16,-13 1 1 15,-6 1 0-15,5-6-2 16,4 1 1-16,3 0-1 16,4 2 0-16,5-7-1 0,-5 3 0 15,-6 3-2-15,-3-1 0 16,4 2-2-16,-1 1 0 15,9-4-2-15,1-1 1 16,-13 6-2-16,0 0 1 16,-4-4-3-16,1 2 1 15,-3 1-1-15,-4 1 0 16,-4-5 1-16,-4 1 0 16,-7 0 1-16,-3 2 1 15,-7 0 1-15,-4-2 0 16,-12-5-1-16,-8 0 1 15,1 3 1-15,-11-1 0 16,-10 5 2-16,-11-5 1 16,-3-4-2-16,-12-3 0 15,-13 1 0-15,-9 1 1 0,-7-2-1 16,-16 1 1-16,-10 1 2 16,-13-4 0-16,-9-3-2 15,-5-3 1-15,-12 5 1 16,-11-4 0-16,-5 0 0 15,-8-1 0-15,-9 0 0 16,-10 2 0-16,-7 1-1 16,-7 3 1-16,-3-2-3 15,-4 6 1-15,0-6-2 16,-5 2 0-16,-3 2-2 16,-4 2 1-16,-2 1-3 15,-7 2 0-15,12-4-3 0,-5 4 0 16,-7 0-2-16,7 0 1 15,-7 0-3-15,14-7 0 16,0 2-2-16,6-3 0 16,13-10-4-16,11 3 1 15,14-1-24-15,13-1 0 16,-71 17-2628-16</inkml:trace>
</inkml:ink>
</file>

<file path=ppt/ink/ink1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10:17.007"/>
    </inkml:context>
    <inkml:brush xml:id="br0">
      <inkml:brushProperty name="width" value="0.05292" units="cm"/>
      <inkml:brushProperty name="height" value="0.05292" units="cm"/>
      <inkml:brushProperty name="color" value="#FF0000"/>
    </inkml:brush>
  </inkml:definitions>
  <inkml:trace contextRef="#ctx0" brushRef="#br0">21980 6137 873 0,'33'-2'0'0,"57"-3"26"0,23-4 0 16,7 4 49-16,9 1 0 16,8 4 5-1,15-3 1-15,10 3-31 0,4 0 1 16,11-9-13-16,10 6 1 16,8-1-10-16,15 3 0 15,4-3-3-15,4-1 1 16,12 1 0-16,4 1 1 15,12-2-2-15,9-2 1 16,10 2 1-16,-2 1 1 16,8-1 6-16,12-2 0 15,8 2-1-15,-2-2 1 16,-2 2 15-16,-6 1 0 16,-1 1-10-16,-1 1 0 15,1-1 0-15,-4-2 1 16,-17 3 5-16,-9 2 1 15,-8 3-3-15,-23 1 0 16,-15-4-11-16,-24 0 0 16,-17 0-1-16,-19-4 1 0,-15-4-7 15,-18 1 1-15,-14 5-5 16,-9-5 1-16,-10 2-5 16,-11-4 0-16,-11 6-13 15,-13-1 1-15,-17 4-7 16,-12 0 1-16,-14 0-1910 15</inkml:trace>
  <inkml:trace contextRef="#ctx0" brushRef="#br0" timeOffset="1672.21">4112 7268 1175 0,'26'0'0'16,"46"4"28"-16,31 1 1 15,33 11 34-15,13-4 1 16,19 0 0-16,15-4 1 15,3-8-14-15,17-3 0 16,13-4-4-16,21-2 1 16,19-4 0-16,15 2 0 15,13 4-7-15,14 4 1 16,6-1-2-16,-3 4 1 16,6 6-7-16,-16 0 0 15,-17-4 11-15,-24 5 1 16,-12-3 11-16,-17-1 1 15,-13 2 3-15,-19-5 0 16,-20 2-5-16,-21 0 0 16,-23-4-7-16,-12 0 0 15,-17 2-11-15,-7 0 1 0,-11 2 12 16,-14 0 1-16,-20-6-6 16,-7-1 0-16,-2-2 1 15,2-5 1-15,-2-5-10 16,6-8 1-16,-1 0-10 15,1 0 1-15,-4 1-6 16,-2-5 1-16,6-13-6 16,-4-3 0-16,-11-3-2 15,6-3 1-15,0-6-4 16,0 0 1-16,-4 2-2 0,-3-6 0 16,-10 2-4-16,-7 1 1 15,-16 2-1-15,-7 6 0 16,-12 3-2-16,-19 4 0 15,-19 5 0-15,-16 3 0 16,-16 11 0-16,-16 3 0 16,-18 2-2-16,-4 11 0 15,-8 11-3-15,-12 6 0 16,-11 6-2-16,-14 6 0 16,-5 2-1-16,-2 8 1 15,10 3-1-15,20 10 1 16,27 8-6-16,22 8 0 15,31 6-6-15,22 0 0 16,28 5-5-16,27 3 0 16,29 4-3-16,24 2 0 15,15-4-5-15,26-5 1 0,28-14-3 16,19-11 0-16,19-9 0 16,13-16 1-16,12-18 2 15,9-13 1-15,-3-16 1 16,8-19 1-16,2-14 9 15,-10-10 1-15,-10-14 5 16,-20-2 1-16,-17-3 2 16,-29-6 0-16,-27 2 1 15,-29 1 1-15,-31 9 1 16,-28 4 0-16,-32 4 1 0,-35 15 1 16,-37 18 4-16,-32 20 0 15,-35 26-2-15,-35 23 1 16,-17 22-3-16,3 16 1 15,12 8-3-15,21 9 1 16,16 9-1-16,26-19 0 16,145-73-2215-16</inkml:trace>
  <inkml:trace contextRef="#ctx0" brushRef="#br0" timeOffset="4480.96">12578 7364 1310 0,'0'0'0'15,"0"0"27"-15,0 0 0 16,21-7 40-16,-10 1 0 16,5 1 8-16,-2-2 0 15,-5 2-24-15,0-2 0 16,8-1-19-16,1-1 0 0,5 4-8 15,0 1 0-15,5 1-4 16,7-1 1-16,9 3-1 16,13-3 0-16,10 1-1 15,10-3 0-15,10-2 1 16,10 1 1-16,16 3 8 16,5 3 0-16,-2-6 17 15,3 5 0-15,11 7 21 16,-3 0 1-16,-14 2 8 15,-4-3 0-15,2-1-10 16,-6 2 1-16,-10-1-9 0,-14-2 1 16,-7 1-6-16,-9 1 0 15,-8-4-3-15,-13 3 0 16,-14-1-5-16,-7-2 1 16,-7 0 0-16,-4 3 0 15,0-3-6-15,-6 0 1 16,-6 0-7-16,0 0 0 15,8 0-7-15,-8 0 0 16,0 0-7-16,0 0 1 16,6-8-3-16,-6 8 1 15,3-9-6-15,-6-1 1 16,-1-1-7-16,-3-1 0 16,-5-4-7-16,-11-1 0 15,23 17-2565-15</inkml:trace>
  <inkml:trace contextRef="#ctx0" brushRef="#br0" timeOffset="6915.19">17159 7306 1086 0,'0'0'0'16,"0"0"26"-16,28-17 1 16,-8 10 27-16,6 2 1 15,6-4 0-15,1-3 1 16,1-5-19-16,3 1 1 15,7 4-5-15,7 4 1 16,7 1-7-16,6 5 0 16,7 2-9-16,1 0 1 15,13 3 7-15,10-1 1 0,5-2-2 16,10 0 1-16,10 0-1 16,-2 0 1-16,12 4 10 15,10-4 1-15,13 3 4 16,15-6 0-16,13-1 1 15,5-1 0-15,11 0-4 16,-1 1 1-16,3-3-6 16,11 2 0-16,2-3 2 15,5 1 0-15,16 1-2 16,5-1 1-16,9 2-4 16,12 0 0-16,14 2 3 0,10-4 1 15,6 2-4-15,7 5 1 16,22 0-1-16,3 3 1 15,5 2-3-15,0 0 1 16,-8 2-5-16,10 2 0 16,-3 0 7-16,-4-2 1 15,-4-6 3-15,-1-1 0 16,1 0-1-16,1 4 1 16,-6-1-7-16,-16-3 1 15,-12-5-3-15,-7 2 1 16,-9-1-4-16,-15 1 0 15,-15 1-1-15,-20 4 1 16,-16 5 0-16,-19-2 0 16,-19 7-2-16,-21 0 0 15,-23-3-4-15,-18 3 0 16,-19 0-1-16,-12 0 1 0,-13-2-3 16,-16 1 0-16,-17-10-6 15,-11 1 0-15,-7 0-5 16,-7-2 1-16,0 0-4 15,-25-9 1-15,-22 1-2 16,-12-13 1-16,59 21-2422 16</inkml:trace>
  <inkml:trace contextRef="#ctx0" brushRef="#br0" timeOffset="9584.16">4373 8367 772 0,'17'0'0'0,"38"-1"19"16,12-3 1-16,5-5 34 15,4 1 1-15,11-3 35 0,3 1 1 16,5 3-33-16,0 2 1 15,-10-4-19-15,10 6 0 16,14 3 2-16,-1 0 1 16,-9 1-6-16,5 1 1 15,14 0-9-15,4 1 0 16,-9 6-2-16,3-2 1 16,16-2-5-16,1-1 0 15,1-1-5-15,-2 2 1 16,7-5-4-16,13-5 1 15,8 2 2-15,-3-4 1 16,-8 7 1-16,1 0 1 16,-2 0 5-16,10-2 1 15,5-1-5-15,-4-1 0 16,-3 1 3-16,3 1 0 16,-5-5 2-16,3 2 0 15,5 1-3-15,6-1 0 16,-4-2 2-16,1 2 0 0,-6-2-3 15,0 2 1-15,-2-7-3 16,7 3 0-16,5 0-2 16,-1 3 0-16,5 0 6 15,-4-1 0-15,-8 2-3 16,-1 2 1-16,-1 1 2 16,3 0 1-16,9 1-3 15,2-3 0-15,-2-1 0 16,0 1 0-16,0 1-2 15,-1 0 0-15,4 1-4 0,6-2 0 16,-3 1-3-16,4-1 1 16,4 3-3-16,-5-3 1 15,0 4 2-15,-3 0 0 16,1 0 0-16,2 0 1 16,3-5-1-16,-1 3 1 15,7 2-2-15,6 2 0 16,3 0-2-16,-4 1 1 15,0-3-4-15,-5 0 1 16,5 0-1-16,0 4 0 16,-2-4-1-16,2 3 1 15,-2 2-1-15,2-1 0 16,2-4 1-16,2 2 1 16,5-2-2-16,-1 0 0 15,-2 1 0-15,1-1 0 16,2 0-2-16,1 2 1 0,3 1-1 15,-1-1 1-15,2 5-2 16,-3-3 1 0,1-4-1-16,1 0 1 0,-3 0-1 15,3 0 0-15,-3-7-1 16,3 1 0-16,-5 1-1 16,1 2 1-16,9-4 0 15,1 2 0-15,4-4 0 16,2 2 1-16,0 2-1 15,3-2 0-15,-2 2 0 0,4 0 1 16,6 1-1-16,3-3 0 16,3 2-1-16,4 2 1 15,0-4-2-15,1 1 0 16,6 1-1-16,-1 5 1 16,-8 4 0-16,3 1 0 15,8-3 1-15,0 1 1 16,-6 1-1-16,2 1 1 15,2 2 0-15,2-2 0 16,-6 2 1-16,-4 1 0 16,-12 1 3-16,-8 0 0 15,-11-2 2-15,-9-2 0 16,-1-2 2-16,-18-3 0 16,-9 0-2-16,-12 0 0 15,-11 0-1-15,-18-7 1 0,-10 2-1 16,-16-3 0-1,-10-1-1-15,-13-1 1 0,-12-1-1 16,-9-4 1-16,-11-1-7 16,-7 2 1-16,-10-3-4 15,0 1 1-15,7-8-10 16,12-11 1-16,-51 35-2336 16</inkml:trace>
  <inkml:trace contextRef="#ctx0" brushRef="#br0" timeOffset="13714.71">4660 9918 940 0,'41'-5'0'0,"63"-4"20"16,28 2 0-16,16-2 22 15,11-3 1-15,7 0-5 16,7-2 0-16,7-1-11 0,1-6 0 16,3 0-12-1,-6-1 1-15,2-1-4 0,-6-1 1 16,3 3-2-16,-1 2 0 15,1 4 10-15,8 1 1 16,0 0 6-16,0 2 1 16,0 0-1-16,4 0 1 15,2-2 7-15,-3-2 1 16,3 2-2-16,3-1 0 16,5-4-4-16,-1 1 1 15,-2 3 2-15,1 1 0 16,-8-5-4-16,5 5 1 15,2 2-6-15,-6 3 1 16,-1 1 1-16,-9-1 1 16,-4 7-5-16,-5 1 1 15,-1-3-1-15,1 2 1 0,12 1 1 16,2-1 1 0,-3-2-1-16,3-1 1 0,-1 2-1 15,-6-4 1-15,-2 3-4 16,-1-2 1-16,-7-5-5 15,3 6 0-15,0 0-1 16,-2 3 0-16,2 2-3 16,0-2 1-16,-5-1-1 15,3-2 1-15,4-2-2 16,2-2 0-16,3 0 2 16,4-1 0-16,-2 1-2 0,-2 1 1 15,-2-1 0-15,-7 0 0 16,1 1-1-16,-1 4 0 15,2 1-3-15,6 1 0 16,1-1 1-16,0-3 0 16,5 3-1-16,-3 0 0 15,-3-3 1-15,1 3 0 16,-2-1 0-16,1 1 0 16,-1-6-1-16,0 4 0 15,1 2-1-15,3-1 1 16,0-1-2-16,-2 0 0 15,2 1-1-15,0 3 1 16,0 2-1-16,3 1 1 16,-3 0-2-16,0 0 0 15,5 1-1-15,4 0 1 16,-4 6-1-16,-3 0 1 16,-4-4-2-16,-2 2 1 0,2 2-1 15,2 3 0-15,5-4-1 16,2 1 1-16,9-4-2 15,4 2 1-15,-5-2-1 16,1 2 1-16,3 0 0 16,3 2 0-16,-5 1 0 15,6-1 1-15,3-2 0 16,9 0 0-16,10 0 0 16,0-1 0-16,5 1 0 15,2-1 1-15,5-6 1 0,8 3 0 16,0 6 0-16,2-1 1 15,4-1-1-15,-1 2 0 16,6 1 2-16,-2 1 1 16,-5-6 3-16,1 4 1 15,-1 3 9-15,-4 3 0 16,-11-3 2-16,-10-1 1 16,-12-4 0-16,-16-4 1 15,-14-3-1-15,-20 0 0 16,-16-9-3-16,-17-1 1 15,-14-4-5-15,-20-7 0 16,-14 2-8-16,-12-3 0 16,-14-2-4-16,-11-7 0 15,-11 3-5-15,-12 5 0 16,-10 3-6-16,-20-5 0 0,9 25-2323 16</inkml:trace>
  <inkml:trace contextRef="#ctx0" brushRef="#br0" timeOffset="15181.24">4106 10480 1142 0,'0'0'0'16,"53"11"24"-16,-2-3 0 15,11-3 30-15,16 2 0 16,21 2-10-16,6-5 1 16,1-1-16-16,4 2 1 0,17-1-14 15,7 1 1-15,1 0-6 16,10 2 1-16,14 5 1 15,8-2 0-15,22 1 6 16,5-3 1-16,5 1 6 16,8 3 1-16,1 6 3 15,4-3 0-15,1-3-2 16,8 0 1-16,4-3 4 16,6 3 0-16,4-7-1 15,1-1 1-15,15-11-1 0,6-2 1 16,1-1-1-16,8-1 1 15,11 1-6-15,4 3 0 16,6-2-4-16,-6 1 0 16,3-3 2-16,-7-2 1 15,1-5-2-15,-1 3 1 16,11 1-3-16,4 0 0 16,7 0 3-16,-10 2 0 15,-5-4-3-15,-2 3 1 16,6 1-1-16,1-4 1 15,7 2-5-15,1-1 1 16,-6-3 0-16,-2 3 1 16,-14-1 3-16,9 2 0 15,3-1-4-15,6-3 1 16,0 3-2-16,-4-1 0 16,1-3-1-16,-1-2 1 0,9-6-4 15,4 1 1-15,8 10 2 16,-7-1 0-16,-3 1-3 15,0-3 1-15,-2 5 0 16,7 2 0-16,6 5 0 16,-1 6 0-16,-8-5 0 15,7 6 1-15,8 6-3 16,1-3 1-16,3 1-2 16,-4 1 1-16,6-3-2 15,3 4 0-15,4-2 4 16,-7 1 1-16,-9-1-2 0,-2 1 0 15,6 2 0-15,-8-4 1 16,-7 2-2-16,-4-1 1 16,-1-4-2-16,-6 1 0 15,-4 3-3-15,-13-1 1 16,-21-3-3-16,-12 0 0 16,-15 0 0-16,-20 2 0 15,-12 0 0-15,-16 3 0 16,-14-1-1-16,-8 4 0 15,-10 6-6-15,-15 0 1 16,-7 0-2-16,6-6 1 16,6 4-14-16,-4-25 0 15,-133 13-2278-15</inkml:trace>
  <inkml:trace contextRef="#ctx0" brushRef="#br0" timeOffset="23397.9">28935 9847 1299 0,'0'0'0'0,"37"-42"40"15,-5 6 1-15,-2-4 35 16,-7 0 1-16,-9 4 3 16,-11-4 0-16,-8 6-17 15,-13 1 1-15,-12-4-33 16,-14 5 1-16,-14 4 8 15,-16 2 0-15,-16 0-10 16,-14 3 1-16,-9 10-6 16,-7-1 0-16,-2 7-3 0,-6 3 0 15,-5 4-3-15,1 7 1 16,1 11-4-16,3 6 1 16,4 0-3-16,13 9 0 15,18 8-4-15,18 10 1 16,23 11-5-16,20 5 1 15,21 13-2-15,13 7 0 16,9 6-2-16,19 0 0 16,26 3-2-16,22-13 1 15,24-4-1-15,18-6 1 16,19-7-1-16,11-9 0 16,4-7-1-16,1-21 1 15,4-16-1-15,-8-22 1 16,-6-19-1-16,-6-17 1 15,-6-17 0-15,-8-16 0 0,-9-10 1 16,-19-14 1-16,-24-11 8 16,-21-10 1-16,-22-10 9 15,-26 5 0-15,-23 17 6 16,-33 13 0-16,-27 15 3 16,-36 10 1-16,-42 12-5 15,-37 20 0-15,-37 22-10 16,-24 27 0-16,-24 32-10 15,-2 23 0-15,281-63-1928 16</inkml:trace>
</inkml:ink>
</file>

<file path=ppt/ink/ink1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10:59.525"/>
    </inkml:context>
    <inkml:brush xml:id="br0">
      <inkml:brushProperty name="width" value="0.05292" units="cm"/>
      <inkml:brushProperty name="height" value="0.05292" units="cm"/>
      <inkml:brushProperty name="color" value="#FF0000"/>
    </inkml:brush>
  </inkml:definitions>
  <inkml:trace contextRef="#ctx0" brushRef="#br0">21313 4409 1388 0,'-67'-13'0'15,"-113"-24"37"-15,-40-1 0 0,-22 5 35 16,-16-3 0-16,-17-9-18 16,-9-2 1-16,-14-6-26 15,-5-8 0-15,-4-5-14 16,-11 4 1-16,-22 0-2 15,-13 8 0-15,0 9-2 16,-6 4 1-16,-17 2-1 16,-10 3 1-16,-13 7-2 15,-21-4 1-15,-5 3 0 16,-4 6 1-16,-5 3-2 0,-8 9 1 16,-19 0-1-16,1 4 0 15,-7 1-3-15,-1 7 1 16,-5 7-2-16,2 6 0 15,-3 6-1-15,-1 6 1 16,6 9-3-16,-5 11 1 16,1 12-2-16,-1 9 1 15,1 14-2-15,-3 18 0 16,-1 18 0-16,19 19 1 16,17 19-2-16,12 5 0 15,8 11-1-15,10 20 0 16,7 18-1-16,17 22 1 15,17 18-1-15,15 23 0 16,20 18-1-16,16 16 0 16,16 13-2-16,17 25 0 15,16 15-1-15,34 14 0 16,35 13-1-16,28-10 0 16,28-3 0-16,41-19 0 0,42-12 0 15,31-21 1-15,25-10-1 16,33-19 0-16,27-4 1 15,33-5 0-15,35-3 1 16,31-11 0-16,32-10-2 16,27-11 1-16,24-10-1 15,20-8 0-15,21-11 1 16,33-12 1-16,34-11 1 16,16-16 1-16,16-18 1 0,26-9 1 15,27-14 0-15,26-10 0 16,28-15 1-16,14-18 1 15,22-8 2-15,14-13 0 16,14-12 1-16,13-6 1 16,31-4 1-16,9 0 1 15,5-6 7-15,19-4 0 16,27-9 3-16,11-11 1 16,8-8 4-16,14-9 1 15,17-7 3-15,10-4 0 16,1-5-1-16,-3-4 1 15,-3-10-4-15,3-6 1 16,2-9-3-16,1-3 0 16,10-4 3-16,-10-11 0 15,-13-17-3-15,-13-20 1 16,-21-23-2-16,-11-12 0 16,-10-17-2-16,-10-8 1 0,-19-13-2 15,-26-9 1-15,-14-17 6 16,-14-15 0-16,-14-16 3 15,-18-10 0-15,-17-11-3 16,-47 2 0-16,-34-7-2 16,-45 7 0-16,-35-3-5 15,-39-1 1-15,-29-1-4 16,-40 0 1-16,-28-7-1 16,-42 3 1-16,-39-3-4 0,-40 0 0 15,-40 0-3 1,-38-2 1-16,-34-7-2 0,-38-9 0 15,-37-11-2-15,-38 5 1 16,-33 1-3-16,-39 2 0 16,-28 7-1-16,-39-7 1 15,-31 2-2-15,-38 2 1 16,-23 4-2-16,-36 6 1 16,-36 4-1-16,-34 15 0 15,-47 8 0-15,-51 13 0 16,-43 21-1-16,-50 13 1 15,-38 23-1-15,-53 22 0 16,-38 20-1-16,-25 28 0 16,-36 31-1-16,-27 32 0 15,-31 29 0-15,-58 49 0 16,-35 47-1-16,-28 64 0 16,-46 71-1-16,-38 84 1 15,-66 99-7-15,-13 108 1 0,-10 108 0 16,0 104 1-16,1201-730-2060 15</inkml:trace>
</inkml:ink>
</file>

<file path=ppt/ink/ink1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11:13.145"/>
    </inkml:context>
    <inkml:brush xml:id="br0">
      <inkml:brushProperty name="width" value="0.05292" units="cm"/>
      <inkml:brushProperty name="height" value="0.05292" units="cm"/>
      <inkml:brushProperty name="color" value="#FF0000"/>
    </inkml:brush>
  </inkml:definitions>
  <inkml:trace contextRef="#ctx0" brushRef="#br0">22931 6351 1041 0,'0'0'0'0,"0"0"22"16,28-2 0-16,25-3 33 16,5 0 1-16,-3-5 7 15,-1-1 0-15,3-1 0 16,4 0 0-16,10 3-19 16,3-3 0-16,2-3-26 15,2 6 1-15,8 0 6 16,6 6 1-16,5 3 0 15,1 0 1-15,3 0-2 0,1 3 1 16,13-3 2-16,3-3 1 16,2-2 3-16,0 1 1 15,7 4 12-15,9 0 0 16,9 0 2-16,1 0 0 16,9-5-5-16,4 3 0 15,-4 1 5-15,13-3 1 16,5-4-13-16,1 1 0 15,-1 5-4-15,3 2 0 16,1 0 2-16,-6 2 1 16,2 1-7-16,0 1 0 15,-1-3 1-15,5 1 1 16,-1-5-2-16,-5-1 0 16,0 1 4-16,-1 1 0 15,-8-5 0-15,-3 2 1 16,-9-4-10-16,-13 2 0 15,-10-1 0-15,-8-5 0 16,-10 8-5-16,-9 2 1 0,-11-2 2 16,-5 1 1-16,-6 4 1 15,-8-3 0-15,-8-1-2 16,-11 2 1-16,-14 2-4 16,-7 0 0-16,-5 0-3 15,-7 0 1-15,-6 0-3 16,-3 0 1-16,-9 0-4 15,7 0 1-15,-7 0-1 16,7 0 0-16,-7 0-2 16,0 0 0-16,7 0-1 0,-7 0 0 15,0 0-2-15,0 0 1 16,0 0-2-16,0 0 0 16,0 0-3-16,0 0 0 15,-4-10-3-15,4 10 0 16,0 0-13-16,-5-9 1 15,5 9-2295-15</inkml:trace>
  <inkml:trace contextRef="#ctx0" brushRef="#br0" timeOffset="21532.31">2706 7227 1299 0,'0'0'0'15,"40"-17"32"-15,-8 4 0 16,0 6 31-16,-4 2 1 16,-5-3-7-16,2 4 1 15,-6-3-30-15,8 6 1 16,10 1-7-16,7 1 0 16,2 10-5-16,8 1 0 15,10-2-3-15,-3 1 0 16,-2-1-2-16,1-3 1 15,7-4 1-15,9 2 1 16,10-1-2-16,0-2 1 16,-4 5 3-16,-1-4 1 15,14 6 0-15,0 3 0 16,-5-2-1-16,-3 2 1 0,-3 4-1 16,3-4 0-16,6 2 9 15,-1-4 0-15,-6-5 5 16,8-1 1-16,6-4 0 15,4-5 1-15,-1-2-5 16,1-7 0-16,14 2-4 16,0-2 0-16,-7 0-1 15,2-3 0-15,14 6 2 16,-5 1 1-16,-9-2-4 16,0 2 1-16,12 3-2 15,-2 0 0-15,-10-5 0 16,4-1 1-16,4 5-3 0,1-1 1 15,-9-6-2-15,0 2 1 16,2 8-5-16,1-3 0 16,-16-1 1-16,8 0 1 15,5 6 2-15,-5-4 0 16,-13 3 1-16,0 3 1 16,9-3-1-16,-2 4 0 15,-5 0-3-15,0 0 1 16,8 0-3-16,0 0 0 15,-1-3-2-15,-1 1 0 16,-3-1-1-16,4-1 0 16,7 2-3-16,-1 2 1 15,-6 2-1-15,0 2 0 16,7-8-3-16,-2 2 1 0,-10 4-1 16,-2 5 1-1,9-2-1-15,-5 2 1 0,-8-2 0 16,2-1 0-16,9-1-1 15,0 3 0-15,-5-5 0 16,0 1 1-16,3-4-1 16,1 1 0-16,-10 1-2 15,2-6 0-15,1 3 0 16,4-1 1-16,4-4-2 16,-1-1 0-16,-12-3 1 15,8 0 1-15,9 8 0 0,-4 1 0 16,-9-2-1-16,-2-4 1 15,12 0-1-15,-5 1 1 16,-6 1-1-16,1 0 0 16,4-2 0-16,1-1 1 15,-1 3-2-15,-2 2 0 16,-4-6 1-16,6 3 1 16,0 3-1-16,-4-2 0 15,-5-5 0-15,2 1 0 16,10 8-1-16,-3-6 1 15,-13-1-1-15,1 1 1 16,-4 4-1-16,1-2 0 16,3 2 0-16,-2 0 0 15,-13 1-1-15,4 4 1 16,1 0-1-16,4 0 1 16,4 4-1-16,-4-8 0 15,-7-1 0-15,2 1 0 0,5 1 0 16,2 3 0-16,2-4 0 15,-4 3 1-15,-5-1-1 16,-2 4 1-16,5 3-1 16,2-2 1-16,2-3-1 15,-7 0 1-15,2-8-1 16,-2 4 1-16,10 1 0 16,-3-1 1-16,-2-1 0 15,-1-2 0-15,-3 2 1 16,4 0 0-16,2 5-1 15,0-4 1-15,-4 1-1 0,1 1 1 16,-3 0-1-16,8 2 0 16,2 0-1-16,-10 0 1 15,-1-1-2-15,2 1 1 16,8 0-1-16,2 0 0 16,-5 1 0-16,-2-1 0 15,0 0 0-15,4 2 0 16,1 0 0-16,4 1 1 15,-7 1-1-15,6-2 0 16,-3-2 1-16,0 3 0 16,4 1-1-16,0 1 0 15,-9-2-1-15,4-3 1 16,10 5-1-16,2 2 1 16,-3-5-1-16,-4 0 1 15,5-1-1-15,-3 3 0 16,10-1 0-16,-5-1 0 0,0-2 0 15,0 2 1 1,9 3-1-16,-5-5 1 0,-6 0 0 16,2 4 0-16,5 4 0 15,0-3 1-15,-3 2-1 16,5-5 0-16,4 5 0 16,1-4 0-16,-3-3 0 15,2 0 0-15,8 0 1 16,0 0 0-16,-1 0 1 0,2 2 0 15,1 2 0-15,0-1 0 16,-2-1 0-16,4 0 0 16,7-2-1-16,2 1 1 15,-7 3-1-15,1-1 0 16,6 2 0-16,5-5 0 16,4 0-1-16,-1 0 0 15,-1 0 0-15,10-3 0 16,8 1-1-16,1-1 1 15,-3-2-1-15,1 3 1 16,8 2-1-16,-1 2 1 16,4-4-1-16,4 0 1 15,3 4 0-15,2 0 0 16,3-4 0-16,-3 0 0 16,-2 2 0-16,4-3 1 15,3-1 1-15,5 2 0 16,3 2 2-16,-10 0 0 0,4 0 2 15,2 0 0-15,1 0 2 16,4-1 1-16,2-1 1 16,-4-3 1-16,11 1-1 15,0 4 0-15,-1 2 1 16,3 1 1-16,-2 1 0 16,-2-1 0-16,-4 3-1 15,-6-1 0-15,-4 2 1 16,-13 1 0-16,-12-4-1 15,-3-2 0-15,-6 1-3 0,-8 0 1 16,-18-6-1-16,-7 1 0 16,-9 1-1-16,-7-1 1 15,-14-5-1-15,-13 2 0 16,-6 0 0-16,-9-2 0 16,-11-2-1-16,-11 0 0 15,-10 1 0-15,-3-4 0 16,-5-9-5-16,-4-3 0 15,-6-6-3-15,-3 2 1 16,-2-10-13-16,-5-1 1 16,5 39-2637-16</inkml:trace>
  <inkml:trace contextRef="#ctx0" brushRef="#br0" timeOffset="23911.14">3410 8044 1321 0,'19'-7'0'16,"25"-11"36"-16,25-6 0 15,16 2 36-15,-4-1 1 16,-4 2-19-16,4 4 1 16,4 5-17-16,-2-2 0 15,-2 7-18-15,0-1 1 16,0 4-9-16,11 2 1 15,10 2-5-15,-1 2 1 0,1 3 7 16,2 2 0 0,15 0 0-16,-7 4 1 0,-4-1 2 15,1 2 1-15,17 2-3 16,-5-2 0-16,-2 2-1 16,2 1 1-16,6 1-3 15,4 1 1-15,-6-1 5 16,-2-4 1-16,3 2 6 15,1 1 0-15,9 6 2 16,-4-5 1-16,-3-2-2 16,6-6 1-16,10 3-2 0,3-1 1 15,7-1-7-15,-1-2 1 16,-6-2 1-16,7 2 1 16,6 1 0-16,-6-1 0 15,6 4 0-15,-8-1 0 16,-3 0-5-16,-2 1 1 15,6-1-4-15,1 1 0 16,2-3-1-16,-4 1 1 16,-8-6-5-16,1 3 1 15,1 6-2-15,3-4 1 16,7-1 0-16,-4-2 0 16,-7-5-1-16,3 4 1 15,4-2 0-15,6-1 1 16,8-2-3-16,3-5 1 15,-1 1 0-15,2 2 1 16,4-6 0-16,-2 0 1 16,7 6 1-16,-2 3 0 0,5 2-1 15,-1-1 0-15,1 1-1 16,-3-2 0-16,5 0-1 16,-1 4 1-16,-10-4-2 15,3 3 1-15,3 2-1 16,0 0 1-16,5-1-3 15,2-1 1-15,2-3-1 16,8 4 1-16,-1-4-3 16,-2 0 0-16,-4 0 0 15,3 0 0-15,1-4-1 16,2-1 0-16,-4 2-1 0,2-1 1 16,0 1 2-16,0 1 0 15,5 2 1-15,-5 0 0 16,6-3 0-16,2-1 1 15,7 4-2-15,2-2 1 16,6-4-3-16,2 0 0 16,-2 6 1-16,-4 2 1 15,1 2-3-15,-3-1 1 16,5-1 0-16,2 1 0 16,-4 1 0-16,3-1 1 15,-2 2-1-15,11 0 0 16,6-1 0-16,3 3 1 15,1 2-1-15,6-1 0 16,5 4-2-16,0-5 1 0,3-2-1 16,3 1 0-16,-3 2 0 15,4 1 0-15,9-2-1 16,3-4 1-16,8-1-1 16,-1 1 0-16,8 1-1 15,-3-4 1-15,3 0 0 16,-8 0 1-16,2-4 0 15,4-1 1-15,10-2-2 16,-1 2 1-16,-2-3 0 16,-4-1 0-16,-4 9 1 15,-2 0 0-15,-10-4 0 0,-3-1 1 16,-9 3 0-16,-5 2 0 16,-11 0 2-16,-16-1 0 15,-9-3 2-15,-15 4 0 16,-8 0 0-16,-15 0 1 15,-11 0 0-15,-16 0 0 16,-14 0-1-16,-12 0 1 16,-11 0-1-16,-12 0 1 15,-11 4-1-15,-12-4 1 16,-11 1-1-16,-10-1 1 16,-11 0-4-16,-11 0 1 15,-10 0-4-15,-3-1 1 16,-4-3-3-16,-2 1 1 15,-2-1-3-15,0-1 0 16,-1-3-12-16,0-10 0 16,-11 18-2403-16</inkml:trace>
  <inkml:trace contextRef="#ctx0" brushRef="#br0" timeOffset="25176.9">4480 9001 1187 0,'20'0'0'16,"43"0"31"-16,18-2 1 15,13-5 23-15,5 4 1 16,13-1 0-16,1-1 1 16,0 1 12-16,2 1 0 15,10-2-20-15,2 1 1 16,0 1-13-16,4 1 0 15,3-1 14-15,3 3 0 16,17-4-6-16,3 8 1 16,0-1 4-16,-7 2 0 15,-2-8-7-15,-7 6 0 16,4 4-5-16,-15-2 1 16,-13-5-9-16,-12-3 0 0,3 6-3 15,-9-3 0-15,-18 0-2 16,-16-7 1-16,-8 2-6 15,-20 0 0-15,-14 5-2 16,-9 2 1-16,-6 1-4 16,-8-3 1-16,8 5-6 15,-8-5 0-15,0 0-1911 16</inkml:trace>
  <inkml:trace contextRef="#ctx0" brushRef="#br0" timeOffset="28168.02">7754 9146 996 0,'0'0'0'16,"41"12"27"-16,-1 0 0 16,11-1 45-16,11-6 0 15,5 0 32-15,5-5 0 16,-6 0-33-16,1 2 0 15,0 5-15-15,10 0 0 16,8 3-23-16,-2 7 0 16,2 7-5-16,1 1 1 15,0-1-3-15,8-3 0 16,6-2-2-16,3 0 1 16,-3-7 2-16,4 0 0 15,13-2-6-15,5-3 1 16,-1-5-1-16,1-2 1 15,1 0-4-15,8 2 0 0,3 1 5 16,4-3 1-16,-1 0 0 16,10-3 0-16,2-1 0 15,3 3 0-15,-2 2-2 16,-2 1 0-16,-1-5-2 16,-1-1 0-16,8 4-2 15,4 4 1-15,-2-4-1 16,-5 1 0-16,-4 1-3 15,-1 3 0-15,4-1-2 16,3 1 1-16,-8 2-3 16,0 1 1-16,-4-4 0 0,5 1 1 15,18 0-2-15,-1 4 0 16,1-2 1-16,-4-4 1 16,-6-3-5-16,-1 2 1 15,6 5 0-15,3-2 1 16,0 4 0-16,1 0 1 15,1-4-1-15,-6 0 0 16,3 4 3-16,1-6 0 16,6-1-1-16,3-2 1 15,5 0 0-15,-3 1 1 16,2-2 0-16,1-4 0 16,0-2-2-16,3-2 1 15,6-1 2-15,2-1 1 16,12 1-1-16,4 3 1 0,-4-2-2 15,4-1 0-15,4-1-3 16,6 1 0-16,9 0-4 16,8-1 0-16,4 1-1 15,2 0 1-15,11-1-2 16,-5 4 0-16,0 2-1 16,-1 2 1-16,10-4 0 15,-1 1 1-15,6 1 0 16,5 2 0-16,7-4 1 15,6 2 0-15,3-4 0 16,1 0 0-16,4-1 0 16,4 1 0-16,7 4 0 0,9 5 1 15,6-3 1-15,-2-1 0 16,0-1 0-16,1 5 0 16,4 0 0-16,6 4 0 15,3 1 0-15,-1 0 0 16,-7 2 1-16,-3 1 0 15,1 1 1-15,-6 3 1 16,-3 4 1-16,-8-2 0 16,-6-2-1-16,-13-4 0 15,-13 3-3-15,-21-1 1 16,-13 1-1-16,-20-10 0 16,-15 1-1-16,-21 3 1 15,-21 2-2-15,-19-2 0 16,-19-8-3-16,-16-2 1 15,-17 1-3-15,-14 1 0 16,-17-1-2-16,-18 3 1 0,-16 1-2 16,-23-13 0-16,9 13-2399 15</inkml:trace>
  <inkml:trace contextRef="#ctx0" brushRef="#br0" timeOffset="29363.78">3478 10473 1422 0,'32'-1'0'0,"58"-5"45"15,23 6 1-15,9 4 38 0,5 5 1 16,3-4-22 0,15 2 1-16,22 1-29 0,10-4 1 15,20-3-5-15,15 1 0 16,19 3 5-16,14-1 1 15,11 5-2-15,25 1 0 16,20 0-9-16,17-1 0 16,24-4 1-16,11-5 1 15,12-2-2-15,2 1 0 16,-8 1 26-16,17 1 0 16,3-1 7-16,-22 0 1 15,-27 0 7-15,-27 2 1 16,-10 0-17-16,-32 0 1 15,-27 1 1-15,-34-3 1 16,-33 9-7-16,-27-8 0 16,-22-2-7-16,-25-3 1 15,-27 8-4-15,-14-4 0 0,-20 1-8 16,-14-1 0-16,-9 0-10 16,-9 0 1-16,5 0-7 15,-16 13 1-15,-19 18-10 16,-10-2 1-16,40-29-2401 15</inkml:trace>
  <inkml:trace contextRef="#ctx0" brushRef="#br0" timeOffset="60248.48">5583 11411 1691 0,'-23'-7'0'16,"-41"-6"68"-16,-17 0 0 16,-14 1 50-16,-13 5 0 15,-8 2-52-15,-6 2 1 16,-7-1-42-16,-10 3 0 15,-13-3-11-15,-3 8 1 16,2 2-6-16,-1 12 1 16,-5 11-3-16,-6 9 0 15,-12 12-3-15,-3 14 1 16,2 11-5-16,-2 13 0 16,9 18-1-16,9 6 1 0,3 11-6 15,2 10 1-15,-5 25-8 16,12 3 1-16,14 1-5 15,20 3 0-15,15-2-4 16,25-11 1-16,22-12-2 16,18-12 0-16,26-9 3 15,12-11 1-15,15-1 2 16,24-10 1-16,31-2 3 16,22-3 1-16,15-4 1 0,30-3 0 15,29 3 4-15,22 2 1 16,27 4 2-16,25-4 0 15,12-11 1-15,26-6 1 16,24-11 0-16,19-1 0 16,3-11 0-16,25-5 0 15,25-7 0-15,13-3 0 16,8-6 0-16,14 0 0 16,27-1 0-16,12 3 1 15,15 0 0-15,19 2 0 16,8 2 0-16,9-4 0 15,14-5 0-15,14-3 1 16,18-4 1-16,8-4 1 16,4 2 3-16,15 4 0 15,2-2 6-15,5-1 0 16,1-6 4-16,9-2 0 16,14-3 3-16,3-4 1 15,-1-4 1-15,3-3 1 16,13-1-4-16,3-5 0 0,4-2 1 15,0-9 1-15,3-10-4 16,-9-6 1-16,-3-1-3 16,-14-14 0-16,-9-13 2 15,-12-10 0-15,-11-4-2 16,-34-8 0-16,-26-10 0 16,-21-5 1-16,-23-5-4 15,-35-2 0-15,-25-2 2 16,-36-3 1-16,-34-7 4 0,-40 6 1 15,-38 3-3-15,-35-1 1 16,-39-6-1-16,-34 3 1 16,-35 10-5-16,-34-1 1 15,-35 2-4-15,-33 8 1 16,-37 1-4-16,-31 0 0 16,-35-7-3-16,-33 1 1 15,-35-1-3-15,-32 2 0 16,-34 1-1-16,-30-1 0 15,-21 5-1-15,-23 0 0 16,-19 10-1-16,-21 1 0 16,-23-5 0-16,-11 0 0 15,-20 9-1-15,-6 5 0 16,-14-2 0-16,-15 0 1 16,-12 2-1-16,-9 1 1 15,-21 6-1-15,-6-2 0 0,-8 4 0 16,-8 8 1-16,-9 9-1 15,-17-1 1-15,-3 6 0 16,-9 0 1-16,-10 0-1 16,-9 11 0-16,-8 6 1 15,-22 7 0-15,-6 4 0 16,-3 5 0-16,0 2-2 16,-9 3 1-16,-10 0-4 15,-15 3 1-15,-20 4-10 0,4 5 0 16,1 2-1-16,3 7 1 15,-6 9 2-15,-6 6 0 16,-5 7-4-16,-1 16 0 16,0 24 0-16,1 23 0 15,-6 19-2-15,2 29 0 16,1 26 0-16,-1 42 1 16,9 34-9-16,12 50 0 15,13 54-6-15,6-2 1 16,609-351-1619-16</inkml:trace>
  <inkml:trace contextRef="#ctx0" brushRef="#br0" timeOffset="63343.7">3424 4342 1187 0,'0'0'0'16,"-23"-9"34"-16,5 2 0 15,6 2 41-15,12 5 0 16,-11 0-14-16,4 0 1 16,-3 5-25-16,-5 8 0 15,-7 11-10-15,-5 9 0 16,1 13-5-16,-1 15 1 15,-1 10-5-15,1 10 0 16,5 16-5-16,-5 14 0 16,1 8 0-16,-3 16 0 15,3 11-3-15,-2 18 0 16,1 11-3-16,-1 17 1 16,-2 12-2-16,-2 14 0 15,1 18-2-15,-1-3 0 16,-5-1 2-16,-4 5 0 15,6 2 3-15,-2 3 1 16,5 6 0-16,6-1 0 0,4-3 3 16,8-5 1-16,6-7 0 15,6-5 1-15,-2-20 0 16,4-11 0-16,-5-6-2 16,5-10 1-16,0-14-2 15,5-15 1-15,-1-16-2 16,1-19 0-16,9-12-1 15,4-14 0-15,8-7 3 16,15-12 0-16,8-14-4 16,11-12 0-16,2-12-2 0,7-13 0 15,17-6 0-15,8-9 0 16,10-8-1-16,9-4 1 16,14-2 0-16,3 1 0 15,1-1-1-15,6 0 0 16,20-1 0-16,18-2 0 15,15 0-1-15,10-2 0 16,11-2 0-16,10-4 1 16,5-5-3-16,6-4 1 15,3-4-2-15,12-3 0 16,-4-6 0-16,10 2 0 16,1 4-2-16,16 3 0 15,6 4 0-15,12 1 0 16,-2 2-1-16,7 2 0 15,5 0-1-15,9 3 0 16,-1 2-1-16,7 5 0 0,13 5 0 16,-3 1 1-16,-2 1 1 15,9 3 0-15,14 4 0 16,-7 0 1-16,-8-1-1 16,8 1 1-16,18 5 0 15,-8 0 0-15,-6 0 0 16,4 2 0-16,5 3 0 15,2 1 0-15,12-1 0 16,-3 1 0-16,-4-4 0 0,6-1 0 16,11 3 0-16,-7-9 0 15,-5-7 0-15,3 2 0 16,9-4 0-16,1 6 0 16,10-2 0-16,1 1 1 15,-5 1-1-15,9-1 1 16,9 3 1-16,8 4 0 15,8 6 0-15,-3 5 0 16,3 3 0-16,-6 2 1 16,-5 2-1-16,-2-1 1 15,4 6-1-15,-2 2 1 16,0 0 0-16,-2-2 0 16,2-4 4-16,-6 6 0 15,-6 5 4-15,-11-4 0 16,-7-5-3-16,-16 1 0 15,-2-1 3-15,-6 5 1 0,-14 4 0 16,-11-7 1 0,-15-2 11-16,-15-3 0 0,-14-2 7 15,-20-2 0-15,-11-4 5 16,-17-5 0-16,-7-1-1 16,-15-2 1-16,-10-5-8 15,-17 0 1-15,-24-5-2 16,-10 0 0-16,-14 0-7 15,-14 0 1-15,-11-8-5 16,-18 1 1-16,-6-3-3 16,-10-4 0-16,-4 0-2 15,-4-11 0-15,-2-3-3 0,-4-10 1 16,-1-9-2-16,0-5 1 16,-4-9-1-16,0-5 0 15,0-10-3-15,0-7 1 16,2-11-3-16,0-8 1 15,-3-4-1-15,-4-10 1 16,-6-14-2-16,-1-21 0 16,-3-17 0-16,-6-7 0 15,-4-12-1-15,-6-12 1 16,-10-5-1-16,-3-22 1 16,-7-9-2-16,-7-6 1 15,-7-7-1-15,-7 1 1 16,-7-3-1-16,-5 6 0 15,-8-10 0-15,-5 4 0 16,-5 15-1-16,2 16 1 16,-2 13-3-16,1 14 1 15,8 20-7-15,0 20 0 0,-2 20-5 16,-4 14 0-16,2 20-3 16,-1 13 1-16,-2 15-1 15,-4 9 0-15,-5 8 0 16,-8 4 1-16,-9 5-1 15,-7 4 1-15,-6 11-3 16,-10 1 1-16,-14 9 2 16,-9 3 0-16,-13 4 6 0,-18-2 0 15,-24 1 3-15,-27-2 1 16,-16-5 1-16,-19 5 0 16,-9 4 3-16,-24-1 1 15,-20-4 1-15,-25 4 0 16,-14-2 0-16,-22 1 0 15,-17 3 0-15,-12 3 1 16,-14 6 0-16,-26 1 0 16,-22 2 0-16,-16 3 1 15,-5 8 1-15,-19 5 0 16,-9-1 0-16,-10 1 1 16,-8 8-1-16,-12 7 1 15,1-2 0-15,1 2 0 16,0-1 0-16,-4-1 0 15,-2-2-1-15,-3 1 1 16,-3-5-1-16,8 1 0 16,5 0-1-16,1 1 1 15,-4 6-1-15,-2 2 0 0,-2 9 0 16,8-1 0-16,10-5-1 16,5 0 0-16,4 4 0 15,9 1 0-15,5 3-1 16,3-4 1-16,1-5-1 15,8-2 1-15,20-6-1 16,-2-3 0-16,7 0 0 16,3-8 0-16,1 0 0 15,3 2 0-15,4 1 0 16,5-6 1-16,10-3 0 0,18-5 0 16,7 1 1-16,4 6 0 15,14 6 2-15,-2 1 0 16,9-2 1-16,0 5 1 15,10 3 0-15,4 10 0 16,13 6 0-16,11 7 1 16,11 0-5-16,10 1 1 15,4 11-3-15,21 1 0 16,24-3-6-16,22-7 0 16,33-18-18-16,39-18 0 15,163-12-1999-15</inkml:trace>
</inkml:ink>
</file>

<file path=ppt/ink/ink1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12:36.955"/>
    </inkml:context>
    <inkml:brush xml:id="br0">
      <inkml:brushProperty name="width" value="0.05292" units="cm"/>
      <inkml:brushProperty name="height" value="0.05292" units="cm"/>
      <inkml:brushProperty name="color" value="#FF0000"/>
    </inkml:brush>
  </inkml:definitions>
  <inkml:trace contextRef="#ctx0" brushRef="#br0">19062 8670 1187 0,'62'-2'0'15,"102"-3"43"-15,48-3 1 16,35-8 39-16,23-1 0 16,28-2-22-16,21-7 1 15,14-7-13-15,27-4 1 16,11 3-11-16,22-8 1 16,14 1-7-16,11 1 0 15,20 4 2-15,6 6 1 16,4 9-11-16,2 4 1 0,11 5 1 15,-8 3 1-15,-12 6-5 16,-20-1 1-16,-25 4-8 16,-24 7 1-16,-28-3-11 15,-44-2 0-15,-300-2-1563 16</inkml:trace>
</inkml:ink>
</file>

<file path=ppt/ink/ink1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12:45.942"/>
    </inkml:context>
    <inkml:brush xml:id="br0">
      <inkml:brushProperty name="width" value="0.05292" units="cm"/>
      <inkml:brushProperty name="height" value="0.05292" units="cm"/>
      <inkml:brushProperty name="color" value="#FF0000"/>
    </inkml:brush>
  </inkml:definitions>
  <inkml:trace contextRef="#ctx0" brushRef="#br0">12734 6034 425 0,'0'0'0'0,"0"0"-12"0,0 0 1 16,0 0-16-16,-4 18 0 15,4-18-234-15</inkml:trace>
  <inkml:trace contextRef="#ctx0" brushRef="#br0" timeOffset="1279.33">12721 6055 391 0,'0'0'0'15,"0"0"21"-15,0 0 0 16,-3 9-16-16,3-9 0 15,3 9 18-15,-3-1 1 16,0 3 18-16,0-3 1 16,0-3 6-16,0 4 1 15,0-9 13-15,9 10 1 16,-9-10 1-16,9 2 0 0,5 2-1 16,4-4 1-16,1-4-5 15,7 2 1-15,4-1-7 16,7-4 1-16,0-2-8 15,4 4 1-15,0-3-7 16,3 1 0-16,2-2 2 16,-1 0 1-16,0-3-6 15,0 4 1-15,5-5-6 16,3 5 0-16,7-4 5 16,1 3 0-16,5 2 0 0,1-2 1 15,-6 1-9 1,3-4 1-16,5 3-3 0,5 2 1 15,7 2-1-15,-2-4 1 16,-12 2-2-16,6 2 0 16,4-3-1-16,4 4 0 15,2 4-3-15,-3 0 0 16,-6-9 0-16,0 1 0 16,7 4-3-16,5 1 1 15,1 1-2-15,-1 2 1 16,-6 0-6-16,-3 2 0 15,10 5-2-15,-1-4 0 16,-1 6-3-16,-4-4 1 16,2-1-3-16,2-3 0 15,6 6 0-15,3-2 0 16,-8-1 0-16,2-4 0 0,4 5 0 16,-5 2 0-1,1-4-1-15,-2 1 0 0,1 1 0 16,3-1 0-16,5 4 1 15,-5 1 1-15,-7-6 0 16,1 2 0-16,6 2 0 16,2 2 0-16,-2 0 0 15,-5-1 0-15,1 4 2 16,4-3 0-16,5-4-1 16,4 6 1-16,-9 1-2 0,2 0 0 15,5 2-2 1,3-9 1-16,1 2-1 0,3 0 1 15,7 1-2-15,4-2 0 16,-2-3-1-16,1-1 1 16,10 8 1-16,-1-1 0 15,1 0 1-15,3 3 1 16,8 1 0-16,-4 3 0 16,5 0 0-16,-4-4 1 15,2-4-1-15,7 5 0 16,9-3 0-16,2 0 0 15,-4-8 0-15,5 0 0 16,13-1 3-16,5 3 1 16,4-1-3-16,8 3 1 15,4-3-1-15,0-3 0 16,4 0 1-16,5 2 1 0,3 1 0 16,7 4 1-16,3-2 1 15,7 4 0-15,10-2-3 16,9 2 1-16,3-4-2 15,11 3 1-15,6 3-3 16,3-1 1-16,3 1-1 16,-2-3 1-16,2 1-1 15,6-4 1-15,4 7 1 16,1-1 0-16,3-3 0 0,-1 1 0 16,-1-4 0-1,-7 2 0-15,-5-7 3 16,-7 2 0-16,0 1 1 0,-8 1 0 15,-10-1 1-15,-12-3 0 16,-11 0-1-16,-15 2 0 16,-8 5 0-16,-17-4 1 15,-12 2-2-15,-11 2 1 16,-9 2 0-16,-19 1 0 16,-18 1-1-16,-16-3 0 15,-7 1-1-15,-12-2 0 16,-18 3-4-16,-14-1 1 15,-18-6-4-15,-10-3 1 16,-9 0-3-16,-2-5 1 16,-12-3-3-16,-5-1 1 15,-6-1-4-15,2 1 1 16,6-3-16-16,-1 0 0 16,18 12-2391-16</inkml:trace>
  <inkml:trace contextRef="#ctx0" brushRef="#br0" timeOffset="10480.67">6327 8478 1422 0,'0'0'0'0,"-30"-5"45"16,2 7 1-16,-4 4 43 15,-12 8 0-15,-5 2-24 16,-3-1 0-16,0-4-35 15,-14 3 1-15,-10 3-15 16,-1 0 1-16,-3 2-6 16,6 4 0-16,-7 6-3 0,0 2 0 15,-18 2 0-15,1 2 1 16,2 6-3-16,-4 1 0 16,-13-7-2-16,-4-1 1 15,-1 3-1-15,-3-8 0 16,-10-10-1-16,0-5 0 15,10-9-1-15,3-5 1 16,-4-9-1-16,9-3 1 16,9 0 0-16,5 2 0 15,4-1-1-15,8 6 1 16,12 5 0-16,11 4 0 16,1 4-1-16,1 8 0 15,7 10-2-15,4 7 1 16,3 7-1-16,11 13 0 15,11 15 0-15,3 10 0 16,5 13 0-16,4 13 0 16,5 14 0-16,1 8 0 15,-6 13-1-15,-1 6 1 0,-2 23-1 16,3 13 1-16,-4 13-1 16,0 0 0-16,1-4-1 15,-6-4 1-15,-4-6-1 16,3-16 1-16,-3-15-1 15,1-16 1-15,3-12-1 16,5-17 1-16,1-19 1 16,6-12 0-16,2-9 0 15,2-12 0-15,5-16 1 16,8-8 0-16,6-4 1 0,2-5 1 16,4-9 2-16,5 2 0 15,10 2 2-15,6-5 0 16,2-7 1-16,13-4 0 15,13-3 2-15,14-4 0 16,23-10-2-16,15 0 0 16,11-5 0-16,11-4 0 15,16-1-2-15,23-4 1 16,19 3-1-16,24 3 1 16,17 1 2-16,10 3 1 15,1 13 5-15,-13 10 0 16,-9 10 5-16,-12 13 1 15,-9 6-1-15,-9 4 1 16,-1-5-4-16,-8-18 1 16,-190-10-1752-16</inkml:trace>
</inkml:ink>
</file>

<file path=ppt/ink/ink1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14:16.338"/>
    </inkml:context>
    <inkml:brush xml:id="br0">
      <inkml:brushProperty name="width" value="0.05292" units="cm"/>
      <inkml:brushProperty name="height" value="0.05292" units="cm"/>
      <inkml:brushProperty name="color" value="#FF0000"/>
    </inkml:brush>
  </inkml:definitions>
  <inkml:trace contextRef="#ctx0" brushRef="#br0">15940 8321 1444 0,'0'0'0'0,"0"0"40"16,36 5 0-16,1-2 50 16,3 1 1-16,4-1-5 15,7-1 1-15,13-2-22 16,5 3 0-16,1 2-27 16,11 6 0-16,15 1-6 15,9 2 1-15,5-6-7 16,10-1 1-16,14-1-3 15,3-3 1-15,6-3-4 0,13 0 1 16,13 4 0-16,9 1 0 16,7 0-4-16,7 2 0 15,4 1-1-15,11 5 0 16,-1-1-1-16,4 2 1 16,5 1 1-16,11 4 1 15,3 0 1-15,2 0 0 16,4-3-1-16,10 1 0 15,2-7 4-15,7 1 0 16,2-9 5-16,8-1 1 16,10-1-1-16,3 0 0 15,0-1-4-15,1-1 1 16,1 2-4-16,-2 0 1 16,7-5-3-16,7 5 1 15,18 7-4-15,-1 3 0 0,3-1-2 16,-4-1 0-16,0 8-2 15,3 1 0-15,4-5 4 16,0 0 1-16,-4 2 1 16,1 2 1-16,-2-8-1 15,-6 5 1-15,-5-6-1 16,-14-2 1-16,-11-5-2 16,-19 1 1-16,-8 6 1 15,-19-1 0-15,-19-3-3 16,-17 0 1-16,-18-3-1 0,-15 4 0 15,-13 1 0-15,-13-1 0 16,-8-8 2-16,-15 4 0 16,-17-2-3-16,-9-1 1 15,-11-1-3-15,-15 1 1 16,-15 3-2-16,-14-2 0 16,-12-1-3-16,-7 3 1 15,-2 0-3-15,-7 0 0 16,0 0-1-16,-11-12 0 15,-12-4-2-15,-7-1 1 16,-3 0-4-16,-1-4 1 16,-3-7-3-16,-2-1 1 15,-3-3-12-15,-7-9 1 16,49 41-2536-16</inkml:trace>
</inkml:ink>
</file>

<file path=ppt/ink/ink1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14:44.611"/>
    </inkml:context>
    <inkml:brush xml:id="br0">
      <inkml:brushProperty name="width" value="0.05292" units="cm"/>
      <inkml:brushProperty name="height" value="0.05292" units="cm"/>
      <inkml:brushProperty name="color" value="#FF0000"/>
    </inkml:brush>
  </inkml:definitions>
  <inkml:trace contextRef="#ctx0" brushRef="#br0">2651 4326 1343 0,'0'0'0'15,"5"40"31"-15,-5 7 1 16,0 12 33-16,-5 17 0 16,-7 10-14-16,-6 22 0 15,-1 28-30-15,-2 13 0 16,-2 28-8-16,-6 30 0 16,6 17-6-16,-7 18 1 15,-3 14-3-15,-2 4 1 16,-1-4-2-16,1-12 0 0,2-5 0 15,-3-1 1-15,-1 3-1 16,6-13 0-16,4-11 0 16,6-25 0-16,10-21 0 15,11-31 0-15,6-31 0 16,15-19 0-16,11-20 1 16,19-17 0-16,16-15 4 15,14-17 1-15,23-17 3 0,23-22 1 16,16-13 26-16,30-14 0 15,26-14 17-15,13-3 1 16,3 0 6-16,-7 5 0 16,-9 6-10-16,-13 8 0 15,-19 10-10-15,-22 11 1 16,-24 4-15-16,-11 11 0 16,-8 14-15-16,-10 2 1 15,-92-9-1852-15</inkml:trace>
  <inkml:trace contextRef="#ctx0" brushRef="#br0" timeOffset="7245.15">10546 7651 1007 0,'0'0'0'16,"-19"-2"25"-16,5-3 1 16,0 0 28-16,-8-2 1 15,-6-2 3-15,-2-6 1 16,2 1-19-16,-9-2 0 16,-5-5-19-16,-6 1 1 15,0 2 1-15,-1 6 1 16,-2 0 1-16,-9 3 1 15,-7 6-6-15,-5-2 1 0,-8 3 3 16,3 0 0-16,-1 2-3 16,-8 4 1-16,-8 4-3 15,-6 1 1-15,1 0-2 16,-5 3 1-16,-13 0-4 16,-1 4 1-16,2 9 1 15,-3 0 1-15,-15-1-1 16,-1 7 0-16,8 5-3 15,0 6 1-15,0 3-2 16,1 5 1-16,17 7-3 0,1 2 1 16,10 2-2-16,11-8 1 15,15 1-3-15,14-6 1 16,17-1-1-16,18-2 0 16,18 0-3-16,14-2 1 15,14-1-2-15,14 1 0 16,24-5-2-16,21-1 1 15,22-3-1-15,14 3 0 16,14-1 0-16,16-3 1 16,20 0-1-16,29 5 0 15,20 2 0-15,18-8 1 16,22-14 1-16,-3-8 1 16,8-8 1-16,-5-14 1 15,1-13 0-15,-1-7 0 16,9-8 1-16,-8-3 0 15,-6-2 8-15,-26-6 1 16,-14 1 7-16,-25-3 0 0,-22-12 13 16,-25-2 0-16,-27 1 6 15,-27 2 1-15,-22 5-7 16,-27-8 0-16,-25-14 1 16,-30-3 0-16,-33 3 6 15,-42 3 1-15,-40 2-2 16,-46-7 1-16,-53-2-5 15,-52 14 0-15,-35 14-11 16,-30 28 0-16,-34 20-14 0,-28 42 1 16,-32 41-13-1,-31 39 0-15,-31 43-4 0,-6 46 1 16,-13 54-13-16,18 18 1 16,506-274-2046-16</inkml:trace>
  <inkml:trace contextRef="#ctx0" brushRef="#br0" timeOffset="15544.62">28803 9248 929 0,'0'0'0'16,"0"0"44"-16,0 0 0 15,-11-19 29-15,11 19 1 16,-5-5-11-16,5 5 1 16,-7-11-28-16,5 5 1 15,2-1-15-15,0 7 0 16,5-12-6-16,2 5 1 15,4 5 2-15,5-2 1 16,7 8-2-16,8-1 1 16,8 6-1-16,3 0 0 15,4 3-3-15,7 3 1 16,14 3 3-16,13-3 1 0,11 3-6 16,8-3 1-16,14-5-4 15,9-3 0-15,10-5 8 16,9-2 1-16,11 0 6 15,7-2 0-15,3-15 6 16,-7-2 1-16,4 2-3 16,-4-7 1-16,-5-2-3 15,-9 0 1-15,-17 0-2 16,-12 0 0-16,-13-2 1 16,-7-5 1-16,-13-5 0 15,-13-2 0-15,-13-1 1 0,-13-3 1 16,-13-1 0-16,-19 0 0 15,-15-5-5-15,-16 2 1 16,-17-2-4-16,-22 1 0 16,-26 4-5-16,-21 4 0 15,-17 4-5-15,-18 15 0 16,-38 3-3-16,-28 14 0 16,-23 10-4-16,-12 22 0 15,-14 15-3-15,12 15 1 16,5 14-2-16,29 9 0 15,38 1-1-15,36 2 0 16,36-2-1-16,36-6 1 16,30-6-1-16,32 2 0 15,33 3-1-15,38-8 1 16,41-16-2-16,31-12 0 0,31-8 0 16,34-8 1-16,23-13-1 15,10-9 0-15,7-9-2 16,-6-3 0-16,-6-9-2 15,-11-15 1-15,-220 36-1807 16</inkml:trace>
  <inkml:trace contextRef="#ctx0" brushRef="#br0" timeOffset="19863.95">11561 12868 839 0,'0'0'0'15,"17"7"30"-15,10 4 0 16,20 8 52-16,8 0 1 15,1-5 0-15,1-2 1 16,-1 5-29-16,8 0 1 0,13 4-22 16,8 3 1-1,5 4-8-15,5 0 0 0,9-2-7 16,6-2 0-16,10 2 5 16,8-2 0-16,10-7 20 15,3-1 0-15,5 1 6 16,15-8 1-16,1-4 7 15,-3-5 0-15,0-5-1 16,-11-7 1-16,-23-4-12 16,-5-4 0-16,-3-5-4 15,-13-1 1-15,-11-1-12 0,-15-5 1 16,-11 1-2-16,-16 0 1 16,-16-2-1-16,-17-3 0 15,-18 1-3-15,-18-3 1 16,-17-5 0-16,-11-2 1 15,-9-3-5-15,-13 1 1 16,-17-2-4-16,-10 6 0 16,-13 0-2-16,-14 0 0 15,-12-2-4-15,-9 0 1 16,-10-4-3-16,-13 8 0 16,-14 3-4-16,-16 1 1 15,-6 11-3-15,-10 11 0 16,-5 8-3-16,2 10 0 15,-4 13-1-15,2 5 0 16,11 11-1-16,12 5 0 16,21 6-1-16,21 4 0 15,30-1-2-15,18 1 0 0,16-2-1 16,21 5 1-16,21 6-2 16,29 4 1-16,31 1-3 15,28-7 0-15,37-8-1 16,31-8 0-16,38-12-1 15,28-8 0-15,41-13 0 16,21-7 0-16,20-12-1 16,17-5 1-16,11-8-1 15,12-6 0-15,0-2 1 0,4 2 0 16,-4 0-3-16,-9 0 0 16,-289 33-1962-16</inkml:trace>
</inkml:ink>
</file>

<file path=ppt/ink/ink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0:56:14.290"/>
    </inkml:context>
    <inkml:brush xml:id="br0">
      <inkml:brushProperty name="width" value="0.05292" units="cm"/>
      <inkml:brushProperty name="height" value="0.05292" units="cm"/>
      <inkml:brushProperty name="color" value="#FF0000"/>
    </inkml:brush>
  </inkml:definitions>
  <inkml:trace contextRef="#ctx0" brushRef="#br0">14287 6187 929 0,'23'-4'0'16,"32"-1"10"-16,14 2 0 15,5-6 16-15,0 0 1 16,4-1-5-16,3-2 1 15,3-2 15-15,1 2 1 16,-7 3-14-16,3 1 0 16,5 4-7-16,4 4 0 0,-3-3-5 15,-1 3 1-15,-1 7 9 16,-2-2 0-16,7 2 8 16,0 1 1-16,-6 1 1 15,1 0 1-15,3-6-3 16,6-3 1-16,-4 0-4 15,1 0 1-15,-2 2 3 16,2-2 0-16,8-5 6 16,-4 5 0-16,-3 0-5 15,1 5 1-15,6 2-4 0,2-4 0 16,-2 2-5-16,-1-1 1 16,-1-1-4-16,2 3 0 15,0-6-5-15,-2 0 1 16,-2 0 5-16,2 3 0 15,2 6 3-15,0-4 0 16,-6 2 0-16,1-6 0 16,3 3 0-16,2-1 0 15,-2 1-6-15,0 1 1 16,3 0 0-16,-1 2 0 16,5-3-4-16,-5-3 0 15,-1-2 1-15,5-3 1 16,1 8-1-16,2-1 0 15,-2-3 1-15,0-2 1 16,12 2-4-16,2 4 1 16,-5-1-3-16,0-6 1 15,5-1-3-15,6 3 1 0,-1-3-2 16,4 4 0-16,4-3-1 16,1 1 0-16,0-1-1 15,3-6 1-15,-3 0-1 16,4 2 1-16,8-1-1 15,3-1 0-15,-8 6-1 16,2-3 1-16,2-1 1 16,9-5 0-16,5 4 0 15,1-4 0-15,1 3-1 0,-5 0 1 16,-6 1-1-16,3-1 0 16,5 2 0-16,-1-2 0 15,-5 1-1-15,2-3 1 16,-1 1-1-16,3-2 1 15,4 0-2-15,5 0 0 16,-6 3 1-16,-2-3 1 16,2-4-2-16,3-1 0 15,4 0-1-15,6 5 0 16,6-1 0-16,-1 1 0 16,-2 0-1-16,1-3 0 15,-4-3 0-15,4 3 0 16,6 4 0-16,-3-1 1 15,6 4 0-15,0-1 0 16,-3 2-1-16,4 2 1 16,-1-2-1-16,-1 2 1 15,3-4 0-15,2 6 0 0,-3-1 0 16,-4 4 0-16,-4 0 3 16,-7 0 1-16,-5 4 1 15,-5-4 1-15,-13 0-4 16,-6-4 0-16,-10 4 1 15,-13-5 1-15,-15-2-1 16,-5-2 0-16,-9 4 3 16,-14 2 0-16,-12-9-1 15,-14-1 1-15,-18 5-1 0,-9-1 0 16,-5 6-1-16,-6-4 0 16,-3 2-6-16,-5-4 1 15,-5-3-3-15,-8-2 0 16,-8-2-2-16,-11-1 0 15,-11 5-2-15,-8-4 1 16,49 16-2282-16</inkml:trace>
  <inkml:trace contextRef="#ctx0" brushRef="#br0" timeOffset="2315.73">2833 6661 727 0,'0'0'0'0,"44"0"13"15,7 5 1-15,11 2 37 16,10 3 1-16,9 1 19 16,0-3 0-16,-12 1-15 15,3-4 0-15,1 2-20 16,8-2 0-16,9 4-11 16,0-2 1-16,-9-2 5 0,2 2 0 15,12-3 9-15,-1 1 0 16,-4 0 1-16,1 2 0 15,8-4-3-15,0 6 1 16,0-4-9-16,1 2 0 16,-1-2-5-16,2-1 0 15,10 4-6-15,-2 1 1 16,-5-5-3-16,4 1 1 16,8 3-4-16,2 1 1 15,-3-2-2-15,5-4 0 16,2-1-3-16,5 5 0 15,-4-3-1-15,6-3 0 16,-2 6 4-16,3 2 1 16,15-1 0-16,-4 1 1 15,-2 2 0-15,1-1 1 16,-3 0-2-16,10 1 0 16,3 1 0-16,-2 3 0 0,-12-1 0 15,5 2 1-15,7 1-2 16,0 2 0-16,4-2-1 15,-4 1 0-15,-5-3-3 16,7 3 1-16,12 1-2 16,2-6 1-16,2 0-2 15,-4-5 0-15,-3-1-2 16,-2-2 1-16,5-1-2 16,6-1 1-16,5-1 0 15,7-2 0-15,-1-2-1 0,-2-1 0 16,-6-1 0-16,0 1 1 15,2-2 0-15,-2 0 0 16,5 1 2-16,4-1 0 16,2-2 1-16,-6 2 1 15,1-6 0-15,-6 1 0 16,-7 0 1-16,5 1 1 16,-1 0-1-16,-1 4 1 15,4 5-1-15,-5-3 0 16,-2-6 1-16,-7 0 0 15,-3-1 1-15,1 0 0 16,7-1-1-16,4 1 1 16,-4-1-1-16,2 3 0 15,-1-1-1-15,-8 2 0 16,5-3-2-16,3 1 0 16,-1 2-2-16,0-1 1 15,-3 4-2-15,-6 1 1 0,-3 1-1 16,4 2 1-16,3 3-2 15,2-1 1-15,6-5-2 16,-2 1 0-16,-12 2 0 16,6 2 0-16,11-1-1 15,1 5 1-15,1-5-1 16,6 3 0-16,-1 3-1 16,-6-4 1-16,0 2-1 15,1-1 0-15,1 4-1 0,7 1 1 16,7-4-1-16,0 2 1 15,6 2 0-15,-6-4 0 16,-2 2 0-16,3-4 0 16,-3 6 0-16,9 3 0 15,4-7-1-15,-2 1 1 16,4-3-1-16,1 1 1 16,0-1 0-16,4-3 0 15,-2 0 0-15,4 2 0 16,1 1 0-16,1 1 1 15,3-10 0-15,-4 5 1 16,7 2 0-16,4 5 0 16,0-3 0-16,2-1 0 15,-4 1 0-15,4 1 1 16,3-3 0-16,0 1 1 16,4 3-1-16,0 2 0 0,12 2-1 15,4 1 1-15,-2 2 0 16,0-1 0-16,-2-6 0 15,0 0 1-15,-4-1 0 16,3 1 0-16,-4 5 2 16,-4-1 0-16,-7 3 1 15,-7-3 1-15,-3 3 1 16,-9-4 1-16,-7-1 1 16,-15-1 0-16,-10-3-1 15,-12 2 1-15,-12-1 1 16,-17-1 0-16,-8 2-2 0,-16-5 1 15,-15-3-1-15,-13-2 0 16,-13 1-1-16,-15-1 0 16,-19 2-2-16,-8-3 0 15,-9-1-6-15,-8-5 0 16,-10 0-2-16,-12-5 0 16,16 17-2064-16</inkml:trace>
  <inkml:trace contextRef="#ctx0" brushRef="#br0" timeOffset="3566.9">3664 8064 705 0,'0'0'0'16,"21"-7"8"-16,-5 2 0 15,-4-2 9-15,0 6 0 16,-1 1-8-16,-2 0 1 16,0 0-11-16,-4 1 0 15,-5-1-578-15</inkml:trace>
</inkml:ink>
</file>

<file path=ppt/ink/ink2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16:02.644"/>
    </inkml:context>
    <inkml:brush xml:id="br0">
      <inkml:brushProperty name="width" value="0.05292" units="cm"/>
      <inkml:brushProperty name="height" value="0.05292" units="cm"/>
      <inkml:brushProperty name="color" value="#FF0000"/>
    </inkml:brush>
  </inkml:definitions>
  <inkml:trace contextRef="#ctx0" brushRef="#br0">4639 10859 783 0,'0'0'0'15,"0"0"12"-15,0 0 0 0,0 0 28 16,21-15 1-16,-21 15 11 15,5-11 0-15,-5 11 1 16,6-7 0-16,-6 7-19 16,0 0 0-16,9-5-6 15,-9 5 0-15,12 0 0 0,-3 2 1 16,1 0-3-16,3-1 0 16,11-1-1-16,6-1 1 15,2-3-4-15,-4-1 1 16,8-2-5-16,-1-2 0 15,5 3 8-15,-2 2 0 16,-7 2 5-16,1-3 0 16,0 2-2-16,0-1 1 15,3-1-2-15,5-2 1 16,6 2 3-16,4 1 0 16,8-1 0-16,2-3 0 15,2-3-3-15,-8 1 1 16,-3 3 0-16,2-3 1 15,5 1-6-15,2 0 1 16,7 4-4-16,-3 2 1 16,-1 1-3-16,-1 0 0 15,2 0-2-15,-4 2 1 0,7 4-4 16,5 1 1-16,0-2-1 16,1 3 1-16,-12-1-3 15,3 2 1-15,5-4-4 16,3 6 0-16,0-4-1 15,1 2 1-15,-6 2-2 16,0-4 1-16,2 4-2 16,3-1 0-16,0 3 1 15,4 1 1-15,-4-4-1 16,-5 4 1-16,6-3-1 0,1 3 1 16,10-5-1-16,-6 0 1 15,-6 2-1-15,4 1 0 16,2-1 0-16,3-4 0 15,9 4 0-15,-5 1 0 16,-8-1 2-16,4-4 0 16,11 2-1-16,2-6 1 15,-3 6-1-15,3-1 1 16,5 0 0-16,1-4 1 16,8 3-4-16,-4 4 1 15,-6 0 0-15,3-1 1 16,7-2-1-16,-3 0 1 15,-6 8 0-15,5 2 1 16,7-7-1-16,-1-1 1 16,-8 1-1-16,-1 0 1 15,12 1-3-15,-6-5 1 16,-6 0-1-16,6-1 1 0,10 3-2 16,-3-2 0-16,-10 0 1 15,8-1 1-15,7 2 0 16,1-2 0-16,-14-1 0 15,2 3 0-15,14-1 1 16,-2 2 1-16,-9-4-1 16,2-1 1-16,12 1-1 15,-7-1 1-15,-5 1-3 0,3 1 1 16,6-1-1-16,0 1 1 16,-9 1 0-16,3-1 1 15,2 1-2-15,0 0 1 16,-1-2 0-16,-4 3 1 15,5 4 0-15,-2-7 0 16,-1-3 4-16,1 2 1 16,1 3-4-16,3-1 0 15,5-2 2-15,-3-4 1 16,3-3-2-16,2-4 1 16,2 5 0-16,-1-1 1 15,-4-3-1-15,1-1 0 16,6 7-1-16,-1 1 0 15,-3-1-1-15,-3 0 0 16,6 2-2-16,4-3 0 16,-7 1 0-16,4-2 0 15,-4 1-2-15,0-4 1 0,1 5-1 16,1-6 1 0,-2-4-2-16,4-1 1 0,5 1-1 15,-1 0 1-15,-6 0-2 16,7-3 1-16,0 1 0 15,3-2 0-15,-3 2-1 16,-2 2 1-16,-2-3 0 16,1 1 0-16,4 2-1 15,4-1 0-15,-7 1 0 16,2 0 1-16,-4 4-1 0,1-5 0 16,-1 5 0-16,0-1 1 15,-10 6 2-15,0-4 1 16,5 0 1-16,-2 0 1 15,-7 0 1-15,4 0 1 16,5 0 1-16,-9 2 0 16,-9 0-1-16,3 3 0 15,4-1-1-15,-1-1 1 16,-8-1-2-16,-1 2 1 16,5 3-2-16,0 1 1 15,-5 1-2-15,2 1 0 16,5-3-2-16,0 2 1 15,-6 0-2-15,2-2 0 16,6 0 0-16,0 0 0 16,3 0-1-16,-3 0 1 15,3 0-1-15,0 0 0 16,4-2-1-16,1 0 0 0,2-1-1 16,-1 3 1-16,-4 3-1 15,3-1 1-15,3-2-1 16,4 0 0-16,1 2 0 15,3-4 0-15,3-3 0 16,10 0 0-16,3 1 0 16,3 1 0-16,4-1 0 15,5-1 1-15,4-3-1 16,3-3 1-16,6 1-1 16,12-1 1-16,5 1-1 0,4 1 0 15,10 6 0-15,10-6 0 16,4-1-1-16,13-4 1 15,2-2-1-15,1 1 1 16,-1 4-1-16,8 1 1 16,0 3 0-16,4 4 0 15,2-1-1-15,3 4 1 16,-3 4 0-16,-2-1 0 16,5-1 0-16,-5-2 0 15,-4 0 0-15,-6 0 0 16,-6 0 1-16,-9 3 1 15,-5-3 0-15,-16 4 0 16,-10-1 1-16,-15 2 0 16,-15-3-1-16,-22 0 1 15,-21-2 0-15,-19 0 0 16,-18-2 0-16,-17-5 1 16,-22 0-2-16,-17-8 0 0,-8-9-3 15,-13 1 1-15,-13 1-3 16,-9-10 1-16,18 32-2655 15</inkml:trace>
  <inkml:trace contextRef="#ctx0" brushRef="#br0" timeOffset="1568.03">3334 11659 1097 0,'0'0'0'16,"46"-11"27"-16,7 4 0 15,19 4 28-15,11 3 1 16,5-5-11-16,7 1 1 16,0 1-14-16,6 3 1 15,3-4-15-15,7 3 0 16,7-1 0-16,4-1 1 15,5 1 7-15,16 2 1 16,19 2 1-16,8 3 1 16,6 0-1-16,2 0 1 15,4 2-5-15,7-4 1 16,1 3-3-16,9-1 0 16,8 2-5-16,3-7 1 15,0 0 5-15,6-4 0 0,7 1 0 16,8-2 1-1,7-1-2-15,-2 3 0 0,11-4-4 16,2 4 0-16,7 3-1 16,7 1 0-16,8 3-1 15,4 1 1-15,0-3-3 16,1 1 0-16,8 2-2 16,7 2 1-16,14 0-2 15,4 0 0-15,-3-3-2 16,5-4 0-16,5-2-2 0,13-2 0 15,19-4-2-15,5-4 1 16,8-7 3-16,17-4 1 16,6-10 3-16,6 0 0 15,18-5 1-15,18 2 1 16,3 3 5-16,0 2 0 16,6 3 2-16,3 7 0 15,5 6 3-15,12 3 1 16,-2 3-1-16,7 0 1 15,8 6-4-15,3 0 1 16,1-1-5-16,6-1 1 16,2-2-2-16,7 2 0 15,2 3-3-15,13 7 1 16,1 4-2-16,-9-2 0 16,-11 0 0-16,-5 3 0 15,-7 1-1-15,-9 2 0 0,2 1-1 16,-7 2 0-16,-12-4 1 15,-13 2 0-15,-14 1-1 16,-28-3 0-16,-20 2-3 16,-24 2 1-16,-30-2-3 15,-20 0 0-15,-26-6-6 16,-50-27 0-16,-220 19-2042 16</inkml:trace>
  <inkml:trace contextRef="#ctx0" brushRef="#br0" timeOffset="2460.55">3212 12434 1590 0,'0'0'0'16,"0"0"46"-16,4-24 0 15,-4 24 32-15,17 0 1 16,15 12-28-16,5 5 0 16,7 7-32-16,11 2 1 15,22 11-6-15,19 1 1 16,17-4-6-16,21-4 0 16,24-9-4-16,33-7 1 15,33-11-3-15,16-8 1 16,19-7-3-16,20-2 1 15,22-5-1-15,12-4 0 0,11-3 0 16,6-1 1-16,9-3 1 16,13-1 0-16,1 0 7 15,3 1 0-15,4 1 9 16,2 0 1-16,-6-1 11 16,-10 3 0-16,-7 4-1 15,-25 4 1-15,-23 3 0 16,-25 4 1-16,-16 4-3 15,-27 6 0-15,-20 7-5 16,-27 4 1-16,-28-2-3 16,-21 3 0-16,-14 0-5 0,-27 3 1 15,-17-3-4-15,-7-1 1 16,1-1-11-16,-1-13 0 16,-62 5-1900-16</inkml:trace>
  <inkml:trace contextRef="#ctx0" brushRef="#br0" timeOffset="17894.78">3325 14341 1075 0,'0'0'0'16,"0"0"37"-16,-14-21 0 15,14 21 49-15,-9-7 0 16,9 7-13-16,0 0 1 16,0 0-38-16,0 0 1 0,0 0-13 15,14 6 1-15,16 6-7 16,16 2 0-16,14-2-5 15,21-4 0-15,14-4-2 16,16-6 0-16,11-3-3 16,5-4 1-16,5-5 7 15,11 1 1-15,16 0 7 16,12 1 0-16,14 0 6 16,-3 4 1-16,-11 2 7 15,-9 8 1-15,-8 9 4 0,-9 1 1 16,-6 7 20-16,-17 0 0 15,-22-2 1-15,-10-3 0 16,-9-4-4-16,-8-1 1 16,-15 0-3-16,-12-3 1 15,-20-2-3-15,-12-2 0 16,-14-2-1-16,5 1 1 16,-5-1-15-16,0 0 1 15,-24 0-9-15,3 0 1 16,1 0-17-16,8 0 0 15,3 0-16-15,0 0 1 16,9 0-2193-16</inkml:trace>
  <inkml:trace contextRef="#ctx0" brushRef="#br0" timeOffset="19594.3">17937 13467 1411 0,'0'0'0'15,"-32"-15"44"-15,-5-1 1 16,-10 0 48-16,-10 1 0 16,-1-6-19-16,-13-5 0 15,-3-5-37-15,-7-4 0 16,-4-1-15-16,-4 3 0 0,-10-1-6 15,-7-1 1-15,-7 2-5 16,-7-2 0-16,-9-3 1 16,-1 0 1-16,-10 2 0 15,-10 0 0-15,-8-2 1 16,-13 0 0-16,-9-1 2 16,-14 1 1-16,-11 2 1 15,-5 7 1-15,-1 8-7 16,-15 2 0-16,-5 10 0 0,-6 7 0 15,-6 6-3-15,-9 5 0 16,-11 4-1-16,-2 12 0 16,-8 9-2-16,-6 6 1 15,-7 5-1-15,2 3 0 16,-7 11 0-16,6 0 0 16,9 5-2-16,5 5 0 15,8 8-1-15,13-3 0 16,8 0-2-16,13-1 1 15,20-2-1-15,15 0 0 16,2 7-1-16,25-4 0 16,25-6 0-16,24-4 0 15,14-2-1-15,25 2 1 16,21 2-1-16,15-2 1 16,17-5-1-16,12 1 0 15,23 3 0-15,13-1 0 16,23-3 0-16,23-2 0 0,28 5-1 15,17-3 1-15,17-11-2 16,20-4 1-16,35-3-1 16,27 1 0-16,22-6-1 15,19-1 0-15,8-8 0 16,16-1 0-16,3-12 1 16,9-2 1-16,-1-3 0 15,10 0 1-15,20 1 0 16,4-8 0-16,6-7 0 15,18-4 0-15,10-1 1 0,2-6 0 16,-5-8 4-16,12-6 1 16,9-4 6-16,-9-4 0 15,-8-6 2-15,-3-8 1 16,-3-13 1-16,-16-5 0 16,-10 1-2-16,-20 5 1 15,-7-2 3-15,-28 1 1 16,-34 1 1-16,-34 0 1 15,-33 0-2-15,-28 3 1 16,-28 0-1-16,-27 4 0 16,-27 4 3-16,-28-3 1 15,-25-6-5-15,-35-4 1 16,-31-8-4-16,-26 3 1 16,-25-2 1-16,-41-5 1 15,-45-12-3-15,-47 0 0 16,-38 4-4-16,-34 11 1 0,-33 15-2 15,-30 11 0-15,-38 11-4 16,-29 18 1-16,-27 20-6 16,-19 24 1-16,-33 23-2 15,-29 37 0-15,-16 36-1 16,-35 37 1-16,-23 39-11 16,-12 29 0-16,640-225-2094 15</inkml:trace>
</inkml:ink>
</file>

<file path=ppt/ink/ink2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16:45.505"/>
    </inkml:context>
    <inkml:brush xml:id="br0">
      <inkml:brushProperty name="width" value="0.05292" units="cm"/>
      <inkml:brushProperty name="height" value="0.05292" units="cm"/>
      <inkml:brushProperty name="color" value="#FF0000"/>
    </inkml:brush>
  </inkml:definitions>
  <inkml:trace contextRef="#ctx0" brushRef="#br0">7325 6137 1142 0,'20'-2'0'0,"36"-3"26"0,22-1 1 16,17 6 29-16,0-3 1 15,-1-4 7-15,5 2 1 16,5 1-7-16,5 1 1 16,0 1-26-16,4-1 0 15,13-1 5-15,-3 3 0 16,2 2 0-16,1 3 1 15,15-4-4-15,7 0 1 16,11 0-5-16,-6 3 1 16,0-1 2-16,4 5 1 15,7-4-2-15,4 6 1 16,3 3-1-16,0-3 0 16,6-1 5-16,-3-4 1 15,-1-8-3-15,7 1 1 16,2-2-5-16,6-4 0 15,17-3 2-15,5-5 1 16,0 1-5-16,5-1 1 16,2 1-6-16,4 1 1 0,-3 1-4 15,3 2 1-15,4 3-1 16,-4-1 1-16,-2 4-3 16,1-2 0-16,9 1 1 15,-3 2 0-15,2-7-2 16,1 3 1-16,0 0 1 0,2 1 0 15,6-3-2 1,-1 3 1-16,-1 2-2 0,-2 3 1 16,5-1-2-16,-4 3 1 15,1 1 1-15,-2 1 1 16,1 10-2-16,-6-1 1 16,-6 6-1-16,0-4 0 15,-3 4-1-15,3-6 0 16,-3-3 2-16,2 1 0 15,-4-4-3-15,3-2 0 16,6-4 2-16,-4-2 0 16,2-1-3-16,-3-2 1 15,6 2-3-15,2 2 1 16,-1-1-2-16,1 3 0 16,-1-3-1-16,1 4 0 15,-1 0-3-15,3 0 1 16,2 0-1-16,6 0 0 0,0 4-2 15,-1-3 1-15,0 6-1 16,0-3 1-16,4 1-2 16,-4-2 1-16,10-1-2 15,-1 5 1-15,4 2 0 16,-1-1 0-16,6 1-1 16,0-2 0-16,3 1-1 15,2-2 1-15,-10 1-1 16,3-2 0-16,-2-2 0 15,0 1 1-15,-5-1-1 16,2 2 0-16,0-5 0 16,-3 4 0-16,-4-2-1 15,-6 1 1-15,-8 0 0 0,-11 1 0 16,-16 1-1-16,-12-1 1 16,-16 4-1-16,-15-4 1 15,-16 1-1-15,-19-2 0 16,-17-3 0-16,-16 0 1 15,-13-3-1-15,-15-6 1 16,-11 2 0-16,-10-3 0 16,-15 0-1-16,-5-4 1 15,-1-14-1-15,-4-1 0 16,-6 1-1-16,-1-3 0 16,-2-13-1-16,2-2 0 15,3-4-9-15,6 1 1 16,-18 49-2533-16</inkml:trace>
  <inkml:trace contextRef="#ctx0" brushRef="#br0" timeOffset="21153.29">8135 7438 974 0,'0'0'0'0,"62"3"19"16,-4-1 0-16,5 0 41 15,5-4 1-15,4 0 21 16,2-3 1-16,2 2-26 16,0-1 1-16,-8 4-19 15,8-3 0-15,7 1-9 16,4 4 0-16,1 5 2 0,-2-4 1 15,4 2-5-15,5-5 1 16,4 4-4-16,-4 1 0 16,-5-5 10-16,6 4 0 15,2-1 5-15,1 2 0 16,-7-1-2-16,1 1 0 16,8 0-5-16,-2 2 1 15,5-2-7-15,-5-3 0 16,1-2-2-16,4 2 1 15,4 3-7-15,-4 2 1 16,-2-4-2-16,2 1 0 16,2 1 1-16,-4-3 1 15,-6 1-4-15,4 4 1 16,8 2 1-16,-1-6 0 0,-10-3-1 16,2-3 1-16,12-1-3 15,-5 4 0-15,-7-2-2 16,3-1 1-16,11-1-3 15,0-4 1-15,-9 1-3 16,4 2 0-16,10 5 1 16,-5-5 0-16,-7 1-1 15,5-3 1-15,5 5-1 16,-3-1 1-16,-4-2-3 16,-5 3 1-16,2 0 1 0,0 2 0 15,-5 2-2-15,-1 1 1 16,6 1-1-16,-2-1 0 15,0-3 0-15,-5 0 1 16,-4-3 1-16,4 3 0 16,5 0 1-16,0 3 1 15,-9-6-1-15,1 3 0 16,2-4 0-16,1 4 0 16,-4 4-2-16,1-1 0 15,2 1 0-15,1-2 0 16,-4-2-2-16,1 3 1 15,-1 1-2-15,-2 1 0 16,3-2 0-16,1 1 1 16,-4 1-1-16,6-2 1 15,5 2 0-15,-5 1 0 16,-4 1-1-16,4-7 1 16,10 0-1-16,-5 0 1 15,-1 3-1-15,-3 2 0 0,4-1-1 16,0-1 0-16,-1 2 0 15,-3-1 1-15,-1 1 0 16,-2 2 0-16,5 2-1 16,-1-6 0-16,-8-1 2 15,2 1 0-15,10 2 0 16,-3 2 1-16,-7-10-2 16,0 1 1-16,9 7 0 15,2-3 0-15,0-2-1 16,-2 0 0-16,4 7 0 15,-2-4 1-15,-2-3-2 16,-2 0 1-16,2 0 0 0,2 4 0 16,1 1-1-16,-1 0 1 15,-2-1-1-15,2-4 1 16,4 0 0-16,1 0 0 16,-4 3 0-16,4-1 1 15,6 1 0-15,1 1 0 16,-2-4 0-16,3 0 1 15,2-4-1-15,5 4 0 16,4 4 0-16,-1-1 0 16,0-3 0-16,1 0 0 15,6 4 0-15,2 1 1 16,1-5-2-16,6-3 1 16,1 3 0-16,6 3 0 15,8 0-1-15,8-1 0 0,-3-7 1 16,3 0 1-16,1 1-1 15,2 1 0-15,11-1 0 16,2 3 0-16,-1-1 1 16,2 2 1-16,0 3 1 15,-1 1 1-15,5-4 1 16,5-5 0-16,3-2 0 16,1-2 0-16,-1-3-1 15,6 3 1-15,0 1-1 16,0 4 0-16,2 4 1 0,-8-5 0 15,1 3-1-15,-3 2 1 16,1 0-1-16,-4 2 0 16,-8 3-1-16,-11-1 1 15,-11-8 0-15,-5 4 1 16,-9 5-1-16,-10 2 0 16,-13-5-2-16,-12-4 1 15,-14-6 0-15,-4 1 1 16,-12 5-1-16,-9 0 1 15,-12 2-1-15,-8-1 0 16,-6-12 1-16,-11 1 1 16,-12 0-1-16,-9 4 0 15,-6 2-2-15,-10 6 0 16,7-3-2-16,-7 3 1 16,-2-7-2-16,-5-2 1 15,-8-4-4-15,-10 0 0 0,-9 1-4 16,-4-7 1-16,-5-7-21 15,-3-12 1-15,46 38-2553 16</inkml:trace>
  <inkml:trace contextRef="#ctx0" brushRef="#br0" timeOffset="23016.85">3009 8559 1153 0,'0'0'0'0,"27"-3"27"16,4-1 0-16,10 8 30 0,5-1 1 15,-2-1-18-15,-2 0 1 16,2-4-9-16,-3 0 0 16,-4-1-14-16,7-1 0 15,11 3 2-15,6 2 0 16,14 3 1-16,0-1 1 15,-8-1-3-15,6 2 1 16,8 2 11-16,2 3 1 16,5 1 3-16,-2 4 0 15,1 4 3-15,3-5 0 16,9 1 1-16,5-3 1 16,0-4-3-16,9-4 0 15,14 2-5-15,-2-3 0 16,-5 1-6-16,9 1 0 15,3-8-6-15,7 3 0 16,1-1 0-16,4 0 1 16,-3-1 5-16,7-1 0 0,8 3 2 15,6 1 1-15,7 0 1 16,-8 1 1-16,-4-2-5 16,0-3 0-16,2-1 1 15,6 3 1-15,8 2-7 16,-5-1 1-16,-1-6 2 15,-1 1 0-15,-7 3-3 16,7-1 1-16,1 3-2 0,10-3 0 16,3-3-2-1,7 0 1-15,1 1-3 0,1-1 0 16,-11 0-3-16,0 0 1 16,-1-2-2-16,-1 0 0 15,0 3 0-15,10 4 1 16,4 2 0-16,4 2 0 15,4 1-1-15,-4-3 0 16,-4 2-1-16,-1 1 1 16,2 4-2-16,-6-3 1 15,3 1-3-15,3-2 0 16,8 6-2-16,2 3 1 16,0-7-1-16,8 0 1 15,8-1-1-15,7-1 1 16,5 1 0-16,2-4 0 15,5 0 0-15,6 1 0 16,7 6 0-16,-1-3 0 0,1-1-1 16,3 3 0-16,6-5 1 15,-4 3 1-15,2-1-2 16,-6-3 1-16,-3 0 0 16,-2 0 0-16,-8 4 1 15,-13-1 0-15,-14 2 0 16,-16-3 1-16,-11 5 1 15,-21-4 0-15,-14 6 0 16,-8-2 0-16,-15 3 4 16,-16 1 1-16,-22-3 3 15,-10 1 0-15,-6-5 0 0,-15 1 0 16,-6-4 0-16,-11 3 0 16,-13-6 1-16,-3 0 1 15,-9 2 0-15,0-1 1 16,-1-4-4-16,-3 1 1 15,-10 4 1-15,9-3 0 16,-6-6-1-16,-1 2 1 16,-2 7-4-16,4-10 1 15,-4 3-3-15,0-2 1 16,0 0-4-16,-2-1 0 16,0-4-1-16,0-5 1 15,-5 5-6-15,7-6 0 16,11-10-4-16,14-13 0 15,-25 43-2648-15</inkml:trace>
  <inkml:trace contextRef="#ctx0" brushRef="#br0" timeOffset="35168.4">11763 9399 1332 0,'0'0'0'0,"0"0"37"16,23 12 0-16,-17-9 36 15,2 1 1-15,5 1-12 0,3 2 1 16,5-2-18-16,5-5 0 16,6 0-22-16,5 0 1 15,7 3 3-15,2 3 1 16,3 2 0-16,10 1 1 15,-1-2 1-15,2-4 0 16,2-1-5-16,6 2 1 16,5-1 1-16,10 0 1 15,5-1-2-15,3 2 1 16,5-4-4-16,6 3 0 16,2 2 0-16,5 1 0 15,-1-1 2-15,5 0 1 16,9 4-1-16,-1-4 1 15,-4 2 7-15,1-6 0 16,0 6-8-16,-1 2 1 0,-5 0 6 16,1-2 1-16,0 1-6 15,0-3 1-15,0 2 3 16,0-5 0-16,5 5-5 16,-3-2 1-16,-2 2-2 15,1-3 1-15,1 4-4 16,1-3 1-16,1-5-3 15,1 4 0-15,4 1 1 16,-4 2 0-16,5-2-2 16,-3 2 1-16,-5-2-6 0,1 2 0 15,4 2-2-15,-2-7 1 16,-12-1-4-16,5 1 1 16,2 1-2-16,0 3 1 15,-5 1-2-15,3-6 0 16,9-2 0-16,-2 1 0 15,-2-4 1-15,-3 2 0 16,7 1 2-16,2-1 0 16,-6-2 1-16,3-1 1 15,4 4-1-15,0-1 0 16,-1 2-1-16,0-4 1 16,8 3-1-16,-3 1 0 15,-3 0-1-15,-2 0 1 16,-1 0-3-16,6-2 1 15,4-3-2-15,-2 0 0 16,-2 1 0-16,-2 1 0 16,7-1-1-16,0 1 0 15,-6 1 0-15,4-3 1 0,6 1-2 16,2 3 1-16,-6-1-1 16,5 2 0-16,5 2 0 15,0-1 1-15,7 1 0 16,-5 0 0-16,-4-1-1 15,2 3 0-15,5-4 1 16,3 2 0-16,2-1 0 16,-3 1 0-16,3 2 0 15,5-4 1-15,2 3-1 0,-2-1 0 16,5 5-1-16,4-4 1 16,-2 1 1-16,0 1 0 15,0-2-1-15,0 4 0 16,5 0-1-16,4 0 1 15,0 2 0-15,4-4 0 16,-1 2-1-16,2 1 0 16,6-4 0-16,1-2 1 15,2-2 0-15,1 3 0 16,8 1-1-16,0 4 1 16,2-3-1-16,-1 2 0 15,-1-1 0-15,0-3 0 16,-2 2 0-16,0 2 1 15,-4-3 0-15,-1-3 1 16,2-2 0-16,-1-3 0 16,-1-1 1-16,-2 3 1 0,-2 2 0 15,-14 2 0-15,-5-4 1 16,-7 0 1-16,-9 4-1 16,-11-4 1-16,-9-8-2 15,-13 5 0-15,-15 8 0 16,-5 3 0-16,-9-3 1 15,-12-3 0-15,-12-3 0 16,-15-1 0-16,-17 2-2 16,-11-1 1-16,-5-2-1 15,-6 3 1-15,-10 2-2 0,0 0 0 16,8-7-1-16,-10-3 0 16,-2-6-1-16,-6-5 0 15,-8-5-4-15,-3-1 1 16,0 4-9-16,-11-1 0 15,-17-5-24-15,-6-8 1 16,55 37-2643-16</inkml:trace>
  <inkml:trace contextRef="#ctx0" brushRef="#br0" timeOffset="36768">3690 10293 1220 0,'18'0'0'0,"28"0"30"16,21 4 1-16,14-4 54 16,10 3 0-16,5 2-7 15,-1-1 1-15,2-6-15 16,7 0 1-16,5 2-36 15,4-5 1-15,4 2-3 16,4 3 0-16,6-4 0 16,4 8 1-16,10-1 5 15,-5 2 1-15,-2-5-1 16,-2 0 1-16,18 4-6 0,11-1 0 16,10-1-4-16,-2-5 0 15,-3-6-3-15,1 0 0 16,8-4-2-16,7 6 0 15,3 1 3-15,0 6 1 16,4-3-2-16,1 3 0 16,8-4-2-16,-2 4 1 15,-2 0 0-15,3-1 1 16,-3-3-2-16,0 3 1 16,2 2-2-16,2 1 1 15,-4-4-2-15,2 1 1 16,-2 1 3-16,3 1 1 15,-3 4-2-15,0 1 0 16,0-3-1-16,-3 2 0 16,3-3-1-16,-9-4 0 15,-10-3-3-15,1 2 1 16,-5 1-1-16,2-3 1 16,0 1-3-16,3 1 1 15,-1-2-4-15,-4 1 0 0,-9 1 4 16,-7-4 1-16,-3-2 2 15,0 4 0-15,8 7-4 16,-12-1 1-16,-10-2 2 16,-11 1 0-16,-5 5-2 15,-11 0 0-15,-7-5 0 16,-3 0 1-16,-4 4-2 16,-6 1 0-16,-10-5 0 0,-14 0 1 15,-7 0-2-15,-1 3 0 16,-8-3-3-16,-4 4 1 15,-13 1-1-15,-4-5 0 16,-7 0-1-16,-6 0 1 16,-4 0-1-16,-3-7 0 15,-1 5-1-15,0-1 0 16,-9 3-2-16,5-9 1 16,1 0-4-16,2-1 1 15,1-4-3-15,4-5 0 16,10-9-8-16,3 1 1 15,-26 27-2324-15</inkml:trace>
  <inkml:trace contextRef="#ctx0" brushRef="#br0" timeOffset="52950.93">18683 13625 1131 0,'0'0'0'0,"0"0"31"16,-5-18 0-16,5 18 42 15,0 0 1-15,-2-7 8 0,2 7 0 16,2-8-31-16,-2 8 0 16,3-9-19-16,-3 9 1 15,9-3-9-15,0 1 0 16,0 2-2-16,7 5 1 15,8 4-3-15,6 5 0 16,4 1-2 0,3 1 1-16,3-2 3 0,5-1 0 15,4-4 8-15,2 3 1 16,0 0-2-16,6-5 0 16,10-2-1-16,10 4 1 15,4-2 0-15,4 2 1 16,0-1-5-16,7 1 0 15,13-4 13-15,3 2 0 16,0-2-2-16,6 1 1 16,11 0-2-16,1 1 0 15,1-1-6-15,9-6 0 0,5 3 6 16,16 2 0-16,3-1-4 16,4-1 0-16,4 4-3 15,-2-2 1-15,3-3-5 16,4-2 1-16,8-2-4 15,5 1 1-15,2 2-5 16,1 4 0-16,7-3-1 16,5 0 1-16,0-4-3 15,2 0 0-15,-2-3 2 16,4 0 0-16,-1-4 0 16,-4-1 1-16,-1-6-1 0,-7-1 1 15,-5-2 1-15,-7 0 1 16,-4-3-1-16,-12-4 0 15,-7-6-1-15,-10 0 1 16,-20-3-1-16,-14 0 0 16,-13 4-1-16,-13-3 1 15,-17-4-3-15,-15-2 1 16,-20-2-4-16,-14-3 0 16,-17-7-1-16,-18-1 0 15,-20-1-5-15,-13 2 1 16,-22-2-1-16,-11-1 0 15,-11 3-4-15,-19-3 1 16,-20-8-2-16,-13 5 1 16,-28 0-1-16,-20 3 0 15,-17 3-1-15,-21 2 1 0,-20 2-2 16,-21 6 1-16,-7 6-3 16,-19 6 1-16,-13 10-3 15,-15 6 0-15,-4 7-2 16,0 10 0-16,-9 13-2 15,2 10 0-15,0 7-6 16,8 5 0-16,11 10-3 16,11 2 1-16,11 7-3 15,20 1 0-15,13 4 3 16,27 2 0-16,24 0 1 0,26-2 0 16,34-6 2-1,23-1 1-15,30-1 1 0,27-4 0 16,20-2-1-16,24 2 1 15,26 8 1-15,28 0 0 16,34 1 1-16,30-7 0 16,35-5 2-16,35-6 1 15,53 4 3-15,43-3 1 16,33-6 1-16,32-8 1 16,33-2 1-16,16-7 0 15,13-5 0-15,1-9 1 16,11-2 0-16,-11-4 1 15,-9-4 3-15,-11-1 0 16,-17-1 4-16,-7 2 1 16,-3 2-4-16,-24 1 0 15,-13 2-3-15,-11-9 0 16,-291 9-2125-16</inkml:trace>
  <inkml:trace contextRef="#ctx0" brushRef="#br0" timeOffset="81088.23">21038 15070 1601 0,'0'0'0'0,"-18"-18"57"16,-8-1 1-16,-11-7 48 16,-9 2 1-16,-2 7-48 15,-6 3 1-15,-8 0-30 16,-2 0 1-16,-1 1-7 15,-2 0 1-15,4 5-11 16,-1 3 1-16,-1 3-1 16,-9 5 0-16,-7 6 0 0,-2 0 0 15,-2-1 0-15,-5-3 1 16,-12-3-2-16,-4 0 0 16,-7 1 2-16,-9 1 1 15,-8-1-4-15,-3-1 0 16,-1-4 2-16,-7 1 1 15,-2-3-2-15,-6-5 1 16,-10-3 3-16,-11 0 1 16,1 0 0-16,-2-2 0 15,-4-1 1-15,-5-1 1 16,-10 2 1-16,-4-1 1 16,-7-1-6-16,-4-3 0 15,1 3-3-15,-8 1 1 16,-1 1-4-16,-10-3 0 15,3-4-1-15,-2 4 0 16,1 1-2-16,-3 1 0 16,-2-3-1-16,-5 3 0 0,4 3 0 15,-1-1 0-15,1 1-1 16,-8 0 0-16,-5 0 0 16,5 3 0-16,3 3-1 15,1 2 1-15,-4 1 0 16,4 3 0-16,5 3-1 15,-3 4 0-15,-2 2-1 16,1-1 1-16,8-1-1 16,0-2 0-16,10 2-1 15,-5 0 0-15,2 0-1 0,2 0 1 16,1-2-1-16,0-1 0 16,1 1-1-16,1 2 1 15,7 0 0-15,0-2 0 16,0-3 0-16,4 1 0 15,5-1 0-15,9 1 0 16,1-1 0-16,3-4 0 16,4-1 1-16,-3 3 1 15,-5 5 2-15,3-1 0 16,-6-4 1-16,11 3 0 16,6 4 2-16,7 3 0 15,11 6 0-15,-4-1 1 16,-2-1-2-16,5 4 0 15,6 1-1-15,7 5 0 16,14 4-1-16,5-1 0 16,6 3-1-16,12 1 0 0,14 2-3 15,9 0 1-15,17-2-2 16,6 0 1-16,7 0-1 16,10 0 0-16,10-1 0 15,13-1 0-15,18 6 0 16,9-2 0-16,9 3 0 15,6 2 0-15,12-3-2 16,8 1 1-16,7 2-2 16,11 2 0-16,15-2-4 0,10-4 1 15,6-1-4 1,2-2 1-16,13 1-3 0,1-1 1 16,9-4 0-16,4 1 0 15,9 0 0-15,4 1 0 16,1 2 2-16,12 1 1 15,15 0 0-15,8 3 0 16,5-4 1-16,2 0 1 16,6-1 2-16,-2-4 0 15,6-4 0-15,8 1 1 16,5-3 1-16,7-2 0 16,6-3 0-16,10-1 1 15,1-2 0-15,7-1 0 16,4-3 0-16,2-1 1 15,11-2-1-15,3-3 1 16,2-4 0-16,4-3 0 0,6-2 0 16,8 0 0-16,-2 4 0 15,1 1 0 1,4 2 0-16,6 2 0 0,-1 0 0 16,8 1 0-16,1 4 0 15,-5 2 0-15,-2 1 0 16,1 1 1-16,-1 1 0 15,14 1 1-15,13 1-1 16,-4-2 1-16,-5-5 0 16,5-1 0-16,2 2 0 15,5-1 0-15,4-2 1 16,1-1 0-16,4-4 0 0,13 0 1 16,11-2 0-16,-1-3 0 15,-10-2 0-15,4 0 0 16,6 0 2-16,-8-3 1 15,-10 3 3-15,-2 0 1 16,4 0 3-16,-8-5 0 16,-22 3 3-16,-21-1 1 15,-14-6 0-15,-16-3 0 16,-18-2 2-16,-16 1 0 16,-19-8-1-16,-17-1 0 15,-24-4-1-15,-21-5 0 16,-15-4-3-16,-24-3 1 15,-20 0 1-15,-15-2 0 16,-16-1-2-16,-19-4 0 16,-19 0-2-16,-22-3 1 0,-21-4-3 15,-17 2 1 1,-20 1-3-16,-18 1 0 0,-24-2-2 16,-21-4 0-16,-27-8-1 15,-31-5 0-15,-33-3-3 16,-33 0 1-16,-36 2-1 15,-38 1 0-15,-41 3-1 16,-43-2 0-16,-49 2 0 16,-45 16 0-16,-40 17-1 15,-36 15 0-15,-25 15-1 16,-33 8 1-16,649 0-2407 0</inkml:trace>
</inkml:ink>
</file>

<file path=ppt/ink/ink2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18:17.723"/>
    </inkml:context>
    <inkml:brush xml:id="br0">
      <inkml:brushProperty name="width" value="0.05292" units="cm"/>
      <inkml:brushProperty name="height" value="0.05292" units="cm"/>
      <inkml:brushProperty name="color" value="#FF0000"/>
    </inkml:brush>
  </inkml:definitions>
  <inkml:trace contextRef="#ctx0" brushRef="#br0">9977 7248 1052 0,'0'0'0'16,"49"-4"30"-16,4 2 0 16,3 2 23-16,10 6 1 15,6 2 20-15,-3-4 1 16,3-4-30-16,-5-4 1 15,-3-1-16-15,-5 2 0 16,9-3-12-16,7 3 0 16,7-1 0-16,-1-1 0 0,-4-3 3 15,1 4 0-15,10 4 11 16,0 4 0-16,-3-3 1 16,-4-1 1-16,4 0 0 15,6 4 0-15,5 1-3 16,-1 2 0-16,-9-5 2 15,3 1 1-15,6 2-4 16,4 2 1-16,-8-7-6 16,5 0 1-16,6 0-6 15,-3 4 0-15,1-8-2 0,-1 1 0 16,0-1-1-16,1 3 0 16,4 2 1-16,4-1 1 15,-2-1 3-15,1-5 1 16,10 6-2-16,-10 2 1 15,-6 2 0-15,1-3 0 16,8 6 0-16,-3 0 1 16,-10 2-5-16,2-1 1 15,5 1-3-15,0-4 0 16,-5 2-3-16,0 2 1 16,5 0-4-16,-2-1 0 15,-1-1-1-15,-3-5 0 16,-1 1-1-16,6 4 1 15,1-2-2-15,0 1 0 16,-2-5 1-16,0 1 1 16,10 2 1-16,-5-1 0 15,-3 0 1-15,0 3 0 0,0-3 0 16,4-1 0-16,-9 1 1 16,3 1 1-16,9-3-2 15,-7-1 1-15,0 0-2 16,4 0 1-16,5-1-3 15,0-4 1-15,-9 1-1 16,9 1 0-16,3-1-2 16,2 2 1-16,-5-1-2 15,2 0 1-15,7 3-2 0,-1-4 1 16,-4-1-1-16,-1 0 1 16,11 1-1-16,-3 1 0 15,-3-2-1-15,4-2 1 16,4-2 0-16,4 0 0 15,-1 1-1-15,0 1 1 16,-3 2 2-16,1 1 0 16,8-1 2-16,-2 1 0 15,-7-1 0-15,3 2 1 16,9-4 0-16,0 3 0 16,-5 3 0-16,0 1 0 15,0-4-1-15,-4 1 1 16,9 3-1-16,-2 0 1 15,-5 0-2-15,0 0 0 16,8 0 0-16,2 3 0 16,1 1 0-16,-6-1 0 15,0-5-1-15,3 2 0 0,4 7 0 16,-1-3 0-16,-2 1-1 16,-2 0 0-16,-2 2 1 15,0-3 1-15,4-4 0 16,0 3 0-16,-5 2 0 15,-3-3 1-15,1 1-1 16,-5 4 1-16,1-3-2 16,0 1 1-16,-3-2-1 15,-7-3 1-15,0 4-1 0,3 1 1 16,-2-5-2-16,-1 2 1 16,5 5 0-16,-2-4 0 15,-1 1-1-15,-1-3 0 16,4-1-1-16,0 4 1 15,5-2-1-15,1 1 1 16,-1 1 0-16,2-4 0 16,11 0 0-16,-2 3 1 15,-4-1 0-15,-3-2 0 16,5 1 0-16,0 5 1 16,-5-3-2-16,-2 1 1 15,-2 1 0-15,-1 0 0 16,-3-2 0-16,-8 1 0 15,-5-1 0-15,-4 3 1 16,-3-5 0-16,-11 6 0 16,-7-3-1-16,-7-1 0 15,-7-3-1-15,-8-2 0 0,-4 1 0 16,-8-3 0-16,-10-1 0 16,-9 3 1-16,-7 2 0 15,-3-1 0-15,-4-3 0 16,-6 1 0-16,-4 1-1 15,-3-2 1-15,-3 1-2 16,-7 3 1-16,13-5-2 16,-6 0 0-16,-7 5-2 15,5-7 0-15,-5 7-2 16,0-12 1-16,-5-4-8 16,-10-10 1-16,15 26-2500 0</inkml:trace>
  <inkml:trace contextRef="#ctx0" brushRef="#br0" timeOffset="2349.01">3528 8374 1175 0,'0'0'0'0,"58"17"28"16,-3-1 1-16,3-7 38 15,-3-1 1-15,-1-1-13 16,8-2 0-16,10-8-15 16,6-2 0-16,8-2-19 15,4 2 1-15,4-2-9 16,6 5 0-16,8-3-4 16,7 1 0-16,1 4 5 0,0 0 1 15,8 0 6-15,6 2 1 16,10 0 12-16,4-2 1 15,-3-4 0-15,8-6 1 16,13 0-1-16,9-1 0 16,2-1-7-16,2 2 1 15,-3-2-5-15,-6 1 0 16,2 1 2-16,3 1 0 16,2 2-1-16,7 4 0 15,1 1-3-15,3-5 1 16,6 2-5-16,-5-4 0 15,-8 6 3-15,3-4 1 16,-2 2-2-16,0 1 0 16,4 1 1-16,-1 1 0 15,5-1-1-15,2 6 0 16,-6 1-4-16,-7 1 1 16,-4-2-1-16,0 1 0 0,-7 4 0 15,3 1 0-15,5 3-3 16,2-3 1-16,3-4-4 15,-1 2 1-15,-5-2-1 16,0-1 0-16,2-1-1 16,-2 2 0-16,2-1-2 15,7-1 0-15,0 6-1 16,5-6 0-16,-3-1 0 16,-2 1 0-16,1 1 0 15,-1 1 0-15,-5 0 2 0,3-1 0 16,-2-1 0-16,3 2 0 15,6 2-1-15,2-3 0 16,1 1 0-16,-2 0 0 16,-5 4 1-16,-4 1 1 15,-1-5-1-15,-1 2 1 16,1 2-1-16,9-4 1 16,-1 2-2-16,6-7 0 15,-3 0 0-15,6-3 0 16,1 3 0-16,-4 0 0 15,-1 0 0-15,-2-7 0 16,-6 5-1-16,-1 2 0 16,6 0 1-16,1 2 1 15,0-1 1-15,3-1 1 16,2 0-2-16,-6 0 0 16,0 0 0-16,-2-1 0 15,-2-5 0-15,1 0 0 16,4 4-1-16,2-2 1 0,-4 3 0 15,0-1 0-15,6 0 0 16,3-5 0-16,-2 2 0 16,2 2 0-16,0-1 0 15,-3 2 0-15,-3-1 0 16,3-2 0-16,-3 1-2 16,3 1 1-16,-2 3-3 15,3 0 1-15,6 0 0 16,-3 0 1-16,6 0 0 0,1 0 0 15,4 0 0-15,6 0 1 16,1 0-2-16,6-4 1 16,-4 1 0-16,-3 1 0 15,5 2 0-15,-2 0 0 16,-2-5 1-16,-3 2 1 16,-4-1 1-16,4 1 1 15,0-3-1-15,0-1 1 16,-3-1 1-16,-5-1 0 15,-2-3 0-15,-10 3 0 16,-1 1-1-16,-4-1 0 16,-1 0-1-16,-5-1 1 15,-2 0-1-15,-15-1 1 16,-7-1-1-16,-10 0 0 16,-7 2-1-16,-8-1 1 15,-6 3-1-15,-8-1 1 16,-12 4-1-16,-5-7 1 0,-4 1 1 15,-7 3 0-15,-8-1-1 16,-10 0 1-16,-10 4-2 16,-10-3 0-16,-15 4-1 15,-10-3 1-15,-10 2-2 16,-2-2 1-16,-3 5-1 16,-3 2 1-16,-7 0-2 15,0 0 1-15,0 0-3 16,4-7 1-16,-4 7-2 15,0 0 1-15,-5-10-2 0,-1 3 1 16,-4-5-3-16,-8-5 1 16,-8-4-16-16,-10-12 1 15,36 33-2517-15</inkml:trace>
  <inkml:trace contextRef="#ctx0" brushRef="#br0" timeOffset="4533.42">2877 9241 1198 0,'0'0'0'16,"32"-8"29"-16,5 2 0 0,9 5 25 15,15 1 1-15,12 0-13 16,-1-2 0-16,0-5-18 16,6-2 1-16,7 4-12 15,1-2 1-15,14 4-6 16,8 1 0-16,3 2-2 16,7 2 0-16,9 1 5 15,13 4 0-15,10 2 7 16,7-1 1-16,1 1 3 15,5 0 0-15,8-1 9 16,0-1 1-16,5-3 4 0,9-1 0 16,2 2 2-16,6-3 0 15,-6-7-5-15,10 0 1 16,6 5-4-16,0-4 0 16,2-3-5-16,3 2 0 15,7 5-4-15,7 0 1 16,-5 0 2-16,-2 4 0 15,-1 4 2-15,-3-1 1 16,6 4-3-16,-5-3 0 16,1-1-3-16,-1-2 1 15,0-1-3-15,-4 3 1 16,-5 3-4-16,0 1 0 16,-1-1-2-16,3 0 0 15,3 1-2-15,-1-4 0 16,-5-2-1-16,0-3 0 15,4-4-1-15,2 0 0 0,4-5-2 16,8-3 0-16,2-9-1 16,4-2 1-16,5-3-1 15,2 1 1-15,0-1-1 16,2 1 1-16,-3 4-1 16,-6 6 1-16,-4 6 0 15,-5 3 0-15,-1-3-2 16,1 4 1-16,-1 1-2 15,1-1 1-15,-3-6-2 16,-2 0 1-16,1 2-2 16,-3 2 1-16,-2-2-1 0,-3 2 0 15,-3-4 0-15,-2 3 1 16,-6-3-1-16,-5 0 0 16,1 6 0-16,2 3 1 15,2 0 1-15,-5 0 1 16,-4 2-1-16,-1 3 0 15,-1-2 0-15,-6 2 1 16,2-1 0-16,-2-1 0 16,-4 4-1-16,3 0 0 15,8-2-1-15,-8-3 1 16,2 3-2-16,2-3 1 16,2 1 0-16,-2 4 0 15,-2-3-1-15,-2 1 1 16,2 0-1-16,2-1 0 15,0-1-1-15,-2 1 1 16,4 1-1-16,0-2 1 0,-2-3 0 16,-2 2 0-16,-4 1-1 15,-1 1 1-15,0-4-1 16,-2 0 1-16,2 5-1 16,0 2 0-16,-7-5 0 15,1-1 1-15,1 1 0 16,-1 2 0-16,3-8 1 15,3-1 0-15,-2 2 0 16,2-1 1-16,1 1-1 16,1 1 0-16,3-3 4 0,0 1 1 15,-3 1 3-15,1-4 1 16,4 5 3-16,-2-3 0 16,2 3 1-16,-2 2 0 15,-5 0 0-15,-5 0 0 16,-10 0 0-16,-2-2 0 15,-3-1-3-15,-1 0 1 16,-2-1-1-16,-9 2 1 16,-7-3-2-16,-4 3 0 15,-1 2 0-15,-12 0 1 16,-10-1-2-16,-4-3 1 16,-5 4-2-16,-6-5 0 15,-13 2-1-15,-8-6 1 16,-9 2-3-16,-9 2 0 15,-8-4 0-15,-7 6 0 16,-14-4-1-16,-6 5 1 0,-6-1-1 16,-1-1 1-16,-4 1-3 15,-7 3 1-15,5-9-3 16,-8 0 1-16,-6-4-3 16,-12-3 0-16,-15-5-2 15,-4 2 0-15,40 19-2395 16</inkml:trace>
  <inkml:trace contextRef="#ctx0" brushRef="#br0" timeOffset="7089.66">2805 10454 1209 0,'0'0'0'0,"23"-12"30"0,-4 4 0 16,13-1 32-16,3 2 1 15,6-2-17-15,-1 1 0 16,4 2-24-16,4 3 0 15,8 3-9-15,8 3 1 16,5 3-5-16,6 1 1 16,12 0-3-16,8-1 0 15,4 1-1-15,8-1 1 16,8-3 2-16,2 0 1 16,1 3 4-16,7 2 1 15,11 4 7-15,3 1 1 16,-3-3 4-16,3 0 1 15,11-5 2-15,0 2 0 16,7-5-5-16,-3 5 1 16,-6-2 1-16,5 2 1 15,11-7-2-15,4 0 1 16,6 0-2-16,12-7 1 0,-1 2-6 16,-3 0 0-16,1 1-2 15,2-3 1-15,-3 2-4 16,3 2 1-16,4 1-1 15,5 2 1-15,2 5-3 16,1-5 1-16,2 0-2 16,8 0 0-16,1 2 0 15,5-4 1-15,8-1 2 16,-4 1 0-16,0 4 0 0,-2 1 1 16,7-1 0-16,1 0 0 15,6 3 0-15,0 0 0 16,8-1-2-16,6-1 0 15,2-1-1-15,6 1 0 16,3 1 0-16,3 3 0 16,9 1-1-16,15 1 0 15,6-4-1-15,8 2 0 16,-2-5-1-16,7 5 0 16,1 5-2-16,4-4 0 15,13 5 1-15,-6-1 1 16,-1-2-1-16,-1 6 0 15,8 3 0-15,-3 0 0 16,-1 0-2-16,-5 0 0 16,-9 7 3-16,-2 1 0 15,7 5 1-15,-5 4 1 16,-9-3 5-16,-11 8 0 16,-6 6 5-16,-10 0 0 0,-1-4 1 15,-11-5 1-15,-1-7 0 16,-8-5 0-16,-6-8-5 15,-19-5 1-15,-9 0 0 16,-17-3 1-16,-11-1-4 16,-18-3 0-16,-22-6 3 15,-19 0 1-15,-17 0 1 16,-11-5 0-16,-9-3 3 16,-10 1 0-16,-9 2-2 15,-12-1 0-15,-10-1-2 0,-14 4 0 16,-10-4-2-16,-6 4 0 15,-2 1-1-15,-1-2 0 16,-11 4-3-16,9-5 1 16,-9 5-3-16,0 0 1 15,1-7-4-15,-1 7 0 16,0 0-3-16,0 0 1 16,0 0-2-16,0 0 0 15,0 0-2-15,8-1 0 16,-8 1-2-16,0 0 0 15,12-2-2-15,7-5 1 16,22-5-1-16,15-16 0 16,-56 28-2503-16</inkml:trace>
</inkml:ink>
</file>

<file path=ppt/ink/ink2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18:57.392"/>
    </inkml:context>
    <inkml:brush xml:id="br0">
      <inkml:brushProperty name="width" value="0.05292" units="cm"/>
      <inkml:brushProperty name="height" value="0.05292" units="cm"/>
      <inkml:brushProperty name="color" value="#FF0000"/>
    </inkml:brush>
  </inkml:definitions>
  <inkml:trace contextRef="#ctx0" brushRef="#br0">3619 4577 1164 0,'-15'-24'0'0,"-26"-42"28"0,-12 33 0 16,-7 61 23-16,-2 34 0 15,-10 9-8-15,-9 16 1 16,-11 12-21-16,2 8 1 15,6 5-10-15,-6 23 1 16,-7 18-3-16,-2 20 0 16,14 8-3-16,8 15 0 0,18 8-2 15,5 4 0-15,4 3-3 16,6 0 1-16,11-7-2 16,12 0 1-16,15 2-2 15,17-5 1-15,15-19-1 16,10-13 1-16,9-2-1 15,8-6 0-15,13-9 0 16,18-9 0-16,17-2-1 16,15-12 1-16,2-2-1 15,20-4 1-15,12-7 2 0,23-6 1 16,16-4 0-16,15-4 1 16,8-9 2-16,12-1 0 15,10 0 2-15,6-6 0 16,9-8 0-16,17-10 0 15,18-8 0-15,7-9 0 16,25-1 1-16,3-7 0 16,2-5-1-16,18-10 1 15,19-2 0-15,7-6 1 16,18-2 0-16,2-3 1 16,8-1 0-16,7-3 1 15,11-1 0-15,18 0 1 16,5-1 0-16,9 0 0 15,8 1 0-15,18-1 1 16,6-2-1-16,3-2 1 16,7 0-3-16,9-3 1 0,10-1 2 15,18-4 0-15,-1-6 0 16,10 2 1-16,7 2 11 16,12-3 0-16,9 1 2 15,16-2 1-15,-2 0-7 16,1-3 0-16,8 4-3 15,5-5 1-15,13-4-5 16,-2-4 1-16,-6-6-4 16,3-3 1-16,5-6-1 15,-15-2 0-15,-1-7-2 0,-9-5 1 16,-5-2 4-16,-9 5 0 16,-9 2 0-16,-19-9 0 15,-22-15 2-15,-24-2 1 16,-36-3 1-16,-24-1 0 15,-33 1-3-15,-26-9 0 16,-31-7-3-16,-28-10 0 16,-41-1-2-16,-33 1 0 15,-33-4 0-15,-36 0 1 16,-32 2-2-16,-28-2 0 16,-26-3-1-16,-24 1 0 15,-26 3-1-15,-26-10 0 16,-29-6-3-16,-32-8 0 15,-29 6-4-15,-34-7 1 16,-39-3-4-16,-33-1 1 16,-36 7-2-16,-31-3 1 15,-34 0-4-15,-28 9 1 0,-26 0-5 16,-27-1 0-16,-25 1-3 16,-17 6 0-16,-27 6-4 15,-12 0 1-15,-23-8 0 16,-16 12 0-16,-14 7 1 15,-21-2 1-15,-7-6-2 16,-14 0 1-16,-20 5 4 16,-3-3 1-16,-8-1 0 15,-4 0 0-15,-8 12 1 0,-28-1 1 16,-19 4 2-16,-11 3 0 16,-9-2 0-16,-14 10 1 15,-5 6 0-15,-23 5 1 16,-5 0 0-16,-6-3 0 15,-6 1-1-15,-12 8 0 16,-11 6 0-16,1 7 1 16,-2 8-1-16,1 21 0 15,-6 22 0-15,-7 16 0 16,-4 22-1-16,-17 36 1 16,13 38 0-16,-5 47 0 15,-4 37-1-15,-1 48 1 16,6 41-4-16,26 3 1 15,741-292-1800-15</inkml:trace>
  <inkml:trace contextRef="#ctx0" brushRef="#br0" timeOffset="6013.98">12698 8526 1164 0,'18'-3'0'0,"31"-2"28"16,20 3 0-16,12 4 30 15,9 3 1-15,5-5-1 16,-1 0 0-16,6 0 0 16,4 0 1-16,6 3-35 15,6-1 1-15,2 0-6 16,8-2 1-16,1-2 11 15,5 0 1-15,20 6-1 16,10 1 1-16,-3-5 1 16,12 0 0-16,5 0-3 15,4-5 1-15,11 1-6 16,3 1 1-16,8-2 9 16,12-2 0-16,6 2-1 0,8-6 1 15,7-3-1-15,1 2 0 16,6 5-4-16,4 2 1 15,7 0-6-15,1 2 1 16,1-4-2-16,8 5 1 16,12-2-1-16,1 1 0 15,4-2-3-15,-6 0 1 16,1 1-2-16,2 1 0 16,10-1-2-16,6 1 1 15,14 1 5-15,0-5 0 16,-6-2 3-16,6 1 1 15,9 3-2-15,5 1 1 16,-7-1-3-16,0-2 0 16,2 0-3-16,-6 5 1 15,-1 8 6-15,-8 1 1 0,-2-4 1 16,-5-1 1-16,-8-4 6 16,-9 0 1-16,-9 2-8 15,-11-1 1-15,-6-6-6 16,-15 1 1-16,-31-1-2 15,-20 2 1-15,-10-7-4 16,-22-3 1-16,-20 1-3 16,-21-5 1-16,-18 0-2 15,-17 3 1-15,-13-1-4 16,-15 3 1-16,-17 4-9 16,-14-3 0-16,-8 5-6 0,-20-8 0 15,-26-1-3-15,-25 1 0 16,-27 8-20-16,-17-4 1 15,105 12-2393-15</inkml:trace>
  <inkml:trace contextRef="#ctx0" brushRef="#br0" timeOffset="7115.39">4787 9558 1276 0,'28'-2'0'15,"48"-3"36"-15,25 0 1 16,10 1 38-16,12-4 1 16,20-4-13-16,21-4 0 15,16-1-17-15,23-8 0 16,9-4-25-16,21 0 1 0,14 1 1 16,5 11 1-16,16 1-4 15,5 11 1-15,9 7 16 16,2 4 0-16,-5 7 12 15,-4-1 1-15,-12 5 0 16,-11 0 1-16,-24-3 0 16,-16 0 0-16,-13-7-5 15,-24-2 0-15,-27-5-6 16,-12-3 0-16,-15-3-1 16,-20-6 1-16,-25-8-7 15,-13-13 1-15,-13-19-7 16,-8-12 0-16,-42 64-1975 15</inkml:trace>
</inkml:ink>
</file>

<file path=ppt/ink/ink2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19:14.039"/>
    </inkml:context>
    <inkml:brush xml:id="br0">
      <inkml:brushProperty name="width" value="0.05292" units="cm"/>
      <inkml:brushProperty name="height" value="0.05292" units="cm"/>
      <inkml:brushProperty name="color" value="#FF0000"/>
    </inkml:brush>
  </inkml:definitions>
  <inkml:trace contextRef="#ctx0" brushRef="#br0">22361 7445 1119 0,'-21'-7'0'0,"-39"-10"28"16,-25-11 0-16,-19-5 41 16,-5 0 1-16,-3 0 10 0,-11 0 0 15,-8-8-15-15,-10-4 1 16,2-2-28-16,-13 2 1 16,-10 4-21-16,-9 4 1 15,-21 6 3-15,-9 3 1 16,-9 8 6-16,-9-1 0 15,-10 4 7-15,-8 5 1 16,-6 1-1-16,-13 2 1 16,-14 1-8-16,-14 3 1 15,-9 5-5-15,-6 8 0 16,-8 1-1-16,-7 3 0 16,1 0 1-16,1 9 1 15,0 3-1-15,10 14 1 16,8 4-6-16,15 15 1 15,16 9-4-15,15 5 0 16,13 1-3-16,25 3 0 16,27 1-2-16,26-5 0 15,21-5-4-15,28-9 0 0,27-7-1 16,26-2 0-16,24 1-4 16,25 4 0-16,24 6-3 15,30-2 0-15,33 6-2 16,23-1 0-16,23 0-3 15,25 4 0-15,42 12-7 16,33 8 0-16,38 6-5 16,21 3 1-16,20 0-1 0,17-6 0 15,12-13-3-15,22-17 1 16,8-25-7-16,26-8 1 16,24-1-4-16,8-10 1 15,15-1 7-15,-3-11 1 16,6-11 10-16,-3-8 1 15,1-8 7-15,-5-14 1 16,-11-19 1-16,-15-6 0 16,-17-7 2-16,-22 0 1 15,-29-8 6-15,-47-1 1 16,-44-16 24-16,-50 5 0 16,-44 7 17-16,-42 5 0 15,-44-5 2-15,-37-4 0 16,-39-6-8-16,-37-8 0 15,-37-13 4-15,-45-7 0 16,-45-14-7-16,-46-2 0 16,-40-5-13-16,-52 7 0 15,-42 7-7-15,-41 5 0 0,-34 11-5 16,-37 22 0-16,-25 21-4 16,-45 34 1-16,-45 32-8 15,-26 39 0-15,-32 47-6 16,-44 42 0-16,-23 43-10 15,-24 51 0-15,-17 56-25 16,12 25 1-16,732-300-2016 16</inkml:trace>
</inkml:ink>
</file>

<file path=ppt/ink/ink2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20:38.011"/>
    </inkml:context>
    <inkml:brush xml:id="br0">
      <inkml:brushProperty name="width" value="0.05292" units="cm"/>
      <inkml:brushProperty name="height" value="0.05292" units="cm"/>
      <inkml:brushProperty name="color" value="#FF0000"/>
    </inkml:brush>
  </inkml:definitions>
  <inkml:trace contextRef="#ctx0" brushRef="#br0">10553 8106 1187 0,'0'0'0'16,"0"0"28"-16,0 0 1 15,0 0 31-15,0 0 1 16,0 0-6-16,0 0 1 15,0 0-13-15,0 0 1 16,0 0-19-16,0 0 1 16,0 0-7-16,9 21 1 15,5-18 0-15,4 6 0 16,8 3 0-16,6-2 0 16,5 4-1-16,4-2 1 15,-1 2-2-15,1-2 1 16,1-3 3-16,2-6 0 15,0 6 1-15,2-6 0 0,7-6-4 16,9 0 0-16,8-1-1 16,-1-1 0-16,2-2-1 15,1 0 0-15,0 4 1 16,10-6 1-16,8 2 1 16,-2 2 0-16,0 5 4 15,-5 0 0-15,2 0-2 16,4 0 1-16,1 3-5 15,-3 2 1-15,-2-5 5 16,1 0 0-16,9 0 0 16,0-5 0-16,-1-2 0 0,1-1 1 15,0 4-5-15,1 1 0 16,2 1-2-16,-2 0 1 16,-5 2 0-16,3 2 1 15,6 0 0-15,-3 1 1 16,-7 2 0-16,2 2 1 15,7-3-2-15,-2 4 1 16,-5-4-4-16,5-2 0 16,7 1-3-16,0 1 1 15,-2-3-1-15,-1-1 1 16,3 0 1-16,3 2 1 16,4-2-4-16,1-2 0 15,-1-3 4-15,-5 2 0 16,5 3-4-16,2 3 1 0,-4 1-1 15,-1-3 1 1,4-1-4-16,1 2 1 0,0 3 0 16,4-3 0-16,1 1-2 15,0 1 0-15,2-4 1 16,-2 0 0-16,0 0-2 16,4 0 1-16,1 0-1 15,-1 3 0-15,-2-3 0 16,-2 2 0-16,6 0-1 15,-3-2 1-15,-6 0-2 16,0 2 1-16,8 4-1 16,-1-4 1-16,-2-2-2 15,-4 2 1-15,4 3-2 0,0-3 1 16,-3 0-1-16,1-2 0 16,5 1-1-16,3 3 1 15,-5-1-2-15,1-3 1 16,-2 0 0-16,3 0 0 15,1 2 1-15,-1 0 0 16,3-4-1-16,-1 0 1 16,4-1-1-16,-1-2 0 15,-2 1 0-15,-1-3 1 16,5 5 0-16,1 2 0 16,-4 0 0-16,-2 0 0 15,6 0 0-15,1 0 1 16,-2 0-1-16,-1 0 0 15,3 0-1-15,4 0 1 16,9 0-1-16,-2-3 1 0,0 0 0 16,0 1 0-16,1 2 1 15,-1-2 0-15,3 0-1 16,3-1 1-16,-3 3 0 16,6 3 0-16,1-3 0 15,9 4 1-15,2 1-1 16,2-5 1-16,2-3-1 15,-1 1 0-15,5 4-1 16,4 1 1-16,0 0-1 16,2-3 1-16,1 0-1 15,2 6 0-15,8-1 0 0,3 2 1 16,6-2-1-16,5 4 0 16,-2 1-1-16,3-1 1 15,3-2-1-15,-4 1 0 16,7 3 0-16,-2-1 1 15,3 0 1-15,-1 1 0 16,-5-1 2-16,-1-3 0 16,-4-2 0-16,-10-1 1 15,-1-1 0-15,-7 1 0 16,-4 1-1-16,-4-2 0 16,-8 2 0-16,-5 2 0 15,-10-3-2-15,-11 1 1 16,-11 0-2-16,-13 2 1 15,-12-7-1-15,-9 0 0 16,-12 0 0-16,-12 2 0 16,-13 0 0-16,-14-4 1 0,-17 0-1 15,-10-5 0-15,-3 2-1 16,-1-7 0-16,-3-4-3 16,-1-6 1-16,-4-6-4 15,-3-1 0-15,0 5-12 16,-2-4 0-16,0 28-2513 15</inkml:trace>
  <inkml:trace contextRef="#ctx0" brushRef="#br0" timeOffset="3893.81">3143 9496 1041 0,'0'0'0'0,"0"0"17"16,0 0 1-16,37-16 24 15,-14 4 1-15,0 3-14 16,0 6 1-16,4-1-13 16,3-1 1-16,3-4-10 15,8-1 0-15,3 0 2 0,5 1 0 16,15 6-1-16,4-3 1 15,5 6-1 1,3 0 0-16,-1 0 0 0,12 0 0 16,3 0 1-16,2-1 0 15,-3-5 0-15,7 1 0 16,11 2 1-16,1-1 0 16,-2 1 3-16,10-1 0 15,15 4 3-15,-4-1 0 16,-2-8 5-16,7 0 0 15,8 6 1-15,1-2 1 16,-2 1 0-16,-5 1 0 16,2-1 8-16,1 4 0 15,10 6 3-15,-6-1 1 16,-2-4-2-16,-3 3 1 16,0-1-7-16,9 6 1 0,-1 0 0 15,1-6 1-15,-6 2-3 16,2 1 1-16,2 7-5 15,-2 5 1-15,-7-4-3 16,-1 1 0-16,-3-3-2 16,-3 4 0-16,7 1-1 15,-1-5 0-15,-8-1-3 16,2-1 1-16,3-1-3 16,1 3 1-16,1-4-4 15,-5-2 0-15,7 1-1 0,-2 1 0 16,3-3 1-1,-8 2 0-15,-6 2 3 0,10-4 0 16,5 2 3-16,-6-5 1 16,-3 1 0-16,4 1 0 15,1-1-2-15,2-3 0 16,4 0-2-16,-1 0 1 16,-6-5 3-16,6-2 0 15,8 0 2-15,0 2 1 16,-3-4-3-16,-4 2 0 15,8-1-1-15,1-3 1 16,5 1-3-16,1 1 1 16,0-5-3-16,1 2 1 15,-4 4 0-15,3-3 0 16,10-1 0-16,-8 0 1 16,2 2 2-16,-4-2 1 15,1-4 1-15,3 0 1 16,10 4-3-16,-3 0 1 0,2-2 1 15,-2-3 0-15,7-4-5 16,0 2 1-16,4 2 0 16,0 0 0-16,-1 5 0 15,6-6 0-15,-3 3-1 16,-6-4 0-16,-2 1-2 16,0 4 1-16,1 2-2 15,2 4 1-15,1 4-3 16,-2 1 1-16,-3-4-1 0,-6 2 0 15,2 3 0-15,-1 0 0 16,2 0-2-16,3-4 1 16,-6 2-2-16,4 2 1 15,0-3 0-15,0 2 1 16,5-1 0-16,-7 1 0 16,-2-2 0-16,6 1 1 15,5 4-1-15,-1 4 1 16,-1-4-2-16,2 0 1 15,-2 0-1-15,2 0 1 16,2 0-3-16,0 0 1 16,3 0-2-16,5 0 1 15,1 0 0-15,3 0 0 16,3-4-1-16,8-3 0 16,4 2 0-16,3 0 0 15,0-4-1-15,5 1 1 0,1 4-1 16,10 1 0-16,3 3 0 15,-4-4 1-15,2 1 0 16,1 1 1-16,4 4-1 16,1-1 0-16,3-2 0 15,3-1 0-15,10 2-1 16,-2 0 1-16,-8 0-1 16,6 2 0-16,2 5 0 15,5-4 1-15,0 2 0 16,0 2 0-16,-8 2 1 15,3-4 0-15,1 2 2 0,-4 2 0 16,-5-1 0-16,-3 4 1 16,0 0 1-16,-8 1 1 15,-8 0-1-15,-14 3 1 16,-11-4 1-16,-10 0 1 16,-9-1 2-16,-17-1 1 15,-11 4-1-15,-18-2 0 16,-21 0-1-16,-16-3 0 15,-5 1 0-15,-11-3 1 16,-13-5 0-16,-13-2 1 16,-11 0-2-16,-9 0 0 15,-3-2-1-15,-7 0 1 16,-7 2 0-16,-2 0 0 16,0 0-3-16,-7 0 1 15,9 0-1-15,-9 0 0 16,0 0-2-16,5 9 1 15,-5-9-3-15,0 0 0 0,7 5-2 16,-7-5 1-16,0 0-2 16,0 0 0-16,7 7 0 15,-7-7 0-15,0 0-1 16,0 0 1-16,7-5-2 16,-3-2 1-16,3-5-1 15,2-4 0-15,3-1-7 16,7 0 0-16,10-8-35 0,9 1 0 15,-38 24-2559-15</inkml:trace>
</inkml:ink>
</file>

<file path=ppt/ink/ink2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03:48.625"/>
    </inkml:context>
    <inkml:brush xml:id="br0">
      <inkml:brushProperty name="width" value="0.05292" units="cm"/>
      <inkml:brushProperty name="height" value="0.05292" units="cm"/>
      <inkml:brushProperty name="color" value="#FF0000"/>
    </inkml:brush>
  </inkml:definitions>
  <inkml:trace contextRef="#ctx0" brushRef="#br0">4480 3117 1254 0,'0'0'0'0,"36"-33"70"15,-8 0 1-15,-5-5 79 16,-9 2 0-16,-7 11-30 16,-11 5 0-16,-13 2-31 15,-12 11 0-15,-20 16-42 16,-9 19 0-16,-6 25-3 16,-11 22 0-16,-12 20-3 15,-6 12 1-15,-13 16-9 0,7-7 1 16,18-14-4-16,14-19 0 15,16-20-5-15,10-18 0 16,23-23-8-16,18-22 1 16,20-2-4-16,15-22 0 15,6-14-4-15,3-7 1 16,7-3-3-16,4 3 0 16,3 15-4-16,-12 16 0 15,-7 28-2-15,-29 26 0 16,-24 27-1-16,-23 23 0 15,-9 32-1-15,-7 21 1 16,-5 22-1-16,-2 8 0 16,5 5 0-16,11-22 0 15,12-23 0-15,24-34 0 16,18-25 0-16,17-20 1 16,8-30 0-16,6-24 0 0,4-24-1 15,5-23 1-15,8-14-1 16,6-13 0-16,11-20-3 15,-2-11 0-15,-73 105-1998 16</inkml:trace>
  <inkml:trace contextRef="#ctx0" brushRef="#br0" timeOffset="585.86">5022 3811 1679 0,'0'29'0'0,"-4"52"25"16,-10 15 0-16,-16-1 61 0,-3 3 1 16,3 6 0-16,1-5 0 15,7-13-24-15,4-11 0 16,13-18-16-16,1-22 1 16,8-23-13-16,6-30 0 15,17-32-7-15,8-24 0 16,11-20-14-16,0-9 1 15,-2-10-9-15,-4-1 0 16,-6 7-4-16,1 17 0 16,4 27-2-16,-7 34 1 15,-4 29-1-15,-16 33 0 16,-7 36-1-16,-8 17 1 16,-8 15-1-16,-1 10 0 15,3 1 0-15,4-5 1 0,1-17 0 16,3-20 0-16,-3-29 0 15,1-18 0-15,6-13 1 16,11-26 1-16,16-29 2 16,11-26 0-16,1-22 1 15,8-16 0-15,4-10 1 16,-1-8 0-16,-11-1 0 16,-1 16 1-16,3 30-1 15,-3 32 0-15,-6 42-1 0,-10 35 0 16,-8 44 1-16,-8 28 0 15,-5 25 2-15,-4 17 0 16,0 11 2-16,0 0 0 16,1-10 0-16,6-19 0 15,8-28-2-15,-5-24 0 16,2-28-4-16,6-29 1 16,17-28-5-16,-1-31 0 15,-34 45-1970-15</inkml:trace>
  <inkml:trace contextRef="#ctx0" brushRef="#br0" timeOffset="838.94">6477 3790 1287 0,'0'9'0'16,"9"15"43"-16,0 12 1 0,3 14 38 15,-7 7 1-15,-8 2 8 16,-3 7 1-16,1 8 18 16,2 1 0-16,3 3-13 15,-4-4 0-15,2-3-17 16,-1-14 0-16,-1-20-30 16,8-20 0-16,-4-17-23 15,12-16 1-15,-12 16-1867 16</inkml:trace>
  <inkml:trace contextRef="#ctx0" brushRef="#br0" timeOffset="1050.49">7158 3620 1220 0,'9'0'0'16,"14"4"25"-16,0 1 1 15,-11-5 18-15,-7 3 0 16,-5-3-8-16,11 13 1 16,-4-8-24-16,-7 3 1 15,0 5-9-15,-13 2 1 16,13-15-1109-16</inkml:trace>
  <inkml:trace contextRef="#ctx0" brushRef="#br0" timeOffset="1983.59">7768 3406 1366 0,'-3'8'0'15,"-8"8"-2"-15,-12 13 0 16,-17 16 3-16,-13 9 0 16,-14 0 46-16,-2 8 1 15,5 0 50-15,1 4 1 16,-4 5-4-16,-2 2 0 15,7-2-4-15,16-13 1 16,11-13-16-16,16-13 1 16,13-15-17-16,29-26 1 15,37-22-14-15,18-19 1 16,7-18-20-16,10-8 1 16,16 9-8-16,-2 5 0 15,-10 8-7-15,-12 21 1 16,-19 17-5-16,-18 29 0 0,-24 23-3 15,-29 18 1-15,-22 22-3 16,-14 10 0-16,-3 8-2 16,-8 1 1-16,1-9 4 15,8-11 1-15,19-13 2 16,18-24 0-16,25-31-4 16,13-31 0-16,19-35-4 15,14-19 1-15,24-26-3 16,10-10 0-16,7-11-1 15,8-11 1-15,11-8-5 16,-11 16 1-16,-20 24-15 16,-29 35 1-16,-30 27-15 15,-20 34 0-15,-17 32-4 16,-21 30 0-16,-25 29 6 0,-17 21 1 16,-31 10 9-16,-3 10 0 15,0 8 18-15,6-7 1 16,6-18 2-16,21-17 0 15,27-23 2-15,25-15 1 16,24-26 12-16,24-31 0 16,20-26 12-16,9-16 0 15,4-22-4-15,16-2 0 16,24-3-5-16,-1 4 1 16,-18 11-4-16,-13 23 0 15,-13 27-3-15,-20 34 1 16,-19 30-6-16,-25 26 1 15,-27 18-3-15,-10 10 1 0,-9 9-3 16,-3-2 0-16,-6-12 0 16,6-13 0-16,12-18-2 15,14-32 0-15,23-41-2 16,19-29 1-16,22-35-3 16,12-19 1-16,7-21-10 15,12-15 0-15,18-9-28 16,5-13 0-16,-95 141-1875 15</inkml:trace>
  <inkml:trace contextRef="#ctx0" brushRef="#br0" timeOffset="2233.35">9724 3447 1500 0,'4'25'0'15,"1"37"2"-15,-1 19 1 16,-10 2 44-16,-2-5 0 15,-1 2 107-15,-5-2 1 16,-2-4-26-16,-4-8 0 16,-3-1-17-16,0-14 0 15,6-22-78-15,3-20 1 16,5-21-33-16,9-23 0 16,19-26-5-16,17-16 0 15,13-15-24-15,18-15 1 16,-67 107-1777-16</inkml:trace>
  <inkml:trace contextRef="#ctx0" brushRef="#br0" timeOffset="3200.18">10476 3570 1467 0,'-4'26'0'0,"-5"47"10"16,-14 19 1-16,-15 3 12 16,-5 0 1-16,-3-5 56 15,2-7 0-15,7-17 8 16,11-9 1-16,8-16 0 15,9-8 0-15,4-19-11 16,5-14 1-16,14-24-16 16,4-18 0-16,14-20-22 0,8-16 1 15,10-14-17-15,-1-10 1 16,-1-5-13-16,-8-2 1 16,-10-2-12-16,-7 13 0 15,-5 30-2-15,-9 23 0 16,-6 24-1-16,-6 33 0 15,-6 32-2-15,-4 25 0 16,-4 14-2-16,1 7 1 16,-2-7-2-16,9-2 1 15,11-4-1-15,14-17 0 16,10-18-1-16,20-34 1 16,18-25-4-16,13-25 1 15,22-15-3-15,5-14 1 16,4-6-2-16,5-5 0 15,5-1-1-15,-9 9 0 0,-15 20-1 16,-13 18 1 0,-18 31 0-16,-18 34 1 0,-23 33 4 15,-16 20 1-15,-19 13 1 16,-2 0 0-16,-12-3 2 16,4-2 0-16,2-16 4 15,7-8 1-15,9-21 0 16,-1-16 1-16,6-8 3 15,6-5 1-15,-1-13 6 16,13-10 1-16,8-19 6 16,11-15 1-16,4-15-4 0,12-11 1 15,12-16-4-15,19-19 0 16,17-21-10-16,19-14 0 16,18-17-9-16,18-10 0 15,16 6-36-15,-5 20 1 16,-5 30-10-16,-26 32 1 15,-19 23 0-15,-22 28 0 16,-26 29 30-16,-20 22 0 16,-29 14 17-16,-26 10 0 15,-31 7 4-15,-16 14 1 16,-10 8 17-16,-11 3 1 16,-11-11 30-16,-1 1 0 15,19-13 30-15,15-10 0 16,26-23-18-16,14-11 1 15,12-15-3-15,21-21 1 16,26-24-29-16,24-12 0 0,19-5-11 16,7-4 0-16,2-8-7 15,-1 8 1-15,5 16-9 16,-17 17 1-16,-21 17-5 16,-20 29 0-16,-19 26-1 15,-26 29 0-15,-19 22 0 16,-15 5 0-16,-14 4 0 15,-1-1 1-15,0 3 1 16,-1-10 1-16,-3-9 1 16,2-25 0-16,-2-24-1 0,-3-25 0 15,-11-28-2-15,-5-22 1 16,-8-27-7-16,-1-14 0 16,81 83-2033-16</inkml:trace>
  <inkml:trace contextRef="#ctx0" brushRef="#br0" timeOffset="3406.45">10391 2023 2183 0,'0'0'0'15,"-5"12"13"-15,1 0 1 16,4-12 9-16,-12-3 0 15,7-6 113-15,-4-10 1 16,-5-7-53-16,-4 2 0 0,0 12-16 16,-6 12 0-16,24 0-2193 15</inkml:trace>
  <inkml:trace contextRef="#ctx0" brushRef="#br0" timeOffset="3849.85">7768 5387 1937 0,'0'37'0'15,"-3"61"84"-15,-3 39 0 16,-8 24 99-16,2 21 1 15,1 27-86-15,2 6 0 16,4-3-52-16,-2-11 1 16,2-12-18-16,-13-35 1 0,-5-43-9 15,-8-25 1-15,-5-20-6 16,-1-14 1-16,0-18-12 16,2-28 0-16,-2-36-8 15,2-30 0-15,35 60-2172 16</inkml:trace>
  <inkml:trace contextRef="#ctx0" brushRef="#br0" timeOffset="4398.64">6842 6034 1702 0,'5'9'0'0,"13"8"13"15,14 11 0-15,21 10 16 0,10-8 1 16,10-27 6-16,4-20 1 15,13-21 3-15,2-18 0 16,5-23-10-16,7-16 0 16,11-21 17-16,19-25 0 15,16-7 33-15,-2-13 1 16,-21-4-5-16,-2 8 1 16,-7 13-17-16,-23 32 0 15,-22 46-16-15,-29 36 1 16,-19 48-16-16,-22 53 1 15,-21 60-9-15,-19 51 1 16,-17 53-6-16,-13 25 1 16,3 3-7-16,15-29 0 15,17-41-1-15,14-37 0 0,18-36-2 16,13-32 0-16,6-33 0 16,18-29 0-16,16-31-2 15,11-38 1-15,13-33-2 16,11-27 1-16,11-13 0 15,12-12 0-15,9-3 0 16,-2 22 1-16,-5 33-1 16,-14 41 1-16,-12 40-1 15,-19 40 0-15,-24 30 0 16,-26 32 1-16,-14 33-2 0,-17 12 1 16,-10 2-1-16,-3-19 0 15,-6-39-2-15,4-22 0 16,12-29-2-16,5-19 1 15,6-14-2-15,12-26 1 16,14-38-8-16,8-19 0 16,-29 71-2164-16</inkml:trace>
  <inkml:trace contextRef="#ctx0" brushRef="#br0" timeOffset="4983.27">9984 5808 1164 0,'1'5'0'0,"5"11"45"15,1 1 1-15,-2-2-8 16,4 1 1-16,8 5 9 15,3-4 1-15,10 4-21 16,3-6 0-16,11-6 0 16,6 3 1-16,10-3 1 15,2-6 0-15,3-3 16 16,-3-3 1-16,-13-13 1 16,-7-6 1-16,-1-9-4 0,-6-4 1 15,-3-10 8-15,-6 0 0 16,-13-9 1-16,-12-4 0 15,-15 0-10-15,-9 1 0 16,-12 7-2-16,-7 17 0 16,-6 16-5-16,-12 26 0 15,-17 29-6-15,1 27 1 16,-4 38-9-16,15 25 0 16,16 29-8-16,8 16 1 15,11 5-2-15,20-22 1 16,15-28 7-16,16-27 1 15,16-24 3-15,21-19 0 16,23-22 5-16,6-19 1 16,-2-25 3-16,-8-20 0 15,-5-22-14-15,1-20 0 16,4-16-15-16,-1-14 0 0,-12-16-7 16,-6-11 0-16,-3-18-8 15,-6-16 1-15,2-17-20 16,-3 5 0-16,-48 173-2041 15</inkml:trace>
  <inkml:trace contextRef="#ctx0" brushRef="#br0" timeOffset="5400.89">11384 4569 1142 0,'0'-12'0'0,"5"-25"1"16,-1-13 1-16,-11-4-2 0,-2 1 0 15,2 8 1-15,-2 17 0 16,-3 14 9-16,-11 28 1 15,-14 35 13-15,-7 30 1 16,-9 32 26-16,2 24 0 16,5 28 50-16,5 25 1 15,6 9-8-15,12-3 1 16,9-12-12-16,5-21 0 16,0-16-5-16,6-17 1 15,3-8-6-15,3-20 1 16,3-13-14-16,2-15 1 15,3-16-14-15,0-13 1 16,-4-21-11-16,0-6 1 16,2-7-7-16,5-6 1 15,0-10-4-15,3-3 0 16,-2-6-4-16,-7-1 0 16,-4 7-6-16,-4 4 1 0,0-2-2 15,-4-1 1-15,-4-3-5 16,-1 3 0-16,-2 1-8 15,2 4 1-15,-5-3-7 16,2 2 1-16,12 5-2061 16</inkml:trace>
  <inkml:trace contextRef="#ctx0" brushRef="#br0" timeOffset="6934.14">9828 5650 1198 0,'7'5'0'15,"8"13"17"-15,2 18 1 16,10 21 29-16,-3 12 0 16,6 15 5-16,-5 11 0 15,0 5 7-15,-2 6 0 16,-9-6-7-16,-5-7 1 15,-1-6-12-15,-6-11 1 16,-4-7-7-16,-6-15 0 16,-7-12 1-16,0-10 0 15,4-16 0-15,-8-13 1 16,-6-13 1-16,2-23 0 16,9-24 1-16,5-26 0 15,13-26-3-15,10-14 1 16,9-22-8-16,12 1 0 0,11 13-7 15,5 20 1-15,2 26-6 16,2 24 1-16,-3 32-13 16,-6 20 0-16,-5 20-5 15,-1 11 1-15,5 4-2 16,0 7 1-16,-45-33-1746 16</inkml:trace>
  <inkml:trace contextRef="#ctx0" brushRef="#br0" timeOffset="7750.52">11643 5353 1534 0,'0'0'0'16,"-15"-21"11"-16,-17 9 0 15,-18 17 12-15,-15 16 1 16,-18 17 8-16,-16 14 1 16,-13 5 6-16,-5 10 1 15,4 8 2-15,7 6 0 16,8-7 11-16,13-6 1 16,25-6 2-16,19-10 1 15,19-10-15-15,14-9 1 16,17-9-8-16,21-7 0 15,21-5-10-15,20-10 0 0,19 1-10 16,5 4 0-16,-5 7-6 16,2 14 0-16,3 17-4 15,-7 17 1-15,-19 13-2 16,-20 2 0-16,-22 10-4 16,-18 0 0-16,-16-3-1 15,-13-14 1-15,-11-22-5 16,-14-19 1-16,0-20-5 15,1-26 1-15,44 17-1714 16</inkml:trace>
  <inkml:trace contextRef="#ctx0" brushRef="#br0" timeOffset="8151.58">11665 4389 1310 0,'26'-38'0'15,"46"-66"27"-15,-8 10 0 16,-24 36 36-16,-8 37 0 15,-5 42 28-15,-11 46 1 16,-8 51-21-16,-8 31 0 16,-10 37 13-16,-3 24 0 15,8 6-2-15,2 0 1 16,10-15-10-16,1-26 0 16,7-30-16-16,4-36 0 15,7-24-12-15,11-23 1 16,13-20-10-16,8-25 0 15,9-22-8-15,5-24 0 0,1-16-7 16,8-5 0-16,9 8-4 16,-4 18 0-16,-22 29-4 15,-20 33 1-15,-25 35-4 16,-19 22 1-16,-19 19-3 16,-16 4 0-16,-2-13-1 15,-2-13 1-15,14-26-2 16,18-28 0-16,21-31-6 15,20-31 0-15,20-30-3 16,10-26 1-16,17-17-13 16,11-12 0-16,-92 109-2055 0</inkml:trace>
  <inkml:trace contextRef="#ctx0" brushRef="#br0" timeOffset="8399.59">13555 5650 1635 0,'-12'33'0'16,"-23"42"10"-16,-2 20 1 15,-4 12 9-15,1 6 1 16,3-8 25-16,10-10 0 16,8-15 12-16,12-20 1 15,10-18 2-15,17-13 0 16,17-16 9-16,12-19 0 16,13-18-2-16,1-21 0 15,4-17-18-15,-1-21 1 16,4-14-26-16,-3-12 1 15,-3-14-13-15,-10-10 0 16,-11-11-9-16,-17-20 1 0,-26 164-1874 16</inkml:trace>
  <inkml:trace contextRef="#ctx0" brushRef="#br0" timeOffset="8983.14">14148 3695 1836 0,'11'62'0'15,"22"108"22"-15,6 53 1 16,0 31 52-16,-13 27 1 16,-20 8-9-16,-12-12 0 15,-2-25-21-15,-5-48 0 16,1-50-8-16,5-31 0 15,1-19-11-15,5-29 1 16,-1-17-7-16,-2-18 0 16,8-23-7-16,5-29 1 15,14-31-5-15,5-23 1 16,12-15-8-16,5-23 1 16,4-12-4-16,6-3 0 15,-2 5-2-15,-1 10 0 16,5 12-4-16,-2 11 1 15,-6 11-6-15,-7 20 1 16,-3 17-5-16,-12 11 1 16,-12 10-2-16,1 20 0 0,0 18-3 15,0 19 1-15,-11 21-5 16,-1 12 1-16,-2 14-2 16,-2 10 1-16,0 9-1 15,0 5 0-15,3 0 8 16,-1-4 1-16,0 2 7 15,-2-5 0-15,1-14 5 16,-1-13 0-16,-3-13 2 16,1-22 1-16,-1-23 0 0,3-24 1 15,0-40 0-15,3-19 1 16,8-27 1-16,10-27 0 16,5-25 1-16,3-16 0 15,6-35-3-15,9-27 1 16,-44 216-1638-16</inkml:trace>
  <inkml:trace contextRef="#ctx0" brushRef="#br0" timeOffset="9532.85">15933 2861 1321 0,'7'-33'0'16,"11"-54"9"-16,-4-11 1 15,-9 8 9-15,-8 27 0 16,-8 18 37-16,-12 19 1 15,-8 18 4-15,-10 16 1 16,-8 18 9-16,-6 19 0 16,-3 16-5-16,5 18 1 15,5 20-6-15,4 21 1 16,5 28-14-16,6 34 0 0,1 45-14 16,2 32 1-16,7 34-3 15,4 17 1-15,1 11-4 16,0-18 0-16,-5-14-5 15,9-38 0-15,11-41-3 16,8-37 1-16,9-28 0 16,2-20 0-16,-2-22-2 15,-5-28 0-15,3-32 5 0,8-20 1 16,3-20 2-16,3-29 1 16,-1-31-2-16,-6-26 0 15,-6-28-1-15,-6-12 1 16,-13-10-2-16,-6 7 1 15,-7 22-6-15,-8 30 0 16,-13 35-6-16,-10 39 1 16,-12 30-6-16,2 27 1 15,1 26-4-15,9 7 1 16,10 2-4-16,13-6 0 16,18-20-3-16,23-21 1 15,22-24-2-15,27-33 0 16,29-30-5-16,19-27 1 15,11-31-21-15,10-18 1 16,25-15-50-16,16-11 0 16,7-1-27-16,-9 13 0 0,-171 132-1722 15</inkml:trace>
  <inkml:trace contextRef="#ctx0" brushRef="#br0" timeOffset="9834.1">16884 4809 1467 0,'-9'24'0'0,"-12"39"16"15,-16 15 0-15,-23 20 29 16,-21 15 1-16,-16 3-7 15,-14 7 1-15,-9-2 4 16,10-16 1-16,17-22 29 16,24-26 1-16,29-27 4 0,13-25 0 15,16-27-10-15,26-23 1 16,29-25-18-16,24-9 0 16,17-8-9-16,12 9 0 15,5 4-12-15,-3 24 1 16,-7 31-9-16,-25 38 0 15,-30 40-9-15,-41 34 0 16,-38 40-3-16,-30 16 1 16,-38 16-4-16,-18 4 1 15,-20-4-3-15,-8-8 1 16,-4-13-3-16,5-20 0 16,5-20 2-16,-2-23 1 15,152-81-1961-15</inkml:trace>
  <inkml:trace contextRef="#ctx0" brushRef="#br0" timeOffset="10899.66">6856 8807 1691 0,'4'26'0'0,"10"40"72"16,0 36 0-16,-2 31 59 15,-6 21 1-15,-3 22-63 16,-3 15 0-16,-3 6-40 16,-6-20 0-16,0-32-12 0,4-45 0 15,1-43-6-15,8-22 0 16,-1-16-2-16,11-36 1 15,11-44-4-15,5-25 0 16,11-29-4-16,1-16 0 16,-42 131-1791-16</inkml:trace>
  <inkml:trace contextRef="#ctx0" brushRef="#br0" timeOffset="11302.52">7482 8712 1601 0,'0'13'0'16,"7"24"19"-16,1 25 0 15,-8 28 68-15,0 23 1 16,-6 18 9-16,3 4 1 16,-3-2-39-16,-2 1 1 15,4-10-3-15,4-13 1 16,9-21-12-16,10-19 0 16,13-21-6-16,16-19 0 0,12-29-10 15,1-25 1-15,3-25-9 16,-4-28 1-16,2-26-4 15,6-14 1-15,14-12-2 16,-5-12 0-16,-6-4-3 16,-22-1 0-16,-12-3-4 15,-19 15 1-15,-22 21-5 16,-10 18 1-16,-14 20-4 16,-13 20 1-16,-15 33-3 0,-9 21 1 15,-6 33-1 1,6 21 0-16,8 20-1 0,6 13 1 15,2 8-1-15,-4 4 1 16,7-8-1-16,18-16 0 16,24-18-1-16,25-24 1 15,27-33-2-15,17-24 1 16,-65 24-2018-16</inkml:trace>
  <inkml:trace contextRef="#ctx0" brushRef="#br0" timeOffset="11695.74">9379 7334 1534 0,'0'0'0'0,"-4"9"23"15,-1 5 0-15,-2 18 27 16,-4 8 0-16,-1-5-8 16,1-4 0-16,8-15-15 15,-6-3 1-15,-5-4-2 16,0-2 0-16,5-5-3 16,0 0 0-16,9-2 0 15,-9 1 1-15,9-1 10 16,-9 0 0-16,9 0 3 0,-5-5 0 15,5 5-4-15,0 0 0 16,-9-7-5-16,9 7 0 16,0 0-7-16,0 0 0 15,0 0-7-15,0 0 1 16,0 0-10-16,6-12 0 16,-6 12-1737-16</inkml:trace>
  <inkml:trace contextRef="#ctx0" brushRef="#br0" timeOffset="12235.76">8774 8732 1343 0,'0'0'0'0,"0"0"61"15,-4 42 1-15,-5-4 74 16,-5 19 1-16,-9 14-35 0,0 12 1 15,2 12-46-15,7 7 1 16,7 2-23-16,10-5 1 16,15-9-14-16,9-19 1 15,10-19-2-15,21-26 1 16,14-26-6-16,9-28 1 16,2-22 3-16,-3-21 0 15,-8-21 6-15,-9-13 1 16,-4-15-1-16,-10-1 1 15,-17 2 2-15,-23 8 0 16,-27 7-4-16,-14 12 0 16,-12 14-1-16,-2 13 1 15,-3 15-1-15,-1 17 0 16,1 22-5-16,8 18 1 16,15 16-6-16,17 8 0 15,22 3-9-15,15-2 0 16,12-12-5-16,17-18 1 0,-57-2-2011 15</inkml:trace>
  <inkml:trace contextRef="#ctx0" brushRef="#br0" timeOffset="12601.24">10975 6832 1791 0,'-9'19'0'16,"-10"23"33"-16,-13 17 0 16,-9 27 59-16,-8 20 1 15,-13 10-29-15,6 5 1 16,-1 22-35-16,6 11 1 16,11 18-3-16,3 10 0 15,5 8 3-15,5 7 0 16,10 11 13-16,-1 1 0 15,-1 2-1-15,-8 2 1 16,-5-5-8-16,1-7 1 16,-8-11 0-16,5-29 1 15,3-28-11-15,10-29 0 16,10-31-13-16,4-20 1 16,5-23-11-16,11-42 0 15,10-45-4-15,11-30 0 16,-30 87-2073-16</inkml:trace>
  <inkml:trace contextRef="#ctx0" brushRef="#br0" timeOffset="13034.51">11102 8250 1847 0,'9'-4'0'0,"15"-8"2"0,19-7 1 15,19-9-2-15,3 1 1 16,0-10 4-16,0-4 0 16,8-6 33-16,8 2 1 15,12 0 21-15,-3 3 0 16,-7 10 1-16,-7 11 1 16,0 17-15-16,-11 25 0 15,-12 36-14-15,-35 35 0 16,-36 36-8-16,-26 19 1 15,-28 38-9-15,-15 18 0 16,-8 4-6-16,0-8 1 16,10-15 1-16,21-27 0 15,24-34-2-15,26-26 1 16,23-28 0-16,28-27 1 16,30-30 0-16,19-31 0 15,16-33 4-15,17-15 1 16,25-18 1-16,10-17 1 15,-1-9-5-15,-17-2 0 0,-9-1-6 16,-2-7 0-16,-3-14-10 16,-9-12 0-16,-113 147-2032 15</inkml:trace>
  <inkml:trace contextRef="#ctx0" brushRef="#br0" timeOffset="13417.34">13444 7616 1724 0,'-14'31'0'0,"-12"26"3"0,-8 23 0 16,-5 19 0-16,-6 8 0 16,-8 5 17-16,-4-1 0 15,1-3 69-15,5-17 0 16,10-22 23-16,13-24 1 16,16-19-14-16,12-15 1 15,12-11-27-15,18-12 1 16,17-16-22-16,10-14 1 15,1-15-14-15,13-1 1 16,19 4-11-16,7 11 1 16,8 11-6-16,7 20 0 15,1 24-6-15,-8 27 1 16,-18 26-4-16,-29 18 1 16,-25 11-8-16,-20 10 0 15,-18 8-1-15,-20-10 1 16,-17-14-1-16,-17-18 0 15,-8-22-2-15,0-24 1 16,4-27-6-16,-3-35 0 0,-9-30-5 16,-1-20 0-16,76 88-2193 15</inkml:trace>
  <inkml:trace contextRef="#ctx0" brushRef="#br0" timeOffset="13666.55">13199 7734 1847 0,'14'5'0'0,"27"7"39"16,22 0 1-16,27 0 33 0,6-10 1 16,-1-12 38-16,9-6 1 15,12-8-16-15,2-5 1 16,-6-8-13-16,-1-1 0 16,0-2-4-16,-12-1 0 15,-16-4-24-15,-11-2 0 16,-17 6-39-16,-15 8 0 15,-19 5-18-15,-10 9 1 16,-8 3-21-16,-4 4 0 16,-3 4-57-16,-5 4 1 15,9 4-2012-15</inkml:trace>
  <inkml:trace contextRef="#ctx0" brushRef="#br0" timeOffset="14051.5">14646 7651 1881 0,'-2'19'0'0,"-5"33"1"16,-4 27 1-16,-3 25-2 15,-7 17 1-15,-6 13 52 16,1 7 1-16,1 3 58 16,8-12 1-16,8-20-17 15,9-22 1-15,10-24-20 16,15-28 0-16,7-28-22 15,14-32 1-15,14-37-16 16,14-21 1-16,19-27-9 16,-3-16 1-16,-10-17-2 0,-15-16 1 15,-14 4-4-15,-19 5 1 16,-18 15-5-16,-19 13 0 16,-11 24-3-16,-4 20 1 15,-6 30-5-15,-1 21 0 16,-6 19-5-16,1 19 1 15,7 14-11-15,15 6 0 16,19 6-4-16,17-5 1 16,20-8-19-16,9-15 1 15,-55-12-2271-15</inkml:trace>
  <inkml:trace contextRef="#ctx0" brushRef="#br0" timeOffset="14433.47">16947 6446 1903 0,'0'0'0'0,"-12"11"2"16,10 9 0-16,9 20 2 15,2 17 1-15,-2 14 38 16,-3 7 1-16,1 9 3 16,6 13 0-16,5 20 21 15,12 15 0-15,12 13-20 0,11 27 0 16,13 22 32-16,-1 9 0 16,-1 0-5-16,-4-27 0 15,-8-39-22-15,-6-42 1 16,-7-30-18-16,-14-20 0 15,-11-23-16-15,-12-25 1 16,-9-33-10-16,-12-26 1 16,-12-31-7-16,-6-21 1 15,-3-20-7-15,-10-15 0 16,52 146-2168-16</inkml:trace>
  <inkml:trace contextRef="#ctx0" brushRef="#br0" timeOffset="14983.25">16383 6702 1758 0,'9'-6'0'15,"8"-12"34"-15,17-6 0 0,19 0-5 16,14 1 0-16,23 1 15 16,7-4 1-16,9-4 33 15,8-8 1-15,13-5 2 16,0 0 0-16,2 3 23 15,-2-2 1-15,-5-4-48 16,-8 13 0-16,-8 21 4 16,-10 17 0-16,-22 28-11 15,-27 26 1-15,-24 25-13 0,-30 20 1 16,-21 28-7-16,-18 11 1 16,-12 29-5-16,0 8 1 15,8-5-5-15,15-11 0 16,12-24-5-16,16-15 0 15,16-18-3-15,16-24 0 16,19-28-5-16,19-23 1 16,27-25-2-16,2-35 0 15,5-31-1-15,5-22 1 16,18-16-3-16,-7-17 1 16,-12-20-1-16,-17-4 0 15,-12 1 0-15,-31 4 0 16,-23 1 0-16,-24 8 1 15,-18 8-1-15,-12 22 1 16,-6 23-1-16,-13 19 1 16,-3 23-1-16,-11 17 1 0,-3 19-2 15,5 10 1-15,9 7-7 16,12 2 0-16,12-5-8 16,19-5 0-16,6-8-23 15,19-8 1-15,20-8-33 16,13-13 1-16,-43 21-2287 15</inkml:trace>
  <inkml:trace contextRef="#ctx0" brushRef="#br0" timeOffset="15533.5">18957 6434 1993 0,'1'12'0'15,"6"18"3"-15,9 23 0 16,9 25-1-16,0 11 0 16,-1 4 33-16,-1 4 0 15,-3 8 12-15,-6-6 1 16,-5-11 6-16,-1-10 0 16,5-21-2-16,-4-15 1 15,-8-21-12-15,-1-21 0 16,13-37-10-16,-3-9 0 15,6-32 1-15,2-17 1 16,6-28-4-16,8-14 0 16,7-21 4-16,7-15 0 15,12-24-17-15,0 12 0 0,8 22-6 16,9 27 0-16,10 30-3 16,-4 35 0-16,-7 38-4 15,-1 37 0-15,-8 30-1 16,-10 27 0-16,-8 13-1 15,-3 16 0-15,-5 11 2 16,-5-3 1-16,-8-3 3 16,-8-5 0-16,-4-7 6 0,-2-5 1 15,2-3 7 1,0-1 1-16,-10-8 2 0,-4-19 0 16,-4-18-4-16,-3-13 0 15,7-16-10-15,-3-12 0 16,5-35-11-16,6-17 1 15,10-16-31-15,8-6 1 16,8-13-52-16,7-5 0 16,-41 104-1992-16</inkml:trace>
  <inkml:trace contextRef="#ctx0" brushRef="#br0" timeOffset="15983.43">21784 4333 2251 0,'0'0'0'0,"-5"11"18"16,-4 20 0-16,-10 24 20 16,-19 18 0-16,-23 10-20 15,-15 4 0-15,-14 15 28 16,-5 1 1-16,-9-4 12 15,3 5 1-15,11 0-23 16,20-13 1-16,18-9-9 16,19-16 0-16,15-25-12 15,22-8 0-15,22-19-8 16,22-12 1-16,26-15-5 0,16-16 1 16,7-7-1-16,16 3 0 15,16 3-1-15,-2 15 0 16,-11 18-1-16,-17 23 1 15,-11 26-1-15,-25 28 0 16,-24 27 0-16,-33 16 1 16,-28 2-1-16,-16-3 0 15,-10-4 4-15,-3-7 0 16,-2-13 4-16,2-11 0 16,-4-9 2-16,-10-16 0 15,-13-17-11-15,-5-19 0 16,83-26-2191-16</inkml:trace>
  <inkml:trace contextRef="#ctx0" brushRef="#br0" timeOffset="17366.68">6463 13047 1657 0,'18'-14'0'15,"31"-28"69"-15,32-13 1 16,32-13 37-16,14-4 0 16,18-4-17-16,10-9 0 15,14-7-22-15,13-8 0 16,12-6-36-16,26-3 1 16,15-2 4-16,19-5 1 0,30-19 0 15,9 2 0-15,15-10-3 16,29-3 0-16,13-1-1 15,25-7 1-15,20-12 7 16,22-9 1-16,20-7 2 16,32-10 1-16,23-5-6 15,25-16 0-15,5-3-3 16,11-6 1-16,19-10-4 16,16 2 1-16,14 4-2 0,9 1 1 15,19 0 14-15,-17 5 1 16,-25 0-7-16,-12 11 0 15,-10 6 0-15,-25 22 0 16,-18 11-4-16,-31 11 0 16,-36 17-9-16,-41 3 1 15,-46 13-3-15,-28 12 1 16,-21 10-5-16,-26 14 0 16,-31 7-3-16,-26 9 1 15,-28 8-4-15,-27 9 0 16,-19 12-3-16,-25 10 0 15,-24 2-4-15,-20 12 1 16,-9 6-2-16,-10 3 1 16,-15 3-1-16,-13 4 0 15,-6 5-2-15,-5 0 0 16,-2-4 0-16,-4 4 0 0,-3 0-1 16,-7 0 0-16,9 4 0 15,-9-4 0-15,0 0-1 16,0 0 0-16,9 0-1 15,-9 0 1-15,0 0-2 16,0 0 1-16,5 0-1 16,-5 0 0-16,0 0-1 15,0 0 1-15,7-9-1 16,-5 2 1-16,2 0-1 16,-4 7 0-16,7-10 0 15,-4 0 0-15,1 1-1 0,-2 4 1 16,-1-4-1-16,1 2 1 15,0 2-2-15,0-4 1 16,1 2-1-16,1 2 0 16,-3-3-1-16,-1 8 0 15,11-9-1-15,-4 5 0 16,0-6-2-16,0 1 0 16,0 4-4-16,0-3 1 15,2-5-2-15,-4 1 1 16,2 0-3-16,0 0 1 15,-1 3-1-15,-1 1 1 16,-1-1 0-16,-3-3 0 16,1 0 0-16,2 3 1 15,-3 1 0-15,3-3 0 16,-2-1 0-16,-1 2 1 16,1-2-1-16,0 3 1 15,2-1 1-15,-1-1 0 0,-1 4 1 16,-2 7 0-16,3-12 0 15,-1 7 0-15,0-4 0 16,-2 2 0-16,0 2-3 16,0-3 0-16,0 1-2 15,0 1 0-15,2 0-6 16,1-7 1-16,4-4-11 16,-2-7 1-16,3 1-16 15,2-1 1-15,4-5-28 0,4-6 0 16,-18 35-2439-16</inkml:trace>
  <inkml:trace contextRef="#ctx0" brushRef="#br0" timeOffset="35165.51">2286 3847 1355 0,'0'0'0'0,"0"0"35"0,0 0 0 16,11 36 25-16,4 8 1 0,0 16-15 15,2 11 0-15,3 7-26 16,-3 17 1-16,4 18-7 15,2 13 1-15,9 16-7 16,5 14 1-16,13 25-1 16,17 29 0-16,10 22-1 15,8 20 1-15,-4 20-1 16,11 21 1-16,21 9-1 16,8 19 1-16,6 13-2 15,7 1 1-15,20 11-1 0,10 2 1 16,2-5 1-16,-4-6 0 15,-9-6-1-15,6-1 0 16,5 4 1-16,6-3 0 16,2-2 2-16,-13-4 0 15,-11-7 1-15,-8-3 1 16,-13-7 1-16,-6-20 0 16,3-13 0-16,-13-15 1 15,-16-23 14-15,-14-18 1 16,-14-23 8-16,-12-25 0 15,-4-29 3-15,-10-24 0 16,-11-26-21-16,-13-34 1 16,-6-23-14-16,-16-26 0 15,5-9-1668-15</inkml:trace>
  <inkml:trace contextRef="#ctx0" brushRef="#br0" timeOffset="36115.69">2364 3163 1254 0,'0'0'0'15,"35"-31"24"-15,5 7 1 16,15-5 32-16,12 4 1 0,14 1-7 15,9-3 0-15,-3-3-25 16,4 1 0-16,21-4-10 16,2 3 1-16,6 1-2 15,7 1 0-15,18-1 1 16,22-7 1-16,13-11-6 16,5-2 0-16,11-4 4 15,11-6 1-15,6 5-2 16,16-3 0-16,6 0 0 0,10-2 0 15,6-10-1 1,6-2 0-16,1 2 2 0,13 1 1 16,-1 8 0-16,7 1 0 15,4-3 0-15,11-4 0 16,3 3 0-16,-2 3 0 16,-6 10-2-16,3-4 0 15,2 0 2-15,6 4 1 16,15-2-5-16,-13 2 1 15,-9-4 0-15,-2 6 0 16,-5 7-1-16,2 2 0 16,-2 7-1-16,0-1 0 15,-2-4-1-15,-4 3 0 16,-8 1 3-16,-3-4 0 16,-13-1-1-16,3 2 0 15,-1 10-1-15,2 2 0 16,-4 0-1-16,-8 6 1 0,3 3-3 15,-9 6 1-15,-5 0-1 16,-10 3 0-16,1 0-1 16,-7 3 1-16,0-1-2 15,-11 3 1-15,-4-10-1 16,-3 3 1-16,-5-4-2 16,0 3 1-16,-4 0-3 15,-5-3 1-15,6-9-3 16,-15 4 1-16,-178 17-1724 15</inkml:trace>
  <inkml:trace contextRef="#ctx0" brushRef="#br0" timeOffset="37068.71">18464 557 1465 0,'29'23'29'0,"31"30"0"15,0 13-4-15,-4 7 1 16,2 10-17-16,4 9 1 16,9 1-3-16,3 2 0 15,3 6-1-15,1 1 1 16,15 10 2-16,8 11 1 16,6 5 1-16,15 9 0 15,14-2 0-15,5-2 0 16,2 2 1-16,16 7 1 15,12 5-2-15,10-2 1 16,10-1-2-16,10 5 1 16,2 8-1-16,5 8 0 15,2 8 3-15,2 9 0 0,-1-4 0 16,-4 4 1-16,-3-6 4 16,-3 2 1-16,4 4 0 15,-4 0 0-15,-5-1-1 16,-7-2 1-16,-11-6 3 15,-7-2 0-15,-5-5 1 16,-16-8 0-16,-20-11 20 16,-13-11 1-16,-8-4 6 0,-19-20 0 15,-18-18 4-15,-8-11 1 16,-10-12 1-16,-4-9 1 16,-8-12-12-16,-7-10 1 15,-6-16-12-15,-8-6 0 16,-5-10-2-16,-4-1 0 15,-3-3-1-15,-9-4 1 16,9-2-4-16,-9-7 1 16,-4-8-7-16,-3-11 0 15,-5-4-12-15,-6-3 1 16,-3-5-10-16,0 6 1 16,21 34-2138-16</inkml:trace>
  <inkml:trace contextRef="#ctx0" brushRef="#br0" timeOffset="41916.76">6101 8836 190 0,'0'0'0'15,"0"0"0"-15,-26-33 0 16,12 13 17-16,-4 2 0 16,0 3 63-16,-1-3 1 15,3 8 20-15,2 5 1 16,0 1-39-16,0 8 0 16,1 3-20-16,5 14 1 15,2 17-10-15,10 15 0 16,10 13-8-16,5 14 0 15,8 13-6-15,3 18 0 0,3 22-4 16,8 16 0-16,21 40-3 16,10 30 1-16,18 29-6 15,-4 10 1-15,-8 5 0 16,3 1 1-16,13 6-3 16,-3-8 1-16,-10-17-1 15,-5-13 0-15,-7-17 15 16,-2-18 0-16,0-13 16 15,-7-18 1-15,-7-14 13 16,-11-26 1-16,-6-27-22 0,-13-26 0 16,-9-27-13-16,-7-30 1 15,-7-16-1077-15</inkml:trace>
  <inkml:trace contextRef="#ctx0" brushRef="#br0" timeOffset="42616.52">6047 9567 1187 0,'28'-13'0'15,"49"-23"-15"-15,31-7 1 0,17-6 12 16,20-8 0-16,22-12 15 15,13-4 1-15,20-3 26 16,4 2 0-16,22 3 17 0,3-12 0 16,6-16-3-16,10 0 1 15,16 1-14-15,14-6 0 16,18-12-1-16,16-10 0 16,19-4 2-16,4-10 0 15,1-9-4-15,22-9 0 16,17 3 1-16,16-3 0 15,21 6-6-15,9-9 1 16,5 2-2-16,11-7 1 16,0-4 1-16,4 0 1 15,1-3-4-15,-3 9 0 16,-10 0-5-16,-8 11 0 16,-12 4-1-16,-9 4 0 15,-4-7-3-15,-17 12 0 16,-2 8 2-16,-19 2 1 15,-19-1-3-15,-9-1 0 16,-3 11-2-16,-19 7 0 16,-28 7-3-16,-23 6 0 0,-19 16-3 15,-20 2 0-15,-19 0-2 16,-16 9 1-16,-18 8-4 16,-5 4 1-16,-3 5-10 15,-4 0 0-15,-9 1-16 16,-6-1 0-16,-135 57-1859 15</inkml:trace>
  <inkml:trace contextRef="#ctx0" brushRef="#br0" timeOffset="42953.32">22818 3806 1209 0,'8'17'0'16,"15"31"-3"-16,11 27 0 16,8 13-5-16,8 17 0 15,4 8 5-15,1 6 1 16,-4 9 2-16,6 7 0 16,3 14 7-16,1 9 1 15,1 11 19-15,-4 8 1 16,-3 1 20-16,-6-1 1 15,-5-4 5-15,2-2 1 16,0-7 1-16,0-3 1 16,-4-15-5-16,-5-18 1 0,-5-19-9 15,-9-14 0-15,-7-7-17 16,-5-3 1-16,-6-9-12 16,-10-3 0-16,5-73-1405 15</inkml:trace>
  <inkml:trace contextRef="#ctx0" brushRef="#br0" timeOffset="50566.54">23682 2745 1489 0,'0'0'0'0,"0"0"31"16,33 29 0-16,-3 1 38 0,0 15 0 16,-1 20 1-1,-1 22 0-15,2 20-17 0,0 21 1 16,-2 18-32-16,-7 11 1 15,-5 23 4-15,-5 2 0 16,-2-9-2-16,-8-19 1 16,-2-18 3-16,-5-21 1 15,1-32-2-15,3-21 1 16,-1-26-2-16,-3-20 0 16,-8-19-6-16,-7-27 1 15,-11-36-5-15,-5-27 0 16,-3-23-10-16,-1-12 1 15,-5-17-8-15,2-3 1 16,-2-13-2-16,0 4 0 16,2-4-9-16,-1 12 1 15,4 9-14-15,7 21 0 0,10 11-9 16,11 13 1-16,17 3 0 16,17 2 0-16,20-1 2 15,13 1 0-15,12-2 7 16,24 5 0-16,26 6 2 15,11 24 1-15,12 22 5 16,1 32 0-16,1 27 0 16,-11 30 0-16,-17 24 5 15,-26 22 0-15,-24 23 5 16,-36-2 1-16,-40 2 2 16,-24-12 1-16,-23 1 0 0,-7-4 0 15,-5-6 2-15,-2-11 1 16,-2-21 2-16,11-20 1 15,22-21 0-15,15-13 1 16,16-15-2-16,24-14 0 16,30-20-3-16,17-9 1 15,13 2 0-15,9 6 1 16,13 10-3-16,1 15 1 16,2 21-2-16,-11 21 1 15,-15 29-1-15,-27 21 0 16,-23 31 0-16,-23 23 0 15,-26 5 0-15,-30 10 0 16,-28-5 0-16,-15-1 0 16,-3-13 0-16,-11-15 0 15,-8-23 0-15,15-29 0 16,24-23-1-16,18-24 1 0,66-19-1491 16</inkml:trace>
  <inkml:trace contextRef="#ctx0" brushRef="#br0" timeOffset="51249.72">25513 4416 1601 0,'0'0'0'16,"0"0"57"-16,0 0 1 15,-4 21 39-15,4-21 0 16,13-8-20-16,-6-17 0 16,0-15-35-16,2-15 0 15,-6-18-13-15,1-13 1 16,-1-14-11-16,3-16 1 16,2-16-3-16,1-12 1 0,-2-10 2 15,2-10 1-15,3-14-4 16,8-4 1-16,1 2-3 15,4 26 0-15,5 26-2 16,-4 22 0-16,-5 27-2 16,0 16 1-16,-8 27-3 15,1 19 0-15,5 20-2 16,4 28 0-16,5 46-2 16,11 26 1-16,12 34-3 0,8 28 1 15,9 34-2-15,3 15 0 16,-8 1-1-16,-4-16 0 15,-8-7-1-15,-4-26 1 16,-6-26-1-16,-4-29 1 16,0-33-1-16,-7-16 1 15,-9-17-2-15,-8-15 1 16,-10-17-3-16,-15-18 0 16,-18-24-5-16,-11-20 1 15,-6-13-30-15,-5-18 1 16,1-13-54-16,-9-2 1 15,60 95-1577-15</inkml:trace>
  <inkml:trace contextRef="#ctx0" brushRef="#br0" timeOffset="51483.96">25546 3323 1131 0,'0'0'0'16,"-7"-16"8"-16,6 1 0 0,8 1-3 15,16-7 1-15,22-7 27 16,14-5 1-16,11-5 15 15,8-7 1-15,8-5 37 16,8 0 0-16,5-4-4 16,-4 6 0-16,-11-2 5 15,-8 8 0-15,-7 6-18 16,-7 6 1-16,-8 6-33 16,-11 9 1-16,-13 6-17 15,-7 4 0-15,0 1-20 0,5-1 1 16,-28 5-1584-16</inkml:trace>
  <inkml:trace contextRef="#ctx0" brushRef="#br0" timeOffset="51815.55">27866 1746 1881 0,'0'0'0'15,"2"-7"0"-15,1-1 0 16,-3 8 8-16,-3 12 0 16,-11 8 9-16,-15 13 0 15,-15 4 20-15,-10 6 0 16,-19 14 20-16,-13 9 1 16,-20 15-15-16,-3 16 1 15,-1 14-10-15,-10 20 1 0,-1 6-11 16,18 8 1-16,26 6-9 15,20-2 0-15,22 0-5 16,23-16 1-16,15-19-4 16,18-22 1-16,18-11-2 15,21-15 1-15,21-16-3 16,9-17 0-16,4-12 1 16</inkml:trace>
  <inkml:trace contextRef="#ctx0" brushRef="#br0" timeOffset="52890.17">26959 3489 918 0,'0'0'0'0,"9"17"-10"16,-4-1 1-16,-5-16-666 16</inkml:trace>
  <inkml:trace contextRef="#ctx0" brushRef="#br0" timeOffset="52967.61">26945 3612 739 0,'0'0'0'0,"0"0"-555"16</inkml:trace>
  <inkml:trace contextRef="#ctx0" brushRef="#br0" timeOffset="53352.26">27016 3591 862 0,'0'0'0'0,"12"-7"-13"16,-1 2 0-16,-4 1 13 0,2 8 0 16,6 1 26-16,0 2 0 15,-7-2 36-15,-6 2 1 16,3 3 19-16,1 6 1 16,-3 8-2-16,-1-3 0 15,0-4-1-15,1-1 0 16,3-4-9-16,1 2 0 15,1 1-12-15,8-2 1 16,9-1-13-16,7-4 0 16,8-8-7-16,6-5 0 15,12-5-4-15,8-4 0 16,6-7-5-16,-3-3 0 16,-9-9-3-16,-2 0 1 15,-3 4-8-15,-4 4 1 16,0 8-3-16,-5-2 1 15,-9 5-2-15,-9 6 0 16,-10 1 1-16,-6 1 1 0,-3 6-4 16,-9 0 1-16,9-3-3 15,-9 3 0-15,7-9-5 16,-4-3 0-16,3-3-6 16,2-6 1-16,1-5-4 15,4-3 1-15,-13 29-1779 16</inkml:trace>
  <inkml:trace contextRef="#ctx0" brushRef="#br0" timeOffset="53802.45">28774 1618 1422 0,'6'9'0'16,"6"15"20"-16,4 19 0 15,3 26 24-15,-1 9 0 16,-2 14 10-16,-2 7 1 0,-4 11-21 16,-2 3 1-1,-3-2-6-15,4 1 0 0,5 4 3 16,-2 2 1-16,-5-11-3 16,-2-12 0-16,2-3 3 15,-1-5 0-15,-6-18-3 16,-2-14 1-16,-2-24-6 15,-3-10 1-15,-7-12-10 16,-7-13 0-16,-9-20-8 16,-7-18 0-16,-7-20-8 0,-2-12 0 15,46 74-1603-15</inkml:trace>
  <inkml:trace contextRef="#ctx0" brushRef="#br0" timeOffset="54202.56">27734 2028 1635 0,'0'0'0'16,"8"-12"-1"-16,17-2 1 16,21-1-3-16,16-6 0 15,12-5 15-15,9-5 1 16,10-11 25-16,11-8 0 15,11-9 19-15,8-5 1 16,6 0 37-16,2-5 0 0,-4-2-9 16,3 5 1-1,-1 4-25-15,-14 8 0 0,-17 11-10 16,-6 8 1-16,-4 3-11 16,-5 4 1-16,-5 11 4 15,-13 8 0-15,-15 5-7 16,-15 4 1-16,-14 0-10 15,-7 4 1-15,-3 1-9 16,-4 2 1-16,-2 2-10 16,-5-1 0-16,-4 4-6 0,1-3 1 15,-2 0-6-15,-6-2 0 16,-1-2-3-16,-9-10 0 16,21 5-2143-16</inkml:trace>
  <inkml:trace contextRef="#ctx0" brushRef="#br0" timeOffset="90967.48">12889 11107 1657 0,'0'0'0'16,"0"0"65"-16,-2-24 0 15,-2 18 50-15,-13 3 1 16,-13 6-25-16,-11 4 1 15,-5 14-49-15,-10 8 1 16,-11 8-24-16,-9 13 1 16,2 16-3-16,7 17 0 15,5 14-4-15,2 15 0 16,-7 11-2-16,5 9 0 16,8 15-1-16,11 3 0 0,17 1-1 15,17-13 0-15,14-11-2 16,25-17 0-16,20-9 0 15,15-20 0-15,9-22 1 16,18-19 0-16,21-23 0 16,9-22 0-16,-8-19 0 15,6-21 0-15,11-25-2 16,-4-18 1-16,-11-14-4 16,2-23 0-16,9-18-4 15,-10-20 0-15,-117 163-1926 0</inkml:trace>
  <inkml:trace contextRef="#ctx0" brushRef="#br0" timeOffset="92132.26">14175 11107 1724 0,'0'0'0'15,"0"-21"4"-15,1 7 0 16,-1 14 54-16,13 5 1 0,-4 20 36 15,-1 13 0-15,-4 10-37 16,-2 14 0-16,1 9-11 16,-1 9 1-16,1 1-13 15,3 2 0-15,3 0-5 16,3 2 0-16,2-14-6 16,4-5 1-16,5-9-4 15,8-7 1-15,5-10-5 16,1-12 0-16,0-14-16 15,2-18 0-15,-39 4-1882 0</inkml:trace>
  <inkml:trace contextRef="#ctx0" brushRef="#br0" timeOffset="92451.49">15314 9722 1747 0,'0'0'0'16,"0"11"30"-16,4 13 1 15,1 16 31-15,2 27 0 16,-2 25 23-16,1 22 0 16,-1 21-36-16,2 14 0 15,0 17-12-15,0 12 0 16,2 11-5-16,-6-7 1 0,3-13-7 15,-1-16 1-15,-5-25-7 16,2-26 0-16,1-19-2 16,1-21 1-16,-4-20-8 15,0-16 1-15,0-14-6 16,-14-30 0-16,14 18-1884 16</inkml:trace>
  <inkml:trace contextRef="#ctx0" brushRef="#br0" timeOffset="92703.71">14907 10970 1758 0,'10'5'0'15,"15"11"40"-15,17-1 0 16,20-1 40-16,16-10 0 16,24-11-8-16,7-11 0 15,-1-8-34-15,5-6 1 16,7-10-9-16,0-6 1 15,-11-11-6-15,-1-7 0 16,-10 0 2-16,-9 0 0 16,-10 4 10-16,-12-4 0 15,-7 1-5-15,-16 4 1 16,-10 9-17-16,-13 9 0 16,-21 43-1933-16</inkml:trace>
  <inkml:trace contextRef="#ctx0" brushRef="#br0" timeOffset="92919.08">16397 10556 1769 0,'4'21'0'0,"1"41"17"16,7 15 1-16,8 11 10 16,-1 9 1-16,-1 12 34 15,-6 3 0-15,-8 1-5 16,-6-2 1-16,-5-13 5 15,-2-15 0-15,2-15-5 16,2-16 0-16,5-19-18 0,0-13 0 16,0-14-27-16,5-24 1 15,-5 18-1861-15</inkml:trace>
  <inkml:trace contextRef="#ctx0" brushRef="#br0" timeOffset="93507.02">16939 10418 1377 0,'8'2'0'16,"10"-1"64"-16,14-4 0 0,17-9-3 16,6-9 1-16,10-5 39 15,0-14 1-15,4-12-34 16,7-5 1-16,10-3-41 16,-1 3 0-16,-7 1 12 15,-13 10 1-15,-9 11-8 16,-11 9 1-16,-8 9 4 15,-14 13 1-15,-9 13-6 16,-20 19 1-16,-17 23-7 16,-17 22 1-16,-13 15-5 0,-14 11 1 15,-19 3-6-15,-4 5 1 16,8-3-8-16,14-2 1 16,13-17-5-16,14-9 0 15,15-22 3-15,12-13 1 16,16-16 2-16,19-13 1 15,21-12 1-15,25-12 0 16,32-16 12-16,17-10 1 16,13-11 8-16,10-8 0 15,8-7 9-15,-3-1 1 16,-10-1 1-16,-26 9 1 16,-23 3-15-16,-18 4 0 15,-28-2-25-15,-22 5 1 16,-19 1-10-16,-20 6 0 15,-23 2-15-15,-18 10 0 16,63 28-2183-16</inkml:trace>
  <inkml:trace contextRef="#ctx0" brushRef="#br0" timeOffset="93968.52">17297 10480 1713 0,'16'2'0'0,"21"3"31"15,24-1 1-15,28-6 30 16,8-5 0-16,0-5 18 16,5 0 0-16,11 1-39 15,-4-1 0-15,-1-3-11 0,-4-1 0 16,9-6-2-16,-6-1 0 16,-8-5-5-16,-4-1 1 15,2-6 4-15,-1-1 0 16,-5-9-2-16,-8-3 1 15,-10-4-1-15,-12-4 0 16,-10 1-1-16,-12-7 1 16,-14-1-6-16,-18 5 0 15,-18 2-2-15,-17 6 1 16,-18 10-6-16,-15 16 1 16,-17 19-7-16,-8 24 1 15,-11 24-6-15,8 26 1 16,13 14-3-16,18 21 0 15,21 14-1-15,23 8 1 16,21 0-3-16,23-6 0 0,20-18-2 16,18-19 1-16,22-19 2 15,13-24 0-15,2-31 1 16,8-27 0-16,9-25-1 16,-6-25 1-16,-12-27-1 15,-1-24 0-15,-103 119-1957 16</inkml:trace>
  <inkml:trace contextRef="#ctx0" brushRef="#br0" timeOffset="94368.48">20447 9269 1948 0,'4'21'0'16,"10"36"14"-16,-2 22 0 15,0 20 60-15,-8 7 1 16,-9-1 19-16,-8 2 1 15,-6-8-33-15,-9-7 0 16,-2-7 1-16,3-21 0 16,8-28-17-16,1-22 0 15,-1-16-15-15,6-22 0 16,13-26-11-16,14-25 1 16,16-15-15-16,9-10 0 15,11-20-5-15,13 1 0 16,17 0-3-16,6 13 0 15,4 25-23-15,-4 29 1 16,-5 38-23-16,1 36 0 16,1 39 16-16,-9 22 1 0,-16 28 24 15,-11 10 0-15,-4 11 6 16,-10 8 0-16,-6 0 6 16,-10-19 0-16,-6-28-2 15,-6-25 0-15,-6-26-3 16,-21-20 0-16,22-22-1933 15</inkml:trace>
  <inkml:trace contextRef="#ctx0" brushRef="#br0" timeOffset="94868.88">14026 10466 2206 0,'0'0'0'15,"0"0"42"-15,20 7 0 16,10-1-36-16,5-5 1 15,-35-1-1735-15</inkml:trace>
  <inkml:trace contextRef="#ctx0" brushRef="#br0" timeOffset="95433.37">13240 14258 1836 0,'81'-40'0'0,"122"-62"113"0,63-36 1 16,41-27 64-16,37-20 0 15,18-10-79-15,27-17 1 16,26-14-53-16,24-4 1 15,20 3-4-15,19 2 1 16,16 0-7-16,1 12 1 16,-3 12-9-16,-15 9 0 15,-24 16 3-15,-24 8 0 16,-36 12-1-16,-19 7 1 16,-16 11-9-16,-39 17 0 15,-38 15-3-15,-29 13 1 16,-25 8-5-16,-27 10 0 15,-31 8-6-15,-33 10 0 16,-25 3-6-16,-14 9 1 16,-14 9-4-16,-7 3 0 15,-2 4-2-15,-9-1 0 16,-65 30-2424-16</inkml:trace>
</inkml:ink>
</file>

<file path=ppt/ink/ink2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05:37.477"/>
    </inkml:context>
    <inkml:brush xml:id="br0">
      <inkml:brushProperty name="width" value="0.05292" units="cm"/>
      <inkml:brushProperty name="height" value="0.05292" units="cm"/>
      <inkml:brushProperty name="color" value="#FF0000"/>
    </inkml:brush>
  </inkml:definitions>
  <inkml:trace contextRef="#ctx0" brushRef="#br0">7354 6434 1343 0,'0'0'0'15,"16"-36"54"-15,-2 6 0 16,5-9 44-16,8-5 0 16,1-8-9-16,7-3 0 15,6-2-38-15,8-5 1 16,4-4-30-16,2-8 0 15,-1-4 6-15,-4 3 1 16,-8 4-1-16,-1 7 1 16,3 11-2-16,0 9 1 15,7 17-4-15,4 13 0 16,3 22-5-16,-5 31 0 16,-7 35-1-16,-2 33 0 15,1 40-4-15,1 52 1 0,4 54 1 16,-6 22 1-16,-4 7-1 15,-3-3 1-15,-5-18-3 16,-5-27 1-16,-4-30 0 16,-4-34 0-16,4-27-2 15,2-23 0-15,-8-13-3 16,-3-21 0-16,-3-27-1 16,-6-15 1-16,2-22-2 15,-7-22 1-15,0-21-2 16,-5-25 0-16,-4-32-1 0,-7-28 0 15,-3-24 0-15,-9-13 0 16,-6-18-1-16,-13-14 0 16,-12-5-2-16,-4 19 0 15,5 30-1-15,-4 39 0 16,-3 42-1-16,-16 41 0 16,-22 44-1-16,8 39 1 15,14 37-1-15,3 38 1 16,-3 37-1-16,9 22 1 15,19 12 1-15,25-18 0 16,19-29 3-16,26-36 0 16,26-42 2-16,10-34 1 15,7-39 0-15,10-30 1 16,3-39-3-16,8-39 0 16,10-49-6-16,12-44 1 15,-5-44-7-15,7-24 1 0,-105 247-1953 16</inkml:trace>
  <inkml:trace contextRef="#ctx0" brushRef="#br0" timeOffset="517.32">9225 6187 1993 0,'5'21'0'0,"4"36"1"16,9 26 1-16,7 12-2 0,6 9 1 15,1 10 31-15,-2 5 0 16,-3 9 24-16,-12-3 1 16,-6-9-1-16,-5-12 1 15,-4-14-13-15,0-19 0 16,-6-19-11-16,3-14 0 16,-2-21-10-16,-1-7 1 15,6-10-9-15,-12-7 1 16,3-25-5-16,4-17 0 15,14-15-3-15,8-19 1 16,12-26-5-16,8-21 0 16,12-13-3-16,6-15 1 15,6-18-2-15,6-1 1 16,13 23-1-16,-1 23 0 16,-6 27 0-16,-10 26 0 15,-8 24-1-15,-2 28 1 16,-8 31-1-16,-4 28 0 15,1 24-1-15,-3 21 0 0,-4 17 0 16,-3 9 0-16,-4 0 0 16,-1 3 1-16,-1 8-1 15,3-3 1-15,-8-5-1 16,2-4 1-16,-4-8-1 16,-1-9 1-16,-8-18-1 15,-1-18 0-15,-5-22-2 16,-4-28 1-16,12-7-7 15,-3-31 1-15,-9 38-1879 0</inkml:trace>
  <inkml:trace contextRef="#ctx0" brushRef="#br0" timeOffset="781.07">10843 6028 1702 0,'5'19'0'15,"16"22"2"-15,2 9 1 16,3 11-1-16,-3 1 1 16,-5 0 47-16,-2 1 0 15,-2-3 3-15,2 4 1 16,-2 2-1-16,5-5 1 16,3-15-9-16,1-18 1 15,-1-16-24-15,5-31 1 16,5-31-12-16,5-33 1 15,10-31-9-15,4-25 0 0,-51 139-1647 16</inkml:trace>
  <inkml:trace contextRef="#ctx0" brushRef="#br0" timeOffset="1048.82">11904 4541 1366 0,'0'21'0'0,"0"32"67"15,4 43 0-15,-8 44 46 16,-1 29 1-16,-9 53-11 15,-4 34 1-15,-4 30-24 16,-5 6 1-16,-8 4-38 0,1-14 1 16,3-19-14-16,4-19 0 15,2-21-1-15,6-17 1 16,5-21 11-16,9-24 0 16,10-20 0-16,4-31 0 15,8-21-3-15,6-27 1 16,9-17-11-16,2-28 0 15,4-31-19-15,-1-31 1 16,-1-33-10-16,-1-24 1 16,-35 102-1965-16</inkml:trace>
  <inkml:trace contextRef="#ctx0" brushRef="#br0" timeOffset="1665.29">13086 5147 1870 0,'6'8'0'0,"6"13"2"16,7 17 0-16,3 19 1 15,-8 14 0-15,-14 19 54 16,-4 2 0-16,-1 10-9 15,-4 5 1-15,5 8-2 0,8 2 1 16,-2-6-6-16,7-19 0 16,6-16-11-1,1-21 0-15,-5-24-4 0,8-22 1 16,13-25-7-16,3-20 0 16,2-23-5-16,-1-19 1 15,1-8-3-15,-9-14 0 16,-5-8-4-16,-2 3 1 15,-3 9-2-15,-1 26 1 16,-3 31-2-16,4 33 1 16,8 21-2-16,3 35 0 15,-3 40-1-15,-3 14 0 16,-3 12-1-16,1 0 0 16,2-12-1-16,0-7 0 15,-4-11-2-15,0-15 1 16,1-26-1-16,-3-12 0 15,-1-19-1-15,9-19 1 16,7-25-1-16,5-22 1 16,0-31 1-16,-2-24 1 0,0-21 2 15,-10-24 1-15,0-21 5 16,-8-26 1-16,-6-16 2 16,1 13 0-16,-1 20 1 15,10 35 0-15,4 34-5 16,5 23 0-16,5 19-8 15,4 9 1-15,8 17-5 16,5 4 0-16,-52 41-2054 0</inkml:trace>
  <inkml:trace contextRef="#ctx0" brushRef="#br0" timeOffset="2665.47">15055 4178 1881 0,'5'8'0'15,"13"13"83"-15,13 15 1 16,21 6 70-16,4 3 1 16,6 12-54-16,-6 10 1 15,-15 6-57-15,-8 12 1 16,-6 8-35-16,-11 11 1 15,-11 0-11-15,-5-2 1 16,-4-7-2-16,-1-12 0 0,-2-10-1 16,-2-14 1-16,2-23-1 15,-2-11 1-15,-3-12-1 16,-13-13 1-16,-17-20-1 16,-9-13 1-16,-13-12 0 15,1-5 0-15,-4-1 0 16,0 6 0-16,-7 9 0 15,0 19 0-15,5 25 0 16,14 25 0-16,11 33 0 16,18 21 0-16,15 20-1 0,11 5 1 15,14 3-2-15,18-15 0 16,16-17-1-16,11-17 0 16,5-23-2-16,5-21 1 15,1-22 1-15,-4-17 0 16,13-24 1-16,-1-13 0 15,-3-17-2-15,-11-15 0 16,-15-22-1-16,-5-15 1 16,-5-17-2-16,-9-9 1 15,-3-8-13-15,-13 6 1 16,-5 13-15-16,-1 18 1 16,-2 30-10-16,4 28 1 15,11 38-3-15,11 33 1 16,12 30 11-16,2 24 1 15,0 20 19-15,-2 3 1 16,-3 4 6-16,-8 2 1 16,1-11 2-16,-1-6 0 0,3-10 3 15,-3-6 0-15,9-8 7 16,1-6 1-16,3-4 8 16,-8-8 0-16,-9-12 1 15,-3-25 1-15,1-25-1 16,-3-28 1-16,3-35-4 15,3-33 1-15,10-39-8 16,10-38 0-16,15-34-5 16,2-18 0-16,-7 1-4 15,-7 26 0-15,-9 28-2 0,-4 51 1 16,-6 42-6-16,-4 52 1 16,-4 49-8-16,-8 50 1 15,-7 54 6-15,-10 41 1 16,-2 64 4-16,-5 47 1 15,1 23 1-15,-2 6 0 16,-2 4 1-16,4-4 0 16,5-3 5-16,0-17 0 15,2-22 8-15,-1-23 1 16,-2-25 7-16,-1-29 0 16,-3-24 5-16,1-23 0 15,-1-22-1-15,-4-23 1 16,0-24-10-16,-12-19 0 15,-7-22-14-15,-16-27 0 16,44 23-1977-16</inkml:trace>
  <inkml:trace contextRef="#ctx0" brushRef="#br0" timeOffset="3314.26">5357 5230 1657 0,'18'26'0'0,"33"52"69"15,7 32 1-15,0 25 53 0,0 23 0 16,1 11-43 0,6 4 0-16,5-3-43 0,-6-18 1 15,-6-27-16-15,-17-35 0 16,-15-45-9-16,-6-23 0 15,-3-13-6-15,-3-28 1 16,4-33-6-16,-8-24 1 16,-1-26-3-16,-5-21 0 15,-4 123-1776-15</inkml:trace>
  <inkml:trace contextRef="#ctx0" brushRef="#br0" timeOffset="3514.35">6151 5119 1713 0,'14'40'0'16,"26"58"15"-16,19 41 1 16,22 37 40-16,5 10 0 15,1-8 49-15,3-22 1 0,5-23-39 16,-9-22 0-16,-15-32-9 16,-13-17 1-16,-3-13-21 15,-4-30 0-15,7-29-25 16,4-35 1-16,-62 45-1830 15</inkml:trace>
  <inkml:trace contextRef="#ctx0" brushRef="#br0" timeOffset="4287.1">17376 1912 1601 0,'0'0'0'15,"16"16"47"-15,9 13 0 16,19 28 46-16,3 30 0 16,-1 29-22-16,-7 17 1 15,-11 19-46-15,-3 9 0 16,-6 7-6-16,-1 7 0 16,-4-11-7-16,-5-11 1 0,0-29-3 15,0-25 1-15,-4-30-2 16,-3-19 1-16,-1-20-3 15,6-27 0-15,9-24-2 16,0-32 1-16,-16 53-1669 16</inkml:trace>
  <inkml:trace contextRef="#ctx0" brushRef="#br0" timeOffset="4532.79">18360 2333 1892 0,'4'38'0'16,"10"69"12"-16,12 32 1 15,11 6 12-15,2-1 1 16,-3-15 89-16,-12-11 1 16,-11-21-49-16,-6-4 1 15,-2-9-19-15,-5-7 0 16,-5-9-14-16,-2-8 0 15,0-15-18-15,-1-12 1 16,8-33-1921-16</inkml:trace>
  <inkml:trace contextRef="#ctx0" brushRef="#br0" timeOffset="5519.25">8151 12029 1713 0,'23'-19'0'0,"35"-35"58"16,39-17 0-16,34-10 49 16,20-11 0-16,22-18-47 15,16-10 1-15,10-3-37 16,13-10 1-16,19-10-11 16,21-12 1-16,11-9-2 15,25-14 0-15,11-14-2 16,38-9 1-16,43-12 6 0,31-14 0 15,8-13 18-15,24-16 0 16,17-2 7-16,17-10 1 16,4-2-4-16,3 1 1 15,16 1-3-15,7 12 0 16,2 9-3-16,-8 11 0 16,-16 15-2-16,-12 10 1 15,-30 12-4-15,-18 13 0 16,-23 13-2-16,-21 16 0 15,-12 13-5-15,-32 16 1 16,-29 4-1-16,-32 9 1 16,-26 20-6-16,-31 9 1 15,-30 11-4-15,-22 13 1 16,-12 5-3-16,-26 10 1 16,-30 4-3-16,-9 5 1 15,-7 3-2-15,-11 8 1 0,-8-1-3 16,-15 7 1-16,-12 7-3 15,-12 2 1-15,-11 3-1 16,-5 6 1-16,-9 3-1 16,5-16 1-16,-9 3-3 15,-8 0 1-15,-13 1-2 16,-10-3 0-16,-7-3-2 16,-8 1 0-16,-11-2-1 15,-5-3 0-15,3-3-19 16,-6 1 1-16,-10 7-40 0,-2 8 0 15,81 9-2229-15</inkml:trace>
  <inkml:trace contextRef="#ctx0" brushRef="#br0" timeOffset="12214.31">16207 8862 1836 0,'0'0'0'0,"0"0"71"0,-36 9 1 0,1 12 55 16,-13 18 0-16,-13 19-54 16,-17 16 1-16,-26 14-37 15,-4 18 0-15,-3 11-11 16,-3 13 1-16,-6 3-5 16,9-8 0-16,21-14-5 15,19-18 1-15,29-17-4 16,10-13 1-16,11-18-4 15,12-12 0-15,13-11-3 0,22-12 0 16,23-13-2 0,25-11 1-16,22-19-3 0,10-3 0 15,5-2-1-15,5 5 0 16,6 9-1-16,-6 12 1 16,-19 19-1-16,-16 17 0 15,-17 23 1-15,-25 20 1 16,-31 21 2-16,-16 9 1 15,-24 14 2-15,-7 1 0 16,-3 3 5-16,6-10 1 16,14-23 1-16,9-25 1 15,13-30-4-15,21-39 0 16,22-40-9-16,18-31 1 16,-61 83-2123-16</inkml:trace>
  <inkml:trace contextRef="#ctx0" brushRef="#br0" timeOffset="12631.18">17515 8511 1791 0,'0'0'0'0,"0"0"14"16,-17 21 1-16,-15 24 34 16,-9 20 1-16,-6 22 32 15,-3 12 1-15,-1 13-28 16,2 7 1-16,7 1 14 15,3-1 1-15,7-6-14 16,14-2 1-16,17-8-15 16,15-9 0-16,12-16-11 0,13-19 1 15,9-21-8-15,10-23 1 16,16-27-9-16,12-28 0 16,18-27-5-16,4-25 1 15,-4-24-3-15,4-22 1 16,8-23-2-16,-19-18 1 15,-26-2-3-15,-22-1 1 16,-17 9 0-16,-22 26 1 16,-20 29-2-16,-17 37 1 15,-15 34-2-15,-21 32 0 16,-27 35-3-16,-6 25 0 16,5 30-3-16,-1 11 1 15,-9 9-1-15,8 4 0 16,93-99-2114-16</inkml:trace>
  <inkml:trace contextRef="#ctx0" brushRef="#br0" timeOffset="13465.45">18302 9021 1623 0,'0'0'0'0,"0"0"63"16,32-20 0-16,-2-1 24 0,14-10 0 15,18-16-29-15,5-7 1 16,-2-3-30-16,9-3 0 16,14-3-15-16,4 5 1 15,0 4-7-15,-2 7 1 16,-4 14 1-16,-5 18 1 15,-8 16 2-15,-24 22 1 16,-17 24 0-16,-29 22 1 16,-29 23-2-16,-20 13 1 15,-21 20 11-15,-5 3 0 16,-1 0 3-16,6-5 1 16,7-23 4-16,21-13 0 15,25-22 4-15,27-23 0 16,29-26 1-16,18-23 0 15,19-23-5-15,24-23 1 16,29-20-7-16,21-15 1 16,33-16-8-16,8-14 1 15,3-1-8-15,-15 11 0 0,-22 20-13 16,-13 21 1-16,-147 67-2072 16</inkml:trace>
  <inkml:trace contextRef="#ctx0" brushRef="#br0" timeOffset="15514.44">15658 12573 1500 0,'0'0'0'16,"34"-7"40"-16,3-6 1 16,21-6 52-16,7-8 0 15,14-13-27-15,17-12 1 16,25-12-25-16,19-12 1 15,27-19-21-15,38-28 1 16,24-19-2-16,25-23 1 16,14-13-1-16,8-3 1 15,9-8-3-15,13 2 1 16,6 5 3-16,-6 6 0 16,-5 6 11-16,-18 9 1 15,-14 12 2-15,-21 18 1 16,-14 15-2-16,-22 9 1 15,-15 13-8-15,-27 15 1 16,-31 11-6-16,-15 11 1 16,-5 5-4-16,-16 5 1 15,-19 2-5-15,-7 0 0 16,-4 4-5-16,-5 3 1 16,-1 1-2-16,-10 5 0 0,-8 2-1 15,-13 1 0-15,-12-1 1 16,-13-3 0-16,-10-12 1 15,-11-7 0-15,-10-6-1 16,-2-12 0-16,-3-6 1 16,-3-5 1-16,1-7-2 15,0-6 1-15,0-13 0 16,-1-9 1-16,-1-3-2 0,0-8 1 16,-2 3 0-16,-1 3 1 15,-2-8-2-15,-1 10 1 16,-3 8-1-16,4 7 0 15,3 14-1-15,0 4 0 16,2 3-2-16,2 5 0 16,3 9-3-16,1 10 1 15,-6 10-3-15,0 11 0 16,-1 2-2-16,0 10 1 16,-6 5-2-16,-2 9 0 15,0 9-1-15,-2 10 1 16,-3 5-2-16,-7 5 0 15,-16-1-2-15,-7 6 0 16,-4 6-6-16,-10 5 1 16,-13 1-5-16,-5 3 1 15,-7-1-3-15,-8 2 1 16,-22 4 1-16,-16 6 0 0,-14 6 1 16,-11-1 0-16,-3 6 3 15,-17 2 1-15,-6 1 1 16,-14 4 1-16,-13 1 0 15,-8 10 0-15,0 2 0 16,0 8 0-16,-8 11 1 16,4 3 0-16,1 9 1 15,8 6 0-15,2 7 1 16,8 2 0-16,4-2 0 16,8 5 1-16,4-4-2 15,9-1 0-15,10-7-1 0,15-9 1 16,16 1-11-16,17-10 1 15,24-6-10-15,8-11 1 16,5-13-2-16,26-11 0 16,18-12-1-16,17-10 0 15,22-6 1-15,12-8 1 16,7-7 4-16,8-4 1 16,4-3 5-16,3-7 1 15,-5 7 3-15,12-2 0 16,12 4 3-16,11 3 0 15,12 9 2-15,11 3 0 16,16 14 1-16,7 19 0 16,1 21 3-16,6 29 0 15,7 32 1-15,7 37 0 16,7 42 0-16,-5 35 1 16,-7 38-1-16,-7 6 1 15,-8-6-1-15,-10-35 1 0,-12-46-1 16,-6-43 1-16,1-32-1 15,-3-29 1-15,6-26 0 16,14-23 0-16,14-21 5 16,11-31 0-16,12-31 11 15,9-22 1-15,23-23 15 16,17-14 0-16,13-12-5 16,-2-3 0-16,-7 1-14 0,0 6 1 15,2 3-10-15,0 1 1 16,-159 89-1892-16</inkml:trace>
  <inkml:trace contextRef="#ctx0" brushRef="#br0" timeOffset="25015.65">21840 7569 1612 0,'0'0'0'15,"0"47"47"-15,4 5 1 16,5 16 61-16,5 16 1 16,5 22-42-16,1 13 0 0,-3 9-43 15,-4 2 1-15,-1 3-11 16,-1-13 1-16,5-18-6 16,1-19 0-16,-3-21-6 15,2-27 0-15,7-33-4 16,0-32 1-16,-23 30-1631 15</inkml:trace>
  <inkml:trace contextRef="#ctx0" brushRef="#br0" timeOffset="25598.82">22488 7144 1735 0,'0'17'0'15,"-4"28"5"-15,8 17 1 16,5 9 8-16,8 12 0 16,8 13 38-16,-4-3 1 15,-7-1-12-15,-3-2 1 16,-1-11-15-16,5-6 0 16,-3-14-5-16,4-11 0 15,0-20-7-15,5-14 1 16,11-14-6-16,10-16 1 15,9-18-3-15,7-18 0 16,8-7-2-16,-5-9 0 16,-10-1-1-16,-7-4 0 15,-8 1-3-15,-10 3 0 0,-12-1-1 16,-5-1 1-16,-9-1-1 16,-5-3 1-16,-6-1-1 15,-5-2 1-15,-5 4-1 16,-3 8 1-16,-3 21 1 15,1 16 0-15,4 17 2 16,-2 24 0-16,-8 21 1 16,0 20 0-16,4 22 2 15,2 8 0-15,1 8 0 0,2-2 1 16,4-6-2-16,1-17 0 16,7-20 0-16,4-13 0 15,4-21-1-15,1-5 0 16,2-7-1-16,9-7 0 15,19-20-1-15,7-12 0 16,6 1 0-16,-1-1 1 16,-1 4-2-16,-3 2 0 15,-6 0-6-15,-8 2 0 16,-4 5-15-16,-2 5 0 16,-16 21-1676-16</inkml:trace>
  <inkml:trace contextRef="#ctx0" brushRef="#br0" timeOffset="26147.68">23345 6786 1702 0,'4'15'0'16,"6"23"1"-16,4 12 0 15,13 21 4-15,-4 14 0 16,-2 15 20-16,-2 6 1 16,1-7-6-16,-1-6 0 15,0-12-3-15,1-15 1 16,-1-29-4-16,9-17 0 16,10-20-4-16,6-19 1 15,9-19 1-15,3-15 1 16,2-10 0-16,-7-8 1 15,-7-5 2-15,-15-3 0 16,-13-13 2-16,-15 4 1 16,-11 11 4-16,-13 12 0 15,-7 8 1-15,-7 19 0 16,-6 17-5-16,3 17 1 0,6 20-4 16,11 10 1-16,6 10-2 15,10-1 1-15,10-4-9 16,13-10 0-16,12-16-6 15,9-17 1-15,-37 12-1670 16</inkml:trace>
  <inkml:trace contextRef="#ctx0" brushRef="#br0" timeOffset="26481.37">24470 5114 1500 0,'0'0'0'16,"-5"8"10"-16,3 17 0 16,6 20-6-16,-1 22 1 15,-3 28 28-15,2 20 0 16,5 13 9-16,4 12 0 16,-1 10 3-16,1 27 1 15,1 17-9-15,1 8 1 16,-4 16 6-16,-2-7 1 15,-6-1-3-15,-1-11 1 16,-1-14-2-16,-1-31 0 16,0-28-3-16,4-36 0 15,5-27-6-15,0-22 1 0,2-29-12 16,3-36 1-16,4-42-20 16,-4-29 1-16,-12 95-1721 15</inkml:trace>
  <inkml:trace contextRef="#ctx0" brushRef="#br0" timeOffset="27549.32">24673 6529 1500 0,'0'0'0'0,"16"-12"1"15,5-5 1-15,11-16-2 0,5-8 0 16,5-4 41-16,4-9 0 15,-3-3 11-15,-3 7 0 16,1 13-4-16,-2 17 0 16,-6 23-6-16,-8 26 0 15,-11 29-11-15,-9 16 1 16,-14 14-7-16,-8 9 0 16,-6 0-6-16,-2-2 0 15,4-7-4-15,9-8 1 16,8-14-5-16,6-11 1 15,5-15-1-15,3-7 1 16,8-7 0-16,10-7 1 16,9-14 0-16,6-10 1 15,6-19-2-15,0-16 1 16,1-10-6-16,-1-9 0 16,-1-19-3-16,0-12 0 0,1-5-2 15,2-4 0-15,4 2-2 16,-4 7 0-16,-11 0-1 15,-4 19 1-15,-12 30-3 16,-6 17 0-16,-9 24-1 16,-11 32 0-16,-7 39 1 15,-5 19 0-15,-5 2 2 16,-2 7 1-16,1 3 0 16,4-16 0-16,8-15 4 0,2-21 0 15,12-18 8 1,9-15 1-16,17-17 6 0,7-21 1 15,3-27 0-15,4-20 1 16,5-17-1-16,0-11 0 16,6-10-4-16,-4 2 1 15,-11 2-5-15,-12 7 1 16,-16 15-2-16,-17 8 0 16,-20 13-3-16,-14 21 0 15,-11 22 0-15,-1 20 0 16,3 21-5-16,7 15 0 15,6 7-3-15,6 3 1 16,9-5-3-16,8-8 0 16,10-17-10-16,14-16 0 15,11-16-9-15,13-18 1 16,12-15-22-16,10-8 1 16,14-10-9-16,4-2 0 0,-8-1 3 15,-3 7 0-15,-7 19 12 16,-5 14 0-16,-11 23 14 15,-9 23 1-15,-8 25 7 16,-10 13 1-16,-8 21 8 16,0 8 1-16,-4 8 3 15,2-3 1-15,2-2 5 16,3-16 1-16,4-15 8 16,7-11 1-16,0-15 9 0,0-12 1 15,-4-14 5 1,1-14 1-16,8-19-5 0,-3-19 1 15,3-17-4-15,-3-16 0 16,-2-9-1-16,-6-8 1 16,-6-4-8-16,-13-4 1 15,-12 4-3-15,-11 9 0 16,-6 16-4-16,-6 20 1 16,-1 19-2-16,0 21 1 15,2 18-7-15,6 15 0 16,6 12-2-16,4 9 0 15,6 1-1-15,9-4 0 16,5-16-6-16,14-20 1 16,-14-1-1771-16</inkml:trace>
  <inkml:trace contextRef="#ctx0" brushRef="#br0" timeOffset="27848.09">27402 3852 1747 0,'0'31'0'0,"0"44"0"16,9 25 1-16,12 44-1 16,5 20 1-16,4 28 39 15,0 12 0-15,-7-1 4 16,-7-13 1-16,-5-17-2 0,-2-24 0 15,1-29-7-15,1-17 1 16,-2-13-9-16,-1-15 1 16,0-25-9-16,-5-14 1 15,-1-22-7-15,-6-28 1 16,-5-39-10-16,-5-20 0 16,14 73-1666-16</inkml:trace>
  <inkml:trace contextRef="#ctx0" brushRef="#br0" timeOffset="28084">27136 4589 1444 0,'7'-6'0'16,"12"-12"3"-16,13-9 1 16,14-6 18-16,12-5 1 15,18-13 9-15,3-2 1 16,-1-4 2-16,-1 0 0 0,-1 3 18 15,0 4 1-15,-4 8 14 16,-3 1 1-16,-11-1-23 16,-10 11 0-16,-14 8-22 15,-10 11 0-15,-4 4-12 16,-4 13 0-16,-16-5-1542 16</inkml:trace>
  <inkml:trace contextRef="#ctx0" brushRef="#br0" timeOffset="28731.2">28085 4775 1735 0,'0'0'0'16,"19"26"12"-16,0 3 1 15,3 9 38-15,-5 2 1 16,-3-11 18-16,-3-1 1 15,-4-4-26-15,-5-3 1 0,0-4-1 16,1 8 0-16,4 7 2 16,4 10 0-16,1 5 4 15,2 10 0-15,6 17-8 16,-3 4 1-16,-3 5-12 16,0-3 1-16,6-2-4 15,1-14 0-15,-2-25-8 16,-1-11 1-16,-2-16-5 15,0-8 0-15,3-15-3 0,1-11 0 16,-3-18 0-16,1-14 0 16,0-13 0-16,-6-16 1 15,-3-19-2-15,-6-18 0 16,-3-8-1-16,-5-3 0 16,-7 15-2-16,-10 12 1 15,-4 30-3-15,-4 20 1 16,-5 24-2-16,-8 27 0 15,-3 15-2-15,8 18 1 16,4 11-4-16,8 7 0 16,8-1-2-16,7-5 1 15,11-15-2-15,8-6 1 16,9-12-9-16,11-13 1 16,13-13-24-16,5-19 0 15,-46 36-2060-15</inkml:trace>
  <inkml:trace contextRef="#ctx0" brushRef="#br0" timeOffset="29149.32">28810 4446 1545 0,'3'15'0'0,"9"32"0"16,6 22 0-16,10 11-7 16,1 13 1-16,-7 11 15 15,-2-5 1-15,-6-11 17 16,0-13 0-16,-2-20 17 15,-3-17 1-15,-3-21 12 0,-6-17 0 16,5-8 0-16,0-22 1 16,4-27-12-16,0-21 0 15,0-8-9-15,-1-3 0 16,-1-1-16-16,4 7 1 16,5 12-8-16,3 23 1 15,6 15-5-15,7 24 0 16,10 30-4-16,4 16 0 15,2 13-3-15,-4 12 1 16,-5 4-2-16,-4 3 0 16,-5-5-1-16,-4-3 1 15,-3-16 1-15,-3-7 1 16,-8-14 2-16,-7-7 1 16,-3-8 2-16,-2-9 0 15,0 0 1-15,-4-23 0 16,-11-16-3-16,-3-12 0 0,0-11-7 15,4-2 0-15,14 64-1710 16</inkml:trace>
  <inkml:trace contextRef="#ctx0" brushRef="#br0" timeOffset="29602.46">29893 3797 1881 0,'0'10'0'0,"-4"18"4"0,-1 20 0 15,-2 32-4-15,-9 10 0 16,-12 7 25-16,-11 5 0 16,-11-3 9-16,-1-9 0 15,4-19 8-15,10-21 1 16,12-17-3-16,9-13 0 15,9-7-3-15,9-19 0 16,7-18-6-16,12-17 1 16,16-13-7-16,12-7 1 15,13 3-10-15,1 0 0 16,-1 13-5-16,-2 19 0 16,2 20-7-16,-6 25 1 15,-8 26-4-15,-13 17 1 16,-15 21-2-16,-15 7 0 15,-14 2 0-15,-12-1 0 16,-7 3 0-16,-2-15 0 16,0-13 0-16,5-17 1 0,9-20-1 15,4-17 0-15,1-10-1 16,4-21 1-16,4-26-2 16,6-21 1-16,-3 66-1817 15</inkml:trace>
  <inkml:trace contextRef="#ctx0" brushRef="#br0" timeOffset="29949.95">30194 2559 1489 0,'0'0'0'16,"16"-20"2"-16,5 11 1 16,11 9-3-16,5 21 1 15,4 20 20-15,5 22 1 16,5 20 9-16,2 7 1 16,1 5 33-16,-3 4 1 15,-3 1 14-15,-6-10 0 16,-5-10-12-16,-5-11 1 15,-4-12-21-15,-6-19 1 16,-10-19-9-16,0-22 1 0,8-25-13 16,3-26 0-16,1-29-17 15,-1-24 0-15,-23 107-1725 16</inkml:trace>
  <inkml:trace contextRef="#ctx0" brushRef="#br0" timeOffset="30199.09">31291 1760 1713 0,'2'57'0'0,"5"99"19"0,4 72 1 15,5 56 24 1,0 29 1-16,-8 14 36 0,-8 11 1 16,-10 5-30-16,-3-22 0 15,1-28 8-15,-4-28 0 16,-3-27 0-16,-6-23 0 15,-1-25 14-15,-4-25 1 16,-6-32-32-16,-9-19 1 16,-14-20-15-16,-8-22 1 15,-5-25-18-15,-18-14 0 16,90-33-2013-16</inkml:trace>
  <inkml:trace contextRef="#ctx0" brushRef="#br0" timeOffset="30830.86">22754 11176 1679 0,'0'0'0'16,"16"-45"75"-16,18-5 1 16,26-16 81-16,21-12 1 15,19-14-69-15,29-13 1 16,31-23-45-16,36-21 0 15,25-21-17-15,33-23 1 16,19-17-4-16,32-11 1 16,30-13-4-16,18-10 0 15,16-12-3-15,10-11 1 16,25-11 0-16,16-6 1 16,26-17 0-16,7 5 1 15,3 2-2-15,-7 5 0 16,-6 5-1-16,-14 7 0 15,-17 12-3-15,-25 18 0 16,-34 20 8-16,-36 28 1 16,-26 23 2-16,-26 18 1 0,-34 18-4 15,-32 17 1-15,-33 19-1 16,-20 14 1-16,-17 19-6 16,-25 5 1-16,-23 13-6 15,-16 8 0-15,-12 8-2 16,-12 12 0-16,-16 7-3 15,-8 10 0-15,-4 1-2 16,-6-2 0-16,-7 9-2 16,-9-9 1-16,-19 2-4 0,-13 6 1 15,-8-6-3 1,-11-7 0-16,60 14-2355 16</inkml:trace>
  <inkml:trace contextRef="#ctx0" brushRef="#br0" timeOffset="67716.98">7740 10529 1086 0,'0'0'0'16,"32"-12"26"-16,-1-4 1 16,6-5 39-16,8-1 0 15,6-2-1-15,10-4 0 16,12 2-20-16,1-2 1 16,-4-1-26-16,3-4 0 15,4-3 4-15,5-6 0 16,13-1-1-16,4-2 1 15,-1-5 1-15,15-4 1 16,14-3 0-16,13-7 0 16,18-11 2-16,15-9 0 15,14-13-1-15,14-12 0 16,14-6 4-16,16-9 0 16,22-16-7-16,15-6 0 0,2-9 0 15,14-3 0-15,0-12-3 16,17-1 0-16,20 2 0 15,0-1 1-15,4-7 2 16,1 3 1-16,2-1-1 16,4 0 1-16,-4 0 2 15,4 6 1-15,5 4-4 16,-2 8 0-16,-2-1 0 16,-12 11 0-16,-14 2-1 15,-9 13 1-15,-14 18-5 0,-18 7 0 16,-26 10-1-16,-14 7 0 15,-28 9-3-15,-22 10 0 16,-17 5-4-16,-20 11 0 16,-19 6-1-16,-18 8 0 15,-22 8-1-15,-20 3 1 16,-20 6-3-16,-13 12 1 16,-13 0-1-16,-12 7 1 15,-13-2-2-15,-19 7 0 16,-26 7-1-16,-17 5 0 15,-17 8-1-15,-14 10 0 16,-10 4-2-16,-15 6 1 16,-16 7-2-16,-15 5 1 15,-18 2-1-15,-20 3 0 16,-10 10-1-16,-14 8 1 16,-13 11-1-16,-5 4 0 15,-12 5 0-15,-9 13 0 16,-14 13 0-16,-15 17 0 0,-13 2 0 15,-2 13 0-15,-4 9 0 16,-15 11 0-16,-19 6-1 16,5 9 1-16,6 3-1 15,-7-1 0-15,-6 0-1 16,1 2 0-16,9 4 0 16,1-4 0-16,-1-10 0 15,7-1 0-15,16 1 0 16,8 0 1-16,8 0-1 15,10-1 1-15,-1-1 0 16,15-1 1-16,23-10-3 16,24-6 0-16,22-13-1 0,30-8 1 15,16-12-13-15,18-5 0 16,20-15-45-16,21-4 0 16,98-106-1759-16</inkml:trace>
  <inkml:trace contextRef="#ctx0" brushRef="#br0" timeOffset="80914.5">5392 7004 1478 0,'0'0'0'0,"-23"8"33"16,6-4 0-16,13 4 34 0,13 10 0 15,17 18-24-15,10 6 0 16,1 8-25-16,3 9 1 16,3 13-8-16,6 15 1 15,13 17-6-15,10 8 1 16,11 16-1-16,5 19 0 15,-5 14-1-15,11 17 0 16,10 23 0-16,0 17 0 16,-6 18-1-16,-6 16 1 15,-7 13 0-15,-4 12 0 16,0 7-1-16,-9-14 0 16,-12-12 0-16,-10-20 1 15,-10-20 0-15,-11-31 0 16,-5-43 0-16,-4-25 1 15,-3-25-1-15,1-20 0 16,1-11-3-16,3-12 0 0,-22-51-1457 16</inkml:trace>
  <inkml:trace contextRef="#ctx0" brushRef="#br0" timeOffset="81580.77">5145 7438 1422 0,'0'0'0'16,"-10"-33"10"-16,6-3 1 16,8-11 31-16,19-7 1 15,14-8-5-15,16-11 0 16,24-6-9-16,17-8 1 15,6-8-7-15,22-4 1 16,33-17-6-16,37-12 1 16,25-12-3-16,23-12 0 0,21-4-3 15,32-10 0-15,28-10-3 16,9-6 0-16,-4 0 0 16,25-1 1-16,20-6-1 15,10-5 0-15,-4-3-2 16,8-2 0-16,12 0 3 15,17-4 0-15,11-2 3 16,9 4 0-16,-2 2 1 16,4-4 0-16,-4 1-1 15,-7 8 0-15,-10 0 0 0,-22 12 1 16,-22 13-1-16,-24 17 1 16,-12 17 0-16,-24 10 0 15,-27 2 0-15,-22 16 1 16,-18 15-1-16,-22 6 1 15,-14 2-7-15,-10 10 0 16,-13 12-5-16,-17 5 1 16,-11 6-5-16,-16 3 1 15,-7 0-8-15,-14 4 1 16,-120 44-1611-16</inkml:trace>
  <inkml:trace contextRef="#ctx0" brushRef="#br0" timeOffset="82114.35">18311 922 1250 0,'9'7'22'0,"31"31"1"16,15 16-8-16,-4 0 1 0,0 8 12 15,0 11 1-15,2 13 7 16,4 9 0-16,5 9 4 16,1 9 0-16,9 13-1 15,-3 14 1-15,0 9-10 16,-2 0 1-16,0-4-1 15,2 14 0-15,7 16-5 16,-4 5 1-16,0 19-2 16,-5-2 0-16,-5-3-3 15,0 5 1-15,8-1-2 0,-3-5 0 16,-1-11-2-16,-12-19 1 16,-4-14-4-16,-10-26 1 15,-6-25-3-15,-6-20 1 16,-3-16-1-16,-6-11 1 15,-5-19 4-15,-5-11 0 16,-4-9 2-16,-5-12 0 16,0 9 2-16,-10-9 0 15,-8-2 0-15,-5-1 1 16,-3-9-2-16,-6 3 0 16,-3-1-2-16,-13 4 1 15,-15 3-2-15,-12 6 1 16,-14 10-4-16,-19 4 1 15,-19 11-5-15,-21 8 1 16,-29 14-8-16,-45 21 0 16,-44 21-4-16,-46 27 0 0,-32 20-7 15,-39 32 0-15,-32 30-18 16,-27 43 0-16,-28 48-24 16,-16 21 1-16,486-313-1620 15</inkml:trace>
  <inkml:trace contextRef="#ctx0" brushRef="#br0" timeOffset="97398.47">21207 7170 1030 0,'0'0'0'15,"7"29"19"-15,-3 11 0 16,6 19 32-16,5 24 1 15,4 28 1-15,6 22 1 16,-1 31-23-16,6 46 1 16,4 41-12-16,-1 27 0 15,-1 13 0-15,0-6 0 16,-4-11-2-16,0-21 1 16,-3-37-4-16,-4-26 1 15,0-32-5-15,0-34 1 16,-1-28-3-16,1-22 0 15,-21-74-1157-15</inkml:trace>
  <inkml:trace contextRef="#ctx0" brushRef="#br0" timeOffset="98215.71">20932 7542 1343 0,'9'-14'0'16,"19"-26"17"-16,20-12 0 15,22-8 27-15,11-13 1 16,9-7-11-16,13-6 1 16,17-9-15-16,19-9 1 15,11-19-2-15,17-5 0 16,19-9-3-16,22-6 0 16,21-6 1-16,18-4 1 15,30-4-1-15,21-9 1 16,9-7-3-16,14-7 0 15,7-7-2-15,13-7 1 16,8 0-3-16,7-5 1 0,20-10 13 16,5-6 0-16,2-3 9 15,1-2 0-15,8-3 4 16,-2 9 1-16,-4 4-5 16,-19 11 0-16,-23 14-4 15,-25 12 1-15,-21 15-3 16,-30 18 0-16,-35 12-5 15,-34 17 1-15,-36 20-3 16,-29 16 0-16,-25 6-4 16,-23 12 0-16,-20 15-3 0,-20 10 1 15,-15 2-8-15,-6 9 1 16,-6 4-5-16,1 5 1 16,-1 3-3-16,2 2 0 15,4 2-1-15,-2 2 0 16,-7 3-2-16,-2 0 0 15,4 0-4-15,1 3 0 16,9 6-15-16,6-1 0 16,3 5-15-16,2 4 0 15,-2 2-1-15,0 3 0 16,1 10 0-16,5 9 1 16,1 9 4-16,7 16 0 15,11 17 6-15,5 28 0 16,5 38 6-16,8 45 0 15,6 53 6-15,-5 23 0 16,-10 10 5-16,-13-4 0 0,-14-8-1 16,-16-28 1-16,-12-34 2 15,-4-24 0-15,3-14 0 16,-3-16 0-16,-12-152-1363 16</inkml:trace>
  <inkml:trace contextRef="#ctx0" brushRef="#br0" timeOffset="109397.51">10134 8786 1355 0,'90'-61'0'16,"141"-94"44"-16,58-36 0 16,35-16 42-16,15-18 0 15,14-7-19-15,7 0 1 16,10-3-28-16,16-9 1 15,15 8-10-15,-1 6 1 16,-1 12-7-16,-11 12 1 16,-14 12-6-16,-11 14 0 15,-17 16-2-15,-25 12 0 16,-37 6-3-16,-12 15 0 16,-22 8-4-16,-15 10 0 15,-20 15-1-15,-21 3 0 16,-12 8-1-16,-22 13 1 15,-24 4-3-15,-20 12 1 16,-13-3-1-16,-19 11 1 0,-15 5 0 16,-7 3 1-16,-13 9 3 15,-5 4 0-15,-7 5-1 16,-8 12 1-16,-10-1-1 16,-3 8 0-16,0 5-1 15,-4 0 1-15,0 4-3 16,-3 1 1-16,2 0-6 15,3 7 1-15,-14-12-1709 16</inkml:trace>
</inkml:ink>
</file>

<file path=ppt/ink/ink2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08:12.559"/>
    </inkml:context>
    <inkml:brush xml:id="br0">
      <inkml:brushProperty name="width" value="0.05292" units="cm"/>
      <inkml:brushProperty name="height" value="0.05292" units="cm"/>
      <inkml:brushProperty name="color" value="#FF0000"/>
    </inkml:brush>
  </inkml:definitions>
  <inkml:trace contextRef="#ctx0" brushRef="#br0">15363 5868 1164 0,'0'0'0'0,"-45"-19"18"15,-7 2 1-15,-9 1 31 0,-3 3 1 16,-3-10 14-16,-5 2 0 16,-11 1-27-16,-7-1 1 15,0-2-22-15,-9-1 1 16,-5 5-8-16,-5 5 0 15,-6-5 1-15,-7 5 1 16,-5 2 5-16,-1 0 1 16,-6 3 4-16,-11 1 1 15,-19 1-1-15,-11 7 0 16,-10 3 9-16,-5 9 0 16,-4 6 0-16,-9 13 1 15,2 10-3-15,0 10 1 16,-8 6-5-16,0 5 1 15,-1 7-9-15,2 11 1 0,3 15-6 16,4 0 1-16,12 7-2 16,4 6 0-16,8 4-3 15,21 2 0-15,23-6-2 16,20-10 1-16,20-6-3 16,24-4 0-16,20-6-1 15,20-5 0-15,21-7-1 16,18-3 0-16,22-1-1 15,21-4 0-15,28 7-1 16,9-6 1-16,14-10-1 16,18 6 1-16,15 3-1 15,33 8 0-15,17-1 0 0,14-5 0 16,14-7 0-16,9-8 0 16,14-17 0-16,16-11 0 15,12-16 0-15,15-1 0 16,22-9 0-16,4-7 0 15,9-9 0-15,-4-10 0 16,-1-14 1-16,4-7 1 16,19-4 3-16,-12-4 0 15,-20-6 4-15,-9-7 1 16,-18-6 2-16,-9-8 0 16,-5-8 5-16,-15-4 1 15,-28 1 0-15,-17-4 0 16,-24 1 0-16,-27 10 0 15,-16 1 1-15,-28-4 1 16,-30-6 5-16,-24-2 1 16,-23 10 2-16,-22-3 1 0,-20-16-2 15,-25-2 1-15,-28 3-4 16,-22-10 0-16,-16-3-3 16,-28 2 1-16,-36 7-5 15,-33 7 1-15,-30 3-4 16,-49 17 1-16,-54 25-4 15,-54 29 0-15,-48 28-2 16,-70 43 1-16,-53 37-1 16,-81 47 0-16,-82 50-1 0,-68 75 1 15,-60 85-4-15,-58 65 0 16,908-397-2019-16</inkml:trace>
  <inkml:trace contextRef="#ctx0" brushRef="#br0" timeOffset="15299.03">12220 7376 817 0,'0'0'0'0,"58"0"10"15,1-4 0-15,6 4 18 16,11 4 1-16,14-1-1 16,0-3 1-16,-7-3 1 15,10-1 1-15,8 2-11 16,4-1 1-16,7-4-5 15,8 2 1-15,15 7-5 16,10-1 1-16,10 1 9 0,16-2 1 16,9-3 5-16,18-3 1 15,10 1-3-15,14-2 0 16,18-3 0-16,18-6 0 16,20-3-1-16,6 0 0 15,14 0 2-15,2-2 0 16,16 1-3-16,8 1 0 15,19 5-3-15,13-3 1 16,6 4-1-16,4-2 1 16,19-2 2-16,12-1 1 15,12 6 2-15,18-3 0 16,10-3-3-16,4-3 0 16,11 2 0-16,10 2 0 15,9 0 2-15,4-2 1 16,4 1-6-16,-2 6 0 15,-8 7-2-15,-14 2 1 0,-16-1-2 16,-21 4 0-16,-28 4 3 16,-25 4 1-16,-28 1 0 15,-35 8 1-15,-33 6-2 16,-29-1 0-16,-23 9-4 16,-26-1 1-16,-22-4-16 15,-24 3 1-15,-24 2-2 16,-29-1 1-16,-92-30-1575 15</inkml:trace>
  <inkml:trace contextRef="#ctx0" brushRef="#br0" timeOffset="16166.73">3965 8154 940 0,'23'0'0'15,"41"6"18"-15,17-5 0 16,11 3 25-16,19-1 1 16,28-6-3-16,20-2 0 0,31-4-17 15,31-10 0-15,22-5-9 16,16 3 1-16,11 7-3 16,23 5 0-16,28 1-2 15,14 4 0-15,7-3-1 16,15 6 0-16,15 1-1 15,7 3 1-15,16 7-1 16,4 3 0-16,0-3-2 16,5 0 1-16,12 1 0 0,-2-4 1 15,-1-9-1-15,-4 2 1 16,-7 0-1-16,-21 0 1 16,-21 0-1-16,-9 3 1 15,-351-3-1068-15</inkml:trace>
</inkml:ink>
</file>

<file path=ppt/ink/ink2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09:20.408"/>
    </inkml:context>
    <inkml:brush xml:id="br0">
      <inkml:brushProperty name="width" value="0.05292" units="cm"/>
      <inkml:brushProperty name="height" value="0.05292" units="cm"/>
      <inkml:brushProperty name="color" value="#FF0000"/>
    </inkml:brush>
  </inkml:definitions>
  <inkml:trace contextRef="#ctx0" brushRef="#br0">9724 9546 1063 0,'0'0'0'16,"-33"-24"36"-16,-6 3 1 15,-3 0 31-15,-11 0 0 16,-14-3-14-16,-7 0 0 15,-4 6-17-15,-1-2 1 0,1-6-11 16,-8-2 0 0,-11 0 1-16,-4 4 0 0,1 2-4 15,-5-3 0-15,-11 8-7 16,0-4 0-16,1 6-1 16,-7-3 0-16,-8-1-3 15,-10 6 1-15,-4-5-2 16,-10 4 0-16,-4 6-1 15,-10-1 0-15,-8 0-1 16,-8 3 0-16,-6 0-2 0,-8 6 0 16,-10 4-2-16,-5 4 1 15,3 8-2-15,-4 5 0 16,-8 8-2-16,1 13 0 16,4 4-1-16,9 15 1 15,5 10-2-15,4 5 1 16,2 9 0-16,3 8 0 15,5 8-1-15,-2 10 0 16,1-1 0-16,5 6 0 16,-1 12-1-16,12 4 1 15,19-1-1-15,12 3 1 16,21-1-1-16,18 0 0 16,12 0 0-16,11-5 0 15,11-8 0-15,18-4 0 16,21 0 0-16,13-6 0 15,13-9 0-15,15 3 0 0,17 3-1 16,17-1 1-16,19-13-1 16,6-5 1-16,7-6-6 15,10-10 1-15,22-6-43 16,1-5 0-16,4-13-36 16,12-1 0-16,25 0-4 15,7-2 0-15,11-7 23 16,8-6 1-16,15-4 18 15,12-4 0-15,8 1 18 16,19-5 1-16,15-2-1 16,12-3 1-16,4-3 10 0,6-3 1 15,-1-9 4-15,15 5 1 16,4 4 4-16,17 1 0 16,19-1 5-16,0 0 1 15,0-4 1-15,4 7 0 16,20 3 1-16,-1-6 0 15,-2-11 2-15,13 2 1 16,14 7 8-16,3 0 1 16,-7-10 8-16,4 6 1 15,10 1 2-15,2 4 1 16,12-1 8-16,-1 4 1 16,-9-1 6-16,1-1 0 15,-5-2 0-15,4 0 1 16,10-1-6-16,13 1 0 15,7-3 4-15,7-1 1 16,8 1 3-16,1-9 0 0,0-1-7 16,4-1 0-16,3 1-8 15,2-1 1-15,-3 0-5 16,13 0 0-16,-3-2-6 16,3-6 1-16,3-6-4 15,8-5 1-15,7-7-1 16,5 0 0-16,8-5-1 15,6 0 1-15,22-4 0 16,2 1 0-16,5 1-2 16,-4 4 1-16,-6 5 0 15,-12 5 0-15,-14 3-2 0,-16 4 1 16,-23-2-3-16,-10 0 0 16,-11-1-1-16,-10-1 0 15,-24-4-3-15,-19-3 0 16,-19-1-3-16,-30-7 1 15,-23-9-1-15,-25-8 0 16,-30-6-1-16,-20-13 0 16,-23-12 0-16,-26-6 0 15,-19-2 0-15,-20-3 1 16,-20-3-2-16,-26 0 1 16,-18 5 0-16,-24-4 0 15,-23-3 0-15,-22 3 1 16,-24-3-1-16,-29-4 1 15,-36-1-1-15,-33-5 1 16,-37-3-2-16,-36-4 1 16,-33-2-2-16,-49 3 1 0,-40 6-1 15,-40 1 1-15,-43 2-1 16,-60-2 0-16,-62-1 0 16,-54 6 0-16,-49 14 0 15,-63 1 0-15,-66-3-1 16,-60 13 1-16,-45 22 0 15,-62 21 0-15,-48 22 0 16,-53 36 0-16,-37 35-4 16,-42 56 1-16,1104-111-1554 0</inkml:trace>
  <inkml:trace contextRef="#ctx0" brushRef="#br0" timeOffset="10883.39">12481 10115 1108 0,'0'0'0'16,"0"0"33"-16,-31-12 0 16,9 3 25-16,-6 6 1 15,-9-6-2-15,-5-1 1 16,-4-4-11-16,-5-3 1 15,-11-2-28-15,-7 1 1 0,-3-1-3 16,-7 9 1-16,-4 1-3 16,-16 6 1-1,-11 5 1-15,-8 4 0 0,2-2 1 16,-1 8 1-16,-1 5-1 16,0 8 0-16,-7 6-1 15,7 12 1-15,-4 11-4 16,0 4 1-16,1 5-5 15,2 6 1-15,17-1-2 0,10 6 1 16,6 2-3-16,10 2 0 16,9-2-3-16,14-1 0 15,21-3-1-15,22 4 0 16,13 2-1-16,22-3 0 16,23-6-1-16,17-3 1 15,16-2-2-15,21 0 1 16,29 1-1-16,28-6 1 15,26-2-2-15,32-12 1 16,14-15-1-16,12-16 0 16,10-13 0-16,15-9 0 15,10-8 0-15,20-12 0 16,9-4-1-16,13-7 1 16,2-2-1-16,22-1 1 15,20-1-1-15,29 0 1 16,15 1 0-16,-3 1 0 15,-8-4 0-15,-9 0 0 0,-17-4 1 16,-24 3 0-16,-24-3 3 16,-30 4 1-16,-15 2 9 15,-34 0 1-15,-33-2 14 16,-29-2 1-16,-35 0 6 16,-36-1 1-16,-34-15-7 15,-29 1 1-15,-27-4-6 16,-24-6 1-16,-19-6-6 15,-32-3 0-15,-40-9-2 16,-28 0 0-16,-36-2-11 16,-50-3 0-16,-45-4-4 0,-27 4 0 15,-36 5-3-15,-42 7 1 16,-34 10-1-16,-24 6 0 16,-19 1-1-16,-24 7 0 15,-10 11-4-15,-27 15 1 16,-8 17-5-16,-27 16 0 15,-18 16 3-15,-8 29 0 16,-2 33-3-16,-34 46 1 16,-16 41-3-16,-17 51 1 15,626-216-1631-15</inkml:trace>
  <inkml:trace contextRef="#ctx0" brushRef="#br0" timeOffset="39366.83">2861 14189 1220 0,'0'0'0'16,"35"-17"39"-16,6 3 1 15,26 3 54-15,16 3 1 16,14 6-34-16,7 2 0 15,9 7-18-15,0 3 0 16,10 4-4-16,13 0 0 16,16 5-7-16,6 2 1 15,13-4-1-15,15 0 1 16,8 2-7-16,10 2 1 16,20 2-7-16,16-6 1 15,12-7-3-15,15-1 1 16,4-2 3-16,-2-7 0 15,-3-7 3-15,9-3 0 16,4-8 5-16,-9-4 1 0,-8-4 0 16,-9-5 1-16,-13-11-5 15,-20-5 0-15,-12-4-2 16,-14-5 1-16,-16 4-4 16,-15 0 1-16,-15-3-3 15,-21-2 0-15,-25-4-2 16,-19-6 1-16,-16-9-1 15,-18-11 0-15,-17-1 1 16,-28-6 1-16,-29-13 0 16,-30 0 1-16,-28-1-2 0,-36-7 1 15,-42-12-2-15,-37 6 1 16,-36 5-3-16,-32 5 0 16,-24 1-6-16,-13 8 0 15,-8 13-3-15,5 17 1 16,2 20-4-16,-10 8 1 15,-3 12-2-15,-4 18 1 16,8 15-3-16,-20 25 1 16,-20 21-2-16,2 26 1 15,7 27-1-15,-8 25 0 16,0 25 0-16,26 22 0 16,39 15 0-16,33 17 0 15,30 10 0-15,38 10 0 16,40 4 0-16,35-6 0 15,37-8 0-15,30-11 0 16,31-20-5-16,29-26 0 0,-16-157-2057 16</inkml:trace>
  <inkml:trace contextRef="#ctx0" brushRef="#br0" timeOffset="42866.44">8585 13976 951 0,'0'0'0'0,"42"-21"33"0,-3 2 0 16,2-2 28-16,1-1 0 15,14-2 4-15,10 1 0 16,18 4-18-16,1-3 0 16,1-4-15-16,4 3 1 15,16 8-9-15,5 4 0 16,2 3-6-16,9-1 1 15,14 2-2-15,14-2 0 16,7-10-3-16,19 2 0 16,9 1-2-16,18 3 1 15,14-1-2-15,5 0 0 16,2 2-3-16,9 5 1 16,9 5-1-16,12 0 1 0,7-1-3 15,0 3 1-15,7 0 2 16,7 7 1-16,6 7 3 15,-1 0 0-15,4-2-1 16,9 2 1-16,14 8-2 16,-4 6 1-16,-8 3 0 15,1 0 1-15,2-8-2 16,9 4 1-16,0 6-3 16,0-3 0-16,5-5-1 15,16 1 1-15,13 2-2 16,1-2 0-16,-2-3 0 0,11-4 0 15,11-4-2-15,7 2 1 16,-3 4 0-16,0 0 0 16,-1-4 3-16,5 4 0 15,2 3 7-15,-3 1 0 16,1-6 3-16,3-2 1 16,4 4 0-16,2 1 0 15,2 2 1-15,-12-3 1 16,-13-2-5-16,-7-2 1 15,-5 1 3-15,-8-1 0 16,-15 0 1-16,-13 1 1 16,-11 2 5-16,-20-2 0 15,-16-1-4-15,-22-1 1 16,-13-2 2-16,-28-4 0 16,-17-3-3-16,-20-4 0 15,-20-4-1-15,-23-3 1 16,-26-1-5-16,-20-5 0 0,-13-6-3 15,-15 0 0-15,-18 4-9 16,-1-10 0-16,-25 22-1903 16</inkml:trace>
</inkml:ink>
</file>

<file path=ppt/ink/ink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0:56:34.272"/>
    </inkml:context>
    <inkml:brush xml:id="br0">
      <inkml:brushProperty name="width" value="0.05292" units="cm"/>
      <inkml:brushProperty name="height" value="0.05292" units="cm"/>
      <inkml:brushProperty name="color" value="#FF0000"/>
    </inkml:brush>
  </inkml:definitions>
  <inkml:trace contextRef="#ctx0" brushRef="#br0">14360 6339 1075 0,'0'0'0'0,"-14"-19"28"0,1 5 1 16,-6-5 27-16,-2-2 1 15,-7-5-1-15,1-6 0 16,-3-5-1-16,2 1 0 16,-7 1-32-16,-2 2 1 15,-4-3 3-15,-5 0 1 16,-10 5-3-16,-6-1 1 15,-3 6-4-15,-1 2 1 16,-6 0 2-16,-4 1 1 16,-14 1-1-16,4 1 0 15,-4 4-1-15,0 0 1 16,-5-2-3-16,-8 5 0 16,-1 2-2-16,-1 3 0 15,-12 0-4-15,-5 6 1 16,1 6-3-16,-3 8 0 0,-12 4-4 15,2 4 1-15,-1 11-2 16,0-1 1-16,-6-5-3 16,-3 6 1-16,3-1-2 15,7 8 0-15,-1 4-1 16,3 4 0-16,-9 2-1 16,11 6 0-16,8 17-1 15,0-3 1-15,-3 2-1 16,10-3 0-16,16 9-2 15,1 2 0-15,6 6 0 0,7-5 1 16,9-3-2-16,16 3 1 16,15 0-1-16,6 1 0 15,12-1 0-15,11 0 0 16,8-5 0-16,9-4 0 16,15 0 0-16,7-3 0 15,14 5 0-15,13-4 0 16,10-6 0-16,14-4 0 15,12-3-1-15,9-4 1 16,13-5-1-16,5-4 1 16,14-4-1-16,10-3 1 15,24 3-1-15,10-8 1 16,11-1-1-16,6-6 1 16,-2-6-1-16,8-4 1 15,2-9-1-15,5-3 1 16,3-3-1-16,1-4 1 15,5-3 0-15,-2-6 0 0,-9-10 0 16,-1-2 0-16,-4-10 1 16,-9-3 0-16,-12-3 3 15,-14-2 0-15,-24-6 6 16,-13-2 0-16,-7-1 9 16,-15-8 0-16,-22-14 5 15,-16-10 1-15,-13-3 0 16,-12-7 1-16,-14-10 0 15,-14-4 0-15,-18-3-4 16,-17-6 1-16,-17-4-3 0,-22-1 1 16,-27 6 0-16,-21 3 1 15,-22-3-1-15,-33 13 1 16,-30 23-6-16,-49 15 0 16,-44 16-6-16,-54 30 1 15,-57 31-10-15,-64 36 0 16,-53 38-2-16,-52 36 0 15,571-119-1875-15</inkml:trace>
</inkml:ink>
</file>

<file path=ppt/ink/ink3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10:10.540"/>
    </inkml:context>
    <inkml:brush xml:id="br0">
      <inkml:brushProperty name="width" value="0.05292" units="cm"/>
      <inkml:brushProperty name="height" value="0.05292" units="cm"/>
      <inkml:brushProperty name="color" value="#FF0000"/>
    </inkml:brush>
  </inkml:definitions>
  <inkml:trace contextRef="#ctx0" brushRef="#br0">5013 6522 1131 0,'0'0'0'0,"-55"-12"31"16,-1-1 0-16,-4-7 34 16,-4 0 0-16,1-3 0 15,-4-1 0-15,-11-4-33 0,-3-1 1 16,-4 3-13-1,-1 5 0-15,-4 6-6 0,-9 6 0 16,-5 2-1-16,0 7 0 16,0 7 0-16,-4 9 1 15,-10 6-2-15,0 11 0 16,7 12-1-16,-4 9 0 16,-5 16-2-16,2 8 0 15,4 5-1-15,-3 7 1 16,-1 2-4-16,10 10 1 15,13 6-3-15,2 2 1 16,-8 1-2-16,2 14 0 16,13 6-1-16,-1 11 1 15,-3 14-2-15,6-6 1 16,3 3-1-16,8-3 1 16,13 4 0-16,7-1 0 15,13 2 0-15,3-4 0 0,5-8 0 16,6-8 0-1,8-5 0-15,7-7 0 0,8 5 0 16,8-8 0-16,8-13 1 16,4 0 0-16,6 0-1 15,5 1 0-15,4-8 0 16,7-3 0-16,7 2 0 16,14-2 1-16,16-6-1 15,8-1 1-15,-4-5 0 16,8 2 1-16,9 8 0 0,5-2 1 15,2-3 0-15,4 2 1 16,5 5 0-16,1-2 0 16,6-5 1-16,13 5 0 15,1 0-1-15,7-8 0 16,-2-7-1-16,11-6 1 16,12-3-1-16,9-7 1 15,9-5-1-15,6-2 0 16,13-2-1-16,0-1 1 15,4-6 1-15,10 1 0 16,8-6 0-16,5-5 1 16,3-7 0-16,6-1 0 15,10-4 2-15,3-2 0 16,5-2 2-16,-1 3 0 16,11-1 0-16,12 7 0 15,4 2 1-15,12 0 0 16,23 3 0-16,-2-3 0 0,-9-7-1 15,13 2 0-15,5-1-1 16,12-1 1-16,6 2-2 16,3 0 0-16,16-1 2 15,2-1 1-15,3-3-1 16,6-2 0-16,12-1 1 16,5 5 1-16,8-1-4 15,-1-3 0-15,6-2 0 16,10 0 0-16,7 1-1 15,-1 1 1-15,-2 0-1 0,1-4 1 16,6 4-2-16,-2 2 0 16,-2 2-1-16,-1 0 1 15,-8 4-2-15,-1-3 1 16,-4-3-1-16,5-1 1 16,8 2 0-16,-4-5 0 15,0 0 0-15,0-1 1 16,5-4-1-16,-1-4 0 15,-1-7 0-15,4-3 0 16,6 0-1-16,6-3 1 16,6-11-1-16,-4-3 0 15,-5-6-1-15,0 1 1 16,3-6-2-16,9-7 0 16,0-8-1-16,-1-9 1 15,1-7 0-15,0-6 0 16,0-6 0-16,-10-7 0 0,-7-7 0 15,-13-3 1-15,-23-7-1 16,-17-7 0-16,-22-7 0 16,-24-4 0-16,-23-5 1 15,-32 1 1-15,-28-8 0 16,-30-1 1-16,-28-11 1 16,-27 0 0-16,-30 1 1 15,-30-5 0-15,-28-6 0 16,-24-7 1-16,-28-7-1 15,-23-8 1-15,-28-11-1 16,-24-4 1-16,-28-8 0 0,-26-2 0 16,-20 4-3-16,-22 1 1 15,-24 3-2-15,-26 4 1 16,-29-3-3-16,-26-1 1 16,-14-4-1-16,-26-5 0 15,-17-3-1-15,-29-8 1 16,-24 0-1-16,-22 4 0 15,-16 1-1-15,-27-1 1 16,-24 3-1-16,-26 8 1 16,-36-2-1-16,-37 11 0 15,-49 4 0-15,-27 13 0 16,-39 8 0-16,-35 25 0 16,-46 16-1-16,-35 26 1 15,-38 19-1-15,-48 35 0 16,-26 39-1-16,-54 42 1 15,-33 44-1-15,-38 39 0 0,-52 45-1 16,-36 53 1 0,-39 58-1-16,-43 64 1 0,1197-348-1816 15</inkml:trace>
  <inkml:trace contextRef="#ctx0" brushRef="#br0" timeOffset="11467.89">9465 7954 795 0,'23'-4'0'16,"44"-6"14"-16,19 3 0 15,13-2 30-15,2 4 0 16,8-2 14-16,11-2 1 16,7-3-7-16,5 5 1 15,4 2-7-15,16-3 1 16,7 2-10-16,12 3 1 15,10 3-9-15,13-4 1 0,9 4-9 16,14 0 1 0,4-8 4-16,13 4 0 0,3 4-1 15,6-3 1-15,15-1-1 16,6 3 1-16,8-4 4 16,8 1 0-16,13 1-2 15,5-1 1-15,4 1 3 16,14 1 1-16,3-5-1 15,5 2 1-15,6 5 2 16,7 0 1-16,-5 3 8 0,5 1 0 16,10 1-2-1,1-2 1-15,-1-4-4 0,2-1 0 16,6 2-3-16,-2 0 1 16,-9 0-9-16,-2 2 1 15,-5-1 2-15,-9 5 1 16,-4-3 2-16,-11 1 1 15,-7 1-4-15,-20 0 0 16,-16 2-2-16,-19 1 0 16,-22-4-2-16,-23-4 0 15,-12 0-4-15,-23 2 0 16,-21 1-2-16,-16 1 0 16,-12-8 0-16,-16-1 1 15,-20-5-7-15,-6-4 1 16,-3-7-9-16,8 0 0 15,10-3-7-15,11-9 1 16,-106 33-2056-16</inkml:trace>
  <inkml:trace contextRef="#ctx0" brushRef="#br0" timeOffset="37754.94">28774 9021 1332 0,'-17'-8'0'15,"-29"-16"33"-15,-18-8 1 16,-12-1 41-16,-12-1 0 16,-18-4-8-16,-8-2 0 15,-8-2-27-15,-7 1 1 16,-8 1-17-16,-13-3 0 16,-11 0-8-16,-12 3 1 0,-6 5-4 15,-14 1 1-15,-4 2-1 16,-13-2 0-16,-11 1 2 15,-10 0 1-15,-5 4 0 16,-15 4 0-16,-4 5 0 16,-6 4 0-16,0 4 0 15,-13 7 0-15,-1 5 0 16,-7 7 0-16,-11 7-2 16,-2 3 0-16,-8 11-3 15,7 8 0-15,5 14-4 0,8 7 0 16,5 2-2-16,8 7 1 15,7 5-3-15,16 10 0 16,4 7-1-16,19 6 1 16,23-4-1-16,19-2 0 15,25 4-1-15,23-6 0 16,21-4-1-16,21-11 1 16,22-2-1-16,18 5 0 15,24 4 0-15,21 0 0 16,23-4 0-16,23-3 0 15,23-5 0-15,21-4 0 16,24 4 0-16,24 0 0 16,24-11 0-16,34-3 0 15,31-10 0-15,24-1 1 16,22-3 0-16,18-5 1 16,25-5 1-16,6-4 0 0,19-5 2 15,10 0 0-15,21-7 2 16,7-3 0-16,21-4 7 15,-6-1 0-15,-14-6 6 16,5-2 0-16,3-8 5 16,3-7 0-16,5-7-2 15,-8-7 1-15,-13-8-1 16,-15-6 1-16,-13-5-3 16,-27-5 1-16,-33-9 2 15,-38 2 0-15,-31 0-2 16,-47 9 0-16,-42 10-2 0,-35 5 0 15,-33 11-2-15,-26 3 1 16,-24-2-9-16,-30 6 1 16,-33 6-8-16,-24-5 0 15,83 21-1980-15</inkml:trace>
</inkml:ink>
</file>

<file path=ppt/ink/ink3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11:02.458"/>
    </inkml:context>
    <inkml:brush xml:id="br0">
      <inkml:brushProperty name="width" value="0.05292" units="cm"/>
      <inkml:brushProperty name="height" value="0.05292" units="cm"/>
      <inkml:brushProperty name="color" value="#FF0000"/>
    </inkml:brush>
  </inkml:definitions>
  <inkml:trace contextRef="#ctx0" brushRef="#br0">28970 10982 1332 0,'0'0'0'16,"-40"-15"31"-16,-8 1 0 15,-12 3 33-15,-12 4 0 16,-10 0-20-16,-7-1 0 16,-7-4-26-16,-2-9 0 15,-7-3-6-15,-7-4 1 16,-8-1-3-16,-7 3 1 16,-7-2-2-16,-15 7 1 15,-15 4-3-15,-16 0 1 16,-5 1-2-16,-16 0 0 15,-11 1-1-15,-12-2 0 16,-12-4 0-16,-7 3 0 0,-15 1 0 16,-5 0 1-16,-12-2-1 15,-14-9 0-15,-15-6 0 16,-15 1 0-16,-5-4 3 16,-19 4 0-16,-8 4 2 15,-7 5 0-15,-5 6 6 16,-20 6 0-16,-10-1 1 15,-15 6 0-15,-10 7-2 0,-12 1 0 16,-2-2 0 0,-4 1 1-16,1 3-5 0,-3-5 1 15,-5-5-3-15,-5 0 0 16,0 1-2-16,2-5 0 16,-6-4-2-16,6-6 1 15,3-3-2-15,2-6 1 16,-1-3 0-16,1-1 1 15,5-1 0-15,0 4 0 16,1 2 2-16,4 9 0 16,-3 5 3-16,6 6 1 15,-1 4-4-15,6 2 0 16,7 1-1-16,-1 2 0 16,-1 0-3-16,2 5 1 15,-7 4-2-15,6 3 1 16,1 3-1-16,5 8 1 15,11 8-1-15,6 19 0 16,19 14-1-16,-5 11 0 16,-4 1-1-16,21 10 1 0,31 13-2 15,7 7 1-15,4 8-1 16,23 10 1-16,25 15-1 16,22 8 0-16,27-2 0 15,30 4 0-15,39 0 0 16,19 5 0-16,25-2-1 15,30-5 1-15,30-12-2 16,21-1 0-16,19-1-5 16,20-5 0-16,23-9-7 0,28 1 0 15,30-3-5-15,23-6 1 16,21 0-4-16,24 0 1 16,36 1-2-16,27 2 1 15,28-3 3-15,17 0 1 16,29-2 0-16,6-12 1 15,15-4 4-15,28 1 0 16,21-6 1-16,25-7 1 16,1-10 2-16,13-12 1 15,23-5 0-15,7-2 0 16,4 1 0-16,18 3 0 16,19 1 1-16,-2 2 1 15,3-2 0-15,11 2 1 16,14 1-1-16,5 1 1 15,4 4 3-15,14-2 1 16,19-1 1-16,-2-1 0 0,-10-3 0 16,16 0 1-16,3-8 1 15,1 2 1-15,4 0 1 16,-4-2 0-16,-8-2 2 16,7-3 1-16,2-7 3 15,-5-1 0-15,-9-8 0 16,7-3 1-16,14-3 1 15,-3-6 0-15,-14-5-1 16,4-9 0-16,3-9-2 16,0-7 0-16,-13-4 1 0,-7-9 0 15,-5-8 3-15,1-8 0 16,6-6 1-16,-21-8 0 16,-11-13-1-16,-10-5 0 15,-13-8-4-15,-14-4 0 16,-12-3-1-16,-34-4 0 15,-22-4-1-15,-42-9 1 16,-32-1-1-16,-35-2 1 16,-29-10 1-16,-28-6 1 15,-31-6 2-15,-34-8 1 16,-31-8 7-16,-26-5 0 16,-25-13 0-16,-23-4 0 15,-26-11 4-15,-25 0 0 16,-23-5 0-16,-25-4 1 15,-27 0-1-15,-22 6 1 16,-21 3-5-16,-29 2 0 16,-27-1-2-16,-38 0 1 0,-31 4-4 15,-29 7 1-15,-31 7-1 16,-36 9 0-16,-21 13-2 16,-35 8 0-16,-28 3-1 15,-34 10 0-15,-22 18-2 16,-35 8 1-16,-22 9-1 15,-39 17 0-15,-25 24-2 16,-29 18 0-16,-15 21-1 16,-31 8 1-16,-24 14-2 15,-12 16 1-15,-35 17-6 0,-5 17 0 16,-2 22 0-16,3 17 0 16,743-108-1966-16</inkml:trace>
</inkml:ink>
</file>

<file path=ppt/ink/ink3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11:39.674"/>
    </inkml:context>
    <inkml:brush xml:id="br0">
      <inkml:brushProperty name="width" value="0.05292" units="cm"/>
      <inkml:brushProperty name="height" value="0.05292" units="cm"/>
      <inkml:brushProperty name="color" value="#FF0000"/>
    </inkml:brush>
  </inkml:definitions>
  <inkml:trace contextRef="#ctx0" brushRef="#br0">9908 11884 1108 0,'0'0'0'0,"0"0"30"16,0 0 0-16,-18 10 37 16,18-10 1-16,0 0-2 15,0 0 0-15,0 0-27 16,18-7 0-16,8-1-13 0,6 2 0 15,1 1-7-15,3 3 1 16,4 4-7-16,6 0 1 16,9-4 1-16,8-1 1 15,17-1-1-15,-4 4 1 16,1-5-5-16,4-2 1 16,9-2-1-16,6-1 0 15,2 0-1-15,6-6 0 16,9 1-3-16,5 1 1 15,1 2 14-15,1 5 1 16,12 5-1-16,-2-3 1 16,-6 1 6-16,1 4 0 15,6 4 2-15,-1 1 1 16,-8-3-6-16,5 1 0 16,0 4-3-16,3-3 0 15,1 1-5-15,-2-5 1 0,-1 0-2 16,3 0 0-16,5 1 1 15,0 1 1-15,-6-4-1 16,8 1 0-16,8 1-1 16,-1 0 1-16,-1 1-3 15,1 3 0-15,0 3-2 16,1-4 0-16,11 1-3 16,7 1 0-16,-2 0 0 15,-1 2 1-15,-4-2-3 16,3-1 1-16,6 4-1 0,5-1 0 15,9 2-1-15,2 0 0 16,3-6-2-16,0-1 1 16,-5 1-1-16,5-3 1 15,6 0 0-15,12-7 0 16,1 6-1-16,5-5 0 16,6 3 0-16,3-1 1 15,8 1 2-15,0 3 1 16,-4 3-1-16,8-1 1 15,4 3 0-15,8 1 0 16,3 2 1-16,9-3 1 16,2 2 0-16,8-7 1 15,4-3-3-15,13 1 1 16,-1-1-1-16,11-1 1 16,13-4-2-16,17-1 1 15,5 5-1-15,2 4 1 0,11 0-1 16,3 4 1-16,7 5-1 15,1-1 0-15,-5 4 2 16,5 2 0-16,2 10 1 16,13-3 0-16,8-5 5 15,-1-2 1-15,-5-2 2 16,-4-2 0-16,-1-1-2 16,-8-1 0-16,-6-2-1 15,-22 2 1-15,-17 4-1 16,-20 1 1-16,-28-3-3 0,-19 2 0 15,-25 7-2-15,-27 2 1 16,-26 0-4-16,-21 3 1 16,-16 3-4-16,-16-6 1 15,-111-21-2227-15</inkml:trace>
  <inkml:trace contextRef="#ctx0" brushRef="#br0" timeOffset="4717.09">2861 13081 996 0,'0'0'0'15,"0"0"29"-15,0 0 1 16,18-5 37-16,3 0 1 15,11-2-3-15,5 4 0 16,8 3-12-16,12 1 0 16,12 3-31-16,3-1 1 15,4 2-1-15,10-3 0 16,18 2 6-16,9-1 1 16,-3 0-2-16,10 3 0 15,12-1 5-15,7 2 0 16,1 1-2-16,10 1 0 15,12-5 3-15,5-1 1 16,13-1-9-16,5-1 0 16,9-2 7-16,2-1 0 15,-2-5 3-15,9 0 0 16,5 0-4-16,2-3 1 16,-2 5-5-16,-3 1 0 0,3-1-4 15,7-2 0-15,2 0-3 16,0 0 0-16,-3 0-2 15,1 2 1-15,2 0 3 16,-6 5 0-16,6 3-4 16,-3 3 1-16,6-6-2 15,-3-4 1-15,4-1-5 16,-2 1 1-16,-1 4-3 16,4 0 1-16,1 0-2 0,2 0 0 15,5 0-2-15,-1 0 0 16,2 0-2-16,4 0 1 15,10 0-2-15,4 0 1 16,3 0-2-16,0 0 0 16,6 0-1-16,-4 0 1 15,3 0-1-15,-6 0 0 16,-3 2-1-16,-6 3 0 16,5 2-1-16,5 4 1 15,-3-1-1-15,7-1 0 16,3-2 0-16,11 0 1 15,1 1-1-15,5-1 1 16,2 0 0-16,1 0 0 16,3-5 0-16,4 1 0 15,17 2 0-15,8-1 0 16,13-1 0-16,1 1 0 16,7-1-1-16,17-1 1 0,11-4 0 15,10 1 0-15,16 1 0 16,9-2 0-16,15-5 0 15,18-2 0-15,12-3 0 16,22 0 1-16,30 2 0 16,11-3 0-16,3-4-1 15,16 2 1-15,3-1-1 16,6 6 1-16,6 4-1 16,-12 6 1-16,-13 9 1 0,-17 3 1 15,-17 0 4-15,-19 4 1 16,-29 5 4-16,-17 3 0 15,-19 0 1-15,-33 0 1 16,-26 1-2-16,-28-5 1 16,-30-2-1-16,-25-1 1 15,-33 2 2-15,-30-3 0 16,-32-6 0-16,-34-3 0 16,-29 0-3-16,-27 0 1 15,-21 0-5-15,-8 3 0 16,-6 6-10-16,-9-1 1 15,-7 8-5-15,-5-6 0 16,-11-17-2108-16</inkml:trace>
  <inkml:trace contextRef="#ctx0" brushRef="#br0" timeOffset="6683.19">3641 13872 907 0,'0'0'0'16,"60"-14"20"-16,-2 2 1 0,9 5 12 16,9 6 1-16,12 2 3 15,9 1 1-15,-2-2-8 16,6 0 0-16,15 7-11 15,1 0 0-15,-12-2-6 0,12 0 1 16,13 9-2-16,1-2 0 16,-11 6 0-16,9 1 0 15,12 1 0-15,16 3 1 16,5-1 2-16,11 4 1 16,-2-3 2-16,9 4 0 15,5 3 0-15,6-2 0 16,3-11 0-16,14-2 0 15,3-6-3-15,12-5 1 16,9-1-1-16,14-1 0 16,16 1-2-16,14-8 1 15,20-5-2-15,2-2 0 16,0-1-2-16,18 1 1 16,14-2 0-16,0 1 1 15,8-1-1-15,1 3 0 16,8 3-1-16,-3 1 1 15,-1 3-3-15,11 1 0 0,27 1-2 16,4 2 1-16,-4 0-1 16,7 2 1-16,3 0-2 15,13-2 1-15,23-6-3 16,10 1 1-16,3 2-1 16,8 1 1-16,19-3 0 15,4 3 0-15,2 0 0 16,10 2 1-16,9 4 3 15,6 4 0-15,17 6 3 16,-5 2 1-16,-10-6 1 0,0 6 1 16,1 8 1-16,10 2 0 15,9 2 0-15,-1-1 1 16,-2 3-1-16,-13-6 1 16,-19-3-3-16,-8 3 1 15,-10 5-2-15,-10 4 1 16,-23 4 1-16,-16-1 1 15,-21 2 2-15,-30-5 0 16,-18-5 9-16,-30-4 1 16,-24-8 5-16,-32-1 1 15,-36-1 3-15,-28 0 1 16,-27 0-7-16,-30-1 0 16,-23 1-8-16,-28-2 1 15,-22 1-11-15,-16-3 0 16,-53-10-1740-16</inkml:trace>
  <inkml:trace contextRef="#ctx0" brushRef="#br0" timeOffset="7537.99">3556 15525 1052 0,'0'0'0'15,"53"10"22"-15,-4-1 1 16,18 5 26-16,16 0 0 15,21-4-1-15,13-3 1 16,19-4-15-16,12-3 1 16,25-1-14-16,33-6 1 15,29-4-1-15,19-1 1 16,26-3-3-16,18-11 1 16,14-12 2-16,2-4 1 15,0-3 0-15,14 4 1 16,15 9 7-16,-14-1 1 15,-22 2 9-15,-21 2 1 16,-7 3 0-16,-16 5 0 0,-15 7 0 16,-13 4 0-16,-15 1-4 15,-17 2 0-15,-12 2-13 16,-6 2 0-16,4-1-4 16,-4-1 1-16,-185 5-1568 15</inkml:trace>
</inkml:ink>
</file>

<file path=ppt/ink/ink3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14:08.928"/>
    </inkml:context>
    <inkml:brush xml:id="br0">
      <inkml:brushProperty name="width" value="0.05292" units="cm"/>
      <inkml:brushProperty name="height" value="0.05292" units="cm"/>
      <inkml:brushProperty name="color" value="#FF0000"/>
    </inkml:brush>
  </inkml:definitions>
  <inkml:trace contextRef="#ctx0" brushRef="#br0">19689 6002 1243 0,'21'3'0'16,"35"6"37"-16,20 3 1 15,7 2 37-15,10 1 0 16,8 1-5-16,3-8 1 16,0-4-28-16,2-2 0 15,7 1-10-15,0 1 0 16,0-3-7-16,-1 6 1 15,10-3 6-15,5 6 0 16,-3 0 3-16,6 3 0 16,13-3-2-16,18 0 1 0,8 1-7 15,7-1 1-15,2-8 0 16,9 1 1-16,-1 1 2 16,-1-4 1-16,0 0-3 15,0-7 0-15,0-4-5 16,1 1 1-16,-12 5-4 15,-6-4 1-15,-16-6-1 16,-6-6 0-16,-1-3 2 0,-1-2 1 16,-3 1 2-16,-8-2 1 15,-13-6-4-15,-4 0 0 16,-1 4-5-16,-13-1 1 16,-10-8-2-16,-9-7 0 15,-15 0-3-15,-8 4 0 16,-14-1-2-16,-11 6 0 15,-10 3-2-15,-16-4 1 16,-14-6-2-16,-15 2 1 16,-15 1-3-16,-9 2 1 15,-7-7-1-15,-20-4 0 16,-13-4-1-16,-10 1 1 16,-5 3-1-16,-10-1 1 15,-13-3-3-15,-12 4 1 16,-14-1-3-16,-18 1 1 15,-16-4-2-15,-10 6 0 16,-11 7-2-16,-15 7 1 0,-10 7-1 16,-19 6 0-16,-12 8 0 15,-15 3 0-15,-4 5 0 16,-13 10 0-16,1 9 0 16,3 9 0-16,8 6 0 15,2 10 0-15,-1 10 0 16,4 5 0-16,4 6-1 15,16 1 1-15,14 4-1 16,15 0 0-16,27-4-1 16,25-2 1-16,20 4-1 0,28-3 1 15,28-7-1-15,26-8 0 16,20-1-1-16,28 6 1 16,33 4-2-16,33 4 1 15,31-2-2-15,32-3 1 16,33-4-2-16,36 3 0 15,40-6-2-15,44-4 0 16,34-11-1-16,33-13 1 16,36-19-1-16,26-4 0 15,19-11-13-15,6-6 0 16,-413 21-1984-16</inkml:trace>
  <inkml:trace contextRef="#ctx0" brushRef="#br0" timeOffset="16646.79">25208 11432 873 0,'0'0'0'0,"0"0"34"16,24-9 1-16,-17 9 32 16,1 0 1-16,0-5 4 15,1 2 0-15,-2 1-15 16,0 0 1-16,2-5-23 16,-4 2 0-16,2-3-2 15,2 1 1-15,5-2-5 16,2-1 1-16,5-1-6 15,8 3 0-15,6-1 2 16,2 0 1-16,4 2 1 16,3 2 0-16,5 2-1 0,4 1 0 15,3 2 4-15,6 0 1 16,3-4 0-16,11-2 0 16,14-3-6-16,7-3 1 15,11 3 7-15,15 0 0 16,17 3-9-16,8 0 1 15,14 3 1-15,13 1 0 16,5 0-4-16,-4 4 1 16,0 3-1-16,-3 2 0 15,0 2 2-15,0 0 1 16,-7-1 10-16,-7 1 1 16,-8-4 8-16,-3-3 1 15,1-6-5-15,-5-3 0 16,1-1-6-16,-11-1 0 15,-9-6-5-15,-8 2 1 0,-10 5-4 16,-5-1 1-16,-8 0-7 16,-15 4 1-16,-12 4-5 15,-14 4 0-15,-9 7-12 16,-12 1 0-16,-32-11-2075 16</inkml:trace>
  <inkml:trace contextRef="#ctx0" brushRef="#br0" timeOffset="18553.91">2503 12124 839 0,'0'0'0'0,"46"2"20"15,9 3 0-15,12 2 17 0,5 2 0 16,0 1 6-16,0-1 0 16,1-4-1-16,11 2 1 15,6 2-19-15,6-1 0 16,-6-6 4-16,8 1 0 15,12 4 6-15,-1 2 1 16,-1-2-1-16,5 0 0 16,14 5-3-16,3 0 1 15,4-2-6-15,2 1 0 16,2-2-1-16,13-3 0 16,12-6-1-16,1 2 0 15,1-4 0-15,3 2 0 16,-4-5 2-16,5 0 1 15,4 0-4-15,9 0 1 16,7-1-3-16,8 0 0 16,6-3-2-16,2-3 1 15,6 1 0-15,-3 3 0 0,-1-1-1 16,1 0 0-16,5 1-1 16,8-1 1-16,-4-3-2 15,9 3 1-15,-6-3 1 16,8 4 0-16,5-1-1 15,-8 0 1-15,-2-3-4 16,-1 0 1-16,2 2-1 16,7 1 1-16,12 0-1 15,1-1 1-15,-4-2-1 0,-1 0 1 16,0 5-1-16,-3 0 1 16,-3 0-2-16,0 4 0 15,-8 3 0-15,3 0 0 16,-1-2-1-16,-1 0 0 15,4 4 0-15,-12 0 1 16,3-1-2-16,-1 1 0 16,3 0-1-16,1 1 0 15,-6 2-1-15,6-1 0 16,-5-1-1-16,5-3 1 16,-2 4-1-16,1 1 1 15,-3 0-1-15,-3 2 0 16,2-3-1-16,3 2 1 15,4 1-2-15,-1 4 0 16,-6 3-1-16,5-6 0 16,-3-3 0-16,4 1 0 15,-1 2-1-15,-1 3 0 0,-1-4 0 16,-3 1 0-16,5-3 0 16,-2 2 1-16,0 0 0 15,2 0 0-15,-3 0 0 16,4 0 1-16,0 0 0 15,4 0 0-15,4 0-1 16,8 0 0-16,1-2 0 16,-2-3 0-16,2 1 0 15,3 1 0-15,7-3 0 0,2-1 1 16,3 0 1 0,1 4 1-16,0-2 2 0,-4 1 1 15,5 0 1-15,5 1 1 16,1 1 0-16,-6-1 1 15,1-3 2-15,-3-2 0 16,6-5 2-16,-6-1 0 16,6-1-3-16,0-3 1 15,0 1-3-15,-7-2 1 16,-2 0-1-16,-20 3 1 16,-8-3-2-16,-11 5 0 15,-15 5 0-15,-8-1 1 16,-11 3-2-16,-15 0 0 15,-14 0-3-15,-16 0 1 16,-20 0-3-16,-12 0 1 16,-8 0-4-16,-8-2 1 15,-12-1-2-15,-13-1 1 0,-10 1-2 16,-18 1 0-16,-15 2-2 16,-12 0 0-16,0 0-3 15,-8 0 0-15,0 0-14 16,-23 7 1-16,23-7-2192 15</inkml:trace>
  <inkml:trace contextRef="#ctx0" brushRef="#br0" timeOffset="22906.91">3198 13061 1019 0,'0'0'0'0,"0"0"18"16,23 6 1-16,-18-2 21 15,7-1 1-15,6 1 5 16,5-1 0-16,0 2-9 0,-4 4 0 15,3-2-14 1,4 3 0-16,8 3-1 0,4 0 1 16,8 1-3-16,9 0 1 15,7 2-3-15,1-4 1 16,-3-4 3-16,4-8 1 16,6 0 0-16,8-5 0 15,8 2-2-15,-1-2 0 16,-2-6 3-16,5 3 1 15,7 2 2-15,4 3 0 16,-7-4-1-16,1 2 0 16,2 5-3-16,6-4 1 15,1 3 1-15,-6-1 1 16,-1 0 7-16,0-1 0 16,13-1 0-16,-8 2 1 15,-6 1-3-15,-3 1 0 16,8 0-3-16,0 0 1 0,-9 0-8 15,0 0 1-15,2 0-3 16,3 1 1-16,4 1-2 16,-4 0 0-16,-2 0 3 15,3-2 1-15,2 0 0 16,3 1 1-16,-11 1-2 16,5 0 0-16,13-4-4 15,-4-1 1-15,-5-1-2 16,5 1 1-16,1 1-5 0,3-3 1 15,-6 1-2-15,-1 3 0 16,1-1 0-16,2 0 1 16,0 0-1-16,-5-1 0 15,5-2 1-15,0 0 0 16,9 3-1-16,-3 0 0 16,-6-5 1-16,3 4 0 15,8 3-1-15,-2 1 1 16,-6-2 0-16,1-1 1 15,7 4-2-15,-4 1 1 16,-7 1-2-16,0-1 1 16,3-3 0-16,-1 0 1 15,-9 0-1-15,0 0 0 16,9 0-1-16,-2 0 1 16,-7-7-2-16,6 4 1 15,1 1-2-15,0 0 0 16,-6-1-1-16,1 1 1 15,-4 0-1-15,2 2 1 0,1 0-2 16,-3 2 0-16,-11 0 1 16,8 1 1-16,3 1 0 15,1-3 0-15,-8-2-2 16,-2-1 1-16,1 4 0 16,-1-1 0-16,4 1-2 15,-5-2 1-15,-8 0-1 16,4 0 0-16,2 0-2 15,2 0 0-15,-4 0-1 0,-3 0 1 16,-2 0-1-16,5 0 0 16,3 0 0-16,3 0 1 15,-6-2-1-15,2-3 0 16,-2-2 0-16,4 2 0 16,-1 2 0-16,-2-1 1 15,-3 1 0-15,-3-1 0 16,1 3 0-16,5-3 0 15,2 2 0-15,-6 1 1 16,-6-3-1-16,4 2 1 16,-2 2-1-16,5 0 0 15,-3 2-1-15,2 0 0 16,-6-2 0-16,-3 2 0 16,7 1 0-16,-2 1 1 15,5-1 0-15,-6 1 1 16,-6-1-1-16,-2 0 0 15,0 1 1-15,4 1 0 0,3 2 0 16,1 0 1-16,-6-2 0 16,-4-1 0-16,1-1-1 15,3 2 1-15,0-3-1 16,5 3 0-16,0 2-2 16,-3 0 1-16,-4-7-1 15,2 0 1-15,6 0-1 16,-1 2 0-16,-1 1-1 15,-4-1 0-15,1-2-1 16,1 0 1-16,2-2-1 0,1 0 1 16,7 1-1-16,-3-1 1 15,-5-3-1-15,-4 1 1 16,2 4 0-16,-4 2 0 16,6 0 0-16,-3-2 0 15,3-4 0-15,-4 1 0 16,2-1 0-16,-1 1 1 15,1 1-1-15,2-3 0 16,-1 2-1-16,-1-1 1 16,-5 1 0-16,3-1 1 15,5 1-1-15,2-1 1 16,0 1 0-16,-5-1 1 16,-6-1 0-16,1-2 0 15,3 2 1-15,2 2 0 16,1-3 0-16,-1-1 1 15,0 2-1-15,-2 2 0 16,0-2 3-16,5-1 0 0,1 5-1 16,-1-3 1-16,-3-1 1 15,0 0 0-15,1 3-1 16,2 2 0-16,2 4 0 16,-1-3 0-16,-3-2 0 15,-3-1 0-15,-3 4-1 16,1-1 0-16,6 1-1 15,-1 0 0-15,1 0-2 16,-4-1 1-16,0-2-1 16,-5-3 1-16,1 1-2 0,6 1 0 15,3 4 0-15,-1-1 1 16,-8-2-1-16,-3-3 1 16,-2 1 0-16,6 1 0 15,-1 4-1-15,6-1 1 16,2 1 0-16,-2-4 0 15,-6-4 1-15,1-1 0 16,8 5-1-16,4 2 1 16,1 0 0-16,-3 0 0 15,-7-4-1-15,1 3 0 16,2 2 0-16,2 5 0 16,6-3 0-16,-2-1 0 15,-4 3-1-15,0-3 1 16,3-1-1-16,0 1 0 15,10 3 0-15,-4 1 0 16,-5-1 0-16,2 0 1 0,5 0-1 16,1 0 0-16,-1 0 0 15,-2-1 0-15,-1-2 0 16,-1 5 1-16,7 0-1 16,1-1 1-16,-6 1-1 15,2-5 0-15,3 0 0 16,4 0 1-16,2 3-1 15,2 0 1-15,-6-3-2 16,3 1 1-16,6-1-1 16,2 0 1-16,0-4-1 0,0 0 0 15,1 2 0-15,4 0 0 16,0 0 0-16,-1-5 0 16,1 3-1-16,2 0 1 15,5-3-1-15,3 0 1 16,3 3-1-16,3-5 1 15,3-3 0-15,4 0 0 16,4 4 0-16,-1 1 0 16,-1-2 0-16,5 2 0 15,6 2 0-15,4-2 0 16,1 3 0-16,-1 0 0 16,1-1 0-16,0 1 0 15,6 0 0-15,1 0 1 16,-2-1-1-16,-4 0 1 15,3-1-1-15,-1 2 0 16,-2 2-1-16,1 0 1 16,-1 0-1-16,-1-1 1 15,-4-1 0-15,-4-2 0 0,-6 4 0 16,-6-1 0-16,-10-3-1 16,-4 2 1-16,-5 4 0 15,-8 2 0-15,-6-3-1 16,-12-1 1-16,-10 0-1 15,-6 4 1-15,-6-4-1 16,-11 3 1-16,-11 1-1 16,-8 1 1-16,-5-3-1 0,-5-1 0 15,-8-1 0-15,-10 0 0 16,0 0 0-16,0 0 0 16,0 0-1-16,-25-12 0 15,25 12-2549-15</inkml:trace>
  <inkml:trace contextRef="#ctx0" brushRef="#br0" timeOffset="25490.92">3235 14154 1209 0,'0'0'0'0,"26"-1"35"0,1-3 1 16,1 2 28-16,2 4 0 15,7 3-11-15,9-3 1 16,0-5-21-16,7-3 0 16,1-2-13-16,-1-1 0 15,-1-3 9-15,-7 2 1 16,3 3 0-16,1 3 1 16,3 4-2-16,2 2 0 15,10-2 1-15,3 2 1 16,-4 3-6-16,-1-3 1 15,1-8 1-15,6-2 1 16,12-4-7-16,-3-2 1 16,-6-4 7-16,-1 1 0 15,-4 3 1-15,2 2 1 16,7 0 0-16,-4 3 1 16,0 2 0-16,-8 1 0 0,-10-1-6 15,1 0 1-15,0 2 3 16,12-2 1-16,9 1-3 15,-4 1 1-15,-12-2-2 16,-2 0 0-16,-8 4-1 16,4-1 0-16,1 1-4 15,7-7 1-15,1-1 0 16,-5 1 0-16,-8-1 0 16,-8 3 0-16,-7-1-2 15,-3 2 0-15,0 0-2 0,-4 2 1 16,2 0-2-16,2 3 0 15,8 4-3-15,3 0 1 16,1-4-3-16,-4-2 1 16,-4 1-1-16,-5 0 1 15,5-1-2-15,-8 1 0 16,-2-3-1-16,-3-1 0 16,0 2 3-16,0 0 0 15,-2 2-1-15,2 3 0 16,-5 1-3-16,5 1 0 15,-4 2-1-15,2-4 1 16,-7 1-3-16,1 1 1 16,-7 0-1-16,1-1 0 15,0 1 0-15,-9-2 0 16,5 4 0-16,-5-4 0 16,9 3-1-16,-9-3 0 15,0 0 0-15,0 0 1 0,5 0-1 16,-5 0 1-16,0 0-2 15,0 0 1-15,0 0-1 16,0 0 0-16,0 0-1 16,0 0 0-16,-8 0-4 15,-1-3 1-15,9 3-2353 16</inkml:trace>
  <inkml:trace contextRef="#ctx0" brushRef="#br0" timeOffset="29152.74">6960 13839 1231 0,'0'0'0'15,"21"0"37"-15,8 0 0 0,2 7 37 16,10-2 1-16,3 4-17 16,6-2 0-16,9-2-29 15,3-3 0-15,-2-4-11 16,4 0 0-16,12 2-6 16,6 2 1-16,7 2-3 15,2-1 1-15,5-1-3 16,6-2 0-16,11 0-1 15,5 2 1-15,-5-2 0 16,9 0 1-16,5 0 1 0,8 0 1 16,5 0 4-16,4-2 1 15,-3-5 2-15,6 2 1 16,5 3 2-16,3 2 0 16,4 2-3-16,-10 1 0 15,-4 4 3-15,3-2 1 16,6 4 0-16,8 0 1 15,2-2 0-15,2-1 0 16,-7 1-4-16,-1 0 0 16,3 0 1-16,-2 2 0 15,8 0-1-15,-1 3 0 16,-7-4-3-16,0 1 0 16,-2-4-3-16,1 0 1 15,5 4-4-15,4 0 1 16,4-4-2-16,6-2 1 15,-6 1-2-15,0 1 1 16,-7 2 2-16,3 3 1 16,1 6-3-16,-2-2 1 0,1-1 1 15,-1-2 0-15,-7-2-1 16,-2-3 1-16,-4 1-3 16,6 4 1-16,3-1-1 15,1 1 0-15,-1-3 1 16,-3-4 1-16,-6-6-3 15,2 2 1-15,1 5-1 16,4-1 1-16,6-6 1 16,-7 0 0-16,-6 2-2 15,1 0 1-15,3-9 1 0,-2 8 0 16,11 4 0-16,-9-1 0 16,-8-9 0-16,-2 0 0 15,1 5-1-15,2-3 1 16,5 2-2-16,-1 1 0 15,-4 0 0-15,-6-1 0 16,3-6 1-16,4 0 1 16,5 1-1-16,-5-3 1 15,-1-1 0-15,0-2 0 16,2-1-1-16,1 1 1 16,6-2-1-16,-2 3 1 15,-4-1 4-15,-1 0 1 16,0 0-3-16,0 2 0 15,5 2 3-15,0 1 0 16,0-1 0-16,-4-1 1 16,-7 1 0-16,3 3 1 0,0-4-3 15,3 5 1-15,-5 2-2 16,-10-1 1-16,-1 1-2 16,-2 3 0-16,5 1-1 15,-1 1 0-15,-15-2-1 16,3-1 1-16,-5 4-1 15,3-1 0-15,-2 1-2 16,1 0 1-16,0 0 0 16,-1 1 1-16,-2 1-2 0,0-1 1 15,-2 0-1-15,0 1 0 16,2-1 0-16,-3 1 1 16,-6-8-1-16,0 3 1 15,5-1 2-15,3 2 1 16,-3 0-1-16,0 2 1 15,4-1 1-15,2 3 0 16,-2-4-1-16,4 0 0 16,-1 0-1-16,4 0 1 15,-3 0-1-15,3-5 0 16,5 3-2-16,0 0 0 16,-3-3-2-16,3 0 1 15,2 3-1-15,0-1 1 16,-3 1 2-16,-2-2 0 15,-6-2 0-15,-1 0 1 16,1 3-1-16,-5-1 1 16,-3-1-1-16,-2-2 0 0,0 4 0 15,-4-1 0-15,-3-3-1 16,-4-1 1-16,2 1-1 16,-5 3 1-16,-11 3-1 15,-5-6 1-15,-7 2-2 16,-5-2 0-16,-4 5-2 15,-7 2 1-15,-9 3 0 16,-4-1 0-16,-2-5 0 16,-8-1 0-16,-11 1 0 15,-5-1 0-15,0 1-1 0,-1-1 1 16,-4 1 0-16,-2-1 0 16,-2 3-1-16,0-1 0 15,-3 0-1-15,0 0 0 16,-2 1 0-16,0-1 1 15,-7 2-1-15,13-3 0 16,-6 1-1-16,0 0 1 16,0 0-1-16,-7 2 0 15,9-1-2-15,-9 1 0 16,7-2-1-16,-7 2 0 16,0 0-5-16,8-17 1 15,-8 17-2602-15</inkml:trace>
  <inkml:trace contextRef="#ctx0" brushRef="#br0" timeOffset="32961.83">16298 14443 1164 0,'0'0'0'0,"-19"-19"30"0,-4-2 1 15,-3-3 30-15,-11 0 1 16,-11-2-7-16,-3 2 1 16,-11 3-22-16,-10 0 0 15,-15-3-16-15,-13 3 1 16,-11 9-8-16,-13 2 0 15,-21-1 0-15,-12 1 0 16,-19-4-1-16,-18 0 0 16,-18 4-1-16,-6 1 1 15,-8 2 0-15,-12 0 1 16,-11-1-1-16,-16-4 0 16,-3 1 5-16,-7 1 0 15,-12 0 3-15,-4-3 0 16,-11-4-4-16,-10-2 0 0,-4 3 2 15,-5 1 1-15,0-1-1 16,-12-1 1-16,3 0 1 16,0 3 1-16,0 7 1 15,-2-5 0-15,-6-2 1 16,6 2 1-16,8 3-4 16,-6-1 0-16,-5-6-1 15,1 6 1-15,4 6-2 16,1 4 1-16,-17 6-3 15,7 4 1-15,8 7-6 0,-3 4 1 16,6 5 0-16,19 5 0 16,17 9-1-16,29 5 1 15,14 3-1-15,25 4 0 16,21 2-1-16,22 5 1 16,27-2-1-16,15 5 1 15,15 9-2-15,29 0 0 16,28 4-2-16,30-4 0 15,19-9-2-15,32-7 1 16,32-1-3-16,35-2 1 16,45-2-2-16,29-5 1 15,51-4-3-15,54-6 1 16,54-5-3-16,44-6 0 16,33-7-5-16,34-1 1 15,39 1-3-15,34-1 0 16,40-4-2-16,21-4 0 15,28-1 0-15,45-3 1 0,36-4 0 16,36 3 1-16,19 4 2 16,6 0 0-16,18 0 0 15,-6-2 1-15,-12-5 1 16,-20 0 1-16,-25 0 6 16,-28 0 0-16,-21 0 7 15,-65-5 0-15,-51-7 14 16,-62-6 1-16,-66-7 7 15,-79-12 0-15,-89-16 0 16,-73-12 1-16,-68-14-2 16,-69-15 0-16,-70-8 6 0,-84-14 0 15,-88-13-1-15,-104-3 1 16,-96 6-6-16,-104 10 0 16,-98 8-15-16,-98 27 1 15,-89 31-12-15,-75 34 1 16,-82 37-4-16,-73 55 0 15,-53 56-32-15,-47 63 0 16,1148-195-1812-16</inkml:trace>
</inkml:ink>
</file>

<file path=ppt/ink/ink3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15:50.893"/>
    </inkml:context>
    <inkml:brush xml:id="br0">
      <inkml:brushProperty name="width" value="0.05292" units="cm"/>
      <inkml:brushProperty name="height" value="0.05292" units="cm"/>
      <inkml:brushProperty name="color" value="#FF0000"/>
    </inkml:brush>
  </inkml:definitions>
  <inkml:trace contextRef="#ctx0" brushRef="#br0">16884 7389 1097 0,'0'0'0'0,"41"7"38"0,6-1 0 16,11 2 28-16,4-1 1 15,5-3-2-15,-3-4 1 16,1 0-14-16,5 1 0 16,8-2-30-16,7 1 0 15,1 3-5-15,1 2 0 16,-3-5-5-16,10 4 0 15,10-1 14-15,-2 2 0 16,-5 4 19-16,2-4 0 16,14 2 0-16,0-5 1 15,-7 5 2-15,3 1 1 16,6-1-11-16,3-3 1 16,-9 3-7-16,7 0 1 15,10-11-7-15,-3 3 1 16,1 1-5-16,4 0 1 15,3-4-3-15,5-1 0 0,8 1 10 16,-2-3 1-16,-5-1 3 16,4-1 1-16,6 1-3 15,4 1 0-15,-3 1-3 16,2-2 1-16,-3-1-3 16,6-1 1-16,8-1-3 15,-2 1 1-15,3-2-1 16,-5 0 0-16,-2 3-5 15,-2 0 0-15,1 1-2 16,3-1 1-16,3 9-2 0,-4 2 1 16,-10-4-4-16,-1 2 1 15,1 0-2-15,2 2 0 16,7 5-2-16,-5-4 1 16,-10-6-2-16,-4 3 1 15,10 0-3-15,0 3 1 16,1 1-1-16,-4-3 0 15,-9-6 1-15,3 5 0 16,6 0 1-16,2 0 1 16,-4 2 3-16,-7-2 0 15,-7 0 1-15,2 2 0 16,0 3 5-16,-11 0 0 16,-9-1-3-16,-7-1 0 15,-3 2 2-15,-5 4 0 16,-10 1-3-16,-6 2 1 15,-13 2-5-15,-8-5 1 16,-3-2-2-16,-4 1 0 0,-4-2-3 16,-2 2 0-16,-4 1 0 15,-3-2 0-15,-7-4-2 16,0-6 1-16,2-4-1 16,-6 2 1-16,-6 0-2 15,-1 1 1-15,6-5-1 16,5-3 1-16,3-8 0 15,6-5 0-15,5-4 0 16,4-1 0-16,1-2-1 16,1 0 1-16,1-6-1 0,-3-3 1 15,4-4-1-15,7-5 0 16,2-7 0-16,1 1 0 16,0 1-1-16,-7 3 1 15,-10 3-1-15,-11-1 0 16,-11-3-2-16,-13-1 1 15,-10-3-1-15,-15 0 0 16,-15 3-1-16,-15 4 0 16,-13-4-1-16,-12 1 1 15,-11-1-1-15,-16 0 0 16,-16-3-1-16,-13 7 0 16,-11 8-3-16,-15 6 1 15,-19-2-6-15,-16 2 1 16,-12 3-4-16,-4-2 1 15,-3 1-1-15,-6-1 0 0,-2 2-5 16,-8-5 0 0,-5-7-3-16,-1 2 1 0,-3 12 0 15,-11-1 1-15,-12 7-1 16,-5 4 1-16,-23 12 2 16,-9 6 1-16,-16-3-3 15,-11 12 1-15,1 2 2 16,-2 4 0-16,-8 1 1 15,-4-1 1-15,1 1 1 16,7 7 1-16,9 0-2 0,-2 6 1 16,-3 2 0-16,12 7 1 15,11 6 2-15,8-1 0 16,-4 1 0-16,-1 8 1 16,-4 1 0-16,6 7 0 15,14 5 1-15,15 6 0 16,16 6 1-16,28-4 1 15,20-10 0-15,34-1 1 16,25 7 0-16,17 0 1 16,18 4 0-16,25-4 0 15,19-9-3-15,19 0 1 16,22 4-3-16,15 3 0 16,18 2 1-16,22-2 0 15,25 2-2-15,17-6 1 16,17-6-1-16,22-1 0 15,24-6 0-15,21 5 1 16,18-5 1-16,23-2 0 0,19 0 1 16,20-12 0-16,19-9 2 15,17-7 0-15,1-10 2 16,21 0 0-16,12 0 0 16,13 0 1-16,-1-2 0 15,3-5 0-15,2 0 0 16,14 0 1-16,4-3 0 15,1-3 0-15,-6-6 0 16,-9 0 0-16,-7-3 2 16,-13-3 1-16,-15 1 4 15,-25 1 1-15,-15-4 4 0,-25-5 1 16,-20 0 3-16,-24 0 1 16,-22 5-2-16,-27-1 1 15,-29-7-4-15,-21 2 0 16,-20 2-7-16,-10 3 0 15,-10-7-5-15,-13-10 0 16,-37 38-2148-16</inkml:trace>
</inkml:ink>
</file>

<file path=ppt/ink/ink3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16:24.692"/>
    </inkml:context>
    <inkml:brush xml:id="br0">
      <inkml:brushProperty name="width" value="0.05292" units="cm"/>
      <inkml:brushProperty name="height" value="0.05292" units="cm"/>
      <inkml:brushProperty name="color" value="#FF0000"/>
    </inkml:brush>
  </inkml:definitions>
  <inkml:trace contextRef="#ctx0" brushRef="#br0">10167 10941 1041 0,'0'0'0'0,"0"0"22"16,0 0 0-16,0 0 41 15,0 0 0-15,0 0 17 16,0 0 0-16,0 0-29 0,16 20 1 15,-7-16-19-15,1 6 1 16,8 6-5 0,5 8 1-16,7-1-1 0,3 1 0 15,3-2-2-15,4-4 0 16,3-10-6-16,1-1 0 16,2-2-4-16,3-3 0 15,9 5-3-15,13-2 0 16,12 2-2-16,1-7 1 15,-1-7 1-15,7 2 1 16,12-2 0-16,-1 2 0 16,0-2-2-16,-3-2 1 15,10 1 0-15,-1 2 0 16,-2 6 0-16,-7-5 1 16,3 0 11-16,-2 3 0 15,5 4 6-15,-5 2 0 16,-10-4 10-16,3 0 1 0,9 3 3 15,-4 0 1-15,-9-9-9 16,0 0 0-16,-1 6-6 16,-3 2 1-16,3 2-7 15,-6-3 1-15,0-2-5 16,0-3 1-16,9 2-5 16,-2-5 0-16,-3 0-4 15,1-3 1-15,-1 0-3 16,1 3 1-16,4 2 8 15,-5-1 0-15,-13-1 2 16,-1 4 0-16,3 0 1 0,-2 3 0 16,6 3-2-16,-6-1 0 15,-5 5-2-15,-3-4 0 16,-1-1-6-16,10 0 1 16,2 3-1-16,-2-3 1 15,-6 1-4-15,-4-1 0 16,-1-4 0-16,-2 2 1 15,2 7-5-15,3-2 1 16,4-1 0-16,-2-3 1 16,-7 6-1-16,-2-2 1 15,0-3-1-15,0 3 1 16,6 4-2-16,3 3 0 16,-4 0 1-16,-4-8 1 15,-3-1-2-15,1-3 0 16,3 0 0-16,1 5 0 15,8 6 0-15,-5-1 0 0,-6-8 0 16,-7-2 0-16,2-2-1 16,-2 2 0-16,5 0-1 15,6 4 1-15,5-1-1 16,-3 2 1-16,-3-5-2 16,-1 0 1-16,-1-5 0 15,2 3 0-15,5 4 0 16,4 3 1-16,-3-3-1 15,-3 0 1-15,-1-4-1 16,-5 0 0-16,6 2 0 0,1 2 1 16,6 0 0-16,-2-1 0 15,-6-2-1-15,-1-1 0 16,-8 0 0-16,8 4 1 16,7 1-1-16,-4 1 1 15,2-4 0-15,-3-4 0 16,-6-1 0-16,-2 0 1 15,1 3-2-15,5 1 1 16,5-1-1-16,-2 0 0 16,-7-3-1-16,-3 1 0 15,-1 1 0-15,5 3 1 16,2-4-2-16,3 4 1 16,5 0 1-16,-2 0 1 15,-11 0-1-15,1 0 0 16,-6-1 0-16,2-3 0 15,0 4 0-15,3 0 1 0,0 5 0 16,4 1 0-16,-8-3 0 16,-5-3 1-16,-4-2 0 15,-3 2 0-15,4 4 0 16,-1-2 0-16,1-2 0 16,0 3 1-16,-2 1-2 15,4 1 0-15,-2-2 0 16,0-3 1-16,-9 4-2 15,2-3 1-15,0-1-1 16,8 0 1-16,4 4-1 16,-1-1 0-16,1 2-1 0,-1-1 0 15,1-4 0-15,-5-4 1 16,-3 3-1-16,1-1 0 16,0 4 0-16,2 3 0 15,6-3 0-15,1 1 0 16,2 2-1-16,-2 2 1 15,-2 0-1-15,-1-2 1 16,-7-1-1-16,-1-1 1 16,6 2 0-16,5-1 0 15,6 5-1-15,-3-6 1 16,5-1-1-16,-5-4 0 16,-4-1 0-16,-5-4 1 15,5 3-1-15,3 2 0 16,7 4 0-16,1 0 1 15,-1-4-1-15,-1 0 1 16,-5 4-1-16,1 0 0 0,-2 0 0 16,2-1 1-16,3 1-1 15,-2 2 0-15,2-1-1 16,-1-1 1-16,-6-4-1 16,-2 0 1-16,-6 1-1 15,1 1 0-15,2 3 0 16,0 2 1-16,1-3-1 15,-4 1 1-15,4 1-1 16,-4-1 0-16,-1-6 0 16,-3-1 0-16,-2 1 0 15,0 1 1-15,3 4-1 0,1 0 0 16,-4-1 0-16,-2 1 0 16,-1 0 0-16,-3 1 1 15,-4-6-1-15,-1 1 1 16,-1 0-1-16,0 1 0 15,-2-3 0-15,-4 1 0 16,-5 1 0-16,-3-1 1 16,-1-1-1-16,-1 2 0 15,-9 2-1-15,0 0 1 16,6-3-2-16,-6 3 1 16,0 0-2750-16</inkml:trace>
  <inkml:trace contextRef="#ctx0" brushRef="#br0" timeOffset="4165.6">28949 11072 1175 0,'25'5'0'15,"40"7"28"-15,21 6 1 16,17 1 30-16,2 2 1 16,0-1-41-16,-1 5 1 15,1 0-22-15,-6-4 1 16,-99-21-1040-16</inkml:trace>
  <inkml:trace contextRef="#ctx0" brushRef="#br0" timeOffset="5033.43">3247 12029 1231 0,'23'-7'0'0,"32"-12"34"0,26 5 0 16,27 6 38-16,10 4 0 15,4 1-4-15,8 1 1 16,9 2-24-16,15 2 1 15,10 1-25-15,-2-3 1 16,-12-5-8-16,2 2 1 16,1-3 5-16,8 5 0 15,8-1-2-15,-1 4 1 16,-10 5 1-16,-1 5 0 16,-1 0-12-16,4 7 1 15,10 3-9-15,-13-1 1 16,-157-21-1410-16</inkml:trace>
  <inkml:trace contextRef="#ctx0" brushRef="#br0" timeOffset="7687.22">23105 11911 1019 0,'0'0'0'16,"0"0"33"-16,0 0 1 16,21-13 30-16,-10 9 0 15,7-1-5-15,5-2 1 16,8-5 1-16,6 3 0 16,-1 2-25-16,6 2 1 0,6 0-13 15,6 1 0-15,13 4 4 16,7 0 0-16,13 0 14 15,12-5 1-15,10 2 0 16,9 1 0-16,4 0 3 16,7 2 0-16,3 2 5 15,7-2 0-15,13-2-1 0,17 2 0 16,16-5-5 0,13 2 1-16,12-1-6 0,7 1 0 15,2-1 3-15,1 3 0 16,4-5-2-16,-3 6 1 15,-8 6-5-15,-8-3 1 16,-15-3 0-16,-12 2 1 16,-10 5 3-16,-15-4 0 15,-6 2-1-15,-22-1 1 16,-16-4-7-16,-13 0 0 16,-7-2-7-16,-11-3 1 15,-16 0-6-15,-13-2 1 16,-15-2-20-16,-10-1 1 15,-4-4-5-15,-13-10 0 16,-7 24-2205-16</inkml:trace>
  <inkml:trace contextRef="#ctx0" brushRef="#br0" timeOffset="9865.6">3939 12868 1175 0,'26'0'0'15,"43"0"34"-15,12-1 0 16,4-3 39-16,7 4 1 15,19 7-13-15,-6-2 0 16,0-8-18-16,6 1 0 16,10 4-15-16,3 0 0 15,-11-1-3-15,3-1 1 16,15 0-6-16,1 0 0 16,-5 0-2-16,4 6 0 0,4-1-1 15,14 2 0-15,4-2 1 16,0-3 1-16,-4 1 1 15,1 1 0-15,7-3-3 16,10 1 1-16,-3 1-3 16,-3-1 0-16,-6-2-2 15,2 0 0-15,-9 2 2 16,7 0 0-16,8-1-4 16,-1 3 1-16,-9 1 0 15,1-3 1-15,-6-6 0 0,-2 1 0 16,11 3-1-16,6-2 0 15,-5-1 2-15,-8-3 1 16,-7 1-2-16,-4 4 1 16,-1 4 0-16,1 0 0 15,-5-3 0-15,-5-6 1 16,0-3-2-16,0 4 0 16,8 1-3-16,-10 1 0 15,-9-6-1-15,8-1 1 16,6 3-1-16,-1-5 0 15,-10-4-2-15,3 1 0 16,4 4-1-16,-1-1 0 16,-5 3 0-16,0 1 0 15,0-3-1-15,-1-1 0 16,3 0 0-16,-2 2 0 16,3 1 0-16,4 0 1 0,5 2 0 15,-4-1 0-15,-8-4 0 16,5 0 1-16,9 3-2 15,-2 2 1-15,-13 0-1 16,1 4 0-16,2-1 0 16,-3 4 0-16,-6 2-1 15,5 0 0-15,2-1 2 16,-4 3 0-16,-5-1 1 16,3-1 1-16,6-4 0 15,-1 1 0-15,-2 2 0 16,-1 1 1-16,-5 0-1 15,0 0 1-15,0 1-2 0,-2-1 0 16,2 1 0-16,-2-1 0 16,0-2-2-16,-2 0 1 15,-1 2-1-15,-1-2 0 16,-1 0-1-16,0 0 0 16,0-2-1-16,-4-2 1 15,2 3-1-15,0 1 1 16,2 0 0-16,0 0 0 15,-9 0 1-15,5 0 0 16,11 0-1-16,-9 0 1 16,-5 0 0-16,0 0 0 15,10-2-1-15,-5-1 0 16,-5-1-1-16,2 2 1 16,1 2-1-16,2 2 0 15,0-4-1-15,-3 1 1 16,3-1 1-16,0 2 0 0,0 0 1 15,-2 2 0-15,0-1 0 16,2 1 1-16,2-4 0 16,2 1 0-16,-9-1 2 15,5 2 0-15,5 0-1 16,-5 0 0-16,-3 0 0 16,1 0 0-16,7 0 0 15,-3 0 0-15,-9 0 0 16,4 0 0-16,5 0-1 15,-1 0 0-15,-1 0-1 0,2 2 0 16,2-1 0-16,3 1 1 16,4 0-2-16,3-2 1 15,2 0 0-15,0 2 0 16,-7 1-1-16,5-1 0 16,11 1 0-16,-2 1 1 15,-6 1-1-15,4 0 0 16,10 2-1-16,-3 0 1 15,0 0-1-15,0 0 0 16,4 0-1-16,7 1 0 16,9 3-1-16,0-1 0 15,-10-1-1-15,7-2 1 16,0 1-1-16,12 1 1 16,5 3 0-16,3 0 0 15,-1-5 0-15,-4 0 0 16,3 0 0-16,13-4 1 0,5 6-1 15,4-4 1 1,2 2 0-16,4 2 0 0,5 1 0 16,-3-3 0-16,3-3 0 15,3-4 1-15,1 5 1 16,-1 2 1-16,-5-4 1 16,-10-3 1-16,-3-3 1 15,-3-6 1-15,-4 6-2 16,-10-1 1-16,-9 2-1 15,-20-1 1-15,-10-6-1 0,-15 2 1 16,-10 4-1-16,-14-2 1 16,-16-2-6-16,-17 5 0 15,-20 2-2-15,-18-16 0 16,-19 16-2241-16</inkml:trace>
  <inkml:trace contextRef="#ctx0" brushRef="#br0" timeOffset="11632.54">3122 13536 1310 0,'0'0'0'16,"0"0"44"-16,18-8 1 15,5 6 31-15,3 0 0 16,6 2-25-16,0 6 1 16,-9 0-31-16,7 0 1 0,3 9-8 15,11 8 1-15,2 8-7 16,12 5 1-16,11 2-3 16,10-3 1-16,-1-7-1 15,7-4 0-15,15-2 0 16,8-4 0-16,6-8 5 15,15-1 0-15,16-1 1 16,5-1 1-16,17-5 9 0,13-4 1 16,11-3-3-16,12 3 0 15,3 2-5-15,11 0 0 16,2 0 11-16,10 0 0 16,6 2 8-16,-1 0 0 15,1 1 0-15,-4-3 1 16,-2 2 2-16,-3 1 1 15,0 4-5-15,-9-3 0 16,-9-1-4-16,-5 1 1 16,-9-1-3-16,-14-1 0 15,-2-6-2-15,-4-4 1 16,-6-3-4-16,-15-1 1 16,-17-5 0-16,-11 0 0 15,-3-4-3-15,-11-2 1 16,-17-6-2-16,-8 0 1 15,-1 3-6-15,-13 5 0 16,-14 9 0-16,-15 0 0 16,-13 1-7-16,-13 4 1 0,-8 6-7 15,-9 1 1-15,-21 1-2 16,-11-8 0-16,32 7-2011 16</inkml:trace>
  <inkml:trace contextRef="#ctx0" brushRef="#br0" timeOffset="17804.98">17958 13625 1287 0,'0'0'0'16,"0"0"34"-16,0 0 0 16,18-7 27-16,-18 7 1 15,0 0-13-15,7 5 1 16,-7-5-25-16,12 0 0 16,-1 0-10-16,5 0 1 15,0-2-4-15,-1 1 1 16,3 4 5-16,5 2 1 15,0 2-1-15,-2 2 0 16,2 1 2-16,2 0 0 0,5-1-1 16,3-2 1-16,1 0 5 15,6-2 1-15,8-5 2 16,7 0 1-16,6 2-2 16,-2 1 0-16,-8-3-3 15,3-3 0-15,8 1 7 16,0 4 1-16,7 5-3 15,-1 0 0-15,1-4-1 16,-2-1 0-16,0 0-2 16,6 1 1-16,9-1-4 0,1-2 0 15,0-2-3-15,-2 2 1 16,1 0-4-16,2 0 0 16,8-10-1-16,-2 1 0 15,-5 7 2-15,3-1 0 16,7 3-3-16,2-2 1 15,-3-3-1-15,-3 3 1 16,4-1-3-16,6 1 1 16,1 2-2-16,1-2 0 15,-6-3 4-15,1 2 1 16,5 1 4-16,-3 0 0 16,-6 2 7-16,1 0 0 15,6 0 2-15,-3 0 0 16,-2 0-4-16,-1 0 0 15,4-2-3-15,-1-1 0 16,3 1-3-16,-2 1 1 16,-1-1-7-16,3 0 1 0,3 4-4 15,0-2 0-15,-3-4 0 16,5-1 0-16,1 2 2 16,3 3 1-16,2-4 2 15,1 3 1-15,9 1-2 16,-6 1 1-16,-4 4-1 15,2-1 1-15,6-6-3 16,2-1 1-16,0-1-2 16,-4 3 0-16,0 1-1 15,-3 0 0-15,-8-2 1 0,-5-3 0 16,-3-1 2-16,-5 3 1 16,-11 3 0-16,-4 0 1 15,-5-2 0-15,-3 1 0 16,-6-1 0-16,-2-2 0 15,-4 1-2-15,-5-6 0 16,-1 2-4-16,-3 2 1 16,-5 0 0-16,-6 1 1 15,-7 1-2-15,0 3 1 16,0 0-1-16,-11 0 0 16,-7 0-1-16,-5 0 1 15,-2 0-1-15,-7 0 0 16,7 0-2-16,-7 0 1 15,9 0-1-15,-2 0 0 16,-7 0 0-16,8 0 0 16,-8 0 0-16,7 0 1 15,-7 0-2-15,8 0 0 0,-8 0 0 16,0 0 1-16,7-7-2 16,-7 7 1-16,0 0-2 15,0 0 1-15,8-7-2 16,-8 7 0-16,0 0-4 15,11-7 1-15,-11 7-2686 16</inkml:trace>
  <inkml:trace contextRef="#ctx0" brushRef="#br0" timeOffset="19666.73">3789 14168 1220 0,'0'0'0'16,"-27"0"60"-16,10-5 0 15,3 3 28-15,14 2 0 16,-9-5-33-16,12-2 1 16,3-5-25-16,8 2 0 0,9-3-15 15,7 8 1-15,10 5-4 16,11 5 0-16,13 1-2 15,6 6 0-15,8 3-4 16,8 1 0-16,4-2-2 16,15-6 1-16,16-4-1 15,19-6 1-15,13-5 3 16,20-3 1-16,7-6 1 16,14 1 1-16,10 3 5 0,12-1 0 15,1-2 1-15,3 3 0 16,8 0 9-16,-3 0 1 15,5 1-1-15,-13 4 0 16,-9 7-1-16,-14 4 1 16,-23 3 4-16,-4 3 1 15,-13 0 2-15,-20 1 1 16,-21-3-1-16,-16 5 0 16,-9 6-1-16,-7-6 1 15,-8 1-7-15,-19-5 1 16,-17-7 0-16,-10-2 1 15,-4 0 3-15,-11 3 0 16,-1-3-3-16,-3 0 1 16,-8 0-2-16,0 0 0 15,0 0-2-15,0 0 1 16,0 0-4-16,0 0 0 16,4 12-5-16,-4 4 1 0,9 3-4 15,5 2 1-15,-14-21-2120 16</inkml:trace>
</inkml:ink>
</file>

<file path=ppt/ink/ink3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17:47.375"/>
    </inkml:context>
    <inkml:brush xml:id="br0">
      <inkml:brushProperty name="width" value="0.05292" units="cm"/>
      <inkml:brushProperty name="height" value="0.05292" units="cm"/>
      <inkml:brushProperty name="color" value="#FF0000"/>
    </inkml:brush>
  </inkml:definitions>
  <inkml:trace contextRef="#ctx0" brushRef="#br0">25589 9406 1287 0,'24'0'0'16,"42"0"37"-16,27-4 0 16,18 8 40-16,16-1 0 15,14-3-14-15,23-3 0 0,29-4-20 16,20-4 0-16,25-4-16 15,22-1 1-15,20 4-8 16,16 3 1-16,31 4 2 16,3 5 0-16,-11 2 5 15,-7 5 0-15,-2 5 10 16,-8-3 1-16,-14-4 5 16,-19 2 0-16,-27-2-16 15,-16 7 1-15,-23 0-3 16,-32 0 1-16,-28-5-5 0,-27-14 1 15,-116 7-1707-15</inkml:trace>
  <inkml:trace contextRef="#ctx0" brushRef="#br0" timeOffset="1115.92">5547 10769 1231 0,'64'-1'0'15,"107"-3"53"-15,46 2 1 16,25 4 44-16,20 5 0 16,8 3-28-16,20 3 1 15,13 2-34-15,7-8 0 16,8-5-13-16,10-4 0 15,34-1-2-15,5-1 1 16,8-5-5-16,20 1 0 16,9 4-5-16,16-1 1 15,26-2 1-15,6 2 0 16,8 2 2-16,20-1 0 16,10 2 0-16,8 2 0 15,12 6 4-15,13-6 1 16,5-4 3-16,15 2 0 15,16 8 8-15,0-10 1 0,13-8 0 16,-1 7 0-16,-6 8-1 16,-9 2 1-16,-20-5 5 15,-14 4 1-15,-27 5-4 16,-11 6 1-16,-11 11-13 16,-17 10 0-16,-31 9-7 15,-5 0 0-15,-3-7-4 16,-42-25 1-16,-375-13-1934 15</inkml:trace>
</inkml:ink>
</file>

<file path=ppt/ink/ink3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17:59.641"/>
    </inkml:context>
    <inkml:brush xml:id="br0">
      <inkml:brushProperty name="width" value="0.05292" units="cm"/>
      <inkml:brushProperty name="height" value="0.05292" units="cm"/>
      <inkml:brushProperty name="color" value="#FF0000"/>
    </inkml:brush>
  </inkml:definitions>
  <inkml:trace contextRef="#ctx0" brushRef="#br0">5145 12586 1265 0,'0'0'0'0,"0"0"25"16,0 0 0-16,0 0 26 0,0 0 1 15,0 0-5-15,0 0 1 16,0 0-16-16,0 18 1 15,-1-10-15-15,-3 1 0 16,0 3 2-16,-1 2 1 16,0-2 5-16,-4 7 0 15,-3 4 8-15,1 9 0 16,2 8 3-16,0 4 1 16,1 11-2-16,2 7 1 15,-6 4 4-15,3 8 0 16,-1 4-7-16,1-2 1 15,0-13-2-15,0-8 1 16,-5-12-4-16,2-8 0 16,1-7-5-16,-5-6 0 15,-3-1-3-15,-4-4 0 16,2-3-3-16,-2-2 1 16,-5-3-2-16,-2-2 0 0,3-4-1 15,-1-8 1-15,-4-2-3 16,0 0 0-16,-5-3 2 15,-7-1 0-15,-2 1-1 16,-3 0 1-16,-6-1-1 16,-6 4 1-16,1 4 1 15,-4 3 1-15,-3 2-3 16,-2 3 0-16,-12 3 0 16,-3 5 0-16,6-5-4 0,2 4 0 15,4 2-3-15,-1-2 1 16,-8 4-2-16,5 1 1 15,8 0-3-15,4 3 1 16,2 0-2-16,-1 4 1 16,-6 2-1-16,-3 4 1 15,5 4-3-15,3 5 1 16,10 4 0-16,4 0 0 16,1 2-2-16,-2 5 1 15,-2 6-1-15,0-1 0 16,7-3 0-16,5-2 0 15,10 6-2-15,2 2 1 16,12 3-1-16,4 3 0 16,8 0 0-16,0 2 0 15,7-6-1-15,6-3 1 16,8-3-1-16,7-2 0 16,5 2 0-16,10-1 0 0,6-3-1 15,5-1 0-15,6-2-1 16,-2 1 1-16,-8-3-1 15,7-3 1-15,6-4-2 16,12-2 0-16,8 2 0 16,3 2 0-16,-3-4-1 15,-2 4 1-15,5 3-1 16,2-3 0-16,10-7 0 16,-3-2 1-16,0-7 0 15,0 2 0-15,7 4 0 0,2-1 0 16,-9 1 0-16,5-3 1 15,13-1-1-15,-1 0 1 16,-3 0 0-16,6 2 1 16,15 0-1-16,-2-6 1 15,-6-12 0-15,6-3 0 16,17-1 0-16,2-5 0 16,0-1-1-16,2 2 1 15,4 3 0-15,2 0 0 16,9 2 0-16,9-3 0 15,1-8 0-15,-2 1 0 16,-4 3 0-16,4-2 1 16,6-5-1-16,12 0 1 15,8 0 0-15,2-3 0 16,8-6 0-16,0-1 0 16,0-2 0-16,5 0 1 15,-1 3-1-15,1 4 1 0,9 0 0 16,0 4 0-16,0 2 0 15,-2 3 0-15,3-2 0 16,6-2 0-16,8 0 0 16,4 3 1-16,13 3 0 15,1-3 0-15,-1-3 0 16,-1 2 0-16,5 5 0 16,1 0 1-16,7 0-1 15,14 0 1-15,5-5-1 16,4 3 1-16,2 2 0 15,2 2 0-15,-11 3 0 0,7 0 0 16,0-1 0-16,14-1 1 16,9 1 0-16,-1 1 0 15,3 0 1-15,2 2 0 16,4 0 0-16,5 0 1 16,6 0-1-16,6 1 1 15,-10 1 0-15,-1 3 0 16,9 0 0-16,-3 4 0 15,1-1-1-15,-2 1 1 16,11-2-1-16,0-4 0 16,-6-5 0-16,4 1 1 15,11-1 0-15,0-2 0 16,0-3 0-16,3 0 1 16,7-1 0-16,1-6 0 15,1-5-1-15,1-2 0 0,5 0 0 16,-3 3 1-16,-3 3 0 15,-5-3 0-15,2-8 0 16,-6-1 0-16,0-3 2 16,-8-1 0-16,-20-2 0 15,-4-5 0-15,-10-6 0 16,-9 3 1-16,-10-8-1 16,-17-3 1-16,-4-8-1 15,-11-1 0-15,-13 0-1 16,-8-3 0-16,-3-12 0 0,-8-5 0 15,-12-6-3 1,-6-3 1-16,-8-4-2 0,-13-1 1 16,-8 0-1-16,-15-7 0 15,-12-4-1-15,-9 6 1 16,-9 3-3-16,-19 0 1 16,-14-6-1-16,-16 3 0 15,-14 5-1-15,-17 3 1 16,-13 2-2-16,-12-4 0 15,-15 4-1-15,-15 7 0 16,-19 7-2-16,-16 5 0 16,-21 3-1-16,-18 4 0 15,-24 4-2-15,-17 8 0 16,-18 0-2-16,-24 6 1 16,-26 8-5-16,-18 5 1 15,-18 0-2-15,-17 4 1 16,-20 3-2-16,-11 2 1 0,-7 1 1 15,-8 4 1-15,-5 3 0 16,-4 2 1-16,-10 0 2 16,-8-5 1-16,-4-5 1 15,-3 0 1-15,2 1 1 16,-20 4 1-16,-11 2 0 16,-3-4 1-16,-3 0 1 15,-4-5 0-15,-14 3 0 16,-2 2 1-16,-4-1 0 15,1-1 1-15,-4 4 0 0,-4-2 1 16,-5-3-1-16,-3 5 1 16,-15 3 0-16,-3 1 0 15,4 1 0-15,0 5 0 16,1-1 0-16,-5 1 0 16,0-2 0-16,2 3 0 15,1-1 0-15,-1 2 0 16,0 0 0-16,3 0 0 15,9 0 0-15,4 2 0 16,0-1 0-16,10 1 1 16,4-4-1-16,10 1 1 15,-3-1 0-15,3 0 0 16,11-1 0-16,-7 3 0 16,-2 0 0-16,5 0 0 15,6 1 0-15,5 5 0 16,2-1 0-16,3 0 0 0,7 2 0 15,13-2 0-15,-2-5 0 16,7 0 0-16,9 0 0 16,-4-7 1-16,-1 2-1 15,1 2 0-15,11-1 0 16,-4 2 0-16,-7 2 0 16,-5 9 0-16,0 3 0 15,-12 12 0-15,-9 14-1 16,-8 21 0-16,-20 24-3 15,-18 35 1-15,-32 36-12 0,-14 3 0 16,434-157-1980-16</inkml:trace>
  <inkml:trace contextRef="#ctx0" brushRef="#br0" timeOffset="2150.02">13488 15971 2027 0,'0'0'0'15,"-45"-41"78"-15,-8 4 0 16,-20-4 25-16,-18 3 0 16,-22 7-41-16,-12 1 0 15,-10 3-40-15,-6 1 1 16,-17-2-12-16,-10-1 0 15,-12 1-5-15,-14 2 1 16,-3 5-4-16,-15 2 1 16,-2 2-1-16,-15-1 1 0,-13-1-1 15,-4 0 0-15,-12 4-1 16,-5-1 0-16,-3 2-1 16,-18-1 1-16,-14-6-1 15,-13-1 0-15,-1-4 0 16,-7 3 0-16,-4 1 0 15,-16-1 1-15,-12-1 1 16,-1 1 0-16,-10 4 1 16,0 9 0-16,11 8-3 15,-16 6 1-15,6 4-2 0,13 8 0 16,33 6 0-16,8 6 0 16,9 7-3-16,8 8 0 15,15 11-8-15,14 8 0 16,18 9-10-16,26 2 0 15,17 1-9-15,29 4 1 16,27 1-6-16,17-2 1 16,14 0-10-16,23 0 0 15,26-6 7-15,24 1 0 16,26 13 7-16,28 3 1 16,32 4-1-16,26 0 1 15,18 5 1-15,28 3 1 16,36 0 3-16,31 1 1 15,32-11-1-15,33-2 1 16,22 0 4-16,31-8 1 16,22-9 0-16,19-7 1 0,21-2 4 15,11 0 0-15,20 4 1 16,15-9 1-16,22-13 5 16,6-3 0-16,7-3 4 15,7-5 0-15,17-3 1 16,2-8 1-16,3-5 0 15,-1-11 0-15,1-13 9 16,-6-14 0-16,-5-17 19 16,-16-12 1-16,-18-13 12 0,-19-9 1 15,-19-13 2 1,-41-7 1-16,-30-5 1 0,-37-10 0 16,-34-9 15-16,-34 2 1 15,-44-4-3-15,-45 2 0 16,-38 7-8-16,-44-5 0 15,-32-4-5-15,-40-5 1 16,-36 0-16-16,-48-3 0 16,-44-11-9-16,-71 2 1 15,-62 4-6-15,-59 10 1 16,-50 7-4-16,-53 11 0 16,-37 27-4-16,-31 28 1 15,-20 27-8-15,-36 31 1 16,-13 37-4-16,-22 43 1 15,-1 47-1-15,-27 51 0 16,-17 53-5-16,5 58 1 0,-2 67-9 16,14-27 0-1,637-339-2101-15</inkml:trace>
</inkml:ink>
</file>

<file path=ppt/ink/ink3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18:21.008"/>
    </inkml:context>
    <inkml:brush xml:id="br0">
      <inkml:brushProperty name="width" value="0.05292" units="cm"/>
      <inkml:brushProperty name="height" value="0.05292" units="cm"/>
      <inkml:brushProperty name="color" value="#FF0000"/>
    </inkml:brush>
  </inkml:definitions>
  <inkml:trace contextRef="#ctx0" brushRef="#br0">4796 5510 1455 0,'0'0'0'0,"-4"-24"47"16,-1 3 1-16,-7 9 45 15,-8-4 0-15,-15-1-19 16,-11-4 1-16,-8-8-33 0,-8-4 1 16,-10-7-16-16,-6 2 1 15,-1 4-6-15,-1 2 1 16,-4 3-5-16,-10 3 0 15,-3 7-4-15,-11 5 1 16,-10 2 3-16,-2 9 1 16,-3 6 5-16,-8 2 1 15,-8 7 0-15,0-3 1 16,12 0-3-16,3-2 1 16,-1 1-6-16,12-1 1 15,9 7-4-15,3 2 1 16,-1 1-5-16,7 11 1 15,14 13-4-15,5 9 1 16,12 7-5-16,1 7 1 16,-1 6-3-16,6 11 1 15,9 19-2-15,6 11 0 0,8 9-1 16,9 4 1-16,-1 16-1 16,8 16 0-16,5 2 0 15,1-6 0-15,8-12 0 16,-4 0 0-16,0 2 0 15,4 5 0-15,5 2-1 16,5-5 1-16,8-8-1 16,-3 1 1-16,3-9-1 15,4 0 1-15,6-8-1 0,4-4 1 16,1-9-1-16,7-9 1 16,8 1-1-16,4-7 1 15,-1-2-1-15,0-7 1 16,3-14-1-16,2-5 1 15,17-3 0-15,4-8 0 16,12-2 0-16,6-6 0 16,2-4 0-16,7-1 0 15,14-2 0-15,3-10 0 16,2-11 0-16,1-1 0 16,16 1 0-16,8-5 0 15,2-3 0-15,5-4 0 16,7-5 0-16,-2 3 0 15,7 1 0-15,6 4 0 16,7 1 0-16,-4 0 0 16,5 3 0-16,0 3 0 15,-3-3 0-15,4-1 0 16,3-4 0-16,3-5 0 16,2 1 0-16,6 0 0 0,6-3 0 15,3-3 0-15,-1-2 0 16,-1-2 0-16,1-2 0 15,5 1 0-15,8 2 0 16,9-2 1-16,1 1-1 16,4 0 1-16,3 0-1 15,7 0 1-15,6 0-1 16,7-2 1-16,5-4-1 16,-2 0 1-16,0-4-1 0,2-2 1 15,9-5-1-15,7 1 1 16,5-1 0-16,2 3 0 15,5 1 0-15,2 2 1 16,2 4 0-16,-2 4 0 16,9 0 0-16,5 1 1 15,5 4-1-15,-1 0 0 16,1 1 1-16,-3 1 0 16,5 3 0-16,2-4 1 15,14 1 0-15,-2 1 0 16,-5-3 1-16,0 5 0 15,7 5 0-15,9 0 1 16,0-1 0-16,-4-1 0 16,2-1 0-16,-3-2 1 15,8 3 0-15,-1 1 0 0,-2-4 0 16,5 0 0 0,11-4 0-16,-2 3 1 0,1-1-1 15,3 0 1-15,6-1-2 16,8-1 1-16,7 1-1 15,1 1 1-15,-7-3-2 16,3 1 1-16,4-2-2 16,2 0 1-16,-3 3-1 15,-4-1 0-15,-3 1-1 16,-1 1 0-16,1 2 0 16,-6 0 1-16,-7 0-1 15,-3 0 0-15,-2 0 0 0,-14-3 1 16,-11-1-1-16,-3 3 1 15,-7-3-1-15,-4-5 0 16,-7-3 0-16,-14-3 1 16,-7-3 0-16,-9-6 0 15,-5-5 0-15,-15-4 1 16,-4-5 0-16,-13-5 1 16,-20-4 0-16,-8-3 0 15,-10-4 0-15,-19-3 0 16,-20 3-1-16,-19-8 1 15,-15-9 0-15,-17 2 0 16,-13-13-1-16,-20 3 0 16,-15-4 0-16,-15-4 0 15,-13-17-1-15,-15-1 1 16,-15 1-2-16,-11-2 0 16,-11-1-2-16,-9-2 1 0,-11 4 0 15,-8 1 0-15,-9-4-1 16,-9 8 0-16,-8 5-1 15,-9 1 0-15,-7 3 0 16,-13 4 0-16,-14 1-1 16,-8 8 1-16,-8 7-2 15,-15 9 0-15,-13 4-2 16,-16 0 1-16,-7 1-3 16,-15-1 1-16,-6 8-3 0,-14 0 0 15,-7 10 1-15,-2 2 0 16,-5-2 1-16,-9 6 0 15,-9 1 0-15,-3 0 0 16,-11-5 2-16,-3 2 0 16,-6 3 0-16,-5-4 1 15,-11 1 1-15,-10 1 0 16,-3 3 0-16,-6 2 0 16,-6-1 0-16,-8 5 1 15,-3-2 0-15,-5 6 0 16,-7-2 0-16,-5-1 1 15,-3 8-1-15,-7-4 1 16,-7-3 0-16,-2 0 0 16,-2 3 0-16,4-3 0 15,2-2 0-15,-8 2 0 16,1 3 0-16,0 0 0 16,-3-5 0-16,-2 4 1 15,-1 4 0-15,0 1 0 16,-1 5 0-16,1 0 1 0,0 0 0 15,2 3 0-15,-5 0-1 16,3-1 1-16,-3 5 0 16,0 0 0-16,7 5 0 15,0 1 0-15,1-2-1 16,-6 1 1-16,1 0-1 16,6 5 1-16,4 0-1 15,1 2 1-15,-3-2-1 16,-1 6 1-16,7 1 0 0,1 1 0 15,-1 3 0-15,2 1 0 16,-1 1 0-16,3 2 0 16,1 8-1-16,1-4 1 15,-5 1-1-15,-1 4 1 16,11 4 0-16,-2-4 0 16,2 4 0-16,4-7 1 15,-1-10 1-15,8 1 0 16,19 2 0-16,-7-2 0 15,1-8 1-15,6-6 0 16,2-3 0-16,16 0 1 16,10 0-1-16,7-3 1 15,-10-6 0-15,3 2 0 16,2 6-1-16,-2 4 1 16,13 16-2-16,-10 16 1 15,1 12-5-15,-9 18 0 0,2 17-5 16,6 18 1-16,24 11-22 15,-309 133 26-15</inkml:trace>
  <inkml:trace contextRef="#ctx0" brushRef="#br0" timeOffset="34611.26">26559 6786 526 0,'0'0'0'0,"0"0"44"0,0 0 1 16,0 0 70-16,0 0 1 16,10-18-20-16,-10 18 0 15,4-8-24-15,-4 8 0 16,11-7-27-16,-4 3 1 16,-7 4-11-16,10-5 1 15,-10 5-6-15,14 0 0 16,4 0-1-16,8 2 1 15,13 1-3-15,5 1 1 16,15 1 3-16,11 5 1 16,22 4 0-16,8-2 0 15,10-3-5-15,8-2 0 16,19 1 16-16,13-2 0 16,16 1 6-16,5-2 0 15,6-5-3-15,-10-4 0 16,-13-4 5-16,-10-3 1 0,-10 4-9 15,-15-1 0-15,-22-1-2 16,-2 0 1-16,-7 2-8 16,-10-1 1-16,-11-1-7 15,-16-1 0-15,-18 1 0 16,-8 0 1-16,-6-3-5 16,-6 0 0-16,-4 2-5 15,-4-1 0-15,-3 3-6 16,-2 8 1-16,1-9-7 15,-1 9 0-15,0 0-1924 0</inkml:trace>
  <inkml:trace contextRef="#ctx0" brushRef="#br0" timeOffset="36235.42">2805 7033 1097 0,'0'0'0'0,"0"0"29"16,0 0 1 0,-7-21 28-16,7 21 1 0,12 0-6 15,2 0 1-15,7 5-23 16,11 4 0-16,5 7-12 16,9 1 1-16,16 11 1 15,10-4 1-15,14 0-5 16,10-3 1-16,2-7-4 15,6-2 1-15,9-7 0 16,5-2 0-16,2-4 8 16,2-3 1-16,-2 1 5 0,5-2 1 15,1 1 7-15,-7-3 1 16,-7 6-1-16,-5 1 0 16,-1 5-8-16,-4 7 1 15,-6 0-25-15,-15 9 0 16,-9 6-5-16,-12-1 0 15,-60-26-1457-15</inkml:trace>
  <inkml:trace contextRef="#ctx0" brushRef="#br0" timeOffset="39655.21">17838 7433 559 0,'0'0'0'15,"0"0"10"-15,0 0 0 16,0 0 36-16,0 0 0 16,0 0 25-16,0 0 0 15,0 0 7-15,0 0 1 16,21 0-35-16,-12-4 1 0,-2-1 1 15,0 2 0-15,2-1-3 16,-4 1 0-16,2 1-6 16,1 0 1-16,-1 1-6 15,0-5 1-15,1 3-7 16,5 3 1-16,-1-4-2 16,2 4 1-16,6-7 3 15,1 2 1-15,-5 2-2 16,0 3 0-16,1 0-2 0,-1 2 1 15,4-1-2-15,-1 3 1 16,0-4-6-16,4 0 1 16,7 5 0-16,4 2 0 15,8-7 3-15,13 0 0 16,8 0-3-16,11 0 1 16,11 0-4-16,8 2 0 15,12-1-1-15,4 5 0 16,9-5-3-16,7 3 1 15,13 3 1-15,0-4 1 16,-6 2 1-16,5-1 1 16,6-1-1-16,2 2 0 15,0-8-2-15,-8 1 0 16,-10-1 11-16,-12-1 0 16,-2-1 5-16,-9 2 0 15,-13-1 1-15,-9-1 1 0,-17 2-4 16,-9-1 1-16,-6 2 0 15,-13 1 0-15,-14-1 0 16,-9-2 0-16,-2 4-3 16,-1 0 1-16,-11 0-2 15,9 0 1-15,-9 0-3 16,0 0 1-16,5-8-4 16,-5 8 1-16,3-7-5 15,-3 7 1-15,0-5-4 0,0 5 1 16,0-9-3-16,0 9 0 15,0-7-4-15,0 7 1 16,0 0-5-16,-3-5 0 16,-4-4-3-16,-6-1 0 15,13 10-2114-15</inkml:trace>
  <inkml:trace contextRef="#ctx0" brushRef="#br0" timeOffset="40633.18">24786 7445 649 0,'0'0'0'16,"51"14"13"-16,-8-2 0 15,6-5 24-15,9 3 1 16,13 2 52-16,10-1 0 16,18-4-10-16,12-7 0 15,14-7-34-15,11-4 1 16,5-3 19-16,12 2 1 15,24 2-15-15,13 1 1 16,15 1 20-16,0-1 1 16,-8 0-5-16,1 1 0 15,-13-1-10-15,-14 2 0 16,-10 2-12-16,-12-4 0 16,-13 1-7-16,-9-5 1 15,-16 1-8-15,-14 2 0 16,-5 1-14-16,-11 1 1 0,-5-1-8 15,-9-3 0-15,-12 3-10 16,-9-3 1-16,-46 12-1603 16</inkml:trace>
  <inkml:trace contextRef="#ctx0" brushRef="#br0" timeOffset="54236.27">25377 10454 1187 0,'0'0'0'15,"0"0"23"-15,35 0 1 16,-3 0 27-16,5 0 1 16,5-3-2-16,6-1 1 15,7 3-14-15,3-5 1 16,9 3-22-16,7 1 1 16,5 1-4-16,13 4 0 15,9 6-4-15,12 5 1 16,15 1 7-16,12 2 0 15,6 4 5-15,6-2 0 16,10-7 2-16,-1-3 0 16,-10-9 6-16,-3-4 0 0,-1-4 1 15,-4-4 0-15,-2 0 1 16,-7-4 0-16,-14-6 3 16,-13-3 0-16,-8-4 5 15,-12-4 0-15,-17-5-3 16,-20 2 1-16,-19-4-6 15,-20-3 1-15,-20-13-7 16,-26 1 1-16,-30-4-2 16,-29 7 1-16,-26 7-9 15,-24 3 1-15,-42 4-6 0,-39 2 1 16,-44 3-4-16,-23 16 1 16,-24 17-3-16,-2 14 0 15,15 17-2-15,12 10 1 16,9 10-6-16,31-3 0 15,251-48-1801-15</inkml:trace>
  <inkml:trace contextRef="#ctx0" brushRef="#br0" timeOffset="55183.11">30272 10434 1052 0,'0'0'0'16,"0"0"30"-16,25-16 0 15,-18 14 35-15,5 4 0 16,11 1-1-16,7 1 1 16,7 5-13-16,5-3 1 15,9 5-21-15,9-1 1 16,11 2-2-16,5 2 1 15,5-2-4-15,5 0 1 16,8-6 3-16,1-3 0 16,-1-3 0-16,-8 0 0 15,-8 2-12-15,-8-2 0 16,-8 0-10-16,-18-2 1 0,-44 2-1399 16</inkml:trace>
  <inkml:trace contextRef="#ctx0" brushRef="#br0" timeOffset="56316.4">2909 11143 974 0,'0'0'0'16,"0"0"31"-16,-18-24 0 16,13 15 45-16,1 1 1 0,1-5-8 15,3 5 0-15,0 8-34 16,0 0 1-16,0 0-14 15,17 8 0-15,6 15-6 16,13 5 1-16,13-1-6 16,11 3 1-16,16-10-2 15,8-6 0-15,12-12-1 16,13-5 1-16,16-6-3 16,16-3 1-16,9-11-2 15,7 3 0-15,6 1 0 0,4-4 0 16,4-5 9-16,9 6 1 15,2 6 3-15,-6 6 1 16,-8 10 18-16,-8-5 1 16,-19-2 6-16,-1 7 0 15,1 2-1-15,-7-1 0 16,-12-4-1-16,-4-4 1 16,-2 2-9-16,-6-4 0 15,-15-3-2-15,-2 3 1 16,-6 4-4-16,-1 0 0 15,-10-2-3-15,-4 0 1 16,-3 7-7-16,-7 0 1 16,-6 0-7-16,1 0 0 15,-3 5-13-15,-4 2 1 16,-4 2-2-16,-6-4 0 16,-40-5-1741-16</inkml:trace>
  <inkml:trace contextRef="#ctx0" brushRef="#br0" timeOffset="59033.58">18928 10970 1131 0,'0'0'0'16,"41"5"28"-16,-6 2 1 15,4 2 22-15,7-1 0 16,7 1-4-16,10-5 0 16,13-6-17-16,5 2 0 15,7 5-12-15,9 4 1 16,13 5-6-16,4 5 0 15,6-6 3-15,14 6 1 0,13 2 4 16,17 0 0-16,18-4 3 16,15-5 1-16,9-1 3 15,10-3 0-15,-1-2 8 16,-3-5 0-16,-1-2 2 16,-6-8 0-16,-8-1 4 15,-11-4 1-15,-15-5 2 16,-6-9 0-16,-9-8-2 15,-19-4 1-15,-24 0 4 16,-18 2 1-16,-15 0-7 16,-15-4 0-16,-16 1-4 0,-19-8 0 15,-22-4-3-15,-21-6 0 16,-19-3-4-16,-17-2 0 16,-18 0-6-16,-18 1 1 15,-22 1-4-15,-17 1 1 16,-17-1-11-16,-26 1 0 15,-15 3-5-15,-21 7 0 16,-19 12-4-16,-8 9 0 16,-16 13-2-16,-8 13 0 15,-20 10-1-15,1 14 0 16,-9 17 0-16,12 16 0 16,10 17-1-16,24 8 1 15,12-1-1-15,37 5 1 16,26 3-1-16,22-2 0 15,19-6 0-15,21-2 0 16,32-6-7-16,22 2 1 16,15 3-14-16,15-15 1 0,15-59-1905 15</inkml:trace>
  <inkml:trace contextRef="#ctx0" brushRef="#br0" timeOffset="61366.81">23465 11114 1119 0,'0'0'0'15,"19"-2"21"-15,4-3 0 16,9 0 24-16,7 5 1 0,12 0 4 16,18 3 1-16,16 2-22 15,15 2 1-15,6 2-12 16,14 5 1-16,24 6-4 15,19 8 0-15,18 7-3 16,19 1 1-16,18 0-2 16,10-1 0-16,14-7 4 15,-2-6 1-15,-1-6 4 16,-6-9 1-16,-2-11 3 16,-14-4 1-16,-14-5 6 0,-18-7 0 15,-22-6-2-15,-24-5 0 16,-12-8 4-16,-23-11 0 15,-26-3 9-15,-22-13 0 16,-21-12 0-16,-24-9 0 16,-29-3 3-16,-28 1 0 15,-28-7-5-15,-24 5 0 16,-33 1-9-16,-33 7 0 16,-41 12-8-16,-43 5 0 15,-34 5-7-15,-25 21 0 16,-18 27-5-16,-1 21 0 15,10 20-3-15,13 12 1 16,15 10-3-16,29 7 1 16,35 11-2-16,39 4 0 15,33 8-1-15,41-14 0 0,40-9-3 16,36-7 0 0,31-2-1-16,33 3 0 0,34 0 0 15,25 1 0-15,34-3-1 16,19-6 1-16,23-3-9 15,21-11 1-15,-185-29-1766 16</inkml:trace>
  <inkml:trace contextRef="#ctx0" brushRef="#br0" timeOffset="73068.07">30439 3163 1231 0,'0'0'31'0,"69"11"0"16,-4 6 26-16,1-1 0 15,-6-2-10-15,-2-6 0 16,0-8-18-16,4-5 1 16,5-4-10-16,0-6 0 15,5-9 2-15,-1 1 1 16,-8 2-7-16,1 6 1 16,1-3 1-16,2 12 0 15,2 0-5-15,-2 6 1 16,0 6-1-16,0 2 1 15,0 4-2-15,0 4 0 16,-2 8-3-16,-6-1 1 16,-7-3-1-16,-6 1 0 15,-7 2 1-15,-5 3 0 16,-4 1 1-16,-6 8 0 16,-1 5 3-16,-3 10 1 0,-3 12-2 15,-1 16 1 1,0 10 0-16,0 18 0 0,2 22-3 15,-1 12 0-15,1 21 0 16,-1 29 1-16,3 20-1 16,1 23 0-16,-3 25 1 15,-6 16 0-15,-5 10 1 16,-3 25 0-16,-1 29 0 16,-3 10 1-16,-5 3 2 15,-2 2 1-15,-2 3-3 0,2-1 1 16,9 3 4-16,6 2 0 15,10 7 2-15,-2 11 0 16,-2 7 1-16,-5 5 1 16,-6 16-3-16,-8-1 1 15,-7-12-2-15,-4-5 1 16,0-9-2-16,-3-14 0 16,-1-15-3-16,1-18 1 15,-1-22-5-15,6-37 1 16,2-41 0-16,5-43 0 15,2-42 4-15,-1-23 1 16,-1-20 4-16,0-19 0 16,0-16 4-16,-5-3 1 15,-9-2 8-15,-4 0 0 16,-3-2 6-16,-6 1 0 0,-3-6 1 16,-3-4 0-1,-3-2-3-15,-3-3 0 16,-8 6-6-16,-6-1 1 0,-4 3-4 15,-5-1 1-15,-5 0-12 16,-5 3 0-16,-11 0-4 16,-5 6 0-16,-7-1-7 15,-10-1 1-15,-13 2-5 16,-5 0 1-16,-4-5-3 16,-8-5 1-16,-2-9 0 15,-11-4 1-15,-13-6 0 16,-8-4 0-16,-10 0 4 0,-6 2 0 15,-7 1 2-15,5 1 1 16,7 0 2-16,3-1 0 16,8 3-2-16,1 2 0 15,3 3-9-15,0 12 1 16,0 13-4-16,15-3 1 16,157-64-2409-16</inkml:trace>
</inkml:ink>
</file>

<file path=ppt/ink/ink3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20:00.675"/>
    </inkml:context>
    <inkml:brush xml:id="br0">
      <inkml:brushProperty name="width" value="0.05292" units="cm"/>
      <inkml:brushProperty name="height" value="0.05292" units="cm"/>
      <inkml:brushProperty name="color" value="#FF0000"/>
    </inkml:brush>
  </inkml:definitions>
  <inkml:trace contextRef="#ctx0" brushRef="#br0">2842 4908 1209 0,'0'0'0'16,"-13"45"30"-16,6-7 0 15,-5 7 32-15,-2 2 1 16,-7 5-14-16,-2 6 0 16,-4 5-18-16,3 1 0 15,-6 0-14-15,1 5 0 16,-1 5-2-16,2 16 1 15,5 18-1-15,2 11 0 0,2 14-2 16,4 11 0-16,0 20-1 16,0 11 0-16,1 22 2 15,0 11 0-15,5 8-1 16,1 4 0-16,-1 3 0 16,-4-4 1-16,-1-17-2 15,0-12 1-15,5-22-2 16,-1-10 1-16,1-18 4 15,-7 0 0-15,0 0 0 16,-1 0 1-16,4 1-1 0,4-3 1 16,4-10-1-16,5-2 1 15,0 2-1-15,0-17 1 16,-5-16-3-16,1-8 1 16,-1-11-1-16,2-3 1 15,1-7-2-15,-2-9 0 16,1-7 0-16,3-3 1 15,-6-8 0-15,1-4 0 16,2-6-2-16,6 3 1 16,2 2 0-16,1-1 1 15,-6-5-2-15,0-4 0 16,-6 5-1-16,6-4 0 16,6-5-1-16,1-2 1 15,-2-6-2-15,-3-4 1 16,5 8-2-16,-2-4 0 15,4 0-2-15,0 2 1 0,5 7-2 16,9 3 0-16,3-5 0 16,1 2 0-16,5-2-1 15,8 2 1-15,6-2-1 16,9-2 0-16,20-1-2 16,7-1 1-16,-1 1-1 15,5-1 1-15,9 1 0 16,10-4 0-16,7-3 0 15,14 3 0-15,9 3-1 16,7 3 1-16,6-4-1 0,9-1 1 16,7-4-1-16,16 0 0 15,8 1 0-15,12 0 1 16,8 1-1-16,5-1 1 16,11-8-1-16,11-2 0 15,8-2 0-15,15-1 0 16,13-2-1-16,19 1 1 15,11 4-1-15,3-5 1 16,6-2-1-16,4-2 1 16,14 1-1-16,6 4 0 15,13-4 0-15,6 2 0 16,1 5 0-16,6-3 0 16,2-3 0-16,17 6 0 15,13 4 0-15,3 2 0 16,14 2 0-16,7 0 1 15,8-2-1-15,1 0 0 0,9 7 0 16,3 4 0-16,1-2 1 16,4 0 0-16,12 1 0 15,8-1 1-15,9-2-1 16,1-3 0-16,1 0 0 16,3-6 0-16,8 2 0 15,1-3 0-15,5 0 0 16,13-4 1-16,1-3-1 15,-3 3 0-15,0 2 0 16,5 5 0-16,-5 2 0 16,-1 2 0-16,-7-1 0 0,-4 6 1 15,-9 4-1-15,-9 4 0 16,-23 4 1-16,-14 2 0 16,-13 1-1-16,-19 8 1 15,-22 4 1-15,-26-3 0 16,-17-2 2-16,-26-6 0 15,-27-2 2-15,-16-2 0 16,-23-2 2-16,-23-7 1 16,-19-5-2-16,-21 0 0 15,-22-5-1-15,-19-2 1 16,-21-3-2-16,-10-2 0 16,-13-2-2-16,-7-10 1 15,-9-3-2-15,-7-6 1 16,0-5-1-16,-2-7 0 15,1-8 0-15,-3-8 0 16,2-10-1-16,1-10 1 16,-3-2-1-16,1-12 0 0,6-7 0 15,5-15 1-15,4-11-1 16,7-12 1-16,10-18-1 16,4-13 0-16,8-18 0 15,0-3 1-15,-6-5-1 16,-1-9 0-16,-3-5 0 15,-9-3 1-15,-12-11-1 16,-10 2 0-16,-6 3 0 16,-7-6 0-16,-6-1-1 0,-4 1 1 15,-5 9-1 1,-5 10 0-16,-8 4 0 16,-10 10 1-16,-11 16-1 0,-10 8 1 15,-9 13-1-15,-12 7 0 16,-10 6 0-16,-15 6 0 15,-14 15-1-15,-14 2 0 16,-16 6-1-16,-16 14 1 16,-18 14-1-16,-16 4 0 15,-15 5 0-15,-17 6 0 16,-20 5-1-16,-16 9 0 16,-15 7-2-16,-14 5 1 15,-10 2-2-15,-10 2 1 16,-7-1-2-16,1-3 1 15,-10-5-1-15,-3-7 0 16,-3-8 0-16,-3-5 1 16,-6-2 0-16,-10 4 0 0,-13 5-1 15,-5 0 1-15,-12 1 0 16,-18-3 0-16,-12-1 0 16,-8 0 1-16,-13 1 0 15,-6 2 0-15,-9 10 0 16,-20 1 1-16,-12-1 0 15,-4 2 0-15,-4 3 1 16,-9-2 0-16,-16 5 0 16,-5-3 0-16,0-2 0 15,-6 5 1-15,1 5-1 0,-15 2 1 16,-8 5-1 0,-20 6 1-16,-9 3-1 0,-10 0 1 15,-5 6-1-15,-6 10 1 16,-1 6-1-16,-10 6 1 15,-22 1-1-15,3 7 0 16,6 9 0-16,-8 4 1 16,-8 1 0-16,-2-2 0 15,3-7 0-15,2-1 0 16,4-2 0-16,-12-2 0 16,-13 6 0-16,-2-4 0 15,4 5 0-15,-15 7 0 16,-2 2 0-16,-5 15 0 15,3 16 0-15,4 7 0 16,-1 8 0-16,16 29 0 16,9 27-4-16,19 27 1 0,19 23-13 15,41-10 1-15,-813 292 15 16</inkml:trace>
  <inkml:trace contextRef="#ctx0" brushRef="#br0" timeOffset="7233.6">9176 8649 1075 0,'63'7'0'0,"96"12"21"16,44 2 0-16,24 0 17 16,24 0 1-16,20-9-7 15,22 0 1-15,14 0-10 16,9-7 1-16,-4-5-9 16,13 4 0-16,10 4 1 0,18 1 1 15,8 3-5-15,27 5 1 16,27 8-2-16,6 2 0 15,20 4-1-15,2-8 0 16,-4-14 1-16,2-8 0 16,2-2-1-16,3-15 1 15,-3-10-1-15,-18-7 0 16,-21-3 6-16,-23-9 1 16,-28-5 17-16,-34-4 1 15,-31 0 4-15,-41-3 1 16,-45-7 4-16,-38-9 1 15,-37-10 5-15,-38-3 1 16,-38 5-2-16,-37-8 1 16,-39-21-8-16,-38-1 1 15,-41 0-8-15,-45-7 0 16,-50-5-15-16,-50 1 1 0,-38 16-9 16,-34 6 1-16,-25-4-8 15,-31 12 0-15,-27 18-4 16,-27 11 0-16,-24 11-1 15,-14 9 0-15,-25 2-1 16,-17 4 1-16,-22-2-3 16,-10 6 1-16,-6 10-2 15,-14 20 0-15,-20 27-1 16,-12 23 0-16,-6 25 0 16,-10 27 1-16,-17 34-1 0,0 21 0 15,15 26 1-15,31 23 0 16,40 23 0-16,62-2 1 15,52 6-1-15,80-24 0 16,87-23-2-16,85-18 1 16,80-32-6-16,70-24 0 15,61-26-8-15,69-21 1 16,76-20-4-16,69-25 0 16,81-27-4-16,63-21 0 15,53-16-3-15,43-7 1 16,31-3 0-16,31-4 1 15,26-3 3-15,-2 11 0 16,-4 16-30-16,11 12 0 16,-582 25-1223-16</inkml:trace>
  <inkml:trace contextRef="#ctx0" brushRef="#br0" timeOffset="12298.82">16334 13825 1231 0,'0'0'0'0,"35"-13"31"16,2 2 0-16,9 3 38 16,17 1 0-16,18 3-2 15,8-3 1-15,6-7-17 16,9 1 1-16,12 4-17 15,10-3 0-15,2 0-12 16,8 3 0-16,11 7-1 16,24 7 1-16,16 4-1 15,14 5 0-15,5 2 0 16,15-1 0-16,10-1 3 16,12-2 1-16,15-3-1 0,13-1 1 15,17 1-4-15,19-2 1 16,21-2-3-16,10-5 1 15,5-2-4-15,11 2 0 16,6 6 1-16,3 2 0 16,17 8 11-16,-3 5 1 15,-3 3 4-15,0 4 0 16,2 1 1-16,-4 4 0 16,-12 1-4-16,-9 3 1 15,-9-4-1-15,-11-6 1 16,-9-6-6-16,-14 0 0 15,-10-4 1-15,-17-5 1 16,-13-6-4-16,-12-6 0 16,-20-2-1-16,-12 0 1 15,-18 2-3-15,-22 2 0 16,-20-2-4-16,-21 0 0 0,-22 5-4 16,-18 0 0-16,-24 7-11 15,-21 4 1-15,-58-16-2109 16</inkml:trace>
  <inkml:trace contextRef="#ctx0" brushRef="#br0" timeOffset="14202.23">3276 15070 1052 0,'0'0'0'15,"49"3"30"-15,6 1 0 16,12 1 47-16,10 0 1 16,13-2-8-16,0-1 1 15,-5-4-20-15,1 4 1 16,13 5-11-16,2-2 1 16,-6-5-11-16,4 2 0 15,10 5-8-15,4-5 1 16,-2-4-4-16,7 2 0 15,9 0 2-15,4 0 1 16,-6-5-2-16,4-2 0 16,10 0-2-16,0 0 1 15,-3-2-2-15,-2-1 1 16,-1 1 0-16,6 1 1 16,6-3-2-16,-1 3 1 15,-4 1-3-15,-1-2 0 0,2 0 0 16,4 4 0-16,3 9-1 15,-7-3 1-15,-5 1-3 16,3-2 1-16,6 2-2 16,-1 1 1-16,-1-1-2 15,-2-4 0-15,-5-1 1 16,3-1 0-16,10 3 0 16,1-5 1-16,3 3 0 15,1-2 1-15,-1-6-2 16,6-1 1-16,7 0-2 0,1 0 1 15,1 2-2-15,-4-1 1 16,-4 1-1-16,-1 0 0 16,-2 1-2-16,11 0 0 15,-1-1-1-15,6 3 1 16,5 4 1-16,-5-1 0 16,-11-1 1-16,2-2 1 15,7 2 1-15,4-2 0 16,1 0-2-16,4-2 0 15,2-1-1-15,-2 1 1 16,-2 4-3-16,0 3 1 16,-1 1-1-16,1 1 0 15,7 3-1-15,4-1 0 16,-1-2-1-16,8 0 0 16,7 1-1-16,3-2 0 15,3-3-1-15,2 3 1 0,-3 2-1 16,9 4 0-16,6 1-1 15,-5-1 1-15,-1-2 0 16,0 1 0-16,7 3-1 16,2 0 1-16,7 0-1 15,5-2 1-15,9-4-1 16,3 1 0-16,-6 2 0 16,5 1 0-16,5 4 0 15,7 1 1-15,0 2-1 16,14 2 0-16,2 0 0 15,3 1 0-15,2 1 0 16,4-1 1-16,-7 1-1 0,7-4 1 16,13-2-1-16,7 3 0 15,1 0 0-15,-8-2 0 16,1-4-1-16,4 0 1 16,8 1 0-16,0 4 0 15,0 4 1-15,-3-6 0 16,-6-6 0-16,3 1 1 15,-5 5 1-15,1 1 1 16,1-4 0-16,-7-2 0 16,-4 4 2-16,-14 4 0 15,-10 5 2-15,-22 1 0 16,-15 0 1-16,-25 2 1 16,-14-1 1-16,-21 1 0 15,-23 2-1-15,-13-1 1 16,-17-3-4-16,-16 0 1 0,-16-3-9 15,-10-13 0-15,-76-3-2068 16</inkml:trace>
  <inkml:trace contextRef="#ctx0" brushRef="#br0" timeOffset="15682.92">3577 16089 1343 0,'0'0'0'16,"0"0"37"-16,0 0 1 16,23 2 37-16,-5 5 0 15,8 7-20-15,2 3 0 16,4 2-30-16,3 2 0 16,6 3-10-16,10-2 0 15,16-1-8-15,11 2 1 0,15 1-3 16,3 0 0-1,2-1-2-15,12-4 0 0,6-4-1 16,8-1 1-16,4-2-2 16,-1-1 1-16,4-3-1 15,1 4 0-15,9 2 0 16,7 0 0-16,1-5-1 16,4-2 1-16,6-1-1 15,12 1 1-15,9 0 0 16,14-1 1-16,2-5 2 15,12 1 0-15,7 1 1 16,4-1 1-16,14-4-1 16,-2-1 1-16,7 0-1 0,2-3 0 15,17-2-1-15,6-1 0 16,7-1 1-16,10 1 1 16,8 4 1-16,1 0 0 15,2-4 2-15,7-3 0 16,4-4 2-16,8 6 0 15,11 5 1-15,-3 3 1 16,-4-2 2-16,9 3 1 16,19-1 0-16,0-1 0 15,2-3 2-15,7 5 1 16,11 1-1-16,1 1 0 16,7-2 0-16,4-1 0 15,9 4-1-15,5-1 0 16,9-2-3-16,5 1 1 15,14 5 0-15,-3-3 0 0,0-4 0 16,5 0 0-16,9 6 0 16,3 1 0-16,4 3 2 15,-2 3 1-15,0-1-1 16,-1 1 1-16,1 2-1 16,-3 6 0-16,-1 4-2 15,-3 3 0-15,-3 0 0 16,-8 2 0-16,-10-1 0 15,-16 3 0-15,-15 3-2 16,-8-1 1-16,-14 3 10 0,-11-2 1 16,-12-2 8-16,-10-2 1 15,-13-3-3-15,-12 0 1 16,-15-5-5-16,-15-5 1 16,-11-4 3-16,-17-4 0 15,-16-2-10-15,-25-5 0 16,-21-1 5-16,-18-3 0 15,-19-6-3-15,-15 2 0 16,-11 6-2-16,-13-3 0 16,-11-1-2-16,-12-2 1 15,-12-2-2-15,-9 1 0 16,-11 3-13-16,-8 3 0 16,-10 0-5-16,-4 2 0 15,-6 0-8-15,5-10 0 16,-19 10-2270-16</inkml:trace>
</inkml:ink>
</file>

<file path=ppt/ink/ink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0:57:25.057"/>
    </inkml:context>
    <inkml:brush xml:id="br0">
      <inkml:brushProperty name="width" value="0.05292" units="cm"/>
      <inkml:brushProperty name="height" value="0.05292" units="cm"/>
      <inkml:brushProperty name="color" value="#FF0000"/>
    </inkml:brush>
  </inkml:definitions>
  <inkml:trace contextRef="#ctx0" brushRef="#br0">23529 6124 1030 0,'0'0'0'16,"56"-15"15"-16,11 3 0 16,26-4 27-16,15 2 1 15,8 2 4-15,11-5 1 16,22 1-7-16,22-1 0 15,17 1-11-15,12 8 1 16,10 3-8-16,12 5 0 16,9 1 10-16,9 3 0 15,3 4 5-15,1 5 1 16,6-1 4-16,-1 8 1 16,-7 1 6-16,-6 3 0 15,-9-1-4-15,-8 1 0 0,-14-5-9 16,-11-1 0-16,-12-6-2 15,-25-4 0-15,-20-4-21 16,-17-8 1-16,-16-4-10 16,-19-10 1-16,-85 18-1533 15</inkml:trace>
  <inkml:trace contextRef="#ctx0" brushRef="#br0" timeOffset="1401.95">2905 7185 963 0,'14'0'0'16,"27"0"16"-16,17 0 1 16,18 4 22-16,10-3 0 15,-1-2 6-15,7-1 1 16,10 4-3-16,4-1 1 15,1-1-23-15,6-1 1 16,13-1-1-16,-3 4 1 16,2-1 9-16,11 3 1 15,23 5 2-15,12-4 1 16,14 2 3-16,0 0 0 16,4 0 1-16,-2-1 1 15,-4-6-3-15,3 0 0 16,4 0-8-16,8-6 0 0,6 0 6 15,-1 3 1-15,-5 1-2 16,-2-1 0-16,1-1-4 16,-6 8 1-16,-1 1 0 15,-10 4 0-15,-9-3-3 16,-9 0 1-16,-3-5-5 16,-2 5 0-16,-3-1-5 15,-10 2 1-15,-6-7 2 16,-1-4 0-16,-4-8 0 15,1 3 1-15,2 1-2 16,-4-1 0-16,-12-3-2 16,-6 3 1-16,3 6-2 15,-10-4 1-15,-11 2-4 0,-13-2 1 16,-8 7-3-16,-11 2 1 16,-6 3-3-16,-12-5 1 15,-9 0-2-15,-10 0 1 16,-10 3 0-16,-4-3 1 15,-13 0-1-15,0 0 0 16,5-7-3-16,-5 2 1 16,-5-7-2-16,-11-5 0 15,-13-11-5-15,-2-5 1 16,31 33-1918-16</inkml:trace>
  <inkml:trace contextRef="#ctx0" brushRef="#br0" timeOffset="2420.92">11363 7135 1198 0,'0'0'0'0,"-11"-24"22"16,3 8 0-16,4 8 24 16,9-1 0-16,11-3-5 15,7 0 0-15,11 0-19 0,4 3 0 16,12 0-8-16,8 1 0 16,20 4-4-16,5 6 0 15,5 5 0-15,3 2 1 16,10 6 0-16,10-1 0 15,6-4 1-15,10 1 1 16,8 4 4-16,6 1 1 16,2-2 0-16,4 1 0 15,4-3 2-15,12-3 0 16,13 3-1-16,2-3 0 16,15-4 8-16,1-2 1 15,0-3 4-15,5-3 1 16,0-2-3-16,2 0 1 15,-1 1-2-15,-10 4 0 16,-1-3 3-16,-11 6 1 0,-3 9-1 16,-20 2 0-1,-12 2 3-15,-18-1 0 0,-19-1-1 16,-13 2 1-16,-4-4-2 16,-10 2 1-16,-7-4-4 15,-14 0 0-15,-12-1-7 16,-16-2 0-16,-9-2-1 15,-5-1 1-15,-7-1-1 16,-2 1 1-16,0-3-7 16,-7-1 1-16,0 0-5 15,0 0 0-15,-9-8-5 0,-12 2 1 16,-12 0-7-16,3 2 1 16,30 4-1930-16</inkml:trace>
  <inkml:trace contextRef="#ctx0" brushRef="#br0" timeOffset="3417.69">18443 7012 1343 0,'0'0'0'15,"0"0"24"-15,35 12 0 16,-8-3 32-16,1-4 1 0,11 2-10 16,9-5 0-16,8-4-23 15,16 2 0-15,18 0-7 16,14 0 0-16,8 0-5 15,7 0 0-15,16 2-2 16,7 5 1-16,10 0-2 16,9 3 1-16,8-3-1 15,11 2 0-15,10-1 4 0,6 1 1 16,11 3 7 0,4 0 0-16,1-8 7 15,3-4 1-15,6-4 8 0,-3 4 0 16,-4 0-4-16,-6 0 0 15,-4 0 0-15,-11 0 0 16,-10 0 5-16,-12 0 1 16,-23-8 0-16,-10 2 0 15,-11 3-3-15,-18-1 1 16,-19-1-5-16,-5-2 0 16,-9 2-3-16,-11 2 0 15,-7-1 0-15,-17 2 1 16,-20 1-3-16,-2-1 1 15,-3-5-4-15,0 2 0 16,-3 0-5-16,-5 1 0 16,-8 4-6-16,11-12 1 15,-11 0-10-15,0 0 0 16,0 0-4-16,3-4 0 0,-3 16-2010 16</inkml:trace>
  <inkml:trace contextRef="#ctx0" brushRef="#br0" timeOffset="4299.28">25989 7227 1388 0,'0'0'0'16,"0"0"19"-16,0 0 0 15,0 0 25-15,23 0 1 16,-4 0-1-16,10-4 1 16,9-1-15-16,8-3 0 15,4-5-15-15,10 3 0 16,10 1 3-16,10 6 0 15,6 6 6-15,6 4 0 16,3-3 3-16,6 3 0 16,15 5 2-16,2 0 1 15,2-5-5-15,2 1 1 16,3 5-1-16,2-8 0 0,-2-5 4 16,-7-2 1-16,-6-1-2 15,-7-1 0-15,-8-1 10 16,-8 1 0-16,-13-1 1 15,-15 2 1-15,-18-6-3 16,-12 2 1-16,-11 2-9 16,-8 2 1-16,-3-1-5 15,-9 4 0-15,0 0-8 16,-20 0 0-16,-17 4-11 16,-5-10 0-16,42 6-1875 0</inkml:trace>
  <inkml:trace contextRef="#ctx0" brushRef="#br0" timeOffset="5382.96">3044 8362 1411 0,'0'0'0'0,"32"14"41"0,9-2 0 16,8 0 27-16,6-5 0 15,3-5-15-15,0-4 1 16,2-7-31-16,13-1 0 16,17-4-7-16,-1-1 0 15,1-3-5-15,6 6 0 16,20 7-1-16,-1 2 0 15,6-1-1-15,5 2 0 16,10 2 1-16,-1 2 0 16,-2 2 0-16,-3-4 0 15,-5 0-1-15,-10 0 1 16,-4 5 2-16,-7 2 1 16,-9-4 4-16,-10 6 1 0,-20-1 4 15,-17 1 1-15,-11-5-4 16,-10 1 1-16,-10 0-6 15,-3 2 1-15,0-4-6 16,-5-1 1-16,-9-2-4 16,4-26 1-16,-4 26-1611 15</inkml:trace>
  <inkml:trace contextRef="#ctx0" brushRef="#br0" timeOffset="38316.1">23387 7054 862 0,'0'0'0'0,"18"-12"23"16,-4 3 0-16,2 4 25 16,2 3 0-16,3 0-5 15,2 2 1-15,-2 0-16 0,2 0 0 16,5 0-10-16,6 0 0 15,1 0-4-15,4-3 0 16,5-2-1-16,7 6 1 16,11 3-4-16,5 3 1 15,0 3 10-15,2 6 1 16,-2-2 27-16,10 5 1 16,10-2 13-16,-1 0 1 15,-3-1 2-15,-2-1 1 16,2 1-9-16,-2-2 1 15,-9-9-9-15,-3 2 0 16,-11-7-5-16,-13 0 1 16,-16 0-7-16,-9 2 0 15,-8-1-3-15,-3-1 0 16,-9 0-15-16,9 0 0 16,-9 0-8-16,-9-3 0 0,-5 5-6 15,-2 5 1-15,16-7-1660 16</inkml:trace>
</inkml:ink>
</file>

<file path=ppt/ink/ink4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20:34.024"/>
    </inkml:context>
    <inkml:brush xml:id="br0">
      <inkml:brushProperty name="width" value="0.05292" units="cm"/>
      <inkml:brushProperty name="height" value="0.05292" units="cm"/>
      <inkml:brushProperty name="color" value="#FF0000"/>
    </inkml:brush>
  </inkml:definitions>
  <inkml:trace contextRef="#ctx0" brushRef="#br0">4382 4557 1265 0,'0'0'0'16,"-15"-32"27"-16,-2 6 1 16,-11 0 33-16,-11 2 1 15,-7 0 2-15,-12 0 1 16,-18 3-31-16,-7 0 0 15,2 1-18-15,-9 7 1 0,-5 5-7 16,-8 4 0-16,-1 4-1 16,-2 7 1-16,8 5 0 15,-7-1 1-15,-2 8-3 16,3 2 1-16,9 3-1 16,1 5 1-16,-10-3-2 15,9 7 0-15,8 7-2 16,11 5 1-16,4 2-2 15,0 10 1-15,-9 10-3 0,3 11 1 16,15 9-1-16,4 15 0 16,5 10-1-16,-1 11 0 15,-7 14-1-15,2 15 1 16,2 18-1-16,3 15 0 16,6 14 0-16,-4 10 0 15,4 11 0-15,-2 12 0 16,-11 5 0-16,-3 21 0 15,-11 17 0-15,3 9 0 16,1 22 0-16,0-5 0 16,-4-3-1-16,2-6 1 15,-6 6-1-15,12 3 1 16,4 9-1-16,10-4 1 16,1-8-1-16,-2-4 1 15,-3 0-1-15,3-8 0 16,2 1 0-16,7-8 0 15,6-11-1-15,3-2 1 0,10 3 0 16,4-5 0-16,6-11 0 16,2 1 0-16,7-4 0 15,4-1 1-15,8-3-1 16,4-18 0-16,7-10-1 16,8-15 0-16,8-20-1 15,10-7 1-15,12-6-2 16,7-12 1-16,12-15 0 15,-1-13 0-15,-6-16-1 16,16-8 0-16,23-6-1 16,13-13 1-16,10-13 0 0,12-10 0 15,14-12 0-15,15-10 1 16,22-6 0-16,8-7 0 16,5-6-1-16,8-6 1 15,3-1 0-15,8-2 0 16,2-4 0-16,7-5 1 15,7-5 0-15,13 0 1 16,1 2-1-16,4-6 1 16,15-4 0-16,10-1 0 15,13-1 0-15,5-1 0 16,0 1-1-16,5 0 0 16,-6-4-2-16,9 2 0 15,10 5-2-15,3 1 0 16,-8 5-1-16,7 1 0 15,13 1-1-15,5 1 1 0,-2 0-1 16,7 0 1-16,5-1 0 16,3 1 1-16,2-4 0 15,8-5 1-15,16-1-1 16,1 1 1-16,-6 3 0 16,1 1 1-16,6 0 1 15,8-1 0-15,9 1 2 16,2 1 1-16,0 2 0 15,10 2 0-15,1-1 0 16,-3-2 1-16,3-3 0 0,6 2 1 16,-3 2 1-16,6 0 0 15,2 0 1-15,-2 2 0 16,-3 0-1-16,-3 1 1 16,-2 1 1-16,-12 3 1 15,-9 3 1-15,-1 2 0 16,4-1 2-16,1-3 0 15,-1-3 2-15,-4-5 0 16,-5-1 3-16,-9-3 1 16,-5-1 2-16,4 0 1 15,1 1-1-15,-12-3 1 16,-15-5-1-16,-9 2 1 16,-2 1-1-16,-14 1 0 15,-2-4-4-15,-7 1 0 16,1 3-3-16,-8-1 0 15,-19-3-1-15,-11-2 0 0,-14-2-4 16,-13-1 1-16,-6 0-2 16,-9-4 1-16,-13-3-2 15,-6-4 1-15,-6-3-1 16,-17 0 0-16,-10 1-1 16,-11-1 0-16,-8-3-1 15,2-11 0-15,2-7-1 16,-2-4 1-16,3-3-1 15,3-3 1-15,-1-11-1 16,-7-6 1-16,-1-11 0 16,1-9 0-16,-3-13 0 0,-2-9 0 15,-2-6 1-15,-3-16 0 16,6-18-1-16,1-14 1 16,0-9 0-16,-4-8 0 15,-3-5 0-15,-8-5 1 16,-9-8 0-16,-3-10 1 15,0-17-1-15,-10-3 0 16,-15-8 1-16,-8-1 0 16,-2-2 0-16,-12-5 1 15,-16-12 0-15,-13 5 0 16,-12 5 4-16,-12 2 1 16,-13-2 3-16,-15 5 1 15,-16 6 3-15,-17 1 1 16,-15 4 2-16,-18 6 0 15,-17 10-3-15,-14 9 0 16,-15 6 0-16,-21 5 0 0,-24 4-6 16,-29 3 0-16,-19 10-4 15,-27 11 0-15,-18 12-1 16,-33 10 0-16,-21 7-3 16,-26 9 0-16,-17 0-2 15,-23 7 0-15,-22 17-1 16,-13 5 1-16,-20 0-1 15,-15 4 0-15,-14 8 0 16,-21 4 0-16,-5 0 0 16,-11-4 0-16,-23-1 0 0,-7 10 0 15,-6 12 0-15,-17-5 0 16,-25-12-1-16,-3 5 1 16,-1 8-1-16,-12 6 1 15,-6-2-1-15,-18 4 1 16,-28 0-1-16,-11 11 0 15,-10 10 0-15,-11 8 1 16,-13 12-1-16,-11 5 0 16,-33 14 0-16,-6 6 0 15,-8 1-1-15,-17 15 1 16,-20 15-1-16,-13 17 1 16,-22 17-2-16,-9 21 1 15,-19 24 0-15,-12 14 0 16,-10 12-1-16,-10 26 1 15,24 31-10-15,18 30 0 16,15 27-3-16,6-7 0 16,805-235-1616-16</inkml:trace>
  <inkml:trace contextRef="#ctx0" brushRef="#br0" timeOffset="42960.74">12361 12076 1153 0,'18'0'0'0,"35"-11"27"16,23 5 0-16,24 6 30 15,4 1 1-15,4-2-15 16,5 1 1-16,9 3-25 16,5 4 0-16,3 2-6 15,2-3 1-15,4-2-3 16,12-2 0-16,9 5-1 16,6 1 0-16,13 3-1 15,2-1 1-15,9 0-3 0,5 1 1 16,8 4-2-16,10-3 0 15,7 2-2-15,3 4 0 16,11 1-1-16,0 0 0 16,4 0-1-16,10 2 1 15,0-2 0-15,9-4 0 16,0-1-1-16,7 0 1 16,0 0-1-16,11-2 1 15,3-4 0-15,9-1 0 16,16 0 2-16,12 0 1 15,2-3 5-15,-2-4 0 16,-1 0 4-16,4-2 1 16,15-3 2-16,7-4 1 15,0-6 2-15,4 1 0 16,8 2 6-16,-5-1 0 16,-6 3-3-16,-2 0 0 15,0-1 3-15,0-1 0 16,-7-2 4-16,-2 2 1 0,-3 4 0 15,-3-1 0-15,-1-1 3 16,-8-1 0-16,5 1-4 16,-3-1 1-16,-3-1-3 15,-10-3 0-15,-6 1-2 16,-4 3 0-16,-3 3-2 16,-10 3 1-16,-8-4-8 15,-23 5 0-15,-21 1 1 16,-22 1 0-16,-22 2-1 15,-9 2 0-15,-14 3-3 16,-13-1 0-16,-14-4-2 0,-13-2 1 16,-15-2-3-16,-11-2 1 15,-5-1 0-15,-8 0 1 16,-6-4-2-16,-12 3 1 16,-11-1-3-16,-11 0 0 15,-12 1-1-15,-10 1 1 16,-6 5-2-16,-3-1 0 15,-9 3-2-15,7-2 1 16,-7 2-2-16,0 0 1 16,0 0-1-16,0 0 0 15,-1-7-1-15,1 7 0 16,-16-7-1-16,5 5 1 16,4-1-1-16,7 3 1 15,-11-4-2-15,4 4 0 16,0 2-1-16,7-2 1 0,0 0-1996 15</inkml:trace>
  <inkml:trace contextRef="#ctx0" brushRef="#br0" timeOffset="45400.1">9248 13246 985 0,'42'-2'0'0,"84"-3"15"0,18-6 1 16,1-2 28-16,3 0 1 15,2 7-3-15,9 0 1 16,12-2-16-16,5-4 0 15,9 5-5-15,4 5 0 16,2 2-5-16,1 5 0 16,-2 2 1-16,-3 2 1 15,6-2-1-15,-3 1 0 16,8 3 1-16,1-3 1 16,4-1 8-16,9-2 0 15,1-3 2-15,13-5 0 16,0-6-1-16,5-5 0 15,0-3-1-15,3-4 0 16,13-1 3-16,2-1 1 0,7 2 2 16,-2 2 1-1,3 0-1-15,-3 4 0 0,-2 1-1 16,-3 3 1-16,2 1 2 16,-4-2 0-16,3 0-2 15,-7-2 1-15,6 7-2 16,-5-3 1-16,-1-1-4 15,2 3 0-15,-1-3-2 16,1 4 0-16,-2 6-4 16,1-5 0-16,-8-7-6 15,0 0 1-15,-1 7 0 0,1-8 1 16,-8-4-2-16,-2-2 1 16,3-1-1-16,0 2 0 15,6 0-1-15,-8 1 0 16,3-2-1-16,-1 2 1 15,2 3-3-15,-2-2 1 16,-5 3-2-16,-7 3 0 16,-3 3-2-16,1-1 1 15,0 0-2-15,-3 2 1 16,1 2-2-16,-1 0 1 16,1 0-1-16,-3-2 1 15,-7 0-1-15,4-3 0 16,4-4-1-16,4-4 1 15,2 5-1-15,-1-1 1 16,-1-2-2-16,-5-1 0 0,-6 0-1 16,-1-1 0-1,-5-1-3-15,-10-3 1 0,-8-4 0 16,-10 2 0-16,-15 5-1 16,-11-2 0-16,-15 2 0 15,-14 1 0-15,-15 1-1 16,-10 3 1-16,-12 4 0 15,-16 3 0-15,-18 2-3 16,-16 5 1-16,-9 5-4 16,-11 2 1-16,-14 3-10 0,-13-3 0 15,19-7-2046-15</inkml:trace>
</inkml:ink>
</file>

<file path=ppt/ink/ink4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22:18.158"/>
    </inkml:context>
    <inkml:brush xml:id="br0">
      <inkml:brushProperty name="width" value="0.05292" units="cm"/>
      <inkml:brushProperty name="height" value="0.05292" units="cm"/>
      <inkml:brushProperty name="color" value="#FF0000"/>
    </inkml:brush>
  </inkml:definitions>
  <inkml:trace contextRef="#ctx0" brushRef="#br0">6020 5856 548 0,'0'0'0'0,"42"0"11"15,8 2 0-15,22 5 11 16,9 2 1-16,4-1 25 15,0-3 1-15,-11-6 28 16,3-3 1-16,8 4-27 16,1 0 1-16,-1 0-14 15,-4 4 1-15,6-4-1 0,6 5 1 16,4 2-5-16,0 1 1 16,-5-4 7-16,7 1 1 15,10-1 5-15,-1 1 1 16,-10-5-7-16,7 3 1 15,7 1-8-15,1 1 1 16,-14-9-5-16,5 4 0 16,9 7-6-16,-4-5 0 15,-6-4-3-15,1 2 0 16,5 5-3-16,0 2 1 16,-4-3-2-16,2 5 0 15,1 1-3-15,1 2 1 16,-7 0-3-16,2-3 1 15,6-2-1-15,-6-4 1 16,4 6-4-16,-4-4 1 16,3 2 2-16,-1-7 0 15,5 5 1-15,2-1 0 0,0-4 0 16,5 0 1-16,-1 0-2 16,4-4 1-16,6 4-1 15,-3-3 1-15,-4-3-2 16,-2 1 1-16,14 2 2 15,-1-1 0-15,-4-4 2 16,1-1 1-16,8 2-1 16,0 4 1-16,3 1-3 15,-6-2 1-15,6 4-1 16,2-3 1-16,11 3-1 16,-8-2 0-16,-8-1-2 15,4-1 1-15,-1 1-4 0,7 1 1 16,3 2-2-16,-5 0 1 15,-13-8 0-15,5 4 1 16,10-1-3-16,0 1 1 16,-1 1-1-16,1-6 0 15,1-3-1-15,3 5 0 16,-2 6-2-16,4 1 1 16,-1-4-1-16,-6-1 1 15,1 1-2-15,2 1 1 16,9 3-1-16,0 0 0 15,-1 0 0-15,-6-4 1 16,-4-4-1-16,4 3 0 16,9 1-1-16,-4-1 1 15,-2 2 0-15,-1-3 1 16,-2-1-2-16,0 2 1 16,7 5 1-16,0 0 0 0,-4 0 0 15,1-3 1-15,-6-4 0 16,5 5 0-16,6 2 0 15,0 2 1-15,5-4-3 16,-3 2 1-16,-6-3-1 16,0 3 1-16,2 0 0 15,3 3 0-15,3 6-2 16,-1-6 1-16,-5-3-1 0,2 0 1 16,-1 5 0-16,-2-1 0 15,4 5 1-15,1-4 0 16,-1 2-1-16,3 1 1 15,-1-4 0-15,0-3 0 16,-1 3-2-16,3 3 0 16,5-2 0-16,0-1 1 15,8 1-1-15,-3-2 0 16,-3 1-1-16,4-3 0 16,1-2 0-16,1 1 1 15,8 0-1-15,4 0 0 16,-2 0 0-16,5 0 0 15,6-4-1-15,-4 1 1 16,1 3 0-16,1-2 0 16,9-1 0-16,3 3 0 15,2 0 0-15,5 3 1 16,7-1 0-16,4-2 1 16,0 0 0-16,-2 3 0 0,3-3 1 15,-4 4 0-15,-6 1-1 16,-6-5 1-16,3 0 0 15,-6 3 0-15,-7-1 1 16,-11 1 1-16,-10 4 1 16,-10-3 0-16,-15 1 0 15,-10-5 1-15,-17 0 1 16,-13-3 1-16,-15 1 2 16,-8-2 1-16,-12-8-3 0,-17 0 0 15,-17 0-1 1,-18 3 1-16,-8 1-1 0,-10-4 0 15,-5-7-6-15,-12-7 0 16,-14-7-4-16,-18-5 0 16,39 38-2117-16</inkml:trace>
  <inkml:trace contextRef="#ctx0" brushRef="#br0" timeOffset="1533.04">4318 6439 1063 0,'32'4'0'15,"54"-4"30"-15,16 3 1 16,4 3 43-16,20-3 1 0,22-1-10 15,14-2 0-15,14-2-26 16,11-5 1-16,6-5-14 16,8-2 0-16,14-3 0 15,2 5 1-15,14-4 3 16,4 1 1-16,8 4 3 16,4 1 0-16,7 1-3 15,-2 4 0-15,6 5-5 16,-1 0 1-16,4-4 3 15,11-1 0-15,0 2 1 0,-3-1 0 16,3-1-5-16,-4 2 0 16,0-6 2-16,-3-3 0 15,-1 3-2-15,-10 1 1 16,-5 4-2-16,-11 4 1 16,-8 2 1-16,-5 5 1 15,-11-4-2-15,-10 9 1 16,-8 2-4-16,-5 2 0 15,-18-8 0-15,-13-1 1 16,-10-1-1-16,-9-1 0 16,-2 2-2-16,-17-2 0 15,-14-7-2-15,-13 0 1 16,0 1-2-16,-14-3 1 16,-8 4-4-16,-19 0 1 15,-10-5-3-15,-12 2 1 16,-4-1-3-16,-1 1 1 0,-6-3-2 15,2 0 1-15,-7 0 0 16,0-2 1-16,1 1-1 16,3 2 0-16,-6-4-1 15,-2 0 1-15,-3 6 0 16,0-1 1-16,-4-1 2 16,4-2 0-16,-4-1 1 15,2-1 0-15,4 0-2 16,-2 2 1-16,-4 6-3 0,-5 1 0 15,12-16-3 1,-3 2 1-16,-7 2-6 0,2 0 0 16,-4-4-3-16,0-4 0 15,10-6-6-15,15 1 1 16,-25 25-2125-16</inkml:trace>
  <inkml:trace contextRef="#ctx0" brushRef="#br0" timeOffset="23165.76">19667 15731 1175 0,'0'0'0'15,"55"-5"37"-15,-4 1 0 16,9 2 27-16,2 1 0 16,0-1-11-16,-1 2 1 15,3 0-18-15,6 2 0 16,10 1-10-16,1 2 0 16,-2 2-10-16,2-2 0 15,15-3 1-15,2-2 0 16,8 0-1-16,9 0 0 15,5-3 6-15,7-4 1 16,2-2 0-16,7 0 1 16,1 4 0-16,9 2 1 15,6 1 2-15,0-5 0 16,3 0 7-16,7 4 1 16,6 3 5-16,1 3 0 0,6 2 11 15,-2 1 0-15,3 1-4 16,-1-1 0-16,1 0-6 15,2-6 1-15,8-2-8 16,2-2 1-16,6-1-2 16,9-3 0-16,0-6-7 15,5 0 1-15,9 0-7 16,0 0 1-16,2-3-3 16,-8 3 1-16,-2 2 3 0,-7 3 0 15,-8 1 0-15,-7 1 1 16,-1 5 0-16,-12 0 1 15,-13-1-3-15,-8 3 1 16,-10 7 4-16,-12 0 1 16,-18 0 4-16,-15 1 1 15,-10 1 0-15,-3 0 1 16,-11-3-6-16,-12 0 1 16,-14-1-5-16,-11 0 1 15,-13 2-4-15,-4 0 1 16,-4 2-4-16,-2-1 0 15,-2-1-5-15,-1-3 1 16,-11-4-4-16,8 5 1 16,-8-5-5-16,6 12 1 15,-6-12-4-15,0 10 0 16,-6-3-2-16,-8-9 0 16,14 2-2394-16</inkml:trace>
  <inkml:trace contextRef="#ctx0" brushRef="#br0" timeOffset="24966.23">2937 16570 1175 0,'0'0'0'0,"0"0"34"0,32-12 0 15,-15 9 35-15,15 1 0 16,9 2-10-16,8 2 1 16,9-1-21-16,2 1 0 15,-2 0-18-15,6-1 0 16,3 5-5-16,9 1 0 16,15 1-3-16,-1 3 1 15,0 1 1-15,6-2 0 16,13-3 0-16,2 2 1 15,-2 3-1-15,8 2 1 16,10-2-2-16,5-5 0 16,2-2-2-16,7 2 1 15,8 1 1-15,8 1 1 16,19 0 0-16,2-1 1 16,2 1 1-16,9-2 1 15,5 0-1-15,0 0 1 16,9-2-3-16,5-2 1 15,12 1-1-15,11-1 1 0,6-1-5 16,6 0 1-16,9 3-2 16,1 0 1-16,-1-1 3 15,2 1 1-15,9 2 0 16,10-2 1-16,4-2 0 16,7 4 0-16,2 4 0 15,10 1 1-15,11 2 3 16,-4-4 1-16,-5-6 1 15,9-1 0-15,13 2 3 0,-6-3 1 16,-9-7-3-16,-7-2 0 16,-14 0-2-16,-4 3 0 15,-12 4 10-15,-17 2 1 16,-18-2 6-16,-18 2 0 16,-12 5 5-16,-23 3 1 15,-18 1-7-15,-21-3 0 16,-19 1-3-16,-18 1 1 15,-9 2-2-15,-14-1 1 16,-14-3-2-16,-16 1 1 16,-7 0-1-16,-12-2 0 15,-9 0 0-15,-3 0 0 16,-5-2-3-16,0 0 1 16,-7 2-3-16,-8-7 1 15,9 8-2-15,-9-8 0 16,0 0-4-16,0 0 1 15,5 7-3-15,-5-7 1 16,0 0-4-16,0 0 0 0,4 7-1 16,-4-7 0-16,0 0 0 15,-9 6 0-15,9-6-1 16,-7 6 1-16,7-6-2 16,-7 7 0-16,7-7-2 15,0 0 1-15,-7 6-2 16,7-6 0-16,0 0-1 15,0 0 0-15,0 0-1 16,0 0 1-16,0 0-2 16,0 0 0-16,7 0-3 0,2-2 0 15,5-2 0-15,0-1 0 16,4-3-1-16,-1-1 0 16,-3 4-4-16,1-1 1 15,-1 1-6-15,-2-3 1 16,-3-8-13-16,-9-29 1 15,0 45-2636-15</inkml:trace>
</inkml:ink>
</file>

<file path=ppt/ink/ink4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23:03.264"/>
    </inkml:context>
    <inkml:brush xml:id="br0">
      <inkml:brushProperty name="width" value="0.05292" units="cm"/>
      <inkml:brushProperty name="height" value="0.05292" units="cm"/>
      <inkml:brushProperty name="color" value="#FF0000"/>
    </inkml:brush>
  </inkml:definitions>
  <inkml:trace contextRef="#ctx0" brushRef="#br0">3311 11264 1019 0,'0'0'0'0,"0"0"21"15,23-14 0-15,-11 9 22 16,-1 3 0-16,10 1-2 16,2 1 0-16,0 1-15 15,0 3 0-15,5-1-10 0,7 3 1 16,2 2-5-16,4 1 0 16,3-2 1-16,0-4 1 15,2-6 0-15,0-1 0 16,7 1-1-16,7 1 0 15,7-5-1-15,5 2 0 16,0 2 6-16,-3 3 0 16,-2 1 0-16,5 1 1 15,10 3 1-15,-1 2 0 16,-4-5-1-16,-1 1 1 16,-4 4 8-16,4-2 0 15,7 2 5-15,2-1 0 16,-8-3-3-16,-1-3 1 15,2 0-2-15,7 0 0 16,12 0 0-16,0-5 1 16,-11 0-3-16,4-1 1 0,9 3-2 15,1 1 1-15,-1-1-7 16,-4 1 1-16,1 2-4 16,6 0 0-16,2 0-1 15,0 0 0-15,-9 0-1 16,1 2 1-16,8 3 1 15,0 2 1-15,-11-5-3 16,4 1 1-16,9 4-4 16,-9-2 0-16,-3 2-2 0,-3 2 1 15,12 3-3-15,-5-2 0 16,-2 2-2-16,-6-1 1 16,-1-3 2-16,3-1 0 15,7 2 3-15,-4 1 1 16,-8 1-1-16,6-1 0 15,6 1-1-15,1-3 1 16,-4-3 0-16,-3-1 1 16,-1-1-3-16,7-1 0 15,1 0 0-15,3-2 1 16,-8-2 1-16,4 2 0 16,6 0 1-16,-1 2 0 15,-7-4 0-15,-1-3 1 16,8-2 0-16,-4 0 1 15,-4 0-2-15,6 0 1 16,6 0-2-16,1 0 0 16,-7-1-3-16,4-1 1 15,7 6-2-15,-4-3 1 0,-6 5-2 16,-5-1 0-16,3-2 0 16,1 4 0-16,-3 4-2 15,-2-1 1-15,-4-1 1 16,4-2 0-16,9-2-1 15,-7-1 0-15,-7-1 0 16,1 1 1-16,13 0-2 16,-2 1 1-16,-7-3-2 15,0 3 1-15,6 0-1 0,1 0 0 16,-4 1-1 0,2 1 0-16,-1 0 0 0,-2 1 1 15,0 1-1-15,1 0 0 16,-1 0 3-16,1 3 0 15,12-3 2-15,-8-1 0 16,-4-1 2-16,2 0 0 16,8 2-2-16,-3 1 1 15,-11-3-2-15,8 4 0 16,5-1-1-16,-1-1 0 16,-6-2-2-16,0 0 1 15,11-2-2-15,-2 2 0 16,-7 6 0-16,0-3 0 15,4 2-1-15,1-5 1 16,-1 4-1-16,-4-1 0 16,9-1 1-16,-4-2 0 15,2 0 1-15,2 3 1 16,0-3 1-16,0 0 1 0,-4 0 0 16,3 0 1-16,0 2 1 15,3 2 1-15,-4-1-2 16,0 0 0-16,6 1 0 15,-1-2 0-15,-6-2-2 16,1 0 1-16,12 3-3 16,-1-3 0-16,-6 2 0 15,2 0 1-15,9-1-2 16,-1-1 1-16,-6-3-1 0,3 1 0 16,6 4 0-16,1 0 1 15,-3-1-1-15,-1 1 0 16,1 0 0-16,3 3 0 15,1 2 1-15,-1-2 1 16,1-2-1-16,12 1 0 16,8-2-2-16,-2 3 1 15,0-3-1-15,-2-2 0 16,-3 0 0-16,6 3 0 16,16-6 1-16,0 1 0 15,-4 4 2-15,2-4 0 16,-1-5 0-16,1 0 0 15,3 5 0-15,10-1 1 16,4-6 0-16,1 2 0 16,-2 2 0-16,0 0 0 15,3 1 0-15,1-2 1 16,-4 0 0-16,3 1 0 0,4 0 0 16,-2 0 0-16,8 0 0 15,1-2 1-15,0 1-1 16,-2 0 1-16,-2 0-1 15,-3 1 1-15,0 2-2 16,0-6 1-16,0-1-1 16,4 1 1-16,-3 0-2 15,1 4 1-15,2-4-1 16,-3 3 1-16,3-3-1 16,-2 0 0-16,-6-1 1 15,-1 3 1-15,-6 3 0 0,-8-1 0 16,-1-2 0-16,-3-1 0 15,-5 4 0-15,-5 4 1 16,-4-5 1-16,-4-2 0 16,-7-2 0-16,-5 3 0 15,-3 4 0-15,-11-2 0 16,-14-1-1-16,-4 2 1 16,-3 3-2-16,-4 0 0 15,-10 0 0-15,-13-4 0 16,-14 1 0-16,-8 1 0 15,-10 2-1-15,-8 0 0 16,-6 0 0-16,-6 0 1 16,-8 0-2-16,-3 0 1 15,-2 0-1-15,-7 0 1 16,7 0-2-16,-7 0 1 16,0 0-1-16,0 0 0 15,0 0-2-15,0 0 1 0,0 0-2 16,0 0 1-16,0 0-2 15,-9-7 0-15,-14-7-4 16,-9-8 1-16,32 22-2623 16</inkml:trace>
  <inkml:trace contextRef="#ctx0" brushRef="#br0" timeOffset="1927.19">3403 12420 1175 0,'0'0'0'15,"0"0"37"-15,17-19 0 16,10 2 23-16,10 0 0 15,7 3-2-15,5 5 1 16,9 0-24-16,-1 1 0 16,-1 1-20-16,1 2 0 15,10 1 1-15,5 4 0 16,9-3-3-16,0-1 0 16,0 3-2-16,4-5 1 15,10 1 2-15,4-2 0 16,-2 0 1-16,7 4 0 0,7 5-2 15,2 1 1-15,2 1 8 16,5-1 1-16,7 2 5 16,0 2 1-16,-2 0 2 15,-3 0 0-15,10-2 1 16,2 0 1-16,-7-3-6 16,0 2 0-16,12-1-4 15,10 0 1-15,9 1-4 16,-8 1 1-16,-5-3-3 0,3 0 1 15,2-4-1-15,16 0 0 16,1 2-1-16,-2 2 0 16,-5-2-3-16,-1-2 1 15,-2-1 0-15,3 1 0 16,6 2-2-16,5 5 0 16,0 0 0-16,-1-1 1 15,-5-1 0-15,3-3 0 16,3 4 0-16,2 1 1 15,-2 0-2-15,4 2 1 16,1-2-2-16,-3 2 0 16,2-2-1-16,-3-1 0 15,-1 1-1-15,4 2 0 16,2 1-1-16,1 1 1 16,9 0-3-16,3-4 1 15,-5-3-1-15,9-2 1 16,2-2-2-16,2-3 0 0,-1 0-1 15,4-4 0-15,7 5-1 16,4-2 0-16,3-5 1 16,6-1 1-16,1 2 1 15,4-2 1-15,-6-4 1 16,3 4 1-16,-1 3 1 16,-3 2 0-16,-2-3-2 15,-4 3 1-15,0 4 0 16,3-1 1-16,-8 1-1 15,-2-3 0-15,-1 0-1 0,-2 0 1 16,3 5 1-16,-5-1 0 16,-7-2 1-16,-3 3 0 15,-4 1 1-15,-6 0 0 16,-15 0 1-16,-7 3 0 16,-6 4 3-16,-6 3 0 15,-5-3 2-15,-13 4 0 16,-12 1-1-16,-10 0 1 15,-3 0 3-15,-5 0 1 16,-12 2 0-16,-12-2 1 16,-11-5 2-16,-9-2 0 15,-4 0 0-15,-9 1 0 16,-10-1 2-16,-6-5 0 16,2 0-1-16,-10 0 0 15,-7 0-4-15,-4-4 1 16,0 4-3-16,-7 0 0 0,9 0-2 15,-9 0 0-15,0 0-3 16,7-1 0 0,-2-6-4-16,-1-7 0 0,11-9-6 15,10-4 0-15,7-8-6 16,8-5 1-16,-40 40-2572 16</inkml:trace>
  <inkml:trace contextRef="#ctx0" brushRef="#br0" timeOffset="10527.23">32360 15807 1657 0,'0'0'0'16,"-23"-14"57"-16,8 2 1 16,4 2 46-16,-3-3 1 15,-13-7-34-15,-4-1 1 0,-3 7-26 16,-3-3 0-16,-4-4-27 16,-3-1 1-16,-7 1 1 15,-3 2 0-15,-8 0-2 16,-3 1 0-16,-2 5-6 15,-4-1 1-15,-3 2-2 16,-5-1 1-16,-3 1-4 16,-4 2 1-16,-2 7-3 15,-9 3 0-15,-13 1 0 0,-4 4 0 16,-1 4 0-16,-5 3 0 16,-7-1 1-16,-5 1 1 15,-2 5-2-15,-11 4 0 16,-8 3 0-16,-6 4 0 15,-7 6 1-15,-5 6 1 16,-7 5 0-16,3 7 0 16,2 9 1-16,2 6 1 15,4 9-3-15,-3 6 1 16,-2 2-1-16,9 6 1 16,8 11-2-16,10 1 0 15,18-5-1-15,7 3 1 16,6 4-2-16,11-2 1 15,14 2-2-15,7 5 1 16,12 5-2-16,6-3 0 16,6-6-2-16,9 4 1 15,13 6-1-15,10-6 0 0,12-4-1 16,9 3 1-16,8 1-1 16,9-6 0-16,10-13 0 15,9-7 0-15,12-3-1 16,8-4 0-16,5-5-2 15,10-10 0-15,9-8-2 16,14-9 1-16,11-11-2 16,11-8 1-16,13-4-1 15,5-3 0-15,6-3 2 16,8-1 0-16,16-2 1 0,1 0 1 16,10 6 1-16,-3 4 0 15,-3 11 1-15,0-2 0 16,1-2 0-16,-1-11 0 15,10-8 1-15,3-8 0 16,-5-7 1-16,0-16 1 16,-1-19 0-16,-4-12 1 15,-3-5-1-15,6-10 1 16,4-11 0-16,6-14 0 16,-4-10 3-16,-8-11 0 15,-4-6 3-15,-5-6 1 16,-4-3 7-16,-10-5 1 15,-9-7 2-15,-9 1 1 16,-11 3 1-16,-12 4 1 16,-10 4 5-16,-15 0 0 15,-12-3-1-15,-16 1 0 0,-12 2-4 16,-16 1 0-16,-20 5-3 16,-13 2 1-1,-17 9-3-15,-12 6 1 0,-10-2-8 16,-11 6 1-16,-5 6-6 15,-13 5 1-15,-15 5-4 16,-10 6 1-16,-9 1-3 16,-17 5 1-16,-16 11-2 15,-10 10 0-15,-7 5-1 16,-9 9 0-16,-15 9 0 0,-11 4 0 16,-15 6-1-16,-12 7 1 15,-23 5-2-15,-9 9 1 16,-15 10-1-16,-10 7 0 15,-15 9-1-15,-9 10 1 16,-16 9-5-16,-16 13 1 16,-23 23-5-16,0-1 1 15,360-82-2264-15</inkml:trace>
  <inkml:trace contextRef="#ctx0" brushRef="#br0" timeOffset="27347.2">10104 15056 1231 0,'0'0'0'16,"30"-7"28"-16,-2 0 1 16,9 2 36-16,5 5 1 15,4 5 0-15,3-2 0 16,6-3-22-16,3-1 1 15,-3-3-24-15,5 1 1 16,12 1-1-16,9 0 0 16,8 2-3-16,-1 2 1 0,0 2-2 15,7 2 1-15,15 3 5 16,2-2 1-16,0-2 3 16,6-1 0-16,9-1-3 15,9 1 0-15,3-1-2 16,6 1 0-16,-1-4 10 15,10 0 0-15,4 0 1 16,10 1 0-16,1 1 0 16,-1-2 0-16,3-5-5 0,-2 0 0 15,11 5-2-15,5-2 0 16,4-2-1-16,0 3 0 16,10 2-3-16,4 3 0 15,5-2-4-15,0-6 0 16,4-1-3-16,5 0 0 15,3 1-3-15,-1 4 1 16,5-3-2-16,-2 3 0 16,8 0-1-16,1-4 1 15,3-4 0-15,10 1 1 16,-4 3-2-16,0 1 1 16,-2 3-1-16,2-4 0 15,-2-1-1-15,2-2 1 16,0 0 1-16,-4 2 0 15,-1 0 1-15,3 0 0 16,2 3 1-16,-2-3 0 16,2-5 1-16,-2-3 0 0,2 5-3 15,-4 1 0-15,2-2-1 16,-3-3 1-16,-1-2-2 16,4 0 1-16,0 2-1 15,8 0 0-15,4 2-1 16,6-1 1-16,-2 3-1 15,3 1 1-15,3 0-1 16,-1 2 1-16,2 3-2 16,-3 0 0-16,-8 2-1 15,-1 0 0-15,-4 0-2 0,4 2 1 16,1 0-1-16,1 1 0 16,-6 1 0-16,-4-3 0 15,-4-1 0-15,-15 2 1 16,-12 2 0-16,-12-3 0 15,-3-4-1-15,-4-2 1 16,-11-4 0-16,-6 0 0 16,-10 1-1-16,-19-4 1 15,-21-2-1-15,-17-2 0 16,-15-3-2-16,-11 0 1 16,-14-3-1-16,-12-4 1 15,-17-4-3-15,-13-3 1 16,-12-1-1-16,-17 3 0 15,-15 3-1-15,-20-2 0 16,-21 1-2-16,-14 0 1 16,-22-3-3-16,-15 3 0 15,-21-2-4-15,-13-2 1 0,-17-2-3 16,-27-6 0-16,-13-2 0 16,-19-8 0-16,-14-4-1 15,-11 0 0-15,-14 3 0 16,-3 0 1-16,-10-2 3 15,-11 1 1-15,-7 1 1 16,-14 3 0-16,-11 2 1 16,-10 8 1-16,-13-1 0 15,-10 7 0-15,-13 5 1 0,-6 4 0 16,-15 5 0-16,-7 2 1 16,-3 1-1-16,-6 2 1 15,0 2 0-15,-12-5 0 16,4 1 0-16,-4-1 0 15,5 3 0-15,4 2 1 16,9 3-1-16,-13 1 1 16,-5 1 0-16,-9 7 0 15,-3 5 0-15,-7 7 1 16,-4 9-1-16,-2 3 1 16,6 2-1-16,1-3 1 15,7 2-1-15,4 3 1 16,11 3-1-16,5 2 1 15,5 0-1-15,3 3 1 16,6 6-1-16,9 1 1 16,2-1-1-16,22 1 1 15,8 2-1-15,8 3 1 0,14 3-1 16,22 2 1-16,19 4 0 16,27-1 0-16,33-4 0 15,30 0 0-15,35-4 0 16,32-3 0-16,23-7 0 15,31 4 0-15,33 8-2 16,22 7 1-16,23 9-3 16,34-1 1-16,35 1-4 15,34-9 0-15,28-6-12 16,44-6 1-16,49-6-15 0,43-6 0 16,35-10-9-16,42-9 1 15,44-11 1-15,34-17 1 16,-427 14-1801-16</inkml:trace>
</inkml:ink>
</file>

<file path=ppt/ink/ink4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23:54.724"/>
    </inkml:context>
    <inkml:brush xml:id="br0">
      <inkml:brushProperty name="width" value="0.05292" units="cm"/>
      <inkml:brushProperty name="height" value="0.05292" units="cm"/>
      <inkml:brushProperty name="color" value="#FF0000"/>
    </inkml:brush>
  </inkml:definitions>
  <inkml:trace contextRef="#ctx0" brushRef="#br0">3690 4314 1388 0,'0'0'0'15,"-46"4"40"-15,-3 8 0 16,-1 5 30-16,-8 13 1 15,0 11-18-15,-5 2 1 16,-13-8-25-16,-2-2 0 16,-3 0-10-16,0 0 1 15,8 6-7-15,1 8 1 0,-4 2-3 16,2 6 1-16,2 6 0 16,5-3 0-16,7 0-1 15,7 4 0-15,7-2 1 16,11 11 0-16,0 0-4 15,6 7 0-15,3-3 0 16,-2 2 0-16,5-6-1 16,10 2 1-16,10 2-3 15,6 1 0-15,6-2-1 16,4-1 0-16,2-7-2 16,12-2 0-16,3 0-1 0,2-2 0 15,8-7-1-15,6-3 1 16,9-7-1-16,8-3 1 15,15-1-1-15,6-8 1 16,-6-3-1-16,7-6 1 16,14 0-1-16,6-3 1 15,6 1-1-15,2-3 1 16,9-1 0-16,5-6 0 16,0 0 1-16,7 2 1 15,7 5 1-15,13-7 1 16,3 0 1-16,-4-3 1 15,-6 3 2-15,10 0 0 16,7-4 4-16,5 6 0 16,4 5-1-16,3-1 1 15,-1-10 0-15,3 1 1 16,7 1-2-16,4 1 0 0,1-3-1 16,17 3 0-16,-3-3-2 15,6 5 0-15,0-5-2 16,11 4 0-16,4-3 0 15,-4 3 0-15,1 0-2 16,2 0 1-16,2 2-1 16,5-2 1-16,5-3-1 15,11 0 0-15,-3 1-1 16,4 0 0-16,5 1-1 0,1-6 1 16,7 2-1-16,7-2 0 15,5-2 0-15,-5-1 1 16,-3-4 0-16,1 2 0 15,1 2 0-15,8 2 1 16,7-1 0-16,6 1 0 16,-6-4-1-16,0 0 1 15,-2-4 1-15,-3-1 1 16,6 1 0-16,-1-4 0 16,19 4 0-16,-2-3 0 15,-7 6 0-15,-2-3 1 16,2-1 1-16,3 2 0 15,3-6-2-15,7 5 1 16,2-1-1-16,-2 2 1 16,-7-1-1-16,8-1 1 15,2-2-1-15,5 2 1 16,0-2-2-16,-4 2 1 16,10-4-2-16,10 1 1 0,-1-3-2 15,-4 1 1-15,-5-1-2 16,4 1 1-16,7 0-1 15,-4 1 0-15,-8-7-1 16,-1 4 1-16,8 4-1 16,3-1 0-16,-7-3 0 15,4 0 0-15,-3 1 0 16,1 1 1-16,2-4 1 16,-6 2 0-16,0-3 0 0,1 6 0 15,4 4 0-15,-1-6 1 16,-13-3-1-16,-1-1 0 15,-4 6 0-15,-7-3 1 16,0-2-1-16,-5-1 0 16,-2-3 0-16,-9 3 1 15,-5-6-1-15,-9 0 0 16,-10 1 0-16,-15-1 1 16,-13-9-1-16,-24-1 0 15,-10 0-1-15,-22 3 1 16,-24 4-1-16,-23-5 1 15,-26-9-1-15,-22-2 1 16,-19 2 0-16,-21-7 0 16,-21-9-1-16,-29-3 1 15,-29-5-1-15,-27 3 0 16,-27-3 0-16,-19 4 1 0,-21-4-3 16,-26 5 0-16,-26 0-1 15,-31 7 0-15,-29 0-2 16,-21 6 1-16,-20 1-3 15,-13 0 0-15,-9 0-4 16,-17-6 0-16,-11 2-3 16,-14 2 1-16,0 0-3 15,-9-5 1-15,-17 2-2 16,-3-2 1-16,-6-1 0 16,-4 3 1-16,0-6 2 0,-14 4 0 15,-8 8 0 1,-10 3 1-16,-3 1 2 0,-5 1 0 15,-3 1 1-15,-6 3 0 16,-12 2 2-16,-1-5 1 16,4-4 0-16,2-3 0 15,-9-6 0-15,0 2 1 16,-4 8 0-16,2-3 0 16,2 0 0-16,-3 10 0 15,-3 2 0-15,1 6 1 16,-2-2-1-16,-2 2 1 15,-4 3 0-15,3 0 1 16,1 6-1-16,-2-1 1 16,0 4-1-16,4 2 1 15,5-3 0-15,2 5 0 16,4-4 0-16,-3 1 0 16,-2 1 0-16,4 3 0 15,2-2 0-15,-3 4 0 0,-14 2 0 16,-4 6 0-16,-2 6 0 15,-7 8 0-15,-8 7 0 16,-17 18 0-16,-1 6 0 16,0 20 0-16,-1 13 0 15,-9 26 0-15,-8 34 0 16,-14 30 0-16,-6 30-1 16,17 25 1-16,12 32-2 15,10 17 0-15,-978 534 2 16</inkml:trace>
  <inkml:trace contextRef="#ctx0" brushRef="#br0" timeOffset="18154.72">6960 12001 907 0,'0'0'0'0,"0"-19"18"15,4 6 1-15,-2 4 24 16,5-3 1-16,7-12 3 15,-2 1 1-15,-5 7-16 16,0 4 1-16,4 0-8 16,1 4 1-16,-3-1-4 15,5 5 0-15,9-1 0 16,3 4 0-16,6-1 5 16,4 0 1-16,6 0 1 15,2 2 0-15,-2-3 2 0,2-2 0 16,-3-4-5-16,3 0 0 15,-2 2-3-15,8 2 0 16,4 2-5-16,3-2 0 16,-1 3-3-16,1 2 0 15,-6 0-2-15,-2 2 0 16,4-1-2-16,4 3 0 16,1-1-1-16,4 1 1 15,1 1-2-15,-5-2 1 16,-3-4-1-16,0-1 1 15,5 2-1-15,7-4 0 16,5 3 1-16,0-1 0 16,-1-3-2-16,-6 0 1 15,-1 3-1-15,6 2 0 16,6 0 0-16,3 0 0 16,-3 0 0-16,-3 2 0 0,-1-1-2 15,4 3 1 1,7-1 0-16,1 1 0 0,1 1 0 15,-4 0 0-15,6 0-2 16,-5-3 1-16,7-4 0 16,-3 1 0-16,1 1 0 15,-3 1 0-15,11 1-1 16,-3 2 1-16,2 1-1 16,-3 0 1-16,3 2-1 15,1 1 0-15,4 1 0 0,-4 0 0 16,-1-2-1-16,6 1 1 15,8 1 0-15,-8-4 0 16,-6-7 0-16,3 2 1 16,9 6-1-16,-2-1 1 15,-4-2 0-15,-5 1 0 16,10 4-1-16,-1 1 1 16,-2-2-2-16,-2 2 1 15,5 3 0-15,-1-2 0 16,3-5 0-16,1 1 1 15,-4-5-1-15,0 4 1 16,0-3 1-16,4-2 1 16,-8 0 3-16,4 5 0 15,6 2-3-15,-5-1 0 16,-6-10 3-16,2 2 0 16,6 6-2-16,-3 1 0 0,-12-2-2 15,7 1 0-15,5 3-1 16,4-4 0-16,-8-6-1 15,2 1 0-15,2 4-1 16,2 0 0-16,-2-4 0 16,-1 0 0-16,-3 0 0 15,3 2 1-15,1 0 1 16,-6 2 1-16,-1 0 1 16,0 1 1-16,9 1-1 15,0-1 1-15,-5-6 1 16,-3 1 1-16,6 4 1 0,2-2 0 15,0-4-1-15,-2 1 0 16,2 3 0-16,0 0 0 16,-9-4-1-16,2 1 0 15,1 1-1-15,4 0 1 16,2 2-3-16,-5 2 1 16,-3 0-1-16,1 0 1 15,-2-1-1-15,2-1 1 16,-4-3-1-16,2 3 1 15,7 3-1-15,-7 1 1 16,-5-2 1-16,0 1 0 16,-2 6-2-16,0-1 1 15,0-4-1-15,-2-2 1 16,-2-2-2-16,2 3 1 16,-3 0 0-16,2 1 1 15,-8-4 0-15,0 0 0 0,-1 0-2 16,3 2 1-16,0 1 0 15,0-3 0-15,-3 0-2 16,-2-3 1-16,0 6-1 16,1-3 0-16,8 4-1 15,-6-3 0-15,-3-2-1 16,2 1 1-16,10 3-2 16,-5 0 1-16,0-1-2 15,-4 0 1-15,-7 1 0 16,4 1 0-16,5 1 0 0,1 2 0 15,-1-4-1-15,-7 3 1 16,-2-6 0-16,4 0 0 16,5 5 0-16,2 2 0 15,-2-7 0-15,0 0 0 16,2 0 0-16,4 0 0 16,3 0-1-16,0-7 1 15,-4-2 0-15,4 4 0 16,5 1 0-16,-5 3 0 15,0-3 0-15,-2 3 0 16,-1-1 0-16,1 2 0 16,5 0-1-16,-1 0 1 15,-9-7-1-15,3 3 1 16,8 3-1-16,-1-3 0 16,-3-1 0-16,-1 2 0 15,-1-1 0-15,4 2 0 0,3 2 0 16,-4 0 0-16,-6-3 0 15,-2 0 0-15,7 3 0 16,2 3 0-16,-6-6 1 16,1-1 0-16,1 2 0 15,2 2 0-15,5 6 1 16,-2-1 0-16,-4-7 1 16,1 2 0-16,-2 5 1 15,5-1 0-15,3-1-1 16,-1-3 1-16,0 0 0 15,4 0 0-15,5 0-1 0,2-5 0 16,-2 1 3-16,0 1 0 16,5 0-1-16,1-1 1 15,-1-1 2-15,0 0 1 16,4 3-2-16,0 0 0 16,-5-5 1-16,3 4 1 15,7 1-3-15,0-3 0 16,-3-4 1-16,1-1 0 15,2-1-2-15,1 1 1 16,-3 0 1-16,-1 3 0 16,-1 0 0-16,-1 2 0 15,-2-2 0-15,0-2 1 16,6 4-1-16,-2-2 0 16,-3 5 3-16,0-5 1 15,-3 2-3-15,0-4 1 0,-3 3 2 16,-2 0 1-16,0 3-3 15,-5-1 0-15,-2 1 1 16,-2-2 0-16,-1 0-1 16,-4-4 1-16,-6 2-1 15,-6 0 0-15,-2 0-2 16,-4 4 0-16,-1-1-2 16,-6 3 1-16,-3-3-3 15,-4 1 0-15,-9-6-1 16,-6 4 1-16,-6 0-1 0,-7 3 1 15,-7 4-1-15,-4-1 0 16,2-2-1-16,0-1 1 16,-5 2 0-16,-5 0 1 15,-2 0-2-15,-2 0 0 16,0 0 0-16,0 0 0 16,0 0-1-16,-7 0 1 15,12 0-1-15,-5 0 0 16,-7 0-1-16,11 5 0 15,-2 2-6-15,8-2 0 16,-17-5-2395-16</inkml:trace>
  <inkml:trace contextRef="#ctx0" brushRef="#br0" timeOffset="21517.53">3438 12688 963 0,'0'0'0'15,"35"-8"20"-15,2 1 1 16,9 2 34-16,7 3 0 16,2-1 3-16,-1-1 1 0,-1-1-25 15,2 0 1-15,3 5-14 16,6 0 1-16,-1 1-1 16,6 6 0-16,-2 2-6 15,-4-4 0-15,-1 2 3 16,10-2 1-16,6-1-1 15,3 1 0-15,0 4 1 16,0-1 1-16,2-3-1 16,7 1 0-16,9-6-3 0,0 0 0 15,-9-6 6-15,5 1 1 16,13 0 2-16,-8 0 1 16,-6 1-3-16,1 3 1 15,9 2 0-15,-3 3 0 16,-6-2-5-16,2 1 0 15,0 4-3-15,5 2 0 16,-1-1-1-16,-2 1 1 16,-6 0-1-16,8-1 0 15,3 1-2-15,0-2 1 16,-11-4-1-16,4-1 1 16,9-2-2-16,-5 0 1 15,-6 0-2-15,-2 2 1 16,3 1-2-16,-1 2 1 15,0-5-2-15,-1 0 1 16,-8 0 1-16,6 2 0 0,10 3 1 16,-7-1 0-16,-14-6 1 15,2 0 0-15,2 4-1 16,5 1 1-16,0-1-2 16,-4-4 1-16,-5-1 2 15,4 3 0-15,7 5 2 16,1-1 1-16,-12-6-2 15,1-3 0-15,-1-4 0 16,7 0 1-16,5 1-3 16,-6 1 1-16,-11 2-2 15,1-1 0-15,13 3-1 0,-5-2 0 16,-2-7-1-16,-2 0 0 16,-5 1-2-16,5 1 0 15,9-1 1-15,-4 3 0 16,-5 1 0-16,-3 0 0 15,0 2 0-15,10 0 0 16,2 1 1-16,-4 1 0 16,-8-1 1-16,-2-1 1 15,1 5-1-15,4 2 0 16,2-2-1-16,-3 0 1 16,-11 3-4-16,1 1 0 15,-1-1-2-15,7 4 1 16,5 0-1-16,-4 0 1 15,-9 0-2-15,-3 0 1 16,7 0-1-16,7 0 0 0,3-1-1 16,-5 1 1-1,-10 2-1-15,0 0 0 0,6 1-1 16,4 0 1-16,4-6-1 16,-3 1 0-16,-7 2 0 15,-1-2 1-15,4-3 0 16,4-4 0-16,5-1 0 15,-2-1 0-15,-5 3-1 16,0 1 1-16,-2 0-1 16,7 0 1-16,3 0-1 0,-2 0 0 15,-10-2 0-15,2-2 0 16,5 3-1-16,2 1 1 16,1 0-1-16,-8 0 1 15,-7-2-1-15,0-2 1 16,5 4-1-16,6 0 0 15,6 6 0-15,-8-3 0 16,-7-3 0-16,3 2 1 16,1 1 0-16,4 4 0 15,4 0 1-15,-1-2 0 16,-8-5 0-16,0 0 0 16,10 0-1-16,4 0 1 15,-3 0 0-15,2 0 0 16,-8-7 0-16,8 4 0 15,5 3 0-15,0 0 1 16,-4-2 0-16,-1-5 0 16,7 4 0-16,1 1 1 0,-1 0 0 15,-2 1 1 1,-4-3-3-16,8 2 1 0,4 2-1 16,-2-3 0-16,-8 1-1 15,2 1 0-15,5 2-1 16,2 1 1-16,0 1-1 15,-2-3 0-15,2-5 1 16,7 2 1-16,2-1-1 16,0 1 1-16,-5-2 1 15,3 1 0-15,5 4 1 0,-1 0 0 16,-6-3 0 0,2-2 1-16,5 5-1 0,1 0 0 15,-6 0-1-15,-2 5 1 16,2 2-1-16,4 0 1 15,-4-2-1-15,3-2 0 16,8 2-1-16,-6-3 1 16,-4 0-1-16,0 1 0 15,10 6-1-15,-2 0 1 16,-7-1-1-16,0-6 0 16,3 0 0-16,2 0 0 15,-7 1-1-15,0 2 0 16,6 2 0-16,1 0 1 15,-2-2-1-15,-1-1 1 16,-4 1 0-16,-2 0 1 16,2 4-1-16,-2-1 1 15,1-1-1-15,-6 2 1 0,5 0 0 16,0-1 0-16,-5-3 0 16,2 1 1-16,2 2 0 15,1 1 1-15,-3-4 0 16,1-1 0-16,6-1 0 15,-4 1 1-15,1-4 0 16,1 1 0-16,10 6-1 16,1-3 1-16,-6-8 1 15,6-1 0-15,9 5-1 16,1 0 0-16,-3-3-1 0,-3-1 0 16,8 6-1-16,0 0 1 15,0-4-2 1,2-3 1-16,4 1-1 0,1 2 0 15,-2 2 0-15,0 2 1 16,6-4 0-16,5 2 0 16,3 0-1-16,-1 0 1 15,-1-5 0-15,1 0 0 16,-2 5 0-16,5 2 1 16,7 3-1-16,-1-2 0 15,1-3 1-15,4 0 0 16,1 2-1-16,-1 2 0 15,3 1 0-15,-1-2 1 16,-4-3 0-16,-2 0 0 16,-5-1-1-16,-2-3 1 15,-2 1 0-15,-6 1 0 16,-10 2 0-16,-4-2 1 0,-7-5-2 16,-7 2 1-16,-10 5 1 15,-3 0 1-15,-9 0 1 16,-13-2 0-16,-8-1 0 15,-9-1 1-15,-9 3-1 16,-9-5 1-16,-8 3-1 16,-2 0 1-16,1-3-2 15,1-1 0-15,-8 1-1 16,2-3 0-16,8-5-5 16,3 2 0-16,-1 5-2 0,5 4 1 15,-1 3-11-15,0 0 0 16,-42 0-2407-16</inkml:trace>
  <inkml:trace contextRef="#ctx0" brushRef="#br0" timeOffset="24868.34">3403 13625 1007 0,'0'0'0'16,"0"0"14"-16,17-28 1 16,-3 14 19-16,7 0 1 15,6-1 4-15,5 1 0 16,-1 0-14-16,1 2 0 0,5 3-9 15,4 4 1-15,-1 5-2 16,1-2 1-16,-1-5-3 16,5-1 1-16,9-1-1 15,13 2 1-15,6-1-2 16,4-1 0-16,-4-5-3 16,2 0 1-16,7 0 2 0,4 2 0 15,4 2 1-15,-4-1 1 16,-8-4 6-16,3 5 0 15,13 3 2-15,1 1 1 16,-5 1-2-16,-4 0 1 16,4 3-2-16,5 2 0 15,4 4 3-15,-4-2 0 16,-5-6 2-16,2 2 1 16,12 6-1-16,0-2 1 15,-5-8-3-15,5-1 0 16,7-1-2-16,2 1 0 15,-9 0-4-15,2 3 0 16,7 4-3-16,-2 4 1 16,-12 1-3-16,1 0 1 15,8-1-4-15,-2-3 1 16,0-1 2-16,-1 0 0 16,8 2 1-16,0 0 0 15,-5 1-1-15,5 1 0 0,3-8-1 16,-3 1 1-16,-4-1-3 15,-1 4 0-15,-2 4 1 16,0 3 0-16,-1-4-2 16,-2 1 0-16,-6-4 6 15,2 0 0-15,5 3 1 16,0-3 1-16,-7-7 4 16,3 0 1-16,13 2-3 15,-9-2 0-15,-10-8-5 16,1 3 1-16,9 8-2 0,-9-1 0 15,-3-9-3-15,-2-1 0 16,0-3-1-16,5 3 0 16,7 3-2-16,-1-2 1 15,-7-2 1-15,-3 2 0 16,12 2 1-16,-3 0 1 16,-10-2-1-16,5 0 1 15,9 0-1-15,0 2 1 16,-7-3-3-16,-1 3 1 15,-1 0-1-15,5 1 1 16,5 1-2-16,-3-1 0 16,-12 1 0-16,5 1 1 15,6 4-1-15,-4-2 1 16,-11-3-2-16,4 1 1 16,7 4 0-16,0 3 0 15,-5-1-1-15,-8 1 0 0,-1 0-1 16,4 2 0-1,3 2-1-15,-2 0 1 0,-9-4-1 16,1 0 0-16,-3 4-1 16,8 3 1-16,1 1-1 15,-4 0 0-15,-10 0 0 16,0-1 0-16,6 2 0 16,1 0 1-16,2 0-1 15,-3-2 0-15,-9 0 1 16,7-2 0-16,10 8-1 15,0-1 0-15,-1-3-1 16,-4 0 1-16,-5 3-1 0,10 3 1 16,4 0-1-16,0-4 0 15,-7-2 0-15,2 0 0 16,1 0 0-16,4 1 0 16,0 5 0-16,0-1 0 15,-3-4 0-15,-1 1 0 16,13 3 0-16,0 0 1 15,-9 0 0-15,3-3 0 16,9-4 0-16,-1 0 0 16,-2 4 0-16,3-2 0 15,2-4 0-15,2-1 0 16,2-2 1-16,4 0 0 16,7 2 1-16,1-2 1 15,-4-2-1-15,6 0 1 16,6 1 0-16,1 1 0 15,-5 0 0-15,1 0 1 0,7 0-1 16,-1 1 0-16,-13 1 0 16,0 3 1-16,6-3-2 15,-3 2 1-15,-6-1 0 16,0 4 0-16,5 2-2 16,-2-1 1-16,-11-4 1 15,-1 1 1-15,2 2 0 16,-2-2 1-16,-6-5 2 15,4 0 1-15,2 7 0 16,-4-2 0-16,-12-5 0 0,0 2 0 16,2 5-1-16,1-6 1 15,-1-2-2-15,-4 1 0 16,-6 0 1-16,4 0 0 16,7 0 0-16,-1-5 0 15,-5-4-1-15,-1-1 1 16,4-1-1-16,7-3 1 15,4-3-1-15,-4-2 1 16,0 5-1-16,0 0 1 16,8-1-4-16,1-1 1 15,-3 2 1-15,4 0 0 16,11 1-1-16,-1-1 0 16,-1 2-2-16,2 3 0 15,6 0-1-15,-2-1 0 16,1-2 0-16,-1 1 1 15,-2 4-1-15,0 2 0 16,3-2-1-16,-1-1 1 0,-4 1-1 16,0 2 1-16,7 3-2 15,-3 0 1-15,-4-1-1 16,2 1 1-16,5 2-1 16,-1-3 1-16,-9 1-1 15,-1 2 1-15,1 5-1 16,0-3 1-16,-8-1-1 15,2 3 0-15,8 3 0 16,-4 1 0-16,-6-1 0 0,3 0 0 16,6 2 0-16,-1 0 0 15,-8-1 0-15,6-1 1 16,2-2-1-16,-2-1 1 16,-9-1 0-16,2 1 0 15,5-1 0-15,-2-1 0 16,-6-4 0-16,-5 0 1 15,3 2 0-15,-4 2 0 16,-7-2-1-16,-7-2 0 16,-7-3 0-16,-6 0 1 15,-1 3-1-15,-7 2 1 16,-8 0-2-16,-10 0 1 16,-8 0-1-16,-8 0 0 15,-3 0 0-15,-4 0 0 16,-4-5 0-16,-2 3 0 15,-3 2 1-15,-2-1 0 16,1-4 0-16,-2-1 0 16,0 5 0-16,0-3 1 0,-2 2-1 15,0 1 1-15,-7 1-1 16,12-6 1-16,-5 6-2 16,2 4 1-16,7 10-2 15,0-6 1-15,-16-8-2318 16</inkml:trace>
  <inkml:trace contextRef="#ctx0" brushRef="#br0" timeOffset="28166.13">3334 14561 795 0,'0'0'0'0,"0"0"22"0,17-9 1 16,3 8 40-16,6-1 0 16,10 0 15-16,1 2 1 15,7 4-14-15,5 2 0 16,11 5-29-16,2 1 1 16,-2-2-12-16,9 2 1 15,15 4-2-15,6-4 0 16,14-7-4-16,9-3 1 15,9-4-5-15,5-1 1 16,0 1 5-16,12-3 1 16,11 1 0-16,11-1 1 15,1-2 0-15,-2 4 0 16,3 3-4-16,2 3 0 16,7 3 2-16,4 0 1 0,9 3 2 15,2 2 1-15,-2 1-3 16,-1-2 0-16,-8-5-2 15,4-1 1-15,-3-1-3 16,2 2 1-16,3 1-2 16,-2-3 0-16,14-3-1 15,5 0 0-15,4-2-2 16,2-1 0-16,-2-8 0 16,3 1 0-16,4-6-2 15,0 3 0-15,-11 2 0 0,-5 1 1 16,2-1-2-16,-4 1 1 15,-7 0 1-15,-3 1 1 16,-2 0 4-16,-12 2 1 16,-6 6 4-16,-14-4 0 15,-21-8-4-15,-2-2 0 16,-1-2-1-16,-8-1 0 16,-21 3-3-16,-3-1 0 15,2 2-1-15,-8 0 1 16,-8-3-3-16,-6 0 1 15,-1 1-8-15,-8-6 0 16,-63 22-1812-16</inkml:trace>
</inkml:ink>
</file>

<file path=ppt/ink/ink4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25:00.051"/>
    </inkml:context>
    <inkml:brush xml:id="br0">
      <inkml:brushProperty name="width" value="0.05292" units="cm"/>
      <inkml:brushProperty name="height" value="0.05292" units="cm"/>
      <inkml:brushProperty name="color" value="#FF0000"/>
    </inkml:brush>
  </inkml:definitions>
  <inkml:trace contextRef="#ctx0" brushRef="#br0">3397 4363 1276 0,'0'0'0'0,"-40"-9"53"15,-1 14 0-15,-10 16 32 16,-7 17 0-16,-6 19-27 15,-3 12 1-15,4 2-30 16,-1 19 1-16,6 21-13 16,-9 14 1-16,-14 17-6 0,-6 20 0 15,10 29-4-15,1 25 1 16,7 30-4-16,2 3 1 16,-9 9-4-16,7-2 1 15,15-12-2-15,10-9 1 16,17-8-1-16,18-16 0 15,18-14 0-15,18-24 0 16,27-20-1-16,19-17 1 16,11-11-1-16,26-18 0 15,29-20 0-15,15-8 0 16,13-6 0-16,15-7 0 16,28-2 0-16,21 0 1 15,17-9-1-15,14 1 1 16,9-4 0-16,8-4 0 15,7-1 1-15,6-2 0 16,21 0 0-16,8-9 1 16,7-12-1-16,16-3 1 0,12-5-1 15,7-2 1-15,10-11-1 16,11 6 1-16,13-1 0 16,10 4 1-16,22 1 0 15,8 0 1-15,1 3 0 16,13-2 0-16,26 5 2 15,10-2 0-15,10-1 0 16,27-4 1-16,17-3-2 16,4-6 1-16,-5-12 0 0,14 2 0 15,25 1 1-15,3-5 0 16,0-4-1-16,16-1 0 16,23 2 3-16,24-1 0 15,8 1 1-15,17-7 1 16,13-8-1-16,5-11 0 15,0-14 1-15,12-8 1 16,-3-11-2-16,-4-7 1 16,-5-13-7-16,-4-4 1 15,-5-5-4-15,-26 2 0 16,-31-2-2-16,-45 1 1 16,-37-8-1-16,-44 0 0 15,-38-2 0-15,-50-1 0 16,-45-4 0-16,-61 2 0 15,-68-7 0-15,-63-1 0 16,-58-6 0-16,-49-5 0 16,-48-16 2-16,-45 0 1 0,-43-6 3 15,-44-8 0-15,-48-17 1 16,-50-7 1-16,-50-7-1 16,-38 1 0-16,-33 7-2 15,-28 8 0-15,-33 9-2 16,-29 8 0-16,-23 17-1 15,-33 7 0-15,-29 6-2 16,-40 3 1-16,-29 17-1 16,-29 0 0-16,-19 2 0 0,-25 4 0 15,-10 1 0-15,-3 2 0 16,-9 5 0-16,-10 7 0 16,-23 12 0-16,3 21 1 15,9 19-1-15,-7 12 1 16,-18 15-1-16,-15 18 1 15,-15 17-1-15,-22 18 1 16,-42 17-1-16,-8 36 1 16,-3 40-1-16,3 35 0 15,11 36-3-15,10 22 1 16,801-228-1621-16</inkml:trace>
  <inkml:trace contextRef="#ctx0" brushRef="#br0" timeOffset="5074.25">9022 13130 1444 0,'0'0'0'0,"-31"-23"37"16,-3 2 0-16,-8-1 37 15,-13-1 0-15,-3 4-19 16,-13-1 1-16,-6-5-27 15,-10 0 1-15,-6-1-15 0,-4 0 1 16,-7 1-5-16,-4-1 0 16,-10-1 0-16,-11-1 0 15,-7 0 6-15,-5 4 0 16,-12 2 3-16,-10-3 0 16,-18 5 12-16,-13-1 1 15,-16 0 6-15,-9-7 1 16,-19-1 1-16,2 0 0 15,-11 3 0-15,-7 5 1 16,-16 5-10-16,3 2 0 16,-9 7-4-16,6 7 1 15,3 11 0-15,13 8 0 16,4 7 3-16,19 8 1 16,17 13-3-16,17 10 0 15,20 14-5-15,19 9 1 16,15 5-8-16,16-2 0 15,17 3-6-15,24 1 1 0,24 3-4 16,25 0 1-16,25 1-3 16,24 5 0-16,31 1-5 15,24-6 0-15,19-6-2 16,34-2 0-16,39 11-1 16,31-6 1-16,27-3-3 15,30-2 0-15,16-9-2 16,26 1 0-16,27-4-3 15,14-2 1-15,3-3-1 16,20-13 0-16,21-10 1 0,-13-18 0 16,-8-20 0-16,-2-16 0 15,6-15 1-15,-26-17 0 16,-17-24 3-16,-16-15 0 16,-12-8 1-16,-25-10 1 15,-21-11 0-15,-37-5 1 16,-27-8 0-16,-31-10 0 15,-32-7 8-15,-36-5 0 16,-41-8 16-16,-42-5 0 16,-43-7 12-16,-46 3 1 15,-39 4-3-15,-52 8 1 16,-50 9-4-16,-34 27 1 16,-42 25-11-16,-43 31 0 15,-34 29-13-15,-31 44 0 16,-14 47-6-16,-27 60 1 15,-22 66-4-15,-27 58 1 0,510-245-2235 16</inkml:trace>
  <inkml:trace contextRef="#ctx0" brushRef="#br0" timeOffset="8055.6">22966 10825 727 0,'0'0'0'0,"-5"-28"27"0,-4 2 0 16,-4-3 39-16,-2 1 1 15,0 4 12-15,-2-2 0 16,-8-4-21-16,-1 3 1 16,-4 2-10-16,-4 8 0 15,-1-2-14-15,-4 2 1 16,-3 1-3-16,-6 2 0 15,-5 2 5-15,-10-2 0 16,-3 2-6-16,-6 2 1 16,-2 1-8-16,-9 2 0 15,-10 0-4-15,-6 4 1 0,0-4-5 16,-12 2 0-16,-13 0 3 16,-4 1 0-16,-1-3-1 15,-9 2 1-15,-10-7-4 16,-18 0 1-16,-7 0 3 15,-8 3 0-15,1 0-5 16,-7 2 1-16,-5 6-1 16,-6 1 0-16,-1 1-2 15,-2 3 1-15,3 1-4 16,1 5 0-16,-1 6-1 16,2 7 1-16,2 3-3 15,2 6 0-15,10 10-1 0,8 10 0 16,11 1-3-16,17 1 1 15,5 0 1-15,12-4 0 16,11 7-1-16,14 0 0 16,9 9-2-16,15 5 0 15,18 5-2-15,13 0 1 16,14-7-1-16,14 2 0 16,21 6 0-16,14-1 0 15,18-2 0-15,19-1 0 16,23-7 0-16,19-6 0 15,17-3 0-15,20 5 0 16,24 4-1-16,22-3 1 16,22-10-1-16,24-10 1 15,21 1-1-15,15-3 0 16,17-3-1-16,7-3 1 16,14 0-1-16,-1 4 0 15,-2 5 0-15,8-11 0 0,-1-9 0 16,5-9 0-16,1-3 0 15,1-10 0-15,-2-14 1 16,-18-10 0-16,-17-11 1 16,-23-9 0-16,-12-13 4 15,-18-9 0-15,-20-6 4 16,-31-11 1-16,-30-16 11 16,-25-1 0-16,-26-1 1 0,-27-8 1 15,-23-18 3-15,-33-3 1 16,-34 2-1-16,-30 3 1 15,-26 2-4-15,-39 8 1 16,-37 13-11-16,-37 10 1 16,-34 10-8-16,-43 25 0 15,-40 34-3-15,-45 42 0 16,-32 38-2-16,-34 38 1 16,-19 27-3-16,-26 46 0 15,-22 44-11-15,-9 37 1 16,505-251-1689-16</inkml:trace>
</inkml:ink>
</file>

<file path=ppt/ink/ink4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27:46.127"/>
    </inkml:context>
    <inkml:brush xml:id="br0">
      <inkml:brushProperty name="width" value="0.05292" units="cm"/>
      <inkml:brushProperty name="height" value="0.05292" units="cm"/>
      <inkml:brushProperty name="color" value="#FF0000"/>
    </inkml:brush>
  </inkml:definitions>
  <inkml:trace contextRef="#ctx0" brushRef="#br0">3776 12076 1164 0,'0'0'30'0,"-28"-12"1"16,-12-6 23-16,-10 1 0 15,1 3-6-15,3 6 1 16,2 2-19-16,-2 3 1 16,2 6-15-16,3 6 1 15,1 7-7-15,-1 4 0 16,-1 6 7-16,-7 7 1 15,-1 5 4-15,4 4 0 16,-1 6-1-16,4 9 0 16,-1 1-3-16,4 4 1 0,3 7-4 15,-2 5 1-15,2 4-5 16,-7 11 0-16,-4 9-3 16,-5 10 1-16,4 1-1 15,3 7 0-15,0 5-2 16,2 7 0-16,3 10-1 15,4-6 0-15,-1-9-1 16,4-11 1-16,4-1-2 16,2-11 1-16,5-13-1 0,5-11 0 15,9-14-1-15,4-8 1 16,2-9-1-16,6-5 0 16,2-9 0-16,4-9 0 15,2-6-1-15,6-4 1 16,6-3-1-16,4-2 1 15,5-1-1-15,-9 0 1 16,-2-6-1-16,-2-2 0 16,16-3 0-16,2 0 0 15,8-4 0-15,4 2 0 16,9-2 0-16,2-3 0 16,4-5 0-16,3-4 0 15,1-3 0-15,17-6 0 16,14-1 1-16,1-5 0 15,-4-2 1-15,8 3 1 16,12 2 1-16,6-5 1 16,-6-3 2-16,2 3 0 0,9 13 0 15,4 1 1-15,-9 0-1 16,5 2 1-16,0 1-2 16,7 3 0-16,-2 3 3 15,-1 1 0-15,-6 2 3 16,-3 2 1-16,10 3 0 15,-2 1 1-15,-12 0 0 16,4-1 1-16,9 1-2 16,-1 1 0-16,1 2-2 15,-4-8 1-15,5 1-4 16,7-6 1-16,6 3 0 0,-6-3 1 16,-3-5-1-16,-2 4 0 15,11 3-1-15,-4-2 1 16,-5-6-1-16,-2 1 0 15,-4 7-2-15,3 4 1 16,1 1 0-16,-7 4 1 16,-13-2 1-16,6 2 0 15,9 3-2-15,0 1 1 16,-7-1-1-16,-4 2 1 16,12 3-1-16,-3 1 0 15,-8 1-2-15,-3 0 1 16,6-5 0-16,-4 2 0 15,-11 3 0-15,-1 4 0 16,5 1 1-16,-1 0 1 16,-8-3-2-16,-1 4 0 15,10-1 1-15,-2 2 1 16,-8-1-2-16,6-6 1 0,6 5-1 16,-4-1 0-16,-4-6 0 15,6 3 1-15,5 2-2 16,-1-4 0-16,-11-4 0 15,3 1 1-15,15 6-1 16,-5-5 1-16,-6 0-2 16,2 0 1-16,12 1-2 15,-4-1 1-15,-4-6 0 0,1 1 0 16,4 3-2-16,1 2 1 16,-6-1-1-16,-1 1 1 15,2 3-1-15,4 2 0 16,-6-5 0-16,3 0 1 15,-3-2 0-15,2 1 0 16,0 4 2-16,-1 1 0 16,1-5 1-16,-3 3 0 15,6-2 0-15,-1-1 0 16,-3-2 0-16,-3-1 1 16,8 4 1-16,-4 1 0 15,-1 1-2-15,-4-1 1 16,3-1-1-16,2-2 1 15,-5 0-2-15,0 0 1 16,2 0-1-16,-3 0 1 16,0 0-2-16,-3 1 1 15,4 1-1-15,0 0 1 0,0 0 0 16,-2-1 0-16,2 5 0 16,-1-1 0-16,-2-2 0 15,-3 1 1-15,1 4 1 16,1-1 1-16,-5-2-2 15,1 1 0-15,-1-5 0 16,3 5 1-16,3 0-2 16,-3 1 0-16,-3-1 1 15,0-5 1-15,-1 3-1 16,1-3 1-16,-4-2 0 16,3 1 0-16,8 3-2 0,0-1 1 15,-5-4 0-15,1 0 0 16,4 1 0-16,0 1 0 15,-5 0 0-15,0-2 0 16,3-3-2-16,-1 1 0 16,-2 4-1-16,0-3 0 15,3-1-2-15,2 3 1 16,-10-1-1-16,1 4 0 16,2 3-1-16,0 2 0 15,-9 1-1-15,-1 1 1 16,1-2-1-16,0 0 1 15,2 0 0-15,2-2 1 16,-3-3 0-16,-3 0 1 16,8 1-1-16,1-1 1 15,-2-4 0-15,3-1 0 16,6-1 2-16,0 4 0 0,-3 2 0 16,2 3 1-16,8-3-1 15,-1-1 0-15,0-1 0 16,1 2 1-16,6 2 0 15,-4-3 0-15,-2-2-1 16,2-1 0-16,8 0 0 16,-3 2 1-16,-6 0 0 15,1 2 0-15,7 0 0 16,2-1 0-16,-4 1 0 16,1-2 1-16,1 0 0 0,4 2 0 15,0 0 0-15,1-1 0 16,-1 3 2-16,2-4 0 15,1 0-2-15,4 0 1 16,1 0-1-16,8-4 1 16,1-3-2-16,4 2 0 15,2 2 0-15,-2 1 1 16,-6 2-1-16,1-3 1 16,2-1-1-16,1 2 1 15,5 2-1-15,-1-1 0 16,-6-3-1-16,1 1 0 15,3-1-1-15,-1 1 0 16,-2-1 0-16,-1 1 1 16,1 1-2-16,-1-3 0 15,-3 1-1-15,2 4 1 16,-1 2-1-16,-1-2 0 16,-4-5 0-16,1 0 1 0,-3 5 0 15,-3-2 0-15,-1 0 0 16,-6-1 0-16,-7 3-1 15,-4 0 1-15,-7-2 1 16,-3-1 0-16,-3 1 3 16,-8 2 0-16,-10 0 4 15,-11 2 0-15,-4-1 2 16,-10 3 1-16,-9-1-2 16,-8-1 1-16,-15-2-1 0,-7 0 0 15,0 2-2-15,-5-4 1 16,-9 0-1-16,-7 2 0 15,11-5-2-15,-11 5 0 16,0 0-2-16,7 0 1 16,-7 0-2-16,0 0 0 15,7 0-1-15,-7 0 0 16,0 0-1-16,0 0 1 16,7-5-1-16,-7 5 0 15,0 0-2-15,5-10 0 16,-5 10-1-16,-3-11 0 15,-3 3-3-15,-4-5 0 16,10 13-2604-16</inkml:trace>
  <inkml:trace contextRef="#ctx0" brushRef="#br0" timeOffset="4997.82">3522 14692 929 0,'0'0'0'0,"0"0"15"15,23 0 1-15,9 0 23 16,0 0 1-16,-6 0 5 0,6 0 1 16,5 0-15-16,0-1 1 15,2-4-14-15,2 3 1 16,4 2 1-16,5 0 1 16,8 2-2-16,6-1 0 15,1 1 3-15,0-2 1 16,0-2 0-16,6 1 1 15,1 2-3-15,6 4 1 16,-1 1 5-16,3-3 0 16,-8-5 2-16,6 2 0 15,6 4 1-15,3-2 1 16,-4-4-3-16,-2-2 1 16,4-1-5-16,1-2 1 15,13 4 7-15,0-2 0 16,-13-1 0-16,0 1 0 15,13 2-5-15,-4-2 0 16,-1-2-3-16,-2 0 0 16,6 3-4-16,1 1 1 0,5-2-8 15,-3-2 0-15,-6-2 0 16,2 6 0-16,7 4-2 16,-3 3 1-16,-8-4 0 15,4 0 0-15,9 7-1 16,-9-2 0-16,-3-3-1 15,-5-2 1-15,7 0-1 0,-1 3 0 16,-2 2-2-16,-1-1 0 16,-2-3 1-16,5 3 0 15,8 3-2-15,-3 0 1 16,-5-4-2-16,4-1 0 16,9 0-1-16,-4-1 0 15,-5-1-1-15,1 0 0 16,8 2-1-16,-2 0 1 15,-4 0-1-15,2-1 0 16,-3 3-1-16,3-4 1 16,-2 2-1-16,-2-2 0 15,3-2 0-15,-4-2 1 16,5 8 0-16,0-4 1 16,-9-5 0-16,4 3 0 15,5 4-1-15,-5 3 1 16,-4-5-1-16,0 2 1 15,11 1-2-15,0-1 0 16,-11-2-1-16,4 1 1 0,5 3-1 16,-4-1 1-16,-6 1 0 15,-4-1 0-15,2 2-1 16,1 1 0-16,8 1 0 16,-8 0 1-16,-5-4 0 15,-1 0 0-15,6 4 1 16,2 2 0-16,-1-4 0 15,-2-1 0-15,-2-1 0 16,0 2 1-16,5-1-1 16,-2-1 0-16,-4 1 0 0,4-1 1 15,2 1 0-15,-1-1 1 16,-4-1-1-16,-2-2 0 16,2 0-1-16,3 0 1 15,3-2-1-15,-5-1 0 16,-6-1 3-16,0 2 1 15,3 1 2-15,0-1 0 16,-7 0 2-16,-3-1 0 16,3-1 0-16,4 3 0 15,1 2 3-15,-3 1 0 16,-4-4-1-16,-3-1 0 16,4-1-1-16,4 3 0 15,6 2-1-15,-3-1 0 16,-10-3-1-16,-3-1 0 15,4 4-2-15,-1 2 0 16,1 0 0-16,-2-2 0 16,-4 0-2-16,-3 2 1 0,5 3-1 15,0 0 1-15,2-1 0 16,-4-3 1-16,-3 3-1 16,0-1 0-16,2 1 0 15,-3-1 0-15,8 1 1 16,-4-1 1-16,-3-1-2 15,2-1 0-15,-4 5 1 16,3-1 1-16,3 0-1 16,-3-1 1-16,1-3-1 15,-1 1 1-15,1 0-1 0,1 1 1 16,4 1-1-16,2-1 1 16,-6 1-1-16,-5-3 1 15,2-1-1-15,3 0 0 16,4 4 0-16,2-4 0 15,-6 0-1-15,-3 0 0 16,-4 0 0-16,4 0 0 16,0 5-2-16,3-2 1 15,-2-3 0-15,-2 2 0 16,-3 2-1-16,-2-1 0 16,-1-1 0-16,3 0 1 15,6 3-1-15,-6-2 1 16,-3-3 0-16,-4 0 0 15,-2 0-2-15,4 0 0 16,4 0 0-16,1 0 1 16,0 0-2-16,-1-2 0 15,-4-1-1-15,-2 0 1 0,-5 1-1 16,4 2 0-16,4 0-1 16,-3 0 0-16,-5-2 0 15,-1-1 0-15,-3-1 0 16,2 1 1-16,4-3-1 15,1-2 0-15,4 1 1 16,-3 0 1-16,-1 0 0 16,1 0 1-16,4 0 0 15,1 2 1-15,-2 0 0 0,2 3 0 16,3-1-2-16,0 1 1 16,0 0 0-16,-5-1 0 15,-1-2-1-15,2-1 1 16,3 5 0-16,-1-1 0 15,8 2 0-15,-2 0 1 16,-6-2-1-16,-1-1 0 16,1-1-1-16,6 2 1 15,4 2 0-15,-5 2 0 16,3-4-1-16,-2 1 1 16,0-1-1-16,-2 2 0 15,3 3-1-15,1-1 1 16,-1-4-1-16,-1 1 0 15,-4-1 0-15,1 2 1 16,-1 0-1-16,0 0 0 0,4-2 0 16,1-1 0-1,-3 1 1-15,2 0 0 0,2 1-1 16,1-3 1-16,2 2-1 16,0-3 0-16,-1 2-1 15,-3-4 1-15,1 0 0 16,1 2 0-16,6 3-1 15,-4-1 1-15,-2-3-1 16,0 1 1-16,1 2-1 16,1 1 1-16,5 2-1 15,1 0 1-15,-5-3 0 0,3-3 0 16,3 1 0-16,-2 3 1 16,4 1 0-16,-1-1 0 15,-5-3-1-15,1 1 0 16,-1 4 0-16,4 4 0 15,1-1-1-15,-3-1 1 16,-1-4-1-16,-1 2 1 16,-1 7 0-16,2-2 0 15,-1-5 0-15,1-3 0 16,0-2-1-16,1 3 1 16,6 7 0-16,1-1 0 15,4-8 0-15,3 2 0 16,-3 4 0-16,2 0 1 15,5 0-1-15,0-2 1 16,2-4 0-16,0 2 0 16,5 4 0-16,-2-2 0 0,2-7-1 15,6 2 1-15,4 7-1 16,1-1 1-16,-2-2-1 16,0-3 0-16,8 4 0 15,3 0 0-15,1-3-1 16,0-2 0-16,8 1 0 15,-1 4 0-15,-2 4 0 16,-1-4 0-16,3-9 0 16,2 2 0-16,1 7 0 15,-3 0 1-15,2-2-1 16,0-1 1-16,5-2-1 0,-1-1 1 16,-4 3-1-16,-2-2 1 15,2-6 0-15,-5 1 0 16,-7 1-1-16,-6 3 1 15,-5-5-1-15,-3 4 1 16,-8 0-1-16,-1-3 0 16,-5-4 0-16,-8-2 1 15,-12 3-1-15,-9 1 1 16,-8-4 0-16,-8 0 0 16,-10 4 0-16,-11 4 0 15,-10-1-2-15,-6 0 0 16,-1 2-13-16,-2-3 1 15,-9 10-2421-15</inkml:trace>
  <inkml:trace contextRef="#ctx0" brushRef="#br0" timeOffset="10120.87">3383 15971 817 0,'0'0'0'16,"0"0"23"-16,0 0 1 15,0 0 23-15,0 0 0 16,0 0-5-16,18-17 1 16,-4 15-15-16,9-1 0 15,5-2-6-15,6-1 0 16,-3 3-7-16,3 3 1 16,10 0-2-16,5 0 1 15,-3 0 13-15,-2 0 1 16,-3-3 4-16,5-4 1 15,3 0 0-15,6-4 1 0,5 3 5 16,5 4 1-16,-5 6-4 16,-5-2 1-16,-2-7 0 15,1-2 1-15,4 2-9 16,6 2 1-16,8 0-1 16,-3 0 0-16,-2 3-7 15,-7 0 0-15,2-1 2 16,1-1 0-16,6 1-5 15,2 1 0-15,1 1-2 0,-9 1 1 16,1 3-4 0,-1 0 1-16,4 1-1 0,6-4 0 15,4-4-2-15,-6 1 1 16,-8 1-2-16,6 1 0 16,4-3-2-16,8 2 1 15,5 1-3-15,-1-1 1 16,-13-3-1-16,4 0 0 15,16 1 0-15,-2 4 0 16,0 4-2-16,-4-1 1 16,-1 0-2-16,-4 1 1 15,14-2 0-15,-3-4 1 16,-2-3 1-16,-4 5 1 16,8 7-1-16,-4-2 1 15,0-7 0-15,1-1 0 16,3 1-2-16,1 4 0 15,9 3-1-15,-5-2 0 16,-9-1 0-16,5-4 0 0,6-5-1 16,1 2 0-16,-10 5-1 15,1 4 0-15,2-1-1 16,2 1 1-16,-3-1-1 16,-4-1 0-16,-4-4 1 15,8 2 1-15,3 3 0 16,0-1 0-16,-14-5 2 15,1-1 0-15,6 3 0 16,6-1 1-16,-6 0 0 16,0 0 0-16,-8 4-2 0,3 0 1 15,5 0 1-15,-3-2 0 16,-5-4 0-16,3 2 0 16,5 1-1-16,0-1 0 15,-4 0 0-15,-1 0 0 16,-7 1 0-16,5-1 0 15,10-3 0-15,-3 0 0 16,-4 1-1-16,4 2 0 16,0-5 0-16,6 1 1 15,-1-5-2-15,0 3 1 16,-8 1-3-16,4 0 1 16,12 0-2-16,-6 0 1 15,-11 0 0-15,0 0 0 16,13 0-1-16,-3 0 1 15,-3 0-1-15,-5 0 1 16,6 2-1-16,-3-4 0 16,12 3 0-16,-8-3 1 0,-5-2 0 15,2 3 1-15,5 3 0 16,-2-1 0-16,-3-2 0 16,1-1 0-16,2 2 0 15,4 2 1-15,-4 0-1 16,4 0 0-16,-9-1 0 15,2 1 0-15,3 2 1 16,-1-4 0-16,-12-2-1 16,3 2 0-16,5 6 1 15,0 1 0-15,2 1-1 0,-4-1 0 16,-7 0-1-16,2 2 1 16,3 0 0-16,1-1 0 15,-4 1-1-15,-4-2 1 16,1 0-1-16,6 2 0 15,0 3 0-15,1-1 1 16,-6-6-1-16,0 2 0 16,4 7 0-16,1-5 0 15,4-2 0-15,0 1 1 16,-9 3-1-16,2 1 0 16,4 0-1-16,1 0 1 15,-4 2-1-15,3-2 1 16,-1 1-1-16,-1-3 0 15,7 4 0-15,-2 2 1 16,0-1 0-16,-2-1 0 16,9-2 0-16,0-1 0 0,-4 1 0 15,-1 2 1-15,5-2-1 16,0 2 1-16,4 0-1 16,-1 2 0-16,-3-2-1 15,5 0 1-15,6-1-1 16,0 1 0-16,-4 0 0 15,2 0 0-15,10-2-1 16,0-1 1-16,-4 1-1 16,0 2 1-16,3 0-1 0,3 2 1 15,4-1 0-15,-2 3 0 16,3-1-1-16,4-1 0 16,2-2 1-16,0-1 0 15,-4 3 0-15,4-2 0 16,5-2 1-16,-2-1 0 15,-5-1-1-15,6 1 1 16,8-1 0-16,0 2 1 16,-5 4-1-16,-1 0 0 15,1-3 0-15,5 1 1 16,4-1 0-16,0-1 0 16,-4-5 1-16,-4 0 0 15,4 3 0-15,6-1 1 16,-3-2 0-16,-2 0 0 15,0 2-1-15,1-2 1 16,2 0-1-16,-4 1 1 16,4 1 0-16,-6 0 0 0,-1 0 1 15,-1-2 1-15,4 0 0 16,0-2 0-16,-1-5 0 16,-1 2 0-16,6 1 0 15,-2 1 0-15,-2 1 2 16,3-1 0-16,1-1-1 15,3 1 1-15,2-2-1 16,2-2 1-16,-2 1-3 16,5 3 1-16,4-2-2 15,1-2 0-15,-3 0-1 0,0 0 0 16,4 0-1-16,1-2 0 16,0-3-1-16,4 2 1 15,2 3-1-15,1 2 0 16,9 1-1-16,0-4 1 15,-1 1-1-15,3 2 0 16,3-1 0-16,-1 3 0 16,-1 1 0-16,-1 1 1 15,-5-3 0-15,-2 2 0 16,-2 2 0-16,-5-1 1 16,-4-3 0-16,-1 1 1 15,-1-1-1-15,-8 1 0 16,-4-1-1-16,-7 1 1 15,-10-1-1-15,-3 1 0 16,-4-1 0-16,-10 3 1 16,-2 1-1-16,-10-2 0 15,-7-3 0-15,-5 0 0 0,-9 1 0 16,-8 1 1-16,-12 1-2 16,-11 0 0-16,-8-1-1 15,-10 1 0-15,-11 2-1 16,-7 2 0-16,-5 3 0 15,-9-5 0-15,0 0-2333 16</inkml:trace>
  <inkml:trace contextRef="#ctx0" brushRef="#br0" timeOffset="12963.44">21629 14845 1343 0,'0'0'0'0,"-32"-30"44"15,-3 1 0-15,-11-7 50 16,-7 1 1-16,-2 4-13 16,-12-2 0-16,-7 0-42 15,-10 2 0-15,-15 3-23 16,-5 4 1-16,-7 3-5 15,-13 7 1-15,-8 9 4 0,-9 7 0 16,-11 8 0-16,-1 8 0 16,8 8-2-16,7 6 0 15,6 6-2-15,7 6 0 16,12 1-2-16,12 1 0 16,15 8-4-16,17 8 0 15,22 8-2-15,18 1 0 16,20-4-3-16,18 4 1 15,14 5-2-15,23 6 0 16,25 8-1-16,20 1 1 16,17-4-1-16,14-6 1 15,24 7 0-15,20-5 0 16,9-13 0-16,6-15 1 16,-4-15-1-16,-3-16 0 15,1-12 2-15,-1-10 0 0,3-9 0 16,-4-9 1-16,-8-8 1 15,-9-9 1-15,-19-5 10 16,-15-8 1-16,-16-8 6 16,-18-3 0-16,-17-9 15 15,-18-5 1-15,-24-7 12 16,-20-1 0-16,-19-1-4 16,-22 7 0-16,-24 4-6 15,-24 5 0-15,-20 5-8 16,-6 9 1-16,0 10-2 0,7 9 0 15,7 12-6-15,8 9 0 16,6 8-4-16,11 4 0 16,9 3-13-16,9 2 1 15,10 0-9-15,9-2 1 16,10-3-7-16,8 3 1 16,3 7-20-16,4-2 0 15,5-10-2095-15</inkml:trace>
  <inkml:trace contextRef="#ctx0" brushRef="#br0" timeOffset="14130.49">26481 14801 1444 0,'0'0'0'0,"-19"-15"47"16,-2-1 0-1,-9 1 59-15,-9 4 0 0,-5 4-14 16,-7 2 0-16,-11-5-36 16,-3-2 0-16,-8-2-30 15,-6 2 0-15,-2 1 0 16,-6-1 1-16,-4-3-2 15,-8 3 0-15,-3 3-4 0,-8 4 1 16,-6-2-2-16,-6 2 0 16,-1 5-4-16,-10 1 1 15,-6 1-3-15,-13 5 0 16,-6 5-2-16,-7 0 0 16,-2 7-1-16,-2 4 0 15,-11 4-3-15,-2 5 1 16,6 2-1-16,8 8 0 15,8 5 0-15,24 4 0 16,18 10-2-16,21-2 1 16,21 1-3-16,16 3 1 15,17-1-3-15,24 5 1 16,19 4-2-16,23-1 1 16,19-11-1-16,20-6 0 15,24-11-1-15,20-6 1 16,18-5-1-16,17-3 1 15,25 0-1-15,21-2 1 0,17-2 0 16,18-7 1 0,10-3 0-16,-5-11 1 0,-5-10 0 15,-7-10 1-15,-6-7-1 16,-8-7 1-16,-2-7 1 16,-7-4 0-16,-19-3 2 15,-9-7 0-15,-9-8 3 16,-22-1 1-16,-19 2 1 15,-20 4 1-15,-24 1 9 16,-15-3 0-16,-14-3 4 0,-18-4 1 16,-20-2 2-16,-19 2 1 15,-21 7-2-15,-17 6 1 16,-21 6-5-16,-11 7 0 16,-9 11-7-16,-4 6 0 15,4 9-8-15,1 7 1 16,6 12-7-16,0 8 1 15,-6 8-4-15,6-6 0 16,88-17-2166-16</inkml:trace>
  <inkml:trace contextRef="#ctx0" brushRef="#br0" timeOffset="16766.47">3727 17356 1030 0,'0'0'0'15,"53"-19"37"-15,7 5 1 16,12 2 37-16,13-2 1 16,5-3-7-16,0 1 0 15,-7 2-25-15,7 4 1 16,10 3-14-16,-3 0 1 15,-5-2-7-15,3 2 1 16,16 4-7-16,-1-1 1 16,-15-2-5-16,7-3 1 0,11 2-5 15,0 4 1-15,-9 1 1 16,6 0 1-16,11 0 4 16,1 1 0-16,-9-1 7 15,9 0 0-15,10 0 1 16,4-3 0-16,-8-2 0 15,5 0 0-15,-3 2-3 16,10 0 0-16,4-4-5 16,-6-1 1-16,-4 3 7 15,2 0 1-15,7 0 1 0,-6 2 1 16,-3 0-4-16,-3 0 0 16,1-1-3-16,4 0 1 15,7-5-3-15,-2 1 0 16,-7-1-2-16,2 1 1 15,10 0-1-15,2 1 0 16,-5 0-3-16,-2 1 0 16,-1-1-2-16,-1 0 1 15,4 4-3-15,-6 2 1 16,-10-1 0-16,0 2 1 16,4 2-2-16,-8 2 0 15,3-4-2-15,-5-1 0 16,3 0-1-16,-1 1 1 15,10 0-2-15,-8 2 0 16,-7 0 0-16,0 0 0 16,13 0 0-16,-10 0 0 15,-4-2 0-15,1 1 0 0,9 1 0 16,0 1 0-16,-2 1-1 16,-1 0 0-16,10 0-1 15,2 1 0-15,5 0 0 16,2-1 1-16,1-5-1 15,1 1 1-15,8 2-1 16,-3 0 0-16,-5 0 0 16,-2 2 1-16,-6-1-2 15,3 3 1-15,4-1 1 0,1 1 0 16,-6-1 2 0,2 1 0-16,4-1 0 0,3 1 0 15,0-1 0-15,2-1 1 16,-1-6-1-16,-5 3 1 15,6 1-2-15,9 0 0 16,3 0 0-16,-5-2 0 16,0-1-1-16,-2-3 0 15,8 1 1-15,4 2 0 16,4 1-1-16,4-2 0 16,5-1 0-16,-2-2 1 15,-2 0 1-15,-5 4 0 16,1 1 1-16,-1 2 1 15,-4 0 1-15,4 2 1 16,6 3 2-16,-4 0 1 16,5-1-2-16,0-4 1 15,-5-2-2-15,1 0 1 16,6 2-3-16,5 2 0 0,4-2-1 16,2 0 0-16,8 4-2 15,0-3 0-15,-5-1 0 16,4 2 0-16,-2 1 3 15,-2 1 0-15,-2 1 1 16,0 2 1-16,1 3 1 16,-1 1 0-16,-3-1-1 15,3-1 1-15,5-2-2 16,-3 1 1-16,0 3-2 16,0-3 1-16,-1-1-4 0,-3 2 0 15,-3 3 1-15,-3-1 0 16,-3-6 0-16,-3 2 0 15,-8 1 0-15,-1-1 0 16,-1 4 0-16,-1-1 0 16,3 4 0-16,1-2 0 15,3-5-2-15,6-4 1 16,5-4-2-16,1-3 1 16,6 1-2-16,2 1 1 15,3 2-2-15,1-2 1 16,0-1-1-16,3-1 0 15,-2 1-1-15,-1 1 1 16,4 2 0-16,-2 0 0 16,-6 0 0-16,-4 2 1 15,-3 0 0-15,0-2 1 0,-5-6 0 16,-2-1 0 0,0 1-1-16,-7 2 1 0,-6 1 0 15,-5-3 0-15,-5 0-1 16,-8 0 1-16,-10 1 0 15,-5-2 0-15,-12 0 0 16,-6 0 0-16,-10 2 0 16,-2-2 1-16,-11-3 0 15,-10 1 0-15,-10 2-1 16,-12 2 1-16,-11-2-2 16,-10 0 1-16,-11 0-1 15,-6 2 0-15,-4 0-2 0,-7 0 1 16,-12 5-2-16,-9-9 1 15,-29-3-2-15,-15-24 0 16,53 36-2549-16</inkml:trace>
  <inkml:trace contextRef="#ctx0" brushRef="#br0" timeOffset="17833.36">18586 15793 1724 0,'0'0'0'15,"5"-36"63"-15,-5 5 0 16,-10-1 37-16,-15 1 1 15,-15-2-42-15,-17 1 0 16,-17-10-40-16,-5 0 1 16,-4 1-9-16,-14 3 0 15,-21-5-4-15,-6 3 1 16,-3 3-4-16,-5 6 1 16,-20 7-2-16,-8 0 1 0,-10-2-2 15,-8 5 0-15,-7 6-1 16,-6 4 0-16,-3 6 0 15,-8 5 0-15,-1 3-1 16,-7 4 1-16,5 4-1 16,-7 4 1-16,-1 6 0 15,-2 7 0-15,1 10 0 16,3 12 0-16,8 19 0 16,4 7 1-16,1 4 0 0,8 3 0 15,10 7 0-15,24 2 0 16,26 5 0-16,17-9 0 15,11 0-1-15,28-5 0 16,28-3 0-16,25-4 0 16,26-8 0-16,30-6 0 15,32-7-1-15,28-3 1 16,27-3-1-16,23-4 1 16,35 1-1-16,24-1 0 15,22-1 0-15,14-8 0 16,17-5 0-16,17-5 1 15,6-7-1-15,10-7 1 16,2-7 0-16,-8-10 0 16,-15-14 0-16,-17-14 1 15,-23-12 2-15,-24-10 0 16,-15-14 2-16,-21-4 1 16,-10-3 5-16,-28 0 1 0,-27-6 7 15,-28 3 1-15,-25 3 7 16,-23 3 0-16,-21 2 5 15,-16 0 1-15,-15-3 3 16,-19 4 0-16,-20 6-7 16,-10 11 0-16,-8 8-2 15,0 14 0-15,2 15-18 16,-4 19 0-16,-4 22-9 16,6 2 0-16,81-27-2047 15</inkml:trace>
</inkml:ink>
</file>

<file path=ppt/ink/ink4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28:57.724"/>
    </inkml:context>
    <inkml:brush xml:id="br0">
      <inkml:brushProperty name="width" value="0.05292" units="cm"/>
      <inkml:brushProperty name="height" value="0.05292" units="cm"/>
      <inkml:brushProperty name="color" value="#FF0000"/>
    </inkml:brush>
  </inkml:definitions>
  <inkml:trace contextRef="#ctx0" brushRef="#br0">3418 4557 963 0,'-17'5'0'0,"-22"10"23"0,-7 10 0 16,-12 4 27-16,-2 6 1 16,-11 8-9-16,3 16 0 15,4 10-15-15,-3 11 0 16,0 10-12-16,-7 13 0 15,-11 25-1-15,4 20 0 0,12 12-4 16,11 15 0-16,7 2-1 16,12 1 1-16,13-1-3 15,15 1 1-15,11 0-1 16,18-7 0-16,14-1 0 16,17-13 0-16,16-8-2 15,23-12 0-15,22-6-1 16,20-16 0-16,15-8-2 15,26-3 1-15,20-9-1 16,20-5 0-16,26-10-1 0,18-9 1 16,17-2-1-16,17-7 1 15,15-3 0-15,24-2 0 16,19-3 1-16,20-2 1 16,11-7 0-16,15-7 0 15,9-9 0-15,13-5 0 16,18-6 0-16,21-3 1 15,19-1-2-15,24-7 0 16,13-7 1-16,19-7 1 16,11-3 1-16,21-1 1 15,21-1 0-15,19-2 0 16,4-6 0-16,5 2 1 16,8 6-2-16,22 2 1 15,6-1 2-15,5-1 0 16,3 0 2-16,6-7 0 15,5-5-1-15,8 1 1 16,12-4 5-16,12-3 0 0,1-8 0 16,-12-2 1-16,-21-6-1 15,-30-8 1-15,-21-3-1 16,-27-12 1-16,-27-11-3 16,-17-3 1-16,-21-4-4 15,-25 1 0-15,-26-1 2 16,-40-11 1-16,-31-16-2 15,-35-8 0-15,-33 0-1 16,-46-8 1-16,-45-14-2 16,-38 0 1-16,-41-4-1 15,-31 11 0-15,-36 4-1 0,-33 1 1 16,-36-8-3-16,-38 8 1 16,-43 4-2-16,-36 4 0 15,-40 4-1-15,-42-8 0 16,-49-3 0-16,-41-1 0 15,-42 11-3-15,-34 3 1 16,-35 6-2-16,-35 10 1 16,-28 10-2-16,-32 9 0 15,-29 9 0-15,-8-8 0 16,-7-8-1-16,-24 7 0 16,-13 9-2-16,-4 3 1 15,-12 0-2-15,-9 2 1 16,-11 0-2-16,-5 10 1 15,-3 10 0-15,-13 11 0 16,-26 9 1-16,-13 8 0 16,-10 9 0-16,-11 3 1 0,-5 6 0 15,-12 6 1-15,-14 11 0 16,-12 3 0-16,10 6 0 16,3 3 0-16,2-2 0 15,6 5 1-15,6 1-1 16,15 11 1-16,4 8-1 15,6 5 1-15,8 4-1 16,-5 17 1-16,4 18-1 16,-8 23 1-16,-1 33-1 0,-3 28 1 15,-6 27-1-15,1 47 0 16,4 46-1-16,19 44 1 16,17 43-2-16,46 39 0 15,-607 438 3-15</inkml:trace>
  <inkml:trace contextRef="#ctx0" brushRef="#br0" timeOffset="14183.28">3157 9468 884 0,'0'0'0'16,"-54"0"13"-16,4 5 1 16,1 5 16-16,3 8 1 15,2-3 1-15,7 4 1 16,2 2-6-16,-2 3 1 15,-2 4-10-15,2 7 0 16,0 4-7-16,5 10 1 16,5 10 3-16,10 3 0 15,3 9 4-15,5 5 0 16,9 12 2-16,5 2 1 0,9-3-2 16,13-4 1-16,5-2-2 15,6 2 1-15,8 0-2 16,4-5 0-16,1-12-3 15,7-4 1-15,5 1-1 16,15-6 1-16,16 5-3 16,1-5 1-16,-2 2-2 15,8-2 0-15,21-12 0 16,3 0 1-16,2-3-2 0,3-2 1 16,3-4 0-16,15 2 1 15,11 0 0-15,3-3 0 16,2-3-1-16,5-6 0 15,-1-3-1-15,13-4 1 16,5 0-3-16,2 2 0 16,15-6-2-16,5 3 0 15,0-3-2-15,4-1 1 16,0 2-2-16,15-4 1 16,6 0-2-16,-2-2 1 15,4 1-1-15,5-1 0 16,3-1-1-16,1-4 1 15,6 2-1-15,11 1 1 16,14-2-1-16,4-5 0 16,3-1 0-16,-3-1 1 15,0-5 0-15,3 1 0 16,7 0 2-16,16-2 0 16,7-2 0-16,1-3 1 0,-3 0 0 15,6-2 1-15,5 2 0 16,12 0 0-16,6 4 0 15,-4-3 0-15,-2 4-1 16,3 4 0-16,6 3-1 16,2 2 0-16,0 8 0 15,-2 2 1-15,-3 0-2 16,3-1 1-16,10-5 0 16,3-4 0-16,0 0-1 0,11-2 0 15,8 0 0 1,-3 2 1-16,-3 1-1 0,1-3 0 15,0 2 0-15,-1 3 1 16,10 0-1-16,5 4 0 16,-1 3-1-16,6 0 1 15,6-3-1-15,1-4 0 16,14-9-1-16,2-6 0 16,-5-6-1-16,1-6 1 15,-5-6-1-15,-1-3 0 16,-1-5-1-16,-5-4 1 15,-7-2-1-15,-10-3 0 16,-9-1 0-16,-27 1 0 16,-19-7 0-16,-15-4 0 15,-20-1 0-15,-15-1 1 16,-26 2 1-16,-25 1 0 16,-26-2-1-16,-25-2 1 0,-24-3 1 15,-27 4 0 1,-30 3 0-16,-25 3 1 0,-23-3 1 15,-19-4 1-15,-21 0 0 16,-25 0 1-16,-28 2-2 16,-29 2 1-16,-25-1 0 15,-21-1 0-15,-17-2 0 16,-28-6 1-16,-23-1-3 16,-24 0 1-16,-24 12-3 0,-23 1 0 15,-13 3-1-15,-22-1 0 16,-11 3-1-16,-17-4 0 15,-3 4 0-15,-13 4 0 16,-4 8 0-16,-1 5 0 16,-6 1 0-16,-11 5 0 15,-10 2 0-15,-3 2 0 16,-8 0 0-16,-6 2 0 16,-4-1 0-16,-10 2 1 15,-4 5-1-15,0 0 1 16,3 5-1-16,-1 1 1 15,-4-5-1-15,-3 5 1 16,-6 5 0-16,1 2 0 16,-3-5 0-16,-4 3 1 15,3 4 0-15,-9 3 0 16,5 0 0-16,-8 6 0 16,-11 8 0-16,5-5 0 15,6-8-1-15,8 1 1 16,14-1 0-16,1-3 0 0,-4 0 0 15,0 3 1-15,3 1-1 16,3-4 1-16,1-1 0 16,-6 1 1-16,-6 2 0 15,-2-3 0-15,2-5-1 16,-11-4 1-16,-7 2 0 16,-13-4 0-16,-1 0-1 15,-2 6 0-15,-12 5-1 16,-9 10 1-16,-10 7-2 0,-31 26 1 15,-19 29-1-15,-9 51 0 16,-21 58-1-16,-16 21 1 16,584-204-1567-16</inkml:trace>
</inkml:ink>
</file>

<file path=ppt/ink/ink4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29:22.677"/>
    </inkml:context>
    <inkml:brush xml:id="br0">
      <inkml:brushProperty name="width" value="0.05292" units="cm"/>
      <inkml:brushProperty name="height" value="0.05292" units="cm"/>
      <inkml:brushProperty name="color" value="#FF0000"/>
    </inkml:brush>
  </inkml:definitions>
  <inkml:trace contextRef="#ctx0" brushRef="#br0">2096 1018 1306 0,'0'0'58'0,"0"0"0"16,-36 19-4-16,13-2 1 16,-7 23-20-16,2 19 1 15,-4 32-15-15,1 20 1 0,1 21-7 16,-2 13 0 0,0 23-6-16,-1 19 0 0,-3 10-1 15,1-3 0-15,3-7-2 16,4-7 0-16,2-11-1 15,8-6 0-15,0-7-1 16,13-4 0-16,9-8 0 16,10-11 1-16,3-17 0 15,10-12 0-15,10-14-1 0,12-12 1 16,18-13-1 0,2-6 0-16,12-10 1 0,14-8 0 15,27-8 2-15,9-9 0 16,4-1-1-16,19-4 1 15,17-7-2-15,14 0 1 16,15-3-2-16,8-1 1 16,9 1 0-16,8 0 0 15,14 3-1-15,4 0 0 16,2 3 0-16,16-1 1 16,7 2-1-16,15-4 0 15,-3 5-1-15,0-1 1 16,1-4-1-16,3 2 0 15,2 3 0-15,19 6 1 16,2 3-1-16,5 1 0 16,-10-1 0-16,15 2 1 15,22-6-1-15,-1-1 0 0,5-2 1 16,9-5 0-16,10 2-1 16,12-8 1-16,-4-3-1 15,1 6 0-15,8 6 0 16,5 0 1-16,13-4-1 15,0-5 0-15,0-1 0 16,5-2 1-16,2 6-1 16,5-3 1-16,4-6 0 15,7 5 0-15,7-4 0 0,-2 6 1 16,5 3-1 0,-1-7 0-16,0 1 0 0,3 1 1 15,-5 1-1-15,-1 4 0 16,-4 0-1-16,0 1 1 15,-4-1 1-15,-7-4 0 16,-2-4 0-16,-7 1 1 16,-2-5 0-16,4 0 0 15,-3-4 0-15,-3-1 1 16,-1-2-2-16,-3-1 1 16,-10-6 0-16,-8-7 0 15,-13-1-1-15,-10-1 0 16,-4-1-1-16,-7-6 0 15,-10-2 0-15,-20-1 1 16,-10-5 0-16,-16-2 0 16,-18-2-1-16,-18-3 1 15,-20-1 1-15,-19-12 0 0,-19-11-1 16,-20 2 1 0,-23 1-1-16,-20 4 1 0,-25-4 1 15,-19 0 1-15,-18 4-2 16,-12-2 1-16,-15-4 1 15,-12-3 0-15,-10-1 3 16,-9 1 0-16,-13-2 0 16,-6 2 0-16,-3-3-2 15,-13 3 1-15,-15 5-3 16,-15 4 1-16,-18 8-4 16,-18 2 1-16,-19 9-3 0,-21 0 0 15,-23 8-2-15,-32 2 1 16,-23 5-1-16,-32 8 0 15,-21 6-1-15,-23 2 1 16,-10 3-2-16,-25 0 1 16,-16-3-1-16,-7-3 0 15,-16-1-2-15,-3-5 0 16,-9-1 0-16,-18-2 0 16,-3-1-1-16,-9 5 1 15,-17-5-2-15,-4-1 1 16,-2-6 0-16,-5-5 1 15,-11-8 0-15,-18 4 0 16,-10-1 2-16,-4 9 0 16,-5 0 1-16,-5 1 1 15,-9 2 0-15,-11-6 0 16,2-6 0-16,4-5 0 16,1-6-1-16,-1-4 1 0,-4-9-1 15,-7 4 1-15,0 5-1 16,-2-1 0-16,-5 3 0 15,0-11 0-15,0-6-1 16,-4 4 1-16,-10 11-1 16,2 7 1-16,-4 0-1 15,1 6 0-15,5 1 0 16,-15-2 0-16,-3-9 0 16,10 9 1-16,6 1-1 15,17 2 1-15,4 4-1 0,-9 5 1 16,-9 0-1-16,3 5 0 15,8 8 0-15,7 2 1 16,8 15-6-16,12 18 1 16,8 20-10-16,7 31 0 15,19 33-5-15,-578 122 21 16</inkml:trace>
</inkml:ink>
</file>

<file path=ppt/ink/ink4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30:32.642"/>
    </inkml:context>
    <inkml:brush xml:id="br0">
      <inkml:brushProperty name="width" value="0.05292" units="cm"/>
      <inkml:brushProperty name="height" value="0.05292" units="cm"/>
      <inkml:brushProperty name="color" value="#FF0000"/>
    </inkml:brush>
  </inkml:definitions>
  <inkml:trace contextRef="#ctx0" brushRef="#br0">7560 7260 1063 0,'0'0'0'16,"32"0"23"-16,3 1 0 15,7 1 27-15,2 0 0 0,-1 1 14 16,-3-6 0-16,-1-1-26 15,-4 3 1-15,8 1-8 16,6 1 1-16,6 6-9 16,3 0 1-16,2 0-6 15,2 0 1-15,-4 2 4 16,2 3 1-16,7-5 2 16,5 1 0-16,6-2 5 0,1 1 1 15,-6 1-3-15,4 1 1 16,6 0 0-16,5-1 1 15,2 4-3-15,-2 4 1 16,-3-4 3-16,0 0 0 16,10-2 0-16,0-1 1 15,-8 2-4-15,1-6 1 16,4-2-5-16,-2-1 0 16,8 0-6-16,-2 3 1 15,-6-2 2-15,5-3 1 16,12-3 0-16,-2-4 0 15,-1-3-2-15,0-1 0 16,10 4-2-16,-3 0 1 16,-3 0-4-16,1 2 1 15,1 5-3-15,1 0 0 16,-7 0-2-16,0-3 0 16,11 3 0-16,-2 3 1 15,-6 2 0-15,1 2 1 0,5-3 0 16,0-4 0-16,-9 1-1 15,0 3 0-15,12 1-2 16,-3 2 1-16,-9-3-2 16,2-4 1-16,9 1-1 15,-6 3 0-15,-3-1-1 16,1-1 1-16,10-2 4 16,-3 3 0-16,-6 4-1 15,5 2 1-15,7-2 2 16,0-5 0-16,-6-8 2 0,5 6 1 15,8 4-1-15,0 1 0 16,-2-3-2-16,2-2 0 16,3-2-3-16,6-1 1 15,-4-1-4-15,4 2 1 16,-2-1-2-16,-1 3 1 16,10 0-2-16,-2 3 1 15,-6-3-1-15,5 0 1 16,4-3-2-16,1-1 0 15,-2 4 0-15,-4 0 0 16,-6 0 0-16,2-1 0 16,8-6-1-16,-2 2 0 15,-10 1 0-15,-2 4 0 16,3-3-1-16,4 1 0 16,1-1 1-16,-3 3 1 15,-12 0-1-15,0 3 0 0,1-1 0 16,3-2 0-16,-5 3-1 15,3 1 1-15,3 4-2 16,-4-3 1-16,-8-1-1 16,1 1 1-16,1 7-1 15,1-1 0-15,-9-4 1 16,2 3 1-16,4-1-2 16,-4 3 0-16,-1-7 1 15,2 2 1-15,1-4-1 16,2 4 0-16,-4 0 0 15,5-2 0-15,6-5-1 0,-2 0 1 16,-3 0 0-16,-3 2 0 16,6 3-2-16,-3-1 1 15,-3-1 0-15,3-1 1 16,1 1-1-16,4 1 0 16,-3 1-1-16,0-2 1 15,2 3-1-15,5 1 1 16,2 1-2-16,-2-4 1 15,-1-3-1-15,4 3 1 16,-1 3-1-16,5 0 0 16,-6 0 0-16,3-4 1 15,6-1-1-15,0 5 1 16,7-2-2-16,1 2 1 16,-3-11-1-16,4 4 0 15,1 4 0-15,6-1 0 16,-7 3 0-16,-1-6 0 15,6 0 0-15,9 3 1 0,5-1-1 16,2 1 1-16,-2 2 0 16,2-1 0-16,1-6 0 15,1 0 1-15,-2 2 0 16,-2 2 1-16,5 3 0 16,6-1 0-16,-4-3 0 15,0 1 0-15,0-5 0 16,-3 3 1-16,-1 0 0 15,1 0 0-15,1 5-1 0,2 0 0 16,-1 2 0-16,-5-3 0 16,-1 1 0-16,-1 2 0 15,-6 1 1-15,-4 1 1 16,-3-4-2-16,-4 2 0 16,-6-2 2-16,-6 2 0 15,-4 2-1-15,-4-4 0 16,-15 2 0-16,-5-4 1 15,-8 6 0-15,-6-4 0 16,-11 0 0-16,-10-3 0 16,-9-2 0-16,-11 2 1 15,-5 1 0-15,-8 1 0 16,-11-1-1-16,-8 2 0 16,-6-5-2-16,-5 0 0 15,-1 0-1-15,-7 0 0 16,-1-6-3-16,-17-5 1 15,-19-4-1-15,-12-10 0 0,-8 1-7 16,1-2 0-16,56 26-2546 16</inkml:trace>
  <inkml:trace contextRef="#ctx0" brushRef="#br0" timeOffset="1604.43">3514 8518 1164 0,'0'0'0'0,"46"5"33"0,-1 2 0 15,8 2 31-15,-3-1 1 16,-8-4-19-16,6 1 1 16,-1-5-25-16,10 3 1 15,3-1-8-15,7 2 1 16,5-1-4-16,0-1 1 15,4-4-4-15,7-3 1 16,16 7 3-16,1-2 1 16,8-6 0-16,5-2 1 15,14 4 0-15,7 1 1 16,2-2-4-16,5-2 0 16,7-2 0-16,9-5 1 15,19 2 0-15,1 2 1 16,3-1-1-16,5-4 1 15,0-6 2-15,9-3 1 16,16-1 2-16,5 0 0 16,2-8-1-16,6 3 1 0,6 6 1 15,0 0 0-15,2-2 1 16,9 2 1-16,3 3-2 16,1-3 0-16,1-6 3 15,-1 2 1-15,4 3 2 16,4-3 1-16,-3-5-1 15,-2-2 0-15,-3-1-3 16,-8 3 0-16,-7 4 2 16,-12 4 1-16,-9 5-3 0,-14 1 0 15,-17 5 5-15,-20 5 0 16,-16 2 1-16,-14 4 1 16,-5 1-5-16,-15 2 1 15,-17-5-4-15,-9 1 1 16,-12-4-3-16,-2 1 0 15,-9 2-2-15,-10-4 1 16,-15 2-1-16,-8 0 0 16,-4-2 3-16,-3-1 1 15,-4 1-2-15,-5 6 0 16,0-4-3-16,-1 4 0 16,-8 3-3-16,7-6 1 15,-7 6-3-15,8-12 1 16,-3 7-2-16,2-2 0 15,-2 2-1-15,0-4 1 16,-1 2-2-16,-4 7 1 16,5-8-2-16,-5 8 0 0,9-7-2 15,-9 7 1-15,9-5-2 16,-4 1 0-16,-5 4-2 16,9-5 0-16,-9 5-2 15,9-7 0-15,-9 7-1 16,5-2 0-16,-5 2-2 15,0 0 1-15,0 0-2166 16</inkml:trace>
  <inkml:trace contextRef="#ctx0" brushRef="#br0" timeOffset="33182.54">12585 13604 1500 0,'0'0'0'16,"0"0"40"-16,23-19 1 16,-12 9 34-16,5-1 0 15,-2 1-26-15,3 1 0 16,1 2-28-16,-2 0 1 16,0 4-10-16,7-1 1 0,9-1-4 15,8-2 0-15,1 2-3 16,8 2 1-16,15-4-2 15,1 0 1-15,9 0 0 16,4 0 1-16,-3 2 1 16,8-4 0-16,11 2-1 15,-4 2 0-15,-4-4-1 16,4 4 0-16,7 3-1 16,2 1 0-16,0-3-1 15,-4 4 0-15,5 0 1 16,6 2 1-16,-2 0 2 15,0-1 1-15,-5 1 3 0,5 2 1 16,6 1 1-16,-3 0 0 16,-10 2 1-16,0 0 1 15,7 0-1-15,0 0 1 16,-12 0-2-16,5 1 0 16,7 3-4-16,0-5 1 15,-7 5-1-15,0-1 0 16,0 1-3-16,2 1 1 15,0-5-1-15,0-2 1 16,-9 0 0-16,5 4 1 16,9 1 1-16,-5-3 0 15,-4 2 0-15,4-2 0 16,14 0 0-16,-4-1 0 16,-1 0-1-16,5-5 1 15,8-2-3-15,1 1 1 0,0-4-1 16,1 2 1-16,9 1-2 15,6-1 0-15,-2-3-1 16,0 1 0-16,3 3 0 16,6-1 1-16,8-2-2 15,1-1 1-15,-8 2 1 16,6 1 0-16,1 2 0 16,8-2 1-16,8-3-2 15,-7-2 1-15,-1 4 2 0,-1 1 1 16,-6 2 0-16,4 0 0 15,6 0 0-15,2 0 0 16,0 2 0-16,-2-1 0 16,2 1-1-16,-4 0 1 15,2 0-1-15,2 1 1 16,3-3-2-16,10 0 0 16,0-5-1-16,0 3 0 15,-1 4 0-15,-2 3 0 16,-5-5-1-16,4 0 0 15,3 2-1-15,4 1 0 16,3-1 1-16,2-4 1 16,0-1 0-16,9 1 0 15,1-3 0-15,-3 1 1 16,0 1 0-16,0 0 0 16,6-3 1-16,2 1 1 15,3 3 0-15,3 2 0 0,0 0 1 16,-1 2 1-16,4 0 2 15,5 1 1-15,-1 3 0 16,-4-1 1-16,-6 2 0 16,-2-2 1-16,-7-3-3 15,-6-1 1-15,-3 3 2 16,-3-1 0-16,-3-1 0 16,-10-2 1-16,-10 2-3 15,-6-1 0-15,-12-4 0 16,-5-2 1-16,-10 0-2 0,-11 3 0 15,-11 0-1-15,-8-3 0 16,-9-5-5-16,-15-1 1 16,-11 4-2-16,-12 0 0 15,-10 0-5-15,-9 2 1 16,-9-2-4-16,-15-7 0 16,-8 14-2276-16</inkml:trace>
  <inkml:trace contextRef="#ctx0" brushRef="#br0" timeOffset="35881.6">3353 14223 1243 0,'0'0'0'16,"0"0"34"-16,0 0 1 15,25 11 29-15,-15-9 0 0,8 3-10 16,5 5 0-16,0 4-24 16,7 3 0-16,7 4-14 15,7 2 1-15,2-3-3 16,3-1 1-16,1-1-3 16,1-1 1-16,4-1-4 15,8-4 1-15,11-5 2 16,0 0 0-16,2-1 1 15,-4 0 1-15,1-6 0 16,3-4 0-16,10-1-1 16,4-4 0-16,-4 2-1 0,4-1 0 15,6-1-2-15,2-1 1 16,6-1-3-16,-5 1 1 16,-4 0 2-16,6 1 0 15,7 4 1-15,-4-2 1 16,-14-4-2-16,8 3 1 15,6 1-1-15,-3 2 0 16,-8-1-1-16,3 3 1 16,3 1-3-16,-2-1 0 15,-4-2 0-15,-3-1 0 16,0 3-1-16,2 1 1 16,6 1 1-16,-6-3 1 15,-4-1-1-15,-1 1 0 16,13-1 0-16,-1 0 0 15,0-5-2-15,0-2 1 16,5-1-1-16,0 5 1 0,0 3-2 16,3-1 0-16,3 1-1 15,-6-3 0-15,-2-5 0 16,-7 5 0-16,1 6-1 16,-1 2 1-16,5 0 0 15,-1 0 0-15,-5-2 0 16,1 1 0-16,13 4-1 15,-4 2 1-15,-9-5 0 16,4 0 0-16,5 5-1 0,0 2 1 16,-5-1 0-16,-4-1 0 15,4 5-2-15,1-1 0 16,1-4-1-16,-3-2 1 16,-2 1-2-16,3-2 1 15,8 3-1-15,1 0 1 16,-10-3-1-16,7-1 0 15,4 5 0-15,-1-5 0 16,-13 1 0-16,5-2 1 16,11 0-1-16,-6 0 1 15,-8-2-1-15,0 1 1 16,3-3-1-16,1 4 0 16,-4 4 0-16,-6-1 1 15,3 1-1-15,1-1 1 16,6 2 1-16,-3 0 0 15,-4-8 1-15,-2 3 0 16,6 3 0-16,1-1 1 16,-11-4-1-16,2 2 1 0,4 0 0 15,1 4 0-15,4 1 0 16,-6 0 0-16,-1 2 0 16,3 0 1-16,8 0-1 15,-6 0 0-15,-4-2-1 16,-3-1 1-16,7 2-2 15,2 5 1-15,-4-1-1 16,-1 1 0-16,1-1-1 16,4 0 1-16,-1 1-1 0,-1-1 1 15,0 1 0-15,7-3 1 16,9-3-1-16,2 1 1 16,-9-1 0-16,3 2 0 15,6 0-1-15,1 0 1 16,1-2 0-16,-3-2 0 15,6-1 0-15,4 1 0 16,1 1 1-16,-3-1 1 16,1-1-1-16,6-4 0 15,3-3 1-15,-1 0 1 16,-6 0 0-16,7-2 0 16,4-2 0-16,3-1 0 15,-1 1-1-15,1-1 0 16,4-2 0-16,2-2 1 15,0 0 1-15,-8 2 0 16,-5 0 0-16,2 1 0 16,4 3 2-16,0-3 0 0,-3-1-2 15,-2 0 0-15,1 0 0 16,3 0 0-16,1 3 0 16,-4-1 0-16,-3-2-2 15,-1 0 1-15,11 3-2 16,0-1 1-16,2-3-1 15,-3 1 1-15,-8 2-2 16,2 1 1-16,11 1 0 16,-4-1 0-16,-9 0-1 0,0-1 1 15,6 3-1 1,-1 4 0-16,-1 3 0 0,-4 0 0 16,3-6-1-16,4-1 1 15,9 1-1-15,0-1 0 16,2 0 0-16,-2-4 0 15,-3 6-1-15,7 0 1 16,-1 0-2-16,6 0 1 16,-3-1-1-16,-3 5 1 15,1 1-1-15,0 0 1 16,5-4-1-16,-2 1 1 16,-3 3 0-16,-2 3 0 15,0 1 0-15,7-3 0 16,-4-1 0-16,2 0 0 15,-3 4 0-15,-2-8 0 16,2 1 0-16,3 1 0 16,4 2 0-16,-1 2 1 0,3 0 0 15,-6 3 1-15,0-2-1 16,2 6 0-16,2-2 1 16,2 3 0-16,3 2-1 15,0-3 1-15,-6-6-1 16,-2 1 0-16,1 5 0 15,0-6 1-15,-2-5-1 16,0 1 0-16,-7 1 0 16,-1 0 1-16,-5-7 0 15,1 1 1-15,-2-4-1 0,-6 0 0 16,-12-2 0-16,-8-1 1 16,-4 1-1-16,-9-2 0 15,-10-5-1-15,-4 2 1 16,-10 3 0-16,-11 4 0 15,-14 0-4-15,-13 3 0 16,-15 7 0-16,-22-12 0 16,-3 12-2133-16</inkml:trace>
  <inkml:trace contextRef="#ctx0" brushRef="#br0" timeOffset="37648.9">3732 15097 1063 0,'0'0'0'16,"59"-8"49"-16,8 3 0 15,23 1 39-15,8 1 0 16,6-1-27-16,6 1 1 16,15-2-27-16,-3-1 0 15,-8 3-10-15,8-1 1 0,9 3-7 16,-6-1 1 0,-7 2-7-16,0 5 1 0,13 6-3 15,5-1 1-15,-2-1 0 16,3-4 0-16,11-4 2 15,6 3 1-15,8 3 0 16,9-2 1-16,0-3 0 16,-10-2 0-16,-4-2-2 15,2-1 0-15,6-1 4 16,6 2 1-16,15 2-5 16,-1-3 0-16,5-6-3 15,1 1 0-15,-2 1 2 0,8 0 0 16,6-2-1-16,5-1 0 15,0-2 1-15,-5 3 0 16,2 2 0-16,1 4 1 16,-3 1-2-16,7 0 1 15,-4-1 4-15,1 3 0 16,1-4 0-16,0 4 0 16,5 4 0-16,3-1 1 15,0 1-1-15,7-3 0 16,3-1-3-16,5 0 1 15,1-1-2-15,-1-1 0 16,1 4-2-16,9-1 1 16,4-2-2-16,1 1 1 15,-3 3-3-15,4 1 1 16,7-3-1-16,2 1 0 0,3 3 1 16,11 2 0-16,5 5-3 15,-9 0 1-15,1-8-2 16,-4-1 0-16,6 1-1 15,3 1 0-15,3 2-1 16,6-2 1-16,4-5-1 16,1 0 0-16,-9-2 0 15,2-3 1-15,0 0-1 16,12 3 0-16,8 2 0 16,3 0 1-16,-6-3 0 0,2-2 0 15,-1 3 0-15,1 0 0 16,7 0-1-16,2-3 1 15,0 2 1-15,-2-1 0 16,0-1 0-16,4 2 1 16,8 3 4-16,-1-2 0 15,-11-5 4-15,4 2 0 16,0-2 4-16,-1-2 0 16,5-5 0-16,-3 2 0 15,0 5 0-15,6 2 0 16,16 3-1-16,-6 1 0 15,-14-3-3-15,-10 2 1 16,-6 1-2-16,2 1 0 16,-1 3 0-16,-10 2 1 15,-10 1-1-15,-11 0 1 16,-13 7 2-16,-13 0 1 16,-9 3-1-16,-20-2 1 15,-13 1-3-15,-24-2 1 0,-24-3 0 16,-17 0 0-16,-13 2-5 15,-18 1 0-15,-17 0-9 16,-15 3 1-16,-19 0-3 16,-21-4 1-16,-30-12-2153 15</inkml:trace>
  <inkml:trace contextRef="#ctx0" brushRef="#br0" timeOffset="38897.85">3916 15992 1265 0,'0'0'0'0,"0"0"27"16,28-21 1-16,16 7 26 15,11-1 1-15,5 3-6 16,5 5 0-16,-5 2-24 16,7 1 0-16,20 8-10 15,6-1 1-15,2 2-7 16,15 1 1-16,11-3-3 16,1 2 0-16,1 2 2 15,12 5 0-15,9 4 1 16,15-1 1-16,12-4 1 0,5-4 1 15,4 1-2-15,6 3 1 16,11-3-1-16,2-1 0 16,13-2 4-16,5-5 1 15,14-3 6-15,5 1 1 16,8 4 4-16,12 1 0 16,3 3 0-16,6 1 0 15,-3 0-1-15,14-2 1 16,-7-5-2-16,-2 1 1 15,-10 6-4-15,6 0 1 16,-2 0 4-16,5-2 1 16,-3-5-2-16,4 0 1 15,-5 2-1-15,0-4 0 16,-10-3-6-16,-4-2 1 16,-16 0 2-16,-12 6 1 15,-8-3 2-15,-27 2 0 16,-12-1-1-16,-16 3 1 0,-18 5 2 15,-12 2 0-15,-23 2-1 16,-12-1 0-16,-4-1 10 16,-16-1 0-16,-17-3-1 15,-14 0 0-15,-15 3-2 16,-10-3 1-16,-7-1-7 16,-9-2 1-16,12 0-3 15,-12 0 1-15,9 3-5 16,-9-3 1-16,0 0-5 15,0 0 0-15,0 0-3 0,0 0 1 16,0 0-11-16,0 0 1 16,-9 0-6-16,9 0 1 15,0 0-2246-15</inkml:trace>
</inkml:ink>
</file>

<file path=ppt/ink/ink4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31:43.125"/>
    </inkml:context>
    <inkml:brush xml:id="br0">
      <inkml:brushProperty name="width" value="0.05292" units="cm"/>
      <inkml:brushProperty name="height" value="0.05292" units="cm"/>
      <inkml:brushProperty name="color" value="#FF0000"/>
    </inkml:brush>
  </inkml:definitions>
  <inkml:trace contextRef="#ctx0" brushRef="#br0">17607 12538 727 0,'0'0'0'16,"60"-16"13"-16,-2-1 1 16,13-4 34-16,8 0 0 15,18 2 21-15,-1 0 0 16,-1-1 1-16,5-1 0 16,17 5-26-16,3 4 1 15,1 0-22-15,8 2 1 16,7-1 3-16,16-1 0 15,10-5 0-15,6 0 0 16,-1 3-1-16,6 0 0 16,10-9 0-16,4 4 0 0,6 2-1 15,9 0 0-15,10 1 10 16,3 1 1-16,13 2-1 16,5-2 0-16,3 1-4 15,7 4 1-15,11 3-6 16,6 2 1-16,-1 3-2 15,7-3 0-15,11 1-6 16,4-1 1-16,-6-2-4 16,4-5 0-16,1-2-3 15,6 2 1-15,15-4-1 16,6-3 1-16,6 2-2 0,-1 0 1 16,4-4-4-16,3 2 1 15,12 0-1-15,-4 5 0 16,-15 5 4-16,-3 4 1 15,-11 9 2-15,-7 4 1 16,-14 1 2-16,-14-2 1 16,-22 0 3-16,-10-2 1 15,-17 0 0-15,-11-5 0 16,-18 0-2-16,-9-5 0 16,-15 0-2-16,-11-4 1 15,-9-1-16-15,-13-4 1 16,-16-5-6-16,-5-10 0 15,-107 29-1733-15</inkml:trace>
  <inkml:trace contextRef="#ctx0" brushRef="#br0" timeOffset="2533.83">3348 13419 963 0,'18'0'0'0,"40"-2"18"0,19-5 1 16,17 4 26-16,3-1 0 15,0-1 4-15,7 3 0 16,11-1-16-16,1 1 0 16,-3-1-12-16,3-1 0 15,11 1-7-15,4-1 1 16,5 2 3-16,-1-4 0 16,5 0 3-16,10-4 1 15,12 3 0-15,6 4 1 16,-1-3-2-16,-1-2 1 15,-13-4-4-15,1 1 0 16,8 3 1-16,6 1 0 16,3 5-5-16,-2 2 0 15,-3-5 0-15,-4 3 0 16,-3 0 2-16,7 2 0 16,1 0 0-16,10 0 1 0,-1 0 1 15,1 0 1-15,-10 0 1 16,2 0 0-16,4 0-1 15,-2 4 1-15,-3 3-2 16,0 0 1-16,3-2-1 16,0-3 0-16,-9-2-3 15,-9-2 0-15,1-3-2 16,5-1 1-16,6 3-3 16,8-4 1-16,13 0 0 15,-7 0 1-15,-2-5 0 0,-6 0 0 16,-7 7 0-16,-2 1 1 15,4-6-1-15,-2 5 0 16,2 6-2-16,-4 1 1 16,-8-4-2-16,-1 1 1 15,1 1-3-15,4-2 1 16,1-5-1-16,-5 2 0 16,-10 1-2-16,-3 4 1 15,-7-3-1-15,6 3 1 16,-1 0-1-16,-3 3 1 15,-14-3 0-15,5 0 0 16,8-5 0-16,-4-2 0 16,-8 2-1-16,4 2 0 15,6-8 0-15,-1 1 1 16,-2 0-1-16,-3-1 1 16,0-1-2-16,2-2 1 15,4 7-2-15,-3 0 1 16,-3-1-1-16,-3-3 0 0,4 4-1 15,-6 4 1-15,-4-1-2 16,4 3 1-16,1 1-1 16,1 0 1-16,-1-2 0 15,-5-1 0-15,2-1-1 16,-1 2 1-16,2 4-1 16,-6 2 1-16,0-1 0 15,-1 0 0-15,-1 4 0 16,2-3 1-16,-4 3-1 15,2 0 0-15,1-2 0 0,1-2 0 16,-2 4-1-16,0 2 1 16,2 0-1-16,1-3 0 15,-3 0 0-15,0-3 1 16,1 2-1-16,1 2 1 16,-6-2 0-16,-3-1 0 15,2-1 0-15,-1 3 0 16,3-1-1-16,-3 2 1 15,1 0-2-15,-2 0 0 16,3-1 0-16,-3-6 0 16,-7 0 0-16,5 2 0 15,2 2 1-15,0-3 0 16,-6-2 1-16,-1-3 0 16,7 2 1-16,0 2 0 15,-2 0 1-15,1 2 0 16,7-4 0-16,0 2 1 0,-7-3 0 15,4 3 0-15,7 0 0 16,-3 0 1-16,-3 0-1 16,-1 0 1-16,4-2-1 15,0-1 0-15,1-1-1 16,1 1 0-16,3-1 0 16,2 3 0-16,-5-6 0 15,5 2 1-15,5 3-2 16,4-2 1-16,-4 1-1 15,4-6 0-15,5 2-1 0,3 2 1 16,4 2 1-16,8-3 0 16,-3 0 0-16,2-1 1 15,-1 0 0-15,6 0 0 16,2 0-1-16,6 0 1 16,3-2-1-16,2-3 1 15,-1 0-1-15,7 2 0 16,-1 1-1-16,5 0 0 15,4 1-1-15,-2 1 1 16,-3 0-1-16,-1 2 0 16,5 0-1-16,-1 1 1 15,5 1 0-15,-1 1 0 16,-4 2-1-16,2 2 1 16,0-1-1-16,-4-1 1 15,1 0-1-15,-6 2 0 0,-4 0 0 16,1 0 1-16,-1 1-1 15,-3-3 1-15,-1 5 0 16,-8-3 0-16,-5-6 0 16,-6 1 0-16,-2-4-1 15,-8 4 1-15,-6 1-1 16,-6-3 0-16,-7-1 0 16,-9 0 1-16,-9-3 0 15,-4 2 1-15,-8 4-1 16,-8-3 0-16,-6-2 1 15,-11-3 0-15,-11 4-3 16,-8 2 0-16,-11-2-2 0,-9 4 1 16,-21 3-2013-16</inkml:trace>
  <inkml:trace contextRef="#ctx0" brushRef="#br0" timeOffset="13573.89">10869 15463 727 0,'0'0'0'15,"51"0"13"-15,-1 1 1 16,3 1 18-16,3 0 1 15,9-1 34-15,4 3 1 16,0 3-7-16,-2 2 1 16,-14-1-37-16,1 1 0 15,5 1 9-15,1 1 1 0,7-3-6 16,-2 1 1 0,0 1 3-16,-1 1 0 0,-10-6-6 15,1 0 1-15,5 5-2 16,5 3 0-16,4-3-3 15,-5-3 0-15,-3-2-5 16,-2 0 0-16,0-1 6 16,5 1 0-16,12 4-5 15,-4-3 1-15,-7 0 0 16,1-1 1-16,-3 2 0 16,1-2 1-16,3-2-2 0,2-1 0 15,5 0 3-15,-2 0 1 16,-5-4-7-16,4-2 0 15,3 1-1-15,7 1 1 16,3 0-1-16,-6 1 0 16,-7-4 0-16,-3-1 0 15,8 3 0-15,2-1 0 16,-1 1 4-16,-6 1 0 16,-2 1-5-16,1-1 1 15,8 2-1-15,0 2 1 16,3-1-1-16,-5 1 0 15,-8-4 0-15,5 1 0 16,4 2-2-16,4 4 1 16,4-3-2-16,-7 0 1 15,-6-4-2-15,0 0 0 16,9 2-1-16,4 0 0 16,-4 2-2-16,-5 0 0 15,2-4 0-15,-2 2 0 0,6 4-1 16,1 1 1-16,-3-2-2 15,-3-1 1-15,-1-2-2 16,2 2 1-16,6 3 2 16,-2 2 0-16,-8-2 0 15,0-1 0-15,-2-3 0 16,2 3 1-16,4-1-1 16,1 1 1-16,-10-1-1 15,3-3 1-15,-1 0-2 0,3 0 0 16,5 4 1-16,1-3 0 15,-6-2 0-15,-4-3 1 16,3 1-2-16,1-1 0 16,5 1 0-16,0-1 0 15,-6 1-1-15,-4-1 0 16,-2 1-1-16,5-1 0 16,9 1 1-16,0-1 0 15,-3-1 0-15,-2-3 1 16,-2-1 0-16,2 2 0 15,8 0 0-15,-1 0 0 16,-3 2 0-16,-3-4 1 16,-1-3-1-16,3 2 1 15,6 5-1-15,0-1 1 16,-9 0-2-16,1-3 1 16,-1 4-1-16,5 3 1 15,0 2-2-15,0 0 1 0,-5-3 0 16,0-1 0-16,2 4-1 15,3 4 0-15,0-1 0 16,-7-1 0-16,-5-2 0 16,-4 1 1-16,9 5-1 15,0-1 0-15,6-3 0 16,-3-4 1-16,-8-3-1 16,5-1 1-16,6 5-1 15,2 1 0-15,5 1 0 0,-4-2 1 16,-7-4-1-16,-8 1 1 15,10 8 0-15,1 1 0 16,-5-2 0-16,-1-1 1 16,-6-2-2-16,0 2 1 15,2 1 0-15,3 2 0 16,0 0-1-16,-1-1 0 16,-6-6 0-16,0 2 1 15,-1 4-1-15,1 1 1 16,0 2-2-16,2 0 0 15,2-2 0-15,-5 0 0 16,-1 2-1-16,4-2 1 16,7-3 0-16,2 0 0 15,-4-1-2-15,3 1 1 16,0-4-1-16,5 1 1 16,1-1-1-16,2 2 0 15,-2 0 0-15,-3 0 1 0,1 0-1 16,2 2 0-16,2-1-1 15,0 1 1-15,-4 0-2 16,-3-2 1-16,5-4-1 16,4 3 1-16,0 2-1 15,-2-1 1-15,-4-3 0 16,2 1 0-16,7 0 2 16,-1 1 1-16,1 1 1 15,-2 0 0-15,1-2 1 16,-1 0 0-16,4 2 2 0,-2 2 0 15,2-4 0-15,4 1 0 16,5-1-1-16,-1 0 0 16,3 0 0-16,-1 1 0 15,1-1-1-15,1 0 0 16,1 0-1-16,-5-1 0 16,-1 0-1-16,4 1 0 15,5 2-1-15,-2-4 1 16,-5-1-1-16,-1 2 0 15,8 1 1-15,0-3 0 16,-4-4 1-16,1 0 0 16,4 6-1-16,-1 1 1 15,-7-1 0-15,-2-1 0 16,-2 1-1-16,-1 1 1 16,-3-5-2-16,-3 0 1 15,-1-1 0-15,-4 1 0 0,-7 3 0 16,-4 3 1-16,-3-1 0 15,-4-2 0-15,-9-3 1 16,-6 2 0-16,-4 4-1 16,-6 1 0-16,-4 0-1 15,-6-4 1-15,-2 2-3 16,-9 2 1-16,-5 6-3 16,-14-6 0-16,0 0-2303 15</inkml:trace>
  <inkml:trace contextRef="#ctx0" brushRef="#br0" timeOffset="15549.59">3080 16605 1187 0,'19'1'0'15,"36"3"43"-15,15 1 1 16,4 2 39-16,11 2 0 16,10-1-18-16,4 1 0 15,2 1-36-15,6 1 1 16,6-1-12-16,0-1 0 15,-5-2-4-15,6 0 0 16,15 1 3-16,-2-1 1 16,-9 0-1-16,13 0 0 15,13 0 0-15,10-4 0 16,8-6 0-16,-7 1 0 16,-3 4-1-16,7-4 1 15,7-5-3-15,1 0 1 16,4 2 1-16,2-2 1 15,-11-3-3-15,-5 1 1 0,-1 4 2 16,2 2 0-16,12-1-2 16,-3 1 0-16,1 1 6 15,-1 2 1-15,-10 0 3 16,6-2 0-16,-5-1 0 16,5 1 1-16,4 4-6 15,-1-1 1-15,-7-2-2 16,-4-4 0-16,2-1 1 15,-3 1 0-15,8 0-6 16,2-2 1-16,5-3-1 0,-5 1 1 16,-1 0-2-1,-6 2 0-15,-4 1 0 0,7 0 1 16,10 1-4-16,-6 0 1 16,2-4 0-16,-8 1 0 15,-1 2-2-15,-3 1 0 16,5 0-1-16,5 0 1 15,1 3-1-15,-8-1 0 16,-3-6-1-16,-8 0 0 16,8 4 0-16,3 5 0 15,5 0 0-15,-5 2 0 16,-2 0-2-16,-1-1 1 16,-1 1 0-16,4 2 0 15,4 1-1-15,-1 0 0 16,-1-2 0-16,-6 1 1 15,-3-1-2-15,2 4 1 16,1 4 0-16,3-1 0 16,-6-1-1-16,1-2 1 0,-6-2-2 15,3-2 1-15,0 2-1 16,7 2 0-16,-5-1-1 16,-1-3 1-16,-1 0 0 15,0 1 0-15,7-1 0 16,0 1 0-16,6-2 0 15,-2-1 1-15,-2 3-1 16,5-2 0-16,7-2 0 16,2 1 0-16,9 3 0 0,2-3 1 15,1-1-1-15,-1 0 0 16,0-1-1-16,-1-4 1 16,6 1-1-16,2 1 1 15,-4-1-1-15,8 2 0 16,8 2 0-16,-4 0 1 15,4 0 0-15,2-1 0 16,4-3 1-16,2 1 0 16,1-1-1-16,2 1 1 15,5-1-1-15,0 1 0 16,2-1 0-16,-2 1 1 16,1 0 1-16,-2 1 1 15,0 2 2-15,-2 0 1 16,-4 0 2-16,-2-2 0 15,-2-1 2-15,1-3 0 16,-3 1 7-16,-3-2 0 16,4-7-1-16,-7-1 1 0,-4-2-1 15,0 1 1-15,-6-3-2 16,-2 0 1-16,-8 2-4 16,-11-2 1-16,-13-2-1 15,-11 5 1-15,-18 6-1 16,-16-2 0-16,-10-2 0 15,-7-2 1-15,-4 1-10 16,-9 3 0-16,-6 0-4 16,-10-8 1-16,-6-11-4 15,-10-14 0-15,-47 45-2312 0</inkml:trace>
</inkml:ink>
</file>

<file path=ppt/ink/ink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0:58:48.044"/>
    </inkml:context>
    <inkml:brush xml:id="br0">
      <inkml:brushProperty name="width" value="0.05292" units="cm"/>
      <inkml:brushProperty name="height" value="0.05292" units="cm"/>
      <inkml:brushProperty name="color" value="#FF0000"/>
    </inkml:brush>
  </inkml:definitions>
  <inkml:trace contextRef="#ctx0" brushRef="#br0">19484 6497 1231 0,'0'0'0'0,"0"0"28"15,0 0 1-15,0 15 36 16,-4-6 1-16,-4-4-8 15,-8 2 1-15,-5-2-15 16,-6-5 0-16,-8-9-23 16,-2-3 1-16,-7 0-8 15,-2-3 1-15,-2 1-2 0,-5-4 1 16,-5 6-1 0,-9 2 1-16,-11 0-2 0,-6 3 0 15,-3 3 1-15,-11 2 0 16,-10 2-3-16,-5 2 1 15,-5 2-3-15,-7-4 0 16,-13-4-2-16,-7-1 1 16,-12 0-1-16,-10 1 0 15,-13-3 1-15,-2-1 1 16,-6-4 1-16,-8-2 1 16,-7-5-1-16,-9-2 1 15,-8-1-1-15,-6-3 1 16,-10 1-1-16,-3 3 0 15,-9-3 0-15,-4 3 0 16,-10 4-1-16,0 1 1 16,-19-1-1-16,1 5 1 15,-4 3-3-15,3 6 0 16,6 3-2-16,-5 7 1 0,-4 7-2 16,-6-2 1-16,-8 0-1 15,5 3 0-15,4 3 1 16,-2 3 1-16,5 8 0 15,1-1 0-15,-3 1 1 16,4 0 0-16,9 4 1 16,21 9 1-16,14-1 1 15,20 10 1-15,26 2-1 16,21 3 1-16,19 2-1 0,10 0 1 16,10-8-4-16,21 7 1 15,17 5-2-15,24 4 0 16,17 5-2-16,17 3 0 15,18-3-1-15,20-2 0 16,23-8-2-16,18 1 1 16,26 2-1-16,28-3 0 15,27-4 0-15,26-7 0 16,34 0-1-16,29-1 1 16,26-11-2-16,32-2 0 15,17-6-1-15,21-4 0 16,14-6-1-16,20-1 0 15,13-3-1-15,24-7 0 16,18-8 0-16,26-6 1 16,28-9 1-16,7-5 0 15,12-10 1-15,7-7 1 0,-1 1-1 16,3 2 1-16,5 2 1 16,0 2 0-16,-1-1 1 15,-13-3 1-15,-17-12 4 16,-27-1 0-16,-32-3 3 15,-35-1 1-15,-23-2 2 16,-47-3 1-16,-50-8 9 16,-55-9 0-16,-49-15 4 15,-44-1 0-15,-35-2 3 16,-43-9 1-16,-40-12-2 16,-58-6 1-16,-59-3-7 0,-67-8 0 15,-66-2-16-15,-70 13 0 16,-63 15-7-16,-69 24 1 15,-61 28-18-15,-64 50 0 16,605 0-1794-16</inkml:trace>
</inkml:ink>
</file>

<file path=ppt/ink/ink5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33:16.841"/>
    </inkml:context>
    <inkml:brush xml:id="br0">
      <inkml:brushProperty name="width" value="0.05292" units="cm"/>
      <inkml:brushProperty name="height" value="0.05292" units="cm"/>
      <inkml:brushProperty name="color" value="#FF0000"/>
    </inkml:brush>
  </inkml:definitions>
  <inkml:trace contextRef="#ctx0" brushRef="#br0">17720 1499 716 0,'0'0'0'15,"-19"-9"31"-15,-3-1 1 16,-4-1 48-16,-2-1 0 16,-11 2 1-16,-2-1 0 15,-1 1-29-15,-2 5 1 16,-4 5-14-16,-1 5 1 0,-4 5-5 15,-5 1 0-15,-9 4-10 16,-13 10 1-16,-4 7-2 16,-8 13 0-16,-1 9-3 15,-6 8 0-15,-5 18-4 16,-6 13 0-16,-1 11-3 16,-3 19 1-16,-3 14 1 15,15 12 1-15,15 12-1 16,15 0 0-16,14-13 0 15,17 1 1-15,20-5-1 16,21-7 0-16,21-6 0 16,18-10 0-16,14-3-2 0,25-2 0 15,29-4 0-15,18-10 1 16,10-15-2-16,13-20 0 16,7-15 0-16,13-22 1 15,15-22-2-15,2-20 0 16,11-24-1-16,9-23 0 15,-1-27 3-15,10-18 0 16,1-10 9-16,-5-18 0 16,-9-17 4-16,-11-8 0 15,-8-20 0-15,-13-4 1 16,-15-10-1-16,-17 6 0 16,-26 10-4-16,-24 6 0 15,-20 4 2-15,-27 13 1 16,-29 8-4-16,-36 14 1 15,-33 23-5-15,-44 12 1 0,-45 10-4 16,-54 18 1-16,-58 18-3 16,-65 29 0-16,-70 44-5 15,-64 47 1-15,-65 55-3 16,-50 68 1-16,-49 71-6 16,-36 74 1-16,-32 69-2 15,-16 58 1-15,706-466-1789 16</inkml:trace>
</inkml:ink>
</file>

<file path=ppt/ink/ink5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33:30.493"/>
    </inkml:context>
    <inkml:brush xml:id="br0">
      <inkml:brushProperty name="width" value="0.05292" units="cm"/>
      <inkml:brushProperty name="height" value="0.05292" units="cm"/>
      <inkml:brushProperty name="color" value="#FF0000"/>
    </inkml:brush>
  </inkml:definitions>
  <inkml:trace contextRef="#ctx0" brushRef="#br0">8269 896 1690 0,'-118'-29'100'0,"-18"-2"0"15,-24 1-31-15,-11 4 0 16,-6 2-41-16,-5 3 1 16,-6 6-10-16,-12 3 0 0,-4 7-5 15,-11 8 1-15,-15 6-6 16,3 8 0-16,-4 7-2 16,-11 18 0-16,-7 15-1 15,-5 5 1-15,-7 9-3 16,-10 10 0-16,10 6-1 15,3 13 1-15,6 15-2 16,12 6 0-16,14 10-1 16,9-3 1-16,18-3-1 15,19 6 1-15,12 17-1 16,6-3 0-16,9-1-1 0,17-4 1 16,26 9-1-16,12-1 0 15,11-2 0-15,17-6 0 16,24-5 0-16,16-7 0 15,23 0 0-15,14-9 0 16,19-3 0-16,20 0 0 16,21-8-1-16,14-10 1 15,15-8-1-15,25-1 0 16,22-8 1-16,25-7 0 16,31-11 0-16,23-13 0 15,20-5 0-15,21-9 0 16,17-6 0-16,31-6 0 15,15-12 0-15,18-12 1 16,19-16 0-16,-1-13 1 16,1-4 3-16,11-7 0 15,0-1 3-15,-35-15 0 0,-41-13 4 16,-23-14 0-16,-23-2 4 16,-21-10 0-16,-19-5 5 15,-18-4 0-15,-12-4 6 16,-24-14 1-16,-22-10 2 15,-16-10 0-15,-14-1-4 16,-21-5 0-16,-22-2 4 16,-22-9 1-16,-20-2 0 15,-21-2 0-15,-18-8-7 0,-17 8 0 16,-23 4-1-16,-20 5 1 16,-15-4-3-16,-25-3 0 15,-27 2-4-15,-28 5 0 16,-21 2-3-16,-26 15 1 15,-24 9-5-15,-22 14 1 16,-18 14-2-16,-25 6 1 16,-21 6-4-16,-15 27 1 15,-3 40-4-15,-19 37 0 16,-38 46-3-16,-29 34 0 16,-14 32 0-16,-25 45 0 15,-5 53-3-15,10 43 1 16,26 23-5-16,29 6 1 15,413-298-2155-15</inkml:trace>
  <inkml:trace contextRef="#ctx0" brushRef="#br0" timeOffset="2049.26">16171 3785 1355 0,'0'0'0'0,"0"0"35"15,27-11 0-15,-4 11 33 16,7 0 1-16,9 0-13 0,1 0 1 15,4-1-27-15,2-3 0 16,16 4-12-16,15 0 1 16,24 7-6-16,19 3 0 15,19 1 5-15,20-2 0 16,23-4 4-16,29-5 1 16,24-4 3-16,15-1 0 15,17-7-2-15,8-2 0 16,4 2 2-16,-8 0 1 15,-1 3 13-15,-11-3 0 16,-8 3 18-16,-25 6 0 16,-16 3 0-16,-18-3 1 15,-12 3-11-15,-25 0 0 16,-28 0-7-16,-16 0 1 16,-19-6-8-16,-16 3 0 15,-18-4-7-15,-16 2 0 16,-19 0-7-16,-7-2 1 0,-4-5-7 15,-1-6 1-15,0-11-10 16,3-2 0-16,3-1-5 16,6-4 0-16,-23 36-2045 15</inkml:trace>
  <inkml:trace contextRef="#ctx0" brushRef="#br0" timeOffset="61315.21">8613 5993 683 0,'0'0'0'16,"30"-9"9"-16,-11 6 0 16,-1-4 8-16,0 2 1 15,1 0 19-15,2-2 0 16,-1 1 1-16,1 3 1 15,5-2-6-15,6 3 1 0,5 0-6 16,4 2 0-16,3 4-4 16,3 1 0-16,3-5 6 15,-1 0 1-15,1 0 0 16,3-4 0-16,3 4 4 16,6 0 0-16,5 4-1 15,2-4 1-15,-6 3-5 16,0-1 1-16,-1-4 3 15,4 2 0-15,6 6-9 16,2 1 0-16,4-2 7 0,-6-2 0 16,-5-3 0-16,5 4 1 15,2 4-4-15,6-3 1 16,-6 2 3-16,2 2 1 16,-8-4-4-16,3 4 0 15,3 0-2-15,2 1 0 16,1-5 1-16,-1 2 0 15,-7-2-4-15,3-1 0 16,8-1-3-16,1 2 0 16,2-1-3-16,-2-4 1 15,-5 0-2-15,0-4 1 16,12 4-4-16,2 4 1 16,-4-4-3-16,-1-4 1 15,0 1-3-15,5 1 1 16,1 2 0-16,3 0 1 15,-8 0 0-15,4 0 0 0,5 0 1 16,4 0 0-16,-4 0-1 16,1 0 0-16,4-2-2 15,-1-3 1-15,0 0-2 16,1 2 1-16,4-6-1 16,2 0 0-16,-2 2-1 15,0 2 1-15,-3 2 0 16,1-1 1-16,-1 3-1 15,1-1 0-15,-7 2 3 16,6 2 1-16,6-1-2 0,1-1 1 16,-4-5-2-16,0-4 1 15,9 8-3-15,0-1 0 16,0-7-1-16,1 1 1 16,1 1-2-16,3-2 0 15,1 0 0-15,2 1 0 16,1 4-2-16,3-3 1 15,-1 2 0-15,-3 0 0 16,5 2-1-16,1-1 0 16,0-1-1-16,-6 1 0 15,1 1-1-15,-4 1 1 16,0 2-1-16,1 0 0 16,-3-2-1-16,0 1 1 15,6 2 0-15,-6 1 0 16,-3 0-1-16,-2 1 1 15,1-3-1-15,-5 4 1 16,3 1-1-16,-6-1 0 0,0-1 0 16,-2 2 1-16,4-1-1 15,1 1 0-15,-8-2-1 16,5 1 1-16,0 4-1 16,0 1 1-16,1-5-1 15,2 1 0-15,2 2 0 16,-1 1 0-16,-2-3 0 15,5 4 0-15,2 2 0 16,-4 2 0-16,2-4 0 16,1 3 0-16,4-3-1 0,0 1 1 15,-3 1-1-15,4-1 1 16,4 0-1-16,3-1 0 16,-1 1 0-16,-1 2 0 15,5-3 0-15,2-4 0 16,1 2 0-16,-1-5 1 15,0 1 0-15,3 1 0 16,2-1 0-16,0 3 1 16,9-3-1-16,2-1 1 15,-2-1 0-15,1-1 1 16,3 0-1-16,1 2 0 16,-2 2 0-16,2-1 0 15,2-3 0-15,4 0 0 16,6-3-1-16,1 3 1 15,-1-4-1-15,1 2 1 16,6-1-1-16,1 0 0 0,-4-1-1 16,4-1 1-16,3-4-1 15,7 1 0-15,7 1 0 16,4 1 1-16,1-4 0 16,10 1 0-16,-1 4 0 15,0-3 0-15,9-5 0 16,1 1 0-16,0 0 0 15,-2 4 0-15,6-1 0 16,1 2 1-16,-6 2-1 16,0 1 0-16,0 1 1 15,-3 1 0-15,-1-1 0 0,-13-4 0 16,-11 2-1-16,-6-2 1 16,-13 5-1-16,-13 2 1 15,-9-4-1-15,-12-1 1 16,-15 2-1-16,-17 3 0 15,-7-5 0-15,-12 1 0 16,-13 1 0-16,-17-2 0 16,-19 1-2-16,-13 1 0 15,-14 3-7-15,-16-21 0 16,16 21-2022-16</inkml:trace>
  <inkml:trace contextRef="#ctx0" brushRef="#br0" timeOffset="63399.86">3226 6832 1041 0,'0'0'0'15,"62"-8"26"-15,-2 2 1 16,12 6 30-16,4 4 1 16,14 1 2-16,-9-1 1 15,-7-4-21-15,2 0 1 16,5 3-17-16,6 2 1 15,6-5-9-15,2 0 1 16,4 0-4-16,2 4 1 16,8-4-1-16,2 0 0 15,2-4 6-15,5 1 1 0,9 3-3 16,4 3 0-16,5-3 0 16,3 0 0-16,0-3-2 15,11 3 0-15,7 3-2 16,2 2 0-16,-2 2 2 15,5-3 1-15,-1-3-5 16,1 3 1-16,4-1 2 16,5 1 1-16,0 5 0 15,7-4 0-15,2 0 0 16,0-2 1-16,-2 1 1 0,2-1 1 16,0-1-1-16,5-2 1 15,6-2-1-15,6 2 0 16,3 0-2-16,-1 0 0 15,2 2-2-15,0 5 0 16,-3-2-2-16,-1 2 1 16,2-2 2-16,1-1 0 15,-3-1 0-15,3 2 1 16,3-5 0-16,-1 0 1 16,-2 0-1-16,-6 0 1 15,5 0-2-15,-1 0 0 16,1 4 0-16,-3-2 0 15,-1-1-1-15,5-1 0 16,-4 0-2-16,1 2 1 16,1-2-2-16,1-2 1 0,0-1 0 15,-5-1 1 1,-5 1 0-16,2 1 1 0,3 2-2 16,0 0 1-16,5 0-1 15,0 0 0-15,2 0-4 16,-1 0 1-16,3 0-3 15,-1 0 1-15,3 0-2 16,-2 0 1-16,1 0 1 16,-2 0 0-16,-3-3 1 15,4-2 1-15,0 1 3 16,-1 1 0-16,-1-1 2 16,-1 2 0-16,1 2-1 15,-2-1 1-15,2-1 0 0,0-2 1 16,-1 4 1-16,1-1 1 15,-2-3-2-15,0 4 0 16,8 0-1-16,-4 0 0 16,-4 0-2-16,0 0 1 15,-3 0-2-15,0 0 1 16,-2 0-1-16,0-3 0 16,-2-1-1-16,0-1 1 15,4 2-1-15,-2-2 0 16,-7-2-1-16,2 1 1 15,3-2-2-15,-5 4 0 16,5-3 0-16,-5 2 0 16,0 0 0-16,0 2 0 15,-1-4 1-15,1 5 1 0,-2-2 0 16,-5-1 0-16,-6 2-2 16,-3 3 1-16,-7 0-3 15,-3 0 0-15,-11 0 0 16,-2-7 0-16,-7 3 0 15,-3 3 0-15,-13 1 0 16,-5 0 1-16,-9-7 0 16,-5 5 0-16,-9 2-1 15,-4 0 1-15,-6-3-1 16,-8-4 1-16,-14 1-1 16,-5 6 0-16,-8-3-2 15,-10 3 0-15,-9 3-1 0,-1 1 1 16,3 1-2-16,-3 2 1 15,-9-4-2-15,2 3 1 16,8-6-1-16,-3 0 1 16,-10 3-1-16,-3 2 1 15,10 2-1-15,-1 2 1 16,1 0-1-16,-4-1 1 16,0-4-1-16,0 4 0 15,-2 1 0-15,0 0 0 16,0-1 0-16,0-1 0 15,0-3 0-15,2 1 0 16,4 3 0-16,1 5 0 16,4-6 0-16,0 1 0 15,-1-3 0-15,-1 1 0 16,-3 0 0-16,-3 1 0 16,-1-1 0-16,-1-3 0 0,-5-3 0 15,4 0 0-15,2 2-1 16,0-2 0-16,-2-4-3 15,2-3 0-15,5-5-23 16,2 0 1-16,-30 12-2128 16</inkml:trace>
  <inkml:trace contextRef="#ctx0" brushRef="#br0" timeOffset="86347.98">25342 15056 1119 0,'0'0'0'0,"32"-7"31"15,-1-3 0-15,8-3 25 16,5 0 1-16,7 0-4 16,6 3 0-16,5 0-4 15,1-1 0-15,6-1-18 16,7 2 0-16,7 3-8 16,5 5 0-16,7 6-5 0,2 6 0 15,7-1 5-15,5 6 0 16,6 4 3-16,5 0 0 15,2-5 27-15,5-5 1 16,2-1 19-16,8-1 1 16,6-3-8-16,9-4 0 15,1-4 0-15,1-3 1 16,4-1-17-16,8 1 0 16,0-2-5-16,-7 1 0 15,-2 1-3-15,-9-2 1 16,-14 6-9-16,-7-1 1 15,-9 2-7-15,-14 4 0 16,-10 3-5-16,-11 0 1 16,-8 1-6-16,-8 1 1 15,-10 0-12-15,-9 3 0 16,-6 4-6-16,-5 3 0 16,-7 2-4-16,-9-5 0 0,-21-14-2062 15</inkml:trace>
  <inkml:trace contextRef="#ctx0" brushRef="#br0" timeOffset="89030.96">3487 16137 1086 0,'0'0'0'15,"0"0"24"-15,27 7 0 16,-4-3 21-16,8-1 0 16,10 1-3-16,5-2 1 15,-2-2-24-15,-4-2 1 16,3-3-8-16,4-1 0 16,5 3-2-16,11-2 0 15,9-6-3-15,4-1 1 16,-9 2-2-16,2-2 0 0,9-4 0 15,6 1 0-15,12 1-1 16,-3 0 0-16,-5-2 3 16,6 2 0-16,13 4 2 15,-3 1 0-15,-8-1 0 16,2 1 0-16,12 6 1 16,-6 1 1-16,-5-1-1 15,-1-2 0-15,6-1 1 16,1 1 0-16,-7 2-1 15,3-1 0-15,1 1 5 16,2-1 0-16,9 1-2 0,-3 1 1 16,-6-1 0-16,-2-1 0 15,11 1-2-15,0-2 1 16,0-4-1-16,-1 0 1 16,3 2-3-16,3 0 0 15,-5 1-1-15,0-1 0 16,3 1 0-16,-3 3 1 15,-3 1 2-15,3-1 1 16,3-2 0-16,0-1 1 16,-3 1 0-16,0 0 1 15,2 3 0-15,1 1 0 16,1-3-2-16,-3 2 0 16,3 2-2-16,-1 4 1 15,2-1-2-15,-5 1 0 16,0-1-1-16,4 1 0 0,1 1-1 15,-4 0 1-15,1-2-1 16,3-1 1-16,0-4 0 16,4-1 1-16,-9-2-3 15,5 1 1-15,7 3 1 16,-3 1 0-16,-13 0-2 16,8 0 0-16,6-2 0 15,-3-2 0-15,-7 3 1 16,0-1 0-16,11 0 0 15,-3-1 0-15,-8-2 1 16,0-1 1-16,12-2-2 0,-3 3 0 16,-9 1-1-16,2 2 1 15,6 2-4-15,-1 0 1 16,-7-1-2-16,2-3 1 16,3-1-2-16,2 0 1 15,-5 3-1-15,1 0 0 16,0 2-1-16,-1-1 1 15,-4-5-1-15,-2 5 0 16,4 2 1-16,-5 6 1 16,-7 2 0-16,3 0 1 15,7-2-1-15,-2-1 0 16,-8 1-1-16,1 0 1 16,7-1-1-16,1-5 0 15,-8 3 0-15,-2 1 1 16,6 0-1-16,-2 2 0 0,-3 2 1 15,-2 1 0-15,7-6-1 16,-2 2 1-16,-2 5 0 16,0-1 0-16,1-3-2 15,1-2 1-15,1 0 0 16,3 1 0-16,-2-6-1 16,1 3 0-16,6 6-1 15,-5 1 0-15,1-5 0 16,-3-3 1-16,7 2-1 15,0 1 0-15,0 0 0 16,1 0 0-16,6 0 0 0,0-1 1 16,-1-1-1-16,0 1 1 15,3-1 1-15,2 1 0 16,-1-1-1-16,1 1 0 16,-3-3 0-16,3-1 1 15,8-1 0-15,-3-3 1 16,-2-1 0-16,2 1 0 15,8 4 0-15,1 2 1 16,-2-2-1-16,-2-3 1 16,0-4 1-16,7 0 0 15,11 5 0-15,-3 0 1 16,-4-1 0-16,1-2 0 16,3-2 0-16,2 2 0 15,10 5-1-15,-2-2 0 16,-4-5-1-16,-3 2 0 15,3 1-1-15,5 3 1 16,6 2-2-16,5-1 1 0,-3-3 0 16,-1-2 0-16,1-6 0 15,6 4 1-15,3 6 0 16,-1-1 0-16,8-2 0 16,-1 3 1-16,-1 2-1 15,3 1 0-15,4 0 0 16,0-2 1-16,-3 0-2 15,5 2 1-15,-1 3-1 16,1-2 0-16,-1-3-1 0,6 4 1 16,4 4-2-16,1 1 1 15,3 1 0-15,1 1 0 16,5-1 0-16,1 2 0 16,3-3-1-16,1 0 1 15,-1-2-1-15,-1 1 1 16,-3 3-1-16,-4-1 0 15,2 2 0-15,-1-2 1 16,1-1-1-16,-2-2 0 16,-6 0 1-16,-10 3 0 15,-6 1 0-15,-8-1 1 16,-1 1 2-16,-15-3 1 16,-14-1 3-16,-13 0 1 15,-19 0 1-15,-8 2 1 16,-14 1-1-16,-7 0 0 15,-11-3-4-15,-11 2 1 16,-12 0-5-16,-14-3 0 0,-37-6-2073 16</inkml:trace>
  <inkml:trace contextRef="#ctx0" brushRef="#br0" timeOffset="90681.41">3591 17423 772 0,'0'0'0'16,"60"-12"44"-16,-2 2 0 16,9-2 36-16,9 1 1 15,14 1-8-15,-2 0 1 16,6 1-35-16,1 2 0 15,13 2-16-15,1-2 1 16,8-4-7-16,4 3 1 16,12 3 2-16,1-1 0 15,-2-4 1-15,7 0 0 0,18 3-2 16,7 2 1-16,11 1-1 16,10-3 0-16,6-3-3 15,3-4 0-15,9-2-3 16,-1 2 1-16,7 6-2 15,-1-1 0-15,0 1 2 16,9 1 1-16,7 3 0 16,3 1 0-16,8-1 0 15,8 1 1-15,10-1-3 0,4-1 1 16,1-2 0-16,3 0 0 16,-2 2 0-16,7-4 1 15,6 1-2-15,7-1 0 16,8 2 6-16,8-1 1 15,6-3 4-15,-3 3 0 16,-8 1-4-16,-1 1 0 16,0 1 4-16,9 2 0 15,9 1-3-15,-9 2 1 16,-5 0-2-16,-9 2 0 16,2-1 5-16,1 3 1 15,8-1-6-15,-6 3 1 16,-12 1 0-16,-10 5 1 15,-8 1 5-15,-12 5 0 16,-13-3-1-16,-20 3 1 16,-10-1-3-16,-25 0 0 15,-26-1-1-15,-14-6 1 16,-10-3-1-16,-18 0 1 0,-19 0-1 16,-6 0 1-16,-11 0 7 15,-10-2 1-15,-11-5 0 16,-15 0 0-16,-14 0 6 15,-11-2 1-15,-3-1-11 16,-3-1 1-16,3 1-5 16,1 1 0-16,4 2-13 15,2-15 0-15,-18 15-2104 0</inkml:trace>
</inkml:ink>
</file>

<file path=ppt/ink/ink5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35:18.908"/>
    </inkml:context>
    <inkml:brush xml:id="br0">
      <inkml:brushProperty name="width" value="0.05292" units="cm"/>
      <inkml:brushProperty name="height" value="0.05292" units="cm"/>
      <inkml:brushProperty name="color" value="#FF0000"/>
    </inkml:brush>
  </inkml:definitions>
  <inkml:trace contextRef="#ctx0" brushRef="#br0">20595 7727 1108 0,'0'0'0'0,"27"12"20"15,1 0 0-15,4 4 43 16,1-2 0-16,8-2 18 15,3-7 0-15,9 2-33 16,5-7 0-16,11 0-17 16,12 3 1-16,9 1-11 15,9 4 0-15,3 1-3 16,7 1 0-16,15 3 5 0,6 0 0 16,10 5 11-16,4-6 0 15,15 5 1-15,14 0 0 16,10 1 12-16,13-3 1 15,3 1 0-15,6-4 1 16,8 2-7-16,1-4 0 16,5-5-7-16,13-5 1 15,7-3-3-15,-7 1 1 16,-1-1-5-16,1-1 1 16,0-3-3-16,10-1 1 15,-9-4-3-15,-6-2 1 16,-4-4-1-16,-10-2 0 15,-1-3-3-15,-11 1 1 16,-16-3-1-16,-19 1 1 16,-16-2-3-16,-21-5 1 15,-17 2-4-15,-16-1 0 0,-19-8-3 16,-11-2 1-16,-17 2-5 16,-12-3 1-16,-14-8-2 15,-14-1 1-15,-15 2-3 16,-15 1 1-16,-16-5-1 15,-17 5 1-15,-15-1-2 16,-18 1 0-16,-20-3-2 16,-15 2 0-16,-12 3-2 15,-14 6 1-15,-20-2-3 16,-15 5 1-16,-20-2-1 0,-14 5 0 16,-7 1 0-16,-14 1 0 15,-4 0 0-15,-10-2 0 16,3 4 0-16,-3 3 0 15,-9 2 0-15,-2 3 0 16,-10 2 0-16,-1 5 0 16,4 5 0-16,-5 9 0 15,-7 6 0-15,-2 1 0 16,0 6 0-16,0 12 0 16,4 4 0-16,6 7 0 15,13-3 0-15,12 9 0 16,18-4 0-16,23 3 0 15,27 3 0-15,27 2 0 16,32-1 0-16,15 0 0 16,15 0 0-16,22 2 0 15,15 2-1-15,23-3 1 16,23 6-1-16,27 2 1 0,28 8-1 16,17-3 1-16,24 3-1 15,27-1 0-15,33-11 0 16,29-2 0-16,36-1 0 15,40-7 0-15,23-11 0 16,30-4 0-16,36-6 0 16,29-7 1-16,24-5 0 15,15-7 0-15,14-5 0 16,-3 1 0-16,-2-6 1 16,-19 1 1-16,-17 4 1 15,-27 0 0-15,-22 5 1 0,-26 5 1 16,-18 2-2-16,-22 7 1 15,-20-2-1-15,-14 0 0 16,-9 3-3-16,-18-13 0 16,-206-2-2097-16</inkml:trace>
  <inkml:trace contextRef="#ctx0" brushRef="#br0" timeOffset="2350.42">26326 3373 1075 0,'0'0'0'0,"0"0"60"16,0 0 1-16,0 0 84 15,0 0 1-15,0 0-34 16,0 0 0-16,-18 3-49 15,18-3 1-15,0 0-22 16,0 12 0-16,0 18-12 16,2 17 1-16,2 13-7 15,-1 8 1-15,1-3-2 16,-1-4 1-16,3-6-6 0,2-6 1 16,1-13-6-16,-2-10 1 15,-1-5-3-15,-3-6 1 16,1-2-7-16,-4-13 0 15,8 5-5-15,3-14 0 16,-11 9-1632-16</inkml:trace>
  <inkml:trace contextRef="#ctx0" brushRef="#br0" timeOffset="2816.2">26538 3221 1063 0,'0'0'0'16,"9"-4"0"-16,-2 2 0 0,-7 2-1 16,0 0 1-16,-7 18 36 15,-4 6 0-15,4 12 34 16,7 8 1-16,9 4 8 16,5 6 1-16,7 3-7 15,2 2 0-15,3-2-28 16,-1-11 1-16,-6-14-10 15,-4-12 0-15,-5-11-11 16,-1-7 0-16,-2-4-6 16,0-17 0-16,2-24-4 15,2-14 0-15,-4-18-4 16,0-8 0-16,3 2-3 16,6-6 1-16,3-3-4 0,1 14 1 15,1 16-2-15,0 18 0 16,-5 21-2-16,0 21 1 15,3 18-1-15,-1 18 0 16,-2 18-1-16,-2 6 1 16,0 8-1-16,0-3 0 15,0-4-1-15,2-9 1 16,5-12-1-16,-1-4 0 16,-6-10-1-16,-4-5 0 15,-1-13-3-15,2-4 1 16,-11-4-1441-16</inkml:trace>
  <inkml:trace contextRef="#ctx0" brushRef="#br0" timeOffset="3986.15">27585 2476 1187 0,'0'0'0'0,"0"0"1"16,-12 11 1-16,-6 1 0 15,-12 12 1-15,-14 9-1 16,-5 12 1-16,-6 5 28 16,4 0 1-16,4 8 31 15,6-5 1-15,6-13 3 16,10-7 0-16,9-16 3 16,6-5 0-16,10-12-19 0,-4 9 0 15,4-9-12-15,19-16 0 16,15-10-10-16,10-10 1 15,9-2-11 1,10-4 1-16,12 6-5 0,-3 7 1 16,-12 8-3-16,-7 12 0 15,-7 20-4-15,-6 13 1 16,-5 16-4-16,-6 6 1 16,-19 12-1-16,-4-1 0 15,-6 1-2-15,-8-4 0 16,0-18 0-16,-6-6 0 15,3-15-4-15,4-9 1 16,0-6-3-16,-2-12 1 16,9 12-1542-16</inkml:trace>
  <inkml:trace contextRef="#ctx0" brushRef="#br0" timeOffset="4266.37">28028 2303 1243 0,'4'12'0'0,"8"18"10"16,2 15 0-16,-1 14 11 15,-6 1 0-15,-6 3 61 16,-2-1 1-16,-3-8-24 16,1-4 0-16,-3-14-18 15,1-6 0-15,0-10 8 16,1-4 0-16,4-4-5 15,-2-3 0-15,2-9-11 0,-5 8 0 16,5-8-9-16,2-8 1 16,5-4-9-16,2-1 1 15,-9 13-1520-15</inkml:trace>
  <inkml:trace contextRef="#ctx0" brushRef="#br0" timeOffset="4733.35">28541 1161 1217 0,'4'7'76'16,"3"35"1"-16,2 29-15 15,-4 19 0-15,-3 22-31 16,0 13 1-16,-1 18-6 16,-1 6 0-16,-1 3-2 15,1-17 1-15,3-27-1 16,3-25 0-16,-3-30-7 16,-3-18 0-16,-5-7-6 0,-1-13 0 15,3-6-6 1,-4-18 1-16,-7-15-6 0,-4-16 0 15,2-6-13-15,-1-5 1 16,-8-6-23-16,-5 9 1 16,-4 13-13-16,3 14 0 15,2 23 0-15,3 26 1 16,-2 25 14-16,1 13 1 16,6 9 18-16,5-1 0 15,9-3 7-15,7-5 0 16,7-9 2-16,7-16 0 15,6-15 1-15,10-19 1 16,-30-7-1032-16</inkml:trace>
  <inkml:trace contextRef="#ctx0" brushRef="#br0" timeOffset="5200.96">28970 2049 615 0,'-3'10'0'0,"-4"11"13"0,-1 5 1 16,1 2-1-16,2 1 1 16,3 6-5-16,4-4 1 15,3-19-7-15,4-3 1 16,2-4-3-16,5-14 0 15,8-6-1-15,3-8 0 16,1-10 0-16,0 0 0 16,2-3 0-16,0-2 0 15,-3 2-1-15,-4-2 1 16,-6-2 7-16,-4 5 0 16,-10 16 32-16,-12 14 1 15,-14 8 18-15,-7 15 1 16,-8 23 16-16,-1 16 0 15,2 18-5-15,5 8 0 16,4 7-12-16,3-4 1 16,7-15 2-16,10-14 1 15,9-18-11-15,12-14 0 16,10-9-9-16,12-21 1 0,16-23-11 16,14-17 0-16,20-10-11 15,3-20 0-15,-3-18-18 16,8-2 1-16,-93 95-1306 15</inkml:trace>
  <inkml:trace contextRef="#ctx0" brushRef="#br0" timeOffset="5517.3">30406 881 1283 0,'2'7'24'0,"5"40"1"16,2 18-10-16,1 10 0 15,6 15-12-15,-2 8 0 16,-5 15 1-16,-6-2 1 15,-3-4 2-15,-5-7 0 16,-5 2 0-16,-5-15 0 16,0-25-4-16,1-20 0 15,3-22-3-15,0-13 0 0,11-7-1059 16</inkml:trace>
  <inkml:trace contextRef="#ctx0" brushRef="#br0" timeOffset="6001.25">30230 1445 963 0,'12'-3'0'0,"20"-3"0"15,8-1 0-15,3 2 0 16,2-3 0-16,8-5 2 16,4-2 0-16,1-2 6 15,-2-4 0-15,-3-3 29 0,-7-6 1 16,-5-6 13-16,-2-6 1 15,-1 1-1-15,3-11 0 16,5-4-1-16,-2-6 1 16,2-10-6-16,-4-8 1 15,-3 7-10-15,-7 2 1 16,-6-3-11-16,-8-4 0 16,-8-5-2-16,-3 12 1 15,-7 17-8-15,-3 18 0 16,-2 15-3-16,-2 9 0 15,-4 7-4-15,-10 17 1 16,-13 19-3-16,-3 26 0 16,-2 37-3-16,4 15 0 15,7 14 0-15,7 5 0 16,1 20-2-16,4 5 0 0,4 4 0 16,5-17 1-16,7-25 0 15,2-20 0-15,1-12-1 16,-1-17 1-16,-2-25-2 15,-2-15 0-15,1-7-1 16,1-19 1-16,-13-15-2 16,6-15 0-16,7 30-1338 15</inkml:trace>
  <inkml:trace contextRef="#ctx0" brushRef="#br0" timeOffset="6399.66">30940 1388 929 0,'7'0'0'0,"13"3"0"0,10 3 0 16,5 0-8-16,4 7 0 15,0 0 8-15,-6 0 1 16,-1-1 17-16,-4 0 1 16,-1-4 25-16,-3-2 1 15,-1 1 14-15,0-7 0 16,2 0-7-16,0-7 1 16,-2-2-9-16,-4-3 0 15,-1-5-6-15,-6-4 0 16,-3-12-3-16,-4-9 0 15,-3 1-2-15,-7-8 1 16,-8-1-4-16,-4 0 0 16,-6-4-5-16,-7 6 0 15,-6 10-10-15,-4 10 1 16,-8 14-7-16,-7 23 1 16,-10 15-3-16,2 18 0 0,6 20-2 15,13 16 0-15,9 17-1 16,14 0 0-16,17 4-2 15,13-4 1-15,12-8-2 16,6-4 1-16,-1-5-2 16,1-7 1-16,-6-18-1 15,-16-8 0-15,-5-45-1324 16</inkml:trace>
  <inkml:trace contextRef="#ctx0" brushRef="#br0" timeOffset="6916.27">28141 3942 1231 0,'7'-3'0'16,"13"-6"23"-16,11-3 1 16,13-12-19-16,2-2 1 15,-7-7-5-15,-9-3 1 16,-12-2 25-16,-9-4 1 16,-9-12 44-16,-9-3 1 0,-7-12 8 15,-9 2 1-15,-7-3-4 16,-6 3 0-1,-3 1-20-15,-3 4 1 0,2-2-17 16,-1 14 1-16,-3 11-9 16,-3 15 0-16,-6 12-7 15,4 12 0-15,11 12-7 16,10 18 0-16,10 15-9 16,15 24 0-16,15 38-5 15,15 26 1-15,16 32-5 16,6 34 1-16,3 31-2 0,-6 9 0 15,-7-4-1-15,-9-39 0 16,-10-37 0-16,-6-47 0 16,-5-34 0-16,-2-28 0 15,-5-20-1-15,-5-15 0 16,-2-15-3-16,-7-17 1 16,14 17-1653-16</inkml:trace>
  <inkml:trace contextRef="#ctx0" brushRef="#br0" timeOffset="7733.47">27809 4368 1321 0,'0'0'0'15,"0"0"4"-15,9-5 0 16,0 5 3-16,9-7 0 16,12-2 18-16,5-3 1 15,4 3 24-15,1 4 0 0,1-2 5 16,3 4 1-16,9 1-5 15,10-1 1-15,13-9-8 16,0-6 1-16,-2-6-13 16,-10-9 1-16,-15-5-7 15,-8-4 0-15,-8 3-6 16,-6-3 0-16,-10 1-4 16,-8-4 0-16,-12-2-1 15,-10 2 1-15,-8 5-1 16,-4 11 0-16,1 11-4 15,-5 18 1-15,-4 18 0 0,-1 11 0 16,1 20 1-16,1 13 0 16,2 12-5-16,7 8 1 15,14 1-5-15,9-5 1 16,9-16-3-16,9-5 1 16,7-19-1-16,3-17 0 15,-2-21-2-15,1-17 1 16,1-20-1-16,0-13 0 15,-1-7-1-15,-4-18 1 16,0-8-9-16,-1-3 0 16,5-1-18-16,-1 4 0 15,-1 19-13-15,-2 18 1 16,-4 21-4-16,1 17 1 16,-1 16 14-16,-1 20 0 15,-2 15 18-15,-2 18 1 0,-2 10 7 16,1 3 1-16,-6-5 1 15,0-6 0-15,1-6 1 16,1-12 0-16,-2-19 5 16,-3-11 0-16,-2-6 3 15,-2-9 1-15,8-12 1 16,3-18 1-16,5-23-1 16,0-16 1-16,-2-23-1 15,0-7 0-15,2-12-7 16,5 4 0-16,7 15-2 15,4 15 0-15,2 26-2 0,-4 24 0 16,-8 22 0-16,-2 22 0 16,-4 31-1-16,-7 18 0 15,-8 10-1-15,-4 2 1 16,-4-4-2 0,-2-4 1-16,0-8-1 0,2-14 0 15,2-22 1-15,1-10 0 16,2-11 0-16,9-10 1 15,9-16 0-15,9-12 0 16,-25 33-1446-16</inkml:trace>
  <inkml:trace contextRef="#ctx0" brushRef="#br0" timeOffset="7967.02">29603 3295 1310 0,'0'0'0'16,"-7"16"24"-16,-3 4 1 0,-10 17 35 15,-4 1 0-15,-3-2-8 16,1 11 1-16,1 1-13 16,2-3 1-16,2-3 0 15,3-4 0-15,2-2-1 16,6-6 1-16,6-1-9 16,8-8 0-16,3-9-13 15,7-16 1-15,11-8-7 16,3-10 1-16,2-11-12 15,3 0 1-15,-33 33-1476 16</inkml:trace>
  <inkml:trace contextRef="#ctx0" brushRef="#br0" timeOffset="8353.6">29794 3447 1108 0,'0'0'0'16,"16"5"4"-16,-2 2 0 15,-4-3 2-15,-1-2 0 16,2 5 18-16,1-4 1 15,2 2-3-15,2-8 1 16,0-2 0-16,2-4 1 16,-1-7-2-16,1-8 1 15,1-5-3-15,1-4 1 16,-4 0-3-16,-6-5 1 16,-4-2-1-16,-8 2 0 15,-11-4-3-15,-8 6 0 16,-5 10-2-16,-4 5 1 15,2 9-4-15,-2 21 0 0,-11 15 2 16,-5 18 1-16,-3 15 6 16,6 10 0-16,15 6 2 15,14 1 1-15,16 1 1 16,15-11 1-16,17-4-3 16,7-15 1-16,3-15-5 15,3-18 1-15,1-21 1 16,7-12 0-16,6-15-7 15,3-9 0-15,3-17-8 16,-4-4 0-16,-63 66-1359 0</inkml:trace>
  <inkml:trace contextRef="#ctx0" brushRef="#br0" timeOffset="8703.43">30685 1251 1494 0,'0'0'25'0,"3"9"0"16,1 24-7-16,-10 24 0 15,-8 35-10-15,-7 18 1 16,-9 24-1-16,-2 13 1 15,2 10 1-15,4 16 0 0,3 0 2 16,7-15 0 0,6-18 1-16,4-15 1 0,6-22 4 15,2-9 0-15,3-20 4 16,1-11 1-16,-1-13 1 16,0-11 0-16,-3-18-4 15,3-12 0-15,6-9-12 16,8-26 0-16,-19 26-1411 15</inkml:trace>
  <inkml:trace contextRef="#ctx0" brushRef="#br0" timeOffset="8926.24">31030 2745 1231 0,'-1'14'0'15,"-5"13"9"-15,-3 15 1 16,-5 4 4-16,-2 6 0 16,1-1 8-16,0-10 1 15,7-11 2-15,1-6 1 16,1-9 1-16,3-3 0 16,3-12-7-16,0 0 0 15,0 0-1121-15</inkml:trace>
  <inkml:trace contextRef="#ctx0" brushRef="#br0" timeOffset="9421.5">31235 2407 1422 0,'5'18'0'0,"11"27"25"15,2 12 0-15,-1 10 24 16,-2 9 0-16,-3-5 9 16,-5 0 1-16,-5-5-26 0,-4-6 0 15,-3-1-3-15,-1-10 0 16,-1-16-5-16,2-13 1 16,1-6-4-16,4-14 1 15,-14-5-3-15,4-16 0 16,-3-20-6-16,3-13 1 15,5-10-12-15,5-15 0 16,3-11-3-16,9-11 0 16,11-10-1-16,7 13 0 15,6 18-8-15,4 14 1 16,4 25-9-16,0 17 1 16,-5 20-10-16,-4 20 1 15,-5 22-2-15,-5 10 0 16,-5 15 5-16,-6 2 1 15,-6 3 3-15,-4 4 0 0,-2-4 5 16,-2-7 1 0,-6-20 1-16,1-11 0 0,2-13 1 15,-1-7 0-15,4-10 1 16,0 0 0-16,-7 0 0 16,5-10 0-16,2 10-1225 15</inkml:trace>
  <inkml:trace contextRef="#ctx0" brushRef="#br0" timeOffset="9867.83">31826 2402 929 0,'7'5'0'0,"14"7"-1"0,7 13 0 15,2 1-5-15,0 6 0 16,-2-2 8-16,-1 3 1 16,-4 0 13-16,-2-6 1 15,-3-9 21-15,1-10 1 16,8-13 7-16,3-11 1 15,1-8 2-15,1-5 0 16,0-13-7 0,5-3 0-16,7-8-8 0,-2-10 1 15,-1-20-5-15,-8-3 0 16,-11-4-5-16,-14 3 0 16,-11 4-8-16,-13 9 0 15,-12 15-3-15,-16 26 0 16,-16 33-4-16,-7 29 1 15,0 25-3-15,-4 20 0 16,-7 27-1-16,6 10 1 16,9 5-2-16,15-2 0 0,22-14 0 15,18-10 0-15,21-19-1 16,19-14 0-16,19-24 0 16,14-17 1-16,13-23 7 15,15-19 1-15,18-19 1 16,4-9 1-16,-4-15 0 15,-12-5 1-15,-15-10-15 16,-13-6 0-16,-71 90-1306 16</inkml:trace>
  <inkml:trace contextRef="#ctx0" brushRef="#br0" timeOffset="10416.7">28970 5662 1959 0,'0'0'0'0,"7"26"43"16,11-8 0-16,15-8 34 15,15-19 0-15,14-15-25 16,10-17 1-16,13-20-34 15,8-10 1-15,18-19-12 16,13-5 1-16,15-9 2 16,18-7 1-16,14-10 0 15,6 4 1-15,6-5-3 0,13-9 0 16,1-1-2-16,-1-4 0 16,3 11 0-16,3-5 0 15,-10 6-2-15,-10 4 0 16,-15 16 4-16,-12 14 1 15,-12 14 5-15,-21 7 0 16,-27 3 1-16,-21 13 0 16,-12 2 1-16,-9 6 0 15,-11 4-10-15,-14 5 1 16,-13 3-9-16,-17 3 0 16,2 30-1959-16</inkml:trace>
  <inkml:trace contextRef="#ctx0" brushRef="#br0" timeOffset="10916.25">26973 4458 1713 0,'44'-24'0'16,"82"-51"74"-16,43-25 0 15,32-14 48-15,32-14 1 16,26-6-46-16,23-6 0 16,18-7-32-16,-2 5 0 15,-1 11-12-15,-1 3 1 16,18 1-2-16,-11 3 0 16,-10 8 2-16,-21 5 1 15,-11 4 1-15,-14 3 1 16,-11 9-5-16,-22-1 1 15,-13-2-6-15,-23 8 0 16,-23 3-4-16,-21 13 0 16,-23 8-9-16,-26-1 0 0,-27 1-14 15,-19 4 0 1,-14 10-6-16,-9 14 1 0,-16 38-2099 16</inkml:trace>
</inkml:ink>
</file>

<file path=ppt/ink/ink5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36:36.642"/>
    </inkml:context>
    <inkml:brush xml:id="br0">
      <inkml:brushProperty name="width" value="0.05292" units="cm"/>
      <inkml:brushProperty name="height" value="0.05292" units="cm"/>
      <inkml:brushProperty name="color" value="#FF0000"/>
    </inkml:brush>
  </inkml:definitions>
  <inkml:trace contextRef="#ctx0" brushRef="#br0">15078 5993 716 0,'14'2'0'16,"37"5"13"-16,14-2 1 16,8 5 29-16,6 1 1 15,2-1 17-15,7-1 1 16,2-1 4-16,2 1 1 16,1 3-41-16,-1-3 0 15,3 3-8-15,8-5 0 16,1 5-3-16,3 2 1 15,3-9 14-15,-3 5 1 16,12 1 1-16,-5 1 1 16,6-2 10-16,4-5 1 0,4-5-1 15,5 0 0-15,6 5-7 16,2-1 0-16,-2-8-5 16,3 3 1-16,6 1-7 15,0 0 1-15,0 0-7 16,6 0 1-16,-1 5 0 15,7-2 0-15,1-3-1 16,3 0 0-16,4 0-3 16,-3-5 0-16,1 2-3 0,0-1 1 15,0 1-4-15,3 6 1 16,6 2-2-16,1 2 1 16,4-10-2-16,0 3 1 15,-4 3-1-15,3 1 1 16,-1-8 1-16,2 1 0 15,5 6-1-15,0-3 1 16,2 0 1-16,5-3 0 16,4 3-1-16,3 0 1 15,4 0-1-15,0-2 0 16,3-5-2-16,3 2 0 16,-3-2-2-16,4 2 1 15,5-2-1-15,4 2 1 16,0 1-1-16,-4-1 1 15,3-5 2-15,-1 5 1 16,-1-1 1-16,-3 6 1 0,-7-3-1 16,-5-4 0-1,-12 5 1-15,-12-1 1 0,-3 3 2 16,-13 0 1-16,-11-9-2 16,-13 6 0-16,-10-6 0 15,-16 2 1-15,-14 2-4 16,-5-4 0-16,-12 2-5 15,-13 2 0-15,-15-3-4 16,-13-5 1-16,-39 13-1738 16</inkml:trace>
  <inkml:trace contextRef="#ctx0" brushRef="#br0" timeOffset="1715.16">3985 6997 783 0,'23'0'0'16,"35"0"20"-16,14 0 0 16,4 0 25-16,7 3 0 15,14 1 2-15,3 1 1 16,-1-2-14-16,5 1 0 15,4 4-17-15,1 4 0 16,4-1-2-16,0 4 1 16,12 4 5-16,2 0 0 15,-5-3 6-15,8 0 0 16,15 4 0-16,10-4 0 0,4-2 5 16,2 0 0-16,1 0-8 15,5-1 1-15,1-1-6 16,14 1 1-16,6 0 0 15,1-2 0-15,2-6 0 16,3 0 1-16,3 2-4 16,-1-3 1-16,2-3-1 15,4 3 0-15,1 1-3 16,5 2 1-16,6-7-1 0,6 0 1 16,6 0 1-16,-4 3 1 15,-1-3 1-15,5 0 1 16,-1-3-1-16,6-2 1 15,-1 1-1-15,-4 4 0 16,-4 0-1-16,0-3 1 16,2-1-1-16,-2 3 0 15,2 1-1-15,2 0 1 16,5-4-3-16,-2 4 1 16,-1 0-1-16,1-3 1 15,1-1-2-15,11 2 0 16,6-3-2-16,-2 4 1 15,2 1 2-15,7-2 0 16,2-5-1-16,-2 2 0 16,2-2 0-16,7 2 1 15,3-2-2-15,9 1 1 16,2 1-2-16,11 2 1 16,1 3-3-16,2-5 0 0,-4 1-1 15,10-3 1-15,-1 4-1 16,9 1 0-16,6-5 0 15,-1 2 0-15,-3-4 3 16,-2 6 0-16,2-4 3 16,0 2 1-16,0-4 0 15,-9 0 1-15,-14 6 0 16,-3-2 0-16,-6 1 2 16,-11-1 1-16,-8-2-3 0,-9 0 0 15,-16 2 1-15,-14 0 1 16,-18-4-1-16,-19 6 1 15,-16-4-1-15,-19 2 0 16,-20-4-1-16,-14-1 1 16,-10-1-3-16,-16-1 1 15,-13 3-1-15,-10 1 1 16,-15 6-2-16,-12 2 0 16,-3 7-1-16,-7-4 0 15,-4-3-5-15,-5-8 1 16,-16 8-1990-16</inkml:trace>
  <inkml:trace contextRef="#ctx0" brushRef="#br0" timeOffset="9437.85">3247 10293 1052 0,'0'0'0'0,"50"0"30"15,1-7 0-15,11 2 23 0,10 0 1 16,14-4 4-16,4-3 1 15,-3-3-14-15,6-6 1 16,13-3-17-16,2 1 1 16,-1 1-10-16,3 4 0 15,11-1 2-15,1 9 0 16,-4 0 5-16,7 4 0 16,8 3-1-16,3 3 1 15,-2 2-1-15,-2-1 1 16,4-1-6-16,7-1 0 15,5-3-6-15,2 4 0 16,-6 0-3-16,1-3 1 16,5-1 1-16,7 3 1 15,5 2-4-15,0 3 0 16,1-1 3-16,-5-1 0 16,-2-4-2-16,10 2 1 15,5 0-2-15,0-3 1 16,5-1-1-16,0 1 0 0,6 1-3 15,-2-3 1-15,0 1-2 16,-4 3 0-16,1 1-2 16,4 1 1-16,3 5-2 15,1 1 1-15,0 1-2 16,-8 3 1-16,-1-1 1 16,-3 0 0-16,-4-3 0 15,2-1 1-15,2-3 1 16,0 0 1-16,2 1 0 0,-9 1 0 15,-8 0-2-15,1 2 1 16,-11 0 1-16,2 3 0 16,4 6-1-16,-1-2 0 15,-5-4 0-15,2-1 0 16,-2-6 0-16,2 6 0 16,-2 3 0-16,2-3 0 15,-7-1-1-15,0-1 0 16,-5-1 0-16,3-1 1 15,7 10-2-15,-3-3 1 16,-10 1-2-16,5-5 1 16,1 6 0-16,7 2 0 15,-3-1-2-15,1 3 0 16,-3-1-1-16,-4 2 0 16,6-4-1-16,1 3 0 0,3-1-1 15,-5 0 1 1,-1 2 0-16,3-5 0 0,8 2 0 15,3-2 1 1,-4 1 1-16,1 1 0 0,-1-4 0 16,2-2 0-16,11 1 2 15,0-1 0-15,2 0 2 16,-4-1 0-16,-6-2-1 16,3-2 0-16,-6-1 3 15,4 1 1-15,3 4-1 16,2-1 1-16,-3-1 3 15,-6-5 0-15,2 1-1 0,0 4 1 16,0 2 0-16,0 0 0 16,2-3 3-16,-6 1 0 15,1-1-2-15,1-1 0 16,2-3 0-16,-4 4 1 16,2-2 0-16,6 1 0 15,-6-1-2-15,0-4 1 16,6 3 0-16,-1 0 0 15,1-1-3-15,1-2 0 16,1 4-1-16,-5-4 0 16,1 0-1-16,3-6 0 15,1 3-1-15,2 3 1 16,3 2-2-16,1-1 0 16,-1 1 0-16,-1-4 0 15,-1-4 0-15,7 6 0 0,2 0 0 16,1 1 1-16,1 4-2 15,4 1 0-15,-3-3 0 16,0-1 1-16,4-4-2 16,5 0 1-16,2 1-1 15,10-3 1-15,6 4-1 16,3-2 0-16,0-1 1 16,-2 0 0-16,4-1 2 15,-1 1 0-15,-1-1 2 16,-2 2 0-16,-1-4 3 15,-4-1 1-15,-9 0 0 0,-7-5 1 16,-3-1-2-16,-6-2 1 16,-8-4-4-16,-9-2 1 15,-9-3-1-15,-15 0 0 16,-8-2-1-16,-10 3 0 16,-6-3-1-16,-9 2 1 15,-8 3 1-15,-3 0 0 16,-11 4 1-16,-10 2 1 15,-8-3-1-15,-13 6 0 16,-10 0 1-16,-11 0 0 16,-5 3-1-16,-7 2 1 15,-5 2-5-15,-4 5 1 16,0-3-5-16,-7 3 0 16,0 0-3-16,0 0 0 15,0 0-2334-15</inkml:trace>
  <inkml:trace contextRef="#ctx0" brushRef="#br0" timeOffset="10899.88">3551 11382 1164 0,'0'0'0'16,"40"29"33"-16,1-8 0 15,8 0 31-15,2-7 1 16,8-2-12-16,11-2 1 16,20-1-12-16,11-7 0 15,12-8-12-15,12-2 0 16,19-4-8-16,15-1 1 16,26 5-5-16,20-1 0 15,12-3 5-15,12 3 0 16,9-1 2-16,16 3 1 15,13 2 0-15,11 0 0 0,21 0 0 16,18-6 0-16,13-4 2 16,9-3 0-16,13-2-4 15,8-1 0-15,14 2 13 16,19 3 1-16,10 4 4 16,4 3 1-16,20-3-1 15,-2-2 1-15,-9 2-5 16,-5 2 1-16,-2 0-6 15,-6-1 0-15,-6 1-6 16,-13 3 0-16,-8 7 12 16,-29-4 1-16,-22-4 9 15,-25-1 1-15,-16 0-3 0,-34-1 0 16,-28-7-3-16,-28-1 1 16,-30-2-9-16,-24 1 1 15,-22 1-6-15,-23 3 1 16,-21-3-7-16,-12 1 1 15,-18 2-7-15,-12 1 1 16,-11 2-13-16,2-1 1 16,5 1-6-16,7-7 1 15,-35 19-2287-15</inkml:trace>
  <inkml:trace contextRef="#ctx0" brushRef="#br0" timeOffset="52984.64">20925 14279 795 0,'0'0'0'0,"0"0"7"15,0 0 1-15,0 0 24 16,0 0 1-16,0 0 28 16,0 0 1-16,0 0 0 0,0 0 0 15,0 0-23 1,0 0 1-16,0 0-7 0,0 0 1 15,0 0-8-15,26-9 1 16,8 11 0-16,15 1 0 16,10-3 1-16,8 0 1 15,10-3-2-15,8-2 0 16,14-2-1-16,6-2 1 16,12 1-4-16,10-1 0 15,9 0 13-15,8 2 1 16,12 4 4-16,13-1 1 15,9 1 10-15,11 3 0 16,10 5 14-16,4 4 1 16,12 3-1-16,2 2 1 15,4 3-10-15,6 2 1 16,-1-3-1-16,0-4 1 0,-6-4-6 16,2-2 1-16,-1-5-3 15,-1 1 0-15,-1-4-1 16,-7 1 0-16,-4 1-1 15,-9-2 1-15,-8-3-5 16,-18-2 1-16,-15-2-9 16,-15 0 1-16,-10 4-8 15,-15 4 0-15,-9-6-5 16,-12 1 0-16,-9 1-6 16,-10 0 1-16,-15 0-4 0,-15 0 1 15,-18 5-13-15,-11-4 1 16,-6 4-4-16,-4 0 0 15,-9 0-2313-15</inkml:trace>
  <inkml:trace contextRef="#ctx0" brushRef="#br0" timeOffset="54934.49">3410 15373 1007 0,'0'0'0'16,"0"0"16"-16,31 27 1 15,-8-15 33-15,14-3 0 16,16 0 10-16,7-4 0 16,2-5-16-16,1 0 0 15,1-7-9-15,10 2 0 16,14 1-14-16,2 3 0 15,2-3-1-15,12-3 1 16,9-1-1-16,5-5 1 16,-2 0 3-16,10-1 0 15,10 2 0-15,-1 1 0 16,-4 3-2-16,1-3 0 16,4 1-4-16,12-1 0 15,6 1 3-15,-6 0 1 0,-7-1 5 16,2 1 0-16,12-1 2 15,7 1 1-15,4 0-5 16,-7-1 1-16,-6 3-1 16,1 1 1-16,-1 5 1 15,2 2 0-15,11 5-8 16,-9 0 0-16,-2-1 1 16,-1-1 0-16,-2 4-2 15,3-2 1-15,12 2-4 16,3 0 1-16,-1 0-1 15,0-2 1-15,-5-3-1 0,-5 0 1 16,7 1-3-16,2 1 1 16,3-1 0-16,5 1 0 15,-5 1 0-15,0-3 0 16,-1-1 3-16,4 1 0 16,-3 3 0-16,6 0 0 15,-1-1 0-15,0-2 0 16,4 1-3-16,-1 1 1 15,-5-1 1-15,-3 1 1 16,0-3-1-16,-3-1 1 16,-1 0-3-16,5 2 1 15,0 1-2-15,3-1 0 16,3-5-2-16,-1-2 1 16,-8-4 0-16,-2 0 1 15,5 2-2-15,4 0 0 16,4-1-1-16,2-1 1 0,-3 0-3 15,7 1 1-15,-6-4-1 16,1 1 0-16,5-3-2 16,-1 1 1-16,-2-1-1 15,2 2 1-15,2 3-1 16,4 0 1-16,1 1-2 16,-5 1 1-16,5 0 1 15,1 2 0-15,-6-1 0 16,3 3 1-16,-5-7 0 15,2 1 0-15,6 4-2 16,-7 1 1-16,0 3 6 0,4 1 0 16,6 0 3-1,0 1 0-15,5 4 1 0,-7 1 0 16,-2-3-5-16,0-1 0 16,2 1-3-16,-3 3 0 15,-2-1-3-15,5 0 1 16,1 0 0-16,1-1 1 15,0-4-2-15,7 1 1 16,2 3-1-16,6-1 1 16,3 1 0-16,8-3 0 15,2-2-1-15,0-5 0 16,5-2-1-16,2-1 0 16,2 1 1-16,-4-5 0 15,10-2-1-15,-5-1 1 16,-5 2 0-16,1 1 0 15,-4 0 0-15,-2-2 0 0,-11-6 2 16,-3 6 0 0,-4 4 1-16,-6 1 1 0,-8-2 1 15,-14 0 0-15,-16 1 2 16,-12 1 0-16,-9-1-3 16,-14 3 1-16,-7-1-3 15,-14 0 0-15,-12-1 0 16,-12 1 0-16,-9 1-1 15,-15 1 1-15,-12 0-2 16,-13 2 0-16,-13 3-1 0,-10 0 1 16,-3-1-5-16,-7 3 0 15,-7-9-1-15,-12 7 0 16,-18 4-2-16,-9-2 0 16,46 0-2434-16</inkml:trace>
  <inkml:trace contextRef="#ctx0" brushRef="#br0" timeOffset="56458.12">4142 16639 1377 0,'19'2'0'15,"39"3"64"-15,32 0 0 16,28-1 42-16,13-2 1 16,3 1-29-16,11 2 1 15,5 4-46-15,7 0 0 16,15 1-14-16,5-1 1 16,-3-4-5-16,12 0 0 15,1 4 7-15,7 1 1 16,14 0 2-16,7 1 1 15,5-1-2-15,17-3 0 16,10-3-2-16,16-4 0 0,-1-2-3 16,8 0 1-16,5 2-4 15,15-2 1-15,2-6-3 16,12-1 0-16,12-1-2 16,-4 1 0-16,-5 2 2 15,5 4 1-15,16 6 0 16,11 2 0-16,-8-1-2 15,10-4 1-15,8-2 0 16,2-1 0-16,2-1 0 16,8 1 1-16,19-1-1 15,1-1 1-15,5-4 0 0,-7 1 1 16,0 1-4-16,6 0 0 16,3 0 0-16,5 2 1 15,4 1 3-15,9 1 1 16,-4-1-4-16,-3-3 1 15,-6-5 2-15,7 0 0 16,6 0 0-16,5 2 0 16,5-1 0-16,2-1 0 15,6-2-2-15,-1 2 0 16,4 2-2-16,0 1 1 16,1 1 2-16,-2 2 0 15,-8 5 0-15,-16-1 1 16,-18 0-1-16,-13 2 1 15,-27 9 4-15,-27-2 0 16,-31-6 4-16,-27 1 0 16,-24 3-2-16,-27 1 1 0,-23-3 0 15,-26-1 0-15,-27-2 0 16,-19 0 0-16,-12 2 0 16,-15-2 1-16,-12-4-1 15,-10 1 1-15,-11-1-5 16,-13 1 1-16,-12-3-2 15,-7 1 0-15,1 4-5 16,-5-1 1-16,-3-2-3 16,-3 3 1-16,-4 1-4 15,-7 0 1-15,7-2-5 0,-7 2 1 16,7-5-5-16,-7 5 1 16,7-4-3-16,-7 4 1 15,0 0-14-15,11-14 0 16,-11 14-2470-16</inkml:trace>
  <inkml:trace contextRef="#ctx0" brushRef="#br0" timeOffset="58748.24">28457 15566 1769 0,'0'0'0'16,"0"-41"74"-16,-2 5 0 16,-3-3 52-16,-6 0 0 15,-8-5-53-15,-11 5 0 16,-7 0-39-16,-7 1 1 0,-2 0-15 16,-7 4 0-16,-4 3-1 15,-6 1 1-15,-9-1-4 16,-10 3 0-16,-9 2-3 15,-8 6 1-15,-10-5 0 16,-10 3 0-16,-8 3 0 16,-14 2 0-16,-16-2-1 15,-17-4 0-15,-6 1-2 16,-11 1 1-16,-8 0 0 16,-11-2 1-16,-5-4 0 0,-16 1 0 15,-6 3 3-15,-8-1 0 16,-7 2 0-16,-11 1 1 15,-5 2-5-15,-14 3 1 16,-6 2-2-16,-8 6 1 16,-11 1 1-16,-7 5 1 15,-2 2-3-15,-3 7 0 16,-9 3-1-16,-7 2 0 16,0 1-1-16,1 4 1 15,5 5 0-15,-3 1 1 16,-5 1-4-16,5 2 1 15,6 9-4-15,2 6 1 16,3 4 1-16,1 7 0 16,13 9 0-16,7 1 0 15,6 6-1-15,19 2 0 16,8 7-2-16,24 6 1 16,17 7-3-16,23-2 1 0,27-7-2 15,19-3 0-15,16 2-1 16,30-6 0-16,33 1-4 15,25-8 1-15,23-1-5 16,21 1 1-16,24 3-5 16,30-1 0-16,29 2-9 15,29-6 1-15,24-4-3 16,32 0 1-16,38-1-1 16,32 2 0-16,25-1 2 15,27 0 0-15,20 3 4 0,19-6 0 16,15-6 6-16,21 0 1 15,18-1 4-15,25-3 0 16,15-6 2-16,17-1 0 16,6-1 2-16,11-7 0 15,25-7 1-15,0-9 1 16,-1-10 0-16,-2-7 0 16,-3-9 0-16,0-5 1 15,3-5-1-15,-7-8 1 16,-6-10 0-16,-7-8 0 15,-4-5 0-15,-15-7 0 16,-22-7 0-16,-35-5 1 16,-34-7 2-16,-33-6 1 15,-28-4 10-15,-44-2 1 16,-48 1 10-16,-39-1 0 0,-34-2 5 16,-34 3 0-16,-36-3 7 15,-34-7 1-15,-33-5-5 16,-44-7 0-16,-44-2-3 15,-56-6 0-15,-54-8-5 16,-52 4 1-16,-43 10-7 16,-58-1 1-16,-42 10-8 15,-36 5 0-15,-34 15-3 16,-31 17 0-16,-20 16-7 16,-29 13 1-16,-16 15-3 15,-21 16 1-15,-4 15-8 0,0 18 1 16,-8 15-17-16,-11 23 1 15,-2 26-6-15,5 6 0 16,623-98-2228-16</inkml:trace>
  <inkml:trace contextRef="#ctx0" brushRef="#br0" timeOffset="68482.08">19724 3394 1220 0,'0'0'0'0,"-23"-12"25"16,2-1 1-16,-6 5 24 16,-10-1 1-16,-10 6 22 15,-8-1 1-15,-7-1-20 16,0-4 0-16,-5-3-26 15,0 4 1-15,-3 4-8 16,-4 8 1-16,-6 4 4 16,-4 8 0-16,-8 10-2 15,4 7 1-15,3 8 0 0,2 9 0 16,-1 14-1-16,2 7 1 16,8 7-3-16,11 9 0 15,20 4-4-15,21-1 0 16,13-15-3-16,18-4 0 15,21-2-2-15,24-7 0 16,27-5-2-16,15-6 0 16,11-10-2-16,15-4 0 15,17-8-1-15,15-8 1 16,10-9-3-16,-4-12 1 16,-6-9-1-16,-4-12 1 15,-11-3 0-15,-10-5 0 16,-9 1-3-16,-11 2 1 15,-109 26-1632-15</inkml:trace>
  <inkml:trace contextRef="#ctx0" brushRef="#br0" timeOffset="69016.64">20772 2911 1579 0,'0'0'0'16,"0"0"36"-16,22 29 0 16,-16-8 33-16,-1 3 0 15,0-3-18-15,-3 3 0 16,0 13-14-16,-6 1 1 15,-6 0-16-15,-8 10 0 16,-5 9-1-16,-5 9 1 16,-6 8-2-16,-3 10 0 0,-1 11-4 15,1 5 0-15,5 2 4 16,4 2 0-16,-1 2-1 16,-1-3 0-16,2-4-1 15,2 0 1-15,-1-4-1 16,3-9 0-16,-1-11-5 15,9-20 1-15,2-18-6 16,5-10 1-16,4-13-5 16,15-17 0-16,-10 3-1750 15</inkml:trace>
  <inkml:trace contextRef="#ctx0" brushRef="#br0" timeOffset="69566.8">21123 4178 1791 0,'15'0'0'16,"30"0"2"-16,15 0 0 16,5 3-2-16,4-3 1 15,-2-7-2-15,1-2 1 16,-2 1 1-16,-3-10 0 15,2-9 8-15,-1-3 1 16,5 1 11-16,1-4 1 16,-1 0 0-16,-7-3 0 15,-15 3-3-15,-11 4 0 16,-13-1 0-16,-11 2 1 16,-10-1-2-16,-13-4 1 0,-15 7-2 15,-18 2 1-15,-20 12-3 16,-10 3 0-16,-12 9-4 15,-11 9 1-15,-16 5-2 16,5 17 0-16,15 10-2 16,11 13 0-16,12 14-3 15,12 6 0-15,10-1-2 16,13 4 0-16,14 0-2 0,12 4 1 16,14 6 0-16,11-4 0 15,7-12 0-15,10-6 1 16,8-8 0-16,7-3 0 15,1-6 1-15,2-6 0 16,6-13 4-16,3-11 0 16,-6-11 2-16,-1-14 1 15,-2-16-2-15,0-13 1 16,-1-13-8-16,1-6 1 16,-51 55-1686-16</inkml:trace>
  <inkml:trace contextRef="#ctx0" brushRef="#br0" timeOffset="70068.11">22888 3728 1803 0,'20'8'0'0,"29"17"16"15,9 11 1-15,-3 17 52 16,-13 10 0-16,-17 11-12 15,-14 1 0-15,-13-1-32 16,-9-6 0-16,-3-11-3 16,-4-7 0-16,-3-10-3 15,-3-4 1-15,-3-3-4 16,2-7 0-16,1-9-4 16,3-7 0-16,-1-10-1 15,-1-6 0-15,-3-15-7 0,3-9 1 16,5-15-3-16,4-5 1 15,2-7-3-15,0-2 1 16,-4 14-1-16,2 12 0 16,5 14-1-16,-5 23 1 15,-15 20-1-15,-2 14 0 16,-3 23-2-16,2 13 1 16,6 9-3-16,8-2 0 15,13-4-1-15,10-12 0 16,17-11 0-16,9-14 1 15,6-11-1-15,9-11 1 16,9-18 2-16,8-16 0 16,11-13-1-16,4-9 0 15,-2-16 0-15,2-8 1 16,1-13-17-16,4-15 0 16,3-2-39-16,-1-15 0 0,-85 107-1504 15</inkml:trace>
  <inkml:trace contextRef="#ctx0" brushRef="#br0" timeOffset="70483.45">23936 3591 1187 0,'0'14'0'0,"-4"22"4"16,-3 26 1-16,-5 20 1 15,-4 15 0-15,-3 10 43 16,-1-1 0-16,1-8 8 16,3-3 1-16,5-12-3 15,4-12 1-15,4-14 7 0,1-20 0 16,0-15-8-16,1-6 1 15,-1-9-8-15,2-7 0 16,0 0-10-16,2-12 0 16,3-28-6-16,5-14 0 15,8-17-6-15,10-7 0 16,15-5-10-16,6-8 0 16,6-6-8-16,5 17 0 15,3 26-3-15,4 25 1 16,0 19-5-16,-9 29 0 15,-8 26-1-15,-8 17 0 16,-5 5 0-16,-5 10 0 16,-4 2-1-16,-7 3 0 15,-6 1 0-15,-7-7 0 16,-4-10 0-16,-1-9 0 16,-1-21 0-16,-2-12 1 0,0-10-1 15,2-7 1-15,5-5-1 16,9-16 0-16,10-19-1 15,15-24 0-15,-41 57-1576 16</inkml:trace>
  <inkml:trace contextRef="#ctx0" brushRef="#br0" timeOffset="70965.38">27254 2506 1724 0,'0'0'0'15,"16"3"2"-15,-6 3 0 16,-10-6-5-16,-12 8 1 16,-23-8 0-16,-18 0 0 15,-12 4 2-15,-13-4 0 16,-16-4 11-16,-15 11 0 15,-18 7 14-15,-14 15 1 16,-21 20 14-16,-25 20 0 16,-14 14-2-16,-9 33 1 15,10 33-6-15,13 19 1 16,15 22-7-16,29 4 0 16,33-7 3-16,33-18 1 15,27-25 0-15,22-12 0 0,26-20 6 16,18-13 0-16,16-21-1 15,23-13 0-15,17-11-2 16,18-16 1-16,16-21 2 16,15-15 0-16,15-14-5 15,2-16 0-15,-6-13-11 16,-3-13 1-16,3-15-9 16,-8-7 1-16,-15-6-10 15,-5 8 0-15,-3 0-4 16,-11 4 0-16,-90 70-1968 0</inkml:trace>
  <inkml:trace contextRef="#ctx0" brushRef="#br0" timeOffset="71533.39">27058 3439 1903 0,'-9'0'0'0,"-14"0"9"16,-10 3 1-16,-6 9 3 16,-7 14 1-16,-7 10-8 15,-5 11 0-15,-4 10 10 16,2 9 1-16,2 9 10 16,3 14 0-16,6 12 0 15,10-6 0-15,18-5 1 16,19-12 1-16,18-12-5 15,19-16 0-15,22-9-3 0,10-16 0 16,11-13-2-16,11-19 0 16,24-19-1-16,6-19 0 15,-5-16-7-15,-3-15 1 16,-1-19-4-16,-10-7 1 16,-19-11-3-16,-22-4 1 15,-21 1-2-15,-18 8 1 16,-24 17-1-16,-19 28 1 15,-21 22-6-15,-21 29 0 16,-23 20-11-16,-4 13 0 16,7 14-24-16,15 13 0 15,70-48-1695-15</inkml:trace>
  <inkml:trace contextRef="#ctx0" brushRef="#br0" timeOffset="72083.44">27741 3612 1646 0,'14'1'0'0,"23"3"-37"16,18 3 0-16,13-2 8 15,5-2 0-15,-3-6 29 16,-1-2 0-16,-2 5 35 15,-2 5 0-15,-3 11 52 16,-6 10 0-16,-10 19 0 16,-12 8 1-16,-13 9-27 0,-14 8 0 15,-16 1-21-15,-15-9 0 16,-19-1-16-16,-13-8 1 16,-11 1-7-16,-7-4 0 15,-2-8-6-15,-4-10 1 16,-1-4-7-16,0-18 1 15,4-15-4-15,8-15 0 16,7-13-1-16,11-9 0 16,12-12-2-16,9 1 1 15,9 3 0-15,7 10 0 16,8 14 0-16,8 14 0 16,5 12 0-16,6 21 0 15,6 20 0-15,2 16 0 16,0 14-1-16,2 10 1 15,7 8-1-15,9-3 0 0,12-8 0 16,11-16 0-16,14-11 0 16,5-15 0-16,2-20 1 15,7-20 0-15,7-20 1 16,-2-18 1-16,4-25 1 16,5-20 1-16,7-15 0 15,9-31 0-15,-120 133-1733 16</inkml:trace>
  <inkml:trace contextRef="#ctx0" brushRef="#br0" timeOffset="72364.84">30067 2402 1657 0,'-5'42'0'16,"-7"73"11"-16,-2 50 1 15,1 22 46-15,1 15 1 16,-4 13-5-16,-2-9 1 16,1-12-16-16,3-18 1 15,6-27 1-15,5-9 0 16,6-15 6-16,3-13 1 16,-1-10 0-16,-1-19 1 15,-1-12-7-15,-5-15 0 16,-5-22-13-16,-14-16 0 15,-12-17-17-15,-22-8 0 0,55 7-1831 16</inkml:trace>
  <inkml:trace contextRef="#ctx0" brushRef="#br0" timeOffset="72690.5">18281 4851 649 0,'-32'-4'0'16,"-56"-6"-5"-16,-16-2 1 15,104 12-476-15</inkml:trace>
  <inkml:trace contextRef="#ctx0" brushRef="#br0" timeOffset="74387">17572 4678 895 0,'0'0'0'16,"-14"-18"-2"-16,5 3 0 0,12 6-12 16,10 4 1-16,19-2 52 15,8 11 1-15,10 4 66 16,9 11 1-16,16 7-8 16,13 4 0-16,18-1-20 15,14-1 1-15,12-11-15 16,16-5 1-16,23-5-15 15,28-7 1-15,31 0-10 16,22-3 1-16,16-4-2 0,16 7 0 16,-2 7-10-16,20 5 0 15,17 5-6 1,13 11 1-16,14 5-4 0,8 5 0 16,9-5 7-16,8-1 0 15,8-7 1-15,6 4 1 16,3-3-2-16,9 2 0 15,1-8-7-15,15 1 1 16,3 0-1-16,2 0 1 16,7-2-3-16,-1-5 0 15,-3 1-4-15,-4-4 1 16,-7-1-1-16,-9-5 1 16,-4 2-3-16,-16-5 0 15,-14-2 0-15,-29-2 0 16,-15-8-2-16,-27-1 1 15,-26-1 0-15,-26 0 1 16,-29-3-2-16,-26-1 0 0,-27 2-1 16,-32 5 0-16,-24-3-3 15,-25 4 1-15,-17-3-1 16,-15 6 1-16,-13 2-1 16,-12 1 0-16,-8 2-3 15,-7 0 1-15,-9 0-3 16,0 0 1-16,0 0-2 15,0 0 0-15,-12 2-1 16,1 1 0-16,-1 1-1 16,1-4 1-16,11 0-1 0,-10 0 0 15,10 0 0-15,-11-4 0 16,6-5 0-16,3-17 0 16,7-13 0-16,4-15 1 15,2-5 0-15,1-13 0 16,2-12 1-16,2-16 0 15,2-11 2-15,1-12 0 16,2-13 1-16,2-10 0 16,4-13 2-16,-1-14 0 15,-3-5-1-15,2 0 1 16,-2 8-2-16,-4 9 1 16,-5 9-2-16,-5 12 1 15,-7 3-1-15,-2 14 1 16,-2 16-2-16,-7 3 0 15,-7 2-1-15,-7 7 1 16,-5 12-1-16,-4 8 0 16,-5 13 0-16,-2 10 0 0,-1 10-1 15,-6 8 1-15,-5 1-2 16,-6 9 0-16,-6 5 0 16,-9 10 0-16,-8 12-1 15,-3 6 0-15,-8 3-2 16,-12 6 1-16,-11 2-3 15,-8 5 1-15,-9-5-2 16,-10-1 0-16,-14-5-1 16,-14-7 1-16,-16 2-1 15,-15-6 0-15,-4-6 0 0,-15-6 0 16,-5 0 1-16,-11-3 0 16,-13-3-1-16,-15 3 1 15,-11-6 2-15,-11-2 1 16,-10-8 1-16,-5 2 0 15,-12-2 1-15,-9 2 1 16,0 2 0-16,-16-5 0 16,-2-4 0-16,-1 0 0 15,-4 3 0-15,-7 3 1 16,-9-3 0-16,-16 6 1 16,-3-2 0-16,3 5 1 15,1 2 0-15,1 5 0 16,2 2 0-16,1-3 0 15,3-3 0-15,8 3 0 16,9 10 0-16,0-2 1 16,3 7-1-16,11 7 0 0,20-6-1 15,12 10 0-15,10 3-1 16,20 1 1-16,12 3-1 16,21-3 0-16,15-1-1 15,26 2 0-15,23-4 0 16,15 0 0-16,19-7-1 15,18 2 1-15,26 5-1 16,10 2 0-16,9-2-2 16,10 0 0-16,11 4-1 15,14-6 0-15,18 0-1 16,9 4 0-16,6-2-1 0,5 4 1 16,4 1-1-16,4 7 0 15,11 6 0-15,5 3 1 16,7 8-1-16,5 8 0 15,4 1 1-15,3 4 0 16,0 3 0-16,-3 14 0 16,0 15-2-16,-10 18 0 15,-2 7 0-15,-11 17 0 16,-11 15-1-16,-9 24 1 16,-5 14-1-16,-12 13 0 15,-7 9 0-15,-2-6 0 16,2-10 2-16,5-11 1 15,7-27 0-15,10-14 1 16,12-14 0-16,6-15 1 16,7-11 0-16,17-12 0 15,20-12 0-15,18-9 1 0,16-13 2 16,30-20 0-16,38-20 0 16,40-13 0-16,33-9 0 15,25-12 1-15,13-11 0 16,-2-6 0-16,-3-1-1 15,-1 3 1-15,-4 4-1 16,-3 7 1-16,-6 8-3 16,-3-3 0-16,-240 24-1884 15</inkml:trace>
  <inkml:trace contextRef="#ctx0" brushRef="#br0" timeOffset="98265.56">16840 16027 839 0,'0'0'0'0,"0"0"38"16,0 0 1-16,0 0 53 15,0 0 0-15,23-12-5 16,-6 8 0-16,12 2-22 16,9 1 0-16,5 1-30 15,6 3 0-15,9 2-10 16,9 1 0-16,0-3 0 16,11-1 1-16,8 5-2 15,8 1 1-15,3-1-4 0,14 0 1 16,6 5-4-16,10 0 0 15,8-1 1-15,10-3 0 16,12 1-3-16,19 1 0 16,17 1 0-16,9-4 0 15,8-4-1-15,7-1 1 16,9-2-3-16,14 0 1 16,3-2-2-16,10-3 1 15,2-4-2-15,10 1 0 16,7 1-1-16,13 2 0 15,8 1-1-15,4 1 1 16,1 1 2-16,1 2 1 16,0 0 6-16,-7 2 1 15,-1 3 0-15,-5 0 0 16,-2-1 6-16,-19-4 1 16,-15-2 10-16,-10-2 1 0,-7-1-5 15,-21-2 1-15,-10-1-3 16,-20-5 0-16,-23-2 6 15,-16-1 0-15,-14-1 4 16,-18-2 0-16,-23 5 3 16,-11 0 0-16,-6 0-7 15,-11 2 0-15,-14 2 7 16,-11 1 1-16,-12 4-6 16,-7 2 1-16,-5 1-7 0,-4 2 1 15,-7 0-10-15,0 0 1 16,0 0-6-16,0 0 0 15,0 0-6-15,0 14 1 16,-6 8-12-16,1 1 1 16,5-23-2240-16</inkml:trace>
  <inkml:trace contextRef="#ctx0" brushRef="#br0" timeOffset="150432.75">18000 11375 1500 0,'0'0'0'16,"-28"-33"54"-16,-9 4 0 16,-10-1 51-16,-12 3 0 15,-8 9-18-15,-10 6 1 16,-18 7-51-16,-10 7 0 16,-2 8-19-16,-6 9 0 15,-14 12-1-15,-5 6 1 16,-4 13-4-16,-4 12 0 15,-4 12-3-15,-6 10 0 16,4 0-1-16,17 8 0 16,21 8-5-16,11 4 0 15,18-2-2-15,21 2 0 16,17 2-3-16,29-4 1 16,29 2-1-16,27-4 0 15,20-6 0-15,29-10 0 0,33-11 0 16,25-18 0-1,29-15 0-15,9-24 0 0,16-16 0 16,12-16 0-16,3-25 2 16,11-23 0-16,-2-25 6 15,-6-11 1-15,-6-14 5 16,-15-14 1-16,-6-16 13 16,-12-13 0-16,-22-11 9 15,-23-5 0-15,-21 1 6 16,-31 20 1-16,-34 14-5 15,-34 16 1-15,-38 15-9 0,-36 17 0 16,-44 23-11-16,-52 23 1 16,-61 29-7-16,-51 32 1 15,-58 42-7-15,-39 41 1 16,-26 39-7-16,-11 25 1 16,397-164-2047-16</inkml:trace>
  <inkml:trace contextRef="#ctx0" brushRef="#br0" timeOffset="154887.82">17353 11361 1523 0,'0'0'0'0,"0"0"55"15,0 0 1-15,-17-14 51 16,17 14 0-16,-4 7-32 16,-5 5 0-16,-7 13-33 15,-1 2 1-15,-1 10-21 0,0 1 1 16,2 3-2-16,4 4 0 15,0 2 2-15,-1 1 1 16,6 8 4-16,4 9 1 16,3 13 1-16,2 4 1 15,6-3-5-15,8-1 1 16,4 7-6-16,-1 0 0 16,2 0-5-16,6-1 1 15,-3-7-4-15,6-3 1 16,-3-5-2-16,-4-3 0 15,-4-7 0-15,-5-9 1 16,-3-15-2-16,-4-11 1 16,-2-12 0-16,-3-3 1 15,-2-9 2-15,0 8 0 16,0-8 3-16,0-10 0 0,0-6 0 16,-2-6 0-16,-1-4-1 15,-1 5 1-15,1 9-1 16,-6-2 0-16,-5 0-1 15,-6 0 1-15,4-3-3 16,-3 1 1-16,-7 1-1 16,-6 1 1-16,0 4-2 15,-5 1 0-15,-7-1-5 16,-5 1 1-16,-10 4-4 16,-1 3 1-16,-5 4-1 0,0 5 0 15,1 5-1-15,3 0 0 16,1 2 0-16,10-4 1 15,13-8-2-15,7-7 0 16,4-7-1-16,6-9 1 16,8-12 0-16,10-5 0 15,6-9 0-15,12-3 1 16,10-4 0-16,4-6 0 16,4-6 2-16,-4-7 0 15,-2-1 3-15,-5-9 1 16,3-2 2-16,-3-3 0 15,4-11 1-15,1 4 1 16,4 8-2-16,-4 4 1 16,-3 9-2-16,-8 10 1 15,-3 12 0-15,-3 16 1 16,-6 15-2-16,-3 9 0 16,-2 12-4-16,0 0 1 15,14 7-2-15,-5 13 0 0,5 19-4 16,7 4 0-16,7 4-2 15,13-1 0-15,10-4 0 16,16-13 0-16,20-13-2 16,24-20 0-16,-111 4-2373 15</inkml:trace>
</inkml:ink>
</file>

<file path=ppt/ink/ink5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39:22.809"/>
    </inkml:context>
    <inkml:brush xml:id="br0">
      <inkml:brushProperty name="width" value="0.05292" units="cm"/>
      <inkml:brushProperty name="height" value="0.05292" units="cm"/>
      <inkml:brushProperty name="color" value="#FF0000"/>
    </inkml:brush>
  </inkml:definitions>
  <inkml:trace contextRef="#ctx0" brushRef="#br0">2877 9009 1231 0,'0'0'0'0,"-21"23"28"15,-2 4 1-15,0 12 29 16,-4 12 0-16,-1 12-7 16,-7 4 0-16,-6 2-20 15,4 4 0-15,-3 9-12 16,4 11 1-16,-1 14-5 15,6 6 1-15,4 3-5 16,1 1 0-16,-1 3 8 0,4-1 0 16,4-1 7-16,1-4 0 15,1-7 0-15,-1 1 1 16,-1-5 0-16,6 0 0 16,3-6-6-16,1-4 0 15,5-12-4-15,4 1 0 16,4-3-5-16,5-3 1 15,1-6-4-15,3-5 0 16,4 3-2-16,3 1 0 16,1-8-2-16,-2 3 1 15,2 0-2-15,2-5 1 16,2-13-1-16,5-2 1 16,-2-3-1-16,11 1 0 15,7-8-1-15,3-3 1 16,10-5-2-16,-5-1 0 15,4-6 0-15,-3-4 1 0,-4-4-1 16,7-3 0-16,9-1 1 16,2 0 1-16,2 2 0 15,-6 1 1-15,-7 2-1 16,-3 2 0-16,7-2 1 16,5 0 0-16,5 4 0 15,0-6 0-15,-3-8-1 16,-5-4 1-16,-1-1-1 15,4 1 0-15,2 4-1 16,2-1 1-16,-3-2 1 0,-4-3 0 16,-6 1-1-16,4 3 1 15,1 3 0-15,10 1 0 16,-1-3 0-16,-3-2 1 16,-6-4-1-16,-1-2 1 15,1 0 1-15,3 7 1 16,6 1-2-16,2 3 1 15,-9-2 1-15,6-4 0 16,-2-3-2-16,3 1 0 16,6 8 1-16,-2-1 0 15,-4-3-2-15,-3-2 0 16,-4 1-1-16,0 2 0 16,7 3-2-16,4-4 1 15,0-4 0-15,-4-1 1 16,-6 0-1-16,4 2 0 15,11-1 2-15,2 1 0 16,-3-2 0-16,-8-2 1 16,-8 0 1-16,4 3 1 0,8-1 0 15,5 2 0-15,-3 1-1 16,-9 0 0-16,-2-3 0 16,3-2 0-16,11 0-1 15,-1 2 0-15,4 1-1 16,-2 1 0-16,-7 1 0 15,0-1 0-15,9 1 0 16,1 2 1-16,-8 2-1 0,-1 1 1 16,-2 1-1-16,4-1 0 15,7 2 1-15,-4 2 1 16,-5 0 0-16,-4 0 0 16,2-5-1-16,5 3 0 15,8 2 1-15,-6 2 1 16,0-2-2-16,-9-1 1 15,6 1 0-15,7 4 0 16,1-4 0-16,1 1 0 16,-3-3-1-16,-1 1 0 15,7-3-1-15,5 1 0 16,-1-8-1-16,-4 1 0 16,-4-4-1-16,4 0 1 15,2 2 0-15,-2 3 1 16,-9 0 1-16,4 2 1 15,5 2 0-15,0 0 0 16,-7-1 1-16,1-1 0 16,3 0 0-16,-3 4 0 0,12 3 0 15,-6-4 0-15,-4-6-2 16,0-2 1-16,13-2-2 16,0 0 1-16,-4-4-1 15,-3 3 1-15,1-3 0 16,-1-1 0-16,10 0-1 15,-3 0 0-15,-7 0 1 16,3 3 1-16,9 1 0 16,-1-1 0-16,-8-1-1 0,0 1 0 15,4 4 0-15,5-6 1 16,-2 1-2-16,-1 1 1 16,-1 6-2-16,-3-4 1 15,-1 2 1-15,-6-1 0 16,-2 5 0-16,5-1 0 15,6-1 1-15,-4-1 0 16,-5 1-1-16,0 1 0 16,5-3 0-16,-3 1 0 15,-2 1-1-15,-4 1 0 16,1 0 0-16,1 2 1 16,7 2-1-16,-5 3 1 15,-9-3 0-15,1 1 0 16,4 1-1-16,0-2 1 15,4-2-1-15,0 0 1 16,-7 1-2-16,0-1 0 16,5-3-1-16,2 3 0 0,-3-4-1 15,1 4 0-15,-2 0-1 16,4 0 1-16,9-1-1 16,-2-3 0-16,-9 1 0 15,1 1 0-15,2 0 0 16,1 1 0-16,3-3 0 15,-1 4 0-15,-3-3 0 16,1 3 0-16,0 3 0 16,0-1 1-16,6-4 0 15,1 2 1-15,5 0-1 0,-7 2 1 16,-3 0 0-16,-1-2 1 16,10 0-1-16,-1 1 0 15,-3 6 0-15,-2-3 0 16,5 1 0-16,0-3 1 15,-1 3-2-15,-2 0 0 16,-1 0 0-16,3 0 0 16,3 1-1-16,0-1 1 15,-3 0 0-15,1 2 0 16,2-4 0-16,4 4 0 16,-4 0-1-16,1 0 0 15,3-2 0-15,-4-1 1 16,-2 1-1-16,2 0 0 15,6 0 0-15,-1-3 0 16,-5-4-1-16,2 2 1 16,3 6-1-16,1-6 1 15,1 0-1-15,-2 0 1 0,11 0-1 16,0-4 1-16,-3 2 0 16,-3 1 0-16,6-1 0 15,2 0 1-15,-7 0 0 16,1 2 0-16,2 4 0 15,2-2 0-15,-3-2 1 16,-1 0 0-16,4 1-1 16,5-1 0-16,2-3-1 15,-2 1 1-15,2 0 0 16,4 2 0-16,1 4 0 16,-1-2 1-16,-1-4 0 0,3 0 1 15,6 0 0-15,6 4 1 16,-10 3 0-16,5 1 0 15,-5-3-1-15,3-1 1 16,0-2-1-16,-3 3 0 16,3-1 0-16,0 1 1 15,-6-1-2-15,2 0 1 16,-3 5-1-16,-1 0 1 16,2-4-1-16,2-1 0 15,-1 0 1-15,-8 3 0 16,-5 0 0-16,2 0 0 15,1-3 0-15,1 1 1 16,-1 1 0-16,-1 1 0 16,3 2 0-16,0-4 1 15,-3-1-1-15,-2 0 0 0,3 1 0 16,-1 1 1-16,-7-2-3 16,-2-1 1-16,1 4-1 15,1 1 0-15,0-1-1 16,-3-3 1-16,0 3 0 15,0 0 0-15,1-3-1 16,2-1 1-16,1 5-1 16,-3-5 1-16,-3-6 0 15,-1 2 0-15,2 3 0 16,-2-2 1-16,-1-7 0 0,0 1 0 16,-3 4 0-16,0 2 0 15,-5 1-2-15,1-4 1 16,-3-1-1-16,-1-2 0 15,-1-4-1-15,-1 1 1 16,-2 1-1-16,3 1 1 16,-1-1-1-16,-3-1 1 15,-4 1 0-15,-3-2 0 16,-6-4 0-16,0 1 1 16,-1 1-1-16,-1-7 1 15,-1-1 0-15,0-1 0 16,-4-5-1-16,4-1 1 15,2-6 0-15,-2-1 1 16,-6-2-1-16,-3-5 0 16,0-4-1-16,0-3 1 15,0 1-1-15,2-4 1 16,-5-1-1-16,-3-8 0 16,-1-1-1-16,0-2 0 0,0-5 0 15,-1 1 0-15,-3-2 0 16,-8 0 0-16,-6-3 0 15,-7 0 0-15,-6-3-1 16,-8 1 1-16,-5 2-1 16,-9-1 1-16,-9-4-1 15,-10-1 1-15,-11 4-1 16,-9-2 1-16,-11 4-1 16,-8-1 1-16,-9 3-1 0,-10 4 1 15,-11 2-1-15,-9 4 0 16,-13 8 0-16,-6 9 0 15,-9-3-1-15,-16 5 1 16,-16 1-2-16,-12 2 1 16,-11 2-2-16,-9 0 0 15,-8 0 0-15,-8 7 0 16,-7-5-1-16,-5 6 0 16,-6-1-1-16,-10 3 1 15,-2 4-1-15,-6 2 0 16,-12-1-1-16,-4 2 0 15,-1-3 0-15,-3 0 0 16,-1 2-1-16,-5-3 1 16,-4 1 0-16,-6 0 0 15,-3-4 2-15,-6-1 0 16,-3-2 1-16,-8 3 0 0,-6-2 0 16,0 3 1-16,1-3 0 15,-3 1 0-15,-7 5 0 16,-4-4 0-16,-8 2 0 15,1 0 1-15,0 7-1 16,-10-3 0-16,1-4 0 16,4 0 0-16,6 1 0 15,-6-1 0-15,-2-5-1 16,2 4 0-16,-2 1 1 16,4 3 0-16,3-6-1 0,-5 1 0 15,0 0-1-15,2 6 1 16,6 1 0-16,1 0 0 15,-9-3 0-15,-2 5 0 16,2 5 0-16,0 2 1 16,0 3 0-16,-3 1 1 15,1-1 0-15,0 6 1 16,7-1 0-16,-1 4 0 16,-4 4 0-16,5-1 0 15,4 2 0-15,-2-1 1 16,2 1-1-16,0-2 1 15,-1 1-1-15,10 1 1 16,12 4-1-16,-2 1 0 16,-1 1 0-16,-1-1 0 15,-7 0 0-15,13 2 0 16,2 1 0-16,6 2 0 16,1 1 0-16,3-2 0 0,-2-2 0 15,2 0 0-15,2 0 0 16,9 0 0-16,-4-2 0 15,7 2 0-15,2 4 0 16,3-4 0-16,6 2 0 16,-2 2 0-16,-7-1 0 15,4 2 1-15,3-1-1 16,-4 3 1-16,-7 4-1 16,-1 3 1-16,-6 5-1 0,3 7 1 15,0 8 0-15,-6 6 0 16,-9 6 0-16,-10 9 0 15,-4 11-1-15,0 8 1 16,5 10-2-16,9 7 1 16,12 17-3-16,2-1 0 15,2 9-6-15,-5 6 1 16,273-134-2334-16</inkml:trace>
  <inkml:trace contextRef="#ctx0" brushRef="#br0" timeOffset="31371.14">11601 13343 907 0,'0'0'0'0,"42"0"20"16,-3-7 1-16,-3 2 9 16,-3-1 1-16,2 3 7 15,-3-6 1-15,-4 1 3 16,2-3 1-16,-7 1-22 16,0 3 0-16,12 7 8 15,2 3 0-15,0 3 1 16,4 0 0-16,3 1-5 15,-2-3 1-15,3-6 7 0,-1-1 0 16,-2-3 0-16,2-2 0 16,5-3-3-16,1 3 0 15,5 3 1-15,6 1 0 16,8-3 2-16,-5-1 1 16,-1-5-1-16,-5 1 1 15,6 0-4-15,8 2 0 16,0 5 1-16,4 1 0 15,-7 1-8-15,0 3 1 16,-2 7 6-16,3 0 1 16,10-1-5-16,-4-4 0 15,-6 0 2-15,-1 1 0 16,-2 3-7-16,2-5 1 16,8 1 0-16,3 0 0 15,-8 1-4-15,-3 1 0 16,0-1-1-16,1-1 0 15,6-2-5-15,2 3 1 0,-1-1 0 16,-1 2 0-16,-7-1-2 16,7-1 1-16,1 1-2 15,5 4 1-15,-3-2-1 16,-1 2 0-16,-4-2-1 16,2-1 1-16,3-1 0 15,-1 1 1-15,-4 1-1 16,-2-5 0-16,2 0 1 15,0 0 1-15,2 3-3 0,0 3 1 16,1-5 0-16,-4-1 1 16,-1-1 0-16,0 1 1 15,1 7-3-15,-1-1 1 16,4 0 0-16,-2-5 1 16,-5-2 0-16,1-1 1 15,6 4-1-15,0 3 0 16,-6-5 1-16,1 0 1 15,-7-5-2-15,1 5 1 16,7 5-2-16,2 0 1 16,4-1-1-16,-9-3 0 15,-6-1-1-15,2 0 1 16,4 2-3-16,5 1 1 16,2 3-1-16,0-5 1 15,-4-2-1-15,-1-5 1 16,3 5-1-16,4 1 1 15,1 3 1-15,-1 1 0 0,-4-8-2 16,0 2 1-16,0 1 1 16,5 1 0-16,2 3 0 15,-1 1 0-15,-8-4 1 16,0 0 1-16,8 3-1 16,-4 1 0-16,5-1 1 15,-2-3 1-15,-3-3-1 16,1-1 0-16,5 4-1 15,1 2 0-15,-1 0-1 16,0-2 1-16,-7-4-1 16,3 2 1-16,0 4-3 0,3 0 1 15,0-4-1-15,2-1 1 16,0-1-2-16,3 4 0 16,-1 4-1-16,-1-3 0 15,-1-6-1-15,-1-2 0 16,6 4-1-16,2 1 1 15,3 0-1-15,-5 1 0 16,-1-1 0-16,5 2 1 16,5 3 0-16,0-1 0 15,-8-2 0-15,0 2 1 16,-1 3-1-16,7-2 0 16,2-4 0-16,2-1 1 15,-4 2-2-15,2 3 0 16,7 3-1-16,-3-3 1 15,-2-5-1-15,5 1 0 16,7-5 1-16,-2 3 1 0,-3-2 0 16,3 1 1-16,6 3 0 15,1-1 0-15,-3-2 0 16,2 3 1-16,3-1 0 16,2 2 0-16,-2 3 0 15,2 1 1-15,2-4-3 16,1 0 1-16,-1 3 0 15,2 1 0-15,1-1-1 16,0 2 0-16,-2 2-1 0,-3 0 1 16,-3-2-1-1,1 2 0-15,6 5 0 0,-3-1 1 16,3-6 0-16,1 0 0 16,5-1-1-16,-1 3 1 15,0-2 0-15,2-3 0 16,4 1 0-16,3-1 0 15,8 3-1-15,-1 0 1 16,-4-5-1-16,-2 2 1 16,8 1-1-16,1 1 1 15,-2-1-1-15,-1-1 0 16,1-4-1-16,3 2 1 16,-1 5-1-16,0-1 0 15,-5-4-1-15,-4 0 1 16,-7 2-1-16,-1 1 0 15,-4 2 1-15,-12-1 0 0,-10-4 0 16,-2 1 0 0,-4 5 0-16,-4-5 1 0,-7 1-1 15,-9-2 1-15,-8 0-1 16,-6-2 1-16,-8 1-1 16,-10-3 0-16,-6 4 0 15,-6 0 0-15,-8 0-1 16,-8 0 1-16,-3 0 0 15,-2 0 0-15,-3 0 0 16,-4 0 0-16,-7 0-1 16,7-5 1-16,-7 5-2 15,10-3 0-15,-10 3-6 0,0 0 0 16,0 0-2496-16</inkml:trace>
  <inkml:trace contextRef="#ctx0" brushRef="#br0" timeOffset="35116.04">3149 14478 1321 0,'0'0'0'16,"0"0"39"-16,26 7 0 15,-3-2 32-15,3 5 1 16,8 6-19-16,5 0 1 15,-2-1-25-15,7-1 1 16,2-4-15-16,8-3 1 16,10-3-5-16,8-1 0 15,1 4 1-15,-1-3 1 16,4-10 0-16,7 3 1 16,10 6 8-16,6 1 1 15,-9-6 1-15,7-1 0 0,14-1 3 16,-2-1 1-16,-1-2-1 15,5-2 0-15,9 4-4 16,-1 2 1-16,-8-1-3 16,2 1 1-16,14-2-5 15,-2-2 0-15,-9-2 1 16,7 4 1-16,2 5 0 16,0-4 1-16,-5 1 3 15,3 1 1-15,-2 4 0 0,4 0 0 16,7-1 3-16,-7-1 0 15,-1 0-1-15,1 0 1 16,8-1-4-16,-4-3 0 16,-8 2-2-16,6 2 0 15,7 0-4-15,0-1 0 16,-6-4-3-16,3 1 1 16,-6 4-1-16,7 4 0 15,10-1-2-15,5-1 1 16,-8-6-2-16,-2-1 1 15,2 0-2-15,7 1 1 16,-1 1 0-16,1-2 1 16,-5-2-1-16,-2 2 0 15,-2 1-1-15,6 1 0 16,3 1-1-16,-3 0 1 16,-10-1 2-16,7 1 1 0,6 2 0 15,0-2 1-15,2-1-1 16,-6-2 0-16,-8 0 0 15,4 1 1-15,4 1 2 16,1 1 0-16,-6-2 0 16,-3-1 1-16,0-2-3 15,5 2 1-15,2 2-2 16,-6-3 0-16,-2 0-3 16,-1 0 0-16,1 5-3 15,3-3 1-15,-4-1-2 0,-3 0 0 16,-4 1-1-16,-4 1 0 15,-1-1 0-15,-6 3 0 16,-3-1 0-16,-4 2 0 16,3 0 3-16,-5 0 1 15,-1 0 1-15,-4 0 1 16,-5 0 1-16,2-5 0 16,0 3 3-16,-4 0 1 15,-7-3 0-15,0 2 0 16,2 1-2-16,4 0 0 15,-8 2-1-15,-4 0 0 16,-1-2-2-16,3 1 1 16,6 1-2-16,2 1 1 15,-6-2-3-15,-1-1 0 16,2 0-2-16,2 2 1 16,-4 4-1-16,0-3 1 15,-6-2-1-15,2-1 1 16,0 4-2-16,1-1 1 0,-1 1 0 15,-7 0 0-15,-4 0-1 16,-4 1 0-16,4 2 0 16,3 4 1-16,-6-4-1 15,-4 0 1-15,-5-1 0 16,0-3 0-16,2 1-1 16,-1 2 1-16,-3-1-1 15,1-1 1-15,-6-2-1 16,-5 0 0-16,-6 2-1 0,-1-1 0 15,-11 1-1-15,2 0 1 16,-2 0 0-16,-1-1 0 16,-1 1-1-16,1 0 1 15,1-1-1-15,-5-1 0 16,-4 0 0-16,2-1 1 16,2-3-1-16,-1 3 0 15,-8 1-1-15,0 0 1 16,0-2 0-16,0-2 0 15,-2 1 0-15,-3-1 0 16,0 1-1-16,2-1 1 16,-3 1-1-16,1 1 1 15,-2 1-1-15,-7 1 0 16,7-4 0-16,-7 4 0 16,7 0 0-16,-7 0 0 15,7 0 0-15,-7 0 0 0,7 0 0 16,-7 0 0-16,9 0 0 15,-9 0 0-15,6 0-1 16,-6 0 1-16,8 0-1 16,1 4 0-16,9 2-1 15,8-4 0-15,-26-2-2650 16</inkml:trace>
  <inkml:trace contextRef="#ctx0" brushRef="#br0" timeOffset="39881.58">24899 14334 1131 0,'0'0'0'16,"0"0"34"-16,0 0 0 15,0 0 38-15,0 0 0 16,19 0-12-16,11 0 1 16,18-2-21-16,17-1 0 15,11 0-12-15,14 1 1 16,9 0-8-16,10 0 1 16,22 4-3-16,6 0 0 0,8 1-4 15,10-1 1-15,25 0-1 16,18-4 1-16,17-3 1 15,12-2 0-15,12-2 11 16,6 1 1-16,3-1 5 16,6-1 0-16,6-3 7 15,-6 3 0-15,-2 0 0 16,-9 3 1-16,-12 2 2 16,-5 3 1-16,-11 2-3 15,-17 0 1-15,-20-4-1 0,-21 3 0 16,-17 2-2-16,-21 3 1 15,-18-2-4-15,-16-2 1 16,-15 0-6-16,-15 1 0 16,-18-1-11-16,-14 0 1 15,-11 0-20-15,-22-8 0 16,10 8-1947-16</inkml:trace>
  <inkml:trace contextRef="#ctx0" brushRef="#br0" timeOffset="42227.69">3718 15298 1310 0,'0'0'0'16,"44"-7"44"-16,2-1 1 15,9-5 44-15,12 3 0 16,9 5-29-16,5 1 1 16,-7 1-32-16,2 1 1 15,0 0-12-15,5 2 0 16,11 6-6-16,-2-1 0 16,-4-2 3-16,7 1 1 15,12 1 2-15,-1 2 0 16,0 2 6-16,5-1 1 0,16-1-4 15,2-2 0-15,-2-3-2 16,2 2 1-16,6-1-2 16,6-1 1-16,0-4-4 15,-3 0 1-15,-3 2 3 16,9 2 0-16,7-2 2 16,1 0 0-16,-9 3-2 15,-2-1 1-15,0-2-3 16,6 0 0-16,14 2-1 0,-6-4 1 15,-5-1-3-15,-3 1 0 16,3 4 2-16,6-1 0 16,6-4-4-16,1-2 1 15,-11 0 0-15,3 1 0 16,-5 1-2-16,6-1 1 16,4-1-1-16,1-2 0 15,-5 2-3-15,-6 1 1 16,-4 1-1-16,5 1 0 15,4 1-2-15,2-3 1 16,2-5-1-16,-9 1 1 16,2 1-2-16,0 2 1 15,7 1-1-15,-1-1 1 16,-5-2 1-16,-3 0 0 16,-1 2-1-16,1 0 1 15,5 0 1-15,1-1 0 16,-1 1 0-16,-6-2 0 0,-3-1 0 15,3-1 1-15,3 6-1 16,-2-1 0-16,2-1 2 16,-6-2 0-16,-4-2-1 15,-1 4 1-15,11 7-1 16,-9 0 1-16,-7-4-3 16,2-2 1-16,3 1-1 15,6 3 1-15,-4 5-1 16,-2-3 1-16,-12-6 2 15,2 3 1-15,7 1 1 0,-7 1 0 16,-9-2 1-16,-2 1 1 16,7 3-2-16,2 2 1 15,-9 0-2-15,-1 2 1 16,1 0-3-16,-5 0 0 16,0-2 1-16,-4 1 0 15,8-3-1-15,-5 4 1 16,-2 0-3-16,1 0 1 15,4 0 1-15,-4 0 0 16,-2-2 0-16,0-3 0 16,4 1-2-16,0 2 1 15,-5-3-1-15,3 1 1 16,7 1-2-16,-3-1 0 16,-1-1 0-16,-1 0 0 15,4 1-1-15,3-1 0 16,3-4 1-16,-1-1 1 0,1-1 0 15,4 3 0 1,9-1 0-16,-7 0 1 0,0-3-2 16,-1 0 1-16,14 0-2 15,4-2 1-15,2-4-1 16,-3 1 1-16,-1 1-1 16,1 2 1-16,8 6 1 15,3-8 1-15,-3-1 1 16,2-3 0-16,-1 3 2 15,3 1 0-15,7 1 0 16,0-1 0-16,-4-1-1 16,-3-1 1-16,2 1-2 0,2 1 1 15,-1-3-2-15,8 4 0 16,5 2-1-16,3 1 1 16,-1-5-3-16,-4-1 0 15,0 3 0-15,-4 1 0 16,1 2-1-16,3 1 1 15,5 1-2-15,1-1 1 16,-6 3-1-16,-4-1 0 16,-2-2 0-16,0 3 1 15,-1 2 0-15,2 3 0 16,0-1-1-16,-4 2 1 16,-5 2-1-16,-3 0 1 15,-6-2-1-15,-2 1 0 16,2 1-1-16,-3 0 1 15,-6-1-1-15,-5 0 0 16,-1 1 0-16,-1 1 0 0,-3 4-1 16,-2-5 1-16,-11-3 0 15,-1 1 0-15,-2 4 0 16,-6-4 1-16,-3-5 0 16,-7 1 1-16,-5 5 0 15,-5-1 1-15,-8 2 1 16,-3-2 0-16,-11-3 1 15,-10-2 0-15,-13 0-1 16,-5 1 0-16,-2 1 0 16,-6-2 1-16,-10 0-1 0,-7 0 1 15,-1 0-2-15,-2 0 1 16,-2 0 0-16,-7 0 0 16,0 0-1-16,7 0 0 15,-7 0 0-15,7 0 0 16,-7 0-1-16,0 0 1 15,7-5-4-15,-7 5 0 16,0 0-2-16,0 0 0 16,-2-7-13-16,2 7 1 15,0 0-2564-15</inkml:trace>
  <inkml:trace contextRef="#ctx0" brushRef="#br0" timeOffset="44531.89">3071 16440 1209 0,'0'0'0'15,"28"-8"30"-15,7-1 0 16,20 0 28-16,0 4 1 15,-6 0-12-15,4 3 1 16,4 2-23-16,10 5 0 16,14 4-10-16,5 0 1 15,2-4-5-15,8 0 0 0,18 4-3 16,3-2 0-16,-1-4 0 16,8 1 1-16,18 3-1 15,3 3 1-15,10 0 2 16,11 1 1-16,-7-1 1 15,3 0 1-15,9-3 4 16,6 2 0-16,8 3 5 16,4-1 0-16,6-3 1 0,12-1 0 15,1-2 3 1,0-1 0-16,4-1 2 0,10 1 0 16,13-6-7-16,-1 0 1 15,4 2-3-15,7 2 1 16,2-2 0-16,7 0 0 15,-5 0-2-15,0 2 1 16,-1-1-4-16,5 3 0 16,2 1 2-16,17 2 0 15,9 0-1-15,-3-2 1 16,3-1-1-16,-1-1 0 16,-3 0-3-16,7 1 1 15,4-2-2-15,15-2 0 16,7 0 0-16,-6 1 1 15,-10 3-4-15,-4 1 1 16,1 0-3-16,3 0 0 16,13 2-2-16,-7 0 1 15,-4 0-1-15,3 0 0 16,-1 0-1-16,9-3 0 16,3-6 1-16,2 0 1 0,-5 2-1 15,-7 2 0-15,5-2 0 16,-7 0 0-16,2 0 3 15,-9-2 1-15,-9-5 1 16,-7 0 0-16,1 2 1 16,-12-4 1-16,1-3 7 15,-9 0 0-15,-13 2 7 16,-17-1 0-16,-13 1 2 0,-19 0 1 16,-10-3-2-16,-19 3 1 15,-15 3 1-15,-21 0 0 16,-25-3 0-16,-17-2 1 15,-13 3-3-15,-11 2 1 16,-13 4-2-16,-13-1 0 16,-20 3-2-16,-6-1 1 15,-4-2-8-15,-7 4 1 16,2-13-6-16,-11-1 0 16,-10-5-5-16,-1-4 0 15,20 23-2303-15</inkml:trace>
</inkml:ink>
</file>

<file path=ppt/ink/ink5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40:27.742"/>
    </inkml:context>
    <inkml:brush xml:id="br0">
      <inkml:brushProperty name="width" value="0.05292" units="cm"/>
      <inkml:brushProperty name="height" value="0.05292" units="cm"/>
      <inkml:brushProperty name="color" value="#FF0000"/>
    </inkml:brush>
  </inkml:definitions>
  <inkml:trace contextRef="#ctx0" brushRef="#br0">25912 2097 1276 0,'0'0'0'0,"-34"-32"46"0,0 2 0 16,-10-3 43-16,-10-3 0 15,-12-6-30-15,-1-8 1 16,-7-10-25-16,-5 1 1 16,-6 2-15-16,-10 3 0 15,-9 9-9-15,-7 7 1 16,-6 5 1-16,-10 4 0 15,-10 4-1-15,-17 8 1 16,-18 2 0-16,-14 2 1 16,-9 13-5-16,-10 4 0 15,-10 10-4-15,0 13 1 16,-11 10-2-16,0 10 0 16,0 10-1-16,6 12 1 15,3 14-1-15,7 12 0 16,14 9 0-16,9 15 1 15,16 16-1-15,14 11 0 0,7 11-1 16,23 4 1 0,25 9-2-16,24 1 0 0,18-5 0 15,28 0 1-15,32-1-2 16,29-4 1-16,22-9-2 16,33 0 1-16,40-6 0 15,36-6 0-15,40-12 1 16,24-21 0-16,32-32 1 15,19-34 0-15,30-31 3 16,26-29 0-16,24-27 2 0,19-41 1 16,11-39 5-16,-8-20 1 15,-8-23 3-15,-4-8 0 16,-4-10 0-16,-22-13 0 16,-27-3 0-16,-38 4 0 15,-31-3-1-15,-35 17 1 16,-28 8-1-16,-46 14 0 15,-49 8-3-15,-45 14 1 16,-38 17-1-16,-46 1 1 16,-51 7-5-16,-57 5 0 15,-52 4-3-15,-65 12 1 16,-67 17-4-16,-63 23 1 16,-54 27-3-16,-71 49 1 15,-64 56-1-15,-45 52 0 16,-48 49-4-16,-23 64 1 15,704-242-1754-15</inkml:trace>
  <inkml:trace contextRef="#ctx0" brushRef="#br0" timeOffset="4551.47">20308 6092 851 0,'21'0'0'0,"37"0"16"16,25 0 0-16,19 1 17 15,11 3 0-15,5-4 10 16,8 0 1-16,15-9-11 16,12 0 1-16,6 1-8 15,12 1 1-15,5 3-6 16,20 4 0-16,11 7 4 0,24 5 1 15,19 9-1-15,25 3 0 16,11 2 0-16,17 2 0 16,4 3 0-16,18-3 0 15,8-12 2-15,1-8 0 16,4-8 1-16,6-7 1 16,11-3-2-16,-1-2 1 15,-4-9-4-15,-6 0 0 16,-2-3-3-16,-20 0 1 15,-22 6 4-15,-26 8 1 16,-26 5-4-16,-25 5 1 16,-33 5-11-16,-36-3 0 15,-154-2-1350-15</inkml:trace>
  <inkml:trace contextRef="#ctx0" brushRef="#br0" timeOffset="6082.22">5491 7403 817 0,'48'0'0'16,"80"0"11"-16,31 2 1 0,18 2 14 16,-1-4 0-16,14 1 17 15,8-2 1-15,1-3-3 16,8 1 0-16,1 1-13 16,12-2 1-16,3 4-2 15,6 0 0-15,5-8-2 16,3 3 1-16,11 5-2 15,5 0 1-15,-1 0-3 16,-3-2 0-16,8 0 0 0,1-1 1 16,3 3-5-16,-4 0 0 15,10 0-3-15,-6 0 1 16,2-6-3-16,-1 5 0 16,8 1-2-16,2-2 1 15,3-1-2-15,4-1 1 16,6 1-3-16,-1 3 0 15,-3 7 3-15,-6-4 0 16,0 0 1-16,0-1 1 16,9-2-2-16,2 0 1 15,3 4 2-15,4-4 1 16,-3-6 2-16,-5 3 0 16,-1 0 0-16,6 3 1 15,2 0-3-15,3 0 1 16,-4 0-1-16,0-4 1 15,-3 1-3-15,3 1 1 0,10 2-2 16,4 0 0-16,8-9-3 16,-5 6 0-16,11-2-2 15,-1 5 0-15,5 5 0 16,8 0 0-16,-4-2 0 16,8 1 0-16,14-4-1 15,2 0 0-15,2 0-1 16,3 0 0-16,18-5-1 15,2 3 0-15,-2 2 0 16,-4-2 1-16,-1-1-2 0,5 3 1 16,0 3 1-16,1-3 1 15,-1 0 1-15,-7 0 0 16,-7 0 2-16,-9-3 0 16,-9 6 0-16,-17-3 1 15,-8 2 3-15,-15 1 0 16,-14 4-1-16,-26 2 0 15,-15 3-1-15,-26-3 1 16,-20 3 0-16,-18-2 1 16,-15 4-4-16,-22 3 1 15,-20-4-3-15,-17 0 1 16,-10 6-5-16,-13-5 0 16,-86-14-1579-16</inkml:trace>
  <inkml:trace contextRef="#ctx0" brushRef="#br0" timeOffset="8152.21">4773 8208 884 0,'37'5'0'15,"67"0"27"-15,21 2 0 16,2 2 29-16,18-6 0 16,5-1-12-16,16-2 0 0,15 0-18 15,14-2 0-15,4-1-10 16,16-6 1-16,4 1-3 15,14-1 1-15,6 2-2 16,7-2 0-16,15 1-2 16,5 4 1-16,6 4-2 15,15 4 1-15,8-2-2 16,6 4 1-16,6 3 1 16,6-4 0-16,2-1 1 0,10-1 0 15,5-1-1-15,17-4 1 16,9-6 0-16,-3-5 1 15,0-2 6-15,21-2 1 16,16-1 1-16,10 3 1 16,6-6 6-16,19 0 0 15,5-3-3-15,11-5 0 16,7-4-3-16,22 0 1 16,9 3-3-16,8 6 0 15,5 5-4-15,9 9 1 16,16-2-3-16,9 3 0 15,5 2-4-15,1 5 1 16,-1 1-3-16,4 1 0 16,4 0-2-16,5-2 1 15,15-10-2-15,-5 3 0 0,-9-3-1 16,-5 3 0-16,-2-3 0 16,-20 5 1-16,-6 2-2 15,-13-2 1-15,-18 5-1 16,-17 2 1-16,-19 2-5 15,-25 7 1-15,-15 3-1 16,-34-5 1-16,-371-7-1394 16</inkml:trace>
  <inkml:trace contextRef="#ctx0" brushRef="#br0" timeOffset="12832.97">8599 8478 436 0,'0'0'0'0,"-28"-42"12"16,1 1 1-16,-8-9 25 0,3 5 0 15,9 0 7-15,0 3 0 16,6-3 11-16,-1 0 0 16,0 4-11-16,-1 3 0 15,-7-6-11-15,-3 10 0 16,-6 4 14-16,-11 10 1 15,-12 4 13-15,-9 2 1 16,-5 7-7-16,-6-1 1 16,2-1-10-16,-7-3 0 15,-15 0-7-15,-1 3 1 16,0 6-8-16,-5-4 0 16,-18-2-4-16,-1 4 1 15,3 1-1-15,-7 4 1 16,-9 4-3-16,-5 1 1 15,3 7-4-15,6 5 0 16,1 8-3-16,4 4 1 16,6 11-5-16,3 0 0 0,14 6-3 15,5-1 1-15,5 6-3 16,11-6 1-16,4 0-2 16,14 5 0-16,15 10-3 15,15 4 1-15,16-1-2 16,6-3 0-16,13-6-2 15,13 3 1-15,15 0-2 16,12 2 1-16,19 0-3 16,9 1 1-16,3-6-1 0,8-7 0 15,15-6-1-15,10-6 0 16,9-6 0-16,14-6 0 16,12-4 1-16,11-2 0 15,11-8 0-15,-3-4 0 16,10-7 1-16,7-5 1 15,3-3 0-15,10-2 1 16,3-7 0-16,-2-5 1 16,-1-4 0-16,-9-3 0 15,-8-7-1-15,-6-7 0 16,-2-9 3-16,-13-7 0 16,-6 3 2-16,-18-5 0 15,-22 3 0-15,-18 1 0 16,-17-2 7-16,-11 2 0 15,-17-8 5-15,-20 6 0 16,-21 4 4-16,-21 11 1 16,-25 9-1-16,-18 3 1 15,-24 9-4-15,-16 3 1 0,-16-1-1 16,-10 3 1-16,-13-5-6 16,-2 5 1-16,0-5-4 15,-10 5 1-15,-2-5-5 16,-9 8 1-16,-1 5-2 15,5 3 0-15,6 4-2 16,8 10 0-16,7 4-2 16,-2 8 1-16,2 6-2 0,10 3 0 15,10 7-5 1,-6 0 0-16,-7-4-6 0,10 0 1 16,124-29-1826-16</inkml:trace>
  <inkml:trace contextRef="#ctx0" brushRef="#br0" timeOffset="27301.23">12411 9909 761 0,'0'0'0'16,"39"-12"5"-16,6 3 1 16,14 1 10-16,6 4 0 15,2-3 14-15,3 2 1 16,-1-3 8-16,9 2 1 16,8 3-12-16,6 1 1 0,0 2-6 15,8 4 0-15,17 4 2 16,1 3 0-16,0-8-4 15,2 2 1-15,5 4-2 16,4 0 0-16,0-1-2 16,3 3 1-16,7 1 3 15,10 0 0-15,0-2 11 16,5 1 1-16,-1-1 3 16,-3-3 0-16,13-2 5 15,1-1 1-15,7-1-10 16,12 2 0-16,2-1-6 15,-3-4 0-15,-6-4 6 0,1 1 0 16,-1-1-3-16,4 3 0 16,4 1-2-16,-1 0 0 15,6-6-4-15,0 5 0 16,-8 1-3-16,3-2 1 16,-8-7-3-16,0 1 1 15,-3 1-2-15,2 0 0 16,-2-2 1-16,5 0 1 15,5 1 0-15,-4-1 1 16,-1-3-2-16,-4-2 1 16,-13-1-4-16,3-1 1 15,0 2-1-15,3 0 1 16,8 1-3-16,-6-8 0 16,-5 3 2-16,-1 3 0 15,-5-4-4-15,1 3 1 0,4 2 0 16,2 2 0-16,8 0-2 15,-9 2 1-15,2-1-1 16,-4 1 0-16,-5 0-1 16,6-1 0-16,4 1-1 15,1 0 1-15,1 1-1 16,-1 2 0-16,-4-2-2 16,0 2 1-16,0 2-1 15,2-2 0-15,3 2-1 16,-2 2 0-16,-3-1 0 15,-1 2 0-15,3-1-1 0,3 1 0 16,2-1-1-16,4 3 1 16,1 0-1-16,0 0 1 15,4 1-1-15,0 1 0 16,-3 0-1-16,1-2 1 16,0 0 0-16,0 0 0 15,2 0-1-15,0 3 1 16,-2-3-1-16,0 2 0 15,-3-4-1-15,-6-3 1 16,1 2 1-16,-6-1 0 16,-6 1 2-16,-6 1 0 15,-2 2-1-15,-9 0 1 16,-14 0 1-16,-5 0 0 16,-11 0 0-16,-7 0 1 15,-11-2 0-15,-4 1 0 0,-10-3 0 16,-10 4 0-1,-13 4-3-15,-13-3 1 0,-17-1-5 16,-8 0 0-16,-6 2-1 16,2-11 0-16,-14 9-1935 15</inkml:trace>
  <inkml:trace contextRef="#ctx0" brushRef="#br0" timeOffset="30466.91">3563 10473 761 0,'0'0'0'0,"46"14"9"16,0 0 1-16,0 0 15 15,1 0 0-15,-1 0 8 16,0-2 0-16,9-2 1 16,6-1 1-16,3 5-7 15,5-1 0-15,1 0-15 16,-4-3 1-16,1 0 7 15,5 4 0-15,13-2-4 16,-4 2 1-16,-4-4 3 0,1 1 0 16,7-1-1-16,5 1 0 15,5-4-1-15,0-2 1 16,-9-4 2-16,8 1 1 16,10 2-2-16,0-4 0 15,-9-4-2-15,4 2 1 16,9 4-4-16,-4 2 1 15,-4-8-3-15,3 4 0 16,6 4-4-16,0-1 1 16,-1-3-3-16,-4-3 0 15,9-1-2-15,-6-1 1 16,1-5-2-16,-4-1 0 16,6 4 1-16,-3 2 0 15,-3-2 0-15,0 2 1 16,0-9-1-16,4 7 0 15,-2 2-1-15,-4 2 0 16,-3-1 0-16,-2-3 0 16,5 5-1-16,-3-3 1 0,-9-2-1 15,2-1 0-15,6 8-1 16,1 3 0-16,-7-1-1 16,1-2 1-16,-3 3 0 15,2-3 0-15,7 0 0 16,-4 0 0-16,-8 0 2 15,-1 4 1-15,16 4 1 16,-3-2 1-16,-13-3 0 16,1-1 1-16,-1 0-1 15,3 1 1-15,0-1-1 0,3 1 1 16,-7 1-1-16,1 4 1 16,6 1-1-16,1-6 1 15,-3-3-2-15,0 0 0 16,0 2-2-16,6 0 1 15,-1 3 0-15,-5-3 0 16,-4-4 2-16,1-1 1 16,6 6 1-16,-5 2 1 15,-5-1-1-15,-2-1 1 16,2 2-1-16,7 1 1 16,6-1-2-16,-3-3 1 15,-10-4-4-15,-2 2 1 16,13 5-3-16,-3-5 0 15,-1 0-1-15,-5 0 0 16,3 2-1-16,2-1 0 16,7 1 1-16,-2 2 0 15,-8-4 1-15,-1 1 1 0,13 1 0 16,-7 0 1-16,-4 0 0 16,-2-1 0-16,1 3 0 15,3-4 1-15,5 2 1 16,-5-4 1-16,-4-3 1 15,3 3 0-15,2 4 0 16,1 3 0-16,-4-2 0 16,-7-1 0-16,2 1-1 0,2 1 1 15,7-1-1-15,-2 3 0 16,-6-5-1-16,-3 4 1 16,4 1-2-16,7 2 0 15,-2-2 0-15,0 0 0 16,-9-6-1-16,0 2 0 15,5 2-2-15,4 1 0 16,-7 0-1-16,2 0 0 16,-4 0-1-16,2-1 0 15,12-1-1-15,-3-3 1 16,-9 2 0-16,0 0 0 16,8-1-1-16,1-1 1 15,-2 0 0-15,-7 0 0 16,0 0 0-16,3 4 0 15,10-1 1-15,-6-1 1 16,-9-5 0-16,5 1 1 16,9-2 0-16,1 4 1 0,-6 0-1 15,0 0 0-15,5 0 0 16,4 4 0-16,1-4-1 16,-1 2 1-16,-9-1-1 15,5 1 0-15,7 0-2 16,-1 0 1-16,-8 1-1 15,3-3 0-15,1 2-1 16,1 0 1-16,-1-4-1 16,1 0 1-16,2 4-1 15,2 0 1-15,6-1-1 16,-4 3 0-16,-7-4 0 16,4 0 0-16,4 1 0 0,3-1 1 15,-9-1 0-15,5 1 0 16,2 0 1-16,-2 0 0 15,-4 0 0-15,3 0 1 16,4 0 0-16,1 0 1 16,-6 0 0-16,2-4 0 15,9 1 0-15,0 1 1 16,-4-5-1-16,-1 2 0 16,10 1-1-16,-3 1 1 15,-4 1-2-15,2-3 1 16,1 3-1-16,5-1 0 15,-5-4 0-15,3 0 1 16,3 4-1-16,-4-1 0 16,-5-1 0-16,2 2 1 15,7 3-1-15,-4 0 1 16,-6-4 0-16,1 2 0 0,7 2 0 16,-3 0 1-16,-4-7 0 15,2 2 0-15,3 5-1 16,2 0 1-16,-8-2 0 15,3-1 0-15,5 1-1 16,-2 2 1-16,-5 0-2 16,2 2 1-16,9 0-1 15,-2-2 0-15,-2-4-1 0,2 3 1 16,-4 1-1-16,8 0 1 16,-1 1 0-16,3-1 0 15,-1-1 0-15,4 1 1 16,-1 1 1-16,1 3 0 15,0-3 1-15,3 1 0 16,6 2-1-16,-1-3 1 16,-1-1 0-16,7 0 0 15,-2 2-1-15,4 0 0 16,1 3-1-16,2 0 0 16,-1 0-1-16,-3-3 1 15,6 5-2-15,9-3 0 16,5 1 0-16,0-2 0 15,4-3-1-15,3 0 1 16,3 2 0-16,6 0 0 16,-2-2 0-16,-1 0 1 15,-1 0-1-15,-3 0 1 0,-5 0 0 16,-4-2 0 0,-4 0-1-16,-10-1 0 0,-2 6 0 15,-7-1 1-15,-5 0-1 16,-10-4 0-16,-5 0 1 15,-10-3 0-15,-8 3-1 16,-5-1 1-16,-4-2 0 16,-4-1 0-16,-14-4 0 15,-7 3 0-15,-8 0-3 16,-10 2 1-16,-10 3-2 0,-9 1 0 16,-32 1-1910-1</inkml:trace>
  <inkml:trace contextRef="#ctx0" brushRef="#br0" timeOffset="33867.01">3410 11650 873 0,'0'0'0'0,"23"-7"11"16,-1 2 1-16,14-2 26 16,1 5 1-16,9 4-12 15,-2 2 0-15,2-1-12 16,-6-3 1-16,1 0-3 16,-1-3 1-16,-3-1-3 15,11 2 1-15,7 2-5 16,8 0 1-16,4 2-2 15,2-2 0-15,0-3 1 0,1-3 0 16,8 0 1-16,3 0 1 16,4 3-1-16,1-2 1 15,-5-7 5-15,2 1 0 16,11 4 5-16,-3 2 1 16,-6 0-1-16,0-2 1 15,-8 0-1-15,10 2 0 16,12 1 6-16,-8-1 0 15,-6-2 0-15,-4-1 0 16,18-1-3-16,-4 5 1 16,-3-1-2-16,-2 4 0 15,0-1-4-15,3 4 0 16,8 4-1-16,-8-4 0 16,-5-2-2-16,2 4 0 15,7 3-4-15,-5 0 1 0,-5-2-2 16,-1-2 1-16,2 2-1 15,7-1 0-15,-3 4-2 16,5-2 0-16,-10-1 3 16,4-3 0-16,12 1 1 15,-5-1 1-15,-6-4-1 16,2 4 0-16,6 5 0 16,-1 1 0-16,-9 1-1 15,0-6 0-15,-4-1-2 16,4 0 0-16,7 3 1 15,0-1 1-15,-10-4-1 0,-1 0 0 16,15 0 0-16,1 0 0 16,-7 0-1-16,-1 0 1 15,1 0-2-15,6 1 0 16,1 3 0-16,-7-4 0 16,0 0-1-16,4 0 0 15,0 2 1-15,-2 3 0 16,-9 0-1-16,0 4 1 15,11 3-1-15,0-4 1 16,-7-1-1-16,5-2 1 16,-2 1-2-16,4 1 1 15,1-1-1-15,-1 1 0 16,-9 0-1-16,5 2 0 16,6 3-1-16,-4 0 1 15,-11-3-1-15,4-1 1 0,11 3 0 16,-3-1 0-16,1-5 0 15,0 1 0-15,2 1 0 16,3-1 1-16,0 0-1 16,-2-5 0-16,0 1 1 15,4 2 1-15,7-4-1 16,0 0 0-16,-4-4 1 16,1 1 1-16,2 1 0 15,0-2 0-15,-5 3 0 16,3-1 1-16,6 0-1 15,-3 1 1-15,-4-1-2 0,-1 2 1 16,5-4 0-16,-2 1 1 16,0-2-2-16,-2-2 1 15,10 0 0-15,-3 2 0 16,-5 3-2-16,2-3 1 16,5-2 0-16,-3 0 0 15,-1 0-1-15,-2 2 0 16,2 3-1-16,1-5 0 15,-4 0 0-15,-2 0 1 16,4 4-1-16,0-1 0 16,-5-1 0-16,1 0 1 15,4 2 0-15,0-4 0 16,-6 1-1-16,3 1 1 16,3 4-1-16,-6-1 0 15,-3-2 0-15,0 1 0 16,9 1-1-16,-3 0 1 0,-8 1-1 15,-1 1 0-15,8 0 1 16,2 1 1-16,-10-2 1 16,1 1 1-16,5 3 0 15,3 1 0-15,-11-4 1 16,1 0 0-16,8 5 1 16,1-3 1-16,-1-2 1 15,-2-2 0-15,8 2-4 16,-1 0 1-16,-2 0-2 15,0 0 0-15,6 5 0 16,-4 0 0-16,-2-1-1 0,2-1 0 16,7 2 0-16,-2 0 1 15,-9 1-2-15,6-1 1 16,8 0 0-16,-1 0 0 16,-7-3-1-16,-1 1 0 15,13-1 0-15,-5 2 1 16,-2-1-1-16,-2 2 0 15,6 2-1-15,-1-3 1 16,-3-1 0-16,-4 2 0 16,6 4-1-16,2-4 1 15,-6 2-1-15,2-5 0 16,-2 1-1-16,0 2 1 16,0-1-1-16,0-1 1 15,-3 4-1-15,3 2 0 16,-3-4 0-16,1 0 0 0,1-3-1 15,-8 0 1-15,2 1 0 16,0 2 0-16,2 2 0 16,2 0 0-16,3-2 0 15,-1-1 0-15,-5-1-1 16,1 3 1-16,2-3-1 16,1-1 1-16,-3-4 0 15,-2 0 0-15,0 2 0 16,-3 2 0-16,-2 3 0 15,2-5 1-15,1 0 0 16,0-3 0-16,-3 1 0 0,2 0 0 16,-1-3 1-16,3 2 1 15,-5 1-1-15,0-2 0 16,-3-2 2-16,0-3 0 16,2 4 0-16,0 0 1 15,-8-6 0-15,1 1 0 16,0 3 0-16,-4-2 0 15,-5 2 0-15,-5-1 1 16,-3-1-2-16,-1 0 1 16,-1-3-1-16,-6 4 1 15,-7 1-1-15,-5-4 1 16,-7-3 0-16,-7 1 0 16,-4 0 0-16,-5 5 0 15,-9-1-1-15,1 2 0 16,2 2 0-16,-4-2 0 15,-13 2 1-15,-2 0 1 0,4-2-1 16,-3 2 0-16,-6 3-2 16,-7 2 1-16,14-5-1 15,-7-1 0-15,-7 6-1 16,5-8 0-16,-5 8-1 16,0 0 0-16,0 0-1 15,9-7 0-15,-9 7-1 16,3-9 0-16,-3 9-2122 15</inkml:trace>
  <inkml:trace contextRef="#ctx0" brushRef="#br0" timeOffset="54898.71">22045 15918 1366 0,'0'0'0'16,"27"-23"38"-16,-6-4 1 16,-5-10 29-16,-13-1 1 15,-6 3-20-15,-8 1 0 16,-5-6-27-16,-7-1 1 15,-9 2-8-15,-5 1 1 16,-3 0-7-16,-6 4 0 16,-3 3-4-16,-6 3 1 15,-7-2-2-15,-8 6 0 16,-8 0 5-16,-3 1 0 0,-2 1 4 16,-7-4 0-1,-11-2 4-15,-1-3 0 0,-7 0 10 16,-6 2 0-16,-7-8 11 15,-6-3 1-15,-6-1 12 16,-11-2 0-16,-10-11-4 16,-15 0 1-16,-8 1-6 15,-5 3 0-15,-4 3 2 16,-2 7 0-16,-10-2-2 16,-2-1 0-16,0-3-8 15,0 1 1-15,1 3-7 0,1 4 1 16,-9 2-8-16,-7 4 0 15,-6 10-2-15,-6-1 0 16,-13-1-4-16,-18 7 1 16,-6 10-1-16,-17 9 0 15,-3 6-4-15,-7 6 1 16,-2 7-2-16,-12 5 1 16,-7 2-3-16,5 10 0 15,7 10-2-15,9 14 1 16,9 8-4-16,8 6 0 15,15-4-1-15,21 17 1 16,19 6-3-16,22 4 1 16,20-3-1-16,29 3 0 15,26 7 0-15,27-4 0 16,19-9 0-16,31-5 0 16,23-4-1-16,33 2 0 0,31 4-2 15,25-9 0-15,29-8-3 16,20-11 0-16,39-3-2 15,43-2 0-15,28-5-4 16,33-5 0-16,32-5 0 16,21-4 0-16,18-9 1 15,14 0 0-15,25 4 2 16,3-3 0-16,5-10 0 16,22 1 1-16,15-5 1 15,15-2 0-15,0-6 2 16,6-4 1-16,6-8 0 0,2-4 1 15,-6-6 1-15,-3-3 0 16,-9-3 1-16,-15 0 1 16,-17-8 0-16,-26-3 1 15,-20-7 2-15,-27-9 0 16,-26-12 10-16,-29-7 1 16,-32-3 7-16,-32-5 1 15,-37-4 5-15,-34-5 0 16,-33-2 0-16,-35-5 0 15,-34 0 4-15,-35-2 1 16,-35-10-3-16,-45-3 1 16,-41 4-3-16,-49 3 1 15,-59-4-4-15,-45 8 0 16,-45 9-10-16,-44 16 1 16,-41 19-8-16,-37 19 1 15,-39 17-3-15,-35 31 1 16,-22 33-6-16,-29 39 1 0,-19 35-2 15,-5 37 1-15,17 35-9 16,14-30 1-16,566-166-2300 16</inkml:trace>
  <inkml:trace contextRef="#ctx0" brushRef="#br0" timeOffset="57466.01">26707 12964 1455 0,'23'-4'0'0,"30"-4"44"16,16 2 0-16,15 8 32 0,13 2 1 15,13-3-17-15,13-1 1 16,22 0-30-16,17 0 0 16,30-3-6-16,25-1 1 15,18-6-2-15,12 1 0 16,12 1 5-16,-7-1 0 15,-1-1 4-15,-15 3 0 16,-14-2 0-16,-20 6 1 16,-19 3-4-16,-21 1 1 15,-22-1-6-15,-22-1 1 16,-16-3-6-16,-17 4 0 16,-11 5-19-16,-19-17 1 15,-55 12-1745-15</inkml:trace>
  <inkml:trace contextRef="#ctx0" brushRef="#br0" timeOffset="58969.05">4119 13990 974 0,'23'2'0'0,"35"4"31"15,25 3 0-15,21-2 33 16,3-2 0-16,1-3-9 15,10 0 1-15,16 1-23 16,4 1 0-16,1-1-13 16,9 1 0-16,6-1-6 15,13 2 0-15,15 2-4 0,12 7 0 16,9 3 2 0,12-6 0-16,4-11 1 0,1 0 0 15,6 3 0-15,0 2 1 16,5 2-1-16,2 0 0 15,3-3 0-15,8-4 1 16,-1 0 2-16,6 1 0 16,3 5 2-16,7-5 0 15,6 3 2-15,12-3 0 16,10-1-3-16,2 2 1 16,1 0 3-16,-3-2 1 15,17-7-2-15,3 4 0 16,8 6-3-16,-6 2 0 15,-7-3-1-15,5-2 1 16,5 0-3-16,9-4 0 16,7 1-2-16,3-6 1 15,6-6-2-15,-3-1 0 16,11 4-1-16,8-3 0 0,7-6-1 16,11-2 1-16,2 1-3 15,1 3 1-15,13 7-1 16,3 0 1-16,-1 5-2 15,1 3 0-15,2 2-1 16,6 2 0-16,8 0-1 16,2 2 1-16,-1 3-1 15,4 4 1-15,5 0-1 16,2-2 0-16,0-2-1 0,6 0 1 16,6 0 0-1,-7 0 0-15,-5 0-1 0,-7-1 1 16,-7 1-1-16,-1-3 0 15,-5 1 0-15,-5 4 1 16,-6 0 0-16,-26 4 0 16,-22-1-1-16,-16 4 1 15,-20 1 0-15,-17 3 0 16,-13 2-1-16,-19-1 1 16,-10 2-2-16,-29 2 1 15,-215-23-1589-15</inkml:trace>
  <inkml:trace contextRef="#ctx0" brushRef="#br0" timeOffset="60565.54">3649 14808 1209 0,'0'0'0'0,"-14"-17"38"16,7 7 1-16,7 10 24 16,16-11 0-16,7 3-17 15,5 2 0-15,8 6-27 16,4 2 1-16,6-2-7 16,18 2 1-16,20 5-5 15,3 2 1-15,8-3-3 16,9 3 0-16,21-2-1 15,7 2 0-15,4-4-2 0,9-3 1 16,17-2-2-16,18 0 0 16,18 1-2-16,12-4 1 15,14-6-1-15,1 2 0 16,6 4 0-16,4 1 1 16,0-1-1-16,5 3 1 15,12 0 1-15,9 3 1 16,10-3 1-16,13 5 0 15,-1 2 2-15,4 4 0 16,2-1 3-16,6 0 1 16,10 1 3-16,4 1 0 15,1 3 1-15,1 3 1 16,-3 1 0-16,3 3 1 16,5 1-3-16,8-1 0 15,3-3-1-15,6 0 0 0,7 0 0 16,4-3 0-16,6-9 0 15,8-2 1-15,16 2-3 16,5-4 0-16,-7-4-3 16,7 1 1-16,9 3 0 15,9 2 1-15,12 1-1 16,16 2 0-16,2 1-2 16,9-2 1-16,7-2-2 15,5-2 0-15,12 1 0 16,2-1 0-16,6 1 0 15,3 1 0-15,7 0-2 0,9 6 1 16,-1 4-1-16,8 4 1 16,12 4 0-16,-6 3 0 15,-6 1 0-15,-16 1 1 16,-15 0 2-16,-16-2 1 16,-8 3 3-16,-18 2 0 15,-27 0 0-15,-29-1 0 16,-19-2 7-16,-32-4 1 15,-25-5 4-15,-30-4 0 16,-33-3 0-16,-28-3 1 16,-33-2-11-16,-32-4 1 15,-40-6-8-15,-33-6 1 16,-60 9-1736-16</inkml:trace>
  <inkml:trace contextRef="#ctx0" brushRef="#br0" timeOffset="61250.02">4879 16075 1399 0,'53'-8'0'0,"88"-17"47"16,58-1 1-16,36 6 33 16,29 7 0-16,20 10-23 15,16 5 0-15,5 1-33 16,25 4 1-16,20 5-11 0,11-3 1 15,4-9-6-15,11-2 1 16,33-1-4-16,11-6 1 16,10-8 11-16,-1-1 1 15,-4 5 12-15,-7-1 1 16,-16 0 4-16,-14 2 1 16,-23 7-4-16,-17 11 1 15,-4 10-10-15,-19 10 1 16,-26 7-9-16,-20 0 1 15,-279-33-1686-15</inkml:trace>
</inkml:ink>
</file>

<file path=ppt/ink/ink5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42:11.841"/>
    </inkml:context>
    <inkml:brush xml:id="br0">
      <inkml:brushProperty name="width" value="0.05292" units="cm"/>
      <inkml:brushProperty name="height" value="0.05292" units="cm"/>
      <inkml:brushProperty name="color" value="#FF0000"/>
    </inkml:brush>
  </inkml:definitions>
  <inkml:trace contextRef="#ctx0" brushRef="#br0">27831 12365 1075 0,'0'0'0'15,"60"-14"25"-15,0 2 1 16,8 7 24-16,5 3 0 16,3-1 40-16,3 1 0 15,6 0-29-15,6 0 1 16,3 2-21-16,6 0 0 0,15 4-3 16,1 4 0-16,4 6 2 15,6-2 1-15,9 4-13 16,10 0 1-16,12 3 8 15,2-4 1-15,1-4-2 16,4-5 0-16,0-2 7 16,-3-1 1-16,-2 1-11 15,-6 1 1-15,-6 4-1 16,-8-2 0-16,-7-2-6 0,-1 3 0 16,-3 8-23-16,-8 1 0 15,-120-17-1695-15</inkml:trace>
  <inkml:trace contextRef="#ctx0" brushRef="#br0" timeOffset="2301.96">3958 13130 817 0,'16'5'0'16,"33"9"13"-16,11 0 0 16,7-2 10-16,2 0 1 0,7 3 7 15,7-6 1 1,16-4 1-16,0 0 0 15,-4 2-4-15,9 0 0 0,18 0 1 16,-6-3 1-16,-7-4-5 16,4 3 0-16,12 6-1 15,2 1 0-15,-5-3 2 16,0 0 0-16,8 0 1 16,3-7 1-16,6 2 4 15,2-2 0-15,-5-2-3 16,9-1 0-16,6 6-5 0,3 0 1 15,-1 3-6-15,-8-1 0 16,-4 2 0-16,2-4 1 16,10 6-2-16,8 0 0 15,5-3 1-15,-9 0 0 16,-13-6-3-16,6 1 0 16,4 5-1-16,8-1 1 15,5-2-1-15,-4-1 0 16,-6-2-2-16,-4-2 0 15,6-3 2-15,3 3 1 16,6 6-3-16,-4-1 1 16,2-5 1-16,-4-3 1 15,-3-2-3-15,3-1 1 16,4-3 0-16,1 3 0 16,11 1 0-16,-3 0 0 15,-11-2-2-15,-3-3 1 0,-8 0-2 16,1 3 0-16,4 4-3 15,6 0 1-15,2-4-2 16,-4-3 1-16,-5 2-2 16,-1 1 0-16,-3 0 0 15,8 1 0-15,6-3-2 16,1 1 1-16,-6 0 0 16,-3-1 0-16,-6-1 3 15,1 0 0-15,8-4-2 16,2 4 1-16,2-2 4 0,-7 2 1 15,-2-5-1-15,-7 1 1 16,1 4 2-16,4 4 0 16,2-1-1-16,2 4 0 15,-4 1 0-15,-3 1 1 16,-2 0-2-16,3-1 0 16,4 2-2-16,-8-1 1 15,-3-2-2-15,-1-1 1 16,-2 6-3-16,-6 0 1 15,8 0-1-15,-1-1 0 16,-2-3-2-16,-1 3 1 16,0 1-1-16,0 1 1 15,-4 1-2-15,-4 0 1 16,-3-4-2-16,1 0 1 16,1 4-1-16,-7 1 0 15,-7 1-1-15,4-1 0 0,5 1-1 16,-2-2 0-16,-8-2-1 15,1 1 1-15,4 3-1 16,-6-2 1-16,-5-2 0 16,4 3 0-16,7-1-1 15,1 1 1-15,-8 1-1 16,5-3 1-16,3-1-1 16,2 4 1-16,1 3-1 15,1 0 1-15,-6-2 0 16,6-2 0-16,-1 2 0 15,-1 2 1-15,-7-1-1 0,5-3 0 16,4 2 1-16,0 2 0 16,0-2-1-16,2-1 1 15,7 1 0-15,2 2 1 16,8-2-2-16,-1-1 0 16,-6-1 0-16,2 2 0 15,6 0-1-15,1 1 0 16,-2-1 0-16,1 0 0 15,-3 0-1-15,4 2 1 16,2 2 0-16,9-1 0 16,-4 1 0-16,-3 0 0 15,0-1 0-15,3 1 1 16,7 1-1-16,-1-4 1 16,-3 1 1-16,1-7 0 15,-2 1 1-15,5 3 0 0,2-1 2 16,-1-1 0-1,1-2-1-15,-5 0 1 0,-8-2 1 16,-4-3 0-16,-6-2-1 16,-7 2 1-16,-5 1-1 15,-6 1 1-15,-12-2 1 16,-5 0 0-16,-5 1 2 16,-8 1 0-16,-3-6-2 15,-7 2 1-15,-9 5-1 16,-9 2 0-16,-8 0-4 15,-13-1 1-15,-18-1-5 0,-12-14 0 16,-14 16-2028-16</inkml:trace>
  <inkml:trace contextRef="#ctx0" brushRef="#br0" timeOffset="5033.99">3817 13893 1097 0,'0'0'0'0,"0"0"32"15,-5-26 1-15,5 26 17 16,5-9 0-16,7 6-14 16,8-1 1-16,12-1-17 0,3-2 0 15,2 4-8-15,7-1 1 16,7 6-4-16,2 2 0 16,2-1-2-16,-2 4 0 15,1 0-2-15,15 2 1 16,12 1-3-16,4 2 0 15,-4 2-1-15,0-2 1 16,6-2-1-16,4 1 0 16,12-4 0-16,-3-2 0 15,-5-5 1-15,8 2 0 16,6 1 4-16,4 1 1 16,-11-3-1-16,8-1 0 15,11 2 2-15,-2 1 1 16,-3 3-1-16,2-5 1 15,13 1-1-15,-1-2 0 16,6 0 4-16,0-2 1 16,-6-3 1-16,6 0 0 15,12 2 1-15,-3-1 0 0,-6 1-2 16,2 1 0-16,-1 2-2 16,-3 3 1-16,8 3-2 15,-6-5 0-15,-10 4 3 16,3 1 0-16,8 1 0 15,-3 1 1-15,-6 3-2 16,-1-1 1-16,1-3 0 16,-1-2 0-16,1 0-2 15,-4-3 1-15,-5 5 0 0,5 0 0 16,9 0-1-16,-6-2 0 16,-8-3-1-16,3-2 0 15,11-2-1-15,-6 0 0 16,-1 2-2-16,0 2 0 15,1 0 0-15,3-1 0 16,6-2-1-16,-8-1 1 16,-8 0 1-16,2 2 1 15,11 0-1-15,-5 2 0 16,-4 3 0-16,-6-1 0 16,10-4 0-16,-4 0 0 15,-2 0-1-15,-1 0 1 16,6 0-1-16,1 0 1 15,4 0 2-15,-8-4 1 16,-3-6 2-16,5-1 1 16,7 3 3-16,-4 1 0 15,-2 0 0-15,1 2 0 0,-1 1-3 16,1 1 1-16,-1-2-3 16,1-1 1-16,-4-2 0 15,0 4 0-15,3 4 0 16,-6 2 0-16,-8 1-1 15,-3-1 0-15,9-2-2 16,-6 5 1-16,-6 1-2 16,-3 4 1-16,8 0-1 15,-2 2 0-15,-6-1-2 0,-2-4 0 16,6-4-2-16,0 1 1 16,0-1-1-16,-2 1 1 15,9-3-2-15,2 3 0 16,-7-2 0-16,2 1 1 15,7 4 0-15,-1-2 0 16,-4 4-1-16,5-1 0 16,8-1-1-16,-1 0 1 15,-8 0-1-15,1 4 1 16,7-5-1-16,2 3 0 16,1 3 0-16,-7-3 1 15,4-4-1-15,0-1 0 16,3 1 0-16,-2 0 1 15,3-2 0-15,4-3 0 16,10-1 0-16,-3-3 1 16,4 1 0-16,-6-1 0 15,-5-1 1-15,4 0 1 0,0 1 1 16,0-1 1-16,-8-2 1 16,-4-1 0-16,-4 6 0 15,-12-2 0-15,-9-1-2 16,-5 0 0-16,-8 2 2 15,-3 1 1-15,-10 2 1 16,-16 2 0-16,-11-4-1 16,-9 0 0-16,-10 0-1 15,-6 2 0-15,-8-5-1 0,-6 2 1 16,-3-1 0 0,-9 4 1-16,9-8-3 0,-7-1 0 15,1-3-2-15,-3-9 1 16,4-5-2-16,10-8 0 15,-14 34-2165-15</inkml:trace>
  <inkml:trace contextRef="#ctx0" brushRef="#br0" timeOffset="12267.74">12515 15971 1030 0,'24'6'0'16,"42"9"34"-16,13 1 0 15,2-2 35-15,11-1 0 16,7 5-7-16,0-1 0 16,-2-1-24-16,8-1 0 0,15 2-15 15,2 1 0-15,3-1-4 16,1-1 1-16,9-3-4 15,6 3 0-15,13 3 1 16,3-2 0-16,3 1-4 16,10-4 0-16,8-4-2 15,11-1 1-15,1-1 0 16,4-1 1-16,0-5-2 16,7 0 0-16,2 3-2 0,-4-2 0 15,-3-3 6-15,2 2 1 16,1 1 4-16,7-1 0 15,4-4 2-15,11-1 1 16,3 0 1-16,2-1 0 16,8-1-3-16,4-4 1 15,13-3-4-15,-2 0 0 16,8 5-1-16,-1 2 0 16,-2 3-3-16,3 0 0 15,15-1-2-15,8 1 1 16,15 0-2-16,3 1 0 15,11-3-1-15,-2 3 1 16,0 1-2-16,10-2 1 16,11-2-1-16,11-1 1 15,-4-3-1-15,5 2 0 16,15 3 3-16,-2-4 0 16,-6-2 1-16,8-1 0 0,13 3 5 15,-6 2 0-15,-9 1 2 16,-22 4 1-16,-8 7 3 15,-18 4 1-15,-22 1 11 16,-22 0 0-16,-14-2-1 16,-22 4 1-16,-20 0-1 15,-20-2 0-15,-17-2-1 16,-24-1 0-16,-24-2-9 16,-14 0 0-16,-14 2-10 15,-14-2 1-15,-18-2-5 0,-15-14 0 16,-45 9-2029-16</inkml:trace>
  <inkml:trace contextRef="#ctx0" brushRef="#br0" timeOffset="13794.23">2579 17004 1310 0,'23'4'0'16,"31"6"35"-16,13 4 0 16,8 0 37-16,4-2 0 15,2-3-19-15,9-2 1 16,7 1-30-16,7 3 1 15,0-1-10-15,7 1 0 16,11-5-5-16,10 1 1 16,8 2-5-16,8 3 0 15,5 0-2-15,11 0 0 16,13 0 0-16,11-1 1 16,12-3-1-16,6-2 0 15,8-5-2-15,2-1 1 0,1-5-1 16,9-3 1-16,4-3-1 15,-1 4 1-15,2 6-1 16,4-1 1-16,1 2-1 16,13-2 0-16,10-5 2 15,4 0 1-15,5 2 2 16,14 0 0-16,9-2 2 16,5 2 0-16,-6 3 0 15,13-1 1-15,8-4-1 16,4 1 1-16,6 3-3 15,-5 1 1-15,-4 1 6 0,4 1 0 16,19 0 5-16,-7 0 0 16,-7 0 2-16,11 0 1 15,14 0 4-15,1 0 0 16,-8 0-5-16,5 0 0 16,21 0-2-16,9 1 1 15,-2 1-2-15,-3 3 0 16,1 0-3-16,-7 4 0 15,1 3 0-15,-10 0 0 16,-13-1 0-16,-6-1 0 16,-5 0 2-16,-11 2 1 15,-2 1-3-15,-4-5 1 16,-3-4-1-16,1-6 1 16,-3-3 3-16,-15 0 1 15,-13 1 3-15,-10-1 1 16,-7-5-2-16,-16 1 0 0,-14 2 5 15,-14 2 1-15,-13-4-4 16,-17 2 1-16,-15 4-3 16,-24 3 0-16,-23 1 0 15,-16 1 1-15,-12 0-1 16,-16 0 1-16,-19 3-5 16,-15-2 1-16,-19-3-4 15,-11 0 1-15,-4 2-5 16,-7 0 1-16,-8-2-6 15,9-2 0-15,-9 2-4 16,14-17 0-16,-14 17-2122 0</inkml:trace>
</inkml:ink>
</file>

<file path=ppt/ink/ink5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42:42.157"/>
    </inkml:context>
    <inkml:brush xml:id="br0">
      <inkml:brushProperty name="width" value="0.05292" units="cm"/>
      <inkml:brushProperty name="height" value="0.05292" units="cm"/>
      <inkml:brushProperty name="color" value="#FF0000"/>
    </inkml:brush>
  </inkml:definitions>
  <inkml:trace contextRef="#ctx0" brushRef="#br0">28626 7961 1467 0,'0'0'0'16,"-2"-21"38"-16,-1 5 0 15,1 4 34-15,7 3 0 16,6 1-14-16,10-1 1 16,13-5-26-16,4 4 0 15,3 1-16-15,5 6 1 16,7-4-2-16,7 5 0 0,3 7-1 15,11 2 1-15,20 2-3 16,10-6 0-16,5-1-1 16,9-4 0-16,8-1-3 15,-3-4 1-15,-3 4-3 16,-5-3 0-16,-4-2 1 16,-9 3 1-16,-8 10 4 15,-10 3 0-15,-10 8 3 16,-3 6 1-16,-8 11 4 0,-4 16 1 15,-8 8 1-15,-5 14 1 16,-4 12-3-16,-1 19 1 16,-3 30-2-16,-1 20 0 15,1 35-6-15,-5 29 1 16,-5 25-4-16,-7 13 0 16,-6 4-3-16,-7 3 0 15,-2-1-1-15,-6-16 1 16,-2-9-1-16,0-12 0 15,4-10-1-15,3-19 0 16,2-12-1-16,-5-20 0 16,-2-15 1-16,-4-17 1 15,-1-21 0-15,-2-15 0 16,-3-16 0-16,-5-11 0 16,-2-11 3-16,-4-12 1 15,1-11 5-15,-6-10 0 16,-8-4 3-16,-10-7 0 15,-7-9 2-15,-11-4 1 0,-12-4 0 16,-7-1 1-16,-9 3 7 16,-9 1 1-16,-10 0 4 15,-7 4 0-15,-8 3-4 16,-10 6 1-16,-9 6-5 16,-19 7 0-16,-16 6-4 15,-27 4 0-15,-30-1-11 16,-22 0 1-16,-29 9-6 15,-24 1 1-15,-22 4-7 0,-8 3 1 16,5-3-3-16,14-20 1 16,321-27-2231-16</inkml:trace>
</inkml:ink>
</file>

<file path=ppt/ink/ink5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42:54.844"/>
    </inkml:context>
    <inkml:brush xml:id="br0">
      <inkml:brushProperty name="width" value="0.05292" units="cm"/>
      <inkml:brushProperty name="height" value="0.05292" units="cm"/>
      <inkml:brushProperty name="color" value="#FF0000"/>
    </inkml:brush>
  </inkml:definitions>
  <inkml:trace contextRef="#ctx0" brushRef="#br0">17198 11432 1332 0,'0'0'0'16,"0"0"33"-16,0 0 1 15,21 5 41-15,-12-5 0 16,3 0-8-16,2-1 0 15,4-3-23-15,0 1 0 16,5 3-19-16,3 3 1 16,6 1 0-16,5 4 1 15,9 1-4-15,3 3 0 16,9 0-1-16,-1-2 1 16,1 1 0-16,0-3 0 15,9 1-2-15,9 2 0 16,10-3 3-16,1-3 0 15,-1-1 0-15,2 1 1 16,10 2 2-16,4 0 0 0,2 0-1 16,5 1 0-16,11 1-1 15,0 0 1-15,0-4 10 16,2 0 0-16,14 4 2 16,-6-6 0-16,-3-1-1 15,4 0 0-15,6 3-5 16,8 2 0-16,7 0-3 15,-8 0 0-15,-4-11-2 16,-1 4 0-16,11 4-4 0,0-3 0 16,3-1 0-16,4 0 0 15,-2-1-5-15,6-5 1 16,-1 3-4-16,6 3 1 16,5 0-1-16,-1-3 1 15,-1-1-3-15,2-1 0 16,2-4-1-16,3 1 0 15,3 1-2-15,2 1 1 16,4 0-1-16,6 0 0 16,6 1-1-16,12-2 1 15,-1-3 0-15,3-1 1 16,-2 5-1-16,-1 0 0 16,9-6 0-16,1 4 0 15,5-1-1-15,-1 5 1 16,-2-4-1-16,6-3 0 15,3 3-1-15,-1-1 1 16,-9-3-1-16,-1 2 1 16,-8-1 1-16,-5 1 0 0,-4 0 1 15,-9-1 1-15,-8 1 4 16,-10 1 1-16,-10 0 0 16,-10 1 0-16,-8-3 0 15,-15 3 1-15,-20-1-1 16,-12 4 0-16,-8-4-1 15,-4 2 1-15,-13 2-3 16,-12 2 1-16,-15-1-2 16,-10 2 0-16,-15 1-5 0,-8-1 1 15,-6-1-3-15,-8 3 1 16,2-7-6-16,-16 1 0 16,-14-6-2-16,-14-10 1 15,42 22-2578-15</inkml:trace>
  <inkml:trace contextRef="#ctx0" brushRef="#br0" timeOffset="1847.85">3586 12586 1265 0,'19'0'0'16,"43"-1"38"-16,16-1 1 15,12 5 34-15,5 4 1 16,9 2-16-16,9 1 0 16,0-4-24-16,3 0 1 15,6-4-15-15,0 2 1 16,6 1-3-16,3-2 0 15,3 1 3-15,5-1 0 16,20-1 1-16,5-2 0 16,7-2 1-16,4-3 0 0,-8 2-4 15,5-1 0-15,6-1-3 16,7-2 0-16,4-2 3 16,5-1 1-16,3 0-2 15,3-1 1-15,2 1-1 16,1-1 0-16,-3 1 2 15,-5 0 0-15,-1-1 1 16,4 3 0-16,-4 4-2 16,2-3 1-16,5-1-1 15,-2-1 0-15,7 0 3 0,3 1 1 16,-8-1-3-16,5-1 1 16,8-1-4-16,1 3 1 15,2 1-5-15,-9-2 0 16,-2 2 0-16,2 2 0 15,-3-4-2-15,3 6 1 16,-2 3 2-16,1 0 0 16,10-7 0-16,-4 2 1 15,-5 5-2-15,4-4 1 16,9-6 0-16,-5-1 0 16,1 1-2-16,-3 3 1 15,-4-2 0-15,0 3 1 16,-2 0 1-16,-2 1 1 15,-3 0 0-15,-5 0 0 16,-3 0-2-16,-6-1 1 16,2 1-2-16,-1 0 0 15,8 0 0-15,-4 1 1 0,-4 1-2 16,1-1 0-16,6 3-3 16,-1-6 1-16,-7 2-3 15,3-4 1-15,7 4-2 16,-5 0 0-16,0-1-3 15,0 5 1-15,2 1-1 16,4 1 1-16,1 3 0 16,1-4 0-16,7 2-1 15,-3 1 1-15,7 0 0 16,1 1 1-16,6-4-1 0,-3 0 0 16,4 3-2-16,5 3 1 15,-9-3-1-15,10 2 1 16,8-1-1-16,5-1 1 15,3 1-1-15,-1-1 0 16,1 1 0-16,0 2 1 16,6 0 1-16,5 1 1 15,9 1 1-15,-2-1 1 16,5 2 0-16,1 1 0 16,-1 1 0-16,-8-3 1 15,-3 3 3-15,-1-1 0 16,6 2 1-16,-5-2 1 15,-6 1 0-15,-9-6 1 16,2 2 2-16,-9 3 1 16,-8 1 0-16,-13-3 0 0,-16-1-3 15,-13 0 1 1,-15 0-2-16,-22-2 1 0,-15-6 1 16,-18 1 1-16,-18 5-3 15,-12-2 1-15,-14-1 0 16,-13-2 0-16,-23-2-5 15,-11-1 1-15,-8-1-4 16,-5 1 0-16,-9 3-4 16,-2-14 1-16,-12 2-3 15,-15-2 0-15,-18 0-11 16,-10-3 0-16,57 17-2402 0</inkml:trace>
  <inkml:trace contextRef="#ctx0" brushRef="#br0" timeOffset="4714.07">3256 13976 1422 0,'0'0'0'15,"0"0"30"-15,25-21 0 16,-13 16 36-16,2 3 1 16,-1 4-12-16,1 2 1 15,0-1-29-15,7 0 0 0,2 3-11 16,5 4 1-16,13 6-6 15,12 1 1-15,10 0-4 16,9 0 1-16,6 1 0 16,16-1 0-16,18 2 0 15,10-5 0-15,7-7-1 16,14-5 1-16,12-4 3 16,28 0 0-16,26 4 5 15,11-4 0-15,16-5 0 16,17 0 1-16,13 0-2 15,18 2 0-15,18 0-1 0,1 0 1 16,4 0-1-16,9-2 1 16,-1 0 3-16,3 2 1 15,-2 3 6-15,-15 0 0 16,-15-1 12-16,-7 1 0 16,-16 4 8-16,-18-1 1 15,-16-2-2-15,-17-5 0 16,-18 0-5-16,-21 0 1 15,-20 6-8-15,-24-1 1 16,-29-3-7-16,-17-1 0 16,-12 0-19-16,-8 0 0 15,-4-4-8-15,-10-12 1 16,-49 21-1998-16</inkml:trace>
  <inkml:trace contextRef="#ctx0" brushRef="#br0" timeOffset="5680.2">6341 12559 1825 0,'0'0'0'16,"-49"-54"78"-16,-1 6 1 15,-10-4 52-15,-7 3 1 0,-8 9-66 16,-17 2 1-16,-21 2-46 16,-9 5 1-1,-5 3-10-15,-3 2 1 0,-13 4-6 16,-16 3 0-16,-12 7-2 16,-16 13 0-16,-14 13-2 15,-4 17 0-15,-6 14-2 16,3 21 0-16,-1 22-1 15,7 9 1-15,16 10-1 0,19 9 0 16,15 14-1-16,25 5 1 16,23 2-1-1,18 3 0-15,19-7-2 0,26 1 0 16,32-8-2-16,32-5 0 16,35-12-3-16,27-10 1 15,30-8-3-15,33-7 1 16,42-12-5-16,34-16 1 15,34-17-2-15,8-9 1 16,9-8-4-16,-3-17 1 16,-2-20 1-16,1-23 1 15,-8-19 3-15,-7-18 0 16,-11-15 1-16,-10-7 1 16,-15-8 4-16,-20-2 1 15,-20-6 2-15,-34 2 1 16,-26-8 1-16,-30 5 1 15,-30 5 0-15,-28-6 1 16,-32 5 3-16,-32 2 0 16,-26 1 5-16,-32 10 0 0,-29 7 1 15,-37 9 1-15,-26 8-5 16,-32 20 1-16,-24 21-4 16,-28 36 0-16,-20 36-2 15,-24 32 0-15,-20 34-1 16,0 24 0-16,-5 36-3 15,19 16 1-15,18 11-10 16,28-25 1-16,270-168-1702 16</inkml:trace>
</inkml:ink>
</file>

<file path=ppt/ink/ink5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43:54.561"/>
    </inkml:context>
    <inkml:brush xml:id="br0">
      <inkml:brushProperty name="width" value="0.05292" units="cm"/>
      <inkml:brushProperty name="height" value="0.05292" units="cm"/>
      <inkml:brushProperty name="color" value="#FF0000"/>
    </inkml:brush>
  </inkml:definitions>
  <inkml:trace contextRef="#ctx0" brushRef="#br0">15457 13735 1433 0,'0'0'0'0,"0"0"53"15,-26-17 0-15,8 5 38 16,-3-2 1-16,-8-1-34 16,-4-1 0-16,-2-1-33 0,-2-6 1 15,1-3-13 1,-4 2 0-16,-1 3-1 0,1 2 0 15,-4 0 0-15,-2 2 1 16,-5 0 2-16,-2-2 0 16,-9-2 0-16,-3 2 1 15,-6 3 4-15,-1 1 0 16,-6-3 0-16,-7-2 0 16,-12-1 5-16,-1 5 1 15,-1 2 0-15,-9 4 0 16,-6-6-1-16,-8 6 1 15,0 5-3-15,-8 5 0 16,-6 5-3-16,-9 5 1 16,-12 8-4-16,0 9 0 15,-1 13-1-15,2 5 0 16,5 5-4-16,1 6 0 16,-4 3-1-16,10 6 0 0,11 8-3 15,12 0 1-15,1-6-3 16,19 2 1-16,16 9-2 15,10-2 1-15,0-3-3 16,7 3 0-16,15 4-1 16,12 1 1-16,13 2-2 15,16 2 1-15,15-2-1 16,17-5 0-16,24-9-1 16,14-1 1-16,14-4-1 0,16-5 1 15,27-7-1-15,17-9 0 16,13-3 0-16,21-6 0 15,21-8 0-15,16-10 0 16,8-9 0-16,15-9 0 16,2-8 0-16,4-9 0 15,-2-6 0-15,-6-8 0 16,-7-8 1-16,-7-9 1 16,-9-13 4-16,-6-4 0 15,0-8 1-15,-14-4 1 16,-15-11 3-16,-21-2 0 15,-22-5 2-15,-15 0 1 16,-13-8 4-16,-19 3 0 16,-18 8 7-16,-21 4 1 15,-28 0 2-15,-21-3 1 16,-20-8-1-16,-21 8 0 16,-19 6-1-16,-20 6 0 0,-32-2-6 15,-24 7 0-15,-32 15-4 16,-31 13 0-16,-35 15-5 15,-29 19 0-15,-30 21-3 16,-34 29 0-16,-33 32-2 16,-30 29 0-16,-21 33-5 15,-11 32 1-15,0 36-5 16,-9 6 0-16,443-204-2236 16</inkml:trace>
</inkml:ink>
</file>

<file path=ppt/ink/ink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0:58:56.555"/>
    </inkml:context>
    <inkml:brush xml:id="br0">
      <inkml:brushProperty name="width" value="0.05292" units="cm"/>
      <inkml:brushProperty name="height" value="0.05292" units="cm"/>
      <inkml:brushProperty name="color" value="#FF0000"/>
    </inkml:brush>
  </inkml:definitions>
  <inkml:trace contextRef="#ctx0" brushRef="#br0">24659 6150 1108 0,'0'0'0'16,"0"0"14"-16,20-12 0 15,-12 11 26-15,3-3 0 16,7 1-3-16,5-6 0 16,8 0 3-16,5-1 0 15,1 0-15-15,3-3 0 16,6 5-6-16,5-1 1 15,4 6-4-15,10 3 0 0,13-4 5 16,8-1 1-16,6 2 0 16,10-1 1-16,13 1 2 15,10 1 1-15,9 2 14 16,11 5 0-16,14 4 7 16,12 3 1-16,12 0-6 15,4 0 1-15,7 0 6 16,2 0 0-16,-4-8-1 15,6-4 1-15,-3-4-1 16,-2-8 0-16,1 0-4 0,-4-5 1 16,-5 1-2-16,-6-1 0 15,-14-4-5-15,-6-1 0 16,-5 1 0-16,-17 4 1 16,-15 1-3-16,-16 2 0 15,-13 6-5-15,-10-1 1 16,-12 0-13-16,-15 6 0 15,-19-4-11-15,-14 5 1 16,-12 2-9-16,-24 5 0 16,13-5-2025-16</inkml:trace>
  <inkml:trace contextRef="#ctx0" brushRef="#br0" timeOffset="1667.05">3487 7165 951 0,'23'1'0'0,"41"10"20"16,11 1 0-16,3-4 20 16,9 1 1-16,6 3 5 15,2 2 0-15,-5 2-9 16,0-4 1-16,0-4-20 0,5-2 1 16,9 0 12-16,1 3 1 15,-5-5-3-15,8-1 0 16,10 4 4-16,2 0 0 15,-6-2 0-15,6-1 1 16,2 2-7-16,5 0 1 16,4 1 0-16,-3 1 1 15,6-3 0-15,6 2 1 16,10 2-2-16,3-4 0 16,1 2-4-16,-1-7 0 15,4 4 0-15,11 1 0 16,5-5-5-16,12 1 0 15,7 3-2-15,-5-1 1 16,5-3-1-16,2 0 0 16,6-3-1-16,8 3 1 0,3 3 1 15,6 1 1-15,11-2-3 16,-2-1 0-16,-1 5-1 16,5-5 1-16,8 3-3 15,7-1 1-15,9-3-4 16,2 0 1-16,1 4-3 15,4-3 0-15,2-2-1 16,9-3 1-16,1-1 6 16,8 5 0-16,3 2 3 15,-2 1 0-15,-2-6 3 0,-6 3 0 16,-3 3-2 0,-1 2 0-16,4-1-1 0,-1-1 0 15,6-3 1-15,-6 0 1 16,-3 0 1-16,-12 0 0 15,-4-7 1-15,-11 2 1 16,-14-3 0-16,-8 2 1 16,-8 3 0-16,-15-4 0 15,-17 5-2-15,-16 2 1 16,-17 5 13-16,-14 1 0 16,-16 1-3-16,-16-2 0 15,-15 3 9-15,-20 3 1 16,-20-8-4-16,-13 2 1 15,-15-5-9-15,-8 2 1 16,-11-2-8-16,0 0 0 16,0 0-9-16,-11 0 0 0,2-5-8 15,6-4 0-15,6-3-4 16,10-16 0-16,-13 28-2285 16</inkml:trace>
</inkml:ink>
</file>

<file path=ppt/ink/ink6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44:32.542"/>
    </inkml:context>
    <inkml:brush xml:id="br0">
      <inkml:brushProperty name="width" value="0.05292" units="cm"/>
      <inkml:brushProperty name="height" value="0.05292" units="cm"/>
      <inkml:brushProperty name="color" value="#FF0000"/>
    </inkml:brush>
  </inkml:definitions>
  <inkml:trace contextRef="#ctx0" brushRef="#br0">26980 6213 1243 0,'0'0'0'15,"0"0"31"-15,32-5 1 16,2 5 33-16,8 1 1 15,6-1-22-15,3-1 0 0,7-3-11 16,6-1 1-16,13-4-16 16,8 2 1-16,3-1-3 15,13 4 1-15,24 8 1 16,18-1 0-16,21-3-1 16,30 5 0-16,23 0 0 15,10 2 0-15,4-1-1 16,-1 4 1-16,-5 11-1 15,-6 5 1-15,-9 10-3 16,-18 6 1-16,-19 11-1 0,-14 16 1 16,-14 23 8-16,-24 10 1 15,-20 14 0-15,-15 12 1 16,-8 12 0-16,-16 18 0 16,-10 15-5-16,-7 12 1 15,-8 18-3-15,-6 3 1 16,-2 5 3-16,-6-9 0 15,-4-11-2-15,-5-3 1 16,-3-6 3-16,-8-7 0 16,-6-7 5-16,-8-20 0 15,-7-7 2-15,-6-26 0 16,-5-11 1-16,-8-14 0 16,-7-10 0-16,-7-7 0 15,-7-2-6-15,-11-4 1 16,-10-3-2-16,-15-5 1 15,-15 1-8-15,-6-1 0 0,2 4-2 16,-5-1 1-16,-3 0-5 16,-10 7 1-16,-1 8-4 15,-15 2 0-15,-6 1-2 16,-13 1 0-16,-7-1-3 16,-12-8 1-16,-16-4-3 15,-7-4 0-15,-15-3-1 16,3-8 0-16,-2-6-1 15,-2-2 1-15,-7 2-1 16,-6-6 1-16,4-11-1 0,-5-1 1 16,-3 2-1-16,-6-1 0 15,0-4 0-15,-4-2 0 16,1 0 0-16,-4-7 0 16,-11 2 0-16,2-1 0 15,2-1-1-15,2 0 1 16,9-1-1-16,-1-1 0 15,-3 3-2-15,4-3 1 16,10-4-1-16,3 1 1 16,1 3-2-16,3-3 1 15,0-8-1-15,2-2 0 16,0-1 0-16,6-2 0 16,-1-5 0-16,-4 0 1 15,3-5 0-15,-1-4 0 16,6-3 0-16,9-4 1 15,-3-1 0-15,3-4 0 0,5 1 0 16,5-2 0-16,0 2-1 16,4 2 1-16,1 1 0 15,1 1 0-15,1-1-1 16,-3 2 1-16,-8 1 0 16,4-1 0-16,1-2 0 15,2-8 1-15,6-9 0 16,-2-5 0-16,-5 4 0 15,0-1 1-15,-2 1-1 16,2-4 1-16,-3-2 0 16,-1 6 0-16,-1 3 0 0,-2 8 0 15,-4 8 0-15,-9 4 0 16,-6 5 0-16,-2 2 0 16,-2 2 0-16,1 3 0 15,-15 0 0-15,7 3 0 16,-2 3 0-16,2 0 1 15,-7 0-1-15,1 3 1 16,1 3-1-16,-1-3 1 16,-4 6-1-16,-6-1 1 15,-2 4-1-15,-3 1 1 16,-6-3-1-16,2 2 1 16,6 2-1-16,-1 0 1 15,1-2-1-15,-4 0 1 16,12-3-1-16,-3-2 1 15,-1 3-1-15,1 2 1 16,2 0 0-16,1 0 0 0,6-5 0 16,-6 0 0-16,6 0 1 15,-6-2 0-15,2-3 0 16,-2-4 1-16,9-5-2 16,6-3 1-16,-6-4 0 15,5-2 0-15,6-4 0 16,7-1 1-16,-4-3-1 15,9-6 1-15,19-1 0 16,1-3 1-16,10-8 0 16,-2 2 0-16,9 6-1 15,7-4 1-15,-3-2-1 0,14 2 0 16,17 1 0-16,9-4 1 16,6-8 2-16,8-1 1 15,4-2 1-15,10 0 1 16,4-1 0-16,11-1 1 15,15-3-2-15,0-11 0 16,3-11-3-16,2-13 1 16,19-10-3-16,8-11 0 15,10-11-2-15,13-8 1 16,2-8-1-16,11-9 1 16,1-6-2-16,4-6 1 15,5-2-1-15,1 4 0 16,8 1 0-16,0 9 0 15,0 6 0-15,0 13 0 16,5 11 0-16,3 11 0 0,6 22 0 16,9 3 0-16,14 17 0 15,16 5 0-15,6 11-1 16,17 4 1-16,19 6-1 16,14 7 0-16,22 0-2 15,22 5 1-15,32 6-4 16,28-2 1-16,18 3-2 15,25 3 1-15,21 3 0 16,3-1 0-16,16 2-1 16,16-10 1-16,14-5-2 15,16-4 0-15,20-5 1 0,22-7 0 16,18-9 1-16,9-3 1 16,10-2-2-16,11-1 0 15,7-6 3-15,21-3 0 16,4 1 1-16,-2-6 0 15,-5-4 1-15,6 4 0 16,12 3 1-16,11 5 0 16,3 5 0-16,-4 8 1 15,7 2 0-15,3 5 0 16,2 4 0-16,1 6 0 16,-1 3 0-16,2 4 0 15,7 8 0-15,10 5 0 16,8 8-1-16,-4-1 1 15,-7-3-1-15,8 5 1 16,8 5-2-16,3 0 1 16,4 1-1-16,9-6 1 15,-2-4-1-15,4 4 0 0,8 2 0 16,-5-2 1-16,-10 4 0 16,-8 1 0-16,-3-1 0 15,-21 3 1-15,-11 3 0 16,-12 6 0-16,-16-1 0 15,-26 5 0-15,-38 4 0 16,-20 2 0-16,-26-2 0 16,-22-1 0-16,-34 5-1 15,-21-4 0-15,-291-17-2000 0</inkml:trace>
  <inkml:trace contextRef="#ctx0" brushRef="#br0" timeOffset="2120.34">15827 5361 1321 0,'23'18'0'0,"37"32"42"16,43 35 0-16,41 39 41 15,27 28 0-15,23 18-25 16,11 12 0-16,15 15-32 16,6 11 0-16,0 5-10 15,12 20 0-15,2 18-4 0,18 12 1 16,4 5-4-16,28-3 0 15,17-5 2-15,14-9 1 16,24 1 18-16,12 1 1 16,6-2 15-16,0 0 1 15,-3 5 14-15,-4-7 0 16,-1-7-1-16,-23-13 1 16,-17-11-10-16,-8-16 1 15,-5-13-12-15,-16-25 0 16,-15-13-7-16,-11-21 0 15,-10-25-16-15,-15-20 0 16,-13-16-8-16,-16-20 0 16,-8-21-6-16,-22-37 0 15,-176 9-1909-15</inkml:trace>
  <inkml:trace contextRef="#ctx0" brushRef="#br0" timeOffset="2649.04">24821 5621 1601 0,'-82'9'0'16,"-134"11"47"-16,-62 30 0 15,-27 34 37-15,-39 14 0 16,-29 1-24-16,-24 5 1 15,-10 6-39-15,-16 6 1 16,-9 4 1-16,-8 8 0 16,-17 15-1-16,-10 20 0 15,-13 14 0-15,-24 22 1 16,-11 15-5-16,-6 9 1 16,-20 11-4-16,8-4 0 15,13-6-3-15,15-6 1 0,20 1-3 16,16-8 1-1,25-13 0-15,22-8 1 0,25-10-2 16,30-26 1-16,22-22-7 16,29-15 0-16,27 1-4 15,13-11 1-15,17-8-2 16,7 5 0-16,252-104-1764 16</inkml:trace>
  <inkml:trace contextRef="#ctx0" brushRef="#br0" timeOffset="5932.45">26980 13310 1668 0,'30'1'0'15,"57"10"51"-15,33 4 0 16,21 11 49-16,19 4 0 15,13-1-38-15,18-1 0 16,17-11-37-16,18-6 1 16,22-10-11-16,10-4 0 15,8-2-5-15,4-1 0 16,0 1 6-16,-7 2 0 16,-14 1-5-16,-10 4 0 15,-13 5-5-15,-11 0 0 16,-215-7-1702-16</inkml:trace>
  <inkml:trace contextRef="#ctx0" brushRef="#br0" timeOffset="7765.86">11045 13751 1321 0,'0'0'0'0,"0"0"45"16,-8-33 1-16,1 18 26 15,0-3 1-15,-11-8-15 16,-9 0 0-16,-1 4-27 16,-7-2 0-16,-6 1-6 0,-4 4 1 15,-14 7-2-15,-2-2 0 16,-3-1-11-16,-5 1 1 15,-3 3-3-15,-7 3 0 16,-8-8-1-16,1 2 0 16,-1 2-1-16,-3-3 0 15,-12-3-2-15,-2-3 1 16,0-1-1-16,-2-2 0 16,-10-6-1-16,-6 3 0 15,0 2 2-15,-1 5 1 16,-15-1 1-16,2 2 1 15,4 2 1-15,2 3 1 16,-15 3 0-16,-3 1 1 16,-2 0-3-16,2-1 0 15,7 4-3-15,-4-3 1 16,-3 3-1-16,-11 0 0 16,-3 0-1-16,3-2 1 0,7-3-2 15,2 2 1-15,-8 1-1 16,-5 1 1-16,-4 1-2 15,-8 7 1-15,2 1-1 16,2 8 1-16,9 5 0 16,3 3 0-16,-3 2-1 15,3 2 0-15,2 2-1 16,9 3 1-16,17 5-2 16,3 3 1-16,2 1 0 15,1 6 0-15,16 6-1 0,8 2 1 16,2 3-1-16,13 3 0 15,19-1-1-15,9 8 1 16,8 4-2-16,19-1 0 16,8-1-1-16,14-3 1 15,14 0-1-15,16-1 1 16,16 2-1-16,22-1 0 16,18-4-1-16,18-2 0 15,17-3-6-15,15-8 1 16,21-1-3-16,30 0 0 15,25-6-5-15,21-5 1 16,12-2-4-16,22-8 0 16,17-10-1-16,18-5 1 15,28-3 1-15,12-9 1 16,0-9 1-16,17-9 1 16,10-8 3-16,1 0 0 15,-13 2 2-15,-1-4 0 0,8-4 3 16,-13-4 0-16,-14-4 2 15,-5-12 0-15,-4-13 2 16,-21 0 0-16,-26 2 1 16,-29 2 0-16,-31-1 1 15,-31 1 0-15,-29-5 3 16,-34 2 1-16,-28 5 6 16,-26 3 0-16,-32 2 14 15,-31-5 0-15,-32-10 5 0,-35 0 0 16,-32 4-1-16,-33 8 1 15,-54-4-19-15,-55 6 0 16,-35 10-9-16,-50 17 0 16,-31 15-2-16,-34 20 0 15,-33 21-17-15,-29 25 0 16,452-48-1627-16</inkml:trace>
</inkml:ink>
</file>

<file path=ppt/ink/ink6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45:03.774"/>
    </inkml:context>
    <inkml:brush xml:id="br0">
      <inkml:brushProperty name="width" value="0.05292" units="cm"/>
      <inkml:brushProperty name="height" value="0.05292" units="cm"/>
      <inkml:brushProperty name="color" value="#FF0000"/>
    </inkml:brush>
  </inkml:definitions>
  <inkml:trace contextRef="#ctx0" brushRef="#br0">18556 6728 1119 0,'0'0'0'16,"-25"-12"25"-16,1-2 1 15,-6-3 29-15,-4-2 0 16,-3-5-7-16,-3-2 1 0,-1-10-12 15,-3-1 0-15,-2-1-10 16,-9 2 1-16,-13 3-9 16,-8 4 0-16,-14 4-2 15,-9 3 0-15,-9 6-1 16,-4 1 1-16,-12-3 1 16,-8 1 0-16,-8-4-1 15,-11 1 1-15,-8-1-3 0,-3-2 1 16,-6 1-5-16,-8-6 1 15,-17 2-2-15,-2-2 1 16,-12 4-2-16,-3-2 1 16,-7 0-3-16,-8 2 1 15,-3 0-1-15,-5 3 1 16,-7 5-2-16,-10 3 0 16,1-3-1-16,-5 2 0 15,-9 7-1-15,-15-1 0 16,-12 4-1-16,-6 4 1 15,5 4-2-15,-7 1 0 16,0 7-1-16,-9 0 1 16,-7 0-1-16,0 2 0 15,0 9-1-15,5 2 1 16,-5 0-1-16,0-1 1 16,-10 0-1-16,3-1 0 15,16-4 0-15,-2 3 0 0,-2 2 0 16,7-3 0-16,4-2 0 15,9 2 0-15,9 5 0 16,1-2 0-16,7-8 0 16,2 1 0-16,11 4 0 15,10 3 0-15,11 2 0 16,16-2 0-16,16 0 0 16,15 2 1-16,15 4-1 15,15 1 0-15,17-5 0 16,25 2 0-16,33 3 0 0,23 3 0 15,13 8 0-15,18-1 0 16,18 1 0-16,20 3 0 16,20 0-1-16,23 5 1 15,29-3-2-15,26 1 0 16,23-3-10-16,21-3 0 16,32-8-18-16,42 6 1 15,45 2-15-15,22-4 0 16,27-5-1-16,10-2 0 15,11-2 4-15,12 1 1 16,29 3 6-16,10-4 0 16,10 2 26-16,8-1 1 15,10-4 6-15,13 0 1 16,5-2 4-16,7 0 1 16,7 0 13-16,14-3 0 15,6-4 8-15,-1-8 1 16,9-9 4-16,4-5 0 0,7-7-2 15,-4-6 0-15,-8-2-2 16,-10-13 1-16,1-12-5 16,-16-2 1-16,-20 2-6 15,-21 0 1-15,-42 0-2 16,-21-5 1-16,-32-7 3 16,-34-4 0-16,-40-3 8 15,-39-2 0-15,-47 2 8 16,-38 2 1-16,-24 3-2 15,-32-12 1-15,-35-7-2 0,-34-5 1 16,-35-3-8-16,-34-1 1 16,-40 1-5-16,-44-1 0 15,-59-3-6-15,-54 11 1 16,-44 6-8-16,-38 18 1 16,-29 11-7-16,-41 18 0 15,-35 14-5-15,-30 16 0 16,-30 25-4-16,-18 16 1 15,-31 21-10-15,-8 24 0 16,-14 36-11-16,-10 21 0 16,603-147-1648-16</inkml:trace>
  <inkml:trace contextRef="#ctx0" brushRef="#br0" timeOffset="8343.03">26846 7495 1534 0,'0'0'0'16,"22"9"49"-16,-7-1 0 15,3 4 39-15,-2 1 0 16,2-1-19-16,3-4 0 16,0-4-26-16,0-4 0 15,2-4-18-15,-2-1 0 16,-7 2 0-16,0-2 1 16,2 1-4-16,0 1 1 15,0-1-3-15,-2 1 0 16,0-3 1-16,-1 0 1 15,-5 0-3-15,3 3 1 16,1 1-2-16,4-1 1 16,-3-4-4-16,-3 0 1 0,-1 3-3 15,0 1 1-15,0-4-2 16,1-2 0-16,-3 4-3 16,0 0 0-16,4 2-1 15,1-4 1-15,1 3-2 16,-3 2 0-16,-3-3 0 15,-7 5 0-15,11-3-2 16,-11 3 1-16,10-4 2 16,-10 4 1-16,7 4 1 15,-7-4 0-15,8 1 2 16,-8-1 0-16,0 0-1 0,0 0 1 16,7 0 0-16,-7 0 1 15,0 0 2-15,0 0 1 16,7 4 0-16,-7-4 0 15,0 0 2-15,0 0 0 16,0 0 0-16,0 0 0 16,-6 9-1-16,6-9 1 15,0 0-3-15,-8 3 0 16,8-3-2-16,-8 7 1 16,8-7-3-16,-10 5 1 15,10-5-2-15,0 0 1 16,-7 0-1-16,7 0 0 15,0 0-2-15,0 0 0 16,-7 9-1-16,7-9 1 0,0 0-3 16,0 0 0-1,-7 0-1-15,7 0 0 0,0 0 0 16,0 0 1-16,-7 0-1 16,7 0 1-16,-7 0 0 15,7 0 0-15,0 0-1 16,0 0 1-16,-7 0-2 15,7 0 0-15,0 0-1 16,0 0 1-16,-8 0-2 16,8 0 1-16,0 0-2 15,0 0 1-15,-3 5-1 0,3-5 0 16,0 0 0 0,0 0 0-16,-7 0 0 0,7 0 0 15,0 0-5-15,-7-9 1 16,7 9-19-16,-7-12 0 15,7 12-2182-15</inkml:trace>
  <inkml:trace contextRef="#ctx0" brushRef="#br0" timeOffset="35799.79">5154 7507 1523 0,'0'0'0'0,"-46"-12"51"0,6 3 1 16,-10 9 33-16,-10 4 0 15,-5 10-32-15,0 6 0 16,-6 1-35-16,-3 3 1 16,-16 1-9-16,-5 8 1 15,-4 8-4-15,4 13 0 16,-4 5-2-16,-3 18 1 15,1 15-3-15,1 22 1 0,6 11-4 16,-6 15 1-16,-4 6-1 16,7 4 0-16,19 11-1 15,9 9 0-15,11-1-2 16,12-4 1-16,14-8-4 16,20-8 0-16,21-9-3 15,19-8 1-15,20-23-3 16,17-4 0-16,25-10 0 15,21-5 1-15,16-10 2 0,27 0 1 16,17-4 3 0,24-4 1-16,21 1 1 15,15-5 0-15,17-8 1 0,19-3 0 16,17-12 0-16,14 0 1 16,14-3 0-16,9-4 0 15,0-10 0-15,21-2 1 16,15-6 0-16,4-2 1 15,10-1 1-15,8 2 0 16,12-3 2-16,8-3 1 16,10 6 1-16,13 0 1 15,6 0 0-15,5-5 1 16,6-5-2-16,7-4 0 16,11-3 3-16,3-4 0 15,10-3 1-15,4-4 1 16,4-3-1-16,11-2 0 15,8-1 0-15,18 1 0 0,7 2-1 16,-5-2 0 0,-7-9-1-16,3-2 1 0,4-5-3 15,9 1 1-15,4 1-1 16,-4-1 1-16,-9-4-2 16,0-4 0-16,3-4 0 15,4 1 1-15,3-3-1 16,-1-2 1-16,-9-5-1 15,-11 1 1-15,-7-5 0 16,-5 3 0-16,-5 2 1 0,-8 1 1 16,-6-6 0-16,-10 0 0 15,-8 1 0-15,-16-1 0 16,-7-8-1-16,-16 5 1 16,-17 3-2-16,-22 4 0 15,-12 5-2-15,-23 0 0 16,-30-2-2-16,-23-1 1 15,-30-3-1-15,-27 0 0 16,-29 4-2-16,-27-3 0 16,-30 3-1-16,-28 0 1 15,-26-1-1-15,-29 1 1 16,-28-7-1-16,-28 1 0 16,-29-10 0-16,-32-2 0 15,-37 2-1-15,-27 3 1 16,-31 1-1-16,-41-3 0 15,-38-2-2-15,-37 1 1 16,-31 10-2-16,-34 2 0 0,-29 6-1 16,-19 4 0-1,-12 6-1-15,-21-1 1 0,-5-6-1 16,-13-3 0-16,-4 0 0 16,-2-1 1-16,-8-3 0 15,-16-1 1-15,-7 2-1 16,-2 1 0-16,-1 4 2 15,-11-1 1-15,-11 5 1 16,-17 1 0-16,-4-2 0 16,-3 9 1-16,-8 8 0 15,-2 9 0-15,-3 7 1 0,-10 6 0 16,-15-3 1-16,1 8 0 16,-6 4 1-16,4 1 1 15,-3-6 1-15,3-1 0 16,10 0 0-16,2 0 1 15,-1 4-1-15,3 0 0 16,5-12 1-16,16-4 1 16,6-7 0-16,3-4 0 15,0 0 0-15,0-6 1 16,-2-8-2-16,9-1 0 16,9 1 0-16,0 4 1 15,9 1-2-15,-4 10 1 16,7 4-1-16,-3 14 1 15,-4 13-1-15,3 9 0 16,1 8-2-16,9 12 0 16,5 12-1-16,17 15 1 0,6 13-2 15,12 10 1-15,17 10-2 16,17 2 0-16,400-102-1766 16</inkml:trace>
  <inkml:trace contextRef="#ctx0" brushRef="#br0" timeOffset="43578.56">13282 14485 1231 0,'0'0'0'16,"25"0"43"-16,5 2 1 16,17 1 40-16,10 4 1 15,1 3-19-15,4 1 0 16,1-3-31-16,10 1 0 16,8 3-12-16,9 2 1 15,14 2-6-15,5 1 0 16,11 2-2-16,9 0 1 15,8-2 5-15,8-5 0 16,14-3 1-16,10 0 0 16,6-1 6-16,-1-1 0 15,-1-2-1-15,-5-3 1 16,3 0 3-16,4 1 1 0,1 1 8 16,0-3 1-16,-12-1 17 15,-12 0 1-15,-16-1-2 16,-9 1 1-16,-14 7 3 15,-14 0 1-15,-13 0-18 16,-10-1 1-16,-13-2-10 16,-12 1 1-16,-12 0 3 15,-12 0 0-15,-8 1-4 16,-10-3 0-16,0-3-7 16,-9 0 0-16,0 0-11 0,5 0 0 15,-5 0-8-15,5-12 1 16,-5 12-2224-16</inkml:trace>
</inkml:ink>
</file>

<file path=ppt/ink/ink6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45:57.226"/>
    </inkml:context>
    <inkml:brush xml:id="br0">
      <inkml:brushProperty name="width" value="0.05292" units="cm"/>
      <inkml:brushProperty name="height" value="0.05292" units="cm"/>
      <inkml:brushProperty name="color" value="#FF0000"/>
    </inkml:brush>
  </inkml:definitions>
  <inkml:trace contextRef="#ctx0" brushRef="#br0">3944 8057 727 0,'23'0'0'15,"44"4"15"-15,9-1 1 16,-4-3 22-16,11 0 0 16,14 4 8-16,-2 1 0 15,6-1-15-15,1 4 0 16,11 1-17-16,0-1 0 16,2 5 1-16,10-1 0 15,14 0 3-15,2 2 0 16,-1 5 0-16,4-7 0 15,10 0 2-15,8 0 0 16,11 2-3-16,2-2 0 16,1 0 4-16,-3-3 0 0,3-1-4 15,1-1 1-15,-1-1-3 16,7-3 0-16,4 0 16 16,2 3 1-16,14-6 6 15,0 0 1-15,-6 0 2 16,8-6 0-16,-2 3-5 15,8 0 0-15,3-10-8 16,6 0 1-16,1 0-3 16,1-2 0-16,7-6-4 0,-3 4 1 15,0 1-3-15,0-1 0 16,8 0-2-16,6-2 1 16,-5 1-1-16,-1 3 0 15,1 1-1-15,5-2 0 16,0-1-3-16,3 1 1 15,-6 4 6-15,-5 0 0 16,-4-3-3-16,-4 4 0 16,-7 11-3-16,-9 0 1 15,0 2-3-15,4 1 1 16,0 1-1-16,5-2 1 16,-6-2-2-16,4-2 1 15,4-3 0-15,-5-2 0 16,1 0-1-16,0 2 0 15,5-7-1-15,4 3 0 16,-1 0-1-16,1 4 0 16,1 2-1-16,8-4 1 0,0 5-3 15,3 0 1-15,8 0-1 16,-1-1 1-16,2 3-1 16,-1 0 1-16,5 0 1 15,1-3 0-15,4-1 1 16,0 4 1-16,7 7-1 15,7-4 1-15,6 1-3 16,-3-2 1-16,1-2-2 16,0 0 0-16,5 3-2 0,-2-3 1 15,0 4-2-15,2-4 1 16,9-4-1-16,5 1 1 16,12 3 1-16,0 3 0 15,-5-3 1-15,4 4 0 16,-7-4 1-16,4 1 1 15,1 1 1-15,-5-2 1 16,-6 0-1-16,-7 2 0 16,-1 1 5-16,-9-1 1 15,-6 1 0-15,-9-4 0 16,-4-10 0-16,-8 3 1 16,0 2-1-16,-16 3 1 15,-13-4-3-15,-17 0 1 16,-14 0-2-16,-14-5 0 15,-10 3-2-15,-22-3 0 16,-17 4 1-16,-15-4 0 0,-13 3-1 16,-13-8 0-16,-16-2-1 15,-14 1 1-15,-15-1-4 16,-13 2 0-16,-8 0-5 16,-8-1 0-16,-8 4-3 15,-13 4 0-15,14 10-2069 16</inkml:trace>
  <inkml:trace contextRef="#ctx0" brushRef="#br0" timeOffset="1934.82">3276 8966 851 0,'0'0'0'0,"21"-17"10"0,-7 5 1 15,0 3 26-15,-2-1 0 16,4-6 6-16,5-1 1 15,2 1-10-15,4 7 1 16,4 18-13-16,5 3 0 16,6 2-5-16,7 5 1 15,6 4-2-15,3-3 0 16,4-6-1-16,2 0 1 16,1 0-3-16,14-2 1 15,4-2-2-15,7-1 1 16,-5-4-2-16,5 2 0 15,14 2-3-15,0-4 1 16,0 2-2-16,4-4 0 16,10 8-2-16,5-1 1 15,-6 1-1-15,4 1 1 16,6 0-2-16,4 3 1 0,-9-3-1 16,3 2 0-16,7-2 0 15,4-3 1-15,3 0 3 16,9-2 1-16,-6-2 5 15,6-5 1-15,2-5 1 16,15-2 0-16,3 2 1 16,-6-1 0-16,-3-1-2 15,0-1 0-15,0-6-2 16,10 4 0-16,4 1 2 0,3 2 1 16,4 2 1-16,-4 1 1 15,-5 3-3-15,-3 1 1 16,-2 0-3-16,3 1 1 15,6 6 2-15,-2-3 0 16,1-1 0-16,-6-1 0 16,3-2-4-16,-9 3 1 15,1-1 1-15,4 5 1 16,6-2-4-16,2 4 1 16,-4-2 2-16,-2 0 0 15,-7-2-2-15,8-3 1 16,2-1-3-16,5 1 0 15,8 0 1-15,0-4 0 16,6-1 1-16,10-3 0 16,3 1-1-16,-1 2 0 15,4-6 1-15,1 0 1 16,2-1-3-16,0 3 0 0,-7 4-1 16,10-1 0-16,4 1-2 15,0-2 1-15,-2-4 0 16,2 0 1-16,9 6 2 15,-4-4 1-15,7-2 1 16,-1 2 0-16,3-1-1 16,2 2 1-16,-6 1-2 15,11 2 1-15,1 3 0 16,-3 0 1-16,-3 0-2 16,1 0 1-16,3 2-2 15,1-1 1-15,5 1-3 0,2-4 1 16,6-1-1-16,1 3 0 15,4 0 0-15,-4 0 0 16,7 2-1-16,2 1 1 16,15 4 0-16,-5-2 0 15,8 2-2-15,-4 2 1 16,-1-1 2-16,-5-1 1 16,5 2-1-16,5 0 1 15,6-1-1-15,3 4 1 16,12-3-1-16,-2 3 0 15,-9-3 0-15,0 3 0 16,-8-3 3-16,5-1 0 16,-1-1-3-16,3-5 1 15,-4-2-1-15,-14 2 1 16,-20 3 2-16,-8-5 1 16,-16 0-3-16,-18 1 0 0,-23 3-1 15,-23-1 1-15,-21-8-1 16,-17 3 0-16,-17 2-1 15,-17-1 1-15,-17-6-4 16,-22 2 0-16,-23-4-3 16,-26-3 1-16,-2 12-1949 15</inkml:trace>
  <inkml:trace contextRef="#ctx0" brushRef="#br0" timeOffset="2919.25">3388 10610 1007 0,'22'-3'0'16,"38"-8"45"-16,26 1 1 15,18 3 36-15,21 2 1 16,20 0-24-16,17 1 1 15,23 4-26-15,18 4 1 0,11 1-12 16,20 2 0-16,19 3-6 16,-1 0 1-16,2 3-6 15,7-3 1-15,5-1-1 16,11-6 1-16,7-8 18 16,9-2 0-16,9 2 11 15,1-7 1-15,-10-6-17 16,-13-6 1-16,-3-9 1 0,-3 0 1 15,-3-3 25-15,-19 1 1 16,-12-1 4-16,-28 0 1 16,-27 1-4-16,-17 7 0 15,-18 2-13-15,-25 6 0 16,-30-3-2-16,-23 2 0 16,-13 4-7-16,-13 3 0 15,-20 7-5-15,-8 0 1 16,-10 6-3-16,-8 1 1 15,11 0-7-15,-11 0 0 16,0 0-6-16,-5 1 0 16,5-1-1966-16</inkml:trace>
</inkml:ink>
</file>

<file path=ppt/ink/ink6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46:27.859"/>
    </inkml:context>
    <inkml:brush xml:id="br0">
      <inkml:brushProperty name="width" value="0.05292" units="cm"/>
      <inkml:brushProperty name="height" value="0.05292" units="cm"/>
      <inkml:brushProperty name="color" value="#FF0000"/>
    </inkml:brush>
  </inkml:definitions>
  <inkml:trace contextRef="#ctx0" brushRef="#br0">9273 4908 1108 0,'0'0'0'0,"21"0"22"16,-10 0 1-16,-11 0 31 15,8 0 1-15,-8 0 0 16,7 0 1-16,-7 0-21 16,14-7 0-16,-14 7-14 0,9-5 1 15,-9 5-5-15,6 0 0 16,-6 0-2-16,8 3 1 15,-2 2-3-15,3 2 1 16,3 2-4-16,2 3 0 16,4 0-1-16,5 0 1 15,3-1-1-15,2-3 0 16,8 3-1-16,-8-3 1 16,-2-4-2-16,-3-2 0 15,4-2-1-15,-1 0 0 16,-3 3 2-16,0-3 1 15,-4 5 2-15,4 2 1 16,7-2 3-16,-7 2 1 16,-2 2 0-16,-1-4 1 15,10 6-1-15,-2 1 1 16,-5-2-3-16,-5-3 1 0,-4-4-2 16,-2 3 0-1,-1-3-2-15,1 6 1 0,-3-6 0 16,-4 2 0-16,4-5-1 15,-4 4 0-15,4 1-4 16,3 2 1-16,6 2-2 16,5-1 0-16,0-1 0 15,9-2 0-15,8-5-1 16,2 0 0-16,11 0-1 16,6-5 0-16,15-2-1 0,7-5 1 15,7-5 0-15,0-4 0 16,9-3-1-16,-5-4 1 15,-7-5 1-15,-8-1 0 16,-1-8 0-16,-7 1 1 16,-9-4 0-16,-9 0 0 15,-9 6 2-15,-10 7 0 16,-14-1 5-16,-13 5 0 16,-7-1 1-16,-15-1 1 15,-13 3 1-15,-13 2 0 16,-10 3-2-16,-7 6 0 15,-10 4-5-15,-8 0 1 16,-8 3-2-16,-4-3 1 16,0 4-1-16,0 2 0 15,12 6-3-15,1 9 0 16,1 12-1-16,-2 5 0 16,8 14-2-16,6 10 0 15,6 9-2-15,7 15 1 0,1 16-2 16,5 3 1-16,45-93-1692 15</inkml:trace>
  <inkml:trace contextRef="#ctx0" brushRef="#br0" timeOffset="1683.23">8788 3459 1075 0,'0'0'0'0,"-23"-8"25"16,2 1 1-16,-11-2 24 16,-9-3 0-16,-12-2-1 15,-3-5 0-15,-8-2-14 16,-3 4 0-16,4 0-18 15,-9 1 0-15,-13 8-4 16,-5 4 1-16,-11 8-3 0,-3 8 1 16,-3 5 0-16,-6 7 0 15,-4 6 6-15,-4 6 1 16,-3 9-2-16,3 9 0 16,11 4 2-16,6 0 0 15,5 0-1-15,9-4 1 16,6 0-4-16,15 6 1 15,14 6-4-15,16 2 0 16,15-11-2-16,11 1 1 16,13 0-4-16,15-1 0 15,14 5-2-15,21-3 0 16,27-2-2-16,15-9 0 16,16-10-1-16,17-8 1 15,29-11-2-15,22-10 1 16,18-13-1-16,11-13 1 15,10-11 0-15,-5-19 0 0,-9-10 0 16,-14-5 0-16,-13 0 1 16,-11-2 0-16,-19-4 0 15,-13-6 1-15,-22-9 0 16,-19 1 0-16,-26 4 0 16,-29-1 0-16,-26-2 0 15,-30 1 1-15,-31 2 0 16,-24 12 0-16,-22 20 0 15,-33 18 1-15,-33 16 0 16,-42 27 0-16,-34 30-6 0,-35 38 1 16,-23 37-1-16,-6 25 0 15,304-145-1384-15</inkml:trace>
  <inkml:trace contextRef="#ctx0" brushRef="#br0" timeOffset="11898.35">3143 6818 425 0,'0'0'0'0,"-30"0"48"0,4-7 1 15,1 2 60-15,4-2 0 16,-2 6-11-16,4 2 0 15,6 6-28-15,4-2 0 16,4 6-23-16,2 3 0 16,11 3-16-16,10 6 0 15,14-3-7-15,12 1 1 16,16 0-9-16,3-4 1 16,10 2-5-16,8 0 0 15,18-5 1-15,10 0 1 16,11-9 0-16,12-1 0 15,16-1 4-15,15-3 1 16,22 5-3-16,9-1 1 16,19-1 4-16,4 1 0 15,4-3-1-15,8 3 0 16,11 3 3-16,3 3 1 16,-1 0-3-16,10-4 1 0,4-6-2 15,2-4 0-15,4-1 5 16,10-4 1-16,12-3-1 15,9 0 1-15,1 3-1 16,3-1 1-16,-3 0-8 16,1 1 1-16,1 2 2 15,2 0 1-15,0 7-5 16,-3 2 1-16,-6-4-2 16,-10-3 1-16,-11-4-3 15,-16-6 1-15,-5 1-2 0,-16 2 0 16,-16-4-4-16,-15-1 1 15,-24-2-3-15,-22 2 1 16,-27-4 5-16,-20 0 1 16,-15-3-1-16,-16-2 0 15,-27-5 1-15,-15-7 0 16,-18-4 0-16,-20-6 1 16,-17-4 0-16,-21 3 0 15,-25-1-2-15,-11 5 1 16,-12 5 0-16,-23 2 0 15,-19 0 2-15,-16-2 1 16,-20 2-3-16,-29-3 1 16,-12-4-2-16,-16 3 0 15,-10 9 0-15,-8 0 1 16,-6 4-2-16,-9-2 0 16,-3 1-3-16,4 6 1 15,-1 5-3-15,-10 5 1 0,-11 4-2 16,4-2 0-16,5 0-1 15,6-4 0-15,-1 2-1 16,4 6 0-16,2 6-2 16,1 2 1-16,3 3-2 15,4 4 1-15,1 4-1 16,1 1 0-16,0 0 0 16,6 4 1-16,-2-1-1 15,1 2 0-15,-3 1-1 0,11 1 1 16,10 2-1-16,9 4 1 15,9 8-1-15,14 4 1 16,9 4-1-16,14 1 1 16,8 8-1-16,24-2 1 15,21-6-1-15,14-1 1 16,10-8-1-16,13 4 1 16,18 1-1-16,17 10 1 15,18 8-1-15,15 1 0 16,19 0 0-16,24-4 0 15,19-2 0-15,23-6 0 16,23-4-1-16,18-4 1 16,36 1-2-16,27-2 0 15,34-3-2-15,23-9 1 16,21-7-3-16,12-5 1 16,27-12-1-16,14-3 1 15,8-9-1-15,15-5 0 0,-3-4-8 16,6-2 0-16,16 4-6 15,-10-5 0-15,-339 24-1759 16</inkml:trace>
  <inkml:trace contextRef="#ctx0" brushRef="#br0" timeOffset="22982.98">21798 8154 1175 0,'0'0'0'0,"58"-1"40"16,1 1 0-16,15 8 30 16,7 3 1-16,2-3-15 15,3-1 1-15,-1 4-14 16,3-3 1-16,2-4-21 16,2-6 0-16,-2-1 1 15,1-4 1-15,6 5 9 16,2 2 1-16,-2 5 2 0,9 0 0 15,3 2-4-15,4-3 0 16,-2-3-3-16,2 3 1 16,12-1-6-16,4-3 0 15,2 0-3-15,1-3 0 16,11-2-5-16,5 5 1 16,6 1 5-16,-5 3 0 15,-2-8 3-15,3 3 0 16,5-1 0-16,9 2 0 15,2 3-3-15,-2 1 1 16,2-9-3-16,0 1 0 16,1 1 3-16,2-1 0 15,10-1 0-15,1 0 0 16,3 1-3-16,2 1 1 16,-7 1-4-16,4 2 0 15,-4 0-1-15,0 0 0 0,2 0-3 16,0 2 0-16,-2 1 2 15,0-3 1-15,1 2-1 16,-8-2 1-16,-9 0-1 16,-7-2 1-16,-10-4 1 15,-8 4 1-15,1 2-1 16,-11-4 0-16,-9-3 1 16,-10 6 1-16,-2-3-2 15,-8 4 1-15,-9-5-3 16,-10 2 0-16,-7-4 4 0,-6 1 0 15,-1 1-5-15,-7 2 0 16,-7-1-2-16,-7-1 0 16,-8-3 2-16,-8 1 1 15,-5-2-3-15,-4 2 1 16,-3 2-2-16,0-4 0 16,0 2-1-16,-4 2 0 15,-3 2-3-15,0-1 1 16,0 2-1-16,-1-1 1 15,-8 3-3-15,11-4 1 16,-11 4-1-16,11-5 1 16,-11 5-2-16,8-3 1 15,-8 3-3-15,7 5 1 16,-7-5-4-16,6 7 1 16,-6-7-2-16,3-9 0 15,-3 9-2342-15</inkml:trace>
  <inkml:trace contextRef="#ctx0" brushRef="#br0" timeOffset="69149.37">26818 10681 1209 0,'0'0'0'0,"43"0"22"0,2 0 1 16,15-3 27-16,6-3 0 15,2-9 0-15,5-1 1 16,4-1-8-16,10 1 1 15,12 4-25-15,6 5 0 16,5 6-4-16,10 2 0 16,10 6 21-16,17 5 1 15,13 4 8-15,8 1 0 16,3 2 3-16,0-5 1 16,-5-4 8-16,1-1 1 15,3-7-9-15,-3-2 0 16,8-2 3-16,-4-5 1 15,-9-7-13-15,-7-5 1 16,-3-5 12-16,-2 2 0 16,-5 1-15-16,-8 0 0 15,-12-3 3-15,-6 3 1 16,-10 5-8-16,-8 1 1 0,-13 1-7 16,-7 2 0-16,-9 3-11 15,-10 4 0-15,-11 3-10 16,-14 1 0-16,-17 1-6 15,-8-6 1-15,-12 6-2035 16</inkml:trace>
  <inkml:trace contextRef="#ctx0" brushRef="#br0" timeOffset="72432.95">2798 11498 940 0,'0'0'0'0,"0"0"12"0,0 0 0 16,0 0 20-16,17 21 1 15,-8-16-7-15,3 2 0 16,2-4-6-16,1-1 1 16,6 1-11-16,3 3 0 15,15 4 0-15,4 2 1 16,6 0 0-16,6-1 0 15,6-3-1-15,3-1 1 16,-1-7-1-16,4 0 0 16,2 0 9-16,4 0 0 15,16 0 5-15,-2 2 0 16,-8-4 3-16,4-1 1 16,12-1 5-16,2 1 0 15,-5 1-3-15,3-3 0 16,-1 1-5-16,10 4 1 0,0 4-1 15,4 1 0-15,-4-5-1 16,2-7 0-16,13 0-3 16,0-3 1-16,-1 1-2 15,2 0 0-15,0-3-2 16,5-1 1-16,2 6-4 16,-2-4 1-16,-7 3 1 15,-1-1 0-15,6 4 2 16,-1 0 0-16,-9 1-1 0,0 1 1 15,3-1-1-15,2-1 0 16,-8-2-1-16,1 4 1 16,11 3-3-16,-8 3 0 15,-6 0-2-15,-4 3 0 16,7 1-3-16,-2-2 0 16,-10-7-1-16,2 2 0 15,3 4 1-15,3 1 0 16,-3-2-2-16,0 2 1 15,-1 2-4-15,3 2 1 16,5 1-1-16,-5 2 1 16,-4 2-1-16,2 0 1 15,5 0-1-15,2-2 0 16,-6-3 1-16,-1 1 1 16,8-1-2-16,1-1 1 15,-12-2 0-15,6-1 0 16,6 3-1-16,0-1 0 0,-9-3-1 15,4-1 1-15,1 6-1 16,-1-2 1-16,-4-4 0 16,0-1 0-16,5 3 2 15,-1 0 0-15,-9-3 0 16,1-2 0-16,11 0 0 16,-1 0 1-16,-10-3 0 15,-1-2 0-15,9 1 0 16,-1-1 0-16,-3-5 0 15,4-3 0-15,3 3 4 0,2-2 1 16,-2 3-3-16,-5-1 1 16,2-1 1-16,-4 3 0 15,0 4-1-15,-2-3 0 16,-7 2-1-16,-1-2 1 16,3 7 0-16,-2 0 1 15,-7-1 0-15,0-1 1 16,15 0-2-16,-1 2 1 15,-9-7-1-15,-1 5 0 16,3-1-3-16,-3 1 1 16,2 2-2-16,-6 0 0 15,0 0 0-15,4 2 0 16,7 3-1-16,-1 2 1 16,-11-5 0-16,-1 0 0 15,4 1-1-15,4 2 0 16,1 0-1-16,-2-3 0 15,-4-7 1-15,1 3 1 0,8 7 1 16,-4-1 0-16,-8-8 0 16,2 3 1-16,9 2-1 15,0 1 1-15,0 0-1 16,-1-4 1-16,-6-3-2 16,1 3 0-16,5 4 0 15,1 0 0-15,-6-4 1 16,3 0 1-16,6 2-1 15,-6 0 1-15,-6 2-1 0,2 0 1 16,0 3-1-16,3 0 1 16,3-1-1-16,-5-1 1 15,-6-3-1-15,2 0 0 16,8 5-1-16,-2 2 0 16,-12-7 0-16,1 2 0 15,-1 1-2-15,5 3 1 16,6-1-1-16,-4 0 0 15,-10-10-1-15,3 5 0 16,5 8-1-16,4 1 1 16,-3-7-2-16,-3-2 1 15,-1 0-1-15,4 3 1 16,6 1 0-16,1-3 1 16,-6-1 0-16,2 4 1 15,3 3 0-15,2 1 1 16,1-6 0-16,-1-2 0 15,-2 0-1-15,1 2 0 16,6 1 0-16,-4-1 1 0,-3-4 0 16,2 1 0-16,4 2 0 15,2 1 0-15,-11-4-1 16,0 1 1-16,5-1-1 16,-2 2 1-16,8 0-1 15,-6-2 0-15,-1-3-2 16,3 2 0-16,3 3 1 15,-1 0 1-15,-4-2 0 16,2-3 0-16,-1 5 0 0,2 1 1 16,-6-2 0-16,2-1 0 15,3 4 0-15,-2-1 1 16,2 3-2-16,-4-4 1 16,3-5-2-16,-1 3 0 15,2 4 1-15,-4-1 0 16,-3 3-2-16,4-4 1 15,6 2-2-15,-3 1 0 16,-7 0-1-16,2 1 1 16,0 1-1-16,-1 2 1 15,3 2-2-15,-8-1 1 16,-1-4-1-16,0 1 1 16,3 2-1-16,0 0 1 15,-3-2-1-15,-2-3 1 16,0 1-1-16,1 2 1 0,6 2 0 15,0-5 0 1,-5-2 1-16,-1 0 0 0,3 3 1 16,-2 1 0-16,-3-2 0 15,0-1 0-15,-1-1 0 16,2 0 1-16,3 2 0 16,-1-2 0-16,1 0 1 15,-1 0 0-15,0-2-1 16,3 1 1-16,3-1-1 15,-1 2 0-15,0-7 0 16,2 2 0-16,7 0 0 0,3-2 1 16,2-2-1-16,-7 0 0 15,7 1-1-15,2 1 1 16,2 2-1-16,1-4 0 16,4 6 0-16,-2-4 1 15,2 1-1-15,0 0 0 16,-2-3 0-16,2 0 0 15,3 1-1-15,3 2 1 16,-1 3 0-16,-4-2 0 16,5-6 0-16,2 3 1 15,3 4-1-15,-4 1 1 16,0-2 0-16,0-1 0 16,3 6-1-16,-1-5 1 15,-9-2-1-15,1 0 0 16,1 4-1-16,0 1 1 15,-3-1-1-15,3 1 1 16,3 0-1-16,-1 2 0 0,-6 0 0 16,-5 0 0-1,1-2-1-15,-3-3 1 0,-3 0 0 16,-2 3 0-16,-2-1 0 16,-2-1 0-16,-7-4 0 15,-5-1 0-15,-5 2 0 16,-4 5 0-16,-6 2 0 15,1 0 0-15,-5 0 0 16,-2-3 0-16,-6-2 0 16,-8-2 0-16,-10 2-1 0,-2 5 1 15,-6 0-1-15,-7-4 1 16,-8 1-1-16,-2 1 1 16,-3 2-1-16,-10 0 0 15,9 0 0-15,-9 0 1 16,0 0 0-16,0 0 0 15,0-10-1-15,-10 8 1 16,-13-5-1-16,-11 2 0 16,-5 0-2-16,2-4 0 15,37 9-2516-15</inkml:trace>
  <inkml:trace contextRef="#ctx0" brushRef="#br0" timeOffset="76248.57">2431 12358 582 0,'0'0'0'0,"0"0"9"16,14-14 0-16,-14 14 9 16,0 0 0-16,5 0 22 15,-5 0 0-15,16 12-2 0,-7-3 1 16,0 3-14-16,5 0 1 16,14 5-2-16,4 1 1 15,3-3 1-15,2-1 0 16,7 0-1-16,2 3 1 15,0-3-1-15,-2 5 0 16,-4 2-5-16,1 1 0 16,0 1-2-16,10-1 1 15,7 1-2-15,5-2 1 16,8 1 10-16,-6-1 1 16,-3-4-1-16,5-1 0 15,2-2 8-15,8-1 0 16,8-2 2-16,2-1 0 15,-6-10 1-15,0 0 1 16,14 4-7-16,0-1 1 16,-5-5-4-16,-3 2 0 15,1 4-5-15,4-1 0 16,6 1-3-16,-2-4 0 0,-6-4 2 16,8-1 0-16,10-2-2 15,-4-1 0-15,-12-1-2 16,1 2 0-16,4 0-2 15,2 2 1-15,-5 1-3 16,-5 3 0-16,3-3-1 16,2 1 1-16,6-1-1 15,-6 3 1-15,-8-6 1 16,1 0 1-16,15 0-1 0,-5-2 0 16,-9 2 0-16,-1 2 0 15,-1-5-2-15,4 1 0 16,5 4-4-16,-1 0 0 15,-11 1 1-15,3-1 0 16,7 0-3-16,-3 1 1 16,-3 1-2-16,-2-1 1 15,1 1-2-15,4-2 0 16,2-2 2-16,-6 0 1 16,-10 3-1-16,2 1 1 15,6 0-1-15,1 3 1 16,-2-4-1-16,-4 1 1 15,-1-3 0-15,3 0 1 16,11-1 1-16,-2 1 0 16,-6-1 1-16,-3-1 0 15,1 1-1-15,6-2 0 0,9 4-3 16,-7 0 1-16,-9-4 0 16,-2 1 1-16,6 2-1 15,0 1 0-15,1 2-1 16,-8-1 1-16,-3-6-1 15,-2 3 1-15,4 3-1 16,3 4 0-16,-8 0-2 16,-3 0 0-16,-9-3 0 15,2-2 0-15,1-2-1 16,4 3 0-16,-2 4 1 16,1 0 1-16,-6-3-2 15,-9-2 1-15,-2 0-2 0,-1 5 1 16,-1 0-1-16,3 3 1 15,6 1-1-15,-5-1 1 16,-1 0 0-16,-6-1 0 16,-4-5-1-16,-3 1 1 15,4 2-1-15,-4 2 1 16,4-1 0-16,3 3 0 16,2 1 0-16,3 0 1 15,0 0-1-15,-6-1 1 16,-5-4-1-16,-2-2 0 15,1-3 0-15,5 2 0 16,0 4-1-16,4 4 0 16,4-3 0-16,-1 2 1 15,6-1-2-15,-6 1 1 16,-1-1-1-16,-4-3 0 16,-4-3-1-16,5-1 1 0,0 2-1 15,5 2 1-15,3 2-1 16,1 2 1-16,1-1-1 15,-5-1 0-15,-5-4-1 16,-1-1 1-16,4-3-1 16,1 1 0-16,4 5 1 15,-1 2 1-15,6 0 1 16,-2-4 1-16,-5-2-1 16,-7-4 0-16,2-1-1 15,-3 2 1-15,4 4 1 0,-1 3 0 16,-2 2 2-16,-1-1 0 15,1 1 0-15,-4-2 0 16,-4-3 0-16,-5 1 1 16,-3 0-2-16,-1 2 0 15,1 0-1-15,-1 0 0 16,-6 0 0-16,2-2 0 16,1 1-1-16,1-3 0 15,-2 4 0-15,0 0 0 16,0 0 0-16,-4 0 1 15,-5 0-1-15,-1 0 0 16,6 0 0-16,2 0 1 16,-1 0 1-16,-4 0 0 15,-6 0 0-15,3 0 0 16,-5-2-1-16,6-3 1 16,-1-2-2-16,1 4 1 0,0 3 0 15,4 0 1-15,-1 3 0 16,6-1 0-16,-3-4-2 15,6 1 0-15,9 2-1 16,2 3 0-16,2-1-2 16,2-1 1-16,5-4-1 15,-4 0 0-15,-1 4-1 16,-1 0 1-16,-1-4 0 16,3-1 0-16,6 1 0 15,3 2 0-15,-2 2 0 0,4-1 0 16,7-1-1-16,-1-1 1 15,-8-4-1-15,2-2 1 16,5 0 0-16,5 7 0 16,4 1 0-16,4-1 1 15,1-6 0-15,-1-5 1 16,-6 1-1-16,2 3 0 16,9 7 0-16,5-4 0 15,-3-1-1-15,-1-2 0 16,-4 6-1-16,6 1 1 15,6 3-1-15,1 2 0 16,-5-8 0-16,-5 1 0 16,3 2 0-16,6 0 0 15,5 0 0-15,0-3 1 16,-7-1-1-16,2 4 1 16,8-3-1-16,2 3 1 0,1 5 0 15,-1-2 0-15,2-3-1 16,5 2 1-16,2 0-1 15,-2 1 0-15,3 1-1 16,0 1 1-16,8-3-1 16,-2 3 1-16,-5 0-1 15,5 0 0-15,4 2 0 16,1 2 0-16,1-6 0 16,-1-1 0-16,4 1 0 15,2 3 0-15,3 2 0 0,-1-3 0 16,1-5 0-16,2 6 0 15,5 1 0-15,0 1 0 16,1-3 0-16,3-3 0 16,12 3 0-16,-2 0 0 15,1 1 0-15,-3-3 0 16,1-3 0-16,3 2 0 16,13 3 0-16,4 0 0 15,-2 0 0-15,-3-3 0 16,1-4 0-16,1 1 0 15,7-3 0-15,6 4 0 16,8 0 0-16,4-3 1 16,2-1-1-16,1-1 1 15,12 0-1-15,2 1 1 16,1-2 0-16,3 0 0 16,-5-6 0-16,5 4 0 15,16-5 0-15,-4 5 1 0,6-4 0 16,-4 5 1-16,1 3-1 15,1 3 0-15,0-3 0 16,2 4 0-16,-1 4 0 16,1 1 0-16,-5-2 0 15,-1 1 0-15,2 1-1 16,-5 2 1-16,-2-4-1 16,-6 2 1-16,-5 4-1 15,-1-2 0-15,-5-2-1 16,-6 2 1-16,-3 5-1 0,-9 0 1 15,-6-1-1-15,-12-1 1 16,-8 4-1-16,-6-2 1 16,-9-1-1-16,-8 1 1 15,-8 1-1-15,-4 1 1 16,-8-3-3-16,-4-3 1 16,-4 3-13-16,-3-1 1 15,-3-1-30-15,-9-7 1 16,-88-2-2265-16</inkml:trace>
  <inkml:trace contextRef="#ctx0" brushRef="#br0" timeOffset="77516.94">2475 13578 1063 0,'0'0'0'15,"47"-10"23"-15,10 1 0 0,12 0 27 16,6 4 0 0,0 2 6-16,4-3 1 0,2 1-13 15,9 0 1-15,11 3-26 16,3-1 1-16,0 3-5 16,9 3 1-16,12-3 7 15,11 0 0-15,8 0 11 16,6-7 0-16,9-3 4 15,7-2 0-15,10 0 5 0,15 0 1 16,6 0 12-16,1-1 1 16,6 1-5-16,-4 2 1 15,-8 0-9-15,-7-3 1 16,-8 0 1-16,-19 0 0 16,-4 3-3-16,-6-2 0 15,-3-2-11-15,-13 0 1 16,-19 2 4-16,-6 0 1 15,1 2-3-15,-13-4 0 16,-14-3-1-16,-8 1 0 16,-10 4-4-16,1 0 1 15,-4 1-6-15,-2 4 1 16,-9-1-6-16,-5 1 0 16,-10 2-2-16,-4 5 0 15,2 0-3-15,-1 7 0 16,1 6-6-16,5 5 1 15,7 3-9-15,0-20 1 0,-44-1-2073 16</inkml:trace>
  <inkml:trace contextRef="#ctx0" brushRef="#br0" timeOffset="81149.42">16847 14492 1164 0,'0'0'0'0,"46"-2"25"0,5-3 0 15,18 0 31-15,7 3 0 16,5 2-10-16,3-2 0 16,8-5-26-16,10-3 0 15,15-1-8-15,10 5 1 16,9 0 0-16,12 3 1 16,16-2 2-16,26-1 0 15,27 3 0-15,21 3 0 16,15 2-2-16,15 1 1 15,16 2 0-15,17 1 0 16,6 1-2-16,20-1 0 16,17 1-1-16,14-1 0 15,10-6 6-15,17-2 0 16,22-7 4-16,13 2 1 16,28 4-4-16,7-2 1 0,13-4-1 15,17 2 0-15,7 4-1 16,7-1 0-16,7 2 16 15,4 4 0-15,-13 5 7 16,-13 2 0-16,-15-2-2 16,-26 6 1-16,-20 5 17 15,-24-1 1-15,-31-3-9 16,-33-4 1-16,-35-1-8 16,-37-2 1-16,-30-2-5 0,-36-7 1 15,-29-5-4-15,-25-3 0 16,-21-7-14-16,-29-11 0 15,-93 28-1967-15</inkml:trace>
  <inkml:trace contextRef="#ctx0" brushRef="#br0" timeOffset="82799.72">1903 15373 1041 0,'0'0'0'15,"36"-9"29"-15,-1-1 1 16,5-4 34-16,15 3 0 15,12 6-15-15,5 3 0 16,2 2-25-16,2 6 1 16,-7-5-10-16,10 4 1 15,17 2-6-15,3-1 1 16,1-3-4-16,8-1 1 16,19 0-2-16,3-2 0 15,11-6-2-15,2-2 1 0,16-3-1 16,12 3 0-16,11-4-1 15,3-1 0-15,5 3 0 16,3-2 1-16,-3-2-2 16,4-2 1-16,4-1-1 15,6 0 0-15,3-2-1 16,-3 2 1-16,4 4 1 16,-1 3 0-16,12 1 3 15,5 2 0-15,-2 6 2 16,4-1 1-16,-2 2 0 15,1-2 0-15,1-1 2 0,5 1 0 16,4 2-1-16,-4-2 1 16,-2-1-1-16,2 1 0 15,7 2 1-15,2 0 0 16,-5 0 5-16,0 2 0 16,1 0 2-16,7-1 1 15,4 1 2-15,7-4 0 16,0-1-1-16,4-2 0 15,-1-4-1-15,11-1 0 16,-1-2-3-16,6-1 0 16,8 7-1-16,6 0 1 15,8-2-3-15,-6 1 1 16,-2 0-2-16,1 7 0 16,7 7 1-16,-4 1 0 15,5-1-2-15,-7-3 1 0,4 1 0 16,-9 0 1-16,0 0-2 15,2 1 1-15,-1 2 0 16,7 4 1-16,2 4 2 16,-5-2 0-16,-3-2-3 15,2 0 0-15,1 0 4 16,13 4 1-16,3 3 0 16,3-4 0-16,5-4 0 15,2-1 0-15,10 2-3 16,10 0 1-16,4 0-2 15,8-3 0-15,8-4 0 16,5-1 1-16,1-1-2 0,13 1 0 16,9-3-1-16,3-1 0 15,0-3-1-15,-5-2 0 16,0-4-1-16,6 0 1 16,4 2-1-16,-1 6 1 15,0 6-3-15,-6 4 1 16,-10 8-1-16,-5 11 1 15,-6 8-8-15,-4 14 1 16,-7 14-3-16,-4 2 1 16,-348-66-1820-16</inkml:trace>
</inkml:ink>
</file>

<file path=ppt/ink/ink6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48:07.692"/>
    </inkml:context>
    <inkml:brush xml:id="br0">
      <inkml:brushProperty name="width" value="0.05292" units="cm"/>
      <inkml:brushProperty name="height" value="0.05292" units="cm"/>
      <inkml:brushProperty name="color" value="#FF0000"/>
    </inkml:brush>
  </inkml:definitions>
  <inkml:trace contextRef="#ctx0" brushRef="#br0">1559 7872 1097 0,'0'0'0'15,"0"0"41"-15,-12-22 0 16,10 13 32-16,13 6 1 16,15 3-17-16,9 8 0 15,15 8-28-15,13 6 1 16,15 10-12-16,7 0 0 16,10 0-4-16,14-1 0 15,22-5-1-15,13-2 1 16,10-5 0-16,8-9 0 15,6-11 0-15,-10-10 1 0,3-3 4 16,-8-5 1-16,-3-3-4 16,-10-11 1-16,-22-3-6 15,-16-6 0-15,-10 1-10 16,-16-4 1-16,-76 45-1310 16</inkml:trace>
  <inkml:trace contextRef="#ctx0" brushRef="#br0" timeOffset="382.15">2958 7424 1276 0,'0'0'0'15,"19"9"1"-15,31 8 0 16,45 7 0-16,18 2 1 15,0 5-2-15,3 4 1 16,8-2 2-16,1 5 1 16,-3 7 13-16,-4 3 0 15,-14 1 8-15,-11 1 1 16,-11 4 8-16,-17 1 0 16,-18 6 0-16,-18 1 1 15,-29 9-4-15,-23 12 0 16,-32 23-3-16,-35 6 1 15,-40 4-5-15,-47 26 0 0,-40 17 4 16,-23 12 1 0,-7 8-5-16,8-6 1 0,25-16-3 15,43-13 0-15,49-20-8 16,32-30 0-16,90-94-1406 16</inkml:trace>
  <inkml:trace contextRef="#ctx0" brushRef="#br0" timeOffset="4448.64">2327 10342 1198 0,'31'2'0'15,"56"1"38"-15,26 0 0 16,8-1 32-16,1 0 0 16,-14-2-14-16,-8 0 0 15,-1-2-35-15,-9-3 1 16,-18-7-13-16,-14 0 1 15,-6-4-5-15,-14-1 0 16,-38 17-1204-16</inkml:trace>
  <inkml:trace contextRef="#ctx0" brushRef="#br0" timeOffset="4833.3">2025 9722 1187 0,'0'0'0'0,"9"7"2"16,21 9 0-16,30 17 4 15,16 3 0-15,14-7 19 16,5-4 1-16,5 1-6 0,8 1 1 15,10-1 23-15,0-2 1 16,4 1-6-16,3 1 1 16,-7 3 0-16,-6 2 1 15,-12 0 10-15,-10 2 0 16,-12 4-9-16,-25 1 1 16,-29 0-8-16,-26 3 1 15,-35 9-8-15,-24 4 1 16,-20 8-6-16,-20 4 1 15,-35 9-6-15,-26 11 1 16,-27 1-12-16,-10 3 0 16,199-90-1475-16</inkml:trace>
  <inkml:trace contextRef="#ctx0" brushRef="#br0" timeOffset="6599.11">1961 11285 1030 0,'0'0'0'16,"45"-2"34"-16,0-1 0 0,19 1 48 16,12 0 0-16,10 2-15 15,8 0 1-15,-3-1-18 16,13-3 1-16,9 1-22 16,6-3 0-16,-3 0-5 15,2-5 0-15,4-1-10 16,-2 0 0-16,-11 0 5 15,-5 0 1-15,-5 0-9 16,-9-6 0-16,-16-6-5 0,-10-5 0 16,-6-2-6-16,-14-4 1 15,-44 35-1281-15</inkml:trace>
  <inkml:trace contextRef="#ctx0" brushRef="#br0" timeOffset="6949">3433 10681 1041 0,'0'0'0'16,"-18"12"0"-16,4 0 0 15,7 0 0-15,10 2 1 16,11 4 4-16,16 1 1 16,20-6 6-16,10 0 0 15,17-3 8-15,8 0 1 16,0-1 11-16,1 1 1 15,6-1 4-15,-2 3 1 16,-14-3-5-16,-13 3 1 0,-14 3-9 16,-13 8 0-16,-17 10-1 15,-19 12 0-15,-19 14-3 16,-22 6 0-16,-26 5 5 16,-23 9 0-16,-19 15 2 15,-22 3 1-15,-36 12 7 16,-13 8 0-16,0 4-4 15,12-5 0-15,24-8-18 16,13-15 0-16,131-93-1318 16</inkml:trace>
  <inkml:trace contextRef="#ctx0" brushRef="#br0" timeOffset="11584.94">3122 13047 1220 0,'18'0'0'0,"31"0"25"16,15 1 1-16,8 1 31 15,9 2 1-15,14-4-7 16,8 3 0-16,2 1-30 15,12-1 1-15,13 2-11 0,6 0 1 16,5-1-4-16,11-1 0 16,17 2-1-16,18 1 0 15,6-3 0-15,13-1 0 16,11 0 0-16,0 1 0 16,3 2 2-16,11-1 0 15,9-3 1-15,16-2 1 16,3-3 1-16,6-1 0 15,7 5-1-15,3 0 1 16,0 0 2-16,-3 0 0 16,3 0 3-16,5 2 0 15,9 1 4-15,17 2 1 16,6 6-1-16,-5 1 0 16,-4-2 1-16,8-1 0 15,6-2-4-15,4-2 0 0,2-3-1 16,7-2 0-16,-4 0-3 15,4 2 1-15,9-1 6 16,-6 3 0-16,-3 3-3 16,0 3 0-16,3 2 1 15,0 0 1-15,-4-1-3 16,4 1 0-16,18-2-3 16,-9 4 0-16,-3 0-3 15,6 1 0-15,6 3-2 16,6-3 1-16,10-1-3 0,-4 2 1 15,-3 1-1 1,3 2 1-16,4 4-1 0,-2 1 0 16,-3-3-1-16,3-1 0 15,5 1 0-15,4 0 1 16,4 0-2-16,-1-2 1 16,3 1-2-16,1 1 1 15,7-3-2-15,5-1 1 16,11 0 0-16,-2 2 0 15,-12 0 0-15,-6-5 1 16,-6-11-1-16,-10 1 0 16,5 1 0-16,-12-8 1 15,-11-4 0-15,-21 0 0 16,-23 0-1-16,-24-5 1 16,-26-9 0-16,-32-3 0 15,-25-2-1-15,-33-5 1 0,-27 1-1 16,-31 4 1-16,-29-7-1 15,-26-3 0-15,-27-9 0 16,-27-5 1-16,-29-5-1 16,-27-3 0-16,-26 1-2 15,-23 0 1-15,-28 2-2 16,-24 1 0-16,-35-3-1 16,-31-3 1-16,-24 1-1 15,-22 2 0-15,-28-1 0 16,-22 5 0-16,-22 8 0 15,-9 2 0-15,-17 1 0 16,-6 2 0-16,-6 0 0 0,-6-5 0 16,-11-10-1-16,-5 0 1 15,-9-2-1-15,-2 3 0 16,1-3 0-16,1 7 0 16,7 5 0-16,-2-6 0 15,-5-11 0-15,0 2 0 16,-9 1 0-16,-5 2 0 15,-4 1 0-15,-13 4 1 16,-3 7-1-16,1 0 1 16,-8-1 0-16,1-5 0 15,-8 6 1-15,0 4 0 16,-5 10 1-16,-1 5 1 16,-10-2 1-16,1 6 0 15,5 1 1-15,-6 7 0 16,-10 4-1-16,2-1 1 0,1 6 1 15,4 5 0-15,0 3-1 16,0 4 1-16,9 2-2 16,3 8 1-16,4 6-1 15,4 8 0-15,6 7-1 16,4 14 0-16,-2 14 0 16,6 17 1-16,-6 12-1 15,5 16 0-15,-1 22-1 16,-2 21 0-16,2 19 0 15,8 24 0-15,15 25-1 0,30 17 0 16,31 13-1 0,27-2 0-16,335-250-1881 0</inkml:trace>
  <inkml:trace contextRef="#ctx0" brushRef="#br0" timeOffset="14115.67">7862 7507 1299 0,'19'17'0'15,"41"32"32"-15,30 22 0 16,30 24 35-16,25 19 1 15,36 28-9-15,27 16 1 16,16-3-6-16,7-2 1 16,-1-13-13-16,10 5 1 15,3-1 1-15,11 8 1 16,16 9 5-16,3 4 0 16,3 2-1-16,-7 5 0 15,-13 1 0-15,-19-4 0 16,-31 1-4-16,-28-18 0 15,-19-12-17-15,-13-17 1 16,-10-10-16-16,-5-18 0 16,-13-21-9-16,-2-20 0 15,8-30-4-15,-11-27 0 0,-113 3-1783 16</inkml:trace>
  <inkml:trace contextRef="#ctx0" brushRef="#br0" timeOffset="14415.46">13113 7768 1679 0,'-32'-8'0'0,"-53"-20"6"0,-17 7 1 15,-4 20 27-15,-16 13 1 16,-12 21 30-1,-21 24 1-15,-25 31-19 0,-19 35 1 16,-22 34 3-16,-18 37 0 16,-14 45-19-16,-22 29 0 15,-11 30-1-15,-24 24 1 16,-15 27-2-16,1 11 1 16,-8 7-13-16,2 10 1 15,-15 16-13-15,27 0 0 16,318-393-1751-16</inkml:trace>
  <inkml:trace contextRef="#ctx0" brushRef="#br0" timeOffset="30801.75">18288 14492 1366 0,'18'0'0'0,"33"1"48"16,16 5 1-16,7 1 27 16,7 1 1-16,9 3-5 15,7-4 0-15,12-4-31 16,4-1 1-16,4-2-13 0,8 0 1 16,13 0-1-16,10-4 1 15,19-6 0-15,10 1 0 16,10 9-2-16,10 2 0 15,10-6-2-15,11-1 1 16,6 0-2-16,11 2 1 16,7-3-1-16,1-2 0 15,13-6-3-15,1 2 0 16,6 1 8-16,3 1 0 16,18 0 10-16,2-2 0 15,12 5 1-15,-1 3 0 16,1 1-3-16,-6 1 1 15,-11 2 6-15,-1 2 1 16,-1-1-12-16,-6-2 0 16,-3-3 2-16,-5-1 0 15,-11-4 1-15,-9-1 1 0,-14-2-9 16,-14-2 1-16,-9 0-5 16,-15 0 0-16,-5-6-4 15,-15-1 1-15,-12 0-1 16,-15 7 1-16,-12 6 0 15,-17-3 0-15,-13-4-4 16,-11 1 1-16,-14 3-2 16,-8 6 1-16,-9 5-4 15,-9 2 1-15,-9 1-4 0,-11 1 0 16,-8-1-5-16,-6 1 0 16,-3 1-4-16,-3 4 1 15,-3 4-3-15,-5 8 1 16,-5 10-5-16,-1-5 0 15,1-26-2435-15</inkml:trace>
  <inkml:trace contextRef="#ctx0" brushRef="#br0" timeOffset="32919.1">3290 15622 1142 0,'0'0'0'0,"44"-26"29"16,2 3 0-16,15-1 34 15,5 7 1-15,9 6-18 16,-2 4 0-16,-1 1-22 16,-1 2 1-16,3 4-10 15,7 2 1-15,12 3-4 0,3 2 1 16,-1-2-4-16,5 0 0 15,17 2 1-15,-1 0 0 16,6-3-1-16,5-4 1 16,12-2 4-16,11 4 0 15,14 3 3-15,6 0 1 16,-3 2 0-16,1 0 0 16,-2 0 0-16,1 0 0 15,6 0 3-15,10 1 1 16,3 1 0-16,4 0 1 15,4-3-2-15,5 0 0 16,4-1 1-16,0-2 0 16,0 1 0-16,2-1 1 15,6-1-3-15,10-4 1 16,1-3-4-16,0 0 0 0,2 1-3 16,-3 3 1-1,1-1-3-15,-1 2 1 0,1 0 0 16,4 0 0-16,-1 0-2 15,10 0 1-15,8 0-1 16,1 2 0-16,-11-1-1 16,3 1 0-16,6 0 1 15,1 0 0-15,-5-1 1 16,-3 3 1-16,-1 1 0 16,-3 2 1-16,6 3-2 15,-3-1 1-15,-1-6 2 0,-2 3 0 16,4 1-2-16,-1-2 1 15,6-2-4-15,4-3 1 16,4-3-1-16,8-2 0 16,4 1-3-16,4 1 1 15,13-3-1-15,0 1 1 16,0 2-2-16,2-1 0 16,-2 1 0-16,3-1 0 15,2 1-1-15,7 1 0 16,11 2 0-16,0 2 1 15,4-4 0-15,-1-3 0 16,6 2 0-16,-1 3 0 16,13 1 3-16,-1-1 1 15,-10-5 3-15,2 3 0 16,4 2-1-16,10 2 1 16,4-4 0-16,-7 1 1 0,-2-1 0 15,-3 4 1-15,1 3 8 16,-3-2 1-16,-11-3 3 15,-11 5 0-15,-8 2 0 16,-4 2 1-16,-8 0-2 16,-15 1 1-16,-12 4-2 15,-5-2 1-15,-13-3-8 16,-12-2 0-16,-13-2-3 16,-15-3 0-16,-16-4-4 15,-18-3 0-15,-10-2 0 0,-11-2 0 16,-16-1-2-1,-10-1 0-15,-20 3-1 0,-3-5 1 16,-10-4 0-16,-8 0 1 16,-5 3 1-16,-4-2 0 15,-1 3 0-15,-8 0 0 16,-1 5-1-16,-8-1 1 16,-4 1-3-16,-6 1 0 15,-2 3-2-15,-2 1 1 16,3 3-3-16,-5 0 0 15,-6 0-1-15,-2 3 1 16,1 1-2-16,-1 1 0 16,-2-2-1-16,-1 1 0 15,-1 1-1-15,0 2 1 16,-3 0-1-16,0 0 1 16,2 0-1-16,-3 1 0 15,1 8-1-15,-2 1 1 0,-3 4-6 16,-1-4 1-16,-3-17-2325 15</inkml:trace>
</inkml:ink>
</file>

<file path=ppt/ink/ink6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48:47.727"/>
    </inkml:context>
    <inkml:brush xml:id="br0">
      <inkml:brushProperty name="width" value="0.05292" units="cm"/>
      <inkml:brushProperty name="height" value="0.05292" units="cm"/>
      <inkml:brushProperty name="color" value="#FF0000"/>
    </inkml:brush>
  </inkml:definitions>
  <inkml:trace contextRef="#ctx0" brushRef="#br0">13056 6599 649 0,'41'5'0'0,"72"3"6"16,35 5 1-16,16-5 13 15,14-4 0-15,9-8 33 0,4-4 1 16,10-1 10-16,-2 0 0 16,4-3-27-16,0 0 1 15,0 3 7-15,-1 2 1 16,7 6 0-16,-1-3 0 16,14-3-7-16,2 2 1 15,7 2 0-15,4-1 0 16,3 3 0-16,16-10 0 15,7-3-7-15,5 2 1 16,0 7-7-16,13 2 1 16,7-1 3-16,8 1 0 15,8 1 3-15,10 2 0 16,2-4-9-16,2 1 1 16,12 3-4-16,-2 0 1 15,13 0-3-15,7 3 0 16,7 1 2-16,-4 1 1 0,0-1 5 15,6-1 1-15,19-1-2 16,0-2 1-16,-4 0-4 16,6-2 1-16,6-5 4 15,15 2 0-15,11-6 1 16,13 1 0-16,3 3 1 16,-5 4 0-16,-8 3-2 15,-10 7 0-15,-13 5-2 16,-12 2 1-16,-25 5 6 15,-22 1 0-15,-18 1-4 16,-25-4 1-16,-18 1-3 16,-25-3 1-16,-24-3-2 0,-22-8 0 15,-11-8-6-15,-19-4 0 16,-17 1-2-16,-16 2 0 16,-19-7-10-16,-18-6 0 15,-16-2-9-15,-10-13 0 16,-71 33-1995-16</inkml:trace>
  <inkml:trace contextRef="#ctx0" brushRef="#br0" timeOffset="1947.64">3306 7542 851 0,'28'2'0'0,"58"-1"10"15,22 3 1-15,19 1 20 16,7 2 0-16,10-2 8 16,6-2 0-16,4-6 5 15,-1-2 0-15,11-7-19 16,11 0 0-16,10-4 10 15,6 2 0-15,6 2-1 16,6 3 0-16,-7 1-4 16,-2 4 1-16,-2 1 6 0,-1 3 0 15,-3 0-2-15,-2 0 0 16,4 3-4-16,1-6 1 16,6-4-4-16,6 5 1 15,-4 2 0-15,-1 2 1 16,7 0-5-16,-3-1 0 15,1 6-3-15,0-3 0 16,-4 1-3-16,1-2 1 16,3 1-2-16,-6 3 1 15,-1 0-2-15,-2-2 1 16,3-7-3-16,-1 2 0 16,4-3 0-16,6-4 0 15,6 2-2-15,-10 1 0 16,-2 2 0-16,-3 2 1 15,11-3 0-15,1-1 0 16,-7 8 2-16,1-1 1 16,2-3 0-16,3 0 0 0,-2 0 0 15,-1 2 0-15,1 5-1 16,-3-7 1-16,-3-3-3 16,2-3 1-16,1 3-2 15,0-2 0-15,5 1 2 16,0 4 0-16,6 0-2 15,-6 0 1-15,-2 0-2 16,-3 0 0-16,-3 5 1 16,-3-1 0-16,2-4-2 15,6 0 1-15,1 3-1 0,1-6 0 16,1-6-3-16,0 1 1 16,4 1 0-16,5 2 1 15,-7-2-2-15,-1 1 0 16,0-2-1-16,-7 4 1 15,7 1-2-15,-1 1 1 16,3 2-2-16,-2-2 1 16,-5-3-1-16,8 2 1 15,3 3-2-15,4 3 1 16,1-6-1-16,2 1 0 16,2 4 0-16,2 1 0 15,5 2-1-15,0 2 1 16,4-3-1-16,7-1 1 15,-2 4-1-15,3 0 1 16,6-3-1-16,5-1 1 0,0 6-1 16,3 1 0-16,1 0-1 15,12 1 1-15,3-1-1 16,2-8 0-16,0 0 0 16,11 3 0-16,3 3-1 15,-1-1 1-15,-4-1 0 16,-4-3 0-16,1-1 1 15,-6 5 1-15,-2-2 2 16,-8 2 0-16,-6 1 0 16,-8-4 1-16,-6 1-1 15,-19-5 0-15,-9 4 0 16,-20-4 1-16,-13 1-2 0,-13-1 1 16,-7 0 2-16,-18 2 0 15,-12 0 0-15,-17-4 1 16,-15-8-2-16,-14-1 0 15,-16 4-5-15,-10-1 0 16,-14-4-2-16,-15-1 0 16,-15 5-7-16,-16-8 0 15,-2 16-1977-15</inkml:trace>
  <inkml:trace contextRef="#ctx0" brushRef="#br0" timeOffset="4847.92">3270 8184 828 0,'0'0'0'0,"0"0"11"0,0 0 1 15,18-12 15-15,-13 13 0 16,4 1 0-16,5 0 0 15,7 1-10-15,2-3 1 16,0 4-7-16,4-4 1 16,4 2-2-16,10 4 0 15,5 7-1-15,3-3 1 16,6 2 2-16,0 2 0 16,-3 0 1-16,7 1 1 15,1 3 2-15,7-5 1 16,14 3 1-16,0-4 1 15,0-5-3-15,5-2 1 16,13 4-3-16,2 3 1 16,3-3-3-16,0-2 1 15,7-2 3-15,4-5 1 16,6 0 4-16,1 3 1 0,9 2 6 16,-4-1 0-16,-6-8 2 15,1 1 0-15,10 3-4 16,6-2 0-16,-2-1-3 15,-4-4 0-15,7 5-3 16,10-3 1-16,4 2-5 16,-3-1 1-16,-5-5-1 15,3 1 0-15,2 4-2 16,12 4 0-16,2-5-2 16,-2 3 1-16,-1 4-2 0,-8 0 0 15,1-4-3-15,-1 0 1 16,8 4-1-16,-1 3 0 15,-6-1-2-15,-4-3 1 16,-2 6-1-16,2-5 1 16,3 0-2-16,-3 0 1 15,-2 1 0-15,-8 2 0 16,-5 2-1-16,10-5 0 16,5 0-1-16,2-2 0 15,-6 0 0-15,1 5 1 16,-3-2 0-16,6 1 0 15,9-3-1-15,-2-1 1 16,-11 0-1-16,2 4 0 16,1-4 0-16,-3 0 0 15,6-5-1-15,-4 1 1 16,-7-3 0-16,-5 2 0 16,7-3-1-16,7-1 1 0,7 5-1 15,1-3 1-15,1-1-1 16,-2-1 1-16,2-3-1 15,0 3 1-15,6 1-1 16,-4 3 0-16,3 3 0 16,-4 2 1-16,-3 2 0 15,0 3 0-15,7-4-1 16,2 3 1-16,-2-1-1 16,2 1 0-16,-5-4 0 0,-1 0 1 15,-3 3-2-15,7 3 1 16,4-3 0-16,1 6 0 15,-3-1-1-15,0 1 0 16,-1-6-1-16,-1-3 1 16,2 0-1-16,-3 0 1 15,6 0-1-15,6 0 0 16,-3 4 0-16,-4 1 1 16,-8-1-1-16,-6-1 1 15,-1 6-1-15,10-1 1 16,-1 1-1-16,0-6 1 15,-7 1-1-15,-1 1 0 16,-1 0 0-16,6 4 1 16,2 0-1-16,-3-3 0 15,-2-2 1-15,-1-2 0 16,-2 5 0-16,1-4 0 16,10-1 0-16,-2 1 0 0,2 4 1 15,2 2 1-15,-7-7-1 16,1-2 1-16,6 0 1 15,5 3 0-15,7 0 5 16,0 3 0-16,-3 1 4 16,-4 1 0-16,2-3 3 15,-2 2 1-15,-3-7 0 16,-1 4 0-16,3 4-3 16,2 1 1-16,-2-4-3 15,-1 2 1-15,-7-7-2 0,-5 2 0 16,6 0-1-16,1-1 0 15,3-1-3-15,1 0 1 16,-2 4-1-16,-2-1 0 16,1-6 0-16,3-1 0 15,3 8-2-15,0-1 1 16,4-3-1-16,-2 0 1 16,0 2-1-16,-2 2 1 15,-4-1 0-15,-5-3 0 16,-3 0 0-16,-2 0 0 15,-7 2-1-15,-3-1 0 16,-13 1 0-16,-7-2 1 16,-6 0-1-16,-6 0 1 15,-6-2 1-15,-5-1 0 16,-7 3 2-16,-5-5 0 16,-14 1 1-16,-9-4 1 15,-9 1 1-15,-11 2 0 0,-12 1-3 16,-7 1 1-16,-5 3-2 15,-4-2 1-15,-5-2-1 16,-4 1 0-16,-5 0-1 16,-7 3 1-16,7-6-1 15,-7 6 1-15,4-7-3 16,-4 7 0-16,1-5-5 16,-1 5 1-16,0 0-1960 15</inkml:trace>
  <inkml:trace contextRef="#ctx0" brushRef="#br0" timeOffset="9606.39">3163 9352 884 0,'0'0'0'0,"0"0"15"15,0 0 1-15,0 0 6 16,0 0 1-16,0 0 3 16,21 17 0-16,-7-12-10 15,9 6 1-15,0-1-6 0,7 4 0 16,2 3-3-16,1-3 1 16,8 2-3-16,8 1 1 15,13 2-1 1,7-3 1-16,8 1 0 0,8-3 1 15,-2-6 1-15,7 1 1 16,12 2 6-16,-1-3 1 16,-3-3 3-16,3 2 0 15,15 2 2-15,1-2 0 16,1 0-1-16,4 0 0 16,13 1-4-16,5-1 0 15,8-5-1-15,2-4 1 16,0-1 3-16,3 3 1 15,9 0 3-15,10-4 0 16,-1-1 3-16,0-2 0 16,-7 4-5-16,-2 1 0 15,2 2 0-15,5-3 1 16,8-1 2-16,8-1 0 0,0 0 2 16,0-2 0-16,1-2-1 15,-1-6 1-15,0-3-4 16,0-2 1-16,6 2-5 15,1-1 0-15,-5-3 0 16,2 3 1-16,-4 10-2 16,0 0 1-16,-5 1-4 15,-9-3 1-15,-7 4-1 16,-1 0 1-16,-1-1-3 0,0-1 1 16,0 6-2-1,1-2 0-15,-8 1 2 0,-5 1 1 16,-2-6-2-16,0 0 1 15,7 6-2-15,-1 3 0 16,-8 5 2-16,-1-3 1 16,-9-9-2-16,1 7 1 15,10 5-2-15,-1 5 0 16,-7-1-3-16,1 0 1 16,-4-8-2-16,5 1 1 15,10 7-3-15,-1-4 0 16,-2-5-2-16,-3 0 1 15,3 3-1-15,2 3 1 16,13 1-2-16,-5-4 0 16,-4 6 0-16,-1-4 1 15,-5 0-1-15,6-1 0 0,6 2-1 16,1 0 1-16,-2 1 0 16,-2 1 0-16,1-4 0 15,5 1 0-15,4-2 0 16,1 6 1-16,3-4 0 15,-4 2 0-15,-1-2-1 16,-4-1 1-16,6 1 1 16,0 2 1-16,6-7-1 15,1 2 0-15,-2 5 0 16,0-4 0-16,-1-3 0 16,-2-3 1-16,-1-1 0 15,0 2 0-15,4 2 0 0,4 0 1 16,4 0-2-16,-2 0 1 15,2 0 0-15,-3-1 0 16,1-1 0-16,-3-2 0 16,-3 4 0-16,1 0 1 15,3 0 1-15,3 0 1 16,-2 0 1-16,0-1 0 16,-2-3 0-16,-5 1 0 15,-1-4 0-15,1 5 0 16,2-1-1-16,5-3 1 15,2 3 0-15,2 0 1 16,3 1-1-16,-5 2 0 16,0 0-2-16,-1 0 0 15,0 0 0-15,-8 2 0 16,5 3-2-16,1 2 1 0,-3 1-2 16,-1 1 1-16,-4 0-1 15,1 1 1-15,-3-1-2 16,4-4 1-16,-3 2-1 15,5-6 0-15,-2 3-1 16,-2-1 1-16,6 1-1 16,1-1 0-16,-1 3 0 15,-1-5 0-15,1 3 0 16,1-1 0-16,8-1 0 16,-4 0 1-16,-2 1 0 0,4-1 0 15,3-2-1-15,-2 0 1 16,-1-2 1-16,-2 0 1 15,-2 4 0-15,0 0 0 16,-1-4 0-16,-8 0 1 16,0 1 0-16,-6-3 0 15,-10-1-1-15,-8-2 0 16,-4 0 0-16,-11 2 0 16,-8 0 0-16,-13 1 1 15,-10 4-2-15,-5-7 1 16,-11-1 1-16,-9-1 0 15,-4 4 0-15,-6 0 0 16,-8-2 0-16,-8 2 1 16,-9 1-1-16,-6 1 1 15,-8-3-2-15,-6 5 1 16,-3 1-2-16,-2 0 1 16,-3 0-2-16,-4 0 1 0,0 0-2 15,-7 0 1-15,9 1-1 16,-9-1 0-16,3 9-1 15,-3-9 1-15,0 0-2 16,5 5 1-16,-5-5-1 16,0 12 1-16,0-12-1 15,0 0 1-15,0 7-1 16,0-7 1-16,0 0 0 16,0 0 0-16,0 9 1 15,0-9 0-15,0 0 0 0,0 0 1 16,0 0-1-16,0 0 1 15,0 0-1-15,0 5 0 16,0-5 0-16,0 0 1 16,8 5 0-16,-1-3 0 15,0 0 0-15,0 1 0 16,0-3-1-16,2 0 1 16,3 0-3-16,-3 0 0 15,-9 0-2237-15</inkml:trace>
  <inkml:trace contextRef="#ctx0" brushRef="#br0" timeOffset="14833.59">4494 10543 884 0,'18'-2'0'16,"40"-5"17"-16,16 0 1 15,6 0 27-15,10 2 0 16,10 1 0-16,-5-1 0 16,-8-2-5-16,1-5 1 15,9-2-16-15,2 1 0 16,-4 0-8-16,-1 3 1 16,4 0-6-16,6 1 1 15,1 0 0-15,-1 1 1 16,0-1 13-16,0-1 1 15,12-1 0-15,-1 1 0 16,5-1 8-16,-2-4 1 0,4 1-5 16,5 2 1-16,5 3-4 15,-3-1 1-15,-8-2-3 16,3 1 1-16,10 1-2 16,-7 1 0-16,-9 4-6 15,4 2 1-15,8-1-3 16,-3 1 1-16,-10-2-4 15,1 1 1-15,4 6-3 16,-1 3 1-16,-4-5-3 16,3 2 1-16,5 1-2 0,-3 1 1 15,3 1-3 1,-5 2 1-16,5-5-1 0,-3 3 0 16,5 3 0-16,-2-2 0 15,-7-3-1-15,4-1 1 16,8 5 0-16,1-4 0 15,-4-1 0-15,3 1 0 16,8 1 0-16,7 1 0 16,3 0 0-16,-5-1 0 15,-6-4 3-15,1 1 0 16,8 5 1-16,-1-5 1 16,-6 1 0-16,1-4 1 15,-5 1-1-15,10-3 0 16,3 8 2-16,-3-4 1 15,-7 0-1-15,-1-6 1 16,2 3 0-16,6-1 0 16,1 1 0-16,-3-2 0 15,-5-6 0-15,0 3 0 0,3 4 0 16,-2 3 0-16,-8-6-2 16,1-2 0-16,-2 4 0 15,3 1 1-15,2 3-1 16,-6-1 1-16,-11-3 0 15,1 5 0-15,6 0-2 16,0 3 1-16,-10-6-2 16,1-1 0-16,6 4-1 15,0 4 0-15,-11-1 1 16,2 1 0-16,6 1-3 0,0-5 1 16,-6 0-1-16,3 0 0 15,6 5-1-15,-9 2 1 16,-4-7-1-16,0 3 0 15,4 3 0-15,0 1 0 16,-9-2 2-16,7-5 0 16,4 5-1-16,-2 2 1 15,-7-7 1-15,-2 2 0 16,7 4 1-16,-4-4 0 16,-8-4 1-16,3 2 1 15,4 6-2-15,2 1 1 16,-6-11-2-16,1 4 1 15,2 4-3-15,-1-1 0 16,1 2-1-16,-8-5 1 16,0 0 0-16,0 0 1 15,0 2-2-15,0-2 0 0,-4 0-2 16,1 2 1-16,6-1-2 16,-1 1 1-16,-9 0-3 15,5 1 0-15,0 1-1 16,-3 1 1-16,-4-5-1 15,-1 0 0-15,-3 0 0 16,3 3 0-16,5-1 0 16,1 0 1-16,-8-4 1 15,-1 0 0-15,8 2 0 16,2 0 1-16,-3 0 0 0,-1-3 1 16,-2-2-1-16,2 1 0 15,9 4 0-15,-4 2 1 16,-3-4-1-16,2 2 1 15,4-3 0-15,-1 3 0 16,2 0 0-16,-2 0 1 16,0-2-2-16,0 0 1 15,-2 2 0-15,1 2 0 16,-5-4-2-16,1 2 0 16,2 4-1-16,-1-1 1 15,-3-3-2-15,0 0 1 16,5 9-1-16,-3-4 1 15,2 2-1-15,-5-7 0 16,0 4 0-16,2-1 0 16,5 2 0-16,-1-3 0 0,-7 1 0 15,2 3 0 1,4-1 0-16,1 0 0 0,-5-3 0 16,-2-1 1-16,-2 5-1 15,1-3 0-15,6-1 0 16,1 0 0-16,-4-6 0 15,3 1 0-15,4 3-1 16,2-4 1-16,2 4-1 16,1 0 1-16,5 0 0 15,1 0 0-15,-4 0-1 16,-2 0 1-16,4 0-1 16,5 0 1-16,6 0-1 0,-1 0 1 15,6-2 1-15,1-1 0 16,1 3 0-16,-2 0 0 15,5 2 0-15,1-1 1 16,1-1-1-16,2 2 1 16,4 2-1-16,7-1 0 15,6 2-1-15,-2-1 1 16,2-2-1-16,4-1 0 16,12 4 0-16,2 2 0 15,1 2-1-15,-1 0 1 16,-7-1-1-16,3-1 1 15,4 0 0-15,-2 0 1 16,4-2-1-16,-3 2 0 16,-6 0 1-16,-4 0 1 15,-6-2 0-15,-7 0 0 16,-4-5 1-16,-11 0 0 16,-12 0-1-16,-11 4 1 0,-11 1 0 15,-1-5 0-15,-13-7-1 16,-10 0 0-16,-12 0-1 15,-12 0 1-15,-9-1-3 16,-10-1 1-16,-5 0-2 16,-3 3 1-16,-4 0-2 15,-3-1 1-15,-11 7-10 16,1-8 1-16,-1 8-2391 0</inkml:trace>
  <inkml:trace contextRef="#ctx0" brushRef="#br0" timeOffset="15912.12">2946 11223 1153 0,'0'0'0'0,"46"-12"20"16,6 5 0-16,21 7 40 15,8 1 0-15,5 3-5 16,13 1 1-16,14 4-9 15,5 3 0-15,7-2-24 0,8 1 0 16,15 4 1-16,19 6 0 16,13-2 2-16,14 2 0 15,6-6 2-15,-1-1 0 16,0 3 31-16,-1-3 0 16,-4 0 12-16,-9-3 1 15,-5-5-7-15,-9-6 0 16,-3-3-10-16,-6-6 0 15,-16-6 3-15,-17-3 1 16,-19 1-13-16,-20 2 0 16,-13-4 7-16,-10-1 1 15,-12 5 0-15,-18 3 1 16,-16 3-4-16,-7 2 1 16,-10 0-12-16,-13 0 1 15,-5-10-10-15,-7 5 0 16,-8 5-6-16,3 4 0 0,8 1-17 15,9 4 1-15,9-2-9 16,0 6 1-16,0-6-2221 16</inkml:trace>
</inkml:ink>
</file>

<file path=ppt/ink/ink6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49:56.020"/>
    </inkml:context>
    <inkml:brush xml:id="br0">
      <inkml:brushProperty name="width" value="0.05292" units="cm"/>
      <inkml:brushProperty name="height" value="0.05292" units="cm"/>
      <inkml:brushProperty name="color" value="#FF0000"/>
    </inkml:brush>
  </inkml:definitions>
  <inkml:trace contextRef="#ctx0" brushRef="#br0">13390 8622 1187 0,'0'0'0'16,"0"0"28"-16,0-18 1 0,0 18 20 16,0 0 1-16,0 0-11 15,14-8 1-15,7-6-21 16,5 0 0-16,-1-2-9 16,2 8 0-16,1 1-2 15,4 5 1-15,1 2-1 16,4 4 0-16,4 4-2 15,1 1 1-15,6-4-1 0,1 2 1 16,9 2-1-16,6 3 1 16,5-5 0-16,-2-2 0 15,0-5-1-15,7 0 0 16,10 0 0-16,6 0 0 16,2-4 0-16,1 1 1 15,8 5-1-15,0 3 1 16,6-2-2-16,3 6 1 15,-5-4 4-15,5 4 0 16,-3 1 3-16,3 2 1 16,-3 2 10-16,-1-2 0 15,7 0-3-15,2-1 0 16,-2 1 11-16,1 0 1 16,4 0-3-16,4-3 1 15,3-2 0-15,-1 0 0 0,5 0 1 16,1-1 0-16,8 1-3 15,-3-1 0-15,-6-6-5 16,7 0 1-16,9 0-3 16,1 3 0-16,1 2-3 15,-1-5 1-15,2 0-4 16,-2 4 0-16,15-3 0 16,10-1 0-16,7-5-3 15,6-2 1-15,-3 2 0 16,1 0 0-16,-2-7 0 0,5 0 0 15,2 3-1-15,4-1 0 16,1 1-1-16,2 0 0 16,4 4-2-16,-1-3 1 15,-6 1-1-15,6 1 0 16,-1-4 1-16,1 0 0 16,6 1-1-16,-3 6 1 15,2-1-1-15,-4 2 0 16,0-1-2-16,-1 1 0 15,1 4 0-15,-3 0 0 16,3-1-2-16,-2 1 1 16,1 2-2-16,1-3 0 15,-4 3-1-15,0-1 1 16,-4 2-1-16,-1-1 1 16,0-1-1-16,0-3 0 15,6-3-1-15,1 1 1 0,-3 2-1 16,2 0 0-16,5 0 0 15,-1 2 1-15,4 1-1 16,-2-1 0-16,0 1 0 16,2 1 1-16,1-4-1 15,1 0 0-15,-4 5 0 16,2 2 0-16,3-5-1 16,-1 5 1-16,-2 5-1 15,-4 0 0-15,-3-9 0 16,-7 3 1-16,-8-3-1 15,-6 1 1-15,-9 1-1 0,-9-2 0 16,-11-3 0 0,-14-2 0-16,-13 1 0 0,-10-3 0 15,-8 4 1-15,-6-1 0 16,-3-6 2-16,-13 1 0 16,-9 6 2-16,-11-1 0 15,-15-6-1-15,-9 3 1 16,-8-3-2-16,-8 2 1 15,-9 0-2-15,-1 0 1 16,-9 5-5-16,-1-11 0 16,1 11-2046-16</inkml:trace>
  <inkml:trace contextRef="#ctx0" brushRef="#br0" timeOffset="2453.88">2734 9440 828 0,'0'0'0'16,"62"-8"17"-16,1-3 1 15,10 1 28-15,4 5 0 16,13-2 22-16,4 1 0 16,-8-6-22-16,9 4 0 15,13 1-15-15,7 2 0 16,1-11-1-16,0 6 1 15,17 6-7-15,1-3 1 16,-2-3-1-16,7-2 0 0,15 0-3 16,5 1 1-16,15-1-3 15,-1 2 1-15,7-2 3 16,-7 0 0-16,-7 3-5 16,1-3 1-16,4 3-3 15,2-1 0-15,4 3 3 16,6 3 1-16,-1 3-2 15,-6 1 1-15,-1 5 6 16,-6 0 0-16,0-5 0 16,4 2 1-16,-2 8-1 15,0-1 1-15,8-4-4 0,-5 2 1 16,-6 2-3-16,-2-1 1 16,-4 1-4-16,-3-1 0 15,5 1-3-15,5-2 0 16,-1-3 0-16,-10-3 0 15,-10-1-3-15,2 0 0 16,0 2 2-16,11 0 1 16,1 1-2-16,-3-1 0 15,-6-2-1-15,-8 3 1 16,0 6-2-16,-1 1 1 16,10 1-1-16,-13-1 0 15,-7-8-1-15,-2 0 1 16,11-2-1-16,-2 1 0 15,-1 5-1-15,-5-3 1 16,-4-6 1-16,5 1 0 0,5 4 0 16,2 1 0-16,-4 0-1 15,-3 1 1-15,0-4-1 16,8 0 0-16,1 0 0 16,-6 0 0-16,-6 0-2 15,1 2 0-15,1-1 0 16,1 1 0-16,-3 2-1 15,1-8 0-15,-2 1-1 16,2 1 0-16,7 2 0 16,-3 0 0-16,-6-9 0 0,0 8 1 15,6 1 0-15,-2 1 0 16,-8-2 0-16,1-1 1 16,-2 4-2-16,4 1 1 15,1 0 0-15,-3 1 0 16,0-8 0-16,1 3 0 15,4-1 0-15,-3 0 1 16,-3 1-1-16,6-1 1 16,2 2-1-16,5-4 0 15,4 1-1-15,-2-2 0 16,-6-4 0-16,3 6 0 16,12 6-1-16,1-3 1 15,-8-5-2-15,1-2 1 16,6 2-1-16,3 1 0 15,5 1 0-15,-1 3 1 16,0 3 0-16,-2 1 0 16,-4-3 0-16,4-1 0 0,7 4 0 15,0-1 1-15,6-3 0 16,-1 0 0-16,-1 0 0 16,1 0 1-16,6 0 0 15,1 0 0-15,6-3-1 16,-1-1 0-16,5 8 0 15,1-1 1-15,0 3 0 16,-2-3 0-16,3-3 0 16,7 0 0-16,-3 4-1 15,0 1 1-15,-5-9-1 0,5 4 1 16,6 7-1-16,-2-3 0 16,-1 1-1-16,7-3 0 15,0 4-1-15,3 1 1 16,-6 2 0-16,6-4 0 15,3 0-1-15,7-3 1 16,4 7-1-16,-2-1 0 16,2-4 0-16,5 5 1 15,1-1-1-15,1 4 0 16,2-3-1-16,-1 3 1 16,-3 0-1-16,2-3 1 15,0 0 0-15,0-1 0 16,6 3-1-16,-6-1 1 15,0 0-1-15,-9 1 1 16,-2-4-1-16,-7 1 0 16,-10-3 0-16,-8 2 1 15,-11-7-1-15,-12 2 1 0,-13 2 0 16,-12-3 0-16,-13-6-2 16,-11-2 1-16,-6 0-2 15,-14-8 1-15,-98 15-2058 16</inkml:trace>
  <inkml:trace contextRef="#ctx0" brushRef="#br0" timeOffset="6803.32">2459 10342 660 0,'0'0'0'15,"0"0"11"-15,0 0 1 16,25-19 21-16,-10 8 0 15,12-2 16-15,8-1 0 16,2 2-3-16,7 3 0 16,6 0-18-16,4 2 1 15,1 2-8-15,0-2 1 16,3 2 1-16,14 5 1 16,18 0-6-16,2 2 1 15,1-2-4-15,3 2 1 16,11 3-3-16,6-2 1 15,2-3-1-15,7 0 1 16,12 0-2-16,1 0 0 0,5-3-1 16,10-4 0-16,7-2-1 15,7 0 0-15,16 1-1 16,0 1 1-16,7 5 6 16,1-3 1-16,-11 3 9 15,3 1 0-15,-1-3 4 16,3 4 0-16,3 0-1 15,1 4 0-15,2 1-1 16,6 2 0-16,6 1-5 16,-6-3 1-16,3 2-6 0,-1 2 1 15,-2-5-2-15,0-3 1 16,-5 3-4-16,1-1 1 16,4-1-2-16,-5 1 0 15,-4 8 0-15,1-1 1 16,0 2-2-16,3 4 0 15,-4-2 0-15,1 1 1 16,2-3 2-16,-1 0 1 16,2-3 0-16,0-4 0 15,5 2 0-15,0-3 0 16,-4 4 0-16,1 3 0 16,8-4 2-16,2 0 1 15,-7 0-3-15,6 3 0 16,2-1-1-16,1-3 1 0,0-4-1 15,0 2 1-15,2-1 2 16,1 2 0-16,2-5 1 16,0 0 1-16,-3 4-1 15,3-4 0-15,9 0-3 16,-2 2 0-16,2 1 4 16,4 0 0-16,4-3-1 15,1 0 0-15,5-3-1 16,4-2 1-16,-1 1-3 15,10 4 0-15,-8 4-5 16,2-2 1-16,-1 1-3 16,4 0 0-16,1 3-1 0,1 1 0 15,1 1 0-15,3-4 0 16,1-1-2-16,-2 2 1 16,6-3-1-16,0 1 1 15,-1 1-2-15,3-1 1 16,5 1-1-16,7 1 1 15,6 2-1-15,-2 0 0 16,-2 0 0-16,-2 1 0 16,2 1-1-16,4-2 1 15,3-7 0-15,6 2 0 16,6 5-2-16,4-2 1 16,11-2-1-16,-2 3 1 15,-4 4-1-15,-1-1 0 16,1-4-1-16,11 2 1 15,7 8 0-15,-2-4 1 16,-3-6 1-16,-1 0 0 0,5 2 2 16,-7 3 0-16,-6-1 0 15,-10 0 1-15,-10-4 0 16,-8 2 0-16,-9-4 1 16,-17 6 1-16,-11 0 1 15,-18-1 0-15,-9-4-1 16,-17 1 1-16,-8 4-1 15,-21-3 1-15,-21-2-3 16,-14-4 0-16,-14 0 0 0,-19 2 0 16,-20-4-6-16,-18 0 1 15,-26 0-3-15,-10 2 0 16,-10 0-1-16,-15-8 1 16,5 8-2039-16</inkml:trace>
  <inkml:trace contextRef="#ctx0" brushRef="#br0" timeOffset="7871.42">2692 11230 1086 0,'24'0'0'15,"47"-9"31"-15,28 0 1 16,14 6 32-16,8-4 0 0,8-3 17 16,10-3 0-1,10 1-23-15,6 0 1 0,2-9-20 16,-13-3 0-16,-4 0 3 16,-4 0 0-16,3 0-5 15,-16 3 1-15,-11 3 6 16,-8 5 1-16,-4 2-5 15,-1 6 0-15,-13-2-6 16,-6-2 0-16,-80 9-1557 16</inkml:trace>
  <inkml:trace contextRef="#ctx0" brushRef="#br0" timeOffset="13271.47">6047 6502 1086 0,'0'0'0'15,"0"0"37"-15,0 0 1 16,14 19 40-16,-9-14 1 16,7 2-5-16,6 2 1 15,16 3-15-15,15 1 1 16,14 5-36-16,19 1 0 15,11 2 9-15,16-4 0 16,18 2-1-16,22-5 0 16,18 3-4-16,24-1 1 0,20-1-5 15,20-6 1-15,20-6-4 16,15-3 0-16,20 0-5 16,21-3 1-16,12-2-2 15,11-2 1-15,9 2-3 16,-8 1 0-16,6 8-3 15,2 1 0-15,-9 2-9 16,-9-2 1-16,-20-5-5 16,-24 7 1-16,-277-7-1534 0</inkml:trace>
</inkml:ink>
</file>

<file path=ppt/ink/ink6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50:53.241"/>
    </inkml:context>
    <inkml:brush xml:id="br0">
      <inkml:brushProperty name="width" value="0.05292" units="cm"/>
      <inkml:brushProperty name="height" value="0.05292" units="cm"/>
      <inkml:brushProperty name="color" value="#FF0000"/>
    </inkml:brush>
  </inkml:definitions>
  <inkml:trace contextRef="#ctx0" brushRef="#br0">6477 10735 1310 0,'0'0'0'15,"-23"-33"38"-15,0 3 1 0,-9-8 39 16,-3-2 1-16,-11 1-23 15,-7-1 1-15,2 4-29 16,-3-3 1-16,1 3-12 16,-2 3 0-16,-7 4 0 15,-7 1 0-15,-12 7-4 16,-2 2 0-16,-1 11 0 16,-6 1 0-16,-11 3 0 15,-3 8 1-15,-2 6-2 0,-3 6 1 16,-15-4-2-16,-1 0 1 15,3 9 0-15,-5 3 0 16,-15 2-3-16,-5 3 1 16,-4 4-1-16,4 4 0 15,8 1-3-15,-6 5 0 16,-12 4-1-16,7 3 0 16,14 0 0-16,2 2 0 15,11 0-1-15,6 5 0 16,8 7-1-16,1 7 1 15,8 5 0-15,15 2 0 16,16 3-1-16,8 9 1 16,10 14-1-16,1 7 0 15,3 8-1-15,4 11 1 16,3 17-1-16,8 4 1 16,5 3-2-16,1 5 1 0,7 4-2 15,-3 4 1-15,8 20-1 16,4 7 1-16,1 10-1 15,0 2 0-15,0-8 0 16,0-8 0-16,6-8 0 16,1-8 0-16,4-2 0 15,1-11 0-15,6-11 0 16,0-3 0-16,2-13 0 16,10-8 0-16,7-14 0 15,7-8 0-15,11-3 0 16,7-8 0-16,-2-10 0 0,8-3 0 15,-1-4 0-15,10-5 0 16,8-4 0-16,5-3 0 16,11-6 0-16,5-7 0 15,0-7 0-15,14-8 1 16,11-5-1-16,5-3 0 16,9-6 0-16,5-3 0 15,11-3 0-15,10-4 0 16,6-5 0-16,13-2 0 15,13-1 0-15,4-1 0 16,6 2 0-16,8-5 1 16,5-5-1-16,4-2 0 15,10 2 0-15,3-2 0 16,4-7 0-16,11 0 0 16,2 4 0-16,10-2 0 15,1-2 0-15,17 4 0 16,7 3 0-16,1 5 0 15,-6 2 0-15,-1 3 0 0,-1 1 0 16,7 3 0-16,19 7 0 16,4 1 0-16,3-1 0 15,2-3 0-15,-2-5 0 16,9 5 0-16,21 1 0 16,-7 0 1-16,-10-3-1 15,10-1 1-15,12 3 0 0,1-3 0 16,-4-1-1-16,3 4 1 15,13 1-1-15,11-2 1 16,-1-1-1-16,-3 1 1 16,10 4-1-16,4-2 1 15,11-1-1-15,5-1 1 16,5 0-1-16,9 1 1 16,0-3-1-16,-5 4 0 15,1 2 0-15,4 2 0 16,4 3 0-16,-4 2 0 15,0 3 0-15,0 0 0 16,-13 0 0-16,-4 1 0 16,-5 1 0-16,-4 1 1 15,-9 4 1-15,-2 1 0 16,-8 0 4-16,-7-4 0 16,-19-4 6-16,-7-3 0 15,-6-2 5-15,-15-3 0 16,-3-4 1-16,-8-2 0 0,-1 1-3 15,-14-1 1-15,-4 0-3 16,-9-3 1-16,-8-10-2 16,-18-2 0-16,-5-2-4 15,-8-2 0-15,-8-3-3 16,-7-2 0-16,-2-1-2 16,-11-6 0-16,-5-7-2 15,0-10 1-15,-1-12-2 16,4-7 1-16,4-12-1 15,4-13 0-15,5-13-2 16,2-16 0-16,-1-12-8 0,-4-8 1 16,-3-15-10-16,-2-6 0 15,-8-17-2-15,-4-8 0 16,-6-8 15-16,-11-7 1 16,-9-7 4-16,-12-4 1 15,-18-8 6-15,-9-2 1 16,-9-1 12-16,-22 1 1 15,-27 0 8-15,-23 2 0 16,-17 3 1-16,-20 7 0 16,-18 4-9-16,-15 9 0 15,-11 18-6-15,-25 11 1 16,-22 6-9-16,-19 13 0 16,-6 9-2-16,-21 8 0 15,-24 10-4-15,-26 6 0 16,-19 8-1-16,-20 11 0 0,-13 7-5 15,-24 8 0 1,-21 14-6-16,-23 4 1 0,-17 1-1 16,-22 8 0-16,-12 6-2 15,-21 7 1-15,-5 4 0 16,-11 3 1-16,-6 5 2 16,1 2 1-16,-4 5 1 15,-7 2 1-15,-21 1 1 16,-1 1 0-16,-5 0 2 15,-4 1 0-15,-5 0 2 16,-11 4 0-16,-16 3 0 0,-6-6 1 16,-14-1 0-16,-5-3 0 15,-7 0 0-15,-20-9 1 16,-8-10 0-16,-11-9 0 16,-10-8 1-16,-8-2 0 15,-10-8 1-15,-11-7 0 16,-7-13 2-16,-15 0 0 15,-8-2 0-15,-12 6 0 16,-23 13-1-16,-5 18 1 16,-6 21 0-16,-19 15 0 15,-25 14-1-15,-40 25 1 16,-16 34-3-16,-13 36 1 16,-3 33-1-16,-19 44 0 15,-6 25-4-15,15 43 0 16,19 44-15-16,26 31 1 15,727-322-1682-15</inkml:trace>
</inkml:ink>
</file>

<file path=ppt/ink/ink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0:59:30.225"/>
    </inkml:context>
    <inkml:brush xml:id="br0">
      <inkml:brushProperty name="width" value="0.05292" units="cm"/>
      <inkml:brushProperty name="height" value="0.05292" units="cm"/>
      <inkml:brushProperty name="color" value="#FF0000"/>
    </inkml:brush>
  </inkml:definitions>
  <inkml:trace contextRef="#ctx0" brushRef="#br0">20025 6137 907 0,'0'0'0'0,"0"0"6"16,0 0 1-16,20 0 15 16,-11 0 1-16,8 0 21 15,8 1 1-15,5 6 14 16,2-2 0-16,3-1-25 0,7 5 1 15,4-3 2-15,2 5 1 16,3-1-6-16,9 1 0 16,9 1 2-16,8 0 0 15,15 3-1-15,5-2 1 16,4-5-7-16,3 1 1 16,14 3 0-16,7-3 1 15,2-4-2-15,7-2 0 16,13-3 4-16,13 4 0 15,16-1-2-15,17-3 0 16,8 0 3-16,3 0 1 16,15 5 0-16,2-1 0 15,-1-1 2-15,11 2 1 16,2-1-2-16,7 1 1 16,0 2-7-16,10-7 0 15,3 0 3-15,6-3 1 16,9-4 2-16,14-2 1 0,7-5-4 15,4 2 0-15,12-4 3 16,-5-1 1 0,-10-4-4-16,-1 1 0 0,-2 8-10 15,-3-1 0-15,-5 5 2 16,-13 8 1-16,-5 3-1 16,-14 6 0-16,-12 3-2 15,-20 0 0-15,-12 2 1 16,-18-5 0-16,-12-6-4 15,-21 1 0-15,-16-3-1 16,-20 3 0-16,-19-8-3 0,-18 3 1 16,-12-6-10-16,-12-2 1 15,-16-12-5-15,-18 4 1 16,-19 1-5-16,-23-10 1 16,21 26-2085-16</inkml:trace>
  <inkml:trace contextRef="#ctx0" brushRef="#br0" timeOffset="1765.42">2891 7289 873 0,'0'0'0'16,"18"12"24"-16,5 0 0 15,12 2 31-15,7-2 1 16,16-5 18-16,2-3 1 15,7-6-17-15,0 0 1 16,0-5-29-16,2 2 1 0,16 2-1 16,5 1 1-16,5 2-4 15,6 2 0-15,6-2-4 16,6 3 0-16,5 1 5 16,8 1 0-16,9 0-1 15,6 2 0-15,11-5-1 16,7-1 0-16,12-1-1 15,7-1 1-15,11-6 4 0,5 0 0 16,4 3-2 0,6-1 1-16,2-4-5 0,8 1 1 15,-2 4 1-15,-1-3 1 16,8 2-6-16,5-2 0 16,-2 2 0-16,4 0 1 15,5 1-3-15,2-2 1 16,2 0-2-16,4-1 1 15,1 2 1-15,4-3 0 16,-1-8-4-16,2 2 1 16,2 2 1-16,2 2 1 15,0 1 3-15,5 4 0 16,1-2-1-16,5 2 0 16,-5 0-4-16,-1 1 1 15,11-3-3-15,-2 5 0 16,-2-1-1-16,-4-1 1 15,1-1-2-15,-6 0 0 16,6 2 0-16,-1 3 1 16,1-4-2-16,-6 4 0 0,4 4-1 15,1-1 0-15,8 2-1 16,-2 0 0-16,-2-1 1 16,0-4 1-16,7-4-2 15,-2-1 1-15,1-3-1 16,3-3 0-16,8 1-1 15,8-2 1-15,14 0-1 16,5 3 1-16,-7-3-3 16,0 3 1-16,-3 2-2 0,12 4 0 15,7 1 0-15,-2 2 0 16,-7-3-1-16,4-3 0 16,8 3-1-16,2 0 1 15,4-1-1-15,4 2 1 16,-5-1-1-16,6-2 0 15,4 1-1-15,-6 4 1 16,-8 2 0-16,1 1 0 16,13 1-1-16,-13 1 1 15,-5 2-1-15,5-7 0 16,6-3-1-16,3-3 1 16,-2-4-1-16,1 1 0 15,1 4 0-15,-11 5 1 16,-10 0 1-16,-23 4 1 15,-12-1 1-15,-18 4 1 16,-18 3 0-16,-23 2 0 16,-13-3 0-16,-27 0 1 0,-27-6-3 15,-19-1 1-15,-18-2-4 16,-20-5 1-16,-26-13-4 16,-19-4 0-16,-44 22-2104 15</inkml:trace>
  <inkml:trace contextRef="#ctx0" brushRef="#br0" timeOffset="3149.17">2734 8526 1366 0,'0'0'0'16,"0"0"27"-16,30-8 1 0,7 1 25 16,7 2 1-16,11-2-18 15,8 2 1-15,24 1-26 16,6 1 0-16,2-3-5 15,15-6 1-15,15 4-3 16,11-4 1-16,0-6-3 16,12 3 1-16,14-1-1 15,23 2 0-15,20 4 0 16,7 1 1-16,17 4 0 0,7 5 0 16,13-5-1-16,16-2 1 15,6-2-1-15,6 2 1 16,20 6 0-16,-5 1 0 15,-2 0 1-15,-1 3 1 16,18 6 4-16,1 1 1 16,14 9 6-16,2-3 0 15,-3-4 8-15,16 2 0 16,16-2 4-16,-4 0 0 16,-1-3-3-16,11-4 0 15,15 3 0-15,11 3 0 16,3-1-3-16,0 1 0 15,-7-11-2-15,2 5 0 16,-4 3 3-16,0 8 0 16,2 1-7-16,2-1 1 15,-4-9 1-15,-1 1 1 16,-1 3 0-16,4-3 1 0,4-2-2 16,1-6 1-16,4-4 3 15,-6-3 1-15,-13-1-4 16,1-1 0-16,5 4-1 15,3 3 0-15,1 4-1 16,-4 0 0-16,-17-4-3 16,-2 0 1-16,0 0-2 15,-12-1 0-15,-15-2-2 16,-10 3 1-16,-5 2 0 16,-12 2 1-16,-12-4 0 0,-22 0 0 15,-18 2 9-15,-21 0 0 16,-10 5-1-16,-22-1 1 15,-19-4 6-15,-25 0 0 16,-26 0-3-16,-18-4 0 16,-15 4 2-16,-15 0 0 15,-16 0-3-15,-12-1 0 16,-13-6-5-16,-2-2 0 16,0-3-6-16,10-5 1 15,19 1-11-15,14-12 0 16,-81 28-2155-16</inkml:trace>
</inkml:ink>
</file>

<file path=ppt/ink/ink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01:35.490"/>
    </inkml:context>
    <inkml:brush xml:id="br0">
      <inkml:brushProperty name="width" value="0.05292" units="cm"/>
      <inkml:brushProperty name="height" value="0.05292" units="cm"/>
      <inkml:brushProperty name="color" value="#FF0000"/>
    </inkml:brush>
  </inkml:definitions>
  <inkml:trace contextRef="#ctx0" brushRef="#br0">19891 7500 1422 0,'0'0'0'0,"0"0"45"0,-19 4 1 0,1-8 43 16,-1 1 0-16,-2 1-24 15,-2-3 0-15,-2-6-29 16,0 3 1-16,3-1-16 16,0 1 1-16,-9-3-4 15,1 2 1-15,3 1-2 0,2-1 0 16,-10-3-3-1,-2 0 1-15,-3 3 3 16,-1 1 1-16,-7-4 1 0,-3-1 1 16,-3 5-2-16,-6-1 1 15,0 0 1-15,-4 3 0 16,-6 0 1-16,-6 3 0 16,-5-2-2-16,-1 3 0 15,-4 2 1-15,-4 2 1 16,-11-2-4-16,1 0 0 15,-4 1-1-15,0-1 0 16,-7 0-3-16,-2 4 1 16,2-4 1-16,-6 3 1 15,-6-3-1-15,-10 2 1 16,1 5-1-16,-4-4 1 16,-3-3-1-16,-7 0 0 15,-4-3-2-15,2 3 0 0,-6 0-3 16,1 0 0-16,-15 3-1 15,0-3 0-15,-6 2-1 16,1 0 0-16,-5 0-2 16,0 1 1-16,1 1-2 15,1-3 0-15,-4-1-1 16,-5 4 0-16,1-1-1 16,-3-3 0-16,-7-3-1 15,-3 3 1-15,1 0-2 16,2 3 1-16,0-1-1 0,2-2 1 15,1 0-1-15,1 2 0 16,4-1 0-16,-2 3 0 16,-3-1-1-16,1-1 1 15,-4-2-1-15,0 0 1 16,0 4-1-16,1-4 1 16,6 3-1-16,2-1 1 15,2 1-1-15,3 1 1 16,10-1 0-16,-4-1 0 15,-6-4 0-15,-2-1 0 16,-3 3 0-16,3 0 0 16,2 0 0-16,1 0 0 15,6-6-1-15,2 3 1 16,5 0-1-16,-2-1 1 16,-3 1 0-16,-2 1 0 0,2-5 0 15,7 2 0-15,4 5-1 16,1-4 1-16,0 1-1 15,-7-2 1-15,2-4-1 16,7 0 1-16,7 2-1 16,2 2 1-16,4-2-1 15,-1 2 0-15,-5-9 0 16,2 4 0-16,17 5 0 16,1-2 0-16,-3 2 0 15,-2-1 1-15,1 3-1 16,7-1 1-16,5 1-1 15,0 3 1-15,0 0-1 0,6 3 0 16,3 4 0-16,4 0 0 16,-8 0-1-16,8 5 1 15,8 0 0-15,3 1 0 16,2 4-1-16,3-2 1 16,1 3-1-16,11 3 0 15,9-4 0-15,8 2 0 16,3-2 0-16,6 2 0 15,0 4 0-15,6 4 0 16,5-1 0-16,10 4 0 16,4-1-1-16,11-3 1 15,10 0-1-15,5 0 0 16,8 5-2-16,10 2 1 16,9 0-2-16,9-2 1 15,8-3-3-15,4-2 1 16,8-2-3-16,0 4 1 15,3 5-3-15,0-1 0 0,12 0 1 16,0-1 1-16,14-2 1 16,0-3 0-16,0-2 0 15,-1 1 0-15,8-6 1 16,-2 0 1-16,4 0 0 16,2-7 1-16,3 0 1 15,8-2 0-15,1-1 0 16,3-2 1-16,3-2 1 15,2-1 0-15,7-1 0 0,-3 0 1 16,-3-1-1-16,3-2 1 16,6-2-1-16,-4 2 1 15,0 0 0-15,-1 0 0 16,6-3 0-16,6 0 0 16,-2-1 0-16,4-1 0 15,-4-4 0-15,5-3 0 16,11 7 0-16,3 1 0 15,-3 1 0-15,-2 1 0 16,-5-1 0-16,7 3 1 16,3 0-1-16,2 2 1 15,-8-1-1-15,-1 1 1 16,6 1-1-16,-4 1 0 16,4 5 0-16,-3-1 0 15,-6-3 1-15,2 2 0 16,8 2 0-16,4 3 1 15,-5-3-1-15,-4 3 1 0,2-3 0 16,3 3 1-16,2-4-1 16,1 4 0-16,-5 1-1 15,-3-1 1-15,4 3-1 16,7 3 0-16,6-5 0 16,-4-1 1-16,-13-3-1 15,4 0 1-15,1 1-1 16,4-1 1-16,9-1 0 15,-6-1 1-15,-8-1-1 16,3-3 1-16,2-1 1 0,7 0 1 16,5 3-1-16,0 0 0 15,-6-2 1-15,1-3 0 16,-4 0 1-16,9 4 1 16,2-1-1-16,2 2 0 15,2-5 0-15,-6 0 0 16,-3 0 0-16,3-6 1 15,2-3-1-15,2 4 1 16,7 1 0-16,3 1 0 16,-1-6 0-16,-4 0 0 15,0-4 0-15,-7 1 1 16,5-4-1-16,4-1 1 16,0-2-1-16,-2 1 1 15,-2 3 1-15,-4 3 1 16,-10-1-1-16,5 0 1 15,-6-3-1-15,-4 2 0 16,7-1 0-16,-4 1 0 0,-8-2-2 16,-6-3 0-16,-1 0 0 15,-1 0 0-15,-3 2-1 16,-1-2 0-16,-6-4-1 16,1 3 0-16,6-3 0 15,-7 1 0-15,-10-3-1 16,-4-2 1-16,-4 1 0 15,-1-4 0-15,-8-1-1 16,-3 9 0-16,-3-6 0 0,-6 2 1 16,-7 2-1-1,-9-4 0-15,-8-5 0 0,-13 2 1 16,-9 0-1-16,-8 5 0 16,-8-2 1-16,-13 6 1 15,-8-1 0-15,-14-3 0 16,-8-3 0-16,-13-1 1 15,-11 8 1-15,-5 3 1 16,-9 3-2-16,-12-1 0 16,-10 1-3-16,-8 4 0 15,-5 4-2-15,-7-1 0 16,-10 0-1-16,-6 6 0 16,-6-1-1-16,-11 1 1 15,-9-2-1-15,-11 0 1 16,-16 1-1-16,-16-1 1 15,-8 3-1-15,-20 2 1 16,-16 4-1-16,-9-1 1 0,-15 2-1 16,-15 6 0-16,-10 6 0 15,-19 9 0-15,-19 15-1 16,-22 11 1-16,-21 11-11 16,-18 11 0-16,374-74-2325 15</inkml:trace>
</inkml:ink>
</file>

<file path=ppt/ink/ink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21:02:35.472"/>
    </inkml:context>
    <inkml:brush xml:id="br0">
      <inkml:brushProperty name="width" value="0.05292" units="cm"/>
      <inkml:brushProperty name="height" value="0.05292" units="cm"/>
      <inkml:brushProperty name="color" value="#FF0000"/>
    </inkml:brush>
  </inkml:definitions>
  <inkml:trace contextRef="#ctx0" brushRef="#br0">11954 6022 1142 0,'18'0'0'15,"36"6"24"-15,15 0 0 16,10-2 33-16,-5 1 1 16,-1-5 11-16,3 0 0 15,8 0-4-15,3 0 0 16,-3 0-41-16,-1 0 1 16,2 5-12-16,3 2 1 0,9-3 13 15,0 4 0-15,-7-2 7 16,7 0 0-16,14 0 1 15,0-3 0-15,-12 1-6 16,5-3 1-16,9 3-5 16,0-4 0-16,-4 0 3 15,8 3 1-15,6-1-2 16,2 1 0-16,-1-3-1 16,1 0 1-16,9 4-4 0,2-4 0 15,-9 0-5-15,-2 0 1 16,2 3-4-16,0 3 1 15,4 2 5-15,-4 1 0 16,-5-2 3-16,3-4 1 16,7-1 0-16,-8 1 1 15,-5 1-3-15,3-4 0 16,2-4-2-16,1-1 0 16,-3 2-4-16,-4-1 0 15,4-1-3-15,-1 2 0 16,-3 3 2-16,4 3 0 15,2-3-2-15,-1 4 0 16,-3 1 0-16,2 0 1 16,-1 2-2-16,1 2 0 15,3-1-1-15,-1 1 0 16,-2-2-2-16,3 1 1 16,5 5-1-16,-3-1 0 0,0-9-2 15,2 2 0 1,5 4-1-16,0-6 1 0,6-3-2 15,1 0 1-15,3-3 0 16,6-2 1-16,5 1 0 16,-1 4 0-16,-4 0 1 15,0 0 1-15,7 4 1 16,0 1 0-16,1 0-1 16,-1 6 1-16,0-6 2 15,-5-2 1-15,-2-3-1 0,2 0 0 16,3 4 0-16,4-3 1 15,1-1 0-15,3-3 0 16,-1-2-1-16,4-4 0 16,3-3-1-16,4 3 0 15,8 2 0-15,3-1 1 16,-2-4 0-16,1-1 0 16,-3 3-3-16,0-2 1 15,2 0-3-15,-3 0 1 16,7 3-1-16,1 6 0 15,1 3-2-15,6 3 0 16,2 1-1-16,-2 1 0 16,2-2 0-16,2-1 1 15,-1-2-2-15,2 0 1 16,-5 3 0-16,2-3 0 16,-2 4 0-16,-3-1 1 15,-2 3 1-15,-4-6 0 0,-7-4 2 16,-5 2 0-16,-6 2 0 15,-8 2 0-15,-7 2 3 16,-9-4 1-16,-4 3-3 16,-10-3 0-16,-6 2-2 15,-15-1 1-15,-11 1 0 16,-9 2 1-16,-16-4-1 16,-10 3 0-16,-13 2 0 0,-10-5 0 15,-14 0-1 1,-7 0 1-16,-4 0-2 0,-4-5 0 15,-3-4-2-15,-1-1 0 16,-3-4-3-16,-1-7 0 16,0-3-2-16,-4-3 0 15,-5 4-14-15,-7 1 1 16,-9-4-42-16,-5 0 0 16,28 26-2374-16</inkml:trace>
  <inkml:trace contextRef="#ctx0" brushRef="#br0" timeOffset="3083.66">3171 6881 1063 0,'0'0'0'16,"27"-5"25"-16,-4 5 1 15,-6 0 26-15,3 0 1 16,10 0-9-16,2 0 0 16,-9 0-17-16,5 0 0 15,7-4-10-15,2 1 0 16,7-1-6-16,6 6 1 16,8 7-4-16,-4-1 1 15,1-3 3-15,-2 4 1 16,2 1 2-16,3 1 1 0,5-1 5 15,1 2 0 1,8 0 1-16,-3-1 1 0,-2-3-4 16,0-1 0-16,7-1-1 15,7 0 0-15,4-2-1 16,-2 5 0-16,-7-1-1 16,0 1 1-16,14 0-1 15,1-1 1-15,-1-1-1 16,-3-3 1-16,1 4-3 0,4-3 0 15,12 2 4-15,-9-1 1 16,-9-3 3-16,8-1 1 16,5 8 1-16,-1-1 0 15,-9-4-2-15,1-2 0 16,8 1-4-16,5 1 0 16,-8 0-3-16,0 2 0 15,0-3-2-15,-1 4 0 16,12-3-2-16,-4-1 0 15,-7-8 3-15,4 3 0 16,5 6 0-16,0-2 1 16,-5-3-2-16,1 0 1 15,8 4-2-15,1 1 0 16,-10-8-1-16,0 1 0 16,5 4-3-16,-3 1 1 15,-3 1-1-15,-2-4 0 16,-1 5 0-16,4 0 0 15,5-2 0-15,-5 1 0 16,-10-1 1-16,7 1 1 0,8 4-1 16,0-2 1-16,-5-6-1 15,-1 3 0-15,6 1 0 16,1 1 0-16,-7-5-2 16,-1 3 0-16,9-1 0 15,-5 5 0-15,-1-4-1 16,-1 2 0-16,0-1 0 15,0-1 0-15,8 4-1 16,-3 0 0-16,-3-10 1 0,1 1 1 16,11 2 1-1,-4 2 1-15,-8-2-1 0,3 0 1 16,7 0 1-16,-3 0 1 16,-8-2-1-16,4 0 0 15,9 2 1-15,-3-1 1 16,-8-8-3-16,-3 2 1 15,5 5-1-15,2 2 0 16,-4-1-2-16,-3 1 0 16,-1 3 0-16,5 0 0 15,-1-9-1-15,2-1 0 16,-2 3 1-16,4 1 0 16,-2 3 0-16,0-5 1 15,-1 1-1-15,3 1 1 16,5-1 0-16,-6 2 0 15,1-1 0-15,-2 3 0 16,4 0 1-16,-4 0 1 0,-9-9-2 16,4 2 0-16,7 11-1 15,-4-1 1-15,-10-3-1 16,1 0 1-16,3 2-2 16,2 0 1-16,-2-4-1 15,-5 0 1-15,-1 2-1 16,4 0 1-16,5 2 0 15,-2-2 0-15,-9-2-1 16,2-1 0-16,10 6 0 16,-3 1 0-16,0 1-1 0,-1-5 0 15,-1 3-1-15,4 3 1 16,-1-1-1-16,-2-2 1 16,-5-3-1-16,8 4 0 15,9-1-1-15,-8 1 1 16,3-6-2-16,-3 2 0 15,10 7 0-15,-5-5 1 16,-8-4 0-16,6 2 0 16,3 8 0-16,-1-2 1 15,-6-3-1-15,2 1 1 16,3-3 0-16,3 6 0 16,-8-7-1-16,2 4 1 15,1-3 1-15,2 3 1 16,5-1-1-16,-5-3 0 15,1 0 2-15,-1 0 1 16,7 0-1-16,2 0 0 16,-4 0 1-16,4 0 1 0,0 0-2 15,3 0 1-15,1 0 0 16,1 0 1-16,7 0-3 16,0 0 0-16,4 0 0 15,-2 0 0-15,-4 0-1 16,-1 0 0-16,9 4-1 15,-3-4 0-15,1 0-1 16,2-4 1-16,5 8 0 16,1-2 0-16,6 1-1 0,-2 0 1 15,-2-8-2-15,3 4 0 16,2 2 0-16,3 4 0 16,-3-5-1-16,1 0 1 15,-4 2-1-15,5 2 1 16,6-1 0-16,2 1 0 15,-4-4 0-15,7 0 1 16,1 0 2-16,3 0 0 16,5 0 0-16,1 1 0 15,-3 1 1-15,2 3 0 16,0-3 1-16,0 0 1 16,-1-2 0-16,10 1 0 15,5 6-2-15,2-3 1 16,3 4-2-16,-3-2 1 15,-8 1 0-15,3-2 0 16,4-2 0-16,1-3 0 0,7 4 0 16,-2 1 0-1,1-3 0-15,6 1 1 0,-1 1-1 16,-3-1 0-16,-1-1-1 16,-2-2 0-16,2 0 1 15,-1 1 0-15,-1 5 2 16,-5-1 0-16,-13-2 0 15,-8 1 1-15,-2 1-2 16,-15 2 0-16,-12-4 1 16,-8 3 1-16,-6-6-2 15,-16 0 0-15,-12 0 0 0,-16 0 0 16,-12-7 0-16,-12 1 1 16,-17-2-1-16,-8-1 1 15,-6-3-1-15,-10-9 1 16,-11-12-5-16,-8 0 0 15,-8-3-2-15,-8 0 0 16,-10-2-4-16,-4-7 1 16,40 45-2564-16</inkml:trace>
  <inkml:trace contextRef="#ctx0" brushRef="#br0" timeOffset="9999.9">3099 8532 1108 0,'0'0'0'16,"62"-9"30"-16,-6 0 0 15,8-3 26-15,8 0 0 16,13 3-14-16,10-3 0 16,4 4-14-16,8-4 0 15,8-7-11-15,5 1 1 16,7 4 4-16,9 2 1 16,21 2 0-16,7 0 0 15,7 1 8-15,9 2 0 16,14 2-1-16,5 1 0 15,9-3-2-15,9 2 1 16,9 5 9-16,12-3 0 16,11-1 1-16,14-3 0 15,3-3-5-15,0 1 0 0,1 4-4 16,3 2 1-16,1-1-6 16,-4 4 1-16,3 0 15 15,-6 4 0-15,-3 4 3 16,-14 8 1-16,-21-2 5 15,-16 5 1-15,-9-2-7 16,-16-3 0-16,-12 0-11 16,-13 0 0-16,-10 1-4 15,-19-3 0-15,-18-3 5 16,-4-4 1-16,-7 6 2 0,-4-5 0 16,-17-4 1-16,-14-2 1 15,-14 0-6-15,-13 0 1 16,-15 0-4-16,-4 0 0 15,-3 0-5-15,-4 0 0 16,-5 0-1-16,-1-2 0 16,-8 2-3-16,6-6 1 15,-6 6-7-15,1-7 1 16,-1-6-12-16,4-16 1 16,-4 29-2309-16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A7456-BEC7-4A33-87F3-DE6CF441C925}" type="datetimeFigureOut">
              <a:rPr lang="en-US" smtClean="0"/>
              <a:t>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C29751-5326-46BC-83F6-D582BB59B815}" type="slidenum">
              <a:rPr lang="en-US" smtClean="0"/>
              <a:t>‹#›</a:t>
            </a:fld>
            <a:endParaRPr lang="en-US"/>
          </a:p>
        </p:txBody>
      </p:sp>
    </p:spTree>
    <p:extLst>
      <p:ext uri="{BB962C8B-B14F-4D97-AF65-F5344CB8AC3E}">
        <p14:creationId xmlns:p14="http://schemas.microsoft.com/office/powerpoint/2010/main" val="123516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421EA-5890-B7EB-DF91-6E4839E3A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9B5145-9951-111F-0803-B781401B8E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ADB407-2545-812A-4BE1-66CD19FF91DA}"/>
              </a:ext>
            </a:extLst>
          </p:cNvPr>
          <p:cNvSpPr>
            <a:spLocks noGrp="1"/>
          </p:cNvSpPr>
          <p:nvPr>
            <p:ph type="dt" sz="half" idx="10"/>
          </p:nvPr>
        </p:nvSpPr>
        <p:spPr/>
        <p:txBody>
          <a:bodyPr/>
          <a:lstStyle/>
          <a:p>
            <a:fld id="{A2A32C17-1B46-43F2-B193-4E2451B09404}" type="datetime1">
              <a:rPr lang="en-US" smtClean="0"/>
              <a:t>2/9/2023</a:t>
            </a:fld>
            <a:endParaRPr lang="en-US"/>
          </a:p>
        </p:txBody>
      </p:sp>
      <p:sp>
        <p:nvSpPr>
          <p:cNvPr id="5" name="Footer Placeholder 4">
            <a:extLst>
              <a:ext uri="{FF2B5EF4-FFF2-40B4-BE49-F238E27FC236}">
                <a16:creationId xmlns:a16="http://schemas.microsoft.com/office/drawing/2014/main" id="{00679872-B1F3-5F87-15AD-56D205DF2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C92A60-35F1-A9CE-1264-0CE90B0B61C3}"/>
              </a:ext>
            </a:extLst>
          </p:cNvPr>
          <p:cNvSpPr>
            <a:spLocks noGrp="1"/>
          </p:cNvSpPr>
          <p:nvPr>
            <p:ph type="sldNum" sz="quarter" idx="12"/>
          </p:nvPr>
        </p:nvSpPr>
        <p:spPr/>
        <p:txBody>
          <a:bodyPr/>
          <a:lstStyle/>
          <a:p>
            <a:fld id="{128D65DF-57F1-493D-9070-074D53E5F4A3}" type="slidenum">
              <a:rPr lang="en-US" smtClean="0"/>
              <a:t>‹#›</a:t>
            </a:fld>
            <a:endParaRPr lang="en-US"/>
          </a:p>
        </p:txBody>
      </p:sp>
    </p:spTree>
    <p:extLst>
      <p:ext uri="{BB962C8B-B14F-4D97-AF65-F5344CB8AC3E}">
        <p14:creationId xmlns:p14="http://schemas.microsoft.com/office/powerpoint/2010/main" val="3801209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0CD7B-BE30-DC0A-C4F9-BE323BC670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328C3A-16E4-CF85-E6D8-C5F307EE64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4D25CA-7C03-5392-8937-39FD1051BC99}"/>
              </a:ext>
            </a:extLst>
          </p:cNvPr>
          <p:cNvSpPr>
            <a:spLocks noGrp="1"/>
          </p:cNvSpPr>
          <p:nvPr>
            <p:ph type="dt" sz="half" idx="10"/>
          </p:nvPr>
        </p:nvSpPr>
        <p:spPr/>
        <p:txBody>
          <a:bodyPr/>
          <a:lstStyle/>
          <a:p>
            <a:fld id="{74E9D6E9-F8E8-4F11-9613-410837F43963}" type="datetime1">
              <a:rPr lang="en-US" smtClean="0"/>
              <a:t>2/9/2023</a:t>
            </a:fld>
            <a:endParaRPr lang="en-US"/>
          </a:p>
        </p:txBody>
      </p:sp>
      <p:sp>
        <p:nvSpPr>
          <p:cNvPr id="5" name="Footer Placeholder 4">
            <a:extLst>
              <a:ext uri="{FF2B5EF4-FFF2-40B4-BE49-F238E27FC236}">
                <a16:creationId xmlns:a16="http://schemas.microsoft.com/office/drawing/2014/main" id="{7BE030B4-AFD8-96BB-7847-824F155B73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D14125-88FA-D94A-4A76-A07A1E5C8921}"/>
              </a:ext>
            </a:extLst>
          </p:cNvPr>
          <p:cNvSpPr>
            <a:spLocks noGrp="1"/>
          </p:cNvSpPr>
          <p:nvPr>
            <p:ph type="sldNum" sz="quarter" idx="12"/>
          </p:nvPr>
        </p:nvSpPr>
        <p:spPr/>
        <p:txBody>
          <a:bodyPr/>
          <a:lstStyle/>
          <a:p>
            <a:fld id="{128D65DF-57F1-493D-9070-074D53E5F4A3}" type="slidenum">
              <a:rPr lang="en-US" smtClean="0"/>
              <a:t>‹#›</a:t>
            </a:fld>
            <a:endParaRPr lang="en-US"/>
          </a:p>
        </p:txBody>
      </p:sp>
    </p:spTree>
    <p:extLst>
      <p:ext uri="{BB962C8B-B14F-4D97-AF65-F5344CB8AC3E}">
        <p14:creationId xmlns:p14="http://schemas.microsoft.com/office/powerpoint/2010/main" val="3145046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030A7A-47E2-0F60-11CF-9015A2842E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2E4214-F34E-00FA-A317-5C5D880C89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C1DB2-D83F-8405-1CC9-45F98F3BDE95}"/>
              </a:ext>
            </a:extLst>
          </p:cNvPr>
          <p:cNvSpPr>
            <a:spLocks noGrp="1"/>
          </p:cNvSpPr>
          <p:nvPr>
            <p:ph type="dt" sz="half" idx="10"/>
          </p:nvPr>
        </p:nvSpPr>
        <p:spPr/>
        <p:txBody>
          <a:bodyPr/>
          <a:lstStyle/>
          <a:p>
            <a:fld id="{6A9E3616-A613-4824-9280-CF272AA6D79B}" type="datetime1">
              <a:rPr lang="en-US" smtClean="0"/>
              <a:t>2/9/2023</a:t>
            </a:fld>
            <a:endParaRPr lang="en-US"/>
          </a:p>
        </p:txBody>
      </p:sp>
      <p:sp>
        <p:nvSpPr>
          <p:cNvPr id="5" name="Footer Placeholder 4">
            <a:extLst>
              <a:ext uri="{FF2B5EF4-FFF2-40B4-BE49-F238E27FC236}">
                <a16:creationId xmlns:a16="http://schemas.microsoft.com/office/drawing/2014/main" id="{7596FD08-485C-094B-D05E-1B004D555F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2AC67C-7165-E15D-B597-ECDEC896F3E8}"/>
              </a:ext>
            </a:extLst>
          </p:cNvPr>
          <p:cNvSpPr>
            <a:spLocks noGrp="1"/>
          </p:cNvSpPr>
          <p:nvPr>
            <p:ph type="sldNum" sz="quarter" idx="12"/>
          </p:nvPr>
        </p:nvSpPr>
        <p:spPr/>
        <p:txBody>
          <a:bodyPr/>
          <a:lstStyle/>
          <a:p>
            <a:fld id="{128D65DF-57F1-493D-9070-074D53E5F4A3}" type="slidenum">
              <a:rPr lang="en-US" smtClean="0"/>
              <a:t>‹#›</a:t>
            </a:fld>
            <a:endParaRPr lang="en-US"/>
          </a:p>
        </p:txBody>
      </p:sp>
    </p:spTree>
    <p:extLst>
      <p:ext uri="{BB962C8B-B14F-4D97-AF65-F5344CB8AC3E}">
        <p14:creationId xmlns:p14="http://schemas.microsoft.com/office/powerpoint/2010/main" val="3191306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2A4BC-158D-969D-6E06-4AE278202038}"/>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0A5836F4-3F5B-B65F-A072-1B67198E3E63}"/>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BDBCCE-2095-52F0-5E2D-B340E3BEE99A}"/>
              </a:ext>
            </a:extLst>
          </p:cNvPr>
          <p:cNvSpPr>
            <a:spLocks noGrp="1"/>
          </p:cNvSpPr>
          <p:nvPr>
            <p:ph type="dt" sz="half" idx="10"/>
          </p:nvPr>
        </p:nvSpPr>
        <p:spPr/>
        <p:txBody>
          <a:bodyPr/>
          <a:lstStyle/>
          <a:p>
            <a:fld id="{C69E2E99-AFA3-4F48-BE1D-A87D03BADFF4}" type="datetime1">
              <a:rPr lang="en-US" smtClean="0"/>
              <a:t>2/9/2023</a:t>
            </a:fld>
            <a:endParaRPr lang="en-US"/>
          </a:p>
        </p:txBody>
      </p:sp>
      <p:sp>
        <p:nvSpPr>
          <p:cNvPr id="5" name="Footer Placeholder 4">
            <a:extLst>
              <a:ext uri="{FF2B5EF4-FFF2-40B4-BE49-F238E27FC236}">
                <a16:creationId xmlns:a16="http://schemas.microsoft.com/office/drawing/2014/main" id="{DA7614CF-B470-774B-3C34-DD47EE9056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7B0160-F715-3FFF-2A4B-2E082E1AC3F9}"/>
              </a:ext>
            </a:extLst>
          </p:cNvPr>
          <p:cNvSpPr>
            <a:spLocks noGrp="1"/>
          </p:cNvSpPr>
          <p:nvPr>
            <p:ph type="sldNum" sz="quarter" idx="12"/>
          </p:nvPr>
        </p:nvSpPr>
        <p:spPr/>
        <p:txBody>
          <a:bodyPr/>
          <a:lstStyle/>
          <a:p>
            <a:fld id="{128D65DF-57F1-493D-9070-074D53E5F4A3}" type="slidenum">
              <a:rPr lang="en-US" smtClean="0"/>
              <a:t>‹#›</a:t>
            </a:fld>
            <a:endParaRPr lang="en-US"/>
          </a:p>
        </p:txBody>
      </p:sp>
    </p:spTree>
    <p:extLst>
      <p:ext uri="{BB962C8B-B14F-4D97-AF65-F5344CB8AC3E}">
        <p14:creationId xmlns:p14="http://schemas.microsoft.com/office/powerpoint/2010/main" val="3040938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A09C-E1EF-1537-6D38-58ACF9E4F5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FDD513-B8A5-4E4D-A6F7-C2F924DDA314}"/>
              </a:ext>
            </a:extLst>
          </p:cNvPr>
          <p:cNvSpPr>
            <a:spLocks noGrp="1"/>
          </p:cNvSpPr>
          <p:nvPr>
            <p:ph idx="1"/>
          </p:nvPr>
        </p:nvSpPr>
        <p:spPr/>
        <p:txBody>
          <a:bodyPr/>
          <a:lstStyle>
            <a:lvl2pPr>
              <a:defRPr sz="2800"/>
            </a:lvl2pPr>
            <a:lvl3pPr>
              <a:defRPr sz="2800"/>
            </a:lvl3pPr>
            <a:lvl4pPr>
              <a:defRPr sz="2800"/>
            </a:lvl4pPr>
            <a:lvl5pPr>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513F3A-A02D-E339-3922-E098D2B877E6}"/>
              </a:ext>
            </a:extLst>
          </p:cNvPr>
          <p:cNvSpPr>
            <a:spLocks noGrp="1"/>
          </p:cNvSpPr>
          <p:nvPr>
            <p:ph type="dt" sz="half" idx="10"/>
          </p:nvPr>
        </p:nvSpPr>
        <p:spPr/>
        <p:txBody>
          <a:bodyPr/>
          <a:lstStyle/>
          <a:p>
            <a:fld id="{3952C062-9D64-4A69-B03F-339DDAD0C45D}" type="datetime1">
              <a:rPr lang="en-US" smtClean="0"/>
              <a:t>2/9/2023</a:t>
            </a:fld>
            <a:endParaRPr lang="en-US"/>
          </a:p>
        </p:txBody>
      </p:sp>
      <p:sp>
        <p:nvSpPr>
          <p:cNvPr id="5" name="Footer Placeholder 4">
            <a:extLst>
              <a:ext uri="{FF2B5EF4-FFF2-40B4-BE49-F238E27FC236}">
                <a16:creationId xmlns:a16="http://schemas.microsoft.com/office/drawing/2014/main" id="{73700D18-069C-017D-318A-6426D80449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2A31F-46C1-125B-83CC-9F4D76AB8DBB}"/>
              </a:ext>
            </a:extLst>
          </p:cNvPr>
          <p:cNvSpPr>
            <a:spLocks noGrp="1"/>
          </p:cNvSpPr>
          <p:nvPr>
            <p:ph type="sldNum" sz="quarter" idx="12"/>
          </p:nvPr>
        </p:nvSpPr>
        <p:spPr/>
        <p:txBody>
          <a:bodyPr/>
          <a:lstStyle/>
          <a:p>
            <a:fld id="{128D65DF-57F1-493D-9070-074D53E5F4A3}" type="slidenum">
              <a:rPr lang="en-US" smtClean="0"/>
              <a:t>‹#›</a:t>
            </a:fld>
            <a:endParaRPr lang="en-US"/>
          </a:p>
        </p:txBody>
      </p:sp>
    </p:spTree>
    <p:extLst>
      <p:ext uri="{BB962C8B-B14F-4D97-AF65-F5344CB8AC3E}">
        <p14:creationId xmlns:p14="http://schemas.microsoft.com/office/powerpoint/2010/main" val="3029893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206D3-2CB7-4375-0780-4DAF51ABAE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0CC54E-A21A-84E6-8A70-A9D5A33BF2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27FDA9-A5BB-0D9F-48FA-2B28FA456F4E}"/>
              </a:ext>
            </a:extLst>
          </p:cNvPr>
          <p:cNvSpPr>
            <a:spLocks noGrp="1"/>
          </p:cNvSpPr>
          <p:nvPr>
            <p:ph type="dt" sz="half" idx="10"/>
          </p:nvPr>
        </p:nvSpPr>
        <p:spPr/>
        <p:txBody>
          <a:bodyPr/>
          <a:lstStyle/>
          <a:p>
            <a:fld id="{20A024EE-66D7-4D5E-848F-A9F00F31FEC9}" type="datetime1">
              <a:rPr lang="en-US" smtClean="0"/>
              <a:t>2/9/2023</a:t>
            </a:fld>
            <a:endParaRPr lang="en-US"/>
          </a:p>
        </p:txBody>
      </p:sp>
      <p:sp>
        <p:nvSpPr>
          <p:cNvPr id="5" name="Footer Placeholder 4">
            <a:extLst>
              <a:ext uri="{FF2B5EF4-FFF2-40B4-BE49-F238E27FC236}">
                <a16:creationId xmlns:a16="http://schemas.microsoft.com/office/drawing/2014/main" id="{16FF100C-E5A0-3868-D3CC-4A21EBFFFD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DB90D9-7D7D-E4EC-BD43-EF8146B22B6F}"/>
              </a:ext>
            </a:extLst>
          </p:cNvPr>
          <p:cNvSpPr>
            <a:spLocks noGrp="1"/>
          </p:cNvSpPr>
          <p:nvPr>
            <p:ph type="sldNum" sz="quarter" idx="12"/>
          </p:nvPr>
        </p:nvSpPr>
        <p:spPr/>
        <p:txBody>
          <a:bodyPr/>
          <a:lstStyle/>
          <a:p>
            <a:fld id="{128D65DF-57F1-493D-9070-074D53E5F4A3}" type="slidenum">
              <a:rPr lang="en-US" smtClean="0"/>
              <a:t>‹#›</a:t>
            </a:fld>
            <a:endParaRPr lang="en-US"/>
          </a:p>
        </p:txBody>
      </p:sp>
    </p:spTree>
    <p:extLst>
      <p:ext uri="{BB962C8B-B14F-4D97-AF65-F5344CB8AC3E}">
        <p14:creationId xmlns:p14="http://schemas.microsoft.com/office/powerpoint/2010/main" val="40313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DD344-3A85-D56B-9B0D-ED1E1D378D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401CD1-A6E7-6894-0FFB-F83EA8A5C29D}"/>
              </a:ext>
            </a:extLst>
          </p:cNvPr>
          <p:cNvSpPr>
            <a:spLocks noGrp="1"/>
          </p:cNvSpPr>
          <p:nvPr>
            <p:ph sz="half" idx="1"/>
          </p:nvPr>
        </p:nvSpPr>
        <p:spPr>
          <a:xfrm>
            <a:off x="838200" y="1825625"/>
            <a:ext cx="5181600" cy="4351338"/>
          </a:xfrm>
        </p:spPr>
        <p:txBody>
          <a:bodyPr/>
          <a:lstStyle>
            <a:lvl1pPr>
              <a:defRPr sz="2800"/>
            </a:lvl1pPr>
            <a:lvl2pPr>
              <a:defRPr sz="28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202F4D-4C2B-EA54-060A-A253B0D8D37A}"/>
              </a:ext>
            </a:extLst>
          </p:cNvPr>
          <p:cNvSpPr>
            <a:spLocks noGrp="1"/>
          </p:cNvSpPr>
          <p:nvPr>
            <p:ph sz="half" idx="2"/>
          </p:nvPr>
        </p:nvSpPr>
        <p:spPr>
          <a:xfrm>
            <a:off x="6172200" y="1825625"/>
            <a:ext cx="5181600" cy="4351338"/>
          </a:xfrm>
        </p:spPr>
        <p:txBody>
          <a:bodyPr/>
          <a:lstStyle>
            <a:lvl1pPr>
              <a:defRPr sz="2800"/>
            </a:lvl1pPr>
            <a:lvl2pPr>
              <a:defRPr sz="28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52F19EA-067B-3C96-2155-C345D21B74B7}"/>
              </a:ext>
            </a:extLst>
          </p:cNvPr>
          <p:cNvSpPr>
            <a:spLocks noGrp="1"/>
          </p:cNvSpPr>
          <p:nvPr>
            <p:ph type="dt" sz="half" idx="10"/>
          </p:nvPr>
        </p:nvSpPr>
        <p:spPr/>
        <p:txBody>
          <a:bodyPr/>
          <a:lstStyle/>
          <a:p>
            <a:fld id="{4B78A5C1-71D8-4309-B38F-E89B3BD6A82C}" type="datetime1">
              <a:rPr lang="en-US" smtClean="0"/>
              <a:t>2/9/2023</a:t>
            </a:fld>
            <a:endParaRPr lang="en-US"/>
          </a:p>
        </p:txBody>
      </p:sp>
      <p:sp>
        <p:nvSpPr>
          <p:cNvPr id="6" name="Footer Placeholder 5">
            <a:extLst>
              <a:ext uri="{FF2B5EF4-FFF2-40B4-BE49-F238E27FC236}">
                <a16:creationId xmlns:a16="http://schemas.microsoft.com/office/drawing/2014/main" id="{DC22D069-E75D-BC3C-4003-4EAF27650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779B5E-CA2A-DBE8-0AED-CA8C9B4BA758}"/>
              </a:ext>
            </a:extLst>
          </p:cNvPr>
          <p:cNvSpPr>
            <a:spLocks noGrp="1"/>
          </p:cNvSpPr>
          <p:nvPr>
            <p:ph type="sldNum" sz="quarter" idx="12"/>
          </p:nvPr>
        </p:nvSpPr>
        <p:spPr/>
        <p:txBody>
          <a:bodyPr/>
          <a:lstStyle/>
          <a:p>
            <a:fld id="{128D65DF-57F1-493D-9070-074D53E5F4A3}" type="slidenum">
              <a:rPr lang="en-US" smtClean="0"/>
              <a:t>‹#›</a:t>
            </a:fld>
            <a:endParaRPr lang="en-US"/>
          </a:p>
        </p:txBody>
      </p:sp>
    </p:spTree>
    <p:extLst>
      <p:ext uri="{BB962C8B-B14F-4D97-AF65-F5344CB8AC3E}">
        <p14:creationId xmlns:p14="http://schemas.microsoft.com/office/powerpoint/2010/main" val="3343506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4BA-C1C1-BB44-3BF5-86900C36A8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CC81E5-2442-AC5D-23E0-48AF1012C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64B550-079E-F87E-BA07-AAEC439B02C4}"/>
              </a:ext>
            </a:extLst>
          </p:cNvPr>
          <p:cNvSpPr>
            <a:spLocks noGrp="1"/>
          </p:cNvSpPr>
          <p:nvPr>
            <p:ph sz="half" idx="2"/>
          </p:nvPr>
        </p:nvSpPr>
        <p:spPr>
          <a:xfrm>
            <a:off x="839788" y="2505075"/>
            <a:ext cx="5157787" cy="3684588"/>
          </a:xfrm>
        </p:spPr>
        <p:txBody>
          <a:bodyPr/>
          <a:lstStyle>
            <a:lvl1pPr>
              <a:defRPr sz="2800"/>
            </a:lvl1pPr>
            <a:lvl2pPr>
              <a:defRPr sz="28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DB7D145-3309-6114-20EB-F3F7D719E9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483EFB-AA0B-2452-6BEB-D732DDE1D48A}"/>
              </a:ext>
            </a:extLst>
          </p:cNvPr>
          <p:cNvSpPr>
            <a:spLocks noGrp="1"/>
          </p:cNvSpPr>
          <p:nvPr>
            <p:ph sz="quarter" idx="4"/>
          </p:nvPr>
        </p:nvSpPr>
        <p:spPr>
          <a:xfrm>
            <a:off x="6172200" y="2505075"/>
            <a:ext cx="5183188" cy="3684588"/>
          </a:xfrm>
        </p:spPr>
        <p:txBody>
          <a:bodyPr/>
          <a:lstStyle>
            <a:lvl1pPr>
              <a:defRPr sz="2800"/>
            </a:lvl1pPr>
            <a:lvl2pPr>
              <a:defRPr sz="28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475B81E-7CEA-B1A5-60FE-56CC446B4A60}"/>
              </a:ext>
            </a:extLst>
          </p:cNvPr>
          <p:cNvSpPr>
            <a:spLocks noGrp="1"/>
          </p:cNvSpPr>
          <p:nvPr>
            <p:ph type="dt" sz="half" idx="10"/>
          </p:nvPr>
        </p:nvSpPr>
        <p:spPr/>
        <p:txBody>
          <a:bodyPr/>
          <a:lstStyle/>
          <a:p>
            <a:fld id="{CA7DE33C-9FB3-4B4D-9C2D-C61AA23FBACB}" type="datetime1">
              <a:rPr lang="en-US" smtClean="0"/>
              <a:t>2/9/2023</a:t>
            </a:fld>
            <a:endParaRPr lang="en-US"/>
          </a:p>
        </p:txBody>
      </p:sp>
      <p:sp>
        <p:nvSpPr>
          <p:cNvPr id="8" name="Footer Placeholder 7">
            <a:extLst>
              <a:ext uri="{FF2B5EF4-FFF2-40B4-BE49-F238E27FC236}">
                <a16:creationId xmlns:a16="http://schemas.microsoft.com/office/drawing/2014/main" id="{8241894A-09E6-238D-B93B-AE4D83FE5B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01E431-4774-A6A6-F073-472B4227851C}"/>
              </a:ext>
            </a:extLst>
          </p:cNvPr>
          <p:cNvSpPr>
            <a:spLocks noGrp="1"/>
          </p:cNvSpPr>
          <p:nvPr>
            <p:ph type="sldNum" sz="quarter" idx="12"/>
          </p:nvPr>
        </p:nvSpPr>
        <p:spPr/>
        <p:txBody>
          <a:bodyPr/>
          <a:lstStyle/>
          <a:p>
            <a:fld id="{128D65DF-57F1-493D-9070-074D53E5F4A3}" type="slidenum">
              <a:rPr lang="en-US" smtClean="0"/>
              <a:t>‹#›</a:t>
            </a:fld>
            <a:endParaRPr lang="en-US"/>
          </a:p>
        </p:txBody>
      </p:sp>
    </p:spTree>
    <p:extLst>
      <p:ext uri="{BB962C8B-B14F-4D97-AF65-F5344CB8AC3E}">
        <p14:creationId xmlns:p14="http://schemas.microsoft.com/office/powerpoint/2010/main" val="333764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CB506-B137-FD29-7A5A-D322590579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0C5239-D4DF-C6EB-A86D-65B0F9FA6447}"/>
              </a:ext>
            </a:extLst>
          </p:cNvPr>
          <p:cNvSpPr>
            <a:spLocks noGrp="1"/>
          </p:cNvSpPr>
          <p:nvPr>
            <p:ph type="dt" sz="half" idx="10"/>
          </p:nvPr>
        </p:nvSpPr>
        <p:spPr/>
        <p:txBody>
          <a:bodyPr/>
          <a:lstStyle/>
          <a:p>
            <a:fld id="{B14A0FCB-3F75-4BF0-8A81-425E418B1296}" type="datetime1">
              <a:rPr lang="en-US" smtClean="0"/>
              <a:t>2/9/2023</a:t>
            </a:fld>
            <a:endParaRPr lang="en-US"/>
          </a:p>
        </p:txBody>
      </p:sp>
      <p:sp>
        <p:nvSpPr>
          <p:cNvPr id="4" name="Footer Placeholder 3">
            <a:extLst>
              <a:ext uri="{FF2B5EF4-FFF2-40B4-BE49-F238E27FC236}">
                <a16:creationId xmlns:a16="http://schemas.microsoft.com/office/drawing/2014/main" id="{678031CA-1F66-3076-6855-F7544A07E4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140951-C3D7-6CC9-88BB-0311E17DA5B8}"/>
              </a:ext>
            </a:extLst>
          </p:cNvPr>
          <p:cNvSpPr>
            <a:spLocks noGrp="1"/>
          </p:cNvSpPr>
          <p:nvPr>
            <p:ph type="sldNum" sz="quarter" idx="12"/>
          </p:nvPr>
        </p:nvSpPr>
        <p:spPr/>
        <p:txBody>
          <a:bodyPr/>
          <a:lstStyle/>
          <a:p>
            <a:fld id="{128D65DF-57F1-493D-9070-074D53E5F4A3}" type="slidenum">
              <a:rPr lang="en-US" smtClean="0"/>
              <a:t>‹#›</a:t>
            </a:fld>
            <a:endParaRPr lang="en-US"/>
          </a:p>
        </p:txBody>
      </p:sp>
    </p:spTree>
    <p:extLst>
      <p:ext uri="{BB962C8B-B14F-4D97-AF65-F5344CB8AC3E}">
        <p14:creationId xmlns:p14="http://schemas.microsoft.com/office/powerpoint/2010/main" val="3428544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B08363-B01D-0107-D8E1-11DD8EABC533}"/>
              </a:ext>
            </a:extLst>
          </p:cNvPr>
          <p:cNvSpPr>
            <a:spLocks noGrp="1"/>
          </p:cNvSpPr>
          <p:nvPr>
            <p:ph type="dt" sz="half" idx="10"/>
          </p:nvPr>
        </p:nvSpPr>
        <p:spPr/>
        <p:txBody>
          <a:bodyPr/>
          <a:lstStyle/>
          <a:p>
            <a:fld id="{CDF54489-3649-4BEA-9FC8-DDD50F55E64E}" type="datetime1">
              <a:rPr lang="en-US" smtClean="0"/>
              <a:t>2/9/2023</a:t>
            </a:fld>
            <a:endParaRPr lang="en-US"/>
          </a:p>
        </p:txBody>
      </p:sp>
      <p:sp>
        <p:nvSpPr>
          <p:cNvPr id="3" name="Footer Placeholder 2">
            <a:extLst>
              <a:ext uri="{FF2B5EF4-FFF2-40B4-BE49-F238E27FC236}">
                <a16:creationId xmlns:a16="http://schemas.microsoft.com/office/drawing/2014/main" id="{7F7C2576-5828-BF9A-5208-1F47ECC816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5B3A02-D789-EC4C-7371-29E1F787618A}"/>
              </a:ext>
            </a:extLst>
          </p:cNvPr>
          <p:cNvSpPr>
            <a:spLocks noGrp="1"/>
          </p:cNvSpPr>
          <p:nvPr>
            <p:ph type="sldNum" sz="quarter" idx="12"/>
          </p:nvPr>
        </p:nvSpPr>
        <p:spPr/>
        <p:txBody>
          <a:bodyPr/>
          <a:lstStyle/>
          <a:p>
            <a:fld id="{128D65DF-57F1-493D-9070-074D53E5F4A3}" type="slidenum">
              <a:rPr lang="en-US" smtClean="0"/>
              <a:t>‹#›</a:t>
            </a:fld>
            <a:endParaRPr lang="en-US"/>
          </a:p>
        </p:txBody>
      </p:sp>
    </p:spTree>
    <p:extLst>
      <p:ext uri="{BB962C8B-B14F-4D97-AF65-F5344CB8AC3E}">
        <p14:creationId xmlns:p14="http://schemas.microsoft.com/office/powerpoint/2010/main" val="1527859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63CD8-168D-62D3-104C-E4FD51348B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FA5719-9CE3-C827-22B2-650FB92D9473}"/>
              </a:ext>
            </a:extLst>
          </p:cNvPr>
          <p:cNvSpPr>
            <a:spLocks noGrp="1"/>
          </p:cNvSpPr>
          <p:nvPr>
            <p:ph idx="1"/>
          </p:nvPr>
        </p:nvSpPr>
        <p:spPr>
          <a:xfrm>
            <a:off x="5183188" y="987425"/>
            <a:ext cx="6172200" cy="4873625"/>
          </a:xfrm>
        </p:spPr>
        <p:txBody>
          <a:bodyPr/>
          <a:lstStyle>
            <a:lvl1pPr>
              <a:defRPr sz="3200"/>
            </a:lvl1pPr>
            <a:lvl2pPr>
              <a:defRPr sz="2800"/>
            </a:lvl2pPr>
            <a:lvl3pPr>
              <a:defRPr sz="28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BA3F6D7E-FAB6-888B-D06A-412141627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A1C3AC-1EE3-1762-4EB5-0A19D1588210}"/>
              </a:ext>
            </a:extLst>
          </p:cNvPr>
          <p:cNvSpPr>
            <a:spLocks noGrp="1"/>
          </p:cNvSpPr>
          <p:nvPr>
            <p:ph type="dt" sz="half" idx="10"/>
          </p:nvPr>
        </p:nvSpPr>
        <p:spPr/>
        <p:txBody>
          <a:bodyPr/>
          <a:lstStyle/>
          <a:p>
            <a:fld id="{D4A3B610-4D4B-49EB-A167-D75F44A87641}" type="datetime1">
              <a:rPr lang="en-US" smtClean="0"/>
              <a:t>2/9/2023</a:t>
            </a:fld>
            <a:endParaRPr lang="en-US"/>
          </a:p>
        </p:txBody>
      </p:sp>
      <p:sp>
        <p:nvSpPr>
          <p:cNvPr id="6" name="Footer Placeholder 5">
            <a:extLst>
              <a:ext uri="{FF2B5EF4-FFF2-40B4-BE49-F238E27FC236}">
                <a16:creationId xmlns:a16="http://schemas.microsoft.com/office/drawing/2014/main" id="{FB564012-23B1-5726-6E51-EE8DCC4712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103DA2-1B7F-1D99-F09D-36EE7EF37517}"/>
              </a:ext>
            </a:extLst>
          </p:cNvPr>
          <p:cNvSpPr>
            <a:spLocks noGrp="1"/>
          </p:cNvSpPr>
          <p:nvPr>
            <p:ph type="sldNum" sz="quarter" idx="12"/>
          </p:nvPr>
        </p:nvSpPr>
        <p:spPr/>
        <p:txBody>
          <a:bodyPr/>
          <a:lstStyle/>
          <a:p>
            <a:fld id="{128D65DF-57F1-493D-9070-074D53E5F4A3}" type="slidenum">
              <a:rPr lang="en-US" smtClean="0"/>
              <a:t>‹#›</a:t>
            </a:fld>
            <a:endParaRPr lang="en-US"/>
          </a:p>
        </p:txBody>
      </p:sp>
    </p:spTree>
    <p:extLst>
      <p:ext uri="{BB962C8B-B14F-4D97-AF65-F5344CB8AC3E}">
        <p14:creationId xmlns:p14="http://schemas.microsoft.com/office/powerpoint/2010/main" val="1613014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0986-7B8D-EE14-0A73-3B0FE2E23A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271E75-C59A-6922-8E6F-B43A01E7D3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629D00C-6E4F-3310-6129-549A527634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1A75D8-032E-4C13-EBFC-6C3D21698C46}"/>
              </a:ext>
            </a:extLst>
          </p:cNvPr>
          <p:cNvSpPr>
            <a:spLocks noGrp="1"/>
          </p:cNvSpPr>
          <p:nvPr>
            <p:ph type="dt" sz="half" idx="10"/>
          </p:nvPr>
        </p:nvSpPr>
        <p:spPr/>
        <p:txBody>
          <a:bodyPr/>
          <a:lstStyle/>
          <a:p>
            <a:fld id="{8ACC0A4E-2815-4C31-B340-1DE8026084CB}" type="datetime1">
              <a:rPr lang="en-US" smtClean="0"/>
              <a:t>2/9/2023</a:t>
            </a:fld>
            <a:endParaRPr lang="en-US"/>
          </a:p>
        </p:txBody>
      </p:sp>
      <p:sp>
        <p:nvSpPr>
          <p:cNvPr id="6" name="Footer Placeholder 5">
            <a:extLst>
              <a:ext uri="{FF2B5EF4-FFF2-40B4-BE49-F238E27FC236}">
                <a16:creationId xmlns:a16="http://schemas.microsoft.com/office/drawing/2014/main" id="{AFC146E3-EB31-402B-EB2A-E0EDAEB4C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FBC23F-ABA8-60D4-98FE-840A39A8ADEA}"/>
              </a:ext>
            </a:extLst>
          </p:cNvPr>
          <p:cNvSpPr>
            <a:spLocks noGrp="1"/>
          </p:cNvSpPr>
          <p:nvPr>
            <p:ph type="sldNum" sz="quarter" idx="12"/>
          </p:nvPr>
        </p:nvSpPr>
        <p:spPr/>
        <p:txBody>
          <a:bodyPr/>
          <a:lstStyle/>
          <a:p>
            <a:fld id="{128D65DF-57F1-493D-9070-074D53E5F4A3}" type="slidenum">
              <a:rPr lang="en-US" smtClean="0"/>
              <a:t>‹#›</a:t>
            </a:fld>
            <a:endParaRPr lang="en-US"/>
          </a:p>
        </p:txBody>
      </p:sp>
    </p:spTree>
    <p:extLst>
      <p:ext uri="{BB962C8B-B14F-4D97-AF65-F5344CB8AC3E}">
        <p14:creationId xmlns:p14="http://schemas.microsoft.com/office/powerpoint/2010/main" val="206410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DD8065-0887-2128-A6B4-81B22938D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8DD721-DE85-1C9D-3E5F-895E850B62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AEC7FB-137F-CA54-9066-456F3F2853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67591-4F03-4591-A280-835A054586A7}" type="datetime1">
              <a:rPr lang="en-US" smtClean="0"/>
              <a:t>2/9/2023</a:t>
            </a:fld>
            <a:endParaRPr lang="en-US"/>
          </a:p>
        </p:txBody>
      </p:sp>
      <p:sp>
        <p:nvSpPr>
          <p:cNvPr id="5" name="Footer Placeholder 4">
            <a:extLst>
              <a:ext uri="{FF2B5EF4-FFF2-40B4-BE49-F238E27FC236}">
                <a16:creationId xmlns:a16="http://schemas.microsoft.com/office/drawing/2014/main" id="{66FD4AE9-2FC1-FE53-8866-8F1EFE602A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8C9F2B-90C3-E41C-C96A-CA12B24A84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8D65DF-57F1-493D-9070-074D53E5F4A3}" type="slidenum">
              <a:rPr lang="en-US" smtClean="0"/>
              <a:t>‹#›</a:t>
            </a:fld>
            <a:endParaRPr lang="en-US"/>
          </a:p>
        </p:txBody>
      </p:sp>
    </p:spTree>
    <p:extLst>
      <p:ext uri="{BB962C8B-B14F-4D97-AF65-F5344CB8AC3E}">
        <p14:creationId xmlns:p14="http://schemas.microsoft.com/office/powerpoint/2010/main" val="168826956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18.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19.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20.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21.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ustomXml" Target="../ink/ink22.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customXml" Target="../ink/ink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customXml" Target="../ink/ink24.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customXml" Target="../ink/ink25.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customXml" Target="../ink/ink26.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customXml" Target="../ink/ink27.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customXml" Target="../ink/ink28.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customXml" Target="../ink/ink29.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customXml" Target="../ink/ink30.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customXml" Target="../ink/ink31.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customXml" Target="../ink/ink3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customXml" Target="../ink/ink3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customXml" Target="../ink/ink3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customXml" Target="../ink/ink3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customXml" Target="../ink/ink3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customXml" Target="../ink/ink3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customXml" Target="../ink/ink3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customXml" Target="../ink/ink3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customXml" Target="../ink/ink4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customXml" Target="../ink/ink4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customXml" Target="../ink/ink4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customXml" Target="../ink/ink4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customXml" Target="../ink/ink4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customXml" Target="../ink/ink45.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customXml" Target="../ink/ink46.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customXml" Target="../ink/ink47.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customXml" Target="../ink/ink48.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customXml" Target="../ink/ink49.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customXml" Target="../ink/ink50.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customXml" Target="../ink/ink51.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customXml" Target="../ink/ink52.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customXml" Target="../ink/ink53.xml"/><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customXml" Target="../ink/ink54.xml"/><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customXml" Target="../ink/ink55.xml"/><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customXml" Target="../ink/ink56.xml"/><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customXml" Target="../ink/ink57.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customXml" Target="../ink/ink58.xm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customXml" Target="../ink/ink59.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customXml" Target="../ink/ink60.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customXml" Target="../ink/ink61.xml"/><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customXml" Target="../ink/ink62.xml"/><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customXml" Target="../ink/ink63.xml"/><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customXml" Target="../ink/ink64.xml"/><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3" Type="http://schemas.openxmlformats.org/officeDocument/2006/relationships/image" Target="../media/image65.png"/><Relationship Id="rId2" Type="http://schemas.openxmlformats.org/officeDocument/2006/relationships/customXml" Target="../ink/ink65.xml"/><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customXml" Target="../ink/ink66.xml"/><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3" Type="http://schemas.openxmlformats.org/officeDocument/2006/relationships/image" Target="../media/image67.png"/><Relationship Id="rId2" Type="http://schemas.openxmlformats.org/officeDocument/2006/relationships/customXml" Target="../ink/ink6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4014F-2ED4-FC34-A1DC-2D7C1490199F}"/>
              </a:ext>
            </a:extLst>
          </p:cNvPr>
          <p:cNvSpPr>
            <a:spLocks noGrp="1"/>
          </p:cNvSpPr>
          <p:nvPr>
            <p:ph type="title"/>
          </p:nvPr>
        </p:nvSpPr>
        <p:spPr/>
        <p:txBody>
          <a:bodyPr/>
          <a:lstStyle/>
          <a:p>
            <a:pPr marR="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Util. Air Regulatory Grp. v. E.P.A., 134 S. Ct. 2427, 189 L. Ed. 2d 372 (2014)</a:t>
            </a:r>
          </a:p>
        </p:txBody>
      </p:sp>
      <p:sp>
        <p:nvSpPr>
          <p:cNvPr id="3" name="Text Placeholder 2">
            <a:extLst>
              <a:ext uri="{FF2B5EF4-FFF2-40B4-BE49-F238E27FC236}">
                <a16:creationId xmlns:a16="http://schemas.microsoft.com/office/drawing/2014/main" id="{B2D7993B-10E3-9CAB-3641-C3FFA20F789F}"/>
              </a:ext>
            </a:extLst>
          </p:cNvPr>
          <p:cNvSpPr>
            <a:spLocks noGrp="1"/>
          </p:cNvSpPr>
          <p:nvPr>
            <p:ph type="body" idx="1"/>
          </p:nvPr>
        </p:nvSpPr>
        <p:spPr/>
        <p:txBody>
          <a:bodyPr/>
          <a:lstStyle/>
          <a:p>
            <a:pPr marR="0" lvl="1"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JUSTICE SCALIA announced the judgment of the Court and delivered the opinion of the Court with respect to Parts I and II.</a:t>
            </a:r>
          </a:p>
          <a:p>
            <a:pPr marR="0" lvl="1"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[13]	Acting pursuant to the Clean Air Act, 69 Stat. 322, as amended, 42 U.S.C. §§ 7401-7671q, the Environmental Protection Agency recently set standards for emissions of “greenhouse gases” (substances it believes contribute to “global climate change”) from new motor vehicles. </a:t>
            </a:r>
          </a:p>
        </p:txBody>
      </p:sp>
      <p:sp>
        <p:nvSpPr>
          <p:cNvPr id="4" name="Slide Number Placeholder 3">
            <a:extLst>
              <a:ext uri="{FF2B5EF4-FFF2-40B4-BE49-F238E27FC236}">
                <a16:creationId xmlns:a16="http://schemas.microsoft.com/office/drawing/2014/main" id="{6F987C57-A73F-4758-1D68-11E2532FA1D4}"/>
              </a:ext>
            </a:extLst>
          </p:cNvPr>
          <p:cNvSpPr>
            <a:spLocks noGrp="1"/>
          </p:cNvSpPr>
          <p:nvPr>
            <p:ph type="sldNum" sz="quarter" idx="12"/>
          </p:nvPr>
        </p:nvSpPr>
        <p:spPr/>
        <p:txBody>
          <a:bodyPr/>
          <a:lstStyle/>
          <a:p>
            <a:fld id="{128D65DF-57F1-493D-9070-074D53E5F4A3}" type="slidenum">
              <a:rPr lang="en-US" smtClean="0"/>
              <a:t>1</a:t>
            </a:fld>
            <a:endParaRPr lang="en-US"/>
          </a:p>
        </p:txBody>
      </p:sp>
    </p:spTree>
    <p:extLst>
      <p:ext uri="{BB962C8B-B14F-4D97-AF65-F5344CB8AC3E}">
        <p14:creationId xmlns:p14="http://schemas.microsoft.com/office/powerpoint/2010/main" val="3409727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7DB4E-81CD-E3CB-132A-1A33C641EAB2}"/>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How much of the country is subject to PSD analysis?</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018462F4-9EF1-9233-03A1-C63655E26065}"/>
              </a:ext>
            </a:extLst>
          </p:cNvPr>
          <p:cNvSpPr>
            <a:spLocks noGrp="1"/>
          </p:cNvSpPr>
          <p:nvPr>
            <p:ph type="body" idx="1"/>
          </p:nvPr>
        </p:nvSpPr>
        <p:spPr/>
        <p:txBody>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Since the inception of the PSD program,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every area of the country has been designated attainment or unclassifiable for at least one NAAQS pollutant</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thus, on EPA's view, all stationary sources are potentially subject to PSD review.</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008BA384-F144-9E28-7444-339A11340D64}"/>
              </a:ext>
            </a:extLst>
          </p:cNvPr>
          <p:cNvSpPr>
            <a:spLocks noGrp="1"/>
          </p:cNvSpPr>
          <p:nvPr>
            <p:ph type="sldNum" sz="quarter" idx="12"/>
          </p:nvPr>
        </p:nvSpPr>
        <p:spPr/>
        <p:txBody>
          <a:bodyPr/>
          <a:lstStyle/>
          <a:p>
            <a:fld id="{128D65DF-57F1-493D-9070-074D53E5F4A3}" type="slidenum">
              <a:rPr lang="en-US" smtClean="0"/>
              <a:t>10</a:t>
            </a:fld>
            <a:endParaRPr lang="en-US"/>
          </a:p>
        </p:txBody>
      </p:sp>
    </p:spTree>
    <p:extLst>
      <p:ext uri="{BB962C8B-B14F-4D97-AF65-F5344CB8AC3E}">
        <p14:creationId xmlns:p14="http://schemas.microsoft.com/office/powerpoint/2010/main" val="2345016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7F658-F23A-59BC-D853-8C87E7CA7D5F}"/>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is the significance of being subject to PSD review?</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402B261A-E684-6648-FE3F-DAB7705E4031}"/>
              </a:ext>
            </a:extLst>
          </p:cNvPr>
          <p:cNvSpPr>
            <a:spLocks noGrp="1"/>
          </p:cNvSpPr>
          <p:nvPr>
            <p:ph type="body" idx="1"/>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[19]	It is unlawful to construct or modify a “major emitting facility” in “any area to which [the PSD program] applies” without first obtaining a permit. §§ 7475(a)(1), 7479(2)(C).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DEFE2DC7-08E4-B9BA-F750-82BB7BC9540E}"/>
              </a:ext>
            </a:extLst>
          </p:cNvPr>
          <p:cNvSpPr>
            <a:spLocks noGrp="1"/>
          </p:cNvSpPr>
          <p:nvPr>
            <p:ph type="sldNum" sz="quarter" idx="12"/>
          </p:nvPr>
        </p:nvSpPr>
        <p:spPr/>
        <p:txBody>
          <a:bodyPr/>
          <a:lstStyle/>
          <a:p>
            <a:fld id="{128D65DF-57F1-493D-9070-074D53E5F4A3}" type="slidenum">
              <a:rPr lang="en-US" smtClean="0"/>
              <a:t>11</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E75DD91A-AD9E-12A6-942D-8C437032C7A2}"/>
                  </a:ext>
                </a:extLst>
              </p14:cNvPr>
              <p14:cNvContentPartPr/>
              <p14:nvPr/>
            </p14:nvContentPartPr>
            <p14:xfrm>
              <a:off x="1115640" y="2151360"/>
              <a:ext cx="9722880" cy="920520"/>
            </p14:xfrm>
          </p:contentPart>
        </mc:Choice>
        <mc:Fallback xmlns="">
          <p:pic>
            <p:nvPicPr>
              <p:cNvPr id="5" name="Ink 4">
                <a:extLst>
                  <a:ext uri="{FF2B5EF4-FFF2-40B4-BE49-F238E27FC236}">
                    <a16:creationId xmlns:a16="http://schemas.microsoft.com/office/drawing/2014/main" id="{E75DD91A-AD9E-12A6-942D-8C437032C7A2}"/>
                  </a:ext>
                </a:extLst>
              </p:cNvPr>
              <p:cNvPicPr/>
              <p:nvPr/>
            </p:nvPicPr>
            <p:blipFill>
              <a:blip r:embed="rId3"/>
              <a:stretch>
                <a:fillRect/>
              </a:stretch>
            </p:blipFill>
            <p:spPr>
              <a:xfrm>
                <a:off x="1106280" y="2142000"/>
                <a:ext cx="9741600" cy="939240"/>
              </a:xfrm>
              <a:prstGeom prst="rect">
                <a:avLst/>
              </a:prstGeom>
            </p:spPr>
          </p:pic>
        </mc:Fallback>
      </mc:AlternateContent>
    </p:spTree>
    <p:extLst>
      <p:ext uri="{BB962C8B-B14F-4D97-AF65-F5344CB8AC3E}">
        <p14:creationId xmlns:p14="http://schemas.microsoft.com/office/powerpoint/2010/main" val="1603497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F9213-0F3F-147F-FD7C-D786269AEF17}"/>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do you have to show to qualify for a permit?</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FDBCA4EE-7C5C-B66A-7D7E-589A146FC6CD}"/>
              </a:ext>
            </a:extLst>
          </p:cNvPr>
          <p:cNvSpPr>
            <a:spLocks noGrp="1"/>
          </p:cNvSpPr>
          <p:nvPr>
            <p:ph type="body" idx="1"/>
          </p:nvPr>
        </p:nvSpPr>
        <p:spPr/>
        <p:txBody>
          <a:bodyPr>
            <a:normAutofit lnSpcReduction="10000"/>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Is this limited to the pollutant that is under control in the region?</a:t>
            </a:r>
          </a:p>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is the BACT requirement?</a:t>
            </a:r>
          </a:p>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To qualify for a permit, the facility must not cause or contribute to the violation of any applicable air-quality standard, § 7475(a)(3), and it must comply with emissions limitations that reflect the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“best available control technology” </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(or BACT) for “each pollutant subject to regulation under” the Act. § 7475(a)(4). </a:t>
            </a:r>
          </a:p>
          <a:p>
            <a:pPr marR="0" lvl="0" rtl="0"/>
            <a:endParaRPr lang="en-US" dirty="0">
              <a:latin typeface="Calibri" panose="020F0502020204030204" pitchFamily="34" charset="0"/>
              <a:ea typeface="Calibri" panose="020F0502020204030204" pitchFamily="34" charset="0"/>
              <a:cs typeface="Calibri" panose="020F0502020204030204" pitchFamily="34" charset="0"/>
            </a:endParaRPr>
          </a:p>
          <a:p>
            <a:pPr marR="0" lvl="0" rtl="0"/>
            <a:r>
              <a:rPr lang="en-US" dirty="0">
                <a:highlight>
                  <a:srgbClr val="FFFF00"/>
                </a:highlight>
                <a:latin typeface="Calibri" panose="020F0502020204030204" pitchFamily="34" charset="0"/>
                <a:ea typeface="Calibri" panose="020F0502020204030204" pitchFamily="34" charset="0"/>
                <a:cs typeface="Calibri" panose="020F0502020204030204" pitchFamily="34" charset="0"/>
              </a:rPr>
              <a:t>[What is BACT for GHGs at this time? Now? Remember, there is a CBA test on the impact on the industry.]</a:t>
            </a:r>
          </a:p>
        </p:txBody>
      </p:sp>
      <p:sp>
        <p:nvSpPr>
          <p:cNvPr id="4" name="Slide Number Placeholder 3">
            <a:extLst>
              <a:ext uri="{FF2B5EF4-FFF2-40B4-BE49-F238E27FC236}">
                <a16:creationId xmlns:a16="http://schemas.microsoft.com/office/drawing/2014/main" id="{DDE0B032-5044-0436-8C6E-1F63BFC30BF2}"/>
              </a:ext>
            </a:extLst>
          </p:cNvPr>
          <p:cNvSpPr>
            <a:spLocks noGrp="1"/>
          </p:cNvSpPr>
          <p:nvPr>
            <p:ph type="sldNum" sz="quarter" idx="12"/>
          </p:nvPr>
        </p:nvSpPr>
        <p:spPr/>
        <p:txBody>
          <a:bodyPr/>
          <a:lstStyle/>
          <a:p>
            <a:fld id="{128D65DF-57F1-493D-9070-074D53E5F4A3}" type="slidenum">
              <a:rPr lang="en-US" smtClean="0"/>
              <a:t>12</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97ED9720-43ED-FD2D-FD40-62467E9073BA}"/>
                  </a:ext>
                </a:extLst>
              </p14:cNvPr>
              <p14:cNvContentPartPr/>
              <p14:nvPr/>
            </p14:nvContentPartPr>
            <p14:xfrm>
              <a:off x="0" y="3633480"/>
              <a:ext cx="11494440" cy="2416320"/>
            </p14:xfrm>
          </p:contentPart>
        </mc:Choice>
        <mc:Fallback xmlns="">
          <p:pic>
            <p:nvPicPr>
              <p:cNvPr id="5" name="Ink 4">
                <a:extLst>
                  <a:ext uri="{FF2B5EF4-FFF2-40B4-BE49-F238E27FC236}">
                    <a16:creationId xmlns:a16="http://schemas.microsoft.com/office/drawing/2014/main" id="{97ED9720-43ED-FD2D-FD40-62467E9073BA}"/>
                  </a:ext>
                </a:extLst>
              </p:cNvPr>
              <p:cNvPicPr/>
              <p:nvPr/>
            </p:nvPicPr>
            <p:blipFill>
              <a:blip r:embed="rId3"/>
              <a:stretch>
                <a:fillRect/>
              </a:stretch>
            </p:blipFill>
            <p:spPr>
              <a:xfrm>
                <a:off x="-9360" y="3624120"/>
                <a:ext cx="11513160" cy="2435040"/>
              </a:xfrm>
              <a:prstGeom prst="rect">
                <a:avLst/>
              </a:prstGeom>
            </p:spPr>
          </p:pic>
        </mc:Fallback>
      </mc:AlternateContent>
    </p:spTree>
    <p:extLst>
      <p:ext uri="{BB962C8B-B14F-4D97-AF65-F5344CB8AC3E}">
        <p14:creationId xmlns:p14="http://schemas.microsoft.com/office/powerpoint/2010/main" val="4214161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9C170-1CA4-CBA5-37E4-07B65D872F42}"/>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is a major emitting facility?</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DAA4F323-6F8D-778B-DF8C-B4A373295284}"/>
              </a:ext>
            </a:extLst>
          </p:cNvPr>
          <p:cNvSpPr>
            <a:spLocks noGrp="1"/>
          </p:cNvSpPr>
          <p:nvPr>
            <p:ph type="body" idx="1"/>
          </p:nvPr>
        </p:nvSpPr>
        <p:spPr/>
        <p:txBody>
          <a:bodyPr/>
          <a:lstStyle/>
          <a:p>
            <a:pPr marR="0" lvl="0" rtl="0"/>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The Act defines a “major emitting facility” as </a:t>
            </a:r>
            <a:r>
              <a:rPr lang="en-US" b="1"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any stationary source with the potential to emit 250 tons per year of “any air pollutant</a:t>
            </a:r>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 (or 100 tons per year for certain types of sources). § 7479(1). </a:t>
            </a:r>
            <a:endParaRPr lang="en-US" dirty="0">
              <a:highlight>
                <a:srgbClr val="FFFF00"/>
              </a:highligh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1E9AB501-5D7C-73B9-9764-9C45E5B72CE8}"/>
              </a:ext>
            </a:extLst>
          </p:cNvPr>
          <p:cNvSpPr>
            <a:spLocks noGrp="1"/>
          </p:cNvSpPr>
          <p:nvPr>
            <p:ph type="sldNum" sz="quarter" idx="12"/>
          </p:nvPr>
        </p:nvSpPr>
        <p:spPr/>
        <p:txBody>
          <a:bodyPr/>
          <a:lstStyle/>
          <a:p>
            <a:fld id="{128D65DF-57F1-493D-9070-074D53E5F4A3}" type="slidenum">
              <a:rPr lang="en-US" smtClean="0"/>
              <a:t>13</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5B81CF9C-EC9C-D06F-2592-B704952A57BE}"/>
                  </a:ext>
                </a:extLst>
              </p14:cNvPr>
              <p14:cNvContentPartPr/>
              <p14:nvPr/>
            </p14:nvContentPartPr>
            <p14:xfrm>
              <a:off x="0" y="1277640"/>
              <a:ext cx="11386440" cy="2085120"/>
            </p14:xfrm>
          </p:contentPart>
        </mc:Choice>
        <mc:Fallback xmlns="">
          <p:pic>
            <p:nvPicPr>
              <p:cNvPr id="5" name="Ink 4">
                <a:extLst>
                  <a:ext uri="{FF2B5EF4-FFF2-40B4-BE49-F238E27FC236}">
                    <a16:creationId xmlns:a16="http://schemas.microsoft.com/office/drawing/2014/main" id="{5B81CF9C-EC9C-D06F-2592-B704952A57BE}"/>
                  </a:ext>
                </a:extLst>
              </p:cNvPr>
              <p:cNvPicPr/>
              <p:nvPr/>
            </p:nvPicPr>
            <p:blipFill>
              <a:blip r:embed="rId3"/>
              <a:stretch>
                <a:fillRect/>
              </a:stretch>
            </p:blipFill>
            <p:spPr>
              <a:xfrm>
                <a:off x="-9360" y="1268280"/>
                <a:ext cx="11405160" cy="2103840"/>
              </a:xfrm>
              <a:prstGeom prst="rect">
                <a:avLst/>
              </a:prstGeom>
            </p:spPr>
          </p:pic>
        </mc:Fallback>
      </mc:AlternateContent>
    </p:spTree>
    <p:extLst>
      <p:ext uri="{BB962C8B-B14F-4D97-AF65-F5344CB8AC3E}">
        <p14:creationId xmlns:p14="http://schemas.microsoft.com/office/powerpoint/2010/main" val="4005189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57C08-3B0F-A758-5891-9EA941C4F108}"/>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is a modification?</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241BDF4B-5514-E935-6153-D24EC0C6BE47}"/>
              </a:ext>
            </a:extLst>
          </p:cNvPr>
          <p:cNvSpPr>
            <a:spLocks noGrp="1"/>
          </p:cNvSpPr>
          <p:nvPr>
            <p:ph type="body" idx="1"/>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Does this always involve physical changes in the plant?</a:t>
            </a:r>
          </a:p>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It defines “modification” as a physical or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operational change that causes the facility to emit more of “any air pollutant</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 7411(a)(4). *fn1</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C45835E9-6332-F76A-4097-267067DC197E}"/>
              </a:ext>
            </a:extLst>
          </p:cNvPr>
          <p:cNvSpPr>
            <a:spLocks noGrp="1"/>
          </p:cNvSpPr>
          <p:nvPr>
            <p:ph type="sldNum" sz="quarter" idx="12"/>
          </p:nvPr>
        </p:nvSpPr>
        <p:spPr/>
        <p:txBody>
          <a:bodyPr/>
          <a:lstStyle/>
          <a:p>
            <a:fld id="{128D65DF-57F1-493D-9070-074D53E5F4A3}" type="slidenum">
              <a:rPr lang="en-US" smtClean="0"/>
              <a:t>14</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F5FE94EA-CA49-A3F3-6E6D-0983E44B4A29}"/>
                  </a:ext>
                </a:extLst>
              </p14:cNvPr>
              <p14:cNvContentPartPr/>
              <p14:nvPr/>
            </p14:nvContentPartPr>
            <p14:xfrm>
              <a:off x="1166400" y="2628360"/>
              <a:ext cx="9573120" cy="727560"/>
            </p14:xfrm>
          </p:contentPart>
        </mc:Choice>
        <mc:Fallback xmlns="">
          <p:pic>
            <p:nvPicPr>
              <p:cNvPr id="5" name="Ink 4">
                <a:extLst>
                  <a:ext uri="{FF2B5EF4-FFF2-40B4-BE49-F238E27FC236}">
                    <a16:creationId xmlns:a16="http://schemas.microsoft.com/office/drawing/2014/main" id="{F5FE94EA-CA49-A3F3-6E6D-0983E44B4A29}"/>
                  </a:ext>
                </a:extLst>
              </p:cNvPr>
              <p:cNvPicPr/>
              <p:nvPr/>
            </p:nvPicPr>
            <p:blipFill>
              <a:blip r:embed="rId3"/>
              <a:stretch>
                <a:fillRect/>
              </a:stretch>
            </p:blipFill>
            <p:spPr>
              <a:xfrm>
                <a:off x="1157040" y="2619000"/>
                <a:ext cx="9591840" cy="746280"/>
              </a:xfrm>
              <a:prstGeom prst="rect">
                <a:avLst/>
              </a:prstGeom>
            </p:spPr>
          </p:pic>
        </mc:Fallback>
      </mc:AlternateContent>
    </p:spTree>
    <p:extLst>
      <p:ext uri="{BB962C8B-B14F-4D97-AF65-F5344CB8AC3E}">
        <p14:creationId xmlns:p14="http://schemas.microsoft.com/office/powerpoint/2010/main" val="881585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44C21-0426-345C-395C-F34706F6EB14}"/>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does Title V require of major sources?</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CD45D9F5-810F-EE5F-F95C-7B8D0386E661}"/>
              </a:ext>
            </a:extLst>
          </p:cNvPr>
          <p:cNvSpPr>
            <a:spLocks noGrp="1"/>
          </p:cNvSpPr>
          <p:nvPr>
            <p:ph type="body" idx="1"/>
          </p:nvPr>
        </p:nvSpPr>
        <p:spPr/>
        <p:txBody>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[20]	In addition to the PSD permitting requirements for construction and modification,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Title V of the Act makes it unlawful to operate any “major source,” wherever located, without a comprehensive operating permit.</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 7661a(a).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A778173F-C7DF-B550-5AEF-28EEB8B991FF}"/>
              </a:ext>
            </a:extLst>
          </p:cNvPr>
          <p:cNvSpPr>
            <a:spLocks noGrp="1"/>
          </p:cNvSpPr>
          <p:nvPr>
            <p:ph type="sldNum" sz="quarter" idx="12"/>
          </p:nvPr>
        </p:nvSpPr>
        <p:spPr/>
        <p:txBody>
          <a:bodyPr/>
          <a:lstStyle/>
          <a:p>
            <a:fld id="{128D65DF-57F1-493D-9070-074D53E5F4A3}" type="slidenum">
              <a:rPr lang="en-US" smtClean="0"/>
              <a:t>15</a:t>
            </a:fld>
            <a:endParaRPr lang="en-US"/>
          </a:p>
        </p:txBody>
      </p:sp>
    </p:spTree>
    <p:extLst>
      <p:ext uri="{BB962C8B-B14F-4D97-AF65-F5344CB8AC3E}">
        <p14:creationId xmlns:p14="http://schemas.microsoft.com/office/powerpoint/2010/main" val="3474807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4DE63-6CDC-B7CB-31B1-5D01463F95A2}"/>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Does Title V impose specific pollution control requirements?</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146D51E4-3A8B-8F7D-7241-C1241EDA9196}"/>
              </a:ext>
            </a:extLst>
          </p:cNvPr>
          <p:cNvSpPr>
            <a:spLocks noGrp="1"/>
          </p:cNvSpPr>
          <p:nvPr>
            <p:ph type="body" idx="1"/>
          </p:nvPr>
        </p:nvSpPr>
        <p:spPr/>
        <p:txBody>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Unlike the PSD program,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Title V generally does not impose any substantive pollution-control requirements.</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B379D54E-6815-51CE-370C-04784D1F4089}"/>
              </a:ext>
            </a:extLst>
          </p:cNvPr>
          <p:cNvSpPr>
            <a:spLocks noGrp="1"/>
          </p:cNvSpPr>
          <p:nvPr>
            <p:ph type="sldNum" sz="quarter" idx="12"/>
          </p:nvPr>
        </p:nvSpPr>
        <p:spPr/>
        <p:txBody>
          <a:bodyPr/>
          <a:lstStyle/>
          <a:p>
            <a:fld id="{128D65DF-57F1-493D-9070-074D53E5F4A3}" type="slidenum">
              <a:rPr lang="en-US" smtClean="0"/>
              <a:t>16</a:t>
            </a:fld>
            <a:endParaRPr lang="en-US"/>
          </a:p>
        </p:txBody>
      </p:sp>
    </p:spTree>
    <p:extLst>
      <p:ext uri="{BB962C8B-B14F-4D97-AF65-F5344CB8AC3E}">
        <p14:creationId xmlns:p14="http://schemas.microsoft.com/office/powerpoint/2010/main" val="3148647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822F3-A0AA-499F-01F7-1DC15B6FF654}"/>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is its regulatory value?</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85A9CF9E-9770-8AC6-36A9-5008BFEA1817}"/>
              </a:ext>
            </a:extLst>
          </p:cNvPr>
          <p:cNvSpPr>
            <a:spLocks noGrp="1"/>
          </p:cNvSpPr>
          <p:nvPr>
            <p:ph type="body" idx="1"/>
          </p:nvPr>
        </p:nvSpPr>
        <p:spPr/>
        <p:txBody>
          <a:bodyPr>
            <a:normAutofit fontScale="70000" lnSpcReduction="20000"/>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Instead, it is designed to facilitate compliance and enforcement by consolidating into a single document all of a facility's obligations under the Act.</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The permit must include all “emissions limitations and standards” that apply to the source, as well as associated inspection, monitoring, and reporting requirements. § 7661c(a)-(c). Title V defines a “major source” by reference to the Act-wide definition of “major stationary source,” which in turn means any stationary source with the potential to emit 100 tons per year of “any air pollutant.” §§ 7661(2)(B), 7602(j).</a:t>
            </a:r>
          </a:p>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[21]	</a:t>
            </a:r>
          </a:p>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[22]	In 2007, the Court held that Title II of the Act “authorize[d] EPA to regulate greenhouse gas emissions from new motor vehicles” if the Agency “form[ed] a 'judgment' that such emissions contribute to climate change.” Massachusetts v. EPA, 549 U.S. 497, 528, 127 S. Ct. 1438, 167 L. Ed. 2d 248 (quoting § 7521(a)(1)). In response to that decision, EPA embarked on a course of regulation resulting in “the single largest expansion in the scope of the [Act] in its history.” Clean Air Act Handbook, at xxi.</a:t>
            </a:r>
          </a:p>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[23]	EPA first asked the public, in a notice of proposed rulemaking, to comment on how the Agency should respond to Massachusetts. In doing so, it explained that regulating greenhouse-gas emissions from motor vehicles could have far-reaching consequences for stationary sources.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AFE0DD8C-9F93-86EE-9B1B-1164C656B8BB}"/>
              </a:ext>
            </a:extLst>
          </p:cNvPr>
          <p:cNvSpPr>
            <a:spLocks noGrp="1"/>
          </p:cNvSpPr>
          <p:nvPr>
            <p:ph type="sldNum" sz="quarter" idx="12"/>
          </p:nvPr>
        </p:nvSpPr>
        <p:spPr/>
        <p:txBody>
          <a:bodyPr/>
          <a:lstStyle/>
          <a:p>
            <a:fld id="{128D65DF-57F1-493D-9070-074D53E5F4A3}" type="slidenum">
              <a:rPr lang="en-US" smtClean="0"/>
              <a:t>17</a:t>
            </a:fld>
            <a:endParaRPr lang="en-US"/>
          </a:p>
        </p:txBody>
      </p:sp>
    </p:spTree>
    <p:extLst>
      <p:ext uri="{BB962C8B-B14F-4D97-AF65-F5344CB8AC3E}">
        <p14:creationId xmlns:p14="http://schemas.microsoft.com/office/powerpoint/2010/main" val="57557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CE4E8-17A8-5F2D-CAAC-7E9A55C19525}"/>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did EPA say would happen if it adopted tailpipe regulations for GHGs?</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06155C2E-10F7-C0C2-075D-C4A85E40B2F2}"/>
              </a:ext>
            </a:extLst>
          </p:cNvPr>
          <p:cNvSpPr>
            <a:spLocks noGrp="1"/>
          </p:cNvSpPr>
          <p:nvPr>
            <p:ph type="body" idx="1"/>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Under EPA's view, once greenhouse gases became regulated under any part of the Act, the PSD and Title V permitting requirements would apply to all stationary sources with the potential to emit greenhouse gases in excess of the statutory thresholds: 100 tons per year under Title V, and 100 or 250 tons per year under the PSD program depending on the type of source.</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73 Fed. Reg. 44420, 44498, 44511 (2008).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F853A7D1-FF79-E67F-9563-D237A1E28D8A}"/>
              </a:ext>
            </a:extLst>
          </p:cNvPr>
          <p:cNvSpPr>
            <a:spLocks noGrp="1"/>
          </p:cNvSpPr>
          <p:nvPr>
            <p:ph type="sldNum" sz="quarter" idx="12"/>
          </p:nvPr>
        </p:nvSpPr>
        <p:spPr/>
        <p:txBody>
          <a:bodyPr/>
          <a:lstStyle/>
          <a:p>
            <a:fld id="{128D65DF-57F1-493D-9070-074D53E5F4A3}" type="slidenum">
              <a:rPr lang="en-US" smtClean="0"/>
              <a:t>18</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D2EA13F6-FBB9-E2D4-B4C3-6E6587F7BD99}"/>
                  </a:ext>
                </a:extLst>
              </p14:cNvPr>
              <p14:cNvContentPartPr/>
              <p14:nvPr/>
            </p14:nvContentPartPr>
            <p14:xfrm>
              <a:off x="1478160" y="2147400"/>
              <a:ext cx="9668880" cy="1705680"/>
            </p14:xfrm>
          </p:contentPart>
        </mc:Choice>
        <mc:Fallback xmlns="">
          <p:pic>
            <p:nvPicPr>
              <p:cNvPr id="5" name="Ink 4">
                <a:extLst>
                  <a:ext uri="{FF2B5EF4-FFF2-40B4-BE49-F238E27FC236}">
                    <a16:creationId xmlns:a16="http://schemas.microsoft.com/office/drawing/2014/main" id="{D2EA13F6-FBB9-E2D4-B4C3-6E6587F7BD99}"/>
                  </a:ext>
                </a:extLst>
              </p:cNvPr>
              <p:cNvPicPr/>
              <p:nvPr/>
            </p:nvPicPr>
            <p:blipFill>
              <a:blip r:embed="rId3"/>
              <a:stretch>
                <a:fillRect/>
              </a:stretch>
            </p:blipFill>
            <p:spPr>
              <a:xfrm>
                <a:off x="1468800" y="2138040"/>
                <a:ext cx="9687600" cy="1724400"/>
              </a:xfrm>
              <a:prstGeom prst="rect">
                <a:avLst/>
              </a:prstGeom>
            </p:spPr>
          </p:pic>
        </mc:Fallback>
      </mc:AlternateContent>
    </p:spTree>
    <p:extLst>
      <p:ext uri="{BB962C8B-B14F-4D97-AF65-F5344CB8AC3E}">
        <p14:creationId xmlns:p14="http://schemas.microsoft.com/office/powerpoint/2010/main" val="1219743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FE22A-D93B-58D7-E848-2271293C9D9F}"/>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is the small source problem?</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40E9A5E0-80BA-0474-7054-95887C561458}"/>
              </a:ext>
            </a:extLst>
          </p:cNvPr>
          <p:cNvSpPr>
            <a:spLocks noGrp="1"/>
          </p:cNvSpPr>
          <p:nvPr>
            <p:ph type="body" idx="1"/>
          </p:nvPr>
        </p:nvSpPr>
        <p:spPr/>
        <p:txBody>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Because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greenhouse-gas emissions tend to be “orders of magnitude greater” than emissions of conventional pollutants, EPA projected that numerous small sources not previously regulated under the Act would be swept into the PSD program and Title V, including “smaller industrial sources,” “large office and residential buildings, hotels, large retail establishments, and similar facilities.”</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Id., at 44498-44499.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BF1B0C1F-B1CD-305E-A110-7C923EC53114}"/>
              </a:ext>
            </a:extLst>
          </p:cNvPr>
          <p:cNvSpPr>
            <a:spLocks noGrp="1"/>
          </p:cNvSpPr>
          <p:nvPr>
            <p:ph type="sldNum" sz="quarter" idx="12"/>
          </p:nvPr>
        </p:nvSpPr>
        <p:spPr/>
        <p:txBody>
          <a:bodyPr/>
          <a:lstStyle/>
          <a:p>
            <a:fld id="{128D65DF-57F1-493D-9070-074D53E5F4A3}" type="slidenum">
              <a:rPr lang="en-US" smtClean="0"/>
              <a:t>19</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5B0160FD-1502-9814-921F-3A388E91B8C4}"/>
                  </a:ext>
                </a:extLst>
              </p14:cNvPr>
              <p14:cNvContentPartPr/>
              <p14:nvPr/>
            </p14:nvContentPartPr>
            <p14:xfrm>
              <a:off x="227880" y="1247400"/>
              <a:ext cx="11046240" cy="4059000"/>
            </p14:xfrm>
          </p:contentPart>
        </mc:Choice>
        <mc:Fallback xmlns="">
          <p:pic>
            <p:nvPicPr>
              <p:cNvPr id="5" name="Ink 4">
                <a:extLst>
                  <a:ext uri="{FF2B5EF4-FFF2-40B4-BE49-F238E27FC236}">
                    <a16:creationId xmlns:a16="http://schemas.microsoft.com/office/drawing/2014/main" id="{5B0160FD-1502-9814-921F-3A388E91B8C4}"/>
                  </a:ext>
                </a:extLst>
              </p:cNvPr>
              <p:cNvPicPr/>
              <p:nvPr/>
            </p:nvPicPr>
            <p:blipFill>
              <a:blip r:embed="rId3"/>
              <a:stretch>
                <a:fillRect/>
              </a:stretch>
            </p:blipFill>
            <p:spPr>
              <a:xfrm>
                <a:off x="218520" y="1238040"/>
                <a:ext cx="11064960" cy="4077720"/>
              </a:xfrm>
              <a:prstGeom prst="rect">
                <a:avLst/>
              </a:prstGeom>
            </p:spPr>
          </p:pic>
        </mc:Fallback>
      </mc:AlternateContent>
    </p:spTree>
    <p:extLst>
      <p:ext uri="{BB962C8B-B14F-4D97-AF65-F5344CB8AC3E}">
        <p14:creationId xmlns:p14="http://schemas.microsoft.com/office/powerpoint/2010/main" val="952394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4008B-3422-AA7E-7626-8324B47464FA}"/>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is the core question?</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D10043CE-025C-B20E-2C49-AFCED2E4286C}"/>
              </a:ext>
            </a:extLst>
          </p:cNvPr>
          <p:cNvSpPr>
            <a:spLocks noGrp="1"/>
          </p:cNvSpPr>
          <p:nvPr>
            <p:ph type="body" idx="1"/>
          </p:nvPr>
        </p:nvSpPr>
        <p:spPr/>
        <p:txBody>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We must decide whether it was permissible for EPA to determine that its motor-vehicle greenhouse-gas regulations automatically triggered permitting requirements under the Act for stationary sources that emit greenhouse gases.</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E52BC63D-EDF0-430B-93DE-8212C230D46E}"/>
              </a:ext>
            </a:extLst>
          </p:cNvPr>
          <p:cNvSpPr>
            <a:spLocks noGrp="1"/>
          </p:cNvSpPr>
          <p:nvPr>
            <p:ph type="sldNum" sz="quarter" idx="12"/>
          </p:nvPr>
        </p:nvSpPr>
        <p:spPr/>
        <p:txBody>
          <a:bodyPr/>
          <a:lstStyle/>
          <a:p>
            <a:fld id="{128D65DF-57F1-493D-9070-074D53E5F4A3}" type="slidenum">
              <a:rPr lang="en-US" smtClean="0"/>
              <a:t>2</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41905A8C-BADD-54CB-55F7-3FE4462DBDF7}"/>
                  </a:ext>
                </a:extLst>
              </p14:cNvPr>
              <p14:cNvContentPartPr/>
              <p14:nvPr/>
            </p14:nvContentPartPr>
            <p14:xfrm>
              <a:off x="1402200" y="2402280"/>
              <a:ext cx="6154560" cy="218880"/>
            </p14:xfrm>
          </p:contentPart>
        </mc:Choice>
        <mc:Fallback xmlns="">
          <p:pic>
            <p:nvPicPr>
              <p:cNvPr id="5" name="Ink 4">
                <a:extLst>
                  <a:ext uri="{FF2B5EF4-FFF2-40B4-BE49-F238E27FC236}">
                    <a16:creationId xmlns:a16="http://schemas.microsoft.com/office/drawing/2014/main" id="{41905A8C-BADD-54CB-55F7-3FE4462DBDF7}"/>
                  </a:ext>
                </a:extLst>
              </p:cNvPr>
              <p:cNvPicPr/>
              <p:nvPr/>
            </p:nvPicPr>
            <p:blipFill>
              <a:blip r:embed="rId3"/>
              <a:stretch>
                <a:fillRect/>
              </a:stretch>
            </p:blipFill>
            <p:spPr>
              <a:xfrm>
                <a:off x="1392840" y="2392920"/>
                <a:ext cx="6173280" cy="237600"/>
              </a:xfrm>
              <a:prstGeom prst="rect">
                <a:avLst/>
              </a:prstGeom>
            </p:spPr>
          </p:pic>
        </mc:Fallback>
      </mc:AlternateContent>
    </p:spTree>
    <p:extLst>
      <p:ext uri="{BB962C8B-B14F-4D97-AF65-F5344CB8AC3E}">
        <p14:creationId xmlns:p14="http://schemas.microsoft.com/office/powerpoint/2010/main" val="624901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1EB97-722D-E34C-32C5-272ACE4115B6}"/>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Did EPA think this expansion would have regulatory value?</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C1D95DCD-DFA2-FD99-7AF0-9A43CEB59740}"/>
              </a:ext>
            </a:extLst>
          </p:cNvPr>
          <p:cNvSpPr>
            <a:spLocks noGrp="1"/>
          </p:cNvSpPr>
          <p:nvPr>
            <p:ph type="body" idx="1"/>
          </p:nvPr>
        </p:nvSpPr>
        <p:spPr/>
        <p:txBody>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The Agency warned that this would constitute an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“unprecedented expansion of EPA authority that would have a profound effect on virtually every sector of the economy and touch every household in the land,”</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a:t>
            </a:r>
            <a:r>
              <a:rPr lang="en-US" b="1"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yet still be “relatively ineffective at reducing greenhouse gas concentrations.”</a:t>
            </a:r>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 Id., at 44355. *fn2</a:t>
            </a:r>
          </a:p>
          <a:p>
            <a:pPr marR="0" lvl="0" rtl="0"/>
            <a:endParaRPr lang="en-US" dirty="0">
              <a:highlight>
                <a:srgbClr val="FFFF00"/>
              </a:highlight>
              <a:latin typeface="Calibri" panose="020F0502020204030204" pitchFamily="34" charset="0"/>
              <a:ea typeface="Calibri" panose="020F0502020204030204" pitchFamily="34" charset="0"/>
              <a:cs typeface="Calibri" panose="020F0502020204030204" pitchFamily="34" charset="0"/>
            </a:endParaRPr>
          </a:p>
          <a:p>
            <a:pPr marR="0" lvl="0" rtl="0"/>
            <a:r>
              <a:rPr lang="en-US" dirty="0">
                <a:highlight>
                  <a:srgbClr val="FFFF00"/>
                </a:highlight>
                <a:latin typeface="Calibri" panose="020F0502020204030204" pitchFamily="34" charset="0"/>
                <a:ea typeface="Calibri" panose="020F0502020204030204" pitchFamily="34" charset="0"/>
                <a:cs typeface="Calibri" panose="020F0502020204030204" pitchFamily="34" charset="0"/>
              </a:rPr>
              <a:t>Remember, this EPA is defending excluding these sources.</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6D48522-AC4F-2827-9405-6A12659AEFF1}"/>
              </a:ext>
            </a:extLst>
          </p:cNvPr>
          <p:cNvSpPr>
            <a:spLocks noGrp="1"/>
          </p:cNvSpPr>
          <p:nvPr>
            <p:ph type="sldNum" sz="quarter" idx="12"/>
          </p:nvPr>
        </p:nvSpPr>
        <p:spPr/>
        <p:txBody>
          <a:bodyPr/>
          <a:lstStyle/>
          <a:p>
            <a:fld id="{128D65DF-57F1-493D-9070-074D53E5F4A3}" type="slidenum">
              <a:rPr lang="en-US" smtClean="0"/>
              <a:t>20</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C161EC53-310A-73CE-C9F6-054C65595E98}"/>
                  </a:ext>
                </a:extLst>
              </p14:cNvPr>
              <p14:cNvContentPartPr/>
              <p14:nvPr/>
            </p14:nvContentPartPr>
            <p14:xfrm>
              <a:off x="562680" y="1450440"/>
              <a:ext cx="11079000" cy="4111920"/>
            </p14:xfrm>
          </p:contentPart>
        </mc:Choice>
        <mc:Fallback xmlns="">
          <p:pic>
            <p:nvPicPr>
              <p:cNvPr id="5" name="Ink 4">
                <a:extLst>
                  <a:ext uri="{FF2B5EF4-FFF2-40B4-BE49-F238E27FC236}">
                    <a16:creationId xmlns:a16="http://schemas.microsoft.com/office/drawing/2014/main" id="{C161EC53-310A-73CE-C9F6-054C65595E98}"/>
                  </a:ext>
                </a:extLst>
              </p:cNvPr>
              <p:cNvPicPr/>
              <p:nvPr/>
            </p:nvPicPr>
            <p:blipFill>
              <a:blip r:embed="rId3"/>
              <a:stretch>
                <a:fillRect/>
              </a:stretch>
            </p:blipFill>
            <p:spPr>
              <a:xfrm>
                <a:off x="553320" y="1441080"/>
                <a:ext cx="11097720" cy="4130640"/>
              </a:xfrm>
              <a:prstGeom prst="rect">
                <a:avLst/>
              </a:prstGeom>
            </p:spPr>
          </p:pic>
        </mc:Fallback>
      </mc:AlternateContent>
    </p:spTree>
    <p:extLst>
      <p:ext uri="{BB962C8B-B14F-4D97-AF65-F5344CB8AC3E}">
        <p14:creationId xmlns:p14="http://schemas.microsoft.com/office/powerpoint/2010/main" val="720357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147BF-1702-D20C-D8AC-1777EF0BEA43}"/>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Did EPA find that GHGs were a threat to public health?</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524A1C22-19DE-6CE2-516A-C61CC9875FB5}"/>
              </a:ext>
            </a:extLst>
          </p:cNvPr>
          <p:cNvSpPr>
            <a:spLocks noGrp="1"/>
          </p:cNvSpPr>
          <p:nvPr>
            <p:ph type="body" idx="1"/>
          </p:nvPr>
        </p:nvSpPr>
        <p:spPr/>
        <p:txBody>
          <a:bodyPr>
            <a:normAutofit fontScale="92500" lnSpcReduction="10000"/>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[24]	In 2009, EPA announced its determination regarding the danger posed by motor-vehicle greenhouse-gas emissions. EPA found that greenhouse-gas emissions from new motor vehicles contribute to elevated atmospheric concentrations of greenhouse gases,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which endanger public health and welfare by fostering global “climate change</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74 Fed. Reg. 66523, 66537 (hereinafter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Endangerment Finding</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a:t>
            </a:r>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It denominated a “single air pollutant” the “combined mix” of six greenhouse gases that it identified as “the root cause of human-induced climate change”: carbon dioxide, methane, nitrous oxide, hydrofluorocarbons, perfluorocarbons, and sulfur hexafluoride. </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Id., at 66526, 66537. A source's greenhouse-gas emissions would be measured in “carbon dioxide equivalent units” (CO2e), which would be calculated based on each gas's “global warming potential.” Id., at 66499, n. 4.</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2DEE7461-46A8-30FF-3C8B-3693C20FE6C1}"/>
              </a:ext>
            </a:extLst>
          </p:cNvPr>
          <p:cNvSpPr>
            <a:spLocks noGrp="1"/>
          </p:cNvSpPr>
          <p:nvPr>
            <p:ph type="sldNum" sz="quarter" idx="12"/>
          </p:nvPr>
        </p:nvSpPr>
        <p:spPr/>
        <p:txBody>
          <a:bodyPr/>
          <a:lstStyle/>
          <a:p>
            <a:fld id="{128D65DF-57F1-493D-9070-074D53E5F4A3}" type="slidenum">
              <a:rPr lang="en-US" smtClean="0"/>
              <a:t>21</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4E6C3994-06BA-EBF0-A1FB-1A87C8B9C65A}"/>
                  </a:ext>
                </a:extLst>
              </p14:cNvPr>
              <p14:cNvContentPartPr/>
              <p14:nvPr/>
            </p14:nvContentPartPr>
            <p14:xfrm>
              <a:off x="6862320" y="2958480"/>
              <a:ext cx="3176280" cy="163080"/>
            </p14:xfrm>
          </p:contentPart>
        </mc:Choice>
        <mc:Fallback xmlns="">
          <p:pic>
            <p:nvPicPr>
              <p:cNvPr id="5" name="Ink 4">
                <a:extLst>
                  <a:ext uri="{FF2B5EF4-FFF2-40B4-BE49-F238E27FC236}">
                    <a16:creationId xmlns:a16="http://schemas.microsoft.com/office/drawing/2014/main" id="{4E6C3994-06BA-EBF0-A1FB-1A87C8B9C65A}"/>
                  </a:ext>
                </a:extLst>
              </p:cNvPr>
              <p:cNvPicPr/>
              <p:nvPr/>
            </p:nvPicPr>
            <p:blipFill>
              <a:blip r:embed="rId3"/>
              <a:stretch>
                <a:fillRect/>
              </a:stretch>
            </p:blipFill>
            <p:spPr>
              <a:xfrm>
                <a:off x="6852960" y="2949120"/>
                <a:ext cx="3195000" cy="181800"/>
              </a:xfrm>
              <a:prstGeom prst="rect">
                <a:avLst/>
              </a:prstGeom>
            </p:spPr>
          </p:pic>
        </mc:Fallback>
      </mc:AlternateContent>
    </p:spTree>
    <p:extLst>
      <p:ext uri="{BB962C8B-B14F-4D97-AF65-F5344CB8AC3E}">
        <p14:creationId xmlns:p14="http://schemas.microsoft.com/office/powerpoint/2010/main" val="2912091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C2D12-F6DF-5591-E402-F5DFB2A548D5}"/>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did EPA say in the Triggering Rule?</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345E1700-A348-21DA-E8B6-249D49F3BB37}"/>
              </a:ext>
            </a:extLst>
          </p:cNvPr>
          <p:cNvSpPr>
            <a:spLocks noGrp="1"/>
          </p:cNvSpPr>
          <p:nvPr>
            <p:ph type="body" idx="1"/>
          </p:nvPr>
        </p:nvSpPr>
        <p:spPr/>
        <p:txBody>
          <a:bodyPr>
            <a:normAutofit fontScale="92500" lnSpcReduction="10000"/>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[25]	Next, </a:t>
            </a:r>
            <a:r>
              <a:rPr lang="en-US" b="1"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EPA issued its “final decision” regarding the prospect that motor-vehicle greenhouse-gas standards would trigger stationary-source permitting requirements</a:t>
            </a:r>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 75 Fed. Reg. 17004 (2010) (hereinafter Triggering Rule). </a:t>
            </a:r>
          </a:p>
          <a:p>
            <a:pPr marR="0" lvl="0" rtl="0"/>
            <a:r>
              <a:rPr lang="en-US" b="1"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EPA announced that beginning on the effective date of its greenhouse-gas standards for motor vehicles, stationary sources would be subject to the PSD program and Title V on the basis of their potential to emit greenhouse gases.</a:t>
            </a:r>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 </a:t>
            </a:r>
          </a:p>
          <a:p>
            <a:pPr marR="0" lvl="0" rtl="0"/>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As expected, EPA in short order promulgated greenhouse-gas emission standards for passenger cars, light-duty trucks, and medium-duty passenger vehicles to take effect on January 2, 2011. 75 Fed. Reg. 25324 (hereinafter Tailpipe Rule).</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6671158A-70F7-1F63-8BA6-D39B6189A1A9}"/>
              </a:ext>
            </a:extLst>
          </p:cNvPr>
          <p:cNvSpPr>
            <a:spLocks noGrp="1"/>
          </p:cNvSpPr>
          <p:nvPr>
            <p:ph type="sldNum" sz="quarter" idx="12"/>
          </p:nvPr>
        </p:nvSpPr>
        <p:spPr/>
        <p:txBody>
          <a:bodyPr/>
          <a:lstStyle/>
          <a:p>
            <a:fld id="{128D65DF-57F1-493D-9070-074D53E5F4A3}" type="slidenum">
              <a:rPr lang="en-US" smtClean="0"/>
              <a:t>22</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6E484532-B8D2-093F-9103-12E51F055B8F}"/>
                  </a:ext>
                </a:extLst>
              </p14:cNvPr>
              <p14:cNvContentPartPr/>
              <p14:nvPr/>
            </p14:nvContentPartPr>
            <p14:xfrm>
              <a:off x="951120" y="2120040"/>
              <a:ext cx="9938160" cy="2341800"/>
            </p14:xfrm>
          </p:contentPart>
        </mc:Choice>
        <mc:Fallback xmlns="">
          <p:pic>
            <p:nvPicPr>
              <p:cNvPr id="5" name="Ink 4">
                <a:extLst>
                  <a:ext uri="{FF2B5EF4-FFF2-40B4-BE49-F238E27FC236}">
                    <a16:creationId xmlns:a16="http://schemas.microsoft.com/office/drawing/2014/main" id="{6E484532-B8D2-093F-9103-12E51F055B8F}"/>
                  </a:ext>
                </a:extLst>
              </p:cNvPr>
              <p:cNvPicPr/>
              <p:nvPr/>
            </p:nvPicPr>
            <p:blipFill>
              <a:blip r:embed="rId3"/>
              <a:stretch>
                <a:fillRect/>
              </a:stretch>
            </p:blipFill>
            <p:spPr>
              <a:xfrm>
                <a:off x="941760" y="2110680"/>
                <a:ext cx="9956880" cy="2360520"/>
              </a:xfrm>
              <a:prstGeom prst="rect">
                <a:avLst/>
              </a:prstGeom>
            </p:spPr>
          </p:pic>
        </mc:Fallback>
      </mc:AlternateContent>
    </p:spTree>
    <p:extLst>
      <p:ext uri="{BB962C8B-B14F-4D97-AF65-F5344CB8AC3E}">
        <p14:creationId xmlns:p14="http://schemas.microsoft.com/office/powerpoint/2010/main" val="1968581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A1E3B-589B-0236-2E68-C6435BA003E0}"/>
              </a:ext>
            </a:extLst>
          </p:cNvPr>
          <p:cNvSpPr>
            <a:spLocks noGrp="1"/>
          </p:cNvSpPr>
          <p:nvPr>
            <p:ph type="title"/>
          </p:nvPr>
        </p:nvSpPr>
        <p:spPr/>
        <p:txBody>
          <a:bodyPr>
            <a:normAutofit fontScale="90000"/>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Why didn’t EPA just exclude GHGs from the Title I program and avoid the tailoring issue entirely?</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F6D8BB42-7C0A-54C3-EF9E-212CC8A8A86E}"/>
              </a:ext>
            </a:extLst>
          </p:cNvPr>
          <p:cNvSpPr>
            <a:spLocks noGrp="1"/>
          </p:cNvSpPr>
          <p:nvPr>
            <p:ph type="body" idx="1"/>
          </p:nvPr>
        </p:nvSpPr>
        <p:spPr/>
        <p:txBody>
          <a:bodyPr>
            <a:normAutofit fontScale="92500" lnSpcReduction="20000"/>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[26]	EPA then announced steps it was taking to “tailor” the PSD program and Title V to greenhouse gases. 75 Fed. Reg. 31514 (hereinafter Tailoring Rule). Those steps were necessary, it said, because the PSD program and Title V were designed to regulate “a relatively small number of large industrial sources,” and requiring permits for all sources with greenhouse-gas emissions above the statutory thresholds would radically expand those programs, making them both </a:t>
            </a:r>
            <a:r>
              <a:rPr lang="en-US" b="0" i="0" u="none" strike="noStrike" baseline="0" dirty="0" err="1">
                <a:latin typeface="Calibri" panose="020F0502020204030204" pitchFamily="34" charset="0"/>
                <a:ea typeface="Calibri" panose="020F0502020204030204" pitchFamily="34" charset="0"/>
                <a:cs typeface="Calibri" panose="020F0502020204030204" pitchFamily="34" charset="0"/>
              </a:rPr>
              <a:t>unadministrable</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and “unrecognizable to the Congress that designed” them. Id., at 31555, 31562.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EPA nonetheless rejected calls to exclude greenhouse gases entirely from those programs, asserting that the Act is not “ambiguous with respect to the need to cover [greenhouse-gas] sources under either the PSD or title V program.” </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Id., at 31548, n. 31. Instead, EPA adopted a “phase-in approach” that it said would “appl[y] PSD and title V at threshold levels that are as close to the statutory levels as possible, and do so as quickly as possible, at least to a certain point.” Id., at 31523.</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026137DB-2EE4-2F36-709D-4556CE2DF3D6}"/>
              </a:ext>
            </a:extLst>
          </p:cNvPr>
          <p:cNvSpPr>
            <a:spLocks noGrp="1"/>
          </p:cNvSpPr>
          <p:nvPr>
            <p:ph type="sldNum" sz="quarter" idx="12"/>
          </p:nvPr>
        </p:nvSpPr>
        <p:spPr/>
        <p:txBody>
          <a:bodyPr/>
          <a:lstStyle/>
          <a:p>
            <a:fld id="{128D65DF-57F1-493D-9070-074D53E5F4A3}" type="slidenum">
              <a:rPr lang="en-US" smtClean="0"/>
              <a:t>23</a:t>
            </a:fld>
            <a:endParaRPr lang="en-US"/>
          </a:p>
        </p:txBody>
      </p:sp>
    </p:spTree>
    <p:extLst>
      <p:ext uri="{BB962C8B-B14F-4D97-AF65-F5344CB8AC3E}">
        <p14:creationId xmlns:p14="http://schemas.microsoft.com/office/powerpoint/2010/main" val="208321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C472-A9A2-F5E2-9FE1-F62F5CEECA64}"/>
              </a:ext>
            </a:extLst>
          </p:cNvPr>
          <p:cNvSpPr>
            <a:spLocks noGrp="1"/>
          </p:cNvSpPr>
          <p:nvPr>
            <p:ph type="title"/>
          </p:nvPr>
        </p:nvSpPr>
        <p:spPr>
          <a:xfrm>
            <a:off x="838200" y="2675731"/>
            <a:ext cx="10515600" cy="1325563"/>
          </a:xfrm>
        </p:spPr>
        <p:txBody>
          <a:bodyPr>
            <a:normAutofit fontScale="90000"/>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Was EPA only going to regulate major emitters, or would the regulations eventually be expanded to small sources?</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3A96F95E-DB25-4421-07AE-6581273151A9}"/>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970446F-6636-620E-76CF-2068E88105B5}"/>
              </a:ext>
            </a:extLst>
          </p:cNvPr>
          <p:cNvSpPr>
            <a:spLocks noGrp="1"/>
          </p:cNvSpPr>
          <p:nvPr>
            <p:ph type="sldNum" sz="quarter" idx="12"/>
          </p:nvPr>
        </p:nvSpPr>
        <p:spPr/>
        <p:txBody>
          <a:bodyPr/>
          <a:lstStyle/>
          <a:p>
            <a:fld id="{128D65DF-57F1-493D-9070-074D53E5F4A3}" type="slidenum">
              <a:rPr lang="en-US" smtClean="0"/>
              <a:t>24</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1D56A5BF-C1C9-DAB5-A382-75EF251A0A28}"/>
                  </a:ext>
                </a:extLst>
              </p14:cNvPr>
              <p14:cNvContentPartPr/>
              <p14:nvPr/>
            </p14:nvContentPartPr>
            <p14:xfrm>
              <a:off x="5738400" y="2995560"/>
              <a:ext cx="5262120" cy="166680"/>
            </p14:xfrm>
          </p:contentPart>
        </mc:Choice>
        <mc:Fallback xmlns="">
          <p:pic>
            <p:nvPicPr>
              <p:cNvPr id="5" name="Ink 4">
                <a:extLst>
                  <a:ext uri="{FF2B5EF4-FFF2-40B4-BE49-F238E27FC236}">
                    <a16:creationId xmlns:a16="http://schemas.microsoft.com/office/drawing/2014/main" id="{1D56A5BF-C1C9-DAB5-A382-75EF251A0A28}"/>
                  </a:ext>
                </a:extLst>
              </p:cNvPr>
              <p:cNvPicPr/>
              <p:nvPr/>
            </p:nvPicPr>
            <p:blipFill>
              <a:blip r:embed="rId3"/>
              <a:stretch>
                <a:fillRect/>
              </a:stretch>
            </p:blipFill>
            <p:spPr>
              <a:xfrm>
                <a:off x="5729040" y="2986200"/>
                <a:ext cx="5280840" cy="185400"/>
              </a:xfrm>
              <a:prstGeom prst="rect">
                <a:avLst/>
              </a:prstGeom>
            </p:spPr>
          </p:pic>
        </mc:Fallback>
      </mc:AlternateContent>
    </p:spTree>
    <p:extLst>
      <p:ext uri="{BB962C8B-B14F-4D97-AF65-F5344CB8AC3E}">
        <p14:creationId xmlns:p14="http://schemas.microsoft.com/office/powerpoint/2010/main" val="17835936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E45D6-A92B-DB9E-A52F-5FB505E7D4E3}"/>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is BACT for GHGs?</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C1B5BECC-CB55-9A72-3218-D70F5915F9A3}"/>
              </a:ext>
            </a:extLst>
          </p:cNvPr>
          <p:cNvSpPr>
            <a:spLocks noGrp="1"/>
          </p:cNvSpPr>
          <p:nvPr>
            <p:ph type="body" idx="1"/>
          </p:nvPr>
        </p:nvSpPr>
        <p:spPr>
          <a:xfrm>
            <a:off x="838200" y="1347018"/>
            <a:ext cx="10515600" cy="4984955"/>
          </a:xfrm>
        </p:spPr>
        <p:txBody>
          <a:bodyPr>
            <a:noAutofit/>
          </a:bodyPr>
          <a:lstStyle/>
          <a:p>
            <a:pPr marR="0" lvl="0" rtl="0"/>
            <a:r>
              <a:rPr lang="en-US" sz="1800" b="0" i="0" u="none" strike="noStrike" baseline="0" dirty="0">
                <a:latin typeface="Calibri" panose="020F0502020204030204" pitchFamily="34" charset="0"/>
                <a:ea typeface="Calibri" panose="020F0502020204030204" pitchFamily="34" charset="0"/>
                <a:cs typeface="Calibri" panose="020F0502020204030204" pitchFamily="34" charset="0"/>
              </a:rPr>
              <a:t>[27]	The phase-in, EPA said, would consist of at least three steps. </a:t>
            </a:r>
          </a:p>
          <a:p>
            <a:pPr marR="0" lvl="0" rtl="0"/>
            <a:r>
              <a:rPr lang="en-US" sz="1800" b="1" i="0" u="none" strike="noStrike" baseline="0" dirty="0">
                <a:latin typeface="Calibri" panose="020F0502020204030204" pitchFamily="34" charset="0"/>
                <a:ea typeface="Calibri" panose="020F0502020204030204" pitchFamily="34" charset="0"/>
                <a:cs typeface="Calibri" panose="020F0502020204030204" pitchFamily="34" charset="0"/>
              </a:rPr>
              <a:t>During </a:t>
            </a:r>
            <a:r>
              <a:rPr lang="en-US" sz="1800" b="1"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Step 1, from January 2 through June 30, 2011, no source would become newly subject to the PSD program or Title V solely on the basis of its greenhouse-gas emissions; however, sources required to obtain permits anyway because of their emission of conventional pollutants (so-called “anyway” sources) would need to comply with BACT for greenhouse gases if they emitted those gases in significant amounts, defined as at least 75,000 tons per year CO2e.</a:t>
            </a:r>
            <a:r>
              <a:rPr lang="en-US" sz="1800"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 Ibid. </a:t>
            </a:r>
          </a:p>
          <a:p>
            <a:pPr marR="0" lvl="0" rtl="0"/>
            <a:r>
              <a:rPr lang="en-US" sz="1800" b="1"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During Step 2, from July 1, 2011, through June 30, 2012, sources with the potential to emit at least 100,000 tons per year CO2e of greenhouse gases would be subject to PSD and Title V permitting for their construction and operation and to PSD permitting for modifications that would increase their greenhouse-gas emissions by at least 75,000 tons per year CO2e.</a:t>
            </a:r>
            <a:r>
              <a:rPr lang="en-US" sz="1800"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 Id., at 31523-31524. *fn3 </a:t>
            </a:r>
          </a:p>
          <a:p>
            <a:pPr marR="0" lvl="0" rtl="0"/>
            <a:r>
              <a:rPr lang="en-US" sz="1800" b="1"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At Step 3, beginning on July 1, 2013, EPA said it might (or might not) further reduce the permitting thresholds (though not below 50,000 tons per year CO2e), and it might (or might not) establish permanent exemptions for some sources. Id., at 31524</a:t>
            </a:r>
            <a:r>
              <a:rPr lang="en-US" sz="1800"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 Beyond Step 3, EPA promised to complete another round of rulemaking by April 30, 2016, in which it would “take further action to address small sources,” which might (or might not) include establishing permanent exemptions. Id., at 31525.</a:t>
            </a:r>
          </a:p>
          <a:p>
            <a:pPr marR="0" lvl="0" rtl="0"/>
            <a:r>
              <a:rPr lang="en-US" sz="1800" b="0" i="0" u="none" strike="noStrike" baseline="0" dirty="0">
                <a:latin typeface="Calibri" panose="020F0502020204030204" pitchFamily="34" charset="0"/>
                <a:ea typeface="Calibri" panose="020F0502020204030204" pitchFamily="34" charset="0"/>
                <a:cs typeface="Calibri" panose="020F0502020204030204" pitchFamily="34" charset="0"/>
              </a:rPr>
              <a:t>	</a:t>
            </a:r>
            <a:endParaRPr lang="en-US" sz="1800"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579B39F3-2F9A-6F44-38FC-941F471C5ECB}"/>
              </a:ext>
            </a:extLst>
          </p:cNvPr>
          <p:cNvSpPr>
            <a:spLocks noGrp="1"/>
          </p:cNvSpPr>
          <p:nvPr>
            <p:ph type="sldNum" sz="quarter" idx="12"/>
          </p:nvPr>
        </p:nvSpPr>
        <p:spPr/>
        <p:txBody>
          <a:bodyPr/>
          <a:lstStyle/>
          <a:p>
            <a:fld id="{128D65DF-57F1-493D-9070-074D53E5F4A3}" type="slidenum">
              <a:rPr lang="en-US" smtClean="0"/>
              <a:t>25</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C635040E-264A-4F03-EAB2-378D84D84198}"/>
                  </a:ext>
                </a:extLst>
              </p14:cNvPr>
              <p14:cNvContentPartPr/>
              <p14:nvPr/>
            </p14:nvContentPartPr>
            <p14:xfrm>
              <a:off x="770760" y="1557360"/>
              <a:ext cx="10688040" cy="3212640"/>
            </p14:xfrm>
          </p:contentPart>
        </mc:Choice>
        <mc:Fallback xmlns="">
          <p:pic>
            <p:nvPicPr>
              <p:cNvPr id="5" name="Ink 4">
                <a:extLst>
                  <a:ext uri="{FF2B5EF4-FFF2-40B4-BE49-F238E27FC236}">
                    <a16:creationId xmlns:a16="http://schemas.microsoft.com/office/drawing/2014/main" id="{C635040E-264A-4F03-EAB2-378D84D84198}"/>
                  </a:ext>
                </a:extLst>
              </p:cNvPr>
              <p:cNvPicPr/>
              <p:nvPr/>
            </p:nvPicPr>
            <p:blipFill>
              <a:blip r:embed="rId3"/>
              <a:stretch>
                <a:fillRect/>
              </a:stretch>
            </p:blipFill>
            <p:spPr>
              <a:xfrm>
                <a:off x="761400" y="1548000"/>
                <a:ext cx="10706760" cy="3231360"/>
              </a:xfrm>
              <a:prstGeom prst="rect">
                <a:avLst/>
              </a:prstGeom>
            </p:spPr>
          </p:pic>
        </mc:Fallback>
      </mc:AlternateContent>
    </p:spTree>
    <p:extLst>
      <p:ext uri="{BB962C8B-B14F-4D97-AF65-F5344CB8AC3E}">
        <p14:creationId xmlns:p14="http://schemas.microsoft.com/office/powerpoint/2010/main" val="2778758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D665E-AFF0-7999-93BA-05B0DDEAED6A}"/>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Who contested the rule?</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C87B82F4-327F-7DF3-47F1-6D7DF294D8B0}"/>
              </a:ext>
            </a:extLst>
          </p:cNvPr>
          <p:cNvSpPr>
            <a:spLocks noGrp="1"/>
          </p:cNvSpPr>
          <p:nvPr>
            <p:ph type="body" idx="1"/>
          </p:nvPr>
        </p:nvSpPr>
        <p:spPr/>
        <p:txBody>
          <a:bodyPr>
            <a:normAutofit fontScale="92500" lnSpcReduction="20000"/>
          </a:bodyPr>
          <a:lstStyle/>
          <a:p>
            <a:pPr marR="0" lvl="0" rtl="0"/>
            <a:r>
              <a:rPr lang="en-US" sz="2800" b="0" i="0" u="none" strike="noStrike" baseline="0" dirty="0">
                <a:latin typeface="Calibri" panose="020F0502020204030204" pitchFamily="34" charset="0"/>
                <a:ea typeface="Calibri" panose="020F0502020204030204" pitchFamily="34" charset="0"/>
                <a:cs typeface="Calibri" panose="020F0502020204030204" pitchFamily="34" charset="0"/>
              </a:rPr>
              <a:t>[28]	EPA codified Steps 1 and 2 at 40 CFR §§ 51.166(b)(48) and 52.21(b)(49) for PSD and at §§ 70.2 and 71.2 for Title V, and it codified its commitments regarding Step 3 and beyond at §§ 52.22, 70.12, and 71.13. See Tailoring Rule 31606-31608. After the decision below, EPA issued its final Step 3 rule, in which it decided not to lower the thresholds it had established at Step 2 until at least 2016. 77 Fed. Reg. 41051 (2012).</a:t>
            </a:r>
          </a:p>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[30]	</a:t>
            </a:r>
            <a:r>
              <a:rPr lang="en-US" b="1"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Numerous parties, including several States, f</a:t>
            </a:r>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iled petitions for review in the D. C. Circuit under 42 U.S.C. § 7607(b), challenging EPA's greenhouse-gas-related actions. </a:t>
            </a:r>
          </a:p>
          <a:p>
            <a:pPr marR="0" lvl="0" rtl="0"/>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The Court of Appeals dismissed some of the petitions for lack of jurisdiction and denied the remainder. </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Coalition for Responsible Regulation, Inc. v. EPA, 684 F. 3d 102, 401 U.S. App. D.C. 306 (2012) (per </a:t>
            </a:r>
            <a:r>
              <a:rPr lang="en-US" b="0" i="0" u="none" strike="noStrike" baseline="0" dirty="0" err="1">
                <a:latin typeface="Calibri" panose="020F0502020204030204" pitchFamily="34" charset="0"/>
                <a:ea typeface="Calibri" panose="020F0502020204030204" pitchFamily="34" charset="0"/>
                <a:cs typeface="Calibri" panose="020F0502020204030204" pitchFamily="34" charset="0"/>
              </a:rPr>
              <a:t>curiam</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E86D8F93-BB33-C044-8055-A8CD93F8F4FF}"/>
              </a:ext>
            </a:extLst>
          </p:cNvPr>
          <p:cNvSpPr>
            <a:spLocks noGrp="1"/>
          </p:cNvSpPr>
          <p:nvPr>
            <p:ph type="sldNum" sz="quarter" idx="12"/>
          </p:nvPr>
        </p:nvSpPr>
        <p:spPr/>
        <p:txBody>
          <a:bodyPr/>
          <a:lstStyle/>
          <a:p>
            <a:fld id="{128D65DF-57F1-493D-9070-074D53E5F4A3}" type="slidenum">
              <a:rPr lang="en-US" smtClean="0"/>
              <a:t>26</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12FCD146-35BA-8083-6C43-2EEFAF8725DE}"/>
                  </a:ext>
                </a:extLst>
              </p14:cNvPr>
              <p14:cNvContentPartPr/>
              <p14:nvPr/>
            </p14:nvContentPartPr>
            <p14:xfrm>
              <a:off x="1156320" y="3783960"/>
              <a:ext cx="10377000" cy="1599840"/>
            </p14:xfrm>
          </p:contentPart>
        </mc:Choice>
        <mc:Fallback xmlns="">
          <p:pic>
            <p:nvPicPr>
              <p:cNvPr id="5" name="Ink 4">
                <a:extLst>
                  <a:ext uri="{FF2B5EF4-FFF2-40B4-BE49-F238E27FC236}">
                    <a16:creationId xmlns:a16="http://schemas.microsoft.com/office/drawing/2014/main" id="{12FCD146-35BA-8083-6C43-2EEFAF8725DE}"/>
                  </a:ext>
                </a:extLst>
              </p:cNvPr>
              <p:cNvPicPr/>
              <p:nvPr/>
            </p:nvPicPr>
            <p:blipFill>
              <a:blip r:embed="rId3"/>
              <a:stretch>
                <a:fillRect/>
              </a:stretch>
            </p:blipFill>
            <p:spPr>
              <a:xfrm>
                <a:off x="1146960" y="3774600"/>
                <a:ext cx="10395720" cy="1618560"/>
              </a:xfrm>
              <a:prstGeom prst="rect">
                <a:avLst/>
              </a:prstGeom>
            </p:spPr>
          </p:pic>
        </mc:Fallback>
      </mc:AlternateContent>
    </p:spTree>
    <p:extLst>
      <p:ext uri="{BB962C8B-B14F-4D97-AF65-F5344CB8AC3E}">
        <p14:creationId xmlns:p14="http://schemas.microsoft.com/office/powerpoint/2010/main" val="36324520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F1196-D5AC-19CA-712C-823D0EE930D4}"/>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did the lower court hold?</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857D871E-C470-1942-F18C-F4C6635D9A43}"/>
              </a:ext>
            </a:extLst>
          </p:cNvPr>
          <p:cNvSpPr>
            <a:spLocks noGrp="1"/>
          </p:cNvSpPr>
          <p:nvPr>
            <p:ph type="body" idx="1"/>
          </p:nvPr>
        </p:nvSpPr>
        <p:spPr/>
        <p:txBody>
          <a:bodyPr>
            <a:normAutofit fontScale="85000" lnSpcReduction="20000"/>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First, it upheld the Endangerment Finding and Tailpipe Rule. Id., at 119, 126. </a:t>
            </a:r>
          </a:p>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Next, it held that EPA's interpretation of the PSD permitting requirement as applying to “any regulated air pollutant,” including greenhouse gases, was “compelled by the statute.” Id., at 133-134. </a:t>
            </a:r>
          </a:p>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The court also found it “crystal clear that PSD permittees must install BACT for greenhouse gases.” Id., at 137. </a:t>
            </a:r>
          </a:p>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Because it deemed petitioners' arguments about the PSD program insufficiently applicable to Title V, it held they had “forfeited any challenges to EPA's greenhouse gas-inclusive interpretation of Title V.” Id., at 136. </a:t>
            </a:r>
          </a:p>
          <a:p>
            <a:pPr marR="0" lvl="0" rtl="0"/>
            <a:r>
              <a:rPr lang="en-US" b="1"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Finally, it held that petitioners were without Article III standing</a:t>
            </a:r>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 to challenge EPA's efforts to limit the reach of the PSD program and Title V through the Triggering and Tailoring Rules.</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Id., at 146. The court denied rehearing </a:t>
            </a:r>
            <a:r>
              <a:rPr lang="en-US" b="0" i="0" u="none" strike="noStrike" baseline="0" dirty="0" err="1">
                <a:latin typeface="Calibri" panose="020F0502020204030204" pitchFamily="34" charset="0"/>
                <a:ea typeface="Calibri" panose="020F0502020204030204" pitchFamily="34" charset="0"/>
                <a:cs typeface="Calibri" panose="020F0502020204030204" pitchFamily="34" charset="0"/>
              </a:rPr>
              <a:t>en</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banc,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with Judges Brown and Kavanaugh each dissenting</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No. 09-1322 etc. (Dec. 20, 2012), App. 139, , 2012 WL 6621785.</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3C24CCFD-498F-B911-E25C-614106BE4DA4}"/>
              </a:ext>
            </a:extLst>
          </p:cNvPr>
          <p:cNvSpPr>
            <a:spLocks noGrp="1"/>
          </p:cNvSpPr>
          <p:nvPr>
            <p:ph type="sldNum" sz="quarter" idx="12"/>
          </p:nvPr>
        </p:nvSpPr>
        <p:spPr/>
        <p:txBody>
          <a:bodyPr/>
          <a:lstStyle/>
          <a:p>
            <a:fld id="{128D65DF-57F1-493D-9070-074D53E5F4A3}" type="slidenum">
              <a:rPr lang="en-US" smtClean="0"/>
              <a:t>27</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DCB19611-4966-9221-6B04-B170FF79302F}"/>
                  </a:ext>
                </a:extLst>
              </p14:cNvPr>
              <p14:cNvContentPartPr/>
              <p14:nvPr/>
            </p14:nvContentPartPr>
            <p14:xfrm>
              <a:off x="1083240" y="2071440"/>
              <a:ext cx="9959760" cy="3777120"/>
            </p14:xfrm>
          </p:contentPart>
        </mc:Choice>
        <mc:Fallback xmlns="">
          <p:pic>
            <p:nvPicPr>
              <p:cNvPr id="5" name="Ink 4">
                <a:extLst>
                  <a:ext uri="{FF2B5EF4-FFF2-40B4-BE49-F238E27FC236}">
                    <a16:creationId xmlns:a16="http://schemas.microsoft.com/office/drawing/2014/main" id="{DCB19611-4966-9221-6B04-B170FF79302F}"/>
                  </a:ext>
                </a:extLst>
              </p:cNvPr>
              <p:cNvPicPr/>
              <p:nvPr/>
            </p:nvPicPr>
            <p:blipFill>
              <a:blip r:embed="rId3"/>
              <a:stretch>
                <a:fillRect/>
              </a:stretch>
            </p:blipFill>
            <p:spPr>
              <a:xfrm>
                <a:off x="1073880" y="2062080"/>
                <a:ext cx="9978480" cy="3795840"/>
              </a:xfrm>
              <a:prstGeom prst="rect">
                <a:avLst/>
              </a:prstGeom>
            </p:spPr>
          </p:pic>
        </mc:Fallback>
      </mc:AlternateContent>
    </p:spTree>
    <p:extLst>
      <p:ext uri="{BB962C8B-B14F-4D97-AF65-F5344CB8AC3E}">
        <p14:creationId xmlns:p14="http://schemas.microsoft.com/office/powerpoint/2010/main" val="3599982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2607C-A7D3-9247-4546-29C5CE28E475}"/>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is the only question before this court?</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6F749703-C870-262F-5D63-181D6487118A}"/>
              </a:ext>
            </a:extLst>
          </p:cNvPr>
          <p:cNvSpPr>
            <a:spLocks noGrp="1"/>
          </p:cNvSpPr>
          <p:nvPr>
            <p:ph type="body" idx="1"/>
          </p:nvPr>
        </p:nvSpPr>
        <p:spPr/>
        <p:txBody>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[31]	We granted six petitions for certiorari but agreed to decide only one question: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'Whether EPA permissibly determined that its regulation of greenhouse gas emissions from new motor vehicles triggered permitting requirements under the Clean Air Act for stationary sources that emit greenhouse gases.'</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571 U.S. ____, 134 S. Ct. 418, 187 L. Ed. 2d 278 (2013).</a:t>
            </a:r>
          </a:p>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[32]	</a:t>
            </a:r>
          </a:p>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[33]	This litigation presents two distinct challenges to EPA's stance on greenhouse-gas permitting for stationary sources.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D60E1C7D-01AC-5512-DB55-DDBF831727F3}"/>
              </a:ext>
            </a:extLst>
          </p:cNvPr>
          <p:cNvSpPr>
            <a:spLocks noGrp="1"/>
          </p:cNvSpPr>
          <p:nvPr>
            <p:ph type="sldNum" sz="quarter" idx="12"/>
          </p:nvPr>
        </p:nvSpPr>
        <p:spPr/>
        <p:txBody>
          <a:bodyPr/>
          <a:lstStyle/>
          <a:p>
            <a:fld id="{128D65DF-57F1-493D-9070-074D53E5F4A3}" type="slidenum">
              <a:rPr lang="en-US" smtClean="0"/>
              <a:t>28</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4D83868C-6E77-5E14-0DCE-1644DD3CD901}"/>
                  </a:ext>
                </a:extLst>
              </p14:cNvPr>
              <p14:cNvContentPartPr/>
              <p14:nvPr/>
            </p14:nvContentPartPr>
            <p14:xfrm>
              <a:off x="1009800" y="2598480"/>
              <a:ext cx="9767160" cy="1440000"/>
            </p14:xfrm>
          </p:contentPart>
        </mc:Choice>
        <mc:Fallback xmlns="">
          <p:pic>
            <p:nvPicPr>
              <p:cNvPr id="5" name="Ink 4">
                <a:extLst>
                  <a:ext uri="{FF2B5EF4-FFF2-40B4-BE49-F238E27FC236}">
                    <a16:creationId xmlns:a16="http://schemas.microsoft.com/office/drawing/2014/main" id="{4D83868C-6E77-5E14-0DCE-1644DD3CD901}"/>
                  </a:ext>
                </a:extLst>
              </p:cNvPr>
              <p:cNvPicPr/>
              <p:nvPr/>
            </p:nvPicPr>
            <p:blipFill>
              <a:blip r:embed="rId3"/>
              <a:stretch>
                <a:fillRect/>
              </a:stretch>
            </p:blipFill>
            <p:spPr>
              <a:xfrm>
                <a:off x="1000440" y="2589120"/>
                <a:ext cx="9785880" cy="1458720"/>
              </a:xfrm>
              <a:prstGeom prst="rect">
                <a:avLst/>
              </a:prstGeom>
            </p:spPr>
          </p:pic>
        </mc:Fallback>
      </mc:AlternateContent>
    </p:spTree>
    <p:extLst>
      <p:ext uri="{BB962C8B-B14F-4D97-AF65-F5344CB8AC3E}">
        <p14:creationId xmlns:p14="http://schemas.microsoft.com/office/powerpoint/2010/main" val="3460042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25A22-F7CC-ED8E-C082-8C78EC5A0628}"/>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are the two challenges to the reg?</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1E264D80-F733-0EF8-AEEE-086A3FE476F8}"/>
              </a:ext>
            </a:extLst>
          </p:cNvPr>
          <p:cNvSpPr>
            <a:spLocks noGrp="1"/>
          </p:cNvSpPr>
          <p:nvPr>
            <p:ph type="body" idx="1"/>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First, we must decide whether EPA permissibly determined that a source may be subject to the PSD and Title V permitting requirements on the sole basis of the source's potential to emit greenhouse gases.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305B4BDD-0F16-BA46-FAC2-B4A28D5C6BDC}"/>
              </a:ext>
            </a:extLst>
          </p:cNvPr>
          <p:cNvSpPr>
            <a:spLocks noGrp="1"/>
          </p:cNvSpPr>
          <p:nvPr>
            <p:ph type="sldNum" sz="quarter" idx="12"/>
          </p:nvPr>
        </p:nvSpPr>
        <p:spPr/>
        <p:txBody>
          <a:bodyPr/>
          <a:lstStyle/>
          <a:p>
            <a:fld id="{128D65DF-57F1-493D-9070-074D53E5F4A3}" type="slidenum">
              <a:rPr lang="en-US" smtClean="0"/>
              <a:t>29</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8AE0B55D-2C6B-EAA2-FEF7-AC2C87C2DC48}"/>
                  </a:ext>
                </a:extLst>
              </p14:cNvPr>
              <p14:cNvContentPartPr/>
              <p14:nvPr/>
            </p14:nvContentPartPr>
            <p14:xfrm>
              <a:off x="811440" y="1481400"/>
              <a:ext cx="10722600" cy="2261160"/>
            </p14:xfrm>
          </p:contentPart>
        </mc:Choice>
        <mc:Fallback xmlns="">
          <p:pic>
            <p:nvPicPr>
              <p:cNvPr id="5" name="Ink 4">
                <a:extLst>
                  <a:ext uri="{FF2B5EF4-FFF2-40B4-BE49-F238E27FC236}">
                    <a16:creationId xmlns:a16="http://schemas.microsoft.com/office/drawing/2014/main" id="{8AE0B55D-2C6B-EAA2-FEF7-AC2C87C2DC48}"/>
                  </a:ext>
                </a:extLst>
              </p:cNvPr>
              <p:cNvPicPr/>
              <p:nvPr/>
            </p:nvPicPr>
            <p:blipFill>
              <a:blip r:embed="rId3"/>
              <a:stretch>
                <a:fillRect/>
              </a:stretch>
            </p:blipFill>
            <p:spPr>
              <a:xfrm>
                <a:off x="802080" y="1472040"/>
                <a:ext cx="10741320" cy="2279880"/>
              </a:xfrm>
              <a:prstGeom prst="rect">
                <a:avLst/>
              </a:prstGeom>
            </p:spPr>
          </p:pic>
        </mc:Fallback>
      </mc:AlternateContent>
    </p:spTree>
    <p:extLst>
      <p:ext uri="{BB962C8B-B14F-4D97-AF65-F5344CB8AC3E}">
        <p14:creationId xmlns:p14="http://schemas.microsoft.com/office/powerpoint/2010/main" val="732536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4ADF1-7472-A5FA-A942-4A9236E2439F}"/>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Which provisions of the CAA are at issue?</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B6584A5F-0170-046F-3CB0-0B262026A599}"/>
              </a:ext>
            </a:extLst>
          </p:cNvPr>
          <p:cNvSpPr>
            <a:spLocks noGrp="1"/>
          </p:cNvSpPr>
          <p:nvPr>
            <p:ph type="body" idx="1"/>
          </p:nvPr>
        </p:nvSpPr>
        <p:spPr/>
        <p:txBody>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[16]	The Clean Air Act regulates pollution-generating emissions from both stationary sources, such as factories and powerplants, and moving sources, such as cars, trucks, and aircraft. This litigation concerns permitting obligations imposed on stationary sources under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Titles I and V</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of the Act.</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A403F51C-26EC-E636-EF69-18A31C39AFC7}"/>
              </a:ext>
            </a:extLst>
          </p:cNvPr>
          <p:cNvSpPr>
            <a:spLocks noGrp="1"/>
          </p:cNvSpPr>
          <p:nvPr>
            <p:ph type="sldNum" sz="quarter" idx="12"/>
          </p:nvPr>
        </p:nvSpPr>
        <p:spPr/>
        <p:txBody>
          <a:bodyPr/>
          <a:lstStyle/>
          <a:p>
            <a:fld id="{128D65DF-57F1-493D-9070-074D53E5F4A3}" type="slidenum">
              <a:rPr lang="en-US" smtClean="0"/>
              <a:t>3</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389B553A-FA4A-F45A-6E17-7169504275B8}"/>
                  </a:ext>
                </a:extLst>
              </p14:cNvPr>
              <p14:cNvContentPartPr/>
              <p14:nvPr/>
            </p14:nvContentPartPr>
            <p14:xfrm>
              <a:off x="1019880" y="2005920"/>
              <a:ext cx="9912600" cy="897480"/>
            </p14:xfrm>
          </p:contentPart>
        </mc:Choice>
        <mc:Fallback xmlns="">
          <p:pic>
            <p:nvPicPr>
              <p:cNvPr id="5" name="Ink 4">
                <a:extLst>
                  <a:ext uri="{FF2B5EF4-FFF2-40B4-BE49-F238E27FC236}">
                    <a16:creationId xmlns:a16="http://schemas.microsoft.com/office/drawing/2014/main" id="{389B553A-FA4A-F45A-6E17-7169504275B8}"/>
                  </a:ext>
                </a:extLst>
              </p:cNvPr>
              <p:cNvPicPr/>
              <p:nvPr/>
            </p:nvPicPr>
            <p:blipFill>
              <a:blip r:embed="rId3"/>
              <a:stretch>
                <a:fillRect/>
              </a:stretch>
            </p:blipFill>
            <p:spPr>
              <a:xfrm>
                <a:off x="1010520" y="1996560"/>
                <a:ext cx="9931320" cy="916200"/>
              </a:xfrm>
              <a:prstGeom prst="rect">
                <a:avLst/>
              </a:prstGeom>
            </p:spPr>
          </p:pic>
        </mc:Fallback>
      </mc:AlternateContent>
    </p:spTree>
    <p:extLst>
      <p:ext uri="{BB962C8B-B14F-4D97-AF65-F5344CB8AC3E}">
        <p14:creationId xmlns:p14="http://schemas.microsoft.com/office/powerpoint/2010/main" val="36074086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2A8BA-C819-21EF-FA02-BA69EC7239EB}"/>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is an anyway source?</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0290CBB4-4B1D-E538-9098-E226F375BEAC}"/>
              </a:ext>
            </a:extLst>
          </p:cNvPr>
          <p:cNvSpPr>
            <a:spLocks noGrp="1"/>
          </p:cNvSpPr>
          <p:nvPr>
            <p:ph type="body" idx="1"/>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Second, we must decide whether EPA permissibly determined that </a:t>
            </a:r>
            <a:r>
              <a:rPr lang="en-US" b="1"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a source already subject to the PSD program because of its emission of conventional pollutants (an “anyway” source) may be required to limit its greenhouse-gas emissions by employing the “best available control technology” for greenhouse gases.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D2288AD2-CB36-47DF-4F53-5B8E5F3ADC16}"/>
              </a:ext>
            </a:extLst>
          </p:cNvPr>
          <p:cNvSpPr>
            <a:spLocks noGrp="1"/>
          </p:cNvSpPr>
          <p:nvPr>
            <p:ph type="sldNum" sz="quarter" idx="12"/>
          </p:nvPr>
        </p:nvSpPr>
        <p:spPr/>
        <p:txBody>
          <a:bodyPr/>
          <a:lstStyle/>
          <a:p>
            <a:fld id="{128D65DF-57F1-493D-9070-074D53E5F4A3}" type="slidenum">
              <a:rPr lang="en-US" smtClean="0"/>
              <a:t>30</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14332182-B9F6-4BA8-50B2-77E7D4425A94}"/>
                  </a:ext>
                </a:extLst>
              </p14:cNvPr>
              <p14:cNvContentPartPr/>
              <p14:nvPr/>
            </p14:nvContentPartPr>
            <p14:xfrm>
              <a:off x="4957920" y="2310840"/>
              <a:ext cx="3630240" cy="920880"/>
            </p14:xfrm>
          </p:contentPart>
        </mc:Choice>
        <mc:Fallback xmlns="">
          <p:pic>
            <p:nvPicPr>
              <p:cNvPr id="5" name="Ink 4">
                <a:extLst>
                  <a:ext uri="{FF2B5EF4-FFF2-40B4-BE49-F238E27FC236}">
                    <a16:creationId xmlns:a16="http://schemas.microsoft.com/office/drawing/2014/main" id="{14332182-B9F6-4BA8-50B2-77E7D4425A94}"/>
                  </a:ext>
                </a:extLst>
              </p:cNvPr>
              <p:cNvPicPr/>
              <p:nvPr/>
            </p:nvPicPr>
            <p:blipFill>
              <a:blip r:embed="rId3"/>
              <a:stretch>
                <a:fillRect/>
              </a:stretch>
            </p:blipFill>
            <p:spPr>
              <a:xfrm>
                <a:off x="4948560" y="2301480"/>
                <a:ext cx="3648960" cy="939600"/>
              </a:xfrm>
              <a:prstGeom prst="rect">
                <a:avLst/>
              </a:prstGeom>
            </p:spPr>
          </p:pic>
        </mc:Fallback>
      </mc:AlternateContent>
    </p:spTree>
    <p:extLst>
      <p:ext uri="{BB962C8B-B14F-4D97-AF65-F5344CB8AC3E}">
        <p14:creationId xmlns:p14="http://schemas.microsoft.com/office/powerpoint/2010/main" val="2180375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EE3C0-8007-3527-FAAF-CED0319C70E0}"/>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is the significance of the anyway source category?</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5B5F2FF1-B1AD-5CEC-0579-EA5E60ECE92C}"/>
              </a:ext>
            </a:extLst>
          </p:cNvPr>
          <p:cNvSpPr>
            <a:spLocks noGrp="1"/>
          </p:cNvSpPr>
          <p:nvPr>
            <p:ph type="body" idx="1"/>
          </p:nvPr>
        </p:nvSpPr>
        <p:spPr/>
        <p:txBody>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The Solicitor General joins issue on both points but evidently regards the second as more important; he informs </a:t>
            </a:r>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us </a:t>
            </a:r>
            <a:r>
              <a:rPr lang="en-US" b="1"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that “anyway” sources account for roughly 83% of American stationary-source greenhouse-gas emissions,</a:t>
            </a:r>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 compared to just 3% for the additional, non-“anyway” sources EPA sought to regulate at Steps 2 and 3 of the Tailoring Rule. Tr. of Oral Arg. 52.</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63C20D54-470E-D531-EF3F-85E73D3DE6DE}"/>
              </a:ext>
            </a:extLst>
          </p:cNvPr>
          <p:cNvSpPr>
            <a:spLocks noGrp="1"/>
          </p:cNvSpPr>
          <p:nvPr>
            <p:ph type="sldNum" sz="quarter" idx="12"/>
          </p:nvPr>
        </p:nvSpPr>
        <p:spPr/>
        <p:txBody>
          <a:bodyPr/>
          <a:lstStyle/>
          <a:p>
            <a:fld id="{128D65DF-57F1-493D-9070-074D53E5F4A3}" type="slidenum">
              <a:rPr lang="en-US" smtClean="0"/>
              <a:t>31</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344FA5D2-56D6-42A7-F808-8267125B0DC1}"/>
                  </a:ext>
                </a:extLst>
              </p14:cNvPr>
              <p14:cNvContentPartPr/>
              <p14:nvPr/>
            </p14:nvContentPartPr>
            <p14:xfrm>
              <a:off x="1131480" y="2918160"/>
              <a:ext cx="10044720" cy="545400"/>
            </p14:xfrm>
          </p:contentPart>
        </mc:Choice>
        <mc:Fallback xmlns="">
          <p:pic>
            <p:nvPicPr>
              <p:cNvPr id="5" name="Ink 4">
                <a:extLst>
                  <a:ext uri="{FF2B5EF4-FFF2-40B4-BE49-F238E27FC236}">
                    <a16:creationId xmlns:a16="http://schemas.microsoft.com/office/drawing/2014/main" id="{344FA5D2-56D6-42A7-F808-8267125B0DC1}"/>
                  </a:ext>
                </a:extLst>
              </p:cNvPr>
              <p:cNvPicPr/>
              <p:nvPr/>
            </p:nvPicPr>
            <p:blipFill>
              <a:blip r:embed="rId3"/>
              <a:stretch>
                <a:fillRect/>
              </a:stretch>
            </p:blipFill>
            <p:spPr>
              <a:xfrm>
                <a:off x="1122120" y="2908800"/>
                <a:ext cx="10063440" cy="564120"/>
              </a:xfrm>
              <a:prstGeom prst="rect">
                <a:avLst/>
              </a:prstGeom>
            </p:spPr>
          </p:pic>
        </mc:Fallback>
      </mc:AlternateContent>
    </p:spTree>
    <p:extLst>
      <p:ext uri="{BB962C8B-B14F-4D97-AF65-F5344CB8AC3E}">
        <p14:creationId xmlns:p14="http://schemas.microsoft.com/office/powerpoint/2010/main" val="26101568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67F20-6727-C260-4C00-0E06EF73921E}"/>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3345282D-6849-E8D3-EF3F-F668B691180D}"/>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BCDD7EA-0BB0-BC10-92ED-98F38F35C0CD}"/>
              </a:ext>
            </a:extLst>
          </p:cNvPr>
          <p:cNvSpPr>
            <a:spLocks noGrp="1"/>
          </p:cNvSpPr>
          <p:nvPr>
            <p:ph type="sldNum" sz="quarter" idx="12"/>
          </p:nvPr>
        </p:nvSpPr>
        <p:spPr/>
        <p:txBody>
          <a:bodyPr/>
          <a:lstStyle/>
          <a:p>
            <a:fld id="{128D65DF-57F1-493D-9070-074D53E5F4A3}" type="slidenum">
              <a:rPr lang="en-US" smtClean="0"/>
              <a:t>32</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03012A9B-2125-CCAB-8488-8E5760C2CD1E}"/>
                  </a:ext>
                </a:extLst>
              </p14:cNvPr>
              <p14:cNvContentPartPr/>
              <p14:nvPr/>
            </p14:nvContentPartPr>
            <p14:xfrm>
              <a:off x="822960" y="200520"/>
              <a:ext cx="9932400" cy="4932720"/>
            </p14:xfrm>
          </p:contentPart>
        </mc:Choice>
        <mc:Fallback>
          <p:pic>
            <p:nvPicPr>
              <p:cNvPr id="5" name="Ink 4">
                <a:extLst>
                  <a:ext uri="{FF2B5EF4-FFF2-40B4-BE49-F238E27FC236}">
                    <a16:creationId xmlns:a16="http://schemas.microsoft.com/office/drawing/2014/main" id="{03012A9B-2125-CCAB-8488-8E5760C2CD1E}"/>
                  </a:ext>
                </a:extLst>
              </p:cNvPr>
              <p:cNvPicPr/>
              <p:nvPr/>
            </p:nvPicPr>
            <p:blipFill>
              <a:blip r:embed="rId3"/>
              <a:stretch>
                <a:fillRect/>
              </a:stretch>
            </p:blipFill>
            <p:spPr>
              <a:xfrm>
                <a:off x="813600" y="191160"/>
                <a:ext cx="9951120" cy="4951440"/>
              </a:xfrm>
              <a:prstGeom prst="rect">
                <a:avLst/>
              </a:prstGeom>
            </p:spPr>
          </p:pic>
        </mc:Fallback>
      </mc:AlternateContent>
    </p:spTree>
    <p:extLst>
      <p:ext uri="{BB962C8B-B14F-4D97-AF65-F5344CB8AC3E}">
        <p14:creationId xmlns:p14="http://schemas.microsoft.com/office/powerpoint/2010/main" val="4963166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42E80-5984-E90D-943F-9B9A50799662}"/>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DE0635A-A5F0-049F-B35C-103FAF47968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8D28980-4DB5-5A35-3895-E32F5BC3D5E5}"/>
              </a:ext>
            </a:extLst>
          </p:cNvPr>
          <p:cNvSpPr>
            <a:spLocks noGrp="1"/>
          </p:cNvSpPr>
          <p:nvPr>
            <p:ph type="sldNum" sz="quarter" idx="12"/>
          </p:nvPr>
        </p:nvSpPr>
        <p:spPr/>
        <p:txBody>
          <a:bodyPr/>
          <a:lstStyle/>
          <a:p>
            <a:fld id="{128D65DF-57F1-493D-9070-074D53E5F4A3}" type="slidenum">
              <a:rPr lang="en-US" smtClean="0"/>
              <a:t>33</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9046126B-78CF-4FBE-F981-097F95DE1A50}"/>
                  </a:ext>
                </a:extLst>
              </p14:cNvPr>
              <p14:cNvContentPartPr/>
              <p14:nvPr/>
            </p14:nvContentPartPr>
            <p14:xfrm>
              <a:off x="1847160" y="331920"/>
              <a:ext cx="9968760" cy="4292280"/>
            </p14:xfrm>
          </p:contentPart>
        </mc:Choice>
        <mc:Fallback>
          <p:pic>
            <p:nvPicPr>
              <p:cNvPr id="5" name="Ink 4">
                <a:extLst>
                  <a:ext uri="{FF2B5EF4-FFF2-40B4-BE49-F238E27FC236}">
                    <a16:creationId xmlns:a16="http://schemas.microsoft.com/office/drawing/2014/main" id="{9046126B-78CF-4FBE-F981-097F95DE1A50}"/>
                  </a:ext>
                </a:extLst>
              </p:cNvPr>
              <p:cNvPicPr/>
              <p:nvPr/>
            </p:nvPicPr>
            <p:blipFill>
              <a:blip r:embed="rId3"/>
              <a:stretch>
                <a:fillRect/>
              </a:stretch>
            </p:blipFill>
            <p:spPr>
              <a:xfrm>
                <a:off x="1837800" y="322560"/>
                <a:ext cx="9987480" cy="4311000"/>
              </a:xfrm>
              <a:prstGeom prst="rect">
                <a:avLst/>
              </a:prstGeom>
            </p:spPr>
          </p:pic>
        </mc:Fallback>
      </mc:AlternateContent>
    </p:spTree>
    <p:extLst>
      <p:ext uri="{BB962C8B-B14F-4D97-AF65-F5344CB8AC3E}">
        <p14:creationId xmlns:p14="http://schemas.microsoft.com/office/powerpoint/2010/main" val="1385329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733CD-BF39-5FB2-2786-CAFD73993ACA}"/>
              </a:ext>
            </a:extLst>
          </p:cNvPr>
          <p:cNvSpPr>
            <a:spLocks noGrp="1"/>
          </p:cNvSpPr>
          <p:nvPr>
            <p:ph type="title"/>
          </p:nvPr>
        </p:nvSpPr>
        <p:spPr/>
        <p:txBody>
          <a:bodyPr/>
          <a:lstStyle/>
          <a:p>
            <a:pPr marR="0" lvl="0" rtl="0"/>
            <a:r>
              <a:rPr lang="en-US" dirty="0"/>
              <a:t>What is the standard for reviewing EPA’s interpretation of the CAA?</a:t>
            </a:r>
          </a:p>
        </p:txBody>
      </p:sp>
      <p:sp>
        <p:nvSpPr>
          <p:cNvPr id="3" name="Text Placeholder 2">
            <a:extLst>
              <a:ext uri="{FF2B5EF4-FFF2-40B4-BE49-F238E27FC236}">
                <a16:creationId xmlns:a16="http://schemas.microsoft.com/office/drawing/2014/main" id="{73E0EDF8-718F-C191-57D1-40985D8DEAFD}"/>
              </a:ext>
            </a:extLst>
          </p:cNvPr>
          <p:cNvSpPr>
            <a:spLocks noGrp="1"/>
          </p:cNvSpPr>
          <p:nvPr>
            <p:ph type="body" idx="1"/>
          </p:nvPr>
        </p:nvSpPr>
        <p:spPr/>
        <p:txBody>
          <a:bodyPr>
            <a:normAutofit lnSpcReduction="10000"/>
          </a:bodyPr>
          <a:lstStyle/>
          <a:p>
            <a:pPr marR="0" lvl="0" rtl="0"/>
            <a:r>
              <a:rPr lang="en-US" dirty="0"/>
              <a:t>[34]	We review EPA's interpretations of the Clean Air Act using the standard set forth in </a:t>
            </a:r>
            <a:r>
              <a:rPr lang="en-US" dirty="0">
                <a:highlight>
                  <a:srgbClr val="FFFF00"/>
                </a:highlight>
              </a:rPr>
              <a:t>Chevron</a:t>
            </a:r>
            <a:r>
              <a:rPr lang="en-US" dirty="0"/>
              <a:t> U.S. A. Inc. v. Natural Resources Defense Council, Inc., 467 U.S. 837, 842-843, 104 S. Ct. 2778, 81 L. Ed. 2d 694 (1984). </a:t>
            </a:r>
          </a:p>
          <a:p>
            <a:pPr marR="0" lvl="0" rtl="0"/>
            <a:r>
              <a:rPr lang="en-US" dirty="0">
                <a:highlight>
                  <a:srgbClr val="FFFF00"/>
                </a:highlight>
              </a:rPr>
              <a:t>Under Chevron, we presume that when an agency-administered statute is ambiguous with respect to what it prescribes, Congress has empowered the agency to resolve the ambiguity.</a:t>
            </a:r>
            <a:r>
              <a:rPr lang="en-US" dirty="0"/>
              <a:t> The question for a reviewing court is whether in doing so the agency has acted reasonably and thus has “stayed within the bounds of its statutory authority.”</a:t>
            </a:r>
          </a:p>
          <a:p>
            <a:pPr marR="0" lvl="0" rtl="0"/>
            <a:r>
              <a:rPr lang="en-US" dirty="0">
                <a:highlight>
                  <a:srgbClr val="FFFF00"/>
                </a:highlight>
              </a:rPr>
              <a:t>This may be the last big </a:t>
            </a:r>
            <a:r>
              <a:rPr lang="en-US" i="1" dirty="0">
                <a:highlight>
                  <a:srgbClr val="FFFF00"/>
                </a:highlight>
              </a:rPr>
              <a:t>Chevron</a:t>
            </a:r>
            <a:r>
              <a:rPr lang="en-US" dirty="0">
                <a:highlight>
                  <a:srgbClr val="FFFF00"/>
                </a:highlight>
              </a:rPr>
              <a:t> case. </a:t>
            </a:r>
          </a:p>
        </p:txBody>
      </p:sp>
      <p:sp>
        <p:nvSpPr>
          <p:cNvPr id="4" name="Slide Number Placeholder 3">
            <a:extLst>
              <a:ext uri="{FF2B5EF4-FFF2-40B4-BE49-F238E27FC236}">
                <a16:creationId xmlns:a16="http://schemas.microsoft.com/office/drawing/2014/main" id="{7AC24BB7-9AAF-07F5-4ECB-F3068048F9C7}"/>
              </a:ext>
            </a:extLst>
          </p:cNvPr>
          <p:cNvSpPr>
            <a:spLocks noGrp="1"/>
          </p:cNvSpPr>
          <p:nvPr>
            <p:ph type="sldNum" sz="quarter" idx="12"/>
          </p:nvPr>
        </p:nvSpPr>
        <p:spPr/>
        <p:txBody>
          <a:bodyPr/>
          <a:lstStyle/>
          <a:p>
            <a:fld id="{128D65DF-57F1-493D-9070-074D53E5F4A3}" type="slidenum">
              <a:rPr lang="en-US" smtClean="0"/>
              <a:t>34</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FEA42222-1AF7-91A0-4E0D-10B1243A4944}"/>
                  </a:ext>
                </a:extLst>
              </p14:cNvPr>
              <p14:cNvContentPartPr/>
              <p14:nvPr/>
            </p14:nvContentPartPr>
            <p14:xfrm>
              <a:off x="1427400" y="1849680"/>
              <a:ext cx="8776080" cy="1091160"/>
            </p14:xfrm>
          </p:contentPart>
        </mc:Choice>
        <mc:Fallback>
          <p:pic>
            <p:nvPicPr>
              <p:cNvPr id="5" name="Ink 4">
                <a:extLst>
                  <a:ext uri="{FF2B5EF4-FFF2-40B4-BE49-F238E27FC236}">
                    <a16:creationId xmlns:a16="http://schemas.microsoft.com/office/drawing/2014/main" id="{FEA42222-1AF7-91A0-4E0D-10B1243A4944}"/>
                  </a:ext>
                </a:extLst>
              </p:cNvPr>
              <p:cNvPicPr/>
              <p:nvPr/>
            </p:nvPicPr>
            <p:blipFill>
              <a:blip r:embed="rId3"/>
              <a:stretch>
                <a:fillRect/>
              </a:stretch>
            </p:blipFill>
            <p:spPr>
              <a:xfrm>
                <a:off x="1418040" y="1840320"/>
                <a:ext cx="8794800" cy="1109880"/>
              </a:xfrm>
              <a:prstGeom prst="rect">
                <a:avLst/>
              </a:prstGeom>
            </p:spPr>
          </p:pic>
        </mc:Fallback>
      </mc:AlternateContent>
    </p:spTree>
    <p:extLst>
      <p:ext uri="{BB962C8B-B14F-4D97-AF65-F5344CB8AC3E}">
        <p14:creationId xmlns:p14="http://schemas.microsoft.com/office/powerpoint/2010/main" val="10753596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99C77-C667-5EB8-29A4-37DDD6E739F9}"/>
              </a:ext>
            </a:extLst>
          </p:cNvPr>
          <p:cNvSpPr>
            <a:spLocks noGrp="1"/>
          </p:cNvSpPr>
          <p:nvPr>
            <p:ph type="title"/>
          </p:nvPr>
        </p:nvSpPr>
        <p:spPr/>
        <p:txBody>
          <a:bodyPr/>
          <a:lstStyle/>
          <a:p>
            <a:r>
              <a:rPr lang="en-US" dirty="0"/>
              <a:t>Chevron Step 1</a:t>
            </a:r>
          </a:p>
        </p:txBody>
      </p:sp>
      <p:sp>
        <p:nvSpPr>
          <p:cNvPr id="3" name="Text Placeholder 2">
            <a:extLst>
              <a:ext uri="{FF2B5EF4-FFF2-40B4-BE49-F238E27FC236}">
                <a16:creationId xmlns:a16="http://schemas.microsoft.com/office/drawing/2014/main" id="{79691BC9-8EA2-8DF4-D833-A12C56C693DE}"/>
              </a:ext>
            </a:extLst>
          </p:cNvPr>
          <p:cNvSpPr>
            <a:spLocks noGrp="1"/>
          </p:cNvSpPr>
          <p:nvPr>
            <p:ph type="body" idx="1"/>
          </p:nvPr>
        </p:nvSpPr>
        <p:spPr/>
        <p:txBody>
          <a:bodyPr>
            <a:normAutofit lnSpcReduction="10000"/>
          </a:bodyPr>
          <a:lstStyle/>
          <a:p>
            <a:pPr marR="0" lvl="0" rtl="0"/>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[36]	We first decide whether EPA permissibly interpreted the statute to provide that a source may be required to obtain a PSD or Title V permit on the sole basis of its potential greenhouse-gas emissions.</a:t>
            </a:r>
          </a:p>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[EPA interpretation]</a:t>
            </a:r>
          </a:p>
          <a:p>
            <a:pPr lvl="1"/>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[38]	EPA thought its conclusion that a source's greenhouse-gas emissions may necessitate a PSD or Title V permit followed from the Act's unambiguous language. </a:t>
            </a:r>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The Court of Appeals agreed and held that the statute “compelled” EPA's interpretation. </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684 F. 3d, at 134. </a:t>
            </a:r>
          </a:p>
          <a:p>
            <a:pPr marR="0" lvl="0" rtl="0"/>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We disagree. </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The statute compelled EPA's greenhouse-gas-inclusive interpretation with respect to neither the PSD program nor Title V. *fn4</a:t>
            </a:r>
          </a:p>
        </p:txBody>
      </p:sp>
      <p:sp>
        <p:nvSpPr>
          <p:cNvPr id="4" name="Slide Number Placeholder 3">
            <a:extLst>
              <a:ext uri="{FF2B5EF4-FFF2-40B4-BE49-F238E27FC236}">
                <a16:creationId xmlns:a16="http://schemas.microsoft.com/office/drawing/2014/main" id="{222E7ADA-71C4-ABCF-B8DE-4E3ECE75E6F4}"/>
              </a:ext>
            </a:extLst>
          </p:cNvPr>
          <p:cNvSpPr>
            <a:spLocks noGrp="1"/>
          </p:cNvSpPr>
          <p:nvPr>
            <p:ph type="sldNum" sz="quarter" idx="12"/>
          </p:nvPr>
        </p:nvSpPr>
        <p:spPr/>
        <p:txBody>
          <a:bodyPr/>
          <a:lstStyle/>
          <a:p>
            <a:fld id="{128D65DF-57F1-493D-9070-074D53E5F4A3}" type="slidenum">
              <a:rPr lang="en-US" smtClean="0"/>
              <a:t>35</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224928DD-6149-1435-6A50-3DAEA0A8CCCF}"/>
                  </a:ext>
                </a:extLst>
              </p14:cNvPr>
              <p14:cNvContentPartPr/>
              <p14:nvPr/>
            </p14:nvContentPartPr>
            <p14:xfrm>
              <a:off x="751320" y="3256920"/>
              <a:ext cx="10648440" cy="2023200"/>
            </p14:xfrm>
          </p:contentPart>
        </mc:Choice>
        <mc:Fallback>
          <p:pic>
            <p:nvPicPr>
              <p:cNvPr id="5" name="Ink 4">
                <a:extLst>
                  <a:ext uri="{FF2B5EF4-FFF2-40B4-BE49-F238E27FC236}">
                    <a16:creationId xmlns:a16="http://schemas.microsoft.com/office/drawing/2014/main" id="{224928DD-6149-1435-6A50-3DAEA0A8CCCF}"/>
                  </a:ext>
                </a:extLst>
              </p:cNvPr>
              <p:cNvPicPr/>
              <p:nvPr/>
            </p:nvPicPr>
            <p:blipFill>
              <a:blip r:embed="rId3"/>
              <a:stretch>
                <a:fillRect/>
              </a:stretch>
            </p:blipFill>
            <p:spPr>
              <a:xfrm>
                <a:off x="741960" y="3247560"/>
                <a:ext cx="10667160" cy="2041920"/>
              </a:xfrm>
              <a:prstGeom prst="rect">
                <a:avLst/>
              </a:prstGeom>
            </p:spPr>
          </p:pic>
        </mc:Fallback>
      </mc:AlternateContent>
    </p:spTree>
    <p:extLst>
      <p:ext uri="{BB962C8B-B14F-4D97-AF65-F5344CB8AC3E}">
        <p14:creationId xmlns:p14="http://schemas.microsoft.com/office/powerpoint/2010/main" val="28268970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8CD19-730E-35D9-3527-48DEDCFDE614}"/>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3220F7EF-DA9D-2FCE-C154-0D8B224C2ECA}"/>
              </a:ext>
            </a:extLst>
          </p:cNvPr>
          <p:cNvSpPr>
            <a:spLocks noGrp="1"/>
          </p:cNvSpPr>
          <p:nvPr>
            <p:ph type="body" idx="1"/>
          </p:nvPr>
        </p:nvSpPr>
        <p:spPr/>
        <p:txBody>
          <a:bodyPr/>
          <a:lstStyle/>
          <a:p>
            <a:pPr marR="0" lvl="0" rtl="0"/>
            <a:r>
              <a:rPr lang="en-US" dirty="0"/>
              <a:t>[39]	The Court of Appeals reasoned by way of a flawed syllogism: </a:t>
            </a:r>
          </a:p>
          <a:p>
            <a:pPr marR="0" lvl="0" rtl="0"/>
            <a:r>
              <a:rPr lang="en-US" dirty="0"/>
              <a:t>Under </a:t>
            </a:r>
            <a:r>
              <a:rPr lang="en-US" i="1" dirty="0"/>
              <a:t>Massachusetts</a:t>
            </a:r>
            <a:r>
              <a:rPr lang="en-US" dirty="0"/>
              <a:t>, the general, Act-wide definition of “air pollutant” includes greenhouse gases; </a:t>
            </a:r>
          </a:p>
          <a:p>
            <a:pPr marR="0" lvl="0" rtl="0"/>
            <a:r>
              <a:rPr lang="en-US" dirty="0"/>
              <a:t>the Act requires permits for major emitters of “any air pollutant”; </a:t>
            </a:r>
          </a:p>
          <a:p>
            <a:pPr marR="0" lvl="0" rtl="0"/>
            <a:r>
              <a:rPr lang="en-US" dirty="0"/>
              <a:t>therefore, the Act requires permits for major emitters of greenhouse gases. </a:t>
            </a:r>
          </a:p>
        </p:txBody>
      </p:sp>
      <p:sp>
        <p:nvSpPr>
          <p:cNvPr id="4" name="Slide Number Placeholder 3">
            <a:extLst>
              <a:ext uri="{FF2B5EF4-FFF2-40B4-BE49-F238E27FC236}">
                <a16:creationId xmlns:a16="http://schemas.microsoft.com/office/drawing/2014/main" id="{F447C446-2D15-A256-3E01-1144DF121A2C}"/>
              </a:ext>
            </a:extLst>
          </p:cNvPr>
          <p:cNvSpPr>
            <a:spLocks noGrp="1"/>
          </p:cNvSpPr>
          <p:nvPr>
            <p:ph type="sldNum" sz="quarter" idx="12"/>
          </p:nvPr>
        </p:nvSpPr>
        <p:spPr/>
        <p:txBody>
          <a:bodyPr/>
          <a:lstStyle/>
          <a:p>
            <a:fld id="{128D65DF-57F1-493D-9070-074D53E5F4A3}" type="slidenum">
              <a:rPr lang="en-US" smtClean="0"/>
              <a:t>36</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C05B6F21-873E-C317-92EA-0B95F57D4FDD}"/>
                  </a:ext>
                </a:extLst>
              </p14:cNvPr>
              <p14:cNvContentPartPr/>
              <p14:nvPr/>
            </p14:nvContentPartPr>
            <p14:xfrm>
              <a:off x="497880" y="2037240"/>
              <a:ext cx="11251080" cy="2861640"/>
            </p14:xfrm>
          </p:contentPart>
        </mc:Choice>
        <mc:Fallback>
          <p:pic>
            <p:nvPicPr>
              <p:cNvPr id="5" name="Ink 4">
                <a:extLst>
                  <a:ext uri="{FF2B5EF4-FFF2-40B4-BE49-F238E27FC236}">
                    <a16:creationId xmlns:a16="http://schemas.microsoft.com/office/drawing/2014/main" id="{C05B6F21-873E-C317-92EA-0B95F57D4FDD}"/>
                  </a:ext>
                </a:extLst>
              </p:cNvPr>
              <p:cNvPicPr/>
              <p:nvPr/>
            </p:nvPicPr>
            <p:blipFill>
              <a:blip r:embed="rId3"/>
              <a:stretch>
                <a:fillRect/>
              </a:stretch>
            </p:blipFill>
            <p:spPr>
              <a:xfrm>
                <a:off x="488520" y="2027880"/>
                <a:ext cx="11269800" cy="2880360"/>
              </a:xfrm>
              <a:prstGeom prst="rect">
                <a:avLst/>
              </a:prstGeom>
            </p:spPr>
          </p:pic>
        </mc:Fallback>
      </mc:AlternateContent>
    </p:spTree>
    <p:extLst>
      <p:ext uri="{BB962C8B-B14F-4D97-AF65-F5344CB8AC3E}">
        <p14:creationId xmlns:p14="http://schemas.microsoft.com/office/powerpoint/2010/main" val="32271170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B40C6-FEA7-406A-0BD9-EEDF5A35E376}"/>
              </a:ext>
            </a:extLst>
          </p:cNvPr>
          <p:cNvSpPr>
            <a:spLocks noGrp="1"/>
          </p:cNvSpPr>
          <p:nvPr>
            <p:ph type="title"/>
          </p:nvPr>
        </p:nvSpPr>
        <p:spPr/>
        <p:txBody>
          <a:bodyPr/>
          <a:lstStyle/>
          <a:p>
            <a:pPr marR="0" lvl="0" rtl="0"/>
            <a:r>
              <a:rPr lang="en-US" dirty="0"/>
              <a:t>Where does the court say this falls apart?</a:t>
            </a:r>
          </a:p>
        </p:txBody>
      </p:sp>
      <p:sp>
        <p:nvSpPr>
          <p:cNvPr id="3" name="Text Placeholder 2">
            <a:extLst>
              <a:ext uri="{FF2B5EF4-FFF2-40B4-BE49-F238E27FC236}">
                <a16:creationId xmlns:a16="http://schemas.microsoft.com/office/drawing/2014/main" id="{891A2AA1-438D-4F1D-586D-CC388988B814}"/>
              </a:ext>
            </a:extLst>
          </p:cNvPr>
          <p:cNvSpPr>
            <a:spLocks noGrp="1"/>
          </p:cNvSpPr>
          <p:nvPr>
            <p:ph type="body" idx="1"/>
          </p:nvPr>
        </p:nvSpPr>
        <p:spPr/>
        <p:txBody>
          <a:bodyPr>
            <a:normAutofit/>
          </a:bodyPr>
          <a:lstStyle/>
          <a:p>
            <a:pPr marR="0" lvl="0" rtl="0"/>
            <a:r>
              <a:rPr lang="en-US" dirty="0"/>
              <a:t>…</a:t>
            </a:r>
          </a:p>
          <a:p>
            <a:pPr marR="0" lvl="0" rtl="0"/>
            <a:r>
              <a:rPr lang="en-US" dirty="0"/>
              <a:t>In Massachusetts, the Court held that the Act-wide definition includes greenhouse gases because it is all-encompassing; it </a:t>
            </a:r>
            <a:r>
              <a:rPr lang="en-US" dirty="0">
                <a:highlight>
                  <a:srgbClr val="FFFF00"/>
                </a:highlight>
              </a:rPr>
              <a:t>“embraces all airborne compounds of whatever stripe.”</a:t>
            </a:r>
            <a:r>
              <a:rPr lang="en-US" dirty="0"/>
              <a:t> 549 U.S., at 529, 127 S. Ct. 1438, 167 L. Ed. 2d 248. </a:t>
            </a:r>
          </a:p>
          <a:p>
            <a:pPr marR="0" lvl="0" rtl="0"/>
            <a:r>
              <a:rPr lang="en-US" dirty="0">
                <a:highlight>
                  <a:srgbClr val="FFFF00"/>
                </a:highlight>
              </a:rPr>
              <a:t>But where the term “air pollutant” appears in the Act's operative provisions, EPA has routinely given it a narrower, context-appropriate meaning.</a:t>
            </a:r>
          </a:p>
        </p:txBody>
      </p:sp>
      <p:sp>
        <p:nvSpPr>
          <p:cNvPr id="4" name="Slide Number Placeholder 3">
            <a:extLst>
              <a:ext uri="{FF2B5EF4-FFF2-40B4-BE49-F238E27FC236}">
                <a16:creationId xmlns:a16="http://schemas.microsoft.com/office/drawing/2014/main" id="{87482EBA-D5E4-6E90-FA43-81FB3200CAE2}"/>
              </a:ext>
            </a:extLst>
          </p:cNvPr>
          <p:cNvSpPr>
            <a:spLocks noGrp="1"/>
          </p:cNvSpPr>
          <p:nvPr>
            <p:ph type="sldNum" sz="quarter" idx="12"/>
          </p:nvPr>
        </p:nvSpPr>
        <p:spPr/>
        <p:txBody>
          <a:bodyPr/>
          <a:lstStyle/>
          <a:p>
            <a:fld id="{128D65DF-57F1-493D-9070-074D53E5F4A3}" type="slidenum">
              <a:rPr lang="en-US" smtClean="0"/>
              <a:t>37</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F10783ED-445B-8F98-1674-20F1096BF44D}"/>
                  </a:ext>
                </a:extLst>
              </p14:cNvPr>
              <p14:cNvContentPartPr/>
              <p14:nvPr/>
            </p14:nvContentPartPr>
            <p14:xfrm>
              <a:off x="881280" y="3577320"/>
              <a:ext cx="10635480" cy="2105280"/>
            </p14:xfrm>
          </p:contentPart>
        </mc:Choice>
        <mc:Fallback>
          <p:pic>
            <p:nvPicPr>
              <p:cNvPr id="5" name="Ink 4">
                <a:extLst>
                  <a:ext uri="{FF2B5EF4-FFF2-40B4-BE49-F238E27FC236}">
                    <a16:creationId xmlns:a16="http://schemas.microsoft.com/office/drawing/2014/main" id="{F10783ED-445B-8F98-1674-20F1096BF44D}"/>
                  </a:ext>
                </a:extLst>
              </p:cNvPr>
              <p:cNvPicPr/>
              <p:nvPr/>
            </p:nvPicPr>
            <p:blipFill>
              <a:blip r:embed="rId3"/>
              <a:stretch>
                <a:fillRect/>
              </a:stretch>
            </p:blipFill>
            <p:spPr>
              <a:xfrm>
                <a:off x="871920" y="3567960"/>
                <a:ext cx="10654200" cy="2124000"/>
              </a:xfrm>
              <a:prstGeom prst="rect">
                <a:avLst/>
              </a:prstGeom>
            </p:spPr>
          </p:pic>
        </mc:Fallback>
      </mc:AlternateContent>
    </p:spTree>
    <p:extLst>
      <p:ext uri="{BB962C8B-B14F-4D97-AF65-F5344CB8AC3E}">
        <p14:creationId xmlns:p14="http://schemas.microsoft.com/office/powerpoint/2010/main" val="21004183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C91AF-DD23-842C-56F1-0B202250F9A4}"/>
              </a:ext>
            </a:extLst>
          </p:cNvPr>
          <p:cNvSpPr>
            <a:spLocks noGrp="1"/>
          </p:cNvSpPr>
          <p:nvPr>
            <p:ph type="title"/>
          </p:nvPr>
        </p:nvSpPr>
        <p:spPr/>
        <p:txBody>
          <a:bodyPr/>
          <a:lstStyle/>
          <a:p>
            <a:pPr marR="0" lvl="0" rtl="0"/>
            <a:r>
              <a:rPr lang="en-US" dirty="0"/>
              <a:t>How has EPA limited Title V in the past?</a:t>
            </a:r>
          </a:p>
        </p:txBody>
      </p:sp>
      <p:sp>
        <p:nvSpPr>
          <p:cNvPr id="3" name="Text Placeholder 2">
            <a:extLst>
              <a:ext uri="{FF2B5EF4-FFF2-40B4-BE49-F238E27FC236}">
                <a16:creationId xmlns:a16="http://schemas.microsoft.com/office/drawing/2014/main" id="{FC84E37D-30CE-D096-BC3F-D6F484AB8F09}"/>
              </a:ext>
            </a:extLst>
          </p:cNvPr>
          <p:cNvSpPr>
            <a:spLocks noGrp="1"/>
          </p:cNvSpPr>
          <p:nvPr>
            <p:ph type="body" idx="1"/>
          </p:nvPr>
        </p:nvSpPr>
        <p:spPr/>
        <p:txBody>
          <a:bodyPr>
            <a:normAutofit fontScale="85000" lnSpcReduction="10000"/>
          </a:bodyPr>
          <a:lstStyle/>
          <a:p>
            <a:pPr marR="0" lvl="0" rtl="0"/>
            <a:r>
              <a:rPr lang="en-US" dirty="0"/>
              <a:t>[41]	That is certainly true of the provisions that require PSD and Title V permitting for major emitters of “any air pollutant.” </a:t>
            </a:r>
            <a:r>
              <a:rPr lang="en-US" dirty="0">
                <a:highlight>
                  <a:srgbClr val="FFFF00"/>
                </a:highlight>
              </a:rPr>
              <a:t>Since 1978, EPA's regulations have interpreted “air pollutant” in the PSD permitting trigger as </a:t>
            </a:r>
            <a:r>
              <a:rPr lang="en-US" dirty="0">
                <a:solidFill>
                  <a:srgbClr val="FF0000"/>
                </a:solidFill>
                <a:highlight>
                  <a:srgbClr val="FFFF00"/>
                </a:highlight>
              </a:rPr>
              <a:t>limited to regulated air pollutants</a:t>
            </a:r>
            <a:r>
              <a:rPr lang="en-US" dirty="0">
                <a:highlight>
                  <a:srgbClr val="FFFF00"/>
                </a:highlight>
              </a:rPr>
              <a:t>, … And since 1993 EPA has informally taken the same position with regard to the Title V permitting trigger, a position the Agency ultimately incorporated into some of the regulations at issue here.</a:t>
            </a:r>
            <a:r>
              <a:rPr lang="en-US" dirty="0"/>
              <a:t> </a:t>
            </a:r>
          </a:p>
          <a:p>
            <a:pPr marR="0" lvl="0" rtl="0"/>
            <a:r>
              <a:rPr lang="en-US" dirty="0"/>
              <a:t>Those interpretations were appropriate: </a:t>
            </a:r>
          </a:p>
          <a:p>
            <a:pPr marR="0" lvl="0" rtl="0"/>
            <a:r>
              <a:rPr lang="en-US" dirty="0">
                <a:highlight>
                  <a:srgbClr val="FFFF00"/>
                </a:highlight>
              </a:rPr>
              <a:t>It is plain as day that the Act does not envision an elaborate, burdensome permitting process for major emitters of steam, oxygen, or other harmless airborne substances. </a:t>
            </a:r>
          </a:p>
          <a:p>
            <a:pPr marR="0" lvl="0" rtl="0"/>
            <a:r>
              <a:rPr lang="en-US" dirty="0">
                <a:highlight>
                  <a:srgbClr val="FFFF00"/>
                </a:highlight>
              </a:rPr>
              <a:t>It takes some cheek for EPA to insist that it cannot possibly give “air pollutant” a reasonable, context-appropriate meaning in the PSD and Title V contexts when it has been doing precisely that for decades.</a:t>
            </a:r>
          </a:p>
        </p:txBody>
      </p:sp>
      <p:sp>
        <p:nvSpPr>
          <p:cNvPr id="4" name="Slide Number Placeholder 3">
            <a:extLst>
              <a:ext uri="{FF2B5EF4-FFF2-40B4-BE49-F238E27FC236}">
                <a16:creationId xmlns:a16="http://schemas.microsoft.com/office/drawing/2014/main" id="{3EFE3C7E-4154-287D-FC68-CE2E998A5D53}"/>
              </a:ext>
            </a:extLst>
          </p:cNvPr>
          <p:cNvSpPr>
            <a:spLocks noGrp="1"/>
          </p:cNvSpPr>
          <p:nvPr>
            <p:ph type="sldNum" sz="quarter" idx="12"/>
          </p:nvPr>
        </p:nvSpPr>
        <p:spPr/>
        <p:txBody>
          <a:bodyPr/>
          <a:lstStyle/>
          <a:p>
            <a:fld id="{128D65DF-57F1-493D-9070-074D53E5F4A3}" type="slidenum">
              <a:rPr lang="en-US" smtClean="0"/>
              <a:t>38</a:t>
            </a:fld>
            <a:endParaRPr lang="en-US"/>
          </a:p>
        </p:txBody>
      </p:sp>
    </p:spTree>
    <p:extLst>
      <p:ext uri="{BB962C8B-B14F-4D97-AF65-F5344CB8AC3E}">
        <p14:creationId xmlns:p14="http://schemas.microsoft.com/office/powerpoint/2010/main" val="36049028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63951-447F-016C-4ACA-BA44783CFE65}"/>
              </a:ext>
            </a:extLst>
          </p:cNvPr>
          <p:cNvSpPr>
            <a:spLocks noGrp="1"/>
          </p:cNvSpPr>
          <p:nvPr>
            <p:ph type="title"/>
          </p:nvPr>
        </p:nvSpPr>
        <p:spPr/>
        <p:txBody>
          <a:bodyPr/>
          <a:lstStyle/>
          <a:p>
            <a:pPr marR="0" lvl="0" rtl="0"/>
            <a:r>
              <a:rPr lang="en-US" dirty="0"/>
              <a:t>Are there Other Examples?</a:t>
            </a:r>
          </a:p>
        </p:txBody>
      </p:sp>
      <p:sp>
        <p:nvSpPr>
          <p:cNvPr id="3" name="Text Placeholder 2">
            <a:extLst>
              <a:ext uri="{FF2B5EF4-FFF2-40B4-BE49-F238E27FC236}">
                <a16:creationId xmlns:a16="http://schemas.microsoft.com/office/drawing/2014/main" id="{2426869C-D146-C402-156E-F92927E3341E}"/>
              </a:ext>
            </a:extLst>
          </p:cNvPr>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[42]	Nor are those the only places in the Act where EPA has inferred from statutory context that a generic reference to air pollutants does not encompass every substance falling within the Act-wide definition. Other examples abound:</a:t>
            </a:r>
          </a:p>
          <a:p>
            <a:pPr marR="0" lvl="0" rtl="0"/>
            <a:r>
              <a:rPr lang="en-US" dirty="0"/>
              <a:t>[43]	Although these limitations are nowhere to be found in the Act-wide definition, </a:t>
            </a:r>
            <a:r>
              <a:rPr lang="en-US" dirty="0">
                <a:highlight>
                  <a:srgbClr val="FFFF00"/>
                </a:highlight>
              </a:rPr>
              <a:t>in each instance EPA has concluded-as it has in the PSD and Title V context-that the statute is not using “air pollutant” in Massachusetts' broad sense to mean any airborne substance whatsoever.</a:t>
            </a:r>
          </a:p>
        </p:txBody>
      </p:sp>
      <p:sp>
        <p:nvSpPr>
          <p:cNvPr id="4" name="Slide Number Placeholder 3">
            <a:extLst>
              <a:ext uri="{FF2B5EF4-FFF2-40B4-BE49-F238E27FC236}">
                <a16:creationId xmlns:a16="http://schemas.microsoft.com/office/drawing/2014/main" id="{143DABD6-ED82-B715-51D2-00C736C638C7}"/>
              </a:ext>
            </a:extLst>
          </p:cNvPr>
          <p:cNvSpPr>
            <a:spLocks noGrp="1"/>
          </p:cNvSpPr>
          <p:nvPr>
            <p:ph type="sldNum" sz="quarter" idx="12"/>
          </p:nvPr>
        </p:nvSpPr>
        <p:spPr/>
        <p:txBody>
          <a:bodyPr/>
          <a:lstStyle/>
          <a:p>
            <a:fld id="{128D65DF-57F1-493D-9070-074D53E5F4A3}" type="slidenum">
              <a:rPr lang="en-US" smtClean="0"/>
              <a:t>39</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82311BB7-69E8-E652-6A52-A7866C4BA029}"/>
                  </a:ext>
                </a:extLst>
              </p14:cNvPr>
              <p14:cNvContentPartPr/>
              <p14:nvPr/>
            </p14:nvContentPartPr>
            <p14:xfrm>
              <a:off x="1029960" y="4228200"/>
              <a:ext cx="10600560" cy="1385280"/>
            </p14:xfrm>
          </p:contentPart>
        </mc:Choice>
        <mc:Fallback>
          <p:pic>
            <p:nvPicPr>
              <p:cNvPr id="5" name="Ink 4">
                <a:extLst>
                  <a:ext uri="{FF2B5EF4-FFF2-40B4-BE49-F238E27FC236}">
                    <a16:creationId xmlns:a16="http://schemas.microsoft.com/office/drawing/2014/main" id="{82311BB7-69E8-E652-6A52-A7866C4BA029}"/>
                  </a:ext>
                </a:extLst>
              </p:cNvPr>
              <p:cNvPicPr/>
              <p:nvPr/>
            </p:nvPicPr>
            <p:blipFill>
              <a:blip r:embed="rId3"/>
              <a:stretch>
                <a:fillRect/>
              </a:stretch>
            </p:blipFill>
            <p:spPr>
              <a:xfrm>
                <a:off x="1020600" y="4218840"/>
                <a:ext cx="10619280" cy="1404000"/>
              </a:xfrm>
              <a:prstGeom prst="rect">
                <a:avLst/>
              </a:prstGeom>
            </p:spPr>
          </p:pic>
        </mc:Fallback>
      </mc:AlternateContent>
    </p:spTree>
    <p:extLst>
      <p:ext uri="{BB962C8B-B14F-4D97-AF65-F5344CB8AC3E}">
        <p14:creationId xmlns:p14="http://schemas.microsoft.com/office/powerpoint/2010/main" val="169883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54A1D-82F3-F179-A6E5-4F1340CB21F8}"/>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does Title I set up?</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CC9EC4A6-A78E-A4CE-3F4A-9BBFB3D2E50B}"/>
              </a:ext>
            </a:extLst>
          </p:cNvPr>
          <p:cNvSpPr>
            <a:spLocks noGrp="1"/>
          </p:cNvSpPr>
          <p:nvPr>
            <p:ph type="body" idx="1"/>
          </p:nvPr>
        </p:nvSpPr>
        <p:spPr/>
        <p:txBody>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[17]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Title I charges EPA with formulating national ambient air quality standards (NAAQS) for air pollutants.</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 7408-7409.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24027E92-B42E-7E33-CCC5-0E471A11AC58}"/>
              </a:ext>
            </a:extLst>
          </p:cNvPr>
          <p:cNvSpPr>
            <a:spLocks noGrp="1"/>
          </p:cNvSpPr>
          <p:nvPr>
            <p:ph type="sldNum" sz="quarter" idx="12"/>
          </p:nvPr>
        </p:nvSpPr>
        <p:spPr/>
        <p:txBody>
          <a:bodyPr/>
          <a:lstStyle/>
          <a:p>
            <a:fld id="{128D65DF-57F1-493D-9070-074D53E5F4A3}" type="slidenum">
              <a:rPr lang="en-US" smtClean="0"/>
              <a:t>4</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86B3C19B-F761-F8FC-073B-0119DDE73FDB}"/>
                  </a:ext>
                </a:extLst>
              </p14:cNvPr>
              <p14:cNvContentPartPr/>
              <p14:nvPr/>
            </p14:nvContentPartPr>
            <p14:xfrm>
              <a:off x="3459600" y="2049120"/>
              <a:ext cx="1825920" cy="866160"/>
            </p14:xfrm>
          </p:contentPart>
        </mc:Choice>
        <mc:Fallback xmlns="">
          <p:pic>
            <p:nvPicPr>
              <p:cNvPr id="5" name="Ink 4">
                <a:extLst>
                  <a:ext uri="{FF2B5EF4-FFF2-40B4-BE49-F238E27FC236}">
                    <a16:creationId xmlns:a16="http://schemas.microsoft.com/office/drawing/2014/main" id="{86B3C19B-F761-F8FC-073B-0119DDE73FDB}"/>
                  </a:ext>
                </a:extLst>
              </p:cNvPr>
              <p:cNvPicPr/>
              <p:nvPr/>
            </p:nvPicPr>
            <p:blipFill>
              <a:blip r:embed="rId3"/>
              <a:stretch>
                <a:fillRect/>
              </a:stretch>
            </p:blipFill>
            <p:spPr>
              <a:xfrm>
                <a:off x="3450240" y="2039760"/>
                <a:ext cx="1844640" cy="884880"/>
              </a:xfrm>
              <a:prstGeom prst="rect">
                <a:avLst/>
              </a:prstGeom>
            </p:spPr>
          </p:pic>
        </mc:Fallback>
      </mc:AlternateContent>
    </p:spTree>
    <p:extLst>
      <p:ext uri="{BB962C8B-B14F-4D97-AF65-F5344CB8AC3E}">
        <p14:creationId xmlns:p14="http://schemas.microsoft.com/office/powerpoint/2010/main" val="32243173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127B1-2B37-5B1E-E159-44BD70C7E78B}"/>
              </a:ext>
            </a:extLst>
          </p:cNvPr>
          <p:cNvSpPr>
            <a:spLocks noGrp="1"/>
          </p:cNvSpPr>
          <p:nvPr>
            <p:ph type="title"/>
          </p:nvPr>
        </p:nvSpPr>
        <p:spPr/>
        <p:txBody>
          <a:bodyPr/>
          <a:lstStyle/>
          <a:p>
            <a:pPr marR="0" lvl="0" rtl="0"/>
            <a:r>
              <a:rPr lang="en-US" dirty="0"/>
              <a:t>Does </a:t>
            </a:r>
            <a:r>
              <a:rPr lang="en-US" i="1" dirty="0"/>
              <a:t>Mass v. EPA </a:t>
            </a:r>
            <a:r>
              <a:rPr lang="en-US" dirty="0"/>
              <a:t>Eliminate this Discretion?</a:t>
            </a:r>
          </a:p>
        </p:txBody>
      </p:sp>
      <p:sp>
        <p:nvSpPr>
          <p:cNvPr id="3" name="Text Placeholder 2">
            <a:extLst>
              <a:ext uri="{FF2B5EF4-FFF2-40B4-BE49-F238E27FC236}">
                <a16:creationId xmlns:a16="http://schemas.microsoft.com/office/drawing/2014/main" id="{BB8A6F3F-A064-5B50-DB0E-8E6BC0DC5FA2}"/>
              </a:ext>
            </a:extLst>
          </p:cNvPr>
          <p:cNvSpPr>
            <a:spLocks noGrp="1"/>
          </p:cNvSpPr>
          <p:nvPr>
            <p:ph type="body" idx="1"/>
          </p:nvPr>
        </p:nvSpPr>
        <p:spPr/>
        <p:txBody>
          <a:bodyPr>
            <a:normAutofit fontScale="92500" lnSpcReduction="10000"/>
          </a:bodyPr>
          <a:lstStyle/>
          <a:p>
            <a:pPr marR="0" lvl="0" rtl="0"/>
            <a:r>
              <a:rPr lang="en-US" dirty="0"/>
              <a:t>[44]	Massachusetts did not invalidate all these longstanding constructions. That case did not hold that EPA must always regulate greenhouse gases as an “air pollutant” everywhere that term appears in the statute, but only that EPA must “ground its reasons for action or inaction in the statute, rather than on “reasoning divorced from the statutory text”. </a:t>
            </a:r>
          </a:p>
          <a:p>
            <a:pPr marR="0" lvl="0" rtl="0"/>
            <a:r>
              <a:rPr lang="en-US" dirty="0"/>
              <a:t>EPA's inaction with regard to Title II was not sufficiently grounded in the statute, the Court said, in part because </a:t>
            </a:r>
            <a:r>
              <a:rPr lang="en-US" dirty="0">
                <a:highlight>
                  <a:srgbClr val="FFFF00"/>
                </a:highlight>
              </a:rPr>
              <a:t>nothing in the Act suggested that regulating greenhouse gases under that Title would conflict with the statutory design. </a:t>
            </a:r>
            <a:r>
              <a:rPr lang="en-US" dirty="0"/>
              <a:t>Title II would not compel EPA to regulate in any way that would be “extreme,” “counterintuitive,” or contrary to “'common sense.'” </a:t>
            </a:r>
            <a:r>
              <a:rPr lang="en-US" dirty="0">
                <a:highlight>
                  <a:srgbClr val="FFFF00"/>
                </a:highlight>
              </a:rPr>
              <a:t>At most, it would require EPA to take the modest step of adding greenhouse-gas standards to the roster of new-motor-vehicle emission regulations. </a:t>
            </a:r>
            <a:r>
              <a:rPr lang="en-US" dirty="0"/>
              <a:t>Ibid.</a:t>
            </a:r>
          </a:p>
        </p:txBody>
      </p:sp>
      <p:sp>
        <p:nvSpPr>
          <p:cNvPr id="4" name="Slide Number Placeholder 3">
            <a:extLst>
              <a:ext uri="{FF2B5EF4-FFF2-40B4-BE49-F238E27FC236}">
                <a16:creationId xmlns:a16="http://schemas.microsoft.com/office/drawing/2014/main" id="{413C6CE4-5999-2662-CA05-628872A08D37}"/>
              </a:ext>
            </a:extLst>
          </p:cNvPr>
          <p:cNvSpPr>
            <a:spLocks noGrp="1"/>
          </p:cNvSpPr>
          <p:nvPr>
            <p:ph type="sldNum" sz="quarter" idx="12"/>
          </p:nvPr>
        </p:nvSpPr>
        <p:spPr/>
        <p:txBody>
          <a:bodyPr/>
          <a:lstStyle/>
          <a:p>
            <a:fld id="{128D65DF-57F1-493D-9070-074D53E5F4A3}" type="slidenum">
              <a:rPr lang="en-US" smtClean="0"/>
              <a:t>40</a:t>
            </a:fld>
            <a:endParaRPr lang="en-US"/>
          </a:p>
        </p:txBody>
      </p:sp>
    </p:spTree>
    <p:extLst>
      <p:ext uri="{BB962C8B-B14F-4D97-AF65-F5344CB8AC3E}">
        <p14:creationId xmlns:p14="http://schemas.microsoft.com/office/powerpoint/2010/main" val="36072645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5E84C-BF7E-B752-D574-62058F4FF97E}"/>
              </a:ext>
            </a:extLst>
          </p:cNvPr>
          <p:cNvSpPr>
            <a:spLocks noGrp="1"/>
          </p:cNvSpPr>
          <p:nvPr>
            <p:ph type="title"/>
          </p:nvPr>
        </p:nvSpPr>
        <p:spPr/>
        <p:txBody>
          <a:bodyPr/>
          <a:lstStyle/>
          <a:p>
            <a:pPr marR="0" lvl="0" rtl="0"/>
            <a:r>
              <a:rPr lang="en-US" dirty="0"/>
              <a:t>Does Mass v. EPA require the regulation of GHGs?</a:t>
            </a:r>
          </a:p>
        </p:txBody>
      </p:sp>
      <p:sp>
        <p:nvSpPr>
          <p:cNvPr id="3" name="Text Placeholder 2">
            <a:extLst>
              <a:ext uri="{FF2B5EF4-FFF2-40B4-BE49-F238E27FC236}">
                <a16:creationId xmlns:a16="http://schemas.microsoft.com/office/drawing/2014/main" id="{886CD58C-7977-16B5-9882-DB15DC5D0BAA}"/>
              </a:ext>
            </a:extLst>
          </p:cNvPr>
          <p:cNvSpPr>
            <a:spLocks noGrp="1"/>
          </p:cNvSpPr>
          <p:nvPr>
            <p:ph type="body" idx="1"/>
          </p:nvPr>
        </p:nvSpPr>
        <p:spPr/>
        <p:txBody>
          <a:bodyPr>
            <a:normAutofit lnSpcReduction="10000"/>
          </a:bodyPr>
          <a:lstStyle/>
          <a:p>
            <a:pPr marR="0" lvl="0" rtl="0"/>
            <a:r>
              <a:rPr lang="en-US" dirty="0"/>
              <a:t>[45]	Massachusetts does not strip EPA of authority to exclude greenhouse gases from the class of regulable air pollutants under other parts of the Act where their inclusion would be inconsistent with the statutory scheme. </a:t>
            </a:r>
            <a:r>
              <a:rPr lang="en-US" dirty="0">
                <a:highlight>
                  <a:srgbClr val="FFFF00"/>
                </a:highlight>
              </a:rPr>
              <a:t>The Act-wide definition to which the Court gave a “sweeping” and “capacious” interpretation is not a command to regulate, but a description of the universe of substances EPA may consider regulating under the Act's operative provisions. </a:t>
            </a:r>
          </a:p>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Massachusetts does not foreclose the Agency's use of statutory context to infer that certain of the Act's provisions use “air pollutant” to </a:t>
            </a:r>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denote not every conceivable airborne substance, but </a:t>
            </a:r>
            <a:r>
              <a:rPr lang="en-US" dirty="0">
                <a:highlight>
                  <a:srgbClr val="FFFF00"/>
                </a:highlight>
              </a:rPr>
              <a:t>only those that may sensibly be encompassed within the particular regulatory program. </a:t>
            </a:r>
            <a:endParaRPr lang="en-US" dirty="0">
              <a:highlight>
                <a:srgbClr val="FFFF00"/>
              </a:highligh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98E20A4-C1D0-4AD3-474F-ACF55ACB0B62}"/>
              </a:ext>
            </a:extLst>
          </p:cNvPr>
          <p:cNvSpPr>
            <a:spLocks noGrp="1"/>
          </p:cNvSpPr>
          <p:nvPr>
            <p:ph type="sldNum" sz="quarter" idx="12"/>
          </p:nvPr>
        </p:nvSpPr>
        <p:spPr/>
        <p:txBody>
          <a:bodyPr/>
          <a:lstStyle/>
          <a:p>
            <a:fld id="{128D65DF-57F1-493D-9070-074D53E5F4A3}" type="slidenum">
              <a:rPr lang="en-US" smtClean="0"/>
              <a:t>41</a:t>
            </a:fld>
            <a:endParaRPr lang="en-US"/>
          </a:p>
        </p:txBody>
      </p:sp>
    </p:spTree>
    <p:extLst>
      <p:ext uri="{BB962C8B-B14F-4D97-AF65-F5344CB8AC3E}">
        <p14:creationId xmlns:p14="http://schemas.microsoft.com/office/powerpoint/2010/main" val="6656551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F1BCD-7C8E-1942-DA17-27C5CE4BADCD}"/>
              </a:ext>
            </a:extLst>
          </p:cNvPr>
          <p:cNvSpPr>
            <a:spLocks noGrp="1"/>
          </p:cNvSpPr>
          <p:nvPr>
            <p:ph type="title"/>
          </p:nvPr>
        </p:nvSpPr>
        <p:spPr/>
        <p:txBody>
          <a:bodyPr>
            <a:normAutofit/>
          </a:bodyPr>
          <a:lstStyle/>
          <a:p>
            <a:pPr marR="0" lvl="0" rtl="0"/>
            <a:r>
              <a:rPr lang="en-US" dirty="0"/>
              <a:t>Does </a:t>
            </a:r>
            <a:r>
              <a:rPr lang="en-US" i="1" dirty="0"/>
              <a:t>Mass</a:t>
            </a:r>
            <a:r>
              <a:rPr lang="en-US" dirty="0"/>
              <a:t> require that GHG be pollutants for all purposes?</a:t>
            </a:r>
          </a:p>
        </p:txBody>
      </p:sp>
      <p:sp>
        <p:nvSpPr>
          <p:cNvPr id="3" name="Text Placeholder 2">
            <a:extLst>
              <a:ext uri="{FF2B5EF4-FFF2-40B4-BE49-F238E27FC236}">
                <a16:creationId xmlns:a16="http://schemas.microsoft.com/office/drawing/2014/main" id="{B1695644-3016-33B8-6BD9-3A5138471912}"/>
              </a:ext>
            </a:extLst>
          </p:cNvPr>
          <p:cNvSpPr>
            <a:spLocks noGrp="1"/>
          </p:cNvSpPr>
          <p:nvPr>
            <p:ph type="body" idx="1"/>
          </p:nvPr>
        </p:nvSpPr>
        <p:spPr>
          <a:xfrm>
            <a:off x="732693" y="2302922"/>
            <a:ext cx="10515600" cy="4351338"/>
          </a:xfrm>
        </p:spPr>
        <p:txBody>
          <a:bodyPr/>
          <a:lstStyle/>
          <a:p>
            <a:pPr marR="0" lvl="0" rtl="0"/>
            <a:r>
              <a:rPr lang="en-US" dirty="0"/>
              <a:t>As certain amici felicitously put it, while Massachusetts “rejected EPA's categorical contention that greenhouse gases could not be 'air pollutants' for any purposes of the Act,” </a:t>
            </a:r>
            <a:r>
              <a:rPr lang="en-US" dirty="0">
                <a:highlight>
                  <a:srgbClr val="FFFF00"/>
                </a:highlight>
              </a:rPr>
              <a:t>it did not “embrace EPA's current, equally categorical position that greenhouse gases must be air pollutants for all purposes”</a:t>
            </a:r>
            <a:r>
              <a:rPr lang="en-US" dirty="0"/>
              <a:t> regardless of the statutory context. </a:t>
            </a:r>
            <a:r>
              <a:rPr lang="en-US" dirty="0">
                <a:highlight>
                  <a:srgbClr val="FFFF00"/>
                </a:highlight>
              </a:rPr>
              <a:t>Brief for Administrative Law Professors et al. as Amici Curiae </a:t>
            </a:r>
            <a:r>
              <a:rPr lang="en-US" dirty="0"/>
              <a:t>17. *fn5</a:t>
            </a:r>
          </a:p>
        </p:txBody>
      </p:sp>
      <p:sp>
        <p:nvSpPr>
          <p:cNvPr id="4" name="Slide Number Placeholder 3">
            <a:extLst>
              <a:ext uri="{FF2B5EF4-FFF2-40B4-BE49-F238E27FC236}">
                <a16:creationId xmlns:a16="http://schemas.microsoft.com/office/drawing/2014/main" id="{324C51EC-BDDE-AD96-440C-4A6CD9691A12}"/>
              </a:ext>
            </a:extLst>
          </p:cNvPr>
          <p:cNvSpPr>
            <a:spLocks noGrp="1"/>
          </p:cNvSpPr>
          <p:nvPr>
            <p:ph type="sldNum" sz="quarter" idx="12"/>
          </p:nvPr>
        </p:nvSpPr>
        <p:spPr/>
        <p:txBody>
          <a:bodyPr/>
          <a:lstStyle/>
          <a:p>
            <a:fld id="{128D65DF-57F1-493D-9070-074D53E5F4A3}" type="slidenum">
              <a:rPr lang="en-US" smtClean="0"/>
              <a:t>42</a:t>
            </a:fld>
            <a:endParaRPr lang="en-US"/>
          </a:p>
        </p:txBody>
      </p:sp>
    </p:spTree>
    <p:extLst>
      <p:ext uri="{BB962C8B-B14F-4D97-AF65-F5344CB8AC3E}">
        <p14:creationId xmlns:p14="http://schemas.microsoft.com/office/powerpoint/2010/main" val="11793965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7EE0A-27A3-4FCF-D6BA-DA3C4786F516}"/>
              </a:ext>
            </a:extLst>
          </p:cNvPr>
          <p:cNvSpPr>
            <a:spLocks noGrp="1"/>
          </p:cNvSpPr>
          <p:nvPr>
            <p:ph type="title"/>
          </p:nvPr>
        </p:nvSpPr>
        <p:spPr/>
        <p:txBody>
          <a:bodyPr/>
          <a:lstStyle/>
          <a:p>
            <a:pPr marR="0" lvl="0" rtl="0"/>
            <a:r>
              <a:rPr lang="en-US" dirty="0"/>
              <a:t>Is the Act Ambiguous?</a:t>
            </a:r>
          </a:p>
        </p:txBody>
      </p:sp>
      <p:sp>
        <p:nvSpPr>
          <p:cNvPr id="3" name="Text Placeholder 2">
            <a:extLst>
              <a:ext uri="{FF2B5EF4-FFF2-40B4-BE49-F238E27FC236}">
                <a16:creationId xmlns:a16="http://schemas.microsoft.com/office/drawing/2014/main" id="{F27D70A2-AE94-5CFF-33E2-1FC9A995526E}"/>
              </a:ext>
            </a:extLst>
          </p:cNvPr>
          <p:cNvSpPr>
            <a:spLocks noGrp="1"/>
          </p:cNvSpPr>
          <p:nvPr>
            <p:ph type="body" idx="1"/>
          </p:nvPr>
        </p:nvSpPr>
        <p:spPr/>
        <p:txBody>
          <a:bodyPr>
            <a:normAutofit fontScale="92500" lnSpcReduction="10000"/>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[46]	</a:t>
            </a:r>
            <a:r>
              <a:rPr lang="en-US"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To be sure, Congress's profligate use of “air pollutant” where what is meant is obviously narrower than the Act-wide definition is not conducive to clarity. </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One ordinarily assumes “'that identical words used in different parts of the same act are intended to have the same meaning.'” Environmental Defense v. Duke Energy Corp., 549 U.S. 561, 574, 127 S. Ct. 1423, 167 L. Ed. 2d 295 (2007). In this respect (as in countless others), the Act is far from a chef d'oeuvre of legislative draftsmanship</a:t>
            </a:r>
            <a:r>
              <a:rPr lang="en-US" dirty="0"/>
              <a:t>. </a:t>
            </a:r>
            <a:r>
              <a:rPr lang="en-US" dirty="0">
                <a:highlight>
                  <a:srgbClr val="FFFF00"/>
                </a:highlight>
              </a:rPr>
              <a:t>But we, and EPA, must do our best, bearing in mind the “'fundamental canon of statutory construction that the words of a statute must be read in their context and with a view to their place in the overall statutory scheme.'” </a:t>
            </a:r>
            <a:r>
              <a:rPr lang="en-US" dirty="0"/>
              <a:t>FDA v. Brown &amp; Williamson Tobacco Corp., 529 U.S. 120, 133, 120 S. Ct. 1291, 146 L. Ed. 2d 121 (2000).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3F8F2200-8696-E8B1-DEDA-297B5D8361B0}"/>
              </a:ext>
            </a:extLst>
          </p:cNvPr>
          <p:cNvSpPr>
            <a:spLocks noGrp="1"/>
          </p:cNvSpPr>
          <p:nvPr>
            <p:ph type="sldNum" sz="quarter" idx="12"/>
          </p:nvPr>
        </p:nvSpPr>
        <p:spPr/>
        <p:txBody>
          <a:bodyPr/>
          <a:lstStyle/>
          <a:p>
            <a:fld id="{128D65DF-57F1-493D-9070-074D53E5F4A3}" type="slidenum">
              <a:rPr lang="en-US" smtClean="0"/>
              <a:t>43</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270B452E-E2F5-88DA-D263-86A20B6B1DBB}"/>
                  </a:ext>
                </a:extLst>
              </p14:cNvPr>
              <p14:cNvContentPartPr/>
              <p14:nvPr/>
            </p14:nvContentPartPr>
            <p14:xfrm>
              <a:off x="873000" y="1677600"/>
              <a:ext cx="9933120" cy="3800160"/>
            </p14:xfrm>
          </p:contentPart>
        </mc:Choice>
        <mc:Fallback>
          <p:pic>
            <p:nvPicPr>
              <p:cNvPr id="5" name="Ink 4">
                <a:extLst>
                  <a:ext uri="{FF2B5EF4-FFF2-40B4-BE49-F238E27FC236}">
                    <a16:creationId xmlns:a16="http://schemas.microsoft.com/office/drawing/2014/main" id="{270B452E-E2F5-88DA-D263-86A20B6B1DBB}"/>
                  </a:ext>
                </a:extLst>
              </p:cNvPr>
              <p:cNvPicPr/>
              <p:nvPr/>
            </p:nvPicPr>
            <p:blipFill>
              <a:blip r:embed="rId3"/>
              <a:stretch>
                <a:fillRect/>
              </a:stretch>
            </p:blipFill>
            <p:spPr>
              <a:xfrm>
                <a:off x="863640" y="1668240"/>
                <a:ext cx="9951840" cy="3818880"/>
              </a:xfrm>
              <a:prstGeom prst="rect">
                <a:avLst/>
              </a:prstGeom>
            </p:spPr>
          </p:pic>
        </mc:Fallback>
      </mc:AlternateContent>
    </p:spTree>
    <p:extLst>
      <p:ext uri="{BB962C8B-B14F-4D97-AF65-F5344CB8AC3E}">
        <p14:creationId xmlns:p14="http://schemas.microsoft.com/office/powerpoint/2010/main" val="24248673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B855-145E-858E-38DB-10ACA87528BC}"/>
              </a:ext>
            </a:extLst>
          </p:cNvPr>
          <p:cNvSpPr>
            <a:spLocks noGrp="1"/>
          </p:cNvSpPr>
          <p:nvPr>
            <p:ph type="title"/>
          </p:nvPr>
        </p:nvSpPr>
        <p:spPr/>
        <p:txBody>
          <a:bodyPr/>
          <a:lstStyle/>
          <a:p>
            <a:pPr marR="0" lvl="0" rtl="0"/>
            <a:r>
              <a:rPr lang="en-US" i="0" u="none" strike="noStrike" baseline="0" dirty="0">
                <a:latin typeface="Calibri" panose="020F0502020204030204" pitchFamily="34" charset="0"/>
                <a:ea typeface="Calibri" panose="020F0502020204030204" pitchFamily="34" charset="0"/>
                <a:cs typeface="Calibri" panose="020F0502020204030204" pitchFamily="34" charset="0"/>
              </a:rPr>
              <a:t>Do the words always mean just what that say alone?</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1425C315-D22F-8AF9-8663-E296CB4627C1}"/>
              </a:ext>
            </a:extLst>
          </p:cNvPr>
          <p:cNvSpPr>
            <a:spLocks noGrp="1"/>
          </p:cNvSpPr>
          <p:nvPr>
            <p:ph type="body" idx="1"/>
          </p:nvPr>
        </p:nvSpPr>
        <p:spPr/>
        <p:txBody>
          <a:bodyPr/>
          <a:lstStyle/>
          <a:p>
            <a:pPr marR="0" lvl="0" rtl="0"/>
            <a:r>
              <a:rPr lang="en-US" dirty="0"/>
              <a:t>As we reiterated the same day we decided Massachusetts, </a:t>
            </a:r>
            <a:r>
              <a:rPr lang="en-US" dirty="0">
                <a:highlight>
                  <a:srgbClr val="FFFF00"/>
                </a:highlight>
              </a:rPr>
              <a:t>the presumption of consistent usage “'readily yields'” to context,</a:t>
            </a:r>
            <a:r>
              <a:rPr lang="en-US" dirty="0"/>
              <a:t> and a statutory term-even one defined in the statute-“may take on distinct characters from association with distinct statutory objects calling for different implementation strategies.” Duke Energy, supra, at 574, 127 S. Ct. 1423, 167 L. Ed. 2d 295.</a:t>
            </a:r>
          </a:p>
        </p:txBody>
      </p:sp>
      <p:sp>
        <p:nvSpPr>
          <p:cNvPr id="4" name="Slide Number Placeholder 3">
            <a:extLst>
              <a:ext uri="{FF2B5EF4-FFF2-40B4-BE49-F238E27FC236}">
                <a16:creationId xmlns:a16="http://schemas.microsoft.com/office/drawing/2014/main" id="{94DD2D17-A33D-DCB5-C402-21288F603DC7}"/>
              </a:ext>
            </a:extLst>
          </p:cNvPr>
          <p:cNvSpPr>
            <a:spLocks noGrp="1"/>
          </p:cNvSpPr>
          <p:nvPr>
            <p:ph type="sldNum" sz="quarter" idx="12"/>
          </p:nvPr>
        </p:nvSpPr>
        <p:spPr/>
        <p:txBody>
          <a:bodyPr/>
          <a:lstStyle/>
          <a:p>
            <a:fld id="{128D65DF-57F1-493D-9070-074D53E5F4A3}" type="slidenum">
              <a:rPr lang="en-US" smtClean="0"/>
              <a:t>44</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E862233C-C11C-4C8A-B7C0-3ABCC113CA18}"/>
                  </a:ext>
                </a:extLst>
              </p14:cNvPr>
              <p14:cNvContentPartPr/>
              <p14:nvPr/>
            </p14:nvContentPartPr>
            <p14:xfrm>
              <a:off x="5754960" y="1996560"/>
              <a:ext cx="4345560" cy="748080"/>
            </p14:xfrm>
          </p:contentPart>
        </mc:Choice>
        <mc:Fallback>
          <p:pic>
            <p:nvPicPr>
              <p:cNvPr id="5" name="Ink 4">
                <a:extLst>
                  <a:ext uri="{FF2B5EF4-FFF2-40B4-BE49-F238E27FC236}">
                    <a16:creationId xmlns:a16="http://schemas.microsoft.com/office/drawing/2014/main" id="{E862233C-C11C-4C8A-B7C0-3ABCC113CA18}"/>
                  </a:ext>
                </a:extLst>
              </p:cNvPr>
              <p:cNvPicPr/>
              <p:nvPr/>
            </p:nvPicPr>
            <p:blipFill>
              <a:blip r:embed="rId3"/>
              <a:stretch>
                <a:fillRect/>
              </a:stretch>
            </p:blipFill>
            <p:spPr>
              <a:xfrm>
                <a:off x="5745600" y="1987200"/>
                <a:ext cx="4364280" cy="766800"/>
              </a:xfrm>
              <a:prstGeom prst="rect">
                <a:avLst/>
              </a:prstGeom>
            </p:spPr>
          </p:pic>
        </mc:Fallback>
      </mc:AlternateContent>
    </p:spTree>
    <p:extLst>
      <p:ext uri="{BB962C8B-B14F-4D97-AF65-F5344CB8AC3E}">
        <p14:creationId xmlns:p14="http://schemas.microsoft.com/office/powerpoint/2010/main" val="4846434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01258-8A88-A97B-F80D-016A1B9FFA29}"/>
              </a:ext>
            </a:extLst>
          </p:cNvPr>
          <p:cNvSpPr>
            <a:spLocks noGrp="1"/>
          </p:cNvSpPr>
          <p:nvPr>
            <p:ph type="title"/>
          </p:nvPr>
        </p:nvSpPr>
        <p:spPr/>
        <p:txBody>
          <a:bodyPr/>
          <a:lstStyle/>
          <a:p>
            <a:pPr marR="0" lvl="0" rtl="0"/>
            <a:r>
              <a:rPr lang="en-US" dirty="0"/>
              <a:t>Does the court find that the EPA is required to trigger PSD and Title V?</a:t>
            </a:r>
          </a:p>
        </p:txBody>
      </p:sp>
      <p:sp>
        <p:nvSpPr>
          <p:cNvPr id="3" name="Text Placeholder 2">
            <a:extLst>
              <a:ext uri="{FF2B5EF4-FFF2-40B4-BE49-F238E27FC236}">
                <a16:creationId xmlns:a16="http://schemas.microsoft.com/office/drawing/2014/main" id="{C15BF4F7-8A33-61D9-E385-38C1EB951098}"/>
              </a:ext>
            </a:extLst>
          </p:cNvPr>
          <p:cNvSpPr>
            <a:spLocks noGrp="1"/>
          </p:cNvSpPr>
          <p:nvPr>
            <p:ph type="body" idx="1"/>
          </p:nvPr>
        </p:nvSpPr>
        <p:spPr/>
        <p:txBody>
          <a:bodyPr>
            <a:normAutofit fontScale="85000" lnSpcReduction="10000"/>
          </a:bodyPr>
          <a:lstStyle/>
          <a:p>
            <a:pPr marR="0" lvl="0" rtl="0"/>
            <a:r>
              <a:rPr lang="en-US" dirty="0"/>
              <a:t>[47]	We need not, and do not, pass on the validity of all the limiting constructions EPA has given the term “air pollutant” throughout the Act. We merely observe that taken together, they belie EPA's rigid insistence that when interpreting the PSD and Title V permitting requirements it is bound by the Act-wide definition's inclusion of greenhouse gases, no matter how incompatible that inclusion is with those programs' regulatory structure.</a:t>
            </a:r>
          </a:p>
          <a:p>
            <a:pPr marR="0" lvl="0" rtl="0"/>
            <a:r>
              <a:rPr lang="en-US" dirty="0">
                <a:highlight>
                  <a:srgbClr val="FFFF00"/>
                </a:highlight>
              </a:rPr>
              <a:t>[48]	In sum, there is no insuperable textual barrier to EPA's interpreting “any air pollutant” in the permitting triggers of PSD and Title V to </a:t>
            </a:r>
            <a:r>
              <a:rPr lang="en-US" dirty="0">
                <a:solidFill>
                  <a:srgbClr val="FF0000"/>
                </a:solidFill>
                <a:highlight>
                  <a:srgbClr val="FFFF00"/>
                </a:highlight>
              </a:rPr>
              <a:t>encompass only pollutants emitted in quantities that enable them to be sensibly regulated at the statutory thresholds</a:t>
            </a:r>
            <a:r>
              <a:rPr lang="en-US" dirty="0">
                <a:highlight>
                  <a:srgbClr val="FFFF00"/>
                </a:highlight>
              </a:rPr>
              <a:t>, and to exclude those atypical pollutants that, like greenhouse gases, are emitted in such vast quantities that their inclusion would radically transform those programs and render them unworkable as written</a:t>
            </a:r>
            <a:r>
              <a:rPr lang="en-US" dirty="0"/>
              <a:t>. *fn6</a:t>
            </a:r>
          </a:p>
          <a:p>
            <a:pPr marR="0" lvl="0" rtl="0"/>
            <a:r>
              <a:rPr lang="en-US" dirty="0"/>
              <a:t>[49]	</a:t>
            </a:r>
          </a:p>
        </p:txBody>
      </p:sp>
      <p:sp>
        <p:nvSpPr>
          <p:cNvPr id="4" name="Slide Number Placeholder 3">
            <a:extLst>
              <a:ext uri="{FF2B5EF4-FFF2-40B4-BE49-F238E27FC236}">
                <a16:creationId xmlns:a16="http://schemas.microsoft.com/office/drawing/2014/main" id="{5085A0F8-DCAD-FC6A-AF19-AFC14228B54F}"/>
              </a:ext>
            </a:extLst>
          </p:cNvPr>
          <p:cNvSpPr>
            <a:spLocks noGrp="1"/>
          </p:cNvSpPr>
          <p:nvPr>
            <p:ph type="sldNum" sz="quarter" idx="12"/>
          </p:nvPr>
        </p:nvSpPr>
        <p:spPr/>
        <p:txBody>
          <a:bodyPr/>
          <a:lstStyle/>
          <a:p>
            <a:fld id="{128D65DF-57F1-493D-9070-074D53E5F4A3}" type="slidenum">
              <a:rPr lang="en-US" smtClean="0"/>
              <a:t>45</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2618D01F-90F9-FCA5-24BA-6FACE16B6585}"/>
                  </a:ext>
                </a:extLst>
              </p14:cNvPr>
              <p14:cNvContentPartPr/>
              <p14:nvPr/>
            </p14:nvContentPartPr>
            <p14:xfrm>
              <a:off x="1123920" y="3938760"/>
              <a:ext cx="9585000" cy="1186560"/>
            </p14:xfrm>
          </p:contentPart>
        </mc:Choice>
        <mc:Fallback>
          <p:pic>
            <p:nvPicPr>
              <p:cNvPr id="5" name="Ink 4">
                <a:extLst>
                  <a:ext uri="{FF2B5EF4-FFF2-40B4-BE49-F238E27FC236}">
                    <a16:creationId xmlns:a16="http://schemas.microsoft.com/office/drawing/2014/main" id="{2618D01F-90F9-FCA5-24BA-6FACE16B6585}"/>
                  </a:ext>
                </a:extLst>
              </p:cNvPr>
              <p:cNvPicPr/>
              <p:nvPr/>
            </p:nvPicPr>
            <p:blipFill>
              <a:blip r:embed="rId3"/>
              <a:stretch>
                <a:fillRect/>
              </a:stretch>
            </p:blipFill>
            <p:spPr>
              <a:xfrm>
                <a:off x="1114560" y="3929400"/>
                <a:ext cx="9603720" cy="1205280"/>
              </a:xfrm>
              <a:prstGeom prst="rect">
                <a:avLst/>
              </a:prstGeom>
            </p:spPr>
          </p:pic>
        </mc:Fallback>
      </mc:AlternateContent>
    </p:spTree>
    <p:extLst>
      <p:ext uri="{BB962C8B-B14F-4D97-AF65-F5344CB8AC3E}">
        <p14:creationId xmlns:p14="http://schemas.microsoft.com/office/powerpoint/2010/main" val="9318627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EAA97-C90E-D4F4-0BBB-644B96EF85C7}"/>
              </a:ext>
            </a:extLst>
          </p:cNvPr>
          <p:cNvSpPr>
            <a:spLocks noGrp="1"/>
          </p:cNvSpPr>
          <p:nvPr>
            <p:ph type="title"/>
          </p:nvPr>
        </p:nvSpPr>
        <p:spPr/>
        <p:txBody>
          <a:bodyPr/>
          <a:lstStyle/>
          <a:p>
            <a:pPr marR="0" lvl="0" rtl="0"/>
            <a:r>
              <a:rPr lang="en-US" dirty="0"/>
              <a:t>Is the Interpretation Within the EPA’s Discretion?</a:t>
            </a:r>
          </a:p>
        </p:txBody>
      </p:sp>
      <p:sp>
        <p:nvSpPr>
          <p:cNvPr id="3" name="Text Placeholder 2">
            <a:extLst>
              <a:ext uri="{FF2B5EF4-FFF2-40B4-BE49-F238E27FC236}">
                <a16:creationId xmlns:a16="http://schemas.microsoft.com/office/drawing/2014/main" id="{61319782-D1FD-175F-3C29-5F7B0169B578}"/>
              </a:ext>
            </a:extLst>
          </p:cNvPr>
          <p:cNvSpPr>
            <a:spLocks noGrp="1"/>
          </p:cNvSpPr>
          <p:nvPr>
            <p:ph type="body" idx="1"/>
          </p:nvPr>
        </p:nvSpPr>
        <p:spPr/>
        <p:txBody>
          <a:bodyPr/>
          <a:lstStyle/>
          <a:p>
            <a:pPr marR="0" lvl="0" rtl="0"/>
            <a:r>
              <a:rPr lang="en-US" dirty="0"/>
              <a:t>[50]	Having determined that EPA was mistaken in thinking the Act compelled a greenhouse-gas-inclusive interpretation of the PSD and Title V triggers</a:t>
            </a:r>
            <a:r>
              <a:rPr lang="en-US" dirty="0">
                <a:highlight>
                  <a:srgbClr val="FFFF00"/>
                </a:highlight>
              </a:rPr>
              <a:t>, we next consider the Agency's alternative position that its interpretation was justified as </a:t>
            </a:r>
            <a:r>
              <a:rPr lang="en-US" dirty="0">
                <a:solidFill>
                  <a:srgbClr val="FF0000"/>
                </a:solidFill>
                <a:highlight>
                  <a:srgbClr val="FFFF00"/>
                </a:highlight>
              </a:rPr>
              <a:t>an exercise of its “discretion” to adopt “a reasonable construction of the statute</a:t>
            </a:r>
            <a:r>
              <a:rPr lang="en-US" dirty="0">
                <a:highlight>
                  <a:srgbClr val="FFFF00"/>
                </a:highlight>
              </a:rPr>
              <a:t>.</a:t>
            </a:r>
            <a:r>
              <a:rPr lang="en-US" dirty="0"/>
              <a:t>” Tailoring Rule 31517. We conclude that EPA's interpretation is not permissible.</a:t>
            </a:r>
          </a:p>
        </p:txBody>
      </p:sp>
      <p:sp>
        <p:nvSpPr>
          <p:cNvPr id="4" name="Slide Number Placeholder 3">
            <a:extLst>
              <a:ext uri="{FF2B5EF4-FFF2-40B4-BE49-F238E27FC236}">
                <a16:creationId xmlns:a16="http://schemas.microsoft.com/office/drawing/2014/main" id="{33E2408C-6707-B904-FE5C-3CD83A5E953F}"/>
              </a:ext>
            </a:extLst>
          </p:cNvPr>
          <p:cNvSpPr>
            <a:spLocks noGrp="1"/>
          </p:cNvSpPr>
          <p:nvPr>
            <p:ph type="sldNum" sz="quarter" idx="12"/>
          </p:nvPr>
        </p:nvSpPr>
        <p:spPr/>
        <p:txBody>
          <a:bodyPr/>
          <a:lstStyle/>
          <a:p>
            <a:fld id="{128D65DF-57F1-493D-9070-074D53E5F4A3}" type="slidenum">
              <a:rPr lang="en-US" smtClean="0"/>
              <a:t>46</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5E6C945C-529B-13F8-3975-94C2ED100672}"/>
                  </a:ext>
                </a:extLst>
              </p14:cNvPr>
              <p14:cNvContentPartPr/>
              <p14:nvPr/>
            </p14:nvContentPartPr>
            <p14:xfrm>
              <a:off x="1996920" y="3359160"/>
              <a:ext cx="9290520" cy="596160"/>
            </p14:xfrm>
          </p:contentPart>
        </mc:Choice>
        <mc:Fallback>
          <p:pic>
            <p:nvPicPr>
              <p:cNvPr id="5" name="Ink 4">
                <a:extLst>
                  <a:ext uri="{FF2B5EF4-FFF2-40B4-BE49-F238E27FC236}">
                    <a16:creationId xmlns:a16="http://schemas.microsoft.com/office/drawing/2014/main" id="{5E6C945C-529B-13F8-3975-94C2ED100672}"/>
                  </a:ext>
                </a:extLst>
              </p:cNvPr>
              <p:cNvPicPr/>
              <p:nvPr/>
            </p:nvPicPr>
            <p:blipFill>
              <a:blip r:embed="rId3"/>
              <a:stretch>
                <a:fillRect/>
              </a:stretch>
            </p:blipFill>
            <p:spPr>
              <a:xfrm>
                <a:off x="1987560" y="3349800"/>
                <a:ext cx="9309240" cy="614880"/>
              </a:xfrm>
              <a:prstGeom prst="rect">
                <a:avLst/>
              </a:prstGeom>
            </p:spPr>
          </p:pic>
        </mc:Fallback>
      </mc:AlternateContent>
    </p:spTree>
    <p:extLst>
      <p:ext uri="{BB962C8B-B14F-4D97-AF65-F5344CB8AC3E}">
        <p14:creationId xmlns:p14="http://schemas.microsoft.com/office/powerpoint/2010/main" val="37839364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65D55-96C9-2D83-EF41-532E2D864DF8}"/>
              </a:ext>
            </a:extLst>
          </p:cNvPr>
          <p:cNvSpPr>
            <a:spLocks noGrp="1"/>
          </p:cNvSpPr>
          <p:nvPr>
            <p:ph type="title"/>
          </p:nvPr>
        </p:nvSpPr>
        <p:spPr/>
        <p:txBody>
          <a:bodyPr/>
          <a:lstStyle/>
          <a:p>
            <a:pPr marR="0" lvl="0" rtl="0"/>
            <a:r>
              <a:rPr lang="en-US" dirty="0"/>
              <a:t>The Reasonability Standard</a:t>
            </a:r>
          </a:p>
        </p:txBody>
      </p:sp>
      <p:sp>
        <p:nvSpPr>
          <p:cNvPr id="3" name="Text Placeholder 2">
            <a:extLst>
              <a:ext uri="{FF2B5EF4-FFF2-40B4-BE49-F238E27FC236}">
                <a16:creationId xmlns:a16="http://schemas.microsoft.com/office/drawing/2014/main" id="{ED5CAE33-71F4-7925-FC80-C3EBC2661CBC}"/>
              </a:ext>
            </a:extLst>
          </p:cNvPr>
          <p:cNvSpPr>
            <a:spLocks noGrp="1"/>
          </p:cNvSpPr>
          <p:nvPr>
            <p:ph type="body" idx="1"/>
          </p:nvPr>
        </p:nvSpPr>
        <p:spPr/>
        <p:txBody>
          <a:bodyPr>
            <a:normAutofit lnSpcReduction="10000"/>
          </a:bodyPr>
          <a:lstStyle/>
          <a:p>
            <a:pPr marR="0" lvl="0" rtl="0"/>
            <a:r>
              <a:rPr lang="en-US" dirty="0"/>
              <a:t>[51]	Even under Chevron's deferential framework, agencies must operate “within the bounds of reasonable interpretation.” And reasonable statutory interpretation must account for both “the specific context in which . . . language is used” and “the broader context of the statute as a whole.” A statutory “provision that may seem ambiguous in isolation is often clarified by the remainder of the statutory scheme . . . because only one of the permissible meanings produces a substantive effect that is compatible with the rest of the law. </a:t>
            </a:r>
            <a:r>
              <a:rPr lang="en-US" dirty="0">
                <a:highlight>
                  <a:srgbClr val="FFFF00"/>
                </a:highlight>
              </a:rPr>
              <a:t>Thus, an agency interpretation that is “</a:t>
            </a:r>
            <a:r>
              <a:rPr lang="en-US" dirty="0" err="1">
                <a:highlight>
                  <a:srgbClr val="FFFF00"/>
                </a:highlight>
              </a:rPr>
              <a:t>inconsisten</a:t>
            </a:r>
            <a:r>
              <a:rPr lang="en-US" dirty="0">
                <a:highlight>
                  <a:srgbClr val="FFFF00"/>
                </a:highlight>
              </a:rPr>
              <a:t>[t] with the design and structure of the statute as a whole, does not merit deference.</a:t>
            </a:r>
          </a:p>
          <a:p>
            <a:pPr marR="0" lvl="0" rtl="0"/>
            <a:r>
              <a:rPr lang="en-US" dirty="0">
                <a:highlight>
                  <a:srgbClr val="FFFF00"/>
                </a:highlight>
              </a:rPr>
              <a:t>[Brown and Williamson]</a:t>
            </a:r>
          </a:p>
        </p:txBody>
      </p:sp>
      <p:sp>
        <p:nvSpPr>
          <p:cNvPr id="4" name="Slide Number Placeholder 3">
            <a:extLst>
              <a:ext uri="{FF2B5EF4-FFF2-40B4-BE49-F238E27FC236}">
                <a16:creationId xmlns:a16="http://schemas.microsoft.com/office/drawing/2014/main" id="{F64C9537-6E15-0BF5-C3B2-B8BD27F3DF4D}"/>
              </a:ext>
            </a:extLst>
          </p:cNvPr>
          <p:cNvSpPr>
            <a:spLocks noGrp="1"/>
          </p:cNvSpPr>
          <p:nvPr>
            <p:ph type="sldNum" sz="quarter" idx="12"/>
          </p:nvPr>
        </p:nvSpPr>
        <p:spPr/>
        <p:txBody>
          <a:bodyPr/>
          <a:lstStyle/>
          <a:p>
            <a:fld id="{128D65DF-57F1-493D-9070-074D53E5F4A3}" type="slidenum">
              <a:rPr lang="en-US" smtClean="0"/>
              <a:t>47</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B280E270-3B9B-54CA-0290-42C3D9CF3288}"/>
                  </a:ext>
                </a:extLst>
              </p14:cNvPr>
              <p14:cNvContentPartPr/>
              <p14:nvPr/>
            </p14:nvContentPartPr>
            <p14:xfrm>
              <a:off x="603360" y="4530960"/>
              <a:ext cx="10875240" cy="1926360"/>
            </p14:xfrm>
          </p:contentPart>
        </mc:Choice>
        <mc:Fallback>
          <p:pic>
            <p:nvPicPr>
              <p:cNvPr id="5" name="Ink 4">
                <a:extLst>
                  <a:ext uri="{FF2B5EF4-FFF2-40B4-BE49-F238E27FC236}">
                    <a16:creationId xmlns:a16="http://schemas.microsoft.com/office/drawing/2014/main" id="{B280E270-3B9B-54CA-0290-42C3D9CF3288}"/>
                  </a:ext>
                </a:extLst>
              </p:cNvPr>
              <p:cNvPicPr/>
              <p:nvPr/>
            </p:nvPicPr>
            <p:blipFill>
              <a:blip r:embed="rId3"/>
              <a:stretch>
                <a:fillRect/>
              </a:stretch>
            </p:blipFill>
            <p:spPr>
              <a:xfrm>
                <a:off x="594000" y="4521600"/>
                <a:ext cx="10893960" cy="1945080"/>
              </a:xfrm>
              <a:prstGeom prst="rect">
                <a:avLst/>
              </a:prstGeom>
            </p:spPr>
          </p:pic>
        </mc:Fallback>
      </mc:AlternateContent>
    </p:spTree>
    <p:extLst>
      <p:ext uri="{BB962C8B-B14F-4D97-AF65-F5344CB8AC3E}">
        <p14:creationId xmlns:p14="http://schemas.microsoft.com/office/powerpoint/2010/main" val="14957092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02C19-41EF-262A-13A1-B712C0531FC3}"/>
              </a:ext>
            </a:extLst>
          </p:cNvPr>
          <p:cNvSpPr>
            <a:spLocks noGrp="1"/>
          </p:cNvSpPr>
          <p:nvPr>
            <p:ph type="title"/>
          </p:nvPr>
        </p:nvSpPr>
        <p:spPr>
          <a:xfrm>
            <a:off x="838200" y="365126"/>
            <a:ext cx="10515600" cy="705024"/>
          </a:xfrm>
        </p:spPr>
        <p:txBody>
          <a:bodyPr>
            <a:normAutofit/>
          </a:bodyPr>
          <a:lstStyle/>
          <a:p>
            <a:pPr marR="0" lvl="0" rtl="0"/>
            <a:r>
              <a:rPr lang="en-US" dirty="0"/>
              <a:t>What is Applying PSD to GHGs Reasonable?</a:t>
            </a:r>
          </a:p>
        </p:txBody>
      </p:sp>
      <p:sp>
        <p:nvSpPr>
          <p:cNvPr id="3" name="Text Placeholder 2">
            <a:extLst>
              <a:ext uri="{FF2B5EF4-FFF2-40B4-BE49-F238E27FC236}">
                <a16:creationId xmlns:a16="http://schemas.microsoft.com/office/drawing/2014/main" id="{2EE0DE2B-5F27-D97E-FBC8-C224D53B56D1}"/>
              </a:ext>
            </a:extLst>
          </p:cNvPr>
          <p:cNvSpPr>
            <a:spLocks noGrp="1"/>
          </p:cNvSpPr>
          <p:nvPr>
            <p:ph type="body" idx="1"/>
          </p:nvPr>
        </p:nvSpPr>
        <p:spPr>
          <a:xfrm>
            <a:off x="838200" y="1225899"/>
            <a:ext cx="10515600" cy="4951064"/>
          </a:xfrm>
        </p:spPr>
        <p:txBody>
          <a:bodyPr>
            <a:normAutofit fontScale="70000" lnSpcReduction="20000"/>
          </a:bodyPr>
          <a:lstStyle/>
          <a:p>
            <a:pPr marR="0" lvl="0" rtl="0"/>
            <a:r>
              <a:rPr lang="en-US" dirty="0"/>
              <a:t>[52]	EPA itself has repeatedly acknowledged that applying the PSD and Title V permitting requirements to greenhouse gases would be inconsistent with-in fact, would overthrow-the Act's structure and design. </a:t>
            </a:r>
          </a:p>
          <a:p>
            <a:pPr marR="0" lvl="0" rtl="0"/>
            <a:r>
              <a:rPr lang="en-US" b="1"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In the Tailoring Rule, EPA described the calamitous consequences of interpreting the Act in that way.</a:t>
            </a:r>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 </a:t>
            </a:r>
            <a:r>
              <a:rPr lang="en-US" b="1"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Under the PSD program, annual permit applications would jump from about 800 to nearly 82,000; annual administrative costs would swell from $12 million to over $1.5 billion; and decade-long delays in issuing permits would become common, causing construction projects to grind to a halt nationwide.</a:t>
            </a:r>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 </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Tailoring Rule 31557. </a:t>
            </a:r>
          </a:p>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The picture under Title V was equally bleak: </a:t>
            </a:r>
          </a:p>
          <a:p>
            <a:pPr marR="0" lvl="0" rtl="0"/>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The number of sources required to have permits would jump from fewer than 15,000 to about 6.1 million; annual administrative costs would balloon from $62 million to $21 billion; and collectively the newly covered sources would face permitting costs of $147 billion</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Id., at 31562-31563. Moreover, “the great majority of additional sources brought into the PSD and title V programs would be small sources that Congress did not expect would need to undergo permitting.” Id., at 31533. </a:t>
            </a:r>
          </a:p>
          <a:p>
            <a:pPr marR="0" lvl="0" rtl="0"/>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EPA stated that these results would be so “contrary to congressional intent,” and would so “severely undermine what Congress sought to accomplish,” that they necessitated as much as a 1,000-fold increase in the permitting thresholds set forth in the statute. </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Id., at 31554, 31562.</a:t>
            </a:r>
            <a:endParaRPr lang="en-US" dirty="0"/>
          </a:p>
        </p:txBody>
      </p:sp>
      <p:sp>
        <p:nvSpPr>
          <p:cNvPr id="4" name="Slide Number Placeholder 3">
            <a:extLst>
              <a:ext uri="{FF2B5EF4-FFF2-40B4-BE49-F238E27FC236}">
                <a16:creationId xmlns:a16="http://schemas.microsoft.com/office/drawing/2014/main" id="{0B5D4EB5-42CD-46B2-6F50-F87FFE02B350}"/>
              </a:ext>
            </a:extLst>
          </p:cNvPr>
          <p:cNvSpPr>
            <a:spLocks noGrp="1"/>
          </p:cNvSpPr>
          <p:nvPr>
            <p:ph type="sldNum" sz="quarter" idx="12"/>
          </p:nvPr>
        </p:nvSpPr>
        <p:spPr/>
        <p:txBody>
          <a:bodyPr/>
          <a:lstStyle/>
          <a:p>
            <a:fld id="{128D65DF-57F1-493D-9070-074D53E5F4A3}" type="slidenum">
              <a:rPr lang="en-US" smtClean="0"/>
              <a:t>48</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D2A7AB02-0F72-AE2F-198F-5356865453B0}"/>
                  </a:ext>
                </a:extLst>
              </p14:cNvPr>
              <p14:cNvContentPartPr/>
              <p14:nvPr/>
            </p14:nvContentPartPr>
            <p14:xfrm>
              <a:off x="0" y="1111320"/>
              <a:ext cx="11689920" cy="4948920"/>
            </p14:xfrm>
          </p:contentPart>
        </mc:Choice>
        <mc:Fallback>
          <p:pic>
            <p:nvPicPr>
              <p:cNvPr id="5" name="Ink 4">
                <a:extLst>
                  <a:ext uri="{FF2B5EF4-FFF2-40B4-BE49-F238E27FC236}">
                    <a16:creationId xmlns:a16="http://schemas.microsoft.com/office/drawing/2014/main" id="{D2A7AB02-0F72-AE2F-198F-5356865453B0}"/>
                  </a:ext>
                </a:extLst>
              </p:cNvPr>
              <p:cNvPicPr/>
              <p:nvPr/>
            </p:nvPicPr>
            <p:blipFill>
              <a:blip r:embed="rId3"/>
              <a:stretch>
                <a:fillRect/>
              </a:stretch>
            </p:blipFill>
            <p:spPr>
              <a:xfrm>
                <a:off x="-9360" y="1101960"/>
                <a:ext cx="11708640" cy="4967640"/>
              </a:xfrm>
              <a:prstGeom prst="rect">
                <a:avLst/>
              </a:prstGeom>
            </p:spPr>
          </p:pic>
        </mc:Fallback>
      </mc:AlternateContent>
    </p:spTree>
    <p:extLst>
      <p:ext uri="{BB962C8B-B14F-4D97-AF65-F5344CB8AC3E}">
        <p14:creationId xmlns:p14="http://schemas.microsoft.com/office/powerpoint/2010/main" val="403446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C9893-BA2A-8FA2-0AC9-FD9C06720F2E}"/>
              </a:ext>
            </a:extLst>
          </p:cNvPr>
          <p:cNvSpPr>
            <a:spLocks noGrp="1"/>
          </p:cNvSpPr>
          <p:nvPr>
            <p:ph type="title"/>
          </p:nvPr>
        </p:nvSpPr>
        <p:spPr>
          <a:xfrm>
            <a:off x="541773" y="334980"/>
            <a:ext cx="10515600" cy="1071789"/>
          </a:xfrm>
        </p:spPr>
        <p:txBody>
          <a:bodyPr>
            <a:noAutofit/>
          </a:bodyPr>
          <a:lstStyle/>
          <a:p>
            <a:pPr marR="0" lvl="0" rtl="0"/>
            <a:r>
              <a:rPr lang="en-US" sz="3600" dirty="0"/>
              <a:t>Based on Brown and Williamson, what does the court think is implied when an interpretation leads to unreasonable results?</a:t>
            </a:r>
          </a:p>
        </p:txBody>
      </p:sp>
      <p:sp>
        <p:nvSpPr>
          <p:cNvPr id="3" name="Text Placeholder 2">
            <a:extLst>
              <a:ext uri="{FF2B5EF4-FFF2-40B4-BE49-F238E27FC236}">
                <a16:creationId xmlns:a16="http://schemas.microsoft.com/office/drawing/2014/main" id="{94C41797-F411-ECA4-CB09-9944095A3B77}"/>
              </a:ext>
            </a:extLst>
          </p:cNvPr>
          <p:cNvSpPr>
            <a:spLocks noGrp="1"/>
          </p:cNvSpPr>
          <p:nvPr>
            <p:ph type="body" idx="1"/>
          </p:nvPr>
        </p:nvSpPr>
        <p:spPr/>
        <p:txBody>
          <a:bodyPr/>
          <a:lstStyle/>
          <a:p>
            <a:pPr marR="0" lvl="0" rtl="0"/>
            <a:r>
              <a:rPr lang="en-US" dirty="0"/>
              <a:t>[53]	</a:t>
            </a:r>
            <a:r>
              <a:rPr lang="en-US" dirty="0">
                <a:highlight>
                  <a:srgbClr val="FFFF00"/>
                </a:highlight>
              </a:rPr>
              <a:t>Like EPA, we think it beyond reasonable debate that requiring permits for sources based solely on their emission of greenhouse gases at the 100- and 250-tons-per-year levels set forth in the statute would be “incompatible” with “the substance of Congress' regulatory scheme.” </a:t>
            </a:r>
            <a:r>
              <a:rPr lang="en-US" dirty="0"/>
              <a:t>Brown &amp; Williamson, 529 U.S., at 156, 120 S. Ct. 1291, 146 L. Ed. 2d 121. </a:t>
            </a:r>
          </a:p>
          <a:p>
            <a:pPr marR="0" lvl="0" rtl="0"/>
            <a:r>
              <a:rPr lang="en-US" dirty="0">
                <a:highlight>
                  <a:srgbClr val="FFFF00"/>
                </a:highlight>
              </a:rPr>
              <a:t>A brief review of the relevant statutory provisions leaves no doubt that the PSD program and Title V are designed to apply to, and cannot rationally be extended beyond, a relative handful of large sources capable of shouldering heavy substantive and procedural burdens.</a:t>
            </a:r>
          </a:p>
        </p:txBody>
      </p:sp>
      <p:sp>
        <p:nvSpPr>
          <p:cNvPr id="4" name="Slide Number Placeholder 3">
            <a:extLst>
              <a:ext uri="{FF2B5EF4-FFF2-40B4-BE49-F238E27FC236}">
                <a16:creationId xmlns:a16="http://schemas.microsoft.com/office/drawing/2014/main" id="{8E208543-68A0-2719-3AA0-12CF0C2F19D6}"/>
              </a:ext>
            </a:extLst>
          </p:cNvPr>
          <p:cNvSpPr>
            <a:spLocks noGrp="1"/>
          </p:cNvSpPr>
          <p:nvPr>
            <p:ph type="sldNum" sz="quarter" idx="12"/>
          </p:nvPr>
        </p:nvSpPr>
        <p:spPr/>
        <p:txBody>
          <a:bodyPr/>
          <a:lstStyle/>
          <a:p>
            <a:fld id="{128D65DF-57F1-493D-9070-074D53E5F4A3}" type="slidenum">
              <a:rPr lang="en-US" smtClean="0"/>
              <a:t>49</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8736FF7D-FE9E-2D47-AD07-AE0424512CE9}"/>
                  </a:ext>
                </a:extLst>
              </p14:cNvPr>
              <p14:cNvContentPartPr/>
              <p14:nvPr/>
            </p14:nvContentPartPr>
            <p14:xfrm>
              <a:off x="0" y="1531800"/>
              <a:ext cx="11604960" cy="4560120"/>
            </p14:xfrm>
          </p:contentPart>
        </mc:Choice>
        <mc:Fallback>
          <p:pic>
            <p:nvPicPr>
              <p:cNvPr id="5" name="Ink 4">
                <a:extLst>
                  <a:ext uri="{FF2B5EF4-FFF2-40B4-BE49-F238E27FC236}">
                    <a16:creationId xmlns:a16="http://schemas.microsoft.com/office/drawing/2014/main" id="{8736FF7D-FE9E-2D47-AD07-AE0424512CE9}"/>
                  </a:ext>
                </a:extLst>
              </p:cNvPr>
              <p:cNvPicPr/>
              <p:nvPr/>
            </p:nvPicPr>
            <p:blipFill>
              <a:blip r:embed="rId3"/>
              <a:stretch>
                <a:fillRect/>
              </a:stretch>
            </p:blipFill>
            <p:spPr>
              <a:xfrm>
                <a:off x="-9360" y="1522440"/>
                <a:ext cx="11623680" cy="4578840"/>
              </a:xfrm>
              <a:prstGeom prst="rect">
                <a:avLst/>
              </a:prstGeom>
            </p:spPr>
          </p:pic>
        </mc:Fallback>
      </mc:AlternateContent>
    </p:spTree>
    <p:extLst>
      <p:ext uri="{BB962C8B-B14F-4D97-AF65-F5344CB8AC3E}">
        <p14:creationId xmlns:p14="http://schemas.microsoft.com/office/powerpoint/2010/main" val="2349187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76B3D-2AEC-813C-99D3-A6001EDD0D5B}"/>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are the NAAQS pollutants?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CE6D1BE3-C82B-06D5-EDEC-2BD13147C618}"/>
              </a:ext>
            </a:extLst>
          </p:cNvPr>
          <p:cNvSpPr>
            <a:spLocks noGrp="1"/>
          </p:cNvSpPr>
          <p:nvPr>
            <p:ph type="body" idx="1"/>
          </p:nvPr>
        </p:nvSpPr>
        <p:spPr/>
        <p:txBody>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To date, EPA has issued NAAQS for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six pollutants: sulfur dioxide, particulate matter, nitrogen dioxide, carbon monoxide, ozone, and lead. </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Clean Air Act Handbook 125 (J. </a:t>
            </a:r>
            <a:r>
              <a:rPr lang="en-US" b="0" i="0" u="none" strike="noStrike" baseline="0" dirty="0" err="1">
                <a:latin typeface="Calibri" panose="020F0502020204030204" pitchFamily="34" charset="0"/>
                <a:ea typeface="Calibri" panose="020F0502020204030204" pitchFamily="34" charset="0"/>
                <a:cs typeface="Calibri" panose="020F0502020204030204" pitchFamily="34" charset="0"/>
              </a:rPr>
              <a:t>Domike</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&amp; A. </a:t>
            </a:r>
            <a:r>
              <a:rPr lang="en-US" b="0" i="0" u="none" strike="noStrike" baseline="0" dirty="0" err="1">
                <a:latin typeface="Calibri" panose="020F0502020204030204" pitchFamily="34" charset="0"/>
                <a:ea typeface="Calibri" panose="020F0502020204030204" pitchFamily="34" charset="0"/>
                <a:cs typeface="Calibri" panose="020F0502020204030204" pitchFamily="34" charset="0"/>
              </a:rPr>
              <a:t>Zacaroli</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eds., 3d ed. 2011); see generally 40 CFR pt. 50 (2013).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EB991189-A8DF-28D9-B44A-44E45A954701}"/>
              </a:ext>
            </a:extLst>
          </p:cNvPr>
          <p:cNvSpPr>
            <a:spLocks noGrp="1"/>
          </p:cNvSpPr>
          <p:nvPr>
            <p:ph type="sldNum" sz="quarter" idx="12"/>
          </p:nvPr>
        </p:nvSpPr>
        <p:spPr/>
        <p:txBody>
          <a:bodyPr/>
          <a:lstStyle/>
          <a:p>
            <a:fld id="{128D65DF-57F1-493D-9070-074D53E5F4A3}" type="slidenum">
              <a:rPr lang="en-US" smtClean="0"/>
              <a:t>5</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54808199-E5C9-CA99-D66D-A221F2A96D13}"/>
                  </a:ext>
                </a:extLst>
              </p14:cNvPr>
              <p14:cNvContentPartPr/>
              <p14:nvPr/>
            </p14:nvContentPartPr>
            <p14:xfrm>
              <a:off x="1045800" y="2151360"/>
              <a:ext cx="9322920" cy="876240"/>
            </p14:xfrm>
          </p:contentPart>
        </mc:Choice>
        <mc:Fallback xmlns="">
          <p:pic>
            <p:nvPicPr>
              <p:cNvPr id="5" name="Ink 4">
                <a:extLst>
                  <a:ext uri="{FF2B5EF4-FFF2-40B4-BE49-F238E27FC236}">
                    <a16:creationId xmlns:a16="http://schemas.microsoft.com/office/drawing/2014/main" id="{54808199-E5C9-CA99-D66D-A221F2A96D13}"/>
                  </a:ext>
                </a:extLst>
              </p:cNvPr>
              <p:cNvPicPr/>
              <p:nvPr/>
            </p:nvPicPr>
            <p:blipFill>
              <a:blip r:embed="rId3"/>
              <a:stretch>
                <a:fillRect/>
              </a:stretch>
            </p:blipFill>
            <p:spPr>
              <a:xfrm>
                <a:off x="1036440" y="2142000"/>
                <a:ext cx="9341640" cy="894960"/>
              </a:xfrm>
              <a:prstGeom prst="rect">
                <a:avLst/>
              </a:prstGeom>
            </p:spPr>
          </p:pic>
        </mc:Fallback>
      </mc:AlternateContent>
    </p:spTree>
    <p:extLst>
      <p:ext uri="{BB962C8B-B14F-4D97-AF65-F5344CB8AC3E}">
        <p14:creationId xmlns:p14="http://schemas.microsoft.com/office/powerpoint/2010/main" val="4507279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AF67F-CD01-9A9E-D2E1-BD2C464331CC}"/>
              </a:ext>
            </a:extLst>
          </p:cNvPr>
          <p:cNvSpPr>
            <a:spLocks noGrp="1"/>
          </p:cNvSpPr>
          <p:nvPr>
            <p:ph type="title"/>
          </p:nvPr>
        </p:nvSpPr>
        <p:spPr/>
        <p:txBody>
          <a:bodyPr>
            <a:normAutofit fontScale="90000"/>
          </a:bodyPr>
          <a:lstStyle/>
          <a:p>
            <a:pPr marR="0" lvl="0" rtl="0"/>
            <a:r>
              <a:rPr lang="en-US" dirty="0"/>
              <a:t>How does the structure of the PSD program belie its expansion to a huge number of small emitters?</a:t>
            </a:r>
          </a:p>
        </p:txBody>
      </p:sp>
      <p:sp>
        <p:nvSpPr>
          <p:cNvPr id="3" name="Text Placeholder 2">
            <a:extLst>
              <a:ext uri="{FF2B5EF4-FFF2-40B4-BE49-F238E27FC236}">
                <a16:creationId xmlns:a16="http://schemas.microsoft.com/office/drawing/2014/main" id="{B1A84976-A0CD-BB76-3CDC-53A9CC919DA0}"/>
              </a:ext>
            </a:extLst>
          </p:cNvPr>
          <p:cNvSpPr>
            <a:spLocks noGrp="1"/>
          </p:cNvSpPr>
          <p:nvPr>
            <p:ph type="body" idx="1"/>
          </p:nvPr>
        </p:nvSpPr>
        <p:spPr/>
        <p:txBody>
          <a:bodyPr>
            <a:normAutofit fontScale="85000" lnSpcReduction="20000"/>
          </a:bodyPr>
          <a:lstStyle/>
          <a:p>
            <a:pPr marR="0" lvl="0" rtl="0"/>
            <a:r>
              <a:rPr lang="en-US" i="0" u="none" strike="noStrike" baseline="0" dirty="0">
                <a:latin typeface="Calibri" panose="020F0502020204030204" pitchFamily="34" charset="0"/>
                <a:ea typeface="Calibri" panose="020F0502020204030204" pitchFamily="34" charset="0"/>
                <a:cs typeface="Calibri" panose="020F0502020204030204" pitchFamily="34" charset="0"/>
              </a:rPr>
              <a:t>[54]	Start with the PSD program, which imposes numerous and costly requirements on those sources that are required to apply for permits. </a:t>
            </a:r>
          </a:p>
          <a:p>
            <a:pPr marR="0" lvl="0" rtl="0"/>
            <a:r>
              <a:rPr lang="en-US" i="0" u="none" strike="noStrike" baseline="0" dirty="0">
                <a:latin typeface="Calibri" panose="020F0502020204030204" pitchFamily="34" charset="0"/>
                <a:ea typeface="Calibri" panose="020F0502020204030204" pitchFamily="34" charset="0"/>
                <a:cs typeface="Calibri" panose="020F0502020204030204" pitchFamily="34" charset="0"/>
              </a:rPr>
              <a:t>Among other things, the applicant must make available a detailed scientific analysis of the source's potential pollution-related impacts, demonstrate that the source will not contribute to the violation of any applicable pollution standard, and identify and use the “best available control technology” for each regulated pollutant it emits. </a:t>
            </a:r>
          </a:p>
          <a:p>
            <a:pPr marR="0" lvl="0" rtl="0"/>
            <a:r>
              <a:rPr lang="en-US" i="0" u="none" strike="noStrike" baseline="0" dirty="0">
                <a:latin typeface="Calibri" panose="020F0502020204030204" pitchFamily="34" charset="0"/>
                <a:ea typeface="Calibri" panose="020F0502020204030204" pitchFamily="34" charset="0"/>
                <a:cs typeface="Calibri" panose="020F0502020204030204" pitchFamily="34" charset="0"/>
              </a:rPr>
              <a:t>§ 7475(a)(3), (4), (6), (e). The permitting authority (the State, usually) also bears its share of the burden</a:t>
            </a:r>
            <a:r>
              <a:rPr lang="en-US" dirty="0"/>
              <a:t>: It must grant or deny a permit within a year, during which time it must hold a public hearing on the application. § 7475(a)(2), (c). Not surprisingly, EPA acknowledges that PSD review is a “complicated, resource-intensive, time-consuming, and sometimes contentious process” suitable for “hundreds of larger sources,” not “tens of thousands of smaller sources.” 74 Fed. Reg. 55304, 55321-55322.</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1D505AEF-790C-F64D-B978-77E260FBB490}"/>
              </a:ext>
            </a:extLst>
          </p:cNvPr>
          <p:cNvSpPr>
            <a:spLocks noGrp="1"/>
          </p:cNvSpPr>
          <p:nvPr>
            <p:ph type="sldNum" sz="quarter" idx="12"/>
          </p:nvPr>
        </p:nvSpPr>
        <p:spPr/>
        <p:txBody>
          <a:bodyPr/>
          <a:lstStyle/>
          <a:p>
            <a:fld id="{128D65DF-57F1-493D-9070-074D53E5F4A3}" type="slidenum">
              <a:rPr lang="en-US" smtClean="0"/>
              <a:t>50</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27ECB67A-20BD-ADBC-8135-160AF9682B1E}"/>
                  </a:ext>
                </a:extLst>
              </p14:cNvPr>
              <p14:cNvContentPartPr/>
              <p14:nvPr/>
            </p14:nvContentPartPr>
            <p14:xfrm>
              <a:off x="64080" y="1553040"/>
              <a:ext cx="12022920" cy="4452480"/>
            </p14:xfrm>
          </p:contentPart>
        </mc:Choice>
        <mc:Fallback>
          <p:pic>
            <p:nvPicPr>
              <p:cNvPr id="5" name="Ink 4">
                <a:extLst>
                  <a:ext uri="{FF2B5EF4-FFF2-40B4-BE49-F238E27FC236}">
                    <a16:creationId xmlns:a16="http://schemas.microsoft.com/office/drawing/2014/main" id="{27ECB67A-20BD-ADBC-8135-160AF9682B1E}"/>
                  </a:ext>
                </a:extLst>
              </p:cNvPr>
              <p:cNvPicPr/>
              <p:nvPr/>
            </p:nvPicPr>
            <p:blipFill>
              <a:blip r:embed="rId3"/>
              <a:stretch>
                <a:fillRect/>
              </a:stretch>
            </p:blipFill>
            <p:spPr>
              <a:xfrm>
                <a:off x="54720" y="1543680"/>
                <a:ext cx="12041640" cy="4471200"/>
              </a:xfrm>
              <a:prstGeom prst="rect">
                <a:avLst/>
              </a:prstGeom>
            </p:spPr>
          </p:pic>
        </mc:Fallback>
      </mc:AlternateContent>
    </p:spTree>
    <p:extLst>
      <p:ext uri="{BB962C8B-B14F-4D97-AF65-F5344CB8AC3E}">
        <p14:creationId xmlns:p14="http://schemas.microsoft.com/office/powerpoint/2010/main" val="30914408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8E43F-2191-ED23-2FB5-B2C780660F7F}"/>
              </a:ext>
            </a:extLst>
          </p:cNvPr>
          <p:cNvSpPr>
            <a:spLocks noGrp="1"/>
          </p:cNvSpPr>
          <p:nvPr>
            <p:ph type="title"/>
          </p:nvPr>
        </p:nvSpPr>
        <p:spPr/>
        <p:txBody>
          <a:bodyPr/>
          <a:lstStyle/>
          <a:p>
            <a:pPr marR="0" lvl="0" rtl="0"/>
            <a:r>
              <a:rPr lang="en-US" dirty="0"/>
              <a:t>What about Title V requirements?</a:t>
            </a:r>
          </a:p>
        </p:txBody>
      </p:sp>
      <p:sp>
        <p:nvSpPr>
          <p:cNvPr id="3" name="Text Placeholder 2">
            <a:extLst>
              <a:ext uri="{FF2B5EF4-FFF2-40B4-BE49-F238E27FC236}">
                <a16:creationId xmlns:a16="http://schemas.microsoft.com/office/drawing/2014/main" id="{6CBAA02B-088E-D6C7-8683-D5C2C3823536}"/>
              </a:ext>
            </a:extLst>
          </p:cNvPr>
          <p:cNvSpPr>
            <a:spLocks noGrp="1"/>
          </p:cNvSpPr>
          <p:nvPr>
            <p:ph type="body" idx="1"/>
          </p:nvPr>
        </p:nvSpPr>
        <p:spPr/>
        <p:txBody>
          <a:bodyPr>
            <a:normAutofit fontScale="85000" lnSpcReduction="20000"/>
          </a:bodyPr>
          <a:lstStyle/>
          <a:p>
            <a:pPr marR="0" lvl="0" rtl="0"/>
            <a:r>
              <a:rPr lang="en-US" dirty="0"/>
              <a:t>[55]	</a:t>
            </a:r>
            <a:r>
              <a:rPr lang="en-US" dirty="0">
                <a:highlight>
                  <a:srgbClr val="FFFF00"/>
                </a:highlight>
              </a:rPr>
              <a:t>Title V contains no comparable substantive requirements but imposes elaborate procedural mandates. </a:t>
            </a:r>
            <a:r>
              <a:rPr lang="en-US" dirty="0"/>
              <a:t>It requires the applicant to submit, within a year of becoming subject to Title V, a permit application and a “compliance plan” describing how it will comply with “all applicable requirements” under the Act; to certify its compliance annually; and to submit to “inspection, entry, monitoring, . . . and reporting requirements.” §§ 7661b(b)-(c), 7661c(a)-(c). The procedural burdens on the permitting authority and EPA are also significant. The permitting authority must hold a public hearing on the application, § 7661a(b)(6), and it must forward the application and any proposed permit to EPA and neighboring States and respond in writing to their comments, § 7661d(a), (b)(1). If it fails to issue or deny the permit within 18 months, any interested party can sue to require a decision “without additional delay.” §§ 7661a(b)(7), 7661b(c). An interested party also can petition EPA to block issuance of the permit; EPA must grant or deny the petition within 60 days, and its decision may be challenged in federal court. § 7661d(b)(2)-(3). </a:t>
            </a:r>
            <a:r>
              <a:rPr lang="en-US" dirty="0">
                <a:highlight>
                  <a:srgbClr val="FFFF00"/>
                </a:highlight>
              </a:rPr>
              <a:t>As EPA wrote, Title V is “finely crafted for thousands,” not millions, of sources. </a:t>
            </a:r>
            <a:r>
              <a:rPr lang="en-US" dirty="0"/>
              <a:t>Tailoring Rule 31563.</a:t>
            </a:r>
          </a:p>
        </p:txBody>
      </p:sp>
      <p:sp>
        <p:nvSpPr>
          <p:cNvPr id="4" name="Slide Number Placeholder 3">
            <a:extLst>
              <a:ext uri="{FF2B5EF4-FFF2-40B4-BE49-F238E27FC236}">
                <a16:creationId xmlns:a16="http://schemas.microsoft.com/office/drawing/2014/main" id="{B9EF2930-C422-1A7F-4630-CF404AC8C6B8}"/>
              </a:ext>
            </a:extLst>
          </p:cNvPr>
          <p:cNvSpPr>
            <a:spLocks noGrp="1"/>
          </p:cNvSpPr>
          <p:nvPr>
            <p:ph type="sldNum" sz="quarter" idx="12"/>
          </p:nvPr>
        </p:nvSpPr>
        <p:spPr/>
        <p:txBody>
          <a:bodyPr/>
          <a:lstStyle/>
          <a:p>
            <a:fld id="{128D65DF-57F1-493D-9070-074D53E5F4A3}" type="slidenum">
              <a:rPr lang="en-US" smtClean="0"/>
              <a:t>51</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7E6BD93D-BFF2-0EC7-4470-3ACE0A96BD53}"/>
                  </a:ext>
                </a:extLst>
              </p14:cNvPr>
              <p14:cNvContentPartPr/>
              <p14:nvPr/>
            </p14:nvContentPartPr>
            <p14:xfrm>
              <a:off x="1057320" y="2077200"/>
              <a:ext cx="9718200" cy="4058640"/>
            </p14:xfrm>
          </p:contentPart>
        </mc:Choice>
        <mc:Fallback>
          <p:pic>
            <p:nvPicPr>
              <p:cNvPr id="5" name="Ink 4">
                <a:extLst>
                  <a:ext uri="{FF2B5EF4-FFF2-40B4-BE49-F238E27FC236}">
                    <a16:creationId xmlns:a16="http://schemas.microsoft.com/office/drawing/2014/main" id="{7E6BD93D-BFF2-0EC7-4470-3ACE0A96BD53}"/>
                  </a:ext>
                </a:extLst>
              </p:cNvPr>
              <p:cNvPicPr/>
              <p:nvPr/>
            </p:nvPicPr>
            <p:blipFill>
              <a:blip r:embed="rId3"/>
              <a:stretch>
                <a:fillRect/>
              </a:stretch>
            </p:blipFill>
            <p:spPr>
              <a:xfrm>
                <a:off x="1047960" y="2067840"/>
                <a:ext cx="9736920" cy="4077360"/>
              </a:xfrm>
              <a:prstGeom prst="rect">
                <a:avLst/>
              </a:prstGeom>
            </p:spPr>
          </p:pic>
        </mc:Fallback>
      </mc:AlternateContent>
    </p:spTree>
    <p:extLst>
      <p:ext uri="{BB962C8B-B14F-4D97-AF65-F5344CB8AC3E}">
        <p14:creationId xmlns:p14="http://schemas.microsoft.com/office/powerpoint/2010/main" val="18910686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CFFAB-B135-C6C8-B625-A4F751140142}"/>
              </a:ext>
            </a:extLst>
          </p:cNvPr>
          <p:cNvSpPr>
            <a:spLocks noGrp="1"/>
          </p:cNvSpPr>
          <p:nvPr>
            <p:ph type="title"/>
          </p:nvPr>
        </p:nvSpPr>
        <p:spPr/>
        <p:txBody>
          <a:bodyPr/>
          <a:lstStyle/>
          <a:p>
            <a:pPr marR="0" lvl="0" rtl="0"/>
            <a:r>
              <a:rPr lang="en-US" dirty="0"/>
              <a:t>Why is the court showing a sudden interest in the well-being of the agency?</a:t>
            </a:r>
          </a:p>
        </p:txBody>
      </p:sp>
      <p:sp>
        <p:nvSpPr>
          <p:cNvPr id="3" name="Text Placeholder 2">
            <a:extLst>
              <a:ext uri="{FF2B5EF4-FFF2-40B4-BE49-F238E27FC236}">
                <a16:creationId xmlns:a16="http://schemas.microsoft.com/office/drawing/2014/main" id="{42BDFB91-4ACE-3BA8-C7D5-13E49E4073D7}"/>
              </a:ext>
            </a:extLst>
          </p:cNvPr>
          <p:cNvSpPr>
            <a:spLocks noGrp="1"/>
          </p:cNvSpPr>
          <p:nvPr>
            <p:ph type="body" idx="1"/>
          </p:nvPr>
        </p:nvSpPr>
        <p:spPr/>
        <p:txBody>
          <a:bodyPr>
            <a:normAutofit fontScale="92500"/>
          </a:bodyPr>
          <a:lstStyle/>
          <a:p>
            <a:pPr marR="0" lvl="0" rtl="0"/>
            <a:r>
              <a:rPr lang="en-US" dirty="0"/>
              <a:t>[56]	The fact that EPA's greenhouse-gas-inclusive interpretation of the PSD and Title V triggers would place plainly excessive demands on limited governmental resources is alone a good reason for rejecting it; but that is not the only reason. </a:t>
            </a:r>
          </a:p>
          <a:p>
            <a:pPr marR="0" lvl="0" rtl="0"/>
            <a:r>
              <a:rPr lang="en-US" dirty="0">
                <a:highlight>
                  <a:srgbClr val="FFFF00"/>
                </a:highlight>
              </a:rPr>
              <a:t>EPA's interpretation is also unreasonable because it would bring about an enormous and transformative expansion in EPA's regulatory authority without clear congressional authorization. </a:t>
            </a:r>
          </a:p>
          <a:p>
            <a:pPr marR="0" lvl="0" rtl="0"/>
            <a:r>
              <a:rPr lang="en-US" dirty="0">
                <a:highlight>
                  <a:srgbClr val="FFFF00"/>
                </a:highlight>
              </a:rPr>
              <a:t>When an agency claims to discover in a long-extant statute an unheralded power to regulate “a significant portion of the American economy,” Brown &amp; Williamson, 529 U.S., at 159, 120 S. Ct. 1291, 146 L. Ed. 2d 121, we typically greet its announcement with a measure of skepticism. </a:t>
            </a:r>
          </a:p>
        </p:txBody>
      </p:sp>
      <p:sp>
        <p:nvSpPr>
          <p:cNvPr id="4" name="Slide Number Placeholder 3">
            <a:extLst>
              <a:ext uri="{FF2B5EF4-FFF2-40B4-BE49-F238E27FC236}">
                <a16:creationId xmlns:a16="http://schemas.microsoft.com/office/drawing/2014/main" id="{CF40279F-913F-A97F-60D6-F20EA91FE09A}"/>
              </a:ext>
            </a:extLst>
          </p:cNvPr>
          <p:cNvSpPr>
            <a:spLocks noGrp="1"/>
          </p:cNvSpPr>
          <p:nvPr>
            <p:ph type="sldNum" sz="quarter" idx="12"/>
          </p:nvPr>
        </p:nvSpPr>
        <p:spPr/>
        <p:txBody>
          <a:bodyPr/>
          <a:lstStyle/>
          <a:p>
            <a:fld id="{128D65DF-57F1-493D-9070-074D53E5F4A3}" type="slidenum">
              <a:rPr lang="en-US" smtClean="0"/>
              <a:t>52</a:t>
            </a:fld>
            <a:endParaRPr lang="en-US"/>
          </a:p>
        </p:txBody>
      </p:sp>
      <p:sp>
        <p:nvSpPr>
          <p:cNvPr id="5" name="TextBox 4">
            <a:extLst>
              <a:ext uri="{FF2B5EF4-FFF2-40B4-BE49-F238E27FC236}">
                <a16:creationId xmlns:a16="http://schemas.microsoft.com/office/drawing/2014/main" id="{E6C303E4-4767-D90B-1F30-1882FD5D774E}"/>
              </a:ext>
            </a:extLst>
          </p:cNvPr>
          <p:cNvSpPr txBox="1"/>
          <p:nvPr/>
        </p:nvSpPr>
        <p:spPr>
          <a:xfrm>
            <a:off x="9902651" y="5873262"/>
            <a:ext cx="1904162" cy="954107"/>
          </a:xfrm>
          <a:prstGeom prst="rect">
            <a:avLst/>
          </a:prstGeom>
          <a:noFill/>
        </p:spPr>
        <p:txBody>
          <a:bodyPr wrap="square" rtlCol="0">
            <a:spAutoFit/>
          </a:bodyPr>
          <a:lstStyle/>
          <a:p>
            <a:r>
              <a:rPr lang="en-US" sz="2800" b="1" dirty="0">
                <a:highlight>
                  <a:srgbClr val="FFFF00"/>
                </a:highlight>
              </a:rPr>
              <a:t>Sets up the MQD</a:t>
            </a:r>
          </a:p>
        </p:txBody>
      </p:sp>
      <mc:AlternateContent xmlns:mc="http://schemas.openxmlformats.org/markup-compatibility/2006">
        <mc:Choice xmlns:p14="http://schemas.microsoft.com/office/powerpoint/2010/main" Requires="p14">
          <p:contentPart p14:bwMode="auto" r:id="rId2">
            <p14:nvContentPartPr>
              <p14:cNvPr id="6" name="Ink 5">
                <a:extLst>
                  <a:ext uri="{FF2B5EF4-FFF2-40B4-BE49-F238E27FC236}">
                    <a16:creationId xmlns:a16="http://schemas.microsoft.com/office/drawing/2014/main" id="{9441DAA6-1D8D-373F-7CDC-CDAC8D9D2123}"/>
                  </a:ext>
                </a:extLst>
              </p14:cNvPr>
              <p14:cNvContentPartPr/>
              <p14:nvPr/>
            </p14:nvContentPartPr>
            <p14:xfrm>
              <a:off x="1191960" y="4012200"/>
              <a:ext cx="10675800" cy="2841840"/>
            </p14:xfrm>
          </p:contentPart>
        </mc:Choice>
        <mc:Fallback>
          <p:pic>
            <p:nvPicPr>
              <p:cNvPr id="6" name="Ink 5">
                <a:extLst>
                  <a:ext uri="{FF2B5EF4-FFF2-40B4-BE49-F238E27FC236}">
                    <a16:creationId xmlns:a16="http://schemas.microsoft.com/office/drawing/2014/main" id="{9441DAA6-1D8D-373F-7CDC-CDAC8D9D2123}"/>
                  </a:ext>
                </a:extLst>
              </p:cNvPr>
              <p:cNvPicPr/>
              <p:nvPr/>
            </p:nvPicPr>
            <p:blipFill>
              <a:blip r:embed="rId3"/>
              <a:stretch>
                <a:fillRect/>
              </a:stretch>
            </p:blipFill>
            <p:spPr>
              <a:xfrm>
                <a:off x="1182600" y="4002840"/>
                <a:ext cx="10694520" cy="2860560"/>
              </a:xfrm>
              <a:prstGeom prst="rect">
                <a:avLst/>
              </a:prstGeom>
            </p:spPr>
          </p:pic>
        </mc:Fallback>
      </mc:AlternateContent>
    </p:spTree>
    <p:extLst>
      <p:ext uri="{BB962C8B-B14F-4D97-AF65-F5344CB8AC3E}">
        <p14:creationId xmlns:p14="http://schemas.microsoft.com/office/powerpoint/2010/main" val="4398866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774D-7368-C875-C22A-3F95A8B54769}"/>
              </a:ext>
            </a:extLst>
          </p:cNvPr>
          <p:cNvSpPr>
            <a:spLocks noGrp="1"/>
          </p:cNvSpPr>
          <p:nvPr>
            <p:ph type="title"/>
          </p:nvPr>
        </p:nvSpPr>
        <p:spPr/>
        <p:txBody>
          <a:bodyPr/>
          <a:lstStyle/>
          <a:p>
            <a:pPr marR="0" lvl="0" rtl="0"/>
            <a:r>
              <a:rPr lang="en-US" dirty="0"/>
              <a:t>The Elephant in Mouse Hole Doctrine at Work</a:t>
            </a:r>
          </a:p>
        </p:txBody>
      </p:sp>
      <p:sp>
        <p:nvSpPr>
          <p:cNvPr id="3" name="Text Placeholder 2">
            <a:extLst>
              <a:ext uri="{FF2B5EF4-FFF2-40B4-BE49-F238E27FC236}">
                <a16:creationId xmlns:a16="http://schemas.microsoft.com/office/drawing/2014/main" id="{158B0308-CE61-FD54-95AC-1A5717F1D978}"/>
              </a:ext>
            </a:extLst>
          </p:cNvPr>
          <p:cNvSpPr>
            <a:spLocks noGrp="1"/>
          </p:cNvSpPr>
          <p:nvPr>
            <p:ph type="body" idx="1"/>
          </p:nvPr>
        </p:nvSpPr>
        <p:spPr>
          <a:xfrm>
            <a:off x="838200" y="1825624"/>
            <a:ext cx="10515600" cy="4806287"/>
          </a:xfrm>
        </p:spPr>
        <p:txBody>
          <a:bodyPr>
            <a:normAutofit fontScale="92500" lnSpcReduction="20000"/>
          </a:bodyPr>
          <a:lstStyle/>
          <a:p>
            <a:pPr marR="0" lvl="0" rtl="0"/>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We expect Congress to speak clearly if it wishes to assign to an agency decisions of vast “economic and political significance.” </a:t>
            </a:r>
          </a:p>
          <a:p>
            <a:pPr marR="0" lvl="0" rtl="0"/>
            <a:r>
              <a:rPr lang="en-US" dirty="0"/>
              <a:t>The power to require permits for the construction and modification of tens of thousands, and the operation of millions, of small sources nationwide falls comfortably within the class of authorizations that we have been reluctant to read into ambiguous statutory text. </a:t>
            </a:r>
          </a:p>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Moreover, in EPA's assertion of that authority, we confront a singular situation: </a:t>
            </a:r>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an agency laying claim to extravagant statutory power over the national economy while at the same time strenuously asserting that the authority claimed would render the statute “unrecognizable to the Congress that designed” </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it. Tailoring Rule 31555. Since, as we hold above, the statute does not compel EPA's interpretation, it would be patently unreasonable-not to say outrageous-for EPA to insist on seizing expansive power that it admits the statute is not designed to grant. *fn7</a:t>
            </a:r>
          </a:p>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[57]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E0987E3A-1396-3680-0EAE-C68C02E0D0C0}"/>
              </a:ext>
            </a:extLst>
          </p:cNvPr>
          <p:cNvSpPr>
            <a:spLocks noGrp="1"/>
          </p:cNvSpPr>
          <p:nvPr>
            <p:ph type="sldNum" sz="quarter" idx="12"/>
          </p:nvPr>
        </p:nvSpPr>
        <p:spPr/>
        <p:txBody>
          <a:bodyPr/>
          <a:lstStyle/>
          <a:p>
            <a:fld id="{128D65DF-57F1-493D-9070-074D53E5F4A3}" type="slidenum">
              <a:rPr lang="en-US" smtClean="0"/>
              <a:t>53</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55DF25F8-FB4C-FD4B-B548-51795456D6CC}"/>
                  </a:ext>
                </a:extLst>
              </p14:cNvPr>
              <p14:cNvContentPartPr/>
              <p14:nvPr/>
            </p14:nvContentPartPr>
            <p14:xfrm>
              <a:off x="0" y="1404360"/>
              <a:ext cx="11304720" cy="3884040"/>
            </p14:xfrm>
          </p:contentPart>
        </mc:Choice>
        <mc:Fallback>
          <p:pic>
            <p:nvPicPr>
              <p:cNvPr id="5" name="Ink 4">
                <a:extLst>
                  <a:ext uri="{FF2B5EF4-FFF2-40B4-BE49-F238E27FC236}">
                    <a16:creationId xmlns:a16="http://schemas.microsoft.com/office/drawing/2014/main" id="{55DF25F8-FB4C-FD4B-B548-51795456D6CC}"/>
                  </a:ext>
                </a:extLst>
              </p:cNvPr>
              <p:cNvPicPr/>
              <p:nvPr/>
            </p:nvPicPr>
            <p:blipFill>
              <a:blip r:embed="rId3"/>
              <a:stretch>
                <a:fillRect/>
              </a:stretch>
            </p:blipFill>
            <p:spPr>
              <a:xfrm>
                <a:off x="-9360" y="1395000"/>
                <a:ext cx="11323440" cy="3902760"/>
              </a:xfrm>
              <a:prstGeom prst="rect">
                <a:avLst/>
              </a:prstGeom>
            </p:spPr>
          </p:pic>
        </mc:Fallback>
      </mc:AlternateContent>
    </p:spTree>
    <p:extLst>
      <p:ext uri="{BB962C8B-B14F-4D97-AF65-F5344CB8AC3E}">
        <p14:creationId xmlns:p14="http://schemas.microsoft.com/office/powerpoint/2010/main" val="42657779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9117D-EC37-4021-8DC8-D65C8E500DBF}"/>
              </a:ext>
            </a:extLst>
          </p:cNvPr>
          <p:cNvSpPr>
            <a:spLocks noGrp="1"/>
          </p:cNvSpPr>
          <p:nvPr>
            <p:ph type="title"/>
          </p:nvPr>
        </p:nvSpPr>
        <p:spPr/>
        <p:txBody>
          <a:bodyPr/>
          <a:lstStyle/>
          <a:p>
            <a:pPr marR="0" lvl="0" rtl="0"/>
            <a:r>
              <a:rPr lang="en-US" dirty="0"/>
              <a:t>How did EPA seek to defuse this huge expansion of powers?</a:t>
            </a:r>
          </a:p>
        </p:txBody>
      </p:sp>
      <p:sp>
        <p:nvSpPr>
          <p:cNvPr id="3" name="Text Placeholder 2">
            <a:extLst>
              <a:ext uri="{FF2B5EF4-FFF2-40B4-BE49-F238E27FC236}">
                <a16:creationId xmlns:a16="http://schemas.microsoft.com/office/drawing/2014/main" id="{ABB79DE5-A232-16DC-8DC3-F05BC72669A5}"/>
              </a:ext>
            </a:extLst>
          </p:cNvPr>
          <p:cNvSpPr>
            <a:spLocks noGrp="1"/>
          </p:cNvSpPr>
          <p:nvPr>
            <p:ph type="body" idx="1"/>
          </p:nvPr>
        </p:nvSpPr>
        <p:spPr/>
        <p:txBody>
          <a:bodyPr/>
          <a:lstStyle/>
          <a:p>
            <a:pPr marR="0" lvl="0" rtl="0"/>
            <a:r>
              <a:rPr lang="en-US" dirty="0"/>
              <a:t>[58]	</a:t>
            </a:r>
            <a:r>
              <a:rPr lang="en-US" dirty="0">
                <a:highlight>
                  <a:srgbClr val="FFFF00"/>
                </a:highlight>
              </a:rPr>
              <a:t>EPA thought that despite the foregoing problems, it could make its interpretation reasonable by adjusting the levels at which a source's greenhouse-gas emissions would oblige it to undergo PSD and Title V permitting. </a:t>
            </a:r>
          </a:p>
          <a:p>
            <a:pPr marR="0" lvl="0" rtl="0"/>
            <a:r>
              <a:rPr lang="en-US" dirty="0"/>
              <a:t>Although the Act, in no uncertain terms, requires permits for sources with the potential to emit more than 100 or 250 tons per year of a relevant pollutant, EPA in its Tailoring Rule wrote a new threshold of 100,000 tons per year for greenhouse gases. </a:t>
            </a:r>
          </a:p>
        </p:txBody>
      </p:sp>
      <p:sp>
        <p:nvSpPr>
          <p:cNvPr id="4" name="Slide Number Placeholder 3">
            <a:extLst>
              <a:ext uri="{FF2B5EF4-FFF2-40B4-BE49-F238E27FC236}">
                <a16:creationId xmlns:a16="http://schemas.microsoft.com/office/drawing/2014/main" id="{D3769631-90F2-F722-E2DD-18B1D17C6D95}"/>
              </a:ext>
            </a:extLst>
          </p:cNvPr>
          <p:cNvSpPr>
            <a:spLocks noGrp="1"/>
          </p:cNvSpPr>
          <p:nvPr>
            <p:ph type="sldNum" sz="quarter" idx="12"/>
          </p:nvPr>
        </p:nvSpPr>
        <p:spPr/>
        <p:txBody>
          <a:bodyPr/>
          <a:lstStyle/>
          <a:p>
            <a:fld id="{128D65DF-57F1-493D-9070-074D53E5F4A3}" type="slidenum">
              <a:rPr lang="en-US" smtClean="0"/>
              <a:t>54</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C5FC25A5-FF39-F021-EB76-768E0DD94736}"/>
                  </a:ext>
                </a:extLst>
              </p14:cNvPr>
              <p14:cNvContentPartPr/>
              <p14:nvPr/>
            </p14:nvContentPartPr>
            <p14:xfrm>
              <a:off x="751680" y="1312560"/>
              <a:ext cx="10343520" cy="3980880"/>
            </p14:xfrm>
          </p:contentPart>
        </mc:Choice>
        <mc:Fallback>
          <p:pic>
            <p:nvPicPr>
              <p:cNvPr id="5" name="Ink 4">
                <a:extLst>
                  <a:ext uri="{FF2B5EF4-FFF2-40B4-BE49-F238E27FC236}">
                    <a16:creationId xmlns:a16="http://schemas.microsoft.com/office/drawing/2014/main" id="{C5FC25A5-FF39-F021-EB76-768E0DD94736}"/>
                  </a:ext>
                </a:extLst>
              </p:cNvPr>
              <p:cNvPicPr/>
              <p:nvPr/>
            </p:nvPicPr>
            <p:blipFill>
              <a:blip r:embed="rId3"/>
              <a:stretch>
                <a:fillRect/>
              </a:stretch>
            </p:blipFill>
            <p:spPr>
              <a:xfrm>
                <a:off x="742320" y="1303200"/>
                <a:ext cx="10362240" cy="3999600"/>
              </a:xfrm>
              <a:prstGeom prst="rect">
                <a:avLst/>
              </a:prstGeom>
            </p:spPr>
          </p:pic>
        </mc:Fallback>
      </mc:AlternateContent>
    </p:spTree>
    <p:extLst>
      <p:ext uri="{BB962C8B-B14F-4D97-AF65-F5344CB8AC3E}">
        <p14:creationId xmlns:p14="http://schemas.microsoft.com/office/powerpoint/2010/main" val="7097326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C2973-AA58-1B1F-A387-6A04D81BFBA2}"/>
              </a:ext>
            </a:extLst>
          </p:cNvPr>
          <p:cNvSpPr>
            <a:spLocks noGrp="1"/>
          </p:cNvSpPr>
          <p:nvPr>
            <p:ph type="title"/>
          </p:nvPr>
        </p:nvSpPr>
        <p:spPr/>
        <p:txBody>
          <a:bodyPr>
            <a:normAutofit/>
          </a:bodyPr>
          <a:lstStyle/>
          <a:p>
            <a:pPr marR="0" lvl="0" rtl="0"/>
            <a:r>
              <a:rPr lang="en-US" dirty="0"/>
              <a:t>Why did the CA say petitioners did not have standing to challenge the Tailoring rule?</a:t>
            </a:r>
          </a:p>
        </p:txBody>
      </p:sp>
      <p:sp>
        <p:nvSpPr>
          <p:cNvPr id="3" name="Text Placeholder 2">
            <a:extLst>
              <a:ext uri="{FF2B5EF4-FFF2-40B4-BE49-F238E27FC236}">
                <a16:creationId xmlns:a16="http://schemas.microsoft.com/office/drawing/2014/main" id="{F270B796-6003-B56C-DF34-41DB5247BC48}"/>
              </a:ext>
            </a:extLst>
          </p:cNvPr>
          <p:cNvSpPr>
            <a:spLocks noGrp="1"/>
          </p:cNvSpPr>
          <p:nvPr>
            <p:ph type="body" idx="1"/>
          </p:nvPr>
        </p:nvSpPr>
        <p:spPr/>
        <p:txBody>
          <a:bodyPr>
            <a:normAutofit/>
          </a:bodyPr>
          <a:lstStyle/>
          <a:p>
            <a:pPr marR="0" lvl="0" rtl="0"/>
            <a:r>
              <a:rPr lang="en-US" dirty="0"/>
              <a:t>Since the Court of Appeals thought the statute unambiguously made greenhouse gases capable of triggering PSD and Title V, it held that </a:t>
            </a:r>
            <a:r>
              <a:rPr lang="en-US" dirty="0">
                <a:highlight>
                  <a:srgbClr val="FFFF00"/>
                </a:highlight>
              </a:rPr>
              <a:t>petitioners lacked Article III standing to challenge the Tailoring Rule because that rule did not injure petitioners but merely relaxed the pre-existing statutory requirements. </a:t>
            </a:r>
          </a:p>
        </p:txBody>
      </p:sp>
      <p:sp>
        <p:nvSpPr>
          <p:cNvPr id="4" name="Slide Number Placeholder 3">
            <a:extLst>
              <a:ext uri="{FF2B5EF4-FFF2-40B4-BE49-F238E27FC236}">
                <a16:creationId xmlns:a16="http://schemas.microsoft.com/office/drawing/2014/main" id="{042D15B3-4A35-DAEB-5B98-295C48B3E14C}"/>
              </a:ext>
            </a:extLst>
          </p:cNvPr>
          <p:cNvSpPr>
            <a:spLocks noGrp="1"/>
          </p:cNvSpPr>
          <p:nvPr>
            <p:ph type="sldNum" sz="quarter" idx="12"/>
          </p:nvPr>
        </p:nvSpPr>
        <p:spPr/>
        <p:txBody>
          <a:bodyPr/>
          <a:lstStyle/>
          <a:p>
            <a:fld id="{128D65DF-57F1-493D-9070-074D53E5F4A3}" type="slidenum">
              <a:rPr lang="en-US" smtClean="0"/>
              <a:t>55</a:t>
            </a:fld>
            <a:endParaRPr lang="en-US"/>
          </a:p>
        </p:txBody>
      </p:sp>
    </p:spTree>
    <p:extLst>
      <p:ext uri="{BB962C8B-B14F-4D97-AF65-F5344CB8AC3E}">
        <p14:creationId xmlns:p14="http://schemas.microsoft.com/office/powerpoint/2010/main" val="14054743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74B4D-F93A-7DC9-342E-849E45BE9064}"/>
              </a:ext>
            </a:extLst>
          </p:cNvPr>
          <p:cNvSpPr>
            <a:spLocks noGrp="1"/>
          </p:cNvSpPr>
          <p:nvPr>
            <p:ph type="title"/>
          </p:nvPr>
        </p:nvSpPr>
        <p:spPr/>
        <p:txBody>
          <a:bodyPr/>
          <a:lstStyle/>
          <a:p>
            <a:r>
              <a:rPr lang="en-US" dirty="0"/>
              <a:t>Does the EPA have the Right to Tailor</a:t>
            </a:r>
            <a:r>
              <a:rPr lang="en-US" baseline="0" dirty="0"/>
              <a:t> the Statute?</a:t>
            </a:r>
            <a:endParaRPr lang="en-US" dirty="0"/>
          </a:p>
        </p:txBody>
      </p:sp>
      <p:sp>
        <p:nvSpPr>
          <p:cNvPr id="3" name="Text Placeholder 2">
            <a:extLst>
              <a:ext uri="{FF2B5EF4-FFF2-40B4-BE49-F238E27FC236}">
                <a16:creationId xmlns:a16="http://schemas.microsoft.com/office/drawing/2014/main" id="{7619974A-F693-3EDB-CA80-EC50F38E6373}"/>
              </a:ext>
            </a:extLst>
          </p:cNvPr>
          <p:cNvSpPr>
            <a:spLocks noGrp="1"/>
          </p:cNvSpPr>
          <p:nvPr>
            <p:ph type="body" idx="1"/>
          </p:nvPr>
        </p:nvSpPr>
        <p:spPr/>
        <p:txBody>
          <a:bodyPr>
            <a:normAutofit fontScale="92500"/>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Because we, however, hold that EPA's greenhouse-gas-inclusive interpretation of the triggers was not compelled, and because EPA has essentially admitted that its interpretation would be unreasonable without “tailoring,” we consider the validity of the Tailoring Rule.</a:t>
            </a:r>
          </a:p>
          <a:p>
            <a:pPr marR="0" lvl="0" rtl="0"/>
            <a:r>
              <a:rPr lang="en-US" dirty="0"/>
              <a:t>[59]	We conclude that EPA's rewriting of the statutory thresholds was impermissible and therefore could not validate the Agency's interpretation of the triggering provisions. </a:t>
            </a:r>
          </a:p>
          <a:p>
            <a:pPr marR="0" lvl="0" rtl="0"/>
            <a:r>
              <a:rPr lang="en-US"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An agency has no power to “tailor” legislation to bureaucratic policy goals by rewriting unambiguous statutory terms. </a:t>
            </a:r>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Agencies exercise discretion only in the interstices created by statutory silence or ambiguity; they must always “'give effect to the unambiguously expressed intent of Congress.'”</a:t>
            </a:r>
            <a:endParaRPr lang="en-US" dirty="0"/>
          </a:p>
        </p:txBody>
      </p:sp>
      <p:sp>
        <p:nvSpPr>
          <p:cNvPr id="4" name="Slide Number Placeholder 3">
            <a:extLst>
              <a:ext uri="{FF2B5EF4-FFF2-40B4-BE49-F238E27FC236}">
                <a16:creationId xmlns:a16="http://schemas.microsoft.com/office/drawing/2014/main" id="{C7CA7A7A-EC19-BECB-785F-D6C2CF6AE90F}"/>
              </a:ext>
            </a:extLst>
          </p:cNvPr>
          <p:cNvSpPr>
            <a:spLocks noGrp="1"/>
          </p:cNvSpPr>
          <p:nvPr>
            <p:ph type="sldNum" sz="quarter" idx="12"/>
          </p:nvPr>
        </p:nvSpPr>
        <p:spPr/>
        <p:txBody>
          <a:bodyPr/>
          <a:lstStyle/>
          <a:p>
            <a:fld id="{128D65DF-57F1-493D-9070-074D53E5F4A3}" type="slidenum">
              <a:rPr lang="en-US" smtClean="0"/>
              <a:t>56</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34D7FDA0-D232-5F25-DCB1-60E1AA8CC625}"/>
                  </a:ext>
                </a:extLst>
              </p14:cNvPr>
              <p14:cNvContentPartPr/>
              <p14:nvPr/>
            </p14:nvContentPartPr>
            <p14:xfrm>
              <a:off x="805320" y="4319280"/>
              <a:ext cx="10581120" cy="1929240"/>
            </p14:xfrm>
          </p:contentPart>
        </mc:Choice>
        <mc:Fallback>
          <p:pic>
            <p:nvPicPr>
              <p:cNvPr id="5" name="Ink 4">
                <a:extLst>
                  <a:ext uri="{FF2B5EF4-FFF2-40B4-BE49-F238E27FC236}">
                    <a16:creationId xmlns:a16="http://schemas.microsoft.com/office/drawing/2014/main" id="{34D7FDA0-D232-5F25-DCB1-60E1AA8CC625}"/>
                  </a:ext>
                </a:extLst>
              </p:cNvPr>
              <p:cNvPicPr/>
              <p:nvPr/>
            </p:nvPicPr>
            <p:blipFill>
              <a:blip r:embed="rId3"/>
              <a:stretch>
                <a:fillRect/>
              </a:stretch>
            </p:blipFill>
            <p:spPr>
              <a:xfrm>
                <a:off x="795960" y="4309920"/>
                <a:ext cx="10599840" cy="1947960"/>
              </a:xfrm>
              <a:prstGeom prst="rect">
                <a:avLst/>
              </a:prstGeom>
            </p:spPr>
          </p:pic>
        </mc:Fallback>
      </mc:AlternateContent>
    </p:spTree>
    <p:extLst>
      <p:ext uri="{BB962C8B-B14F-4D97-AF65-F5344CB8AC3E}">
        <p14:creationId xmlns:p14="http://schemas.microsoft.com/office/powerpoint/2010/main" val="29608309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D7819-BAEE-D68A-749C-6B292BCD3DF2}"/>
              </a:ext>
            </a:extLst>
          </p:cNvPr>
          <p:cNvSpPr>
            <a:spLocks noGrp="1"/>
          </p:cNvSpPr>
          <p:nvPr>
            <p:ph type="title"/>
          </p:nvPr>
        </p:nvSpPr>
        <p:spPr/>
        <p:txBody>
          <a:bodyPr/>
          <a:lstStyle/>
          <a:p>
            <a:pPr marR="0" lvl="0" rtl="0"/>
            <a:r>
              <a:rPr lang="en-US" dirty="0"/>
              <a:t>Was the Statutory Language Ambiguous?</a:t>
            </a:r>
          </a:p>
        </p:txBody>
      </p:sp>
      <p:sp>
        <p:nvSpPr>
          <p:cNvPr id="3" name="Text Placeholder 2">
            <a:extLst>
              <a:ext uri="{FF2B5EF4-FFF2-40B4-BE49-F238E27FC236}">
                <a16:creationId xmlns:a16="http://schemas.microsoft.com/office/drawing/2014/main" id="{E498FFD5-C64C-DC67-C737-24A65DC6A396}"/>
              </a:ext>
            </a:extLst>
          </p:cNvPr>
          <p:cNvSpPr>
            <a:spLocks noGrp="1"/>
          </p:cNvSpPr>
          <p:nvPr>
            <p:ph type="body" idx="1"/>
          </p:nvPr>
        </p:nvSpPr>
        <p:spPr/>
        <p:txBody>
          <a:bodyPr>
            <a:normAutofit fontScale="77500" lnSpcReduction="20000"/>
          </a:bodyPr>
          <a:lstStyle/>
          <a:p>
            <a:pPr marR="0" lvl="0" rtl="0"/>
            <a:r>
              <a:rPr lang="en-US"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It is hard to imagine a statutory term less ambiguous than the precise numerical thresholds at which the Act requires PSD and Title V permitting. </a:t>
            </a:r>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When EPA replaced those numbers with others of its own choosing, it went well beyond the “bounds of its statutory authority.</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a:t>
            </a:r>
          </a:p>
          <a:p>
            <a:pPr marR="0" lvl="0" rtl="0"/>
            <a:r>
              <a:rPr lang="en-US" dirty="0"/>
              <a:t>[60]	The Solicitor General does not, and cannot, defend the Tailoring Rule as an exercise of EPA's enforcement discretion. </a:t>
            </a:r>
          </a:p>
          <a:p>
            <a:pPr marR="0" lvl="0" rtl="0"/>
            <a:r>
              <a:rPr lang="en-US" dirty="0">
                <a:highlight>
                  <a:srgbClr val="FFFF00"/>
                </a:highlight>
              </a:rPr>
              <a:t>The Tailoring Rule is not just an announcement of EPA's refusal to enforce the statutory permitting requirements; it purports to alter those requirements and to establish with the force of law that otherwise-prohibited conduct will not violate the Act. </a:t>
            </a:r>
          </a:p>
          <a:p>
            <a:pPr marR="0" lvl="0" rtl="0"/>
            <a:r>
              <a:rPr lang="en-US" dirty="0"/>
              <a:t>This alteration of the statutory requirements was crucial to EPA's “tailoring” efforts. Without it, small entities with the potential to emit greenhouse gases in amounts exceeding the statutory thresholds would have remained subject to citizen suits-authorized by the Act-to enjoin their construction, modification, or operation and to impose civil penalties of up to $37,500 per day of violation. §§ 7413(b), 7604(a), (f)(4); 40 CFR § 19.4. </a:t>
            </a:r>
            <a:endParaRPr lang="en-US" dirty="0">
              <a:highlight>
                <a:srgbClr val="FFFF00"/>
              </a:highligh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C499F8D4-B07A-9D16-3477-1AB2CEACA056}"/>
              </a:ext>
            </a:extLst>
          </p:cNvPr>
          <p:cNvSpPr>
            <a:spLocks noGrp="1"/>
          </p:cNvSpPr>
          <p:nvPr>
            <p:ph type="sldNum" sz="quarter" idx="12"/>
          </p:nvPr>
        </p:nvSpPr>
        <p:spPr/>
        <p:txBody>
          <a:bodyPr/>
          <a:lstStyle/>
          <a:p>
            <a:fld id="{128D65DF-57F1-493D-9070-074D53E5F4A3}" type="slidenum">
              <a:rPr lang="en-US" smtClean="0"/>
              <a:t>57</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0021A169-14F9-CF8B-999E-7614897D603E}"/>
                  </a:ext>
                </a:extLst>
              </p14:cNvPr>
              <p14:cNvContentPartPr/>
              <p14:nvPr/>
            </p14:nvContentPartPr>
            <p14:xfrm>
              <a:off x="0" y="1346400"/>
              <a:ext cx="10713960" cy="2895840"/>
            </p14:xfrm>
          </p:contentPart>
        </mc:Choice>
        <mc:Fallback>
          <p:pic>
            <p:nvPicPr>
              <p:cNvPr id="5" name="Ink 4">
                <a:extLst>
                  <a:ext uri="{FF2B5EF4-FFF2-40B4-BE49-F238E27FC236}">
                    <a16:creationId xmlns:a16="http://schemas.microsoft.com/office/drawing/2014/main" id="{0021A169-14F9-CF8B-999E-7614897D603E}"/>
                  </a:ext>
                </a:extLst>
              </p:cNvPr>
              <p:cNvPicPr/>
              <p:nvPr/>
            </p:nvPicPr>
            <p:blipFill>
              <a:blip r:embed="rId3"/>
              <a:stretch>
                <a:fillRect/>
              </a:stretch>
            </p:blipFill>
            <p:spPr>
              <a:xfrm>
                <a:off x="-9360" y="1337040"/>
                <a:ext cx="10732680" cy="2914560"/>
              </a:xfrm>
              <a:prstGeom prst="rect">
                <a:avLst/>
              </a:prstGeom>
            </p:spPr>
          </p:pic>
        </mc:Fallback>
      </mc:AlternateContent>
    </p:spTree>
    <p:extLst>
      <p:ext uri="{BB962C8B-B14F-4D97-AF65-F5344CB8AC3E}">
        <p14:creationId xmlns:p14="http://schemas.microsoft.com/office/powerpoint/2010/main" val="33242156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73C8A-7F7F-06B3-B19E-5C902FD18708}"/>
              </a:ext>
            </a:extLst>
          </p:cNvPr>
          <p:cNvSpPr>
            <a:spLocks noGrp="1"/>
          </p:cNvSpPr>
          <p:nvPr>
            <p:ph type="ctrTitle"/>
          </p:nvPr>
        </p:nvSpPr>
        <p:spPr/>
        <p:txBody>
          <a:bodyPr/>
          <a:lstStyle/>
          <a:p>
            <a:pPr marR="0" lvl="0" rtl="0"/>
            <a:r>
              <a:rPr lang="en-US" dirty="0"/>
              <a:t>CITIZEN SUITS</a:t>
            </a:r>
          </a:p>
        </p:txBody>
      </p:sp>
      <p:sp>
        <p:nvSpPr>
          <p:cNvPr id="5" name="Subtitle 4">
            <a:extLst>
              <a:ext uri="{FF2B5EF4-FFF2-40B4-BE49-F238E27FC236}">
                <a16:creationId xmlns:a16="http://schemas.microsoft.com/office/drawing/2014/main" id="{9347DF3C-D805-CD5F-4323-08EDD0D4E823}"/>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85BB813E-FF56-E503-7A11-555F65155737}"/>
              </a:ext>
            </a:extLst>
          </p:cNvPr>
          <p:cNvSpPr>
            <a:spLocks noGrp="1"/>
          </p:cNvSpPr>
          <p:nvPr>
            <p:ph type="sldNum" sz="quarter" idx="12"/>
          </p:nvPr>
        </p:nvSpPr>
        <p:spPr/>
        <p:txBody>
          <a:bodyPr/>
          <a:lstStyle/>
          <a:p>
            <a:fld id="{128D65DF-57F1-493D-9070-074D53E5F4A3}" type="slidenum">
              <a:rPr lang="en-US" smtClean="0"/>
              <a:t>58</a:t>
            </a:fld>
            <a:endParaRPr lang="en-US"/>
          </a:p>
        </p:txBody>
      </p:sp>
    </p:spTree>
    <p:extLst>
      <p:ext uri="{BB962C8B-B14F-4D97-AF65-F5344CB8AC3E}">
        <p14:creationId xmlns:p14="http://schemas.microsoft.com/office/powerpoint/2010/main" val="36032895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24269-FEA4-EE40-5506-C0255F2F20B8}"/>
              </a:ext>
            </a:extLst>
          </p:cNvPr>
          <p:cNvSpPr>
            <a:spLocks noGrp="1"/>
          </p:cNvSpPr>
          <p:nvPr>
            <p:ph type="title"/>
          </p:nvPr>
        </p:nvSpPr>
        <p:spPr/>
        <p:txBody>
          <a:bodyPr/>
          <a:lstStyle/>
          <a:p>
            <a:pPr marR="0" lvl="0" rtl="0"/>
            <a:r>
              <a:rPr lang="en-US" dirty="0"/>
              <a:t>Even if the EPA does not enforce against excluded entities, are there are threats?</a:t>
            </a:r>
          </a:p>
        </p:txBody>
      </p:sp>
      <p:sp>
        <p:nvSpPr>
          <p:cNvPr id="3" name="Text Placeholder 2">
            <a:extLst>
              <a:ext uri="{FF2B5EF4-FFF2-40B4-BE49-F238E27FC236}">
                <a16:creationId xmlns:a16="http://schemas.microsoft.com/office/drawing/2014/main" id="{887D031E-0AA2-7540-3F98-A6D84015C5EB}"/>
              </a:ext>
            </a:extLst>
          </p:cNvPr>
          <p:cNvSpPr>
            <a:spLocks noGrp="1"/>
          </p:cNvSpPr>
          <p:nvPr>
            <p:ph type="body" idx="1"/>
          </p:nvPr>
        </p:nvSpPr>
        <p:spPr/>
        <p:txBody>
          <a:bodyPr>
            <a:normAutofit fontScale="92500" lnSpcReduction="10000"/>
          </a:bodyPr>
          <a:lstStyle/>
          <a:p>
            <a:pPr marR="0" lvl="0" rtl="0"/>
            <a:r>
              <a:rPr lang="en-US" dirty="0"/>
              <a:t>EPA itself has recently affirmed that the “independent enforcement authority” furnished by the citizen-suit provision cannot be displaced by a permitting authority's decision not to pursue enforcement. 78 Fed. Reg. 12477, 12486-12487 (2013). </a:t>
            </a:r>
          </a:p>
          <a:p>
            <a:pPr marR="0" lvl="0" rtl="0"/>
            <a:r>
              <a:rPr lang="en-US" dirty="0"/>
              <a:t>The Solicitor General is therefore quite right to acknowledge that the availability of citizen suits made it necessary for EPA, in seeking to mitigate the unreasonableness of its greenhouse-gas-inclusive interpretation, to go beyond merely exercising its enforcement discretion. See Tr. of Oral Arg. 87-88.</a:t>
            </a:r>
          </a:p>
          <a:p>
            <a:pPr marR="0" lvl="0" rtl="0"/>
            <a:r>
              <a:rPr lang="en-US" dirty="0"/>
              <a:t>[61]	For similar reasons, Morton v. Ruiz, 415 U.S. 199, 94 S. Ct. 1055, 39 L. Ed. 2d 270 (1974)-to which the Solicitor General points as the best case supporting the Tailoring Rule, see Tr. of Oral Arg. 71, 80-81-is irrelevant. </a:t>
            </a:r>
          </a:p>
        </p:txBody>
      </p:sp>
      <p:sp>
        <p:nvSpPr>
          <p:cNvPr id="4" name="Slide Number Placeholder 3">
            <a:extLst>
              <a:ext uri="{FF2B5EF4-FFF2-40B4-BE49-F238E27FC236}">
                <a16:creationId xmlns:a16="http://schemas.microsoft.com/office/drawing/2014/main" id="{ACF69E5F-D044-7D3F-B042-0EB9FAB0380D}"/>
              </a:ext>
            </a:extLst>
          </p:cNvPr>
          <p:cNvSpPr>
            <a:spLocks noGrp="1"/>
          </p:cNvSpPr>
          <p:nvPr>
            <p:ph type="sldNum" sz="quarter" idx="12"/>
          </p:nvPr>
        </p:nvSpPr>
        <p:spPr/>
        <p:txBody>
          <a:bodyPr/>
          <a:lstStyle/>
          <a:p>
            <a:fld id="{128D65DF-57F1-493D-9070-074D53E5F4A3}" type="slidenum">
              <a:rPr lang="en-US" smtClean="0"/>
              <a:t>59</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9631F06C-DC3B-0869-7F66-4A595891AAC5}"/>
                  </a:ext>
                </a:extLst>
              </p14:cNvPr>
              <p14:cNvContentPartPr/>
              <p14:nvPr/>
            </p14:nvContentPartPr>
            <p14:xfrm>
              <a:off x="0" y="366480"/>
              <a:ext cx="10387080" cy="1446840"/>
            </p14:xfrm>
          </p:contentPart>
        </mc:Choice>
        <mc:Fallback>
          <p:pic>
            <p:nvPicPr>
              <p:cNvPr id="5" name="Ink 4">
                <a:extLst>
                  <a:ext uri="{FF2B5EF4-FFF2-40B4-BE49-F238E27FC236}">
                    <a16:creationId xmlns:a16="http://schemas.microsoft.com/office/drawing/2014/main" id="{9631F06C-DC3B-0869-7F66-4A595891AAC5}"/>
                  </a:ext>
                </a:extLst>
              </p:cNvPr>
              <p:cNvPicPr/>
              <p:nvPr/>
            </p:nvPicPr>
            <p:blipFill>
              <a:blip r:embed="rId3"/>
              <a:stretch>
                <a:fillRect/>
              </a:stretch>
            </p:blipFill>
            <p:spPr>
              <a:xfrm>
                <a:off x="-9360" y="357120"/>
                <a:ext cx="10405800" cy="1465560"/>
              </a:xfrm>
              <a:prstGeom prst="rect">
                <a:avLst/>
              </a:prstGeom>
            </p:spPr>
          </p:pic>
        </mc:Fallback>
      </mc:AlternateContent>
    </p:spTree>
    <p:extLst>
      <p:ext uri="{BB962C8B-B14F-4D97-AF65-F5344CB8AC3E}">
        <p14:creationId xmlns:p14="http://schemas.microsoft.com/office/powerpoint/2010/main" val="2283397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868D4-9559-F82D-B58A-DD7EBDBFE2F0}"/>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is the role of the states in Title I?</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B113CE2A-14DC-1DFA-7440-D46F9C1BBBB6}"/>
              </a:ext>
            </a:extLst>
          </p:cNvPr>
          <p:cNvSpPr>
            <a:spLocks noGrp="1"/>
          </p:cNvSpPr>
          <p:nvPr>
            <p:ph type="body" idx="1"/>
          </p:nvPr>
        </p:nvSpPr>
        <p:spPr/>
        <p:txBody>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States have primary responsibility for implementing the NAAQS by developing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State implementation plans</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42 U.S.C. § 7410. A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0D5C892E-8C79-8912-84EB-7059404FCA18}"/>
              </a:ext>
            </a:extLst>
          </p:cNvPr>
          <p:cNvSpPr>
            <a:spLocks noGrp="1"/>
          </p:cNvSpPr>
          <p:nvPr>
            <p:ph type="sldNum" sz="quarter" idx="12"/>
          </p:nvPr>
        </p:nvSpPr>
        <p:spPr/>
        <p:txBody>
          <a:bodyPr/>
          <a:lstStyle/>
          <a:p>
            <a:fld id="{128D65DF-57F1-493D-9070-074D53E5F4A3}" type="slidenum">
              <a:rPr lang="en-US" smtClean="0"/>
              <a:t>6</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BF8502D1-1480-4426-10E1-DC0240A44FC6}"/>
                  </a:ext>
                </a:extLst>
              </p14:cNvPr>
              <p14:cNvContentPartPr/>
              <p14:nvPr/>
            </p14:nvContentPartPr>
            <p14:xfrm>
              <a:off x="2788200" y="2102760"/>
              <a:ext cx="4278960" cy="735840"/>
            </p14:xfrm>
          </p:contentPart>
        </mc:Choice>
        <mc:Fallback xmlns="">
          <p:pic>
            <p:nvPicPr>
              <p:cNvPr id="5" name="Ink 4">
                <a:extLst>
                  <a:ext uri="{FF2B5EF4-FFF2-40B4-BE49-F238E27FC236}">
                    <a16:creationId xmlns:a16="http://schemas.microsoft.com/office/drawing/2014/main" id="{BF8502D1-1480-4426-10E1-DC0240A44FC6}"/>
                  </a:ext>
                </a:extLst>
              </p:cNvPr>
              <p:cNvPicPr/>
              <p:nvPr/>
            </p:nvPicPr>
            <p:blipFill>
              <a:blip r:embed="rId3"/>
              <a:stretch>
                <a:fillRect/>
              </a:stretch>
            </p:blipFill>
            <p:spPr>
              <a:xfrm>
                <a:off x="2778840" y="2093400"/>
                <a:ext cx="4297680" cy="754560"/>
              </a:xfrm>
              <a:prstGeom prst="rect">
                <a:avLst/>
              </a:prstGeom>
            </p:spPr>
          </p:pic>
        </mc:Fallback>
      </mc:AlternateContent>
    </p:spTree>
    <p:extLst>
      <p:ext uri="{BB962C8B-B14F-4D97-AF65-F5344CB8AC3E}">
        <p14:creationId xmlns:p14="http://schemas.microsoft.com/office/powerpoint/2010/main" val="16543074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29769-D291-006E-DE68-A73F4E764536}"/>
              </a:ext>
            </a:extLst>
          </p:cNvPr>
          <p:cNvSpPr>
            <a:spLocks noGrp="1"/>
          </p:cNvSpPr>
          <p:nvPr>
            <p:ph type="title"/>
          </p:nvPr>
        </p:nvSpPr>
        <p:spPr/>
        <p:txBody>
          <a:bodyPr/>
          <a:lstStyle/>
          <a:p>
            <a:pPr marR="0" lvl="0" rtl="0"/>
            <a:r>
              <a:rPr lang="en-US" dirty="0"/>
              <a:t>What was Ruiz about that is not relevant in this case?</a:t>
            </a:r>
          </a:p>
        </p:txBody>
      </p:sp>
      <p:sp>
        <p:nvSpPr>
          <p:cNvPr id="3" name="Text Placeholder 2">
            <a:extLst>
              <a:ext uri="{FF2B5EF4-FFF2-40B4-BE49-F238E27FC236}">
                <a16:creationId xmlns:a16="http://schemas.microsoft.com/office/drawing/2014/main" id="{3936E43C-5C0E-C5E2-ACBB-3CB57783B8E4}"/>
              </a:ext>
            </a:extLst>
          </p:cNvPr>
          <p:cNvSpPr>
            <a:spLocks noGrp="1"/>
          </p:cNvSpPr>
          <p:nvPr>
            <p:ph type="body" idx="1"/>
          </p:nvPr>
        </p:nvSpPr>
        <p:spPr/>
        <p:txBody>
          <a:bodyPr>
            <a:normAutofit fontScale="92500" lnSpcReduction="20000"/>
          </a:bodyPr>
          <a:lstStyle/>
          <a:p>
            <a:pPr marR="0" lvl="0" rtl="0"/>
            <a:r>
              <a:rPr lang="en-US" dirty="0"/>
              <a:t>In Ruiz, Congress had appropriated funds for the Bureau of Indian Affairs to spend on providing assistance to “'Indians throughout the United States'” and had not “impose[d] any geographical limitation on the availability of general assistance benefits. Although we held the Bureau could not deny benefits to off-reservation Indians because it had not published its eligibility criteria, we stated in dictum that </a:t>
            </a:r>
            <a:r>
              <a:rPr lang="en-US" dirty="0">
                <a:highlight>
                  <a:srgbClr val="FFFF00"/>
                </a:highlight>
              </a:rPr>
              <a:t>the Bureau could, if it followed proper administrative procedures, “create reasonable classifications and eligibility requirements in order to allocate the limited funds available.” </a:t>
            </a:r>
            <a:r>
              <a:rPr lang="en-US" dirty="0"/>
              <a:t>That dictum stands only for the unremarkable proposition that an agency may adopt policies to prioritize its expenditures within the bounds established by Congress. </a:t>
            </a:r>
            <a:r>
              <a:rPr lang="en-US" dirty="0">
                <a:highlight>
                  <a:srgbClr val="FFFF00"/>
                </a:highlight>
              </a:rPr>
              <a:t>Nothing in Ruiz remotely authorizes an agency to modify unambiguous requirements imposed by a federal statute. An agency confronting resource constraints may change its own conduct, but it cannot change the law.</a:t>
            </a:r>
          </a:p>
        </p:txBody>
      </p:sp>
      <p:sp>
        <p:nvSpPr>
          <p:cNvPr id="4" name="Slide Number Placeholder 3">
            <a:extLst>
              <a:ext uri="{FF2B5EF4-FFF2-40B4-BE49-F238E27FC236}">
                <a16:creationId xmlns:a16="http://schemas.microsoft.com/office/drawing/2014/main" id="{90BB822E-B782-1D65-0A13-E8D57E85160E}"/>
              </a:ext>
            </a:extLst>
          </p:cNvPr>
          <p:cNvSpPr>
            <a:spLocks noGrp="1"/>
          </p:cNvSpPr>
          <p:nvPr>
            <p:ph type="sldNum" sz="quarter" idx="12"/>
          </p:nvPr>
        </p:nvSpPr>
        <p:spPr/>
        <p:txBody>
          <a:bodyPr/>
          <a:lstStyle/>
          <a:p>
            <a:fld id="{128D65DF-57F1-493D-9070-074D53E5F4A3}" type="slidenum">
              <a:rPr lang="en-US" smtClean="0"/>
              <a:t>60</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90A856BA-32E4-4015-42DB-47CA47DC531D}"/>
                  </a:ext>
                </a:extLst>
              </p14:cNvPr>
              <p14:cNvContentPartPr/>
              <p14:nvPr/>
            </p14:nvContentPartPr>
            <p14:xfrm>
              <a:off x="1207080" y="2613600"/>
              <a:ext cx="9929160" cy="3194280"/>
            </p14:xfrm>
          </p:contentPart>
        </mc:Choice>
        <mc:Fallback>
          <p:pic>
            <p:nvPicPr>
              <p:cNvPr id="5" name="Ink 4">
                <a:extLst>
                  <a:ext uri="{FF2B5EF4-FFF2-40B4-BE49-F238E27FC236}">
                    <a16:creationId xmlns:a16="http://schemas.microsoft.com/office/drawing/2014/main" id="{90A856BA-32E4-4015-42DB-47CA47DC531D}"/>
                  </a:ext>
                </a:extLst>
              </p:cNvPr>
              <p:cNvPicPr/>
              <p:nvPr/>
            </p:nvPicPr>
            <p:blipFill>
              <a:blip r:embed="rId3"/>
              <a:stretch>
                <a:fillRect/>
              </a:stretch>
            </p:blipFill>
            <p:spPr>
              <a:xfrm>
                <a:off x="1197720" y="2604240"/>
                <a:ext cx="9947880" cy="3213000"/>
              </a:xfrm>
              <a:prstGeom prst="rect">
                <a:avLst/>
              </a:prstGeom>
            </p:spPr>
          </p:pic>
        </mc:Fallback>
      </mc:AlternateContent>
    </p:spTree>
    <p:extLst>
      <p:ext uri="{BB962C8B-B14F-4D97-AF65-F5344CB8AC3E}">
        <p14:creationId xmlns:p14="http://schemas.microsoft.com/office/powerpoint/2010/main" val="14403512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FA9CD-B84F-7E05-73F9-275054F86402}"/>
              </a:ext>
            </a:extLst>
          </p:cNvPr>
          <p:cNvSpPr>
            <a:spLocks noGrp="1"/>
          </p:cNvSpPr>
          <p:nvPr>
            <p:ph type="title"/>
          </p:nvPr>
        </p:nvSpPr>
        <p:spPr/>
        <p:txBody>
          <a:bodyPr/>
          <a:lstStyle/>
          <a:p>
            <a:pPr marR="0" lvl="0" rtl="0"/>
            <a:r>
              <a:rPr lang="en-US" dirty="0"/>
              <a:t>Why does the Tailoring Rule Violate Separation of Powers?</a:t>
            </a:r>
          </a:p>
        </p:txBody>
      </p:sp>
      <p:sp>
        <p:nvSpPr>
          <p:cNvPr id="3" name="Text Placeholder 2">
            <a:extLst>
              <a:ext uri="{FF2B5EF4-FFF2-40B4-BE49-F238E27FC236}">
                <a16:creationId xmlns:a16="http://schemas.microsoft.com/office/drawing/2014/main" id="{7C965011-E3AE-B0ED-A1BF-AC18E97C1C9B}"/>
              </a:ext>
            </a:extLst>
          </p:cNvPr>
          <p:cNvSpPr>
            <a:spLocks noGrp="1"/>
          </p:cNvSpPr>
          <p:nvPr>
            <p:ph type="body" idx="1"/>
          </p:nvPr>
        </p:nvSpPr>
        <p:spPr>
          <a:xfrm>
            <a:off x="512466" y="1825625"/>
            <a:ext cx="10841334" cy="4351338"/>
          </a:xfrm>
        </p:spPr>
        <p:txBody>
          <a:bodyPr>
            <a:normAutofit fontScale="92500" lnSpcReduction="20000"/>
          </a:bodyPr>
          <a:lstStyle/>
          <a:p>
            <a:pPr marR="0" lvl="0" rtl="0"/>
            <a:r>
              <a:rPr lang="en-US" dirty="0"/>
              <a:t>[62]	Were we to recognize the authority claimed by EPA in the Tailoring Rule, we would deal a severe blow to the Constitution's separation of powers. Under our system of government, Congress makes laws and the President, acting at times through agencies like EPA, “faithfully execute[s]” them. </a:t>
            </a:r>
            <a:r>
              <a:rPr lang="en-US" dirty="0">
                <a:highlight>
                  <a:srgbClr val="FFFF00"/>
                </a:highlight>
              </a:rPr>
              <a:t>The power of executing the laws necessarily includes both authority and responsibility to resolve some questions left open by Congress that arise during the law's administration. But it does not include a power to revise clear statutory terms that turn out not to work in practice. </a:t>
            </a:r>
          </a:p>
          <a:p>
            <a:pPr marR="0" lvl="0" rtl="0"/>
            <a:r>
              <a:rPr lang="en-US" dirty="0"/>
              <a:t>[</a:t>
            </a:r>
            <a:r>
              <a:rPr lang="en-US" dirty="0">
                <a:highlight>
                  <a:srgbClr val="FFFF00"/>
                </a:highlight>
              </a:rPr>
              <a:t>63]	In the Tailoring Rule, EPA asserts newfound authority to regulate millions of small sources-including retail stores, offices, apartment buildings, shopping centers, schools, and churches-and to decide, on an ongoing basis and without regard for the thresholds prescribed by Congress, how many of those sources to regulate. We are not willing to stand on the dock and wave goodbye as EPA embarks on this multiyear voyage of discovery. </a:t>
            </a:r>
          </a:p>
        </p:txBody>
      </p:sp>
      <p:sp>
        <p:nvSpPr>
          <p:cNvPr id="4" name="Slide Number Placeholder 3">
            <a:extLst>
              <a:ext uri="{FF2B5EF4-FFF2-40B4-BE49-F238E27FC236}">
                <a16:creationId xmlns:a16="http://schemas.microsoft.com/office/drawing/2014/main" id="{2F2522A4-8A3D-01AD-EDD2-90C9139734C2}"/>
              </a:ext>
            </a:extLst>
          </p:cNvPr>
          <p:cNvSpPr>
            <a:spLocks noGrp="1"/>
          </p:cNvSpPr>
          <p:nvPr>
            <p:ph type="sldNum" sz="quarter" idx="12"/>
          </p:nvPr>
        </p:nvSpPr>
        <p:spPr/>
        <p:txBody>
          <a:bodyPr/>
          <a:lstStyle/>
          <a:p>
            <a:fld id="{128D65DF-57F1-493D-9070-074D53E5F4A3}" type="slidenum">
              <a:rPr lang="en-US" smtClean="0"/>
              <a:t>61</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34B7C474-0E24-CC6C-EC75-BF4F64427DF3}"/>
                  </a:ext>
                </a:extLst>
              </p14:cNvPr>
              <p14:cNvContentPartPr/>
              <p14:nvPr/>
            </p14:nvContentPartPr>
            <p14:xfrm>
              <a:off x="1108800" y="4253400"/>
              <a:ext cx="10173600" cy="1773720"/>
            </p14:xfrm>
          </p:contentPart>
        </mc:Choice>
        <mc:Fallback>
          <p:pic>
            <p:nvPicPr>
              <p:cNvPr id="5" name="Ink 4">
                <a:extLst>
                  <a:ext uri="{FF2B5EF4-FFF2-40B4-BE49-F238E27FC236}">
                    <a16:creationId xmlns:a16="http://schemas.microsoft.com/office/drawing/2014/main" id="{34B7C474-0E24-CC6C-EC75-BF4F64427DF3}"/>
                  </a:ext>
                </a:extLst>
              </p:cNvPr>
              <p:cNvPicPr/>
              <p:nvPr/>
            </p:nvPicPr>
            <p:blipFill>
              <a:blip r:embed="rId3"/>
              <a:stretch>
                <a:fillRect/>
              </a:stretch>
            </p:blipFill>
            <p:spPr>
              <a:xfrm>
                <a:off x="1099440" y="4244040"/>
                <a:ext cx="10192320" cy="1792440"/>
              </a:xfrm>
              <a:prstGeom prst="rect">
                <a:avLst/>
              </a:prstGeom>
            </p:spPr>
          </p:pic>
        </mc:Fallback>
      </mc:AlternateContent>
    </p:spTree>
    <p:extLst>
      <p:ext uri="{BB962C8B-B14F-4D97-AF65-F5344CB8AC3E}">
        <p14:creationId xmlns:p14="http://schemas.microsoft.com/office/powerpoint/2010/main" val="14769553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8436B-5D1F-5EB0-5235-881912999518}"/>
              </a:ext>
            </a:extLst>
          </p:cNvPr>
          <p:cNvSpPr>
            <a:spLocks noGrp="1"/>
          </p:cNvSpPr>
          <p:nvPr>
            <p:ph type="title"/>
          </p:nvPr>
        </p:nvSpPr>
        <p:spPr/>
        <p:txBody>
          <a:bodyPr/>
          <a:lstStyle/>
          <a:p>
            <a:pPr marR="0" lvl="0" rtl="0"/>
            <a:r>
              <a:rPr lang="en-US" dirty="0"/>
              <a:t>Where does Chevron fail in this case?</a:t>
            </a:r>
          </a:p>
        </p:txBody>
      </p:sp>
      <p:sp>
        <p:nvSpPr>
          <p:cNvPr id="3" name="Text Placeholder 2">
            <a:extLst>
              <a:ext uri="{FF2B5EF4-FFF2-40B4-BE49-F238E27FC236}">
                <a16:creationId xmlns:a16="http://schemas.microsoft.com/office/drawing/2014/main" id="{F3370377-624F-5B54-6147-7A6A64BE8D2B}"/>
              </a:ext>
            </a:extLst>
          </p:cNvPr>
          <p:cNvSpPr>
            <a:spLocks noGrp="1"/>
          </p:cNvSpPr>
          <p:nvPr>
            <p:ph type="body" idx="1"/>
          </p:nvPr>
        </p:nvSpPr>
        <p:spPr/>
        <p:txBody>
          <a:bodyPr>
            <a:normAutofit fontScale="85000" lnSpcReduction="20000"/>
          </a:bodyPr>
          <a:lstStyle/>
          <a:p>
            <a:pPr marR="0" lvl="0" rtl="0"/>
            <a:r>
              <a:rPr lang="en-US" dirty="0"/>
              <a:t>We reaffirm the core administrative-law principle that an agency may not rewrite clear statutory terms to suit its own sense of how the statute should operate. EPA therefore lacked authority to “tailor” the Act's unambiguous numerical thresholds to accommodate its greenhouse-gas-inclusive interpretation of the permitting triggers. </a:t>
            </a:r>
            <a:r>
              <a:rPr lang="en-US" dirty="0">
                <a:highlight>
                  <a:srgbClr val="FFFF00"/>
                </a:highlight>
              </a:rPr>
              <a:t>Instead, the need to rewrite clear provisions of the statute should have alerted EPA that it had taken a wrong interpretive turn. </a:t>
            </a:r>
            <a:r>
              <a:rPr lang="en-US" dirty="0"/>
              <a:t>Agencies are not free to “adopt . . . unreasonable interpretations of statutory provisions and then edit other statutory provisions to mitigate the unreasonableness.” App. 175, , 2012 WL 6621785, *16 (Kavanaugh, J., dissenting from denial of rehearing </a:t>
            </a:r>
            <a:r>
              <a:rPr lang="en-US" dirty="0" err="1"/>
              <a:t>en</a:t>
            </a:r>
            <a:r>
              <a:rPr lang="en-US" dirty="0"/>
              <a:t> banc). </a:t>
            </a:r>
            <a:r>
              <a:rPr lang="en-US" dirty="0">
                <a:highlight>
                  <a:srgbClr val="FFFF00"/>
                </a:highlight>
              </a:rPr>
              <a:t>Because the Tailoring Rule cannot save EPA's interpretation of the triggers, that interpretation was impermissible under Chevron. </a:t>
            </a:r>
            <a:r>
              <a:rPr lang="en-US" dirty="0"/>
              <a:t>*fn8</a:t>
            </a:r>
          </a:p>
          <a:p>
            <a:pPr marR="0" lvl="0" rtl="0"/>
            <a:r>
              <a:rPr lang="en-US" dirty="0"/>
              <a:t>[64]	</a:t>
            </a:r>
          </a:p>
          <a:p>
            <a:pPr marR="0" lvl="0" rtl="0"/>
            <a:r>
              <a:rPr lang="en-US" dirty="0"/>
              <a:t>[65]	For the reasons we have given, EPA overstepped its statutory authority when it decided that a source could become subject to PSD or Title V permitting by reason of its greenhouse-gas emissions. </a:t>
            </a:r>
          </a:p>
        </p:txBody>
      </p:sp>
      <p:sp>
        <p:nvSpPr>
          <p:cNvPr id="4" name="Slide Number Placeholder 3">
            <a:extLst>
              <a:ext uri="{FF2B5EF4-FFF2-40B4-BE49-F238E27FC236}">
                <a16:creationId xmlns:a16="http://schemas.microsoft.com/office/drawing/2014/main" id="{F59EC505-14AF-B967-D573-1197D136328A}"/>
              </a:ext>
            </a:extLst>
          </p:cNvPr>
          <p:cNvSpPr>
            <a:spLocks noGrp="1"/>
          </p:cNvSpPr>
          <p:nvPr>
            <p:ph type="sldNum" sz="quarter" idx="12"/>
          </p:nvPr>
        </p:nvSpPr>
        <p:spPr/>
        <p:txBody>
          <a:bodyPr/>
          <a:lstStyle/>
          <a:p>
            <a:fld id="{128D65DF-57F1-493D-9070-074D53E5F4A3}" type="slidenum">
              <a:rPr lang="en-US" smtClean="0"/>
              <a:t>62</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E244FCEE-C40C-9775-6A53-98438CD3C520}"/>
                  </a:ext>
                </a:extLst>
              </p14:cNvPr>
              <p14:cNvContentPartPr/>
              <p14:nvPr/>
            </p14:nvContentPartPr>
            <p14:xfrm>
              <a:off x="5057640" y="456840"/>
              <a:ext cx="2066760" cy="1059120"/>
            </p14:xfrm>
          </p:contentPart>
        </mc:Choice>
        <mc:Fallback>
          <p:pic>
            <p:nvPicPr>
              <p:cNvPr id="5" name="Ink 4">
                <a:extLst>
                  <a:ext uri="{FF2B5EF4-FFF2-40B4-BE49-F238E27FC236}">
                    <a16:creationId xmlns:a16="http://schemas.microsoft.com/office/drawing/2014/main" id="{E244FCEE-C40C-9775-6A53-98438CD3C520}"/>
                  </a:ext>
                </a:extLst>
              </p:cNvPr>
              <p:cNvPicPr/>
              <p:nvPr/>
            </p:nvPicPr>
            <p:blipFill>
              <a:blip r:embed="rId3"/>
              <a:stretch>
                <a:fillRect/>
              </a:stretch>
            </p:blipFill>
            <p:spPr>
              <a:xfrm>
                <a:off x="5048280" y="447480"/>
                <a:ext cx="2085480" cy="1077840"/>
              </a:xfrm>
              <a:prstGeom prst="rect">
                <a:avLst/>
              </a:prstGeom>
            </p:spPr>
          </p:pic>
        </mc:Fallback>
      </mc:AlternateContent>
    </p:spTree>
    <p:extLst>
      <p:ext uri="{BB962C8B-B14F-4D97-AF65-F5344CB8AC3E}">
        <p14:creationId xmlns:p14="http://schemas.microsoft.com/office/powerpoint/2010/main" val="42030415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F0FE9-0521-89A1-7E22-EA8027E22D6A}"/>
              </a:ext>
            </a:extLst>
          </p:cNvPr>
          <p:cNvSpPr>
            <a:spLocks noGrp="1"/>
          </p:cNvSpPr>
          <p:nvPr>
            <p:ph type="title"/>
          </p:nvPr>
        </p:nvSpPr>
        <p:spPr/>
        <p:txBody>
          <a:bodyPr>
            <a:normAutofit/>
          </a:bodyPr>
          <a:lstStyle/>
          <a:p>
            <a:pPr marR="0" lvl="0" rtl="0"/>
            <a:r>
              <a:rPr lang="en-US" dirty="0"/>
              <a:t>“Anyway” Sources and BACT</a:t>
            </a:r>
          </a:p>
        </p:txBody>
      </p:sp>
      <p:sp>
        <p:nvSpPr>
          <p:cNvPr id="3" name="Text Placeholder 2">
            <a:extLst>
              <a:ext uri="{FF2B5EF4-FFF2-40B4-BE49-F238E27FC236}">
                <a16:creationId xmlns:a16="http://schemas.microsoft.com/office/drawing/2014/main" id="{824FAB7D-DD8D-472E-DBAB-8DF70F9DF0B1}"/>
              </a:ext>
            </a:extLst>
          </p:cNvPr>
          <p:cNvSpPr>
            <a:spLocks noGrp="1"/>
          </p:cNvSpPr>
          <p:nvPr>
            <p:ph type="body" idx="1"/>
          </p:nvPr>
        </p:nvSpPr>
        <p:spPr/>
        <p:txBody>
          <a:bodyPr>
            <a:normAutofit fontScale="85000" lnSpcReduction="10000"/>
          </a:bodyPr>
          <a:lstStyle/>
          <a:p>
            <a:pPr marR="0" lvl="0" rtl="0"/>
            <a:r>
              <a:rPr lang="en-US" dirty="0">
                <a:highlight>
                  <a:srgbClr val="FFFF00"/>
                </a:highlight>
              </a:rPr>
              <a:t>But what about “anyway” sources, those that would need permits based on their emissions of more conventional pollutants (such as particulate matter)? </a:t>
            </a:r>
            <a:r>
              <a:rPr lang="en-US" dirty="0"/>
              <a:t>We now consider whether EPA reasonably interpreted the Act to require those sources to comply with “best available control technology” emission standards for greenhouse gases.</a:t>
            </a:r>
          </a:p>
          <a:p>
            <a:pPr marR="0" lvl="0" rtl="0"/>
            <a:r>
              <a:rPr lang="en-US" dirty="0"/>
              <a:t>[67]	To obtain a PSD permit, a source must be “subject to the best available control technology” for “each pollutant subject to regulation under [the Act]” that it emits. § 7475(a)(4). The Act defines BACT as “an emission limitation based on the maximum degree of reduction of each pollutant subject to regulation” that is “achievable . . . through application of production processes and available methods, systems, and techniques, including fuel cleaning, clean fuels, or treatment or innovative fuel combustion techniques.” § 7479(3). </a:t>
            </a:r>
            <a:r>
              <a:rPr lang="en-US" dirty="0">
                <a:highlight>
                  <a:srgbClr val="FFFF00"/>
                </a:highlight>
              </a:rPr>
              <a:t>BACT is determined “on a case-by-case basis, taking into account energy, environmental, and economic impacts and other costs.”</a:t>
            </a:r>
            <a:r>
              <a:rPr lang="en-US" dirty="0"/>
              <a:t> Ibid.</a:t>
            </a:r>
          </a:p>
        </p:txBody>
      </p:sp>
      <p:sp>
        <p:nvSpPr>
          <p:cNvPr id="4" name="Slide Number Placeholder 3">
            <a:extLst>
              <a:ext uri="{FF2B5EF4-FFF2-40B4-BE49-F238E27FC236}">
                <a16:creationId xmlns:a16="http://schemas.microsoft.com/office/drawing/2014/main" id="{0D3F9780-404E-0512-E6C8-E18A9DE05BF0}"/>
              </a:ext>
            </a:extLst>
          </p:cNvPr>
          <p:cNvSpPr>
            <a:spLocks noGrp="1"/>
          </p:cNvSpPr>
          <p:nvPr>
            <p:ph type="sldNum" sz="quarter" idx="12"/>
          </p:nvPr>
        </p:nvSpPr>
        <p:spPr/>
        <p:txBody>
          <a:bodyPr/>
          <a:lstStyle/>
          <a:p>
            <a:fld id="{128D65DF-57F1-493D-9070-074D53E5F4A3}" type="slidenum">
              <a:rPr lang="en-US" smtClean="0"/>
              <a:t>63</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D8A8B4AB-17C2-C34F-812A-610A8E4D94D7}"/>
                  </a:ext>
                </a:extLst>
              </p14:cNvPr>
              <p14:cNvContentPartPr/>
              <p14:nvPr/>
            </p14:nvContentPartPr>
            <p14:xfrm>
              <a:off x="595080" y="128160"/>
              <a:ext cx="10476360" cy="6144480"/>
            </p14:xfrm>
          </p:contentPart>
        </mc:Choice>
        <mc:Fallback>
          <p:pic>
            <p:nvPicPr>
              <p:cNvPr id="5" name="Ink 4">
                <a:extLst>
                  <a:ext uri="{FF2B5EF4-FFF2-40B4-BE49-F238E27FC236}">
                    <a16:creationId xmlns:a16="http://schemas.microsoft.com/office/drawing/2014/main" id="{D8A8B4AB-17C2-C34F-812A-610A8E4D94D7}"/>
                  </a:ext>
                </a:extLst>
              </p:cNvPr>
              <p:cNvPicPr/>
              <p:nvPr/>
            </p:nvPicPr>
            <p:blipFill>
              <a:blip r:embed="rId3"/>
              <a:stretch>
                <a:fillRect/>
              </a:stretch>
            </p:blipFill>
            <p:spPr>
              <a:xfrm>
                <a:off x="585720" y="118800"/>
                <a:ext cx="10495080" cy="6163200"/>
              </a:xfrm>
              <a:prstGeom prst="rect">
                <a:avLst/>
              </a:prstGeom>
            </p:spPr>
          </p:pic>
        </mc:Fallback>
      </mc:AlternateContent>
    </p:spTree>
    <p:extLst>
      <p:ext uri="{BB962C8B-B14F-4D97-AF65-F5344CB8AC3E}">
        <p14:creationId xmlns:p14="http://schemas.microsoft.com/office/powerpoint/2010/main" val="8871535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71305-CF61-AA44-AC8C-EFB63C8048CE}"/>
              </a:ext>
            </a:extLst>
          </p:cNvPr>
          <p:cNvSpPr>
            <a:spLocks noGrp="1"/>
          </p:cNvSpPr>
          <p:nvPr>
            <p:ph type="title"/>
          </p:nvPr>
        </p:nvSpPr>
        <p:spPr/>
        <p:txBody>
          <a:bodyPr/>
          <a:lstStyle/>
          <a:p>
            <a:pPr marR="0" lvl="0" rtl="0"/>
            <a:r>
              <a:rPr lang="en-US" dirty="0"/>
              <a:t>How is BACT fundamentally different for GHGs than for NAAQS pollutants?</a:t>
            </a:r>
          </a:p>
        </p:txBody>
      </p:sp>
      <p:sp>
        <p:nvSpPr>
          <p:cNvPr id="3" name="Text Placeholder 2">
            <a:extLst>
              <a:ext uri="{FF2B5EF4-FFF2-40B4-BE49-F238E27FC236}">
                <a16:creationId xmlns:a16="http://schemas.microsoft.com/office/drawing/2014/main" id="{240FA1FC-E8E1-D35E-0027-911A9739B4FA}"/>
              </a:ext>
            </a:extLst>
          </p:cNvPr>
          <p:cNvSpPr>
            <a:spLocks noGrp="1"/>
          </p:cNvSpPr>
          <p:nvPr>
            <p:ph type="body" idx="1"/>
          </p:nvPr>
        </p:nvSpPr>
        <p:spPr/>
        <p:txBody>
          <a:bodyPr>
            <a:normAutofit fontScale="77500" lnSpcReduction="20000"/>
          </a:bodyPr>
          <a:lstStyle/>
          <a:p>
            <a:pPr marR="0" lvl="0" rtl="0"/>
            <a:r>
              <a:rPr lang="en-US" dirty="0"/>
              <a:t>[68]	Some petitioners urge us to hold that EPA may never require BACT for greenhouse gases-even when a source must undergo PSD review based on its emissions of conventional pollutants-because BACT is fundamentally unsuited to greenhouse-gas regulation. </a:t>
            </a:r>
            <a:r>
              <a:rPr lang="en-US" dirty="0">
                <a:highlight>
                  <a:srgbClr val="FFFF00"/>
                </a:highlight>
              </a:rPr>
              <a:t>BACT, they say, has traditionally been about end-of-stack controls “such as catalytic converters or particle collectors”; but applying it to greenhouse gases will make it more about regulating energy use, which will enable regulators to control “every aspect of a facility's operation and design,” right down to the “light bulbs in the factory cafeteria.” </a:t>
            </a:r>
            <a:r>
              <a:rPr lang="en-US" dirty="0"/>
              <a:t>Brief for Petitioner Energy-Intensive Manufacturers Working Group on Greenhouse Gas Regulation et al. in No. 12-1254, p. 7; see Joint Reply Brief for Petitioners in No. 12-1248 etc., pp. 14-15 (“BACT for [greenhouse gases] becomes an unbounded exercise in command-and-control regulation” of everything from “efficient light bulbs” to “basic industrial processes”). But see Brief for Calpine Corp. as Amicus Curiae 10 (“[I]n Calpine's experience with 'anyway' sources, the [greenhouse-gas] analysis was only a small part of the overall permitting process”).</a:t>
            </a:r>
          </a:p>
          <a:p>
            <a:pPr marR="0" lvl="0" rtl="0"/>
            <a:r>
              <a:rPr lang="en-US" dirty="0"/>
              <a:t>[69]	EPA has published a guidance document that lends some credence to petitioners' fears. </a:t>
            </a:r>
          </a:p>
        </p:txBody>
      </p:sp>
      <p:sp>
        <p:nvSpPr>
          <p:cNvPr id="4" name="Slide Number Placeholder 3">
            <a:extLst>
              <a:ext uri="{FF2B5EF4-FFF2-40B4-BE49-F238E27FC236}">
                <a16:creationId xmlns:a16="http://schemas.microsoft.com/office/drawing/2014/main" id="{E875B497-09BF-72B2-541B-9AEC08337342}"/>
              </a:ext>
            </a:extLst>
          </p:cNvPr>
          <p:cNvSpPr>
            <a:spLocks noGrp="1"/>
          </p:cNvSpPr>
          <p:nvPr>
            <p:ph type="sldNum" sz="quarter" idx="12"/>
          </p:nvPr>
        </p:nvSpPr>
        <p:spPr/>
        <p:txBody>
          <a:bodyPr/>
          <a:lstStyle/>
          <a:p>
            <a:fld id="{128D65DF-57F1-493D-9070-074D53E5F4A3}" type="slidenum">
              <a:rPr lang="en-US" smtClean="0"/>
              <a:t>64</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44A15AFE-2EF4-103B-29FB-E3AA6A42A7D1}"/>
                  </a:ext>
                </a:extLst>
              </p14:cNvPr>
              <p14:cNvContentPartPr/>
              <p14:nvPr/>
            </p14:nvContentPartPr>
            <p14:xfrm>
              <a:off x="7099200" y="99720"/>
              <a:ext cx="4698360" cy="2787480"/>
            </p14:xfrm>
          </p:contentPart>
        </mc:Choice>
        <mc:Fallback>
          <p:pic>
            <p:nvPicPr>
              <p:cNvPr id="5" name="Ink 4">
                <a:extLst>
                  <a:ext uri="{FF2B5EF4-FFF2-40B4-BE49-F238E27FC236}">
                    <a16:creationId xmlns:a16="http://schemas.microsoft.com/office/drawing/2014/main" id="{44A15AFE-2EF4-103B-29FB-E3AA6A42A7D1}"/>
                  </a:ext>
                </a:extLst>
              </p:cNvPr>
              <p:cNvPicPr/>
              <p:nvPr/>
            </p:nvPicPr>
            <p:blipFill>
              <a:blip r:embed="rId3"/>
              <a:stretch>
                <a:fillRect/>
              </a:stretch>
            </p:blipFill>
            <p:spPr>
              <a:xfrm>
                <a:off x="7089840" y="90360"/>
                <a:ext cx="4717080" cy="2806200"/>
              </a:xfrm>
              <a:prstGeom prst="rect">
                <a:avLst/>
              </a:prstGeom>
            </p:spPr>
          </p:pic>
        </mc:Fallback>
      </mc:AlternateContent>
    </p:spTree>
    <p:extLst>
      <p:ext uri="{BB962C8B-B14F-4D97-AF65-F5344CB8AC3E}">
        <p14:creationId xmlns:p14="http://schemas.microsoft.com/office/powerpoint/2010/main" val="20707587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D07FF-64E4-0CF9-A2D3-A4BC395C70D4}"/>
              </a:ext>
            </a:extLst>
          </p:cNvPr>
          <p:cNvSpPr>
            <a:spLocks noGrp="1"/>
          </p:cNvSpPr>
          <p:nvPr>
            <p:ph type="title"/>
          </p:nvPr>
        </p:nvSpPr>
        <p:spPr/>
        <p:txBody>
          <a:bodyPr/>
          <a:lstStyle/>
          <a:p>
            <a:pPr marR="0" lvl="0" rtl="0"/>
            <a:r>
              <a:rPr lang="en-US" dirty="0"/>
              <a:t>What did EPA say would be the foundation of GHG BACT?</a:t>
            </a:r>
          </a:p>
        </p:txBody>
      </p:sp>
      <p:sp>
        <p:nvSpPr>
          <p:cNvPr id="3" name="Text Placeholder 2">
            <a:extLst>
              <a:ext uri="{FF2B5EF4-FFF2-40B4-BE49-F238E27FC236}">
                <a16:creationId xmlns:a16="http://schemas.microsoft.com/office/drawing/2014/main" id="{9B2180C6-0308-1864-1508-F1ABB65816A8}"/>
              </a:ext>
            </a:extLst>
          </p:cNvPr>
          <p:cNvSpPr>
            <a:spLocks noGrp="1"/>
          </p:cNvSpPr>
          <p:nvPr>
            <p:ph type="body" idx="1"/>
          </p:nvPr>
        </p:nvSpPr>
        <p:spPr/>
        <p:txBody>
          <a:bodyPr>
            <a:normAutofit fontScale="92500" lnSpcReduction="10000"/>
          </a:bodyPr>
          <a:lstStyle/>
          <a:p>
            <a:pPr marR="0" lvl="0" rtl="0"/>
            <a:r>
              <a:rPr lang="en-US" dirty="0"/>
              <a:t>It states that at least initially, </a:t>
            </a:r>
            <a:r>
              <a:rPr lang="en-US" dirty="0">
                <a:highlight>
                  <a:srgbClr val="FFFF00"/>
                </a:highlight>
              </a:rPr>
              <a:t>compulsory improvements in energy efficiency will be the “foundation” of greenhouse-gas BACT</a:t>
            </a:r>
            <a:r>
              <a:rPr lang="en-US" dirty="0"/>
              <a:t>, with more traditional end-of-stack controls either not used or “added as they become more available.” PSD and Title V Permitting Guidance for Greenhouse Gases 29 (Mar. 2011) </a:t>
            </a:r>
            <a:r>
              <a:rPr lang="en-US" dirty="0">
                <a:highlight>
                  <a:srgbClr val="FFFF00"/>
                </a:highlight>
              </a:rPr>
              <a:t>(“Because [other controls] tend to prove infeasible, energy efficiency measures dominate the [greenhouse-gas] BACT controls approved by the states and EPA”).</a:t>
            </a:r>
            <a:r>
              <a:rPr lang="en-US" dirty="0"/>
              <a:t> </a:t>
            </a:r>
          </a:p>
          <a:p>
            <a:pPr marR="0" lvl="0" rtl="0"/>
            <a:r>
              <a:rPr lang="en-US" dirty="0"/>
              <a:t>But EPA's guidance also states that BACT analysis should consider options other than energy efficiency, such as “carbon capture and storage.” Guidance 29, 32, 35-36, 42-43. </a:t>
            </a:r>
            <a:r>
              <a:rPr lang="en-US" dirty="0">
                <a:highlight>
                  <a:srgbClr val="FFFF00"/>
                </a:highlight>
              </a:rPr>
              <a:t>EPA argues that carbon capture is reasonably comparable to more traditional, end-of-stack BACT technologies, id., at 32, n. 86, and petitioners do not dispute that.</a:t>
            </a:r>
          </a:p>
        </p:txBody>
      </p:sp>
      <p:sp>
        <p:nvSpPr>
          <p:cNvPr id="4" name="Slide Number Placeholder 3">
            <a:extLst>
              <a:ext uri="{FF2B5EF4-FFF2-40B4-BE49-F238E27FC236}">
                <a16:creationId xmlns:a16="http://schemas.microsoft.com/office/drawing/2014/main" id="{636E0C33-F8F5-496C-C911-82D92E4DC6EF}"/>
              </a:ext>
            </a:extLst>
          </p:cNvPr>
          <p:cNvSpPr>
            <a:spLocks noGrp="1"/>
          </p:cNvSpPr>
          <p:nvPr>
            <p:ph type="sldNum" sz="quarter" idx="12"/>
          </p:nvPr>
        </p:nvSpPr>
        <p:spPr/>
        <p:txBody>
          <a:bodyPr/>
          <a:lstStyle/>
          <a:p>
            <a:fld id="{128D65DF-57F1-493D-9070-074D53E5F4A3}" type="slidenum">
              <a:rPr lang="en-US" smtClean="0"/>
              <a:t>65</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D50FF28C-8BDB-130A-C338-96D05F23BD15}"/>
                  </a:ext>
                </a:extLst>
              </p14:cNvPr>
              <p14:cNvContentPartPr/>
              <p14:nvPr/>
            </p14:nvContentPartPr>
            <p14:xfrm>
              <a:off x="1168920" y="479160"/>
              <a:ext cx="10394280" cy="5741280"/>
            </p14:xfrm>
          </p:contentPart>
        </mc:Choice>
        <mc:Fallback>
          <p:pic>
            <p:nvPicPr>
              <p:cNvPr id="5" name="Ink 4">
                <a:extLst>
                  <a:ext uri="{FF2B5EF4-FFF2-40B4-BE49-F238E27FC236}">
                    <a16:creationId xmlns:a16="http://schemas.microsoft.com/office/drawing/2014/main" id="{D50FF28C-8BDB-130A-C338-96D05F23BD15}"/>
                  </a:ext>
                </a:extLst>
              </p:cNvPr>
              <p:cNvPicPr/>
              <p:nvPr/>
            </p:nvPicPr>
            <p:blipFill>
              <a:blip r:embed="rId3"/>
              <a:stretch>
                <a:fillRect/>
              </a:stretch>
            </p:blipFill>
            <p:spPr>
              <a:xfrm>
                <a:off x="1159560" y="469800"/>
                <a:ext cx="10413000" cy="5760000"/>
              </a:xfrm>
              <a:prstGeom prst="rect">
                <a:avLst/>
              </a:prstGeom>
            </p:spPr>
          </p:pic>
        </mc:Fallback>
      </mc:AlternateContent>
    </p:spTree>
    <p:extLst>
      <p:ext uri="{BB962C8B-B14F-4D97-AF65-F5344CB8AC3E}">
        <p14:creationId xmlns:p14="http://schemas.microsoft.com/office/powerpoint/2010/main" val="7120467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FB45E-68A3-DBB0-E1FA-41DE3BB7540A}"/>
              </a:ext>
            </a:extLst>
          </p:cNvPr>
          <p:cNvSpPr>
            <a:spLocks noGrp="1"/>
          </p:cNvSpPr>
          <p:nvPr>
            <p:ph type="title"/>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What is the limit on BACT that would make it hard to apply to GHGs?</a:t>
            </a:r>
          </a:p>
        </p:txBody>
      </p:sp>
      <p:sp>
        <p:nvSpPr>
          <p:cNvPr id="3" name="Text Placeholder 2">
            <a:extLst>
              <a:ext uri="{FF2B5EF4-FFF2-40B4-BE49-F238E27FC236}">
                <a16:creationId xmlns:a16="http://schemas.microsoft.com/office/drawing/2014/main" id="{14BA6F10-1C6B-30C9-9141-0BE324286E9E}"/>
              </a:ext>
            </a:extLst>
          </p:cNvPr>
          <p:cNvSpPr>
            <a:spLocks noGrp="1"/>
          </p:cNvSpPr>
          <p:nvPr>
            <p:ph type="body" idx="1"/>
          </p:nvPr>
        </p:nvSpPr>
        <p:spPr/>
        <p:txBody>
          <a:bodyPr>
            <a:normAutofit lnSpcReduction="10000"/>
          </a:bodyPr>
          <a:lstStyle/>
          <a:p>
            <a:pPr marR="0" lvl="0" rtl="0"/>
            <a:r>
              <a:rPr lang="en-US" dirty="0"/>
              <a:t>[70]	Moreover, assuming without deciding that BACT may be used to force some improvements in energy efficiency, there are important limitations on BACT that may work to mitigate petitioners' concerns about “unbounded” regulatory authority. </a:t>
            </a:r>
          </a:p>
          <a:p>
            <a:pPr marR="0" lvl="0" rtl="0"/>
            <a:r>
              <a:rPr lang="en-US" dirty="0"/>
              <a:t>For one, BACT is based on “control technology” for the applicant's “proposed facility,” § 7475(a)(4); </a:t>
            </a:r>
            <a:r>
              <a:rPr lang="en-US" dirty="0">
                <a:highlight>
                  <a:srgbClr val="FFFF00"/>
                </a:highlight>
              </a:rPr>
              <a:t>therefore, it has long been held that BACT cannot be used to order a fundamental redesign of the facility. </a:t>
            </a:r>
          </a:p>
          <a:p>
            <a:pPr marR="0" lvl="0" rtl="0"/>
            <a:r>
              <a:rPr lang="en-US" dirty="0">
                <a:highlight>
                  <a:srgbClr val="FFFF00"/>
                </a:highlight>
              </a:rPr>
              <a:t>For another, EPA has long interpreted BACT as required only for pollutants that the source itself emits, accordingly, EPA acknowledges that BACT may not be used to require “reductions in a facility's demand for energy from the electric grid.”</a:t>
            </a:r>
            <a:endParaRPr lang="en-US" dirty="0"/>
          </a:p>
        </p:txBody>
      </p:sp>
      <p:sp>
        <p:nvSpPr>
          <p:cNvPr id="4" name="Slide Number Placeholder 3">
            <a:extLst>
              <a:ext uri="{FF2B5EF4-FFF2-40B4-BE49-F238E27FC236}">
                <a16:creationId xmlns:a16="http://schemas.microsoft.com/office/drawing/2014/main" id="{8B79B622-7920-C249-2624-F0ED5B47353C}"/>
              </a:ext>
            </a:extLst>
          </p:cNvPr>
          <p:cNvSpPr>
            <a:spLocks noGrp="1"/>
          </p:cNvSpPr>
          <p:nvPr>
            <p:ph type="sldNum" sz="quarter" idx="12"/>
          </p:nvPr>
        </p:nvSpPr>
        <p:spPr/>
        <p:txBody>
          <a:bodyPr/>
          <a:lstStyle/>
          <a:p>
            <a:fld id="{128D65DF-57F1-493D-9070-074D53E5F4A3}" type="slidenum">
              <a:rPr lang="en-US" smtClean="0"/>
              <a:t>66</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D31275A3-F7B5-E989-5B34-371BC41DC9DD}"/>
                  </a:ext>
                </a:extLst>
              </p14:cNvPr>
              <p14:cNvContentPartPr/>
              <p14:nvPr/>
            </p14:nvContentPartPr>
            <p14:xfrm>
              <a:off x="522720" y="3044520"/>
              <a:ext cx="11072880" cy="2964240"/>
            </p14:xfrm>
          </p:contentPart>
        </mc:Choice>
        <mc:Fallback>
          <p:pic>
            <p:nvPicPr>
              <p:cNvPr id="5" name="Ink 4">
                <a:extLst>
                  <a:ext uri="{FF2B5EF4-FFF2-40B4-BE49-F238E27FC236}">
                    <a16:creationId xmlns:a16="http://schemas.microsoft.com/office/drawing/2014/main" id="{D31275A3-F7B5-E989-5B34-371BC41DC9DD}"/>
                  </a:ext>
                </a:extLst>
              </p:cNvPr>
              <p:cNvPicPr/>
              <p:nvPr/>
            </p:nvPicPr>
            <p:blipFill>
              <a:blip r:embed="rId3"/>
              <a:stretch>
                <a:fillRect/>
              </a:stretch>
            </p:blipFill>
            <p:spPr>
              <a:xfrm>
                <a:off x="513360" y="3035160"/>
                <a:ext cx="11091600" cy="2982960"/>
              </a:xfrm>
              <a:prstGeom prst="rect">
                <a:avLst/>
              </a:prstGeom>
            </p:spPr>
          </p:pic>
        </mc:Fallback>
      </mc:AlternateContent>
    </p:spTree>
    <p:extLst>
      <p:ext uri="{BB962C8B-B14F-4D97-AF65-F5344CB8AC3E}">
        <p14:creationId xmlns:p14="http://schemas.microsoft.com/office/powerpoint/2010/main" val="5765308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79ABC-93D0-497A-3586-41E60163EFAE}"/>
              </a:ext>
            </a:extLst>
          </p:cNvPr>
          <p:cNvSpPr>
            <a:spLocks noGrp="1"/>
          </p:cNvSpPr>
          <p:nvPr>
            <p:ph type="title"/>
          </p:nvPr>
        </p:nvSpPr>
        <p:spPr/>
        <p:txBody>
          <a:bodyPr/>
          <a:lstStyle/>
          <a:p>
            <a:pPr marR="0" lvl="0" rtl="0"/>
            <a:r>
              <a:rPr lang="en-US" dirty="0"/>
              <a:t>How did EPA say it would tailor BACT?</a:t>
            </a:r>
          </a:p>
        </p:txBody>
      </p:sp>
      <p:sp>
        <p:nvSpPr>
          <p:cNvPr id="3" name="Text Placeholder 2">
            <a:extLst>
              <a:ext uri="{FF2B5EF4-FFF2-40B4-BE49-F238E27FC236}">
                <a16:creationId xmlns:a16="http://schemas.microsoft.com/office/drawing/2014/main" id="{2B7E2A07-F8A3-813B-78CE-A65CE10C67F5}"/>
              </a:ext>
            </a:extLst>
          </p:cNvPr>
          <p:cNvSpPr>
            <a:spLocks noGrp="1"/>
          </p:cNvSpPr>
          <p:nvPr>
            <p:ph type="body" idx="1"/>
          </p:nvPr>
        </p:nvSpPr>
        <p:spPr/>
        <p:txBody>
          <a:bodyPr>
            <a:normAutofit lnSpcReduction="10000"/>
          </a:bodyPr>
          <a:lstStyle/>
          <a:p>
            <a:pPr marR="0" lvl="0" rtl="0"/>
            <a:r>
              <a:rPr lang="en-US" dirty="0"/>
              <a:t>Finally, EPA's guidance suggests that BACT should not require every conceivable change that could result in minor improvements in energy efficiency, such as the aforementioned light bulbs. Id., at 31. The guidance explains that permitting authorities should instead consider whether a proposed regulatory burden outweighs any reduction in emissions to be achieved, and should concentrate on the facility's equipment that uses the largest amounts of energy. Ibid.</a:t>
            </a:r>
          </a:p>
          <a:p>
            <a:pPr marR="0" lvl="0" rtl="0"/>
            <a:r>
              <a:rPr lang="en-US" dirty="0"/>
              <a:t>[72]	</a:t>
            </a:r>
            <a:r>
              <a:rPr lang="en-US" dirty="0">
                <a:highlight>
                  <a:srgbClr val="FFFF00"/>
                </a:highlight>
              </a:rPr>
              <a:t>The question before us is whether EPA's decision to require BACT for greenhouse gases emitted by sources otherwise subject to PSD review is, as a general matter, a permissible interpretation of the statute under Chevron. </a:t>
            </a:r>
            <a:r>
              <a:rPr lang="en-US" dirty="0"/>
              <a:t>We conclude that it is.</a:t>
            </a:r>
          </a:p>
        </p:txBody>
      </p:sp>
      <p:sp>
        <p:nvSpPr>
          <p:cNvPr id="4" name="Slide Number Placeholder 3">
            <a:extLst>
              <a:ext uri="{FF2B5EF4-FFF2-40B4-BE49-F238E27FC236}">
                <a16:creationId xmlns:a16="http://schemas.microsoft.com/office/drawing/2014/main" id="{784AA0CE-8D33-F1F2-F167-7C5C763FFA4F}"/>
              </a:ext>
            </a:extLst>
          </p:cNvPr>
          <p:cNvSpPr>
            <a:spLocks noGrp="1"/>
          </p:cNvSpPr>
          <p:nvPr>
            <p:ph type="sldNum" sz="quarter" idx="12"/>
          </p:nvPr>
        </p:nvSpPr>
        <p:spPr/>
        <p:txBody>
          <a:bodyPr/>
          <a:lstStyle/>
          <a:p>
            <a:fld id="{128D65DF-57F1-493D-9070-074D53E5F4A3}" type="slidenum">
              <a:rPr lang="en-US" smtClean="0"/>
              <a:t>67</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80CA443B-4766-89E6-E7AD-46560315EDA0}"/>
                  </a:ext>
                </a:extLst>
              </p14:cNvPr>
              <p14:cNvContentPartPr/>
              <p14:nvPr/>
            </p14:nvContentPartPr>
            <p14:xfrm>
              <a:off x="1227600" y="437400"/>
              <a:ext cx="10098720" cy="5538240"/>
            </p14:xfrm>
          </p:contentPart>
        </mc:Choice>
        <mc:Fallback>
          <p:pic>
            <p:nvPicPr>
              <p:cNvPr id="5" name="Ink 4">
                <a:extLst>
                  <a:ext uri="{FF2B5EF4-FFF2-40B4-BE49-F238E27FC236}">
                    <a16:creationId xmlns:a16="http://schemas.microsoft.com/office/drawing/2014/main" id="{80CA443B-4766-89E6-E7AD-46560315EDA0}"/>
                  </a:ext>
                </a:extLst>
              </p:cNvPr>
              <p:cNvPicPr/>
              <p:nvPr/>
            </p:nvPicPr>
            <p:blipFill>
              <a:blip r:embed="rId3"/>
              <a:stretch>
                <a:fillRect/>
              </a:stretch>
            </p:blipFill>
            <p:spPr>
              <a:xfrm>
                <a:off x="1218240" y="428040"/>
                <a:ext cx="10117440" cy="5556960"/>
              </a:xfrm>
              <a:prstGeom prst="rect">
                <a:avLst/>
              </a:prstGeom>
            </p:spPr>
          </p:pic>
        </mc:Fallback>
      </mc:AlternateContent>
    </p:spTree>
    <p:extLst>
      <p:ext uri="{BB962C8B-B14F-4D97-AF65-F5344CB8AC3E}">
        <p14:creationId xmlns:p14="http://schemas.microsoft.com/office/powerpoint/2010/main" val="40089952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6EFCC-EB0E-51C0-BD50-15979764BC5B}"/>
              </a:ext>
            </a:extLst>
          </p:cNvPr>
          <p:cNvSpPr>
            <a:spLocks noGrp="1"/>
          </p:cNvSpPr>
          <p:nvPr>
            <p:ph type="title"/>
          </p:nvPr>
        </p:nvSpPr>
        <p:spPr>
          <a:xfrm>
            <a:off x="838200" y="320675"/>
            <a:ext cx="10515600" cy="1325563"/>
          </a:xfrm>
        </p:spPr>
        <p:txBody>
          <a:bodyPr>
            <a:normAutofit fontScale="90000"/>
          </a:bodyPr>
          <a:lstStyle/>
          <a:p>
            <a:pPr marR="0" lvl="0" rtl="0"/>
            <a:r>
              <a:rPr lang="en-US" dirty="0"/>
              <a:t>Why is the text of the BACT provision less open-ended than that of the PSD permitting trigger language?</a:t>
            </a:r>
          </a:p>
        </p:txBody>
      </p:sp>
      <p:sp>
        <p:nvSpPr>
          <p:cNvPr id="3" name="Text Placeholder 2">
            <a:extLst>
              <a:ext uri="{FF2B5EF4-FFF2-40B4-BE49-F238E27FC236}">
                <a16:creationId xmlns:a16="http://schemas.microsoft.com/office/drawing/2014/main" id="{54329AAE-4E4F-6462-1129-22D7984BC664}"/>
              </a:ext>
            </a:extLst>
          </p:cNvPr>
          <p:cNvSpPr>
            <a:spLocks noGrp="1"/>
          </p:cNvSpPr>
          <p:nvPr>
            <p:ph type="body" idx="1"/>
          </p:nvPr>
        </p:nvSpPr>
        <p:spPr>
          <a:xfrm>
            <a:off x="838200" y="2099945"/>
            <a:ext cx="10515600" cy="4351338"/>
          </a:xfrm>
        </p:spPr>
        <p:txBody>
          <a:bodyPr>
            <a:normAutofit fontScale="92500" lnSpcReduction="20000"/>
          </a:bodyPr>
          <a:lstStyle/>
          <a:p>
            <a:pPr marR="0" lvl="0" rtl="0"/>
            <a:r>
              <a:rPr lang="en-US" dirty="0"/>
              <a:t>[73]	The text of the BACT provision is far less open-ended than the text of the PSD and Title V permitting triggers. It states that BACT is required “for each pollutant subject to regulation under this chapter” (i.e., the entire Act), § 7475(a)(4), a phrase that-as the D. C. Circuit wrote 35 years ago-“would not seem readily susceptible [of] misinterpretation.”</a:t>
            </a:r>
          </a:p>
          <a:p>
            <a:pPr marR="0" lvl="0" rtl="0"/>
            <a:r>
              <a:rPr lang="en-US" dirty="0"/>
              <a:t>Whereas the dubious breadth of “any air pollutant” in the permitting triggers suggests a role for agency judgment in identifying the subset of pollutants covered by the particular regulatory program at issue, </a:t>
            </a:r>
            <a:r>
              <a:rPr lang="en-US" dirty="0">
                <a:highlight>
                  <a:srgbClr val="FFFF00"/>
                </a:highlight>
              </a:rPr>
              <a:t>the more specific phrasing of the BACT provision suggests that the necessary judgment has already been made by Congress.</a:t>
            </a:r>
            <a:r>
              <a:rPr lang="en-US" dirty="0"/>
              <a:t> The wider statutory context likewise does not suggest that the BACT provision can bear a narrowing construction: </a:t>
            </a:r>
            <a:r>
              <a:rPr lang="en-US" dirty="0">
                <a:highlight>
                  <a:srgbClr val="FFFF00"/>
                </a:highlight>
              </a:rPr>
              <a:t>There is no indication that the Act elsewhere uses, or that EPA has interpreted, “each pollutant subject to regulation under this chapter” to mean anything other than what it says.</a:t>
            </a:r>
          </a:p>
        </p:txBody>
      </p:sp>
      <p:sp>
        <p:nvSpPr>
          <p:cNvPr id="4" name="Slide Number Placeholder 3">
            <a:extLst>
              <a:ext uri="{FF2B5EF4-FFF2-40B4-BE49-F238E27FC236}">
                <a16:creationId xmlns:a16="http://schemas.microsoft.com/office/drawing/2014/main" id="{457A2B9D-9EA1-CAE5-02BC-4E89426E6C3C}"/>
              </a:ext>
            </a:extLst>
          </p:cNvPr>
          <p:cNvSpPr>
            <a:spLocks noGrp="1"/>
          </p:cNvSpPr>
          <p:nvPr>
            <p:ph type="sldNum" sz="quarter" idx="12"/>
          </p:nvPr>
        </p:nvSpPr>
        <p:spPr/>
        <p:txBody>
          <a:bodyPr/>
          <a:lstStyle/>
          <a:p>
            <a:fld id="{128D65DF-57F1-493D-9070-074D53E5F4A3}" type="slidenum">
              <a:rPr lang="en-US" smtClean="0"/>
              <a:t>68</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5B9D3582-61C2-1555-3400-7465D20C67A2}"/>
                  </a:ext>
                </a:extLst>
              </p14:cNvPr>
              <p14:cNvContentPartPr/>
              <p14:nvPr/>
            </p14:nvContentPartPr>
            <p14:xfrm>
              <a:off x="928440" y="4436280"/>
              <a:ext cx="10393200" cy="1766160"/>
            </p14:xfrm>
          </p:contentPart>
        </mc:Choice>
        <mc:Fallback>
          <p:pic>
            <p:nvPicPr>
              <p:cNvPr id="5" name="Ink 4">
                <a:extLst>
                  <a:ext uri="{FF2B5EF4-FFF2-40B4-BE49-F238E27FC236}">
                    <a16:creationId xmlns:a16="http://schemas.microsoft.com/office/drawing/2014/main" id="{5B9D3582-61C2-1555-3400-7465D20C67A2}"/>
                  </a:ext>
                </a:extLst>
              </p:cNvPr>
              <p:cNvPicPr/>
              <p:nvPr/>
            </p:nvPicPr>
            <p:blipFill>
              <a:blip r:embed="rId3"/>
              <a:stretch>
                <a:fillRect/>
              </a:stretch>
            </p:blipFill>
            <p:spPr>
              <a:xfrm>
                <a:off x="919080" y="4426920"/>
                <a:ext cx="10411920" cy="1784880"/>
              </a:xfrm>
              <a:prstGeom prst="rect">
                <a:avLst/>
              </a:prstGeom>
            </p:spPr>
          </p:pic>
        </mc:Fallback>
      </mc:AlternateContent>
    </p:spTree>
    <p:extLst>
      <p:ext uri="{BB962C8B-B14F-4D97-AF65-F5344CB8AC3E}">
        <p14:creationId xmlns:p14="http://schemas.microsoft.com/office/powerpoint/2010/main" val="15981673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A3D3D-5560-F34C-2A86-476DCCB50707}"/>
              </a:ext>
            </a:extLst>
          </p:cNvPr>
          <p:cNvSpPr>
            <a:spLocks noGrp="1"/>
          </p:cNvSpPr>
          <p:nvPr>
            <p:ph type="title"/>
          </p:nvPr>
        </p:nvSpPr>
        <p:spPr/>
        <p:txBody>
          <a:bodyPr/>
          <a:lstStyle/>
          <a:p>
            <a:pPr marR="0" lvl="0" rtl="0"/>
            <a:r>
              <a:rPr lang="en-US" dirty="0"/>
              <a:t>Why isn’t applying BACT to GHGs not the same disaster as triggering PSD?</a:t>
            </a:r>
          </a:p>
        </p:txBody>
      </p:sp>
      <p:sp>
        <p:nvSpPr>
          <p:cNvPr id="3" name="Text Placeholder 2">
            <a:extLst>
              <a:ext uri="{FF2B5EF4-FFF2-40B4-BE49-F238E27FC236}">
                <a16:creationId xmlns:a16="http://schemas.microsoft.com/office/drawing/2014/main" id="{C93AFD14-586A-2FAC-DE32-1CEFB4031652}"/>
              </a:ext>
            </a:extLst>
          </p:cNvPr>
          <p:cNvSpPr>
            <a:spLocks noGrp="1"/>
          </p:cNvSpPr>
          <p:nvPr>
            <p:ph type="body" idx="1"/>
          </p:nvPr>
        </p:nvSpPr>
        <p:spPr/>
        <p:txBody>
          <a:bodyPr>
            <a:normAutofit/>
          </a:bodyPr>
          <a:lstStyle/>
          <a:p>
            <a:pPr marR="0" lvl="0" rtl="0"/>
            <a:r>
              <a:rPr lang="en-US" dirty="0"/>
              <a:t>[74]	Even if the text were not clear, applying BACT to greenhouse gases is not so disastrously unworkable, and need not result in such a dramatic expansion of agency authority, as to convince us that EPA's interpretation is unreasonable.</a:t>
            </a:r>
            <a:r>
              <a:rPr lang="en-US" dirty="0">
                <a:highlight>
                  <a:srgbClr val="FFFF00"/>
                </a:highlight>
              </a:rPr>
              <a:t> We are not talking about extending EPA jurisdiction over millions of previously unregulated entities, but about moderately increasing the demands EPA (or a state permitting authority) can make of entities already subject to its regulation.</a:t>
            </a:r>
            <a:r>
              <a:rPr lang="en-US" dirty="0"/>
              <a:t> And it is not yet clear that EPA's demands will be of a significantly different character from those traditionally associated with PSD review. In short, the record before us does not establish that the BACT provision as written is incapable of being sensibly applied to greenhouse gases.</a:t>
            </a:r>
          </a:p>
        </p:txBody>
      </p:sp>
      <p:sp>
        <p:nvSpPr>
          <p:cNvPr id="4" name="Slide Number Placeholder 3">
            <a:extLst>
              <a:ext uri="{FF2B5EF4-FFF2-40B4-BE49-F238E27FC236}">
                <a16:creationId xmlns:a16="http://schemas.microsoft.com/office/drawing/2014/main" id="{D77A88CE-172A-4BD7-DD2E-989893234BFC}"/>
              </a:ext>
            </a:extLst>
          </p:cNvPr>
          <p:cNvSpPr>
            <a:spLocks noGrp="1"/>
          </p:cNvSpPr>
          <p:nvPr>
            <p:ph type="sldNum" sz="quarter" idx="12"/>
          </p:nvPr>
        </p:nvSpPr>
        <p:spPr/>
        <p:txBody>
          <a:bodyPr/>
          <a:lstStyle/>
          <a:p>
            <a:fld id="{128D65DF-57F1-493D-9070-074D53E5F4A3}" type="slidenum">
              <a:rPr lang="en-US" smtClean="0"/>
              <a:t>69</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FE912482-313A-30D5-3D8C-7258F7B206F9}"/>
                  </a:ext>
                </a:extLst>
              </p14:cNvPr>
              <p14:cNvContentPartPr/>
              <p14:nvPr/>
            </p14:nvContentPartPr>
            <p14:xfrm>
              <a:off x="9648360" y="2819880"/>
              <a:ext cx="1529280" cy="1836720"/>
            </p14:xfrm>
          </p:contentPart>
        </mc:Choice>
        <mc:Fallback>
          <p:pic>
            <p:nvPicPr>
              <p:cNvPr id="5" name="Ink 4">
                <a:extLst>
                  <a:ext uri="{FF2B5EF4-FFF2-40B4-BE49-F238E27FC236}">
                    <a16:creationId xmlns:a16="http://schemas.microsoft.com/office/drawing/2014/main" id="{FE912482-313A-30D5-3D8C-7258F7B206F9}"/>
                  </a:ext>
                </a:extLst>
              </p:cNvPr>
              <p:cNvPicPr/>
              <p:nvPr/>
            </p:nvPicPr>
            <p:blipFill>
              <a:blip r:embed="rId3"/>
              <a:stretch>
                <a:fillRect/>
              </a:stretch>
            </p:blipFill>
            <p:spPr>
              <a:xfrm>
                <a:off x="9639000" y="2810520"/>
                <a:ext cx="1548000" cy="1855440"/>
              </a:xfrm>
              <a:prstGeom prst="rect">
                <a:avLst/>
              </a:prstGeom>
            </p:spPr>
          </p:pic>
        </mc:Fallback>
      </mc:AlternateContent>
    </p:spTree>
    <p:extLst>
      <p:ext uri="{BB962C8B-B14F-4D97-AF65-F5344CB8AC3E}">
        <p14:creationId xmlns:p14="http://schemas.microsoft.com/office/powerpoint/2010/main" val="1412396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BF8D5-4D65-F70E-F5E3-FC7000AFC094}"/>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How must the state classify each area in regard to the NAAQS pollutants?</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C148CCD2-C00D-3C84-10F4-D522A873195E}"/>
              </a:ext>
            </a:extLst>
          </p:cNvPr>
          <p:cNvSpPr>
            <a:spLocks noGrp="1"/>
          </p:cNvSpPr>
          <p:nvPr>
            <p:ph type="body" idx="1"/>
          </p:nvPr>
        </p:nvSpPr>
        <p:spPr/>
        <p:txBody>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State must designate every area within its borders as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“attainment,” “nonattainment,” or “unclassifiable”</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with respect to each NAAQS, § 7407(d), and the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AFFAD27F-9EBC-BD6B-9E29-95FEE31FF058}"/>
              </a:ext>
            </a:extLst>
          </p:cNvPr>
          <p:cNvSpPr>
            <a:spLocks noGrp="1"/>
          </p:cNvSpPr>
          <p:nvPr>
            <p:ph type="sldNum" sz="quarter" idx="12"/>
          </p:nvPr>
        </p:nvSpPr>
        <p:spPr/>
        <p:txBody>
          <a:bodyPr/>
          <a:lstStyle/>
          <a:p>
            <a:fld id="{128D65DF-57F1-493D-9070-074D53E5F4A3}" type="slidenum">
              <a:rPr lang="en-US" smtClean="0"/>
              <a:t>7</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B6595473-FACE-FF8B-CAD7-A1CAB6567ED7}"/>
                  </a:ext>
                </a:extLst>
              </p14:cNvPr>
              <p14:cNvContentPartPr/>
              <p14:nvPr/>
            </p14:nvContentPartPr>
            <p14:xfrm>
              <a:off x="1255320" y="2120040"/>
              <a:ext cx="9476640" cy="559800"/>
            </p14:xfrm>
          </p:contentPart>
        </mc:Choice>
        <mc:Fallback xmlns="">
          <p:pic>
            <p:nvPicPr>
              <p:cNvPr id="5" name="Ink 4">
                <a:extLst>
                  <a:ext uri="{FF2B5EF4-FFF2-40B4-BE49-F238E27FC236}">
                    <a16:creationId xmlns:a16="http://schemas.microsoft.com/office/drawing/2014/main" id="{B6595473-FACE-FF8B-CAD7-A1CAB6567ED7}"/>
                  </a:ext>
                </a:extLst>
              </p:cNvPr>
              <p:cNvPicPr/>
              <p:nvPr/>
            </p:nvPicPr>
            <p:blipFill>
              <a:blip r:embed="rId3"/>
              <a:stretch>
                <a:fillRect/>
              </a:stretch>
            </p:blipFill>
            <p:spPr>
              <a:xfrm>
                <a:off x="1245960" y="2110680"/>
                <a:ext cx="9495360" cy="578520"/>
              </a:xfrm>
              <a:prstGeom prst="rect">
                <a:avLst/>
              </a:prstGeom>
            </p:spPr>
          </p:pic>
        </mc:Fallback>
      </mc:AlternateContent>
    </p:spTree>
    <p:extLst>
      <p:ext uri="{BB962C8B-B14F-4D97-AF65-F5344CB8AC3E}">
        <p14:creationId xmlns:p14="http://schemas.microsoft.com/office/powerpoint/2010/main" val="3614481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FD2F0-BF2C-BDDD-3D04-DECDE64DE0CC}"/>
              </a:ext>
            </a:extLst>
          </p:cNvPr>
          <p:cNvSpPr>
            <a:spLocks noGrp="1"/>
          </p:cNvSpPr>
          <p:nvPr>
            <p:ph type="title"/>
          </p:nvPr>
        </p:nvSpPr>
        <p:spPr/>
        <p:txBody>
          <a:bodyPr/>
          <a:lstStyle/>
          <a:p>
            <a:pPr marR="0" lvl="0" rtl="0"/>
            <a:r>
              <a:rPr lang="en-US" dirty="0"/>
              <a:t>What are the limits of the court’s holding?</a:t>
            </a:r>
          </a:p>
        </p:txBody>
      </p:sp>
      <p:sp>
        <p:nvSpPr>
          <p:cNvPr id="3" name="Text Placeholder 2">
            <a:extLst>
              <a:ext uri="{FF2B5EF4-FFF2-40B4-BE49-F238E27FC236}">
                <a16:creationId xmlns:a16="http://schemas.microsoft.com/office/drawing/2014/main" id="{72DB9701-3095-4821-C018-403A22AAE674}"/>
              </a:ext>
            </a:extLst>
          </p:cNvPr>
          <p:cNvSpPr>
            <a:spLocks noGrp="1"/>
          </p:cNvSpPr>
          <p:nvPr>
            <p:ph type="body" idx="1"/>
          </p:nvPr>
        </p:nvSpPr>
        <p:spPr/>
        <p:txBody>
          <a:bodyPr/>
          <a:lstStyle/>
          <a:p>
            <a:pPr marR="0" lvl="0" rtl="0"/>
            <a:r>
              <a:rPr lang="en-US" dirty="0"/>
              <a:t>[75]	We acknowledge the potential for greenhouse-gas BACT to lead to an unreasonable and unanticipated degree of regulation, and our decision should not be taken as an endorsement of all aspects of EPA's current approach, nor as a free rein for any future regulatory application of BACT in this distinct context. </a:t>
            </a:r>
            <a:r>
              <a:rPr lang="en-US" dirty="0">
                <a:highlight>
                  <a:srgbClr val="FFFF00"/>
                </a:highlight>
              </a:rPr>
              <a:t>Our narrow holding is that nothing in the statute categorically prohibits EPA from interpreting the BACT provision to apply to greenhouse gases emitted by “anyway” sources.</a:t>
            </a:r>
          </a:p>
        </p:txBody>
      </p:sp>
      <p:sp>
        <p:nvSpPr>
          <p:cNvPr id="4" name="Slide Number Placeholder 3">
            <a:extLst>
              <a:ext uri="{FF2B5EF4-FFF2-40B4-BE49-F238E27FC236}">
                <a16:creationId xmlns:a16="http://schemas.microsoft.com/office/drawing/2014/main" id="{28074D96-274F-28DB-E8DD-AE17DD0DDF40}"/>
              </a:ext>
            </a:extLst>
          </p:cNvPr>
          <p:cNvSpPr>
            <a:spLocks noGrp="1"/>
          </p:cNvSpPr>
          <p:nvPr>
            <p:ph type="sldNum" sz="quarter" idx="12"/>
          </p:nvPr>
        </p:nvSpPr>
        <p:spPr/>
        <p:txBody>
          <a:bodyPr/>
          <a:lstStyle/>
          <a:p>
            <a:fld id="{128D65DF-57F1-493D-9070-074D53E5F4A3}" type="slidenum">
              <a:rPr lang="en-US" smtClean="0"/>
              <a:t>70</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D379BB9D-268D-0A1C-1870-7D3ADCE7E153}"/>
                  </a:ext>
                </a:extLst>
              </p14:cNvPr>
              <p14:cNvContentPartPr/>
              <p14:nvPr/>
            </p14:nvContentPartPr>
            <p14:xfrm>
              <a:off x="943560" y="4051440"/>
              <a:ext cx="9639000" cy="1108440"/>
            </p14:xfrm>
          </p:contentPart>
        </mc:Choice>
        <mc:Fallback>
          <p:pic>
            <p:nvPicPr>
              <p:cNvPr id="5" name="Ink 4">
                <a:extLst>
                  <a:ext uri="{FF2B5EF4-FFF2-40B4-BE49-F238E27FC236}">
                    <a16:creationId xmlns:a16="http://schemas.microsoft.com/office/drawing/2014/main" id="{D379BB9D-268D-0A1C-1870-7D3ADCE7E153}"/>
                  </a:ext>
                </a:extLst>
              </p:cNvPr>
              <p:cNvPicPr/>
              <p:nvPr/>
            </p:nvPicPr>
            <p:blipFill>
              <a:blip r:embed="rId3"/>
              <a:stretch>
                <a:fillRect/>
              </a:stretch>
            </p:blipFill>
            <p:spPr>
              <a:xfrm>
                <a:off x="934200" y="4042080"/>
                <a:ext cx="9657720" cy="1127160"/>
              </a:xfrm>
              <a:prstGeom prst="rect">
                <a:avLst/>
              </a:prstGeom>
            </p:spPr>
          </p:pic>
        </mc:Fallback>
      </mc:AlternateContent>
    </p:spTree>
    <p:extLst>
      <p:ext uri="{BB962C8B-B14F-4D97-AF65-F5344CB8AC3E}">
        <p14:creationId xmlns:p14="http://schemas.microsoft.com/office/powerpoint/2010/main" val="10533961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726CF-18C4-719B-DD6C-8890B662C9CC}"/>
              </a:ext>
            </a:extLst>
          </p:cNvPr>
          <p:cNvSpPr>
            <a:spLocks noGrp="1"/>
          </p:cNvSpPr>
          <p:nvPr>
            <p:ph type="title"/>
          </p:nvPr>
        </p:nvSpPr>
        <p:spPr/>
        <p:txBody>
          <a:bodyPr/>
          <a:lstStyle/>
          <a:p>
            <a:pPr marR="0" lvl="0" rtl="0"/>
            <a:r>
              <a:rPr lang="en-US" dirty="0"/>
              <a:t>What is the limitation on the application of BACT to an anyway source?</a:t>
            </a:r>
          </a:p>
        </p:txBody>
      </p:sp>
      <p:sp>
        <p:nvSpPr>
          <p:cNvPr id="3" name="Text Placeholder 2">
            <a:extLst>
              <a:ext uri="{FF2B5EF4-FFF2-40B4-BE49-F238E27FC236}">
                <a16:creationId xmlns:a16="http://schemas.microsoft.com/office/drawing/2014/main" id="{C7407938-4EA4-7A8E-7024-5B297C06D81F}"/>
              </a:ext>
            </a:extLst>
          </p:cNvPr>
          <p:cNvSpPr>
            <a:spLocks noGrp="1"/>
          </p:cNvSpPr>
          <p:nvPr>
            <p:ph type="body" idx="1"/>
          </p:nvPr>
        </p:nvSpPr>
        <p:spPr/>
        <p:txBody>
          <a:bodyPr>
            <a:normAutofit/>
          </a:bodyPr>
          <a:lstStyle/>
          <a:p>
            <a:pPr marR="0" lvl="0" rtl="0"/>
            <a:r>
              <a:rPr lang="en-US" dirty="0"/>
              <a:t>[76]	However, EPA may require an “anyway” source to comply with greenhouse-gas BACT only if the source emits more than a de minimis amount of greenhouse gases. As noted above, the Tailoring Rule applies BACT only if a source emits greenhouse gases in excess of 75,000 tons per year CO2e, but the Rule makes clear that EPA did not arrive at that number by identifying the de minimis level. See </a:t>
            </a:r>
            <a:r>
              <a:rPr lang="en-US" dirty="0" err="1"/>
              <a:t>nn</a:t>
            </a:r>
            <a:r>
              <a:rPr lang="en-US" dirty="0"/>
              <a:t>. 1, 3, supra. </a:t>
            </a:r>
            <a:r>
              <a:rPr lang="en-US" dirty="0">
                <a:highlight>
                  <a:srgbClr val="FFFF00"/>
                </a:highlight>
              </a:rPr>
              <a:t>EPA may establish an appropriate de minimis threshold below which BACT is not required for a source's greenhouse-gas emissions. We do not hold that 75,000 tons per year CO2e necessarily exceeds a true de minimis level, only that EPA must justify its selection on proper grounds. </a:t>
            </a:r>
            <a:r>
              <a:rPr lang="en-US" dirty="0"/>
              <a:t>Cf. Alabama Power, supra, at 405. *fn9</a:t>
            </a:r>
          </a:p>
        </p:txBody>
      </p:sp>
      <p:sp>
        <p:nvSpPr>
          <p:cNvPr id="4" name="Slide Number Placeholder 3">
            <a:extLst>
              <a:ext uri="{FF2B5EF4-FFF2-40B4-BE49-F238E27FC236}">
                <a16:creationId xmlns:a16="http://schemas.microsoft.com/office/drawing/2014/main" id="{F4D6B9A5-D564-9D7D-F534-274686305F09}"/>
              </a:ext>
            </a:extLst>
          </p:cNvPr>
          <p:cNvSpPr>
            <a:spLocks noGrp="1"/>
          </p:cNvSpPr>
          <p:nvPr>
            <p:ph type="sldNum" sz="quarter" idx="12"/>
          </p:nvPr>
        </p:nvSpPr>
        <p:spPr/>
        <p:txBody>
          <a:bodyPr/>
          <a:lstStyle/>
          <a:p>
            <a:fld id="{128D65DF-57F1-493D-9070-074D53E5F4A3}" type="slidenum">
              <a:rPr lang="en-US" smtClean="0"/>
              <a:t>71</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31F46AF7-DC3B-4CC1-BFE6-A7F6FE109636}"/>
                  </a:ext>
                </a:extLst>
              </p14:cNvPr>
              <p14:cNvContentPartPr/>
              <p14:nvPr/>
            </p14:nvContentPartPr>
            <p14:xfrm>
              <a:off x="4019040" y="4714200"/>
              <a:ext cx="1656360" cy="753120"/>
            </p14:xfrm>
          </p:contentPart>
        </mc:Choice>
        <mc:Fallback>
          <p:pic>
            <p:nvPicPr>
              <p:cNvPr id="5" name="Ink 4">
                <a:extLst>
                  <a:ext uri="{FF2B5EF4-FFF2-40B4-BE49-F238E27FC236}">
                    <a16:creationId xmlns:a16="http://schemas.microsoft.com/office/drawing/2014/main" id="{31F46AF7-DC3B-4CC1-BFE6-A7F6FE109636}"/>
                  </a:ext>
                </a:extLst>
              </p:cNvPr>
              <p:cNvPicPr/>
              <p:nvPr/>
            </p:nvPicPr>
            <p:blipFill>
              <a:blip r:embed="rId3"/>
              <a:stretch>
                <a:fillRect/>
              </a:stretch>
            </p:blipFill>
            <p:spPr>
              <a:xfrm>
                <a:off x="4009680" y="4704840"/>
                <a:ext cx="1675080" cy="771840"/>
              </a:xfrm>
              <a:prstGeom prst="rect">
                <a:avLst/>
              </a:prstGeom>
            </p:spPr>
          </p:pic>
        </mc:Fallback>
      </mc:AlternateContent>
    </p:spTree>
    <p:extLst>
      <p:ext uri="{BB962C8B-B14F-4D97-AF65-F5344CB8AC3E}">
        <p14:creationId xmlns:p14="http://schemas.microsoft.com/office/powerpoint/2010/main" val="32877895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EBDF4-8CB9-B5FE-1D01-3CBCDA45AF11}"/>
              </a:ext>
            </a:extLst>
          </p:cNvPr>
          <p:cNvSpPr>
            <a:spLocks noGrp="1"/>
          </p:cNvSpPr>
          <p:nvPr>
            <p:ph type="title"/>
          </p:nvPr>
        </p:nvSpPr>
        <p:spPr/>
        <p:txBody>
          <a:bodyPr/>
          <a:lstStyle/>
          <a:p>
            <a:pPr marR="0" lvl="0" rtl="0"/>
            <a:r>
              <a:rPr lang="en-US" dirty="0"/>
              <a:t>What is the final holding?</a:t>
            </a:r>
          </a:p>
        </p:txBody>
      </p:sp>
      <p:sp>
        <p:nvSpPr>
          <p:cNvPr id="3" name="Text Placeholder 2">
            <a:extLst>
              <a:ext uri="{FF2B5EF4-FFF2-40B4-BE49-F238E27FC236}">
                <a16:creationId xmlns:a16="http://schemas.microsoft.com/office/drawing/2014/main" id="{FED85F2F-534B-AA15-55BA-C7799B556A2E}"/>
              </a:ext>
            </a:extLst>
          </p:cNvPr>
          <p:cNvSpPr>
            <a:spLocks noGrp="1"/>
          </p:cNvSpPr>
          <p:nvPr>
            <p:ph type="body" idx="1"/>
          </p:nvPr>
        </p:nvSpPr>
        <p:spPr/>
        <p:txBody>
          <a:bodyPr>
            <a:normAutofit fontScale="92500" lnSpcReduction="10000"/>
          </a:bodyPr>
          <a:lstStyle/>
          <a:p>
            <a:pPr marR="0" lvl="0" rtl="0"/>
            <a:r>
              <a:rPr lang="en-US" dirty="0"/>
              <a:t>[78]	To sum up: We hold that EPA exceeded its statutory authority when it interpreted the Clean Air Act to require PSD and Title V permitting for stationary sources based on their greenhouse-gas emissions. </a:t>
            </a:r>
            <a:r>
              <a:rPr lang="en-US" dirty="0">
                <a:highlight>
                  <a:srgbClr val="FFFF00"/>
                </a:highlight>
              </a:rPr>
              <a:t>Specifically, the Agency may not treat greenhouse gases as a pollutant for purposes of defining a “major emitting facility” (or a “modification” thereof) in the PSD context or a “major source” in the Title V context. To the extent its regulations purport to do so, they are invalid. </a:t>
            </a:r>
          </a:p>
          <a:p>
            <a:pPr marR="0" lvl="0" rtl="0"/>
            <a:r>
              <a:rPr lang="en-US" dirty="0">
                <a:highlight>
                  <a:srgbClr val="FFFF00"/>
                </a:highlight>
              </a:rPr>
              <a:t>EPA may, however, continue to treat greenhouse gases as a “pollutant subject to regulation under this chapter” for purposes of requiring BACT for “anyway” sources. </a:t>
            </a:r>
            <a:r>
              <a:rPr lang="en-US" dirty="0"/>
              <a:t>The judgment of the Court of Appeals is affirmed in part and reversed in part.</a:t>
            </a:r>
          </a:p>
          <a:p>
            <a:pPr marR="0" lvl="0" rtl="0"/>
            <a:r>
              <a:rPr lang="en-US" dirty="0"/>
              <a:t>[79]	It is so ordered.</a:t>
            </a:r>
          </a:p>
        </p:txBody>
      </p:sp>
      <p:sp>
        <p:nvSpPr>
          <p:cNvPr id="4" name="Slide Number Placeholder 3">
            <a:extLst>
              <a:ext uri="{FF2B5EF4-FFF2-40B4-BE49-F238E27FC236}">
                <a16:creationId xmlns:a16="http://schemas.microsoft.com/office/drawing/2014/main" id="{13309723-4B50-3722-65CC-C1BED6B53541}"/>
              </a:ext>
            </a:extLst>
          </p:cNvPr>
          <p:cNvSpPr>
            <a:spLocks noGrp="1"/>
          </p:cNvSpPr>
          <p:nvPr>
            <p:ph type="sldNum" sz="quarter" idx="12"/>
          </p:nvPr>
        </p:nvSpPr>
        <p:spPr/>
        <p:txBody>
          <a:bodyPr/>
          <a:lstStyle/>
          <a:p>
            <a:fld id="{128D65DF-57F1-493D-9070-074D53E5F4A3}" type="slidenum">
              <a:rPr lang="en-US" smtClean="0"/>
              <a:t>72</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22F9F193-3A4C-7691-4DFD-1B4AAFE7D55B}"/>
                  </a:ext>
                </a:extLst>
              </p14:cNvPr>
              <p14:cNvContentPartPr/>
              <p14:nvPr/>
            </p14:nvContentPartPr>
            <p14:xfrm>
              <a:off x="565920" y="1929960"/>
              <a:ext cx="10675800" cy="3308040"/>
            </p14:xfrm>
          </p:contentPart>
        </mc:Choice>
        <mc:Fallback>
          <p:pic>
            <p:nvPicPr>
              <p:cNvPr id="5" name="Ink 4">
                <a:extLst>
                  <a:ext uri="{FF2B5EF4-FFF2-40B4-BE49-F238E27FC236}">
                    <a16:creationId xmlns:a16="http://schemas.microsoft.com/office/drawing/2014/main" id="{22F9F193-3A4C-7691-4DFD-1B4AAFE7D55B}"/>
                  </a:ext>
                </a:extLst>
              </p:cNvPr>
              <p:cNvPicPr/>
              <p:nvPr/>
            </p:nvPicPr>
            <p:blipFill>
              <a:blip r:embed="rId3"/>
              <a:stretch>
                <a:fillRect/>
              </a:stretch>
            </p:blipFill>
            <p:spPr>
              <a:xfrm>
                <a:off x="556560" y="1920600"/>
                <a:ext cx="10694520" cy="3326760"/>
              </a:xfrm>
              <a:prstGeom prst="rect">
                <a:avLst/>
              </a:prstGeom>
            </p:spPr>
          </p:pic>
        </mc:Fallback>
      </mc:AlternateContent>
    </p:spTree>
    <p:extLst>
      <p:ext uri="{BB962C8B-B14F-4D97-AF65-F5344CB8AC3E}">
        <p14:creationId xmlns:p14="http://schemas.microsoft.com/office/powerpoint/2010/main" val="20639617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CD86B-32D6-6166-167D-1CA50444EB97}"/>
              </a:ext>
            </a:extLst>
          </p:cNvPr>
          <p:cNvSpPr>
            <a:spLocks noGrp="1"/>
          </p:cNvSpPr>
          <p:nvPr>
            <p:ph type="title"/>
          </p:nvPr>
        </p:nvSpPr>
        <p:spPr/>
        <p:txBody>
          <a:bodyPr/>
          <a:lstStyle/>
          <a:p>
            <a:r>
              <a:rPr lang="en-US" dirty="0"/>
              <a:t>Justice Alito – Concurrence and Dissent</a:t>
            </a:r>
          </a:p>
        </p:txBody>
      </p:sp>
      <p:sp>
        <p:nvSpPr>
          <p:cNvPr id="3" name="Text Placeholder 2">
            <a:extLst>
              <a:ext uri="{FF2B5EF4-FFF2-40B4-BE49-F238E27FC236}">
                <a16:creationId xmlns:a16="http://schemas.microsoft.com/office/drawing/2014/main" id="{5E3D607E-8B76-165F-6563-9E57FBCF67FF}"/>
              </a:ext>
            </a:extLst>
          </p:cNvPr>
          <p:cNvSpPr>
            <a:spLocks noGrp="1"/>
          </p:cNvSpPr>
          <p:nvPr>
            <p:ph type="body" idx="1"/>
          </p:nvPr>
        </p:nvSpPr>
        <p:spPr/>
        <p:txBody>
          <a:bodyPr>
            <a:normAutofit lnSpcReduction="10000"/>
          </a:bodyPr>
          <a:lstStyle/>
          <a:p>
            <a:pPr marR="0" lvl="1" rtl="0"/>
            <a:r>
              <a:rPr lang="en-US">
                <a:highlight>
                  <a:srgbClr val="FFFF00"/>
                </a:highlight>
              </a:rPr>
              <a:t>There are 3 new conservative justices on the Court in 2023.</a:t>
            </a:r>
          </a:p>
          <a:p>
            <a:pPr marR="0" lvl="1" rtl="0"/>
            <a:r>
              <a:rPr lang="en-US"/>
              <a:t>Justice Alito, with whom Justice Thomas joins, concurring in part and dissenting in part.</a:t>
            </a:r>
          </a:p>
          <a:p>
            <a:pPr marR="0" lvl="1" rtl="0"/>
            <a:r>
              <a:rPr lang="en-US"/>
              <a:t>     I agree with the Court that the EPA is neither required nor permitted to take this extraordinary step, and I therefore join Parts I and II-A of the Court's opinion.</a:t>
            </a:r>
          </a:p>
          <a:p>
            <a:pPr marR="0" lvl="1" rtl="0"/>
            <a:r>
              <a:rPr lang="en-US"/>
              <a:t>II</a:t>
            </a:r>
          </a:p>
          <a:p>
            <a:pPr marR="0" lvl="1" rtl="0"/>
            <a:r>
              <a:rPr lang="en-US"/>
              <a:t>     I do not agree, however, with the Court's conclusion that what it terms "anyway sources," i.e., sources that are subject to PSD and Title V permitting as the result of the emission of conventional pollutants, must install "best available control technology" (BACT) for greenhouse gases. As is the case with the PSD and Title V thresholds, trying to fit greenhouse gases into the BACT analysis badly distorts the scheme that Congress adopted.</a:t>
            </a:r>
          </a:p>
        </p:txBody>
      </p:sp>
      <p:sp>
        <p:nvSpPr>
          <p:cNvPr id="4" name="Slide Number Placeholder 3">
            <a:extLst>
              <a:ext uri="{FF2B5EF4-FFF2-40B4-BE49-F238E27FC236}">
                <a16:creationId xmlns:a16="http://schemas.microsoft.com/office/drawing/2014/main" id="{2274C1B3-14A7-B933-8619-18908AB0D596}"/>
              </a:ext>
            </a:extLst>
          </p:cNvPr>
          <p:cNvSpPr>
            <a:spLocks noGrp="1"/>
          </p:cNvSpPr>
          <p:nvPr>
            <p:ph type="sldNum" sz="quarter" idx="12"/>
          </p:nvPr>
        </p:nvSpPr>
        <p:spPr/>
        <p:txBody>
          <a:bodyPr/>
          <a:lstStyle/>
          <a:p>
            <a:fld id="{128D65DF-57F1-493D-9070-074D53E5F4A3}" type="slidenum">
              <a:rPr lang="en-US" smtClean="0"/>
              <a:t>73</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8FEA3D7B-C3D1-AE8F-EEC0-CEA87BE45015}"/>
                  </a:ext>
                </a:extLst>
              </p14:cNvPr>
              <p14:cNvContentPartPr/>
              <p14:nvPr/>
            </p14:nvContentPartPr>
            <p14:xfrm>
              <a:off x="1156320" y="2117520"/>
              <a:ext cx="10414440" cy="3198240"/>
            </p14:xfrm>
          </p:contentPart>
        </mc:Choice>
        <mc:Fallback>
          <p:pic>
            <p:nvPicPr>
              <p:cNvPr id="5" name="Ink 4">
                <a:extLst>
                  <a:ext uri="{FF2B5EF4-FFF2-40B4-BE49-F238E27FC236}">
                    <a16:creationId xmlns:a16="http://schemas.microsoft.com/office/drawing/2014/main" id="{8FEA3D7B-C3D1-AE8F-EEC0-CEA87BE45015}"/>
                  </a:ext>
                </a:extLst>
              </p:cNvPr>
              <p:cNvPicPr/>
              <p:nvPr/>
            </p:nvPicPr>
            <p:blipFill>
              <a:blip r:embed="rId3"/>
              <a:stretch>
                <a:fillRect/>
              </a:stretch>
            </p:blipFill>
            <p:spPr>
              <a:xfrm>
                <a:off x="1146960" y="2108160"/>
                <a:ext cx="10433160" cy="3216960"/>
              </a:xfrm>
              <a:prstGeom prst="rect">
                <a:avLst/>
              </a:prstGeom>
            </p:spPr>
          </p:pic>
        </mc:Fallback>
      </mc:AlternateContent>
    </p:spTree>
    <p:extLst>
      <p:ext uri="{BB962C8B-B14F-4D97-AF65-F5344CB8AC3E}">
        <p14:creationId xmlns:p14="http://schemas.microsoft.com/office/powerpoint/2010/main" val="178052728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1E68D-6E18-834B-159C-9845A826E798}"/>
              </a:ext>
            </a:extLst>
          </p:cNvPr>
          <p:cNvSpPr>
            <a:spLocks noGrp="1"/>
          </p:cNvSpPr>
          <p:nvPr>
            <p:ph type="title"/>
          </p:nvPr>
        </p:nvSpPr>
        <p:spPr/>
        <p:txBody>
          <a:bodyPr/>
          <a:lstStyle/>
          <a:p>
            <a:r>
              <a:rPr lang="en-US" dirty="0"/>
              <a:t>Does BACT Work</a:t>
            </a:r>
            <a:r>
              <a:rPr lang="en-US" baseline="0" dirty="0"/>
              <a:t> for GHGs?</a:t>
            </a:r>
            <a:endParaRPr lang="en-US" dirty="0"/>
          </a:p>
        </p:txBody>
      </p:sp>
      <p:sp>
        <p:nvSpPr>
          <p:cNvPr id="3" name="Text Placeholder 2">
            <a:extLst>
              <a:ext uri="{FF2B5EF4-FFF2-40B4-BE49-F238E27FC236}">
                <a16:creationId xmlns:a16="http://schemas.microsoft.com/office/drawing/2014/main" id="{4D6124D6-6A20-F04A-B5B0-A21C088EDC06}"/>
              </a:ext>
            </a:extLst>
          </p:cNvPr>
          <p:cNvSpPr>
            <a:spLocks noGrp="1"/>
          </p:cNvSpPr>
          <p:nvPr>
            <p:ph type="body" idx="1"/>
          </p:nvPr>
        </p:nvSpPr>
        <p:spPr/>
        <p:txBody>
          <a:bodyPr>
            <a:normAutofit fontScale="92500" lnSpcReduction="10000"/>
          </a:bodyPr>
          <a:lstStyle/>
          <a:p>
            <a:pPr lvl="0"/>
            <a:r>
              <a:rPr lang="en-US" sz="4400" b="0" i="0" kern="1200" dirty="0">
                <a:solidFill>
                  <a:schemeClr val="tx1"/>
                </a:solidFill>
                <a:effectLst/>
                <a:latin typeface="+mj-lt"/>
                <a:ea typeface="+mj-ea"/>
                <a:cs typeface="+mj-cs"/>
              </a:rPr>
              <a:t>[132] The Court's second reason for holding that BACT applies to "anyway" sources is its belief that this can be done without disastrous consequences. Only time will tell whether this hope is well founded, but it seems clear that BACT analysis is fundamentally incompatible with the regulation of greenhouse-gas emissions for at least two important reasons.</a:t>
            </a:r>
          </a:p>
        </p:txBody>
      </p:sp>
      <p:sp>
        <p:nvSpPr>
          <p:cNvPr id="4" name="Slide Number Placeholder 3">
            <a:extLst>
              <a:ext uri="{FF2B5EF4-FFF2-40B4-BE49-F238E27FC236}">
                <a16:creationId xmlns:a16="http://schemas.microsoft.com/office/drawing/2014/main" id="{813923C5-8EA9-A1DA-0D95-0B9A79BFFCA1}"/>
              </a:ext>
            </a:extLst>
          </p:cNvPr>
          <p:cNvSpPr>
            <a:spLocks noGrp="1"/>
          </p:cNvSpPr>
          <p:nvPr>
            <p:ph type="sldNum" sz="quarter" idx="12"/>
          </p:nvPr>
        </p:nvSpPr>
        <p:spPr/>
        <p:txBody>
          <a:bodyPr/>
          <a:lstStyle/>
          <a:p>
            <a:fld id="{128D65DF-57F1-493D-9070-074D53E5F4A3}" type="slidenum">
              <a:rPr lang="en-US" smtClean="0"/>
              <a:t>74</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B0195C5D-E399-8800-5375-F4EEC9C8A4E5}"/>
                  </a:ext>
                </a:extLst>
              </p14:cNvPr>
              <p14:cNvContentPartPr/>
              <p14:nvPr/>
            </p14:nvContentPartPr>
            <p14:xfrm>
              <a:off x="1179360" y="2760480"/>
              <a:ext cx="9609480" cy="1068840"/>
            </p14:xfrm>
          </p:contentPart>
        </mc:Choice>
        <mc:Fallback>
          <p:pic>
            <p:nvPicPr>
              <p:cNvPr id="5" name="Ink 4">
                <a:extLst>
                  <a:ext uri="{FF2B5EF4-FFF2-40B4-BE49-F238E27FC236}">
                    <a16:creationId xmlns:a16="http://schemas.microsoft.com/office/drawing/2014/main" id="{B0195C5D-E399-8800-5375-F4EEC9C8A4E5}"/>
                  </a:ext>
                </a:extLst>
              </p:cNvPr>
              <p:cNvPicPr/>
              <p:nvPr/>
            </p:nvPicPr>
            <p:blipFill>
              <a:blip r:embed="rId3"/>
              <a:stretch>
                <a:fillRect/>
              </a:stretch>
            </p:blipFill>
            <p:spPr>
              <a:xfrm>
                <a:off x="1170000" y="2751120"/>
                <a:ext cx="9628200" cy="1087560"/>
              </a:xfrm>
              <a:prstGeom prst="rect">
                <a:avLst/>
              </a:prstGeom>
            </p:spPr>
          </p:pic>
        </mc:Fallback>
      </mc:AlternateContent>
    </p:spTree>
    <p:extLst>
      <p:ext uri="{BB962C8B-B14F-4D97-AF65-F5344CB8AC3E}">
        <p14:creationId xmlns:p14="http://schemas.microsoft.com/office/powerpoint/2010/main" val="41773135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6039C-3C08-42B1-77B7-FD9F55230351}"/>
              </a:ext>
            </a:extLst>
          </p:cNvPr>
          <p:cNvSpPr>
            <a:spLocks noGrp="1"/>
          </p:cNvSpPr>
          <p:nvPr>
            <p:ph type="title"/>
          </p:nvPr>
        </p:nvSpPr>
        <p:spPr>
          <a:xfrm>
            <a:off x="838200" y="365125"/>
            <a:ext cx="10515600" cy="715073"/>
          </a:xfrm>
        </p:spPr>
        <p:txBody>
          <a:bodyPr/>
          <a:lstStyle/>
          <a:p>
            <a:r>
              <a:rPr lang="en-US" dirty="0"/>
              <a:t>The Locality</a:t>
            </a:r>
            <a:r>
              <a:rPr lang="en-US" baseline="0" dirty="0"/>
              <a:t> Problem</a:t>
            </a:r>
            <a:endParaRPr lang="en-US" dirty="0"/>
          </a:p>
        </p:txBody>
      </p:sp>
      <p:sp>
        <p:nvSpPr>
          <p:cNvPr id="3" name="Text Placeholder 2">
            <a:extLst>
              <a:ext uri="{FF2B5EF4-FFF2-40B4-BE49-F238E27FC236}">
                <a16:creationId xmlns:a16="http://schemas.microsoft.com/office/drawing/2014/main" id="{706A568A-A8EA-D1B1-6CD8-3EB7F809E4C2}"/>
              </a:ext>
            </a:extLst>
          </p:cNvPr>
          <p:cNvSpPr>
            <a:spLocks noGrp="1"/>
          </p:cNvSpPr>
          <p:nvPr>
            <p:ph type="body" idx="1"/>
          </p:nvPr>
        </p:nvSpPr>
        <p:spPr>
          <a:xfrm>
            <a:off x="507442" y="1291213"/>
            <a:ext cx="10846358" cy="4885750"/>
          </a:xfrm>
        </p:spPr>
        <p:txBody>
          <a:bodyPr>
            <a:normAutofit fontScale="85000" lnSpcReduction="10000"/>
          </a:bodyPr>
          <a:lstStyle/>
          <a:p>
            <a:pPr lvl="0"/>
            <a:r>
              <a:rPr lang="en-US" dirty="0"/>
              <a:t>[133] 1. First, BACT looks to the effects of covered pollutants in the area in which a source is located. </a:t>
            </a:r>
            <a:r>
              <a:rPr lang="en-US" dirty="0">
                <a:highlight>
                  <a:srgbClr val="FFFF00"/>
                </a:highlight>
              </a:rPr>
              <a:t>The PSD program is implemented through "emission limitations and such other measures" as are "necessary . . . to prevent significant deterioration of </a:t>
            </a:r>
            <a:r>
              <a:rPr lang="en-US" dirty="0">
                <a:solidFill>
                  <a:srgbClr val="FF0000"/>
                </a:solidFill>
                <a:highlight>
                  <a:srgbClr val="FFFF00"/>
                </a:highlight>
              </a:rPr>
              <a:t>air quality in each region</a:t>
            </a:r>
            <a:r>
              <a:rPr lang="en-US" dirty="0">
                <a:highlight>
                  <a:srgbClr val="FFFF00"/>
                </a:highlight>
              </a:rPr>
              <a:t>." </a:t>
            </a:r>
            <a:r>
              <a:rPr lang="en-US" dirty="0"/>
              <a:t>§7471 (emphasis added). </a:t>
            </a:r>
          </a:p>
          <a:p>
            <a:pPr lvl="0"/>
            <a:r>
              <a:rPr lang="en-US" dirty="0">
                <a:highlight>
                  <a:srgbClr val="FFFF00"/>
                </a:highlight>
              </a:rPr>
              <a:t>The Clean Air Act provides that BACT must be identified "on a case-by-case basis," §7479(3), and this necessarily means that local conditions must be taken into account. </a:t>
            </a:r>
          </a:p>
          <a:p>
            <a:pPr lvl="0"/>
            <a:r>
              <a:rPr lang="en-US" dirty="0"/>
              <a:t>For this reason, the </a:t>
            </a:r>
            <a:r>
              <a:rPr lang="en-US" dirty="0">
                <a:highlight>
                  <a:srgbClr val="FFFF00"/>
                </a:highlight>
              </a:rPr>
              <a:t>Act instructs the EPA to issue regulations requiring an analysis of "the ambient air quality . . . at the site of the proposed major emitting facility and in the area potentially affected by the emissions from such facility for each pollutant regulated under [the Act]." §7475(e)(3)(B) (emphasis added). </a:t>
            </a:r>
          </a:p>
          <a:p>
            <a:pPr lvl="0"/>
            <a:r>
              <a:rPr lang="en-US" dirty="0"/>
              <a:t>The Act also requires a public hearing on "the air quality at the proposed site and in areas which may be affected by emissions from such facility for each pollutant subject to regulation under [the Act] which will be emitted from such facility." §§7475(a)(2), (e)(1) (emphasis added). </a:t>
            </a:r>
          </a:p>
        </p:txBody>
      </p:sp>
      <p:sp>
        <p:nvSpPr>
          <p:cNvPr id="4" name="Slide Number Placeholder 3">
            <a:extLst>
              <a:ext uri="{FF2B5EF4-FFF2-40B4-BE49-F238E27FC236}">
                <a16:creationId xmlns:a16="http://schemas.microsoft.com/office/drawing/2014/main" id="{8EC638AD-F14E-C6A9-8CEC-E3FC98B0D168}"/>
              </a:ext>
            </a:extLst>
          </p:cNvPr>
          <p:cNvSpPr>
            <a:spLocks noGrp="1"/>
          </p:cNvSpPr>
          <p:nvPr>
            <p:ph type="sldNum" sz="quarter" idx="12"/>
          </p:nvPr>
        </p:nvSpPr>
        <p:spPr/>
        <p:txBody>
          <a:bodyPr/>
          <a:lstStyle/>
          <a:p>
            <a:fld id="{128D65DF-57F1-493D-9070-074D53E5F4A3}" type="slidenum">
              <a:rPr lang="en-US" smtClean="0"/>
              <a:t>75</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F92176FE-0082-97AD-6D45-9AD7EF2C844B}"/>
                  </a:ext>
                </a:extLst>
              </p14:cNvPr>
              <p14:cNvContentPartPr/>
              <p14:nvPr/>
            </p14:nvContentPartPr>
            <p14:xfrm>
              <a:off x="685080" y="1190520"/>
              <a:ext cx="10693800" cy="4405680"/>
            </p14:xfrm>
          </p:contentPart>
        </mc:Choice>
        <mc:Fallback>
          <p:pic>
            <p:nvPicPr>
              <p:cNvPr id="5" name="Ink 4">
                <a:extLst>
                  <a:ext uri="{FF2B5EF4-FFF2-40B4-BE49-F238E27FC236}">
                    <a16:creationId xmlns:a16="http://schemas.microsoft.com/office/drawing/2014/main" id="{F92176FE-0082-97AD-6D45-9AD7EF2C844B}"/>
                  </a:ext>
                </a:extLst>
              </p:cNvPr>
              <p:cNvPicPr/>
              <p:nvPr/>
            </p:nvPicPr>
            <p:blipFill>
              <a:blip r:embed="rId3"/>
              <a:stretch>
                <a:fillRect/>
              </a:stretch>
            </p:blipFill>
            <p:spPr>
              <a:xfrm>
                <a:off x="675720" y="1181160"/>
                <a:ext cx="10712520" cy="4424400"/>
              </a:xfrm>
              <a:prstGeom prst="rect">
                <a:avLst/>
              </a:prstGeom>
            </p:spPr>
          </p:pic>
        </mc:Fallback>
      </mc:AlternateContent>
    </p:spTree>
    <p:extLst>
      <p:ext uri="{BB962C8B-B14F-4D97-AF65-F5344CB8AC3E}">
        <p14:creationId xmlns:p14="http://schemas.microsoft.com/office/powerpoint/2010/main" val="11087179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8A65E-28F7-D39A-7F20-0187E3BBDE79}"/>
              </a:ext>
            </a:extLst>
          </p:cNvPr>
          <p:cNvSpPr>
            <a:spLocks noGrp="1"/>
          </p:cNvSpPr>
          <p:nvPr>
            <p:ph type="title"/>
          </p:nvPr>
        </p:nvSpPr>
        <p:spPr/>
        <p:txBody>
          <a:bodyPr/>
          <a:lstStyle/>
          <a:p>
            <a:r>
              <a:rPr lang="en-US" dirty="0"/>
              <a:t>Does the EPA have to Disregard the Statute</a:t>
            </a:r>
            <a:r>
              <a:rPr lang="en-US" baseline="0" dirty="0"/>
              <a:t> to Implement BACT for GHGs?</a:t>
            </a:r>
            <a:endParaRPr lang="en-US" dirty="0"/>
          </a:p>
        </p:txBody>
      </p:sp>
      <p:sp>
        <p:nvSpPr>
          <p:cNvPr id="3" name="Text Placeholder 2">
            <a:extLst>
              <a:ext uri="{FF2B5EF4-FFF2-40B4-BE49-F238E27FC236}">
                <a16:creationId xmlns:a16="http://schemas.microsoft.com/office/drawing/2014/main" id="{330390B0-A5A1-6477-24D5-8A6367855880}"/>
              </a:ext>
            </a:extLst>
          </p:cNvPr>
          <p:cNvSpPr>
            <a:spLocks noGrp="1"/>
          </p:cNvSpPr>
          <p:nvPr>
            <p:ph type="body" idx="1"/>
          </p:nvPr>
        </p:nvSpPr>
        <p:spPr/>
        <p:txBody>
          <a:bodyPr>
            <a:normAutofit/>
          </a:bodyPr>
          <a:lstStyle/>
          <a:p>
            <a:pPr lvl="0"/>
            <a:r>
              <a:rPr lang="en-US" dirty="0"/>
              <a:t>Accordingly, if BACT is required for greenhouse gases, the Act demands that </a:t>
            </a:r>
          </a:p>
          <a:p>
            <a:pPr lvl="1"/>
            <a:r>
              <a:rPr lang="en-US" sz="2600" dirty="0"/>
              <a:t>the impact of these gases in the area surrounding a site must be monitored, </a:t>
            </a:r>
          </a:p>
          <a:p>
            <a:pPr lvl="1"/>
            <a:r>
              <a:rPr lang="en-US" sz="2600" dirty="0"/>
              <a:t>explored at a public hearing, and </a:t>
            </a:r>
          </a:p>
          <a:p>
            <a:pPr lvl="1"/>
            <a:r>
              <a:rPr lang="en-US" sz="2600" dirty="0"/>
              <a:t>considered as part of the permitting process. </a:t>
            </a:r>
          </a:p>
          <a:p>
            <a:pPr lvl="0"/>
            <a:r>
              <a:rPr lang="en-US" dirty="0"/>
              <a:t>The effects of greenhouse gases, however, are global, not local. </a:t>
            </a:r>
          </a:p>
          <a:p>
            <a:pPr lvl="0"/>
            <a:r>
              <a:rPr lang="en-US" dirty="0">
                <a:highlight>
                  <a:srgbClr val="FFFF00"/>
                </a:highlight>
              </a:rPr>
              <a:t>As a result, the EPA has declared that PSD permit applicants and permitting officials may disregard these provisions of the Act. 75 Fed. Reg. 31520 (2010).</a:t>
            </a:r>
          </a:p>
        </p:txBody>
      </p:sp>
      <p:sp>
        <p:nvSpPr>
          <p:cNvPr id="4" name="Slide Number Placeholder 3">
            <a:extLst>
              <a:ext uri="{FF2B5EF4-FFF2-40B4-BE49-F238E27FC236}">
                <a16:creationId xmlns:a16="http://schemas.microsoft.com/office/drawing/2014/main" id="{0ECF03E2-D881-A0F6-B19A-D403F92C299B}"/>
              </a:ext>
            </a:extLst>
          </p:cNvPr>
          <p:cNvSpPr>
            <a:spLocks noGrp="1"/>
          </p:cNvSpPr>
          <p:nvPr>
            <p:ph type="sldNum" sz="quarter" idx="12"/>
          </p:nvPr>
        </p:nvSpPr>
        <p:spPr/>
        <p:txBody>
          <a:bodyPr/>
          <a:lstStyle/>
          <a:p>
            <a:fld id="{128D65DF-57F1-493D-9070-074D53E5F4A3}" type="slidenum">
              <a:rPr lang="en-US" smtClean="0"/>
              <a:t>76</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E75AF449-3C9D-481A-0150-1D9993389CD4}"/>
                  </a:ext>
                </a:extLst>
              </p14:cNvPr>
              <p14:cNvContentPartPr/>
              <p14:nvPr/>
            </p14:nvContentPartPr>
            <p14:xfrm>
              <a:off x="556200" y="2672640"/>
              <a:ext cx="9866880" cy="2991600"/>
            </p14:xfrm>
          </p:contentPart>
        </mc:Choice>
        <mc:Fallback>
          <p:pic>
            <p:nvPicPr>
              <p:cNvPr id="5" name="Ink 4">
                <a:extLst>
                  <a:ext uri="{FF2B5EF4-FFF2-40B4-BE49-F238E27FC236}">
                    <a16:creationId xmlns:a16="http://schemas.microsoft.com/office/drawing/2014/main" id="{E75AF449-3C9D-481A-0150-1D9993389CD4}"/>
                  </a:ext>
                </a:extLst>
              </p:cNvPr>
              <p:cNvPicPr/>
              <p:nvPr/>
            </p:nvPicPr>
            <p:blipFill>
              <a:blip r:embed="rId3"/>
              <a:stretch>
                <a:fillRect/>
              </a:stretch>
            </p:blipFill>
            <p:spPr>
              <a:xfrm>
                <a:off x="546840" y="2663280"/>
                <a:ext cx="9885600" cy="3010320"/>
              </a:xfrm>
              <a:prstGeom prst="rect">
                <a:avLst/>
              </a:prstGeom>
            </p:spPr>
          </p:pic>
        </mc:Fallback>
      </mc:AlternateContent>
    </p:spTree>
    <p:extLst>
      <p:ext uri="{BB962C8B-B14F-4D97-AF65-F5344CB8AC3E}">
        <p14:creationId xmlns:p14="http://schemas.microsoft.com/office/powerpoint/2010/main" val="13450081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C2FAE-E67E-903B-1340-236E18EE3EBF}"/>
              </a:ext>
            </a:extLst>
          </p:cNvPr>
          <p:cNvSpPr>
            <a:spLocks noGrp="1"/>
          </p:cNvSpPr>
          <p:nvPr>
            <p:ph type="title"/>
          </p:nvPr>
        </p:nvSpPr>
        <p:spPr/>
        <p:txBody>
          <a:bodyPr/>
          <a:lstStyle/>
          <a:p>
            <a:r>
              <a:rPr lang="en-US" dirty="0"/>
              <a:t>The Cost Benefit Problem</a:t>
            </a:r>
          </a:p>
        </p:txBody>
      </p:sp>
      <p:sp>
        <p:nvSpPr>
          <p:cNvPr id="3" name="Text Placeholder 2">
            <a:extLst>
              <a:ext uri="{FF2B5EF4-FFF2-40B4-BE49-F238E27FC236}">
                <a16:creationId xmlns:a16="http://schemas.microsoft.com/office/drawing/2014/main" id="{CCD93CB0-F067-94CE-966E-DC61DCF3C1AB}"/>
              </a:ext>
            </a:extLst>
          </p:cNvPr>
          <p:cNvSpPr>
            <a:spLocks noGrp="1"/>
          </p:cNvSpPr>
          <p:nvPr>
            <p:ph type="body" idx="1"/>
          </p:nvPr>
        </p:nvSpPr>
        <p:spPr/>
        <p:txBody>
          <a:bodyPr>
            <a:normAutofit/>
          </a:bodyPr>
          <a:lstStyle/>
          <a:p>
            <a:pPr lvl="0"/>
            <a:r>
              <a:rPr lang="en-US" dirty="0"/>
              <a:t>[134] 2. Second, as part of the case-by-case analysis required by BACT, a permitting authority must balance the environmental benefit expected to result from the installation of an available control measure against adverse consequences that may result, including any negative impact on the environment, energy conservation, and the economy. </a:t>
            </a:r>
            <a:r>
              <a:rPr lang="en-US" dirty="0">
                <a:highlight>
                  <a:srgbClr val="FFFF00"/>
                </a:highlight>
              </a:rPr>
              <a:t>And the EPA itself has admitted that this cannot be done on a case-by-case basis with respect to greenhouse gases.</a:t>
            </a:r>
          </a:p>
        </p:txBody>
      </p:sp>
      <p:sp>
        <p:nvSpPr>
          <p:cNvPr id="4" name="Slide Number Placeholder 3">
            <a:extLst>
              <a:ext uri="{FF2B5EF4-FFF2-40B4-BE49-F238E27FC236}">
                <a16:creationId xmlns:a16="http://schemas.microsoft.com/office/drawing/2014/main" id="{3BFB262A-3C69-DF16-6F69-359B1D54FCD4}"/>
              </a:ext>
            </a:extLst>
          </p:cNvPr>
          <p:cNvSpPr>
            <a:spLocks noGrp="1"/>
          </p:cNvSpPr>
          <p:nvPr>
            <p:ph type="sldNum" sz="quarter" idx="12"/>
          </p:nvPr>
        </p:nvSpPr>
        <p:spPr/>
        <p:txBody>
          <a:bodyPr/>
          <a:lstStyle/>
          <a:p>
            <a:fld id="{128D65DF-57F1-493D-9070-074D53E5F4A3}" type="slidenum">
              <a:rPr lang="en-US" smtClean="0"/>
              <a:t>77</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44EA1FE0-8BE8-6243-54DD-D2F364597A82}"/>
                  </a:ext>
                </a:extLst>
              </p14:cNvPr>
              <p14:cNvContentPartPr/>
              <p14:nvPr/>
            </p14:nvContentPartPr>
            <p14:xfrm>
              <a:off x="1060560" y="2324520"/>
              <a:ext cx="10271520" cy="1788120"/>
            </p14:xfrm>
          </p:contentPart>
        </mc:Choice>
        <mc:Fallback>
          <p:pic>
            <p:nvPicPr>
              <p:cNvPr id="5" name="Ink 4">
                <a:extLst>
                  <a:ext uri="{FF2B5EF4-FFF2-40B4-BE49-F238E27FC236}">
                    <a16:creationId xmlns:a16="http://schemas.microsoft.com/office/drawing/2014/main" id="{44EA1FE0-8BE8-6243-54DD-D2F364597A82}"/>
                  </a:ext>
                </a:extLst>
              </p:cNvPr>
              <p:cNvPicPr/>
              <p:nvPr/>
            </p:nvPicPr>
            <p:blipFill>
              <a:blip r:embed="rId3"/>
              <a:stretch>
                <a:fillRect/>
              </a:stretch>
            </p:blipFill>
            <p:spPr>
              <a:xfrm>
                <a:off x="1051200" y="2315160"/>
                <a:ext cx="10290240" cy="1806840"/>
              </a:xfrm>
              <a:prstGeom prst="rect">
                <a:avLst/>
              </a:prstGeom>
            </p:spPr>
          </p:pic>
        </mc:Fallback>
      </mc:AlternateContent>
    </p:spTree>
    <p:extLst>
      <p:ext uri="{BB962C8B-B14F-4D97-AF65-F5344CB8AC3E}">
        <p14:creationId xmlns:p14="http://schemas.microsoft.com/office/powerpoint/2010/main" val="35215115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4786E-B14C-7D3C-C33D-9FF1D7901620}"/>
              </a:ext>
            </a:extLst>
          </p:cNvPr>
          <p:cNvSpPr>
            <a:spLocks noGrp="1"/>
          </p:cNvSpPr>
          <p:nvPr>
            <p:ph type="title"/>
          </p:nvPr>
        </p:nvSpPr>
        <p:spPr>
          <a:xfrm>
            <a:off x="838200" y="365125"/>
            <a:ext cx="10515600" cy="830629"/>
          </a:xfrm>
        </p:spPr>
        <p:txBody>
          <a:bodyPr/>
          <a:lstStyle/>
          <a:p>
            <a:r>
              <a:rPr lang="en-US" dirty="0"/>
              <a:t>The Individual Source Analysis Problem</a:t>
            </a:r>
          </a:p>
        </p:txBody>
      </p:sp>
      <p:sp>
        <p:nvSpPr>
          <p:cNvPr id="3" name="Text Placeholder 2">
            <a:extLst>
              <a:ext uri="{FF2B5EF4-FFF2-40B4-BE49-F238E27FC236}">
                <a16:creationId xmlns:a16="http://schemas.microsoft.com/office/drawing/2014/main" id="{F9BE113A-616E-7995-34C0-1B93AF1CD149}"/>
              </a:ext>
            </a:extLst>
          </p:cNvPr>
          <p:cNvSpPr>
            <a:spLocks noGrp="1"/>
          </p:cNvSpPr>
          <p:nvPr>
            <p:ph type="body" idx="1"/>
          </p:nvPr>
        </p:nvSpPr>
        <p:spPr>
          <a:xfrm>
            <a:off x="597877" y="1331407"/>
            <a:ext cx="10755923" cy="4845556"/>
          </a:xfrm>
        </p:spPr>
        <p:txBody>
          <a:bodyPr>
            <a:normAutofit fontScale="92500" lnSpcReduction="20000"/>
          </a:bodyPr>
          <a:lstStyle/>
          <a:p>
            <a:pPr lvl="0"/>
            <a:r>
              <a:rPr lang="en-US" dirty="0"/>
              <a:t>[137] The EPA instructs permitting authorities to take into consideration all the adverse effects that the EPA has found to result from the overall increase in greenhouse gases in the atmosphere. These include an increased risk of dangerous heat waves, hurricanes, floods, wildfires, and drought, as well as risks to agriculture, forestry, and water resources. Guidance 40--41. </a:t>
            </a:r>
          </a:p>
          <a:p>
            <a:pPr lvl="0"/>
            <a:r>
              <a:rPr lang="en-US" dirty="0">
                <a:highlight>
                  <a:srgbClr val="FFFF00"/>
                </a:highlight>
              </a:rPr>
              <a:t>But the EPA admits that it is simply not possible for a permitting authority to calculate in any meaningful way the degree to which any potential reduction in greenhouse gas emissions from any individual source might reduce these risks. </a:t>
            </a:r>
          </a:p>
          <a:p>
            <a:pPr lvl="0"/>
            <a:r>
              <a:rPr lang="en-US" dirty="0"/>
              <a:t>And without making such a calculation in even a very rough way, a permitting authority cannot do what the Clean Air Act and the EPA's framework demand-compare the benefits of some specified reduction in the emission of greenhouse gases from a particular source with any adverse environmental or economic effects that might result from mandating such a reduction.</a:t>
            </a:r>
            <a:endParaRPr lang="en-US" dirty="0">
              <a:highlight>
                <a:srgbClr val="FFFF00"/>
              </a:highlight>
            </a:endParaRPr>
          </a:p>
        </p:txBody>
      </p:sp>
      <p:sp>
        <p:nvSpPr>
          <p:cNvPr id="4" name="Slide Number Placeholder 3">
            <a:extLst>
              <a:ext uri="{FF2B5EF4-FFF2-40B4-BE49-F238E27FC236}">
                <a16:creationId xmlns:a16="http://schemas.microsoft.com/office/drawing/2014/main" id="{34659DD1-0435-7876-5CDE-47FCCC8B0641}"/>
              </a:ext>
            </a:extLst>
          </p:cNvPr>
          <p:cNvSpPr>
            <a:spLocks noGrp="1"/>
          </p:cNvSpPr>
          <p:nvPr>
            <p:ph type="sldNum" sz="quarter" idx="12"/>
          </p:nvPr>
        </p:nvSpPr>
        <p:spPr/>
        <p:txBody>
          <a:bodyPr/>
          <a:lstStyle/>
          <a:p>
            <a:fld id="{128D65DF-57F1-493D-9070-074D53E5F4A3}" type="slidenum">
              <a:rPr lang="en-US" smtClean="0"/>
              <a:t>78</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93B91EE5-1A6F-B0C1-2921-0FD9DF1744D9}"/>
                  </a:ext>
                </a:extLst>
              </p14:cNvPr>
              <p14:cNvContentPartPr/>
              <p14:nvPr/>
            </p14:nvContentPartPr>
            <p14:xfrm>
              <a:off x="885240" y="2340720"/>
              <a:ext cx="10261800" cy="1702440"/>
            </p14:xfrm>
          </p:contentPart>
        </mc:Choice>
        <mc:Fallback>
          <p:pic>
            <p:nvPicPr>
              <p:cNvPr id="5" name="Ink 4">
                <a:extLst>
                  <a:ext uri="{FF2B5EF4-FFF2-40B4-BE49-F238E27FC236}">
                    <a16:creationId xmlns:a16="http://schemas.microsoft.com/office/drawing/2014/main" id="{93B91EE5-1A6F-B0C1-2921-0FD9DF1744D9}"/>
                  </a:ext>
                </a:extLst>
              </p:cNvPr>
              <p:cNvPicPr/>
              <p:nvPr/>
            </p:nvPicPr>
            <p:blipFill>
              <a:blip r:embed="rId3"/>
              <a:stretch>
                <a:fillRect/>
              </a:stretch>
            </p:blipFill>
            <p:spPr>
              <a:xfrm>
                <a:off x="875880" y="2331360"/>
                <a:ext cx="10280520" cy="1721160"/>
              </a:xfrm>
              <a:prstGeom prst="rect">
                <a:avLst/>
              </a:prstGeom>
            </p:spPr>
          </p:pic>
        </mc:Fallback>
      </mc:AlternateContent>
    </p:spTree>
    <p:extLst>
      <p:ext uri="{BB962C8B-B14F-4D97-AF65-F5344CB8AC3E}">
        <p14:creationId xmlns:p14="http://schemas.microsoft.com/office/powerpoint/2010/main" val="2373429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4F198-4C20-D07E-FA5D-E42ADBA0888F}"/>
              </a:ext>
            </a:extLst>
          </p:cNvPr>
          <p:cNvSpPr>
            <a:spLocks noGrp="1"/>
          </p:cNvSpPr>
          <p:nvPr>
            <p:ph type="title"/>
          </p:nvPr>
        </p:nvSpPr>
        <p:spPr/>
        <p:txBody>
          <a:bodyPr/>
          <a:lstStyle/>
          <a:p>
            <a:r>
              <a:rPr lang="en-US" dirty="0"/>
              <a:t>Does the EPA have the Discretion to Save BACT?</a:t>
            </a:r>
          </a:p>
        </p:txBody>
      </p:sp>
      <p:sp>
        <p:nvSpPr>
          <p:cNvPr id="3" name="Text Placeholder 2">
            <a:extLst>
              <a:ext uri="{FF2B5EF4-FFF2-40B4-BE49-F238E27FC236}">
                <a16:creationId xmlns:a16="http://schemas.microsoft.com/office/drawing/2014/main" id="{75CB36F7-2B50-7E2B-B700-55B631EC5C27}"/>
              </a:ext>
            </a:extLst>
          </p:cNvPr>
          <p:cNvSpPr>
            <a:spLocks noGrp="1"/>
          </p:cNvSpPr>
          <p:nvPr>
            <p:ph type="body" idx="1"/>
          </p:nvPr>
        </p:nvSpPr>
        <p:spPr/>
        <p:txBody>
          <a:bodyPr>
            <a:normAutofit/>
          </a:bodyPr>
          <a:lstStyle/>
          <a:p>
            <a:pPr lvl="0"/>
            <a:r>
              <a:rPr lang="en-US" dirty="0"/>
              <a:t>[141] The EPA tries to ameliorate this problem by noting that permitting authorities are entitled to "a great deal of discretion," Guidance 41, but without a comprehensible standard, what this will mean is arbitrary and inconsistent </a:t>
            </a:r>
            <a:r>
              <a:rPr lang="en-US" dirty="0" err="1"/>
              <a:t>decisionmaking</a:t>
            </a:r>
            <a:r>
              <a:rPr lang="en-US" dirty="0"/>
              <a:t>. That is not what the Clean Air Act contemplates.*fn13</a:t>
            </a:r>
          </a:p>
          <a:p>
            <a:pPr lvl="0"/>
            <a:r>
              <a:rPr lang="en-US" dirty="0"/>
              <a:t>[142] </a:t>
            </a:r>
            <a:r>
              <a:rPr lang="en-US" dirty="0">
                <a:highlight>
                  <a:srgbClr val="FFFF00"/>
                </a:highlight>
              </a:rPr>
              <a:t>BACT analysis, like the rest of the Clean Air Act, was developed for use in regulating the emission of conventional pollutants and is simply not suited for use with respect to greenhouse gases. I therefore respectfully dissent from Part II--B--2 of the opinion of the Court.</a:t>
            </a:r>
          </a:p>
        </p:txBody>
      </p:sp>
      <p:sp>
        <p:nvSpPr>
          <p:cNvPr id="4" name="Slide Number Placeholder 3">
            <a:extLst>
              <a:ext uri="{FF2B5EF4-FFF2-40B4-BE49-F238E27FC236}">
                <a16:creationId xmlns:a16="http://schemas.microsoft.com/office/drawing/2014/main" id="{133CFE76-A86D-0C6B-BE41-D762B8748395}"/>
              </a:ext>
            </a:extLst>
          </p:cNvPr>
          <p:cNvSpPr>
            <a:spLocks noGrp="1"/>
          </p:cNvSpPr>
          <p:nvPr>
            <p:ph type="sldNum" sz="quarter" idx="12"/>
          </p:nvPr>
        </p:nvSpPr>
        <p:spPr/>
        <p:txBody>
          <a:bodyPr/>
          <a:lstStyle/>
          <a:p>
            <a:fld id="{128D65DF-57F1-493D-9070-074D53E5F4A3}" type="slidenum">
              <a:rPr lang="en-US" smtClean="0"/>
              <a:t>79</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89B39120-59C9-5B14-3A67-2E9FFEA8E327}"/>
                  </a:ext>
                </a:extLst>
              </p14:cNvPr>
              <p14:cNvContentPartPr/>
              <p14:nvPr/>
            </p14:nvContentPartPr>
            <p14:xfrm>
              <a:off x="728280" y="3584880"/>
              <a:ext cx="11194920" cy="2541960"/>
            </p14:xfrm>
          </p:contentPart>
        </mc:Choice>
        <mc:Fallback>
          <p:pic>
            <p:nvPicPr>
              <p:cNvPr id="5" name="Ink 4">
                <a:extLst>
                  <a:ext uri="{FF2B5EF4-FFF2-40B4-BE49-F238E27FC236}">
                    <a16:creationId xmlns:a16="http://schemas.microsoft.com/office/drawing/2014/main" id="{89B39120-59C9-5B14-3A67-2E9FFEA8E327}"/>
                  </a:ext>
                </a:extLst>
              </p:cNvPr>
              <p:cNvPicPr/>
              <p:nvPr/>
            </p:nvPicPr>
            <p:blipFill>
              <a:blip r:embed="rId3"/>
              <a:stretch>
                <a:fillRect/>
              </a:stretch>
            </p:blipFill>
            <p:spPr>
              <a:xfrm>
                <a:off x="718920" y="3575520"/>
                <a:ext cx="11213640" cy="2560680"/>
              </a:xfrm>
              <a:prstGeom prst="rect">
                <a:avLst/>
              </a:prstGeom>
            </p:spPr>
          </p:pic>
        </mc:Fallback>
      </mc:AlternateContent>
    </p:spTree>
    <p:extLst>
      <p:ext uri="{BB962C8B-B14F-4D97-AF65-F5344CB8AC3E}">
        <p14:creationId xmlns:p14="http://schemas.microsoft.com/office/powerpoint/2010/main" val="3767291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2F061-0051-1E2C-E43D-2648A3BF2F8A}"/>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How does this affect the SIP?</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36982034-4093-2278-B68D-9382E5F2BE53}"/>
              </a:ext>
            </a:extLst>
          </p:cNvPr>
          <p:cNvSpPr>
            <a:spLocks noGrp="1"/>
          </p:cNvSpPr>
          <p:nvPr>
            <p:ph type="body" idx="1"/>
          </p:nvPr>
        </p:nvSpPr>
        <p:spPr/>
        <p:txBody>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State's implementation plan must include permitting programs for stationary sources that vary according to the classification of the area where the source is or is proposed to be located. § 7410(a)(2)(C), (I).</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DCE160D-71CD-DA04-CCEF-733B4B7F634C}"/>
              </a:ext>
            </a:extLst>
          </p:cNvPr>
          <p:cNvSpPr>
            <a:spLocks noGrp="1"/>
          </p:cNvSpPr>
          <p:nvPr>
            <p:ph type="sldNum" sz="quarter" idx="12"/>
          </p:nvPr>
        </p:nvSpPr>
        <p:spPr/>
        <p:txBody>
          <a:bodyPr/>
          <a:lstStyle/>
          <a:p>
            <a:fld id="{128D65DF-57F1-493D-9070-074D53E5F4A3}" type="slidenum">
              <a:rPr lang="en-US" smtClean="0"/>
              <a:t>8</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97F4956E-C933-C06F-55C7-DA920DFD21E1}"/>
                  </a:ext>
                </a:extLst>
              </p14:cNvPr>
              <p14:cNvContentPartPr/>
              <p14:nvPr/>
            </p14:nvContentPartPr>
            <p14:xfrm>
              <a:off x="984240" y="2209320"/>
              <a:ext cx="10048680" cy="885600"/>
            </p14:xfrm>
          </p:contentPart>
        </mc:Choice>
        <mc:Fallback xmlns="">
          <p:pic>
            <p:nvPicPr>
              <p:cNvPr id="5" name="Ink 4">
                <a:extLst>
                  <a:ext uri="{FF2B5EF4-FFF2-40B4-BE49-F238E27FC236}">
                    <a16:creationId xmlns:a16="http://schemas.microsoft.com/office/drawing/2014/main" id="{97F4956E-C933-C06F-55C7-DA920DFD21E1}"/>
                  </a:ext>
                </a:extLst>
              </p:cNvPr>
              <p:cNvPicPr/>
              <p:nvPr/>
            </p:nvPicPr>
            <p:blipFill>
              <a:blip r:embed="rId3"/>
              <a:stretch>
                <a:fillRect/>
              </a:stretch>
            </p:blipFill>
            <p:spPr>
              <a:xfrm>
                <a:off x="974880" y="2199960"/>
                <a:ext cx="10067400" cy="904320"/>
              </a:xfrm>
              <a:prstGeom prst="rect">
                <a:avLst/>
              </a:prstGeom>
            </p:spPr>
          </p:pic>
        </mc:Fallback>
      </mc:AlternateContent>
    </p:spTree>
    <p:extLst>
      <p:ext uri="{BB962C8B-B14F-4D97-AF65-F5344CB8AC3E}">
        <p14:creationId xmlns:p14="http://schemas.microsoft.com/office/powerpoint/2010/main" val="435906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9005-B5D9-F919-B92C-345F9215E153}"/>
              </a:ext>
            </a:extLst>
          </p:cNvPr>
          <p:cNvSpPr>
            <a:spLocks noGrp="1"/>
          </p:cNvSpPr>
          <p:nvPr>
            <p:ph type="title"/>
          </p:nvPr>
        </p:nvSpPr>
        <p:spPr/>
        <p:txBody>
          <a:bodyPr/>
          <a:lstStyle/>
          <a:p>
            <a:pPr marR="0" lvl="0" rtl="0"/>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What are the PSD provisions and where do they apply?</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E3921B0A-0999-9F4A-6B8C-244C3258533D}"/>
              </a:ext>
            </a:extLst>
          </p:cNvPr>
          <p:cNvSpPr>
            <a:spLocks noGrp="1"/>
          </p:cNvSpPr>
          <p:nvPr>
            <p:ph type="body" idx="1"/>
          </p:nvPr>
        </p:nvSpPr>
        <p:spPr/>
        <p:txBody>
          <a:bodyPr/>
          <a:lstStyle/>
          <a:p>
            <a:pPr marR="0" lvl="0" rtl="0"/>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[18]	</a:t>
            </a:r>
            <a:r>
              <a:rPr lang="en-US" b="1" i="0" u="none" strike="noStrike" baseline="0" dirty="0">
                <a:latin typeface="Calibri" panose="020F0502020204030204" pitchFamily="34" charset="0"/>
                <a:ea typeface="Calibri" panose="020F0502020204030204" pitchFamily="34" charset="0"/>
                <a:cs typeface="Calibri" panose="020F0502020204030204" pitchFamily="34" charset="0"/>
              </a:rPr>
              <a:t>Stationary sources in areas designated attainment or unclassifiable are subject to the Act's provisions relating to “Prevention of Significant Deterioration”</a:t>
            </a:r>
            <a:r>
              <a:rPr lang="en-US" b="0" i="0" u="none" strike="noStrike" baseline="0" dirty="0">
                <a:latin typeface="Calibri" panose="020F0502020204030204" pitchFamily="34" charset="0"/>
                <a:ea typeface="Calibri" panose="020F0502020204030204" pitchFamily="34" charset="0"/>
                <a:cs typeface="Calibri" panose="020F0502020204030204" pitchFamily="34" charset="0"/>
              </a:rPr>
              <a:t> (PSD). §§ 7470-7492. EPA interprets the PSD provisions to apply to sources located in areas that are designated attainment or unclassifiable for any NAAQS pollutant, </a:t>
            </a:r>
            <a:r>
              <a:rPr lang="en-US" b="0" i="0" u="none" strike="noStrike" baseline="0" dirty="0">
                <a:highlight>
                  <a:srgbClr val="FFFF00"/>
                </a:highlight>
                <a:latin typeface="Calibri" panose="020F0502020204030204" pitchFamily="34" charset="0"/>
                <a:ea typeface="Calibri" panose="020F0502020204030204" pitchFamily="34" charset="0"/>
                <a:cs typeface="Calibri" panose="020F0502020204030204" pitchFamily="34" charset="0"/>
              </a:rPr>
              <a:t>regardless of whether the source emits that specific pollutant. </a:t>
            </a:r>
            <a:endParaRPr lang="en-US" dirty="0">
              <a:highlight>
                <a:srgbClr val="FFFF00"/>
              </a:highligh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7453699A-E869-F331-7011-6301E75C774D}"/>
              </a:ext>
            </a:extLst>
          </p:cNvPr>
          <p:cNvSpPr>
            <a:spLocks noGrp="1"/>
          </p:cNvSpPr>
          <p:nvPr>
            <p:ph type="sldNum" sz="quarter" idx="12"/>
          </p:nvPr>
        </p:nvSpPr>
        <p:spPr/>
        <p:txBody>
          <a:bodyPr/>
          <a:lstStyle/>
          <a:p>
            <a:fld id="{128D65DF-57F1-493D-9070-074D53E5F4A3}" type="slidenum">
              <a:rPr lang="en-US" smtClean="0"/>
              <a:t>9</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357C9211-D049-B062-D463-23B3A79581E2}"/>
                  </a:ext>
                </a:extLst>
              </p14:cNvPr>
              <p14:cNvContentPartPr/>
              <p14:nvPr/>
            </p14:nvContentPartPr>
            <p14:xfrm>
              <a:off x="1071720" y="2603520"/>
              <a:ext cx="6174000" cy="450000"/>
            </p14:xfrm>
          </p:contentPart>
        </mc:Choice>
        <mc:Fallback xmlns="">
          <p:pic>
            <p:nvPicPr>
              <p:cNvPr id="5" name="Ink 4">
                <a:extLst>
                  <a:ext uri="{FF2B5EF4-FFF2-40B4-BE49-F238E27FC236}">
                    <a16:creationId xmlns:a16="http://schemas.microsoft.com/office/drawing/2014/main" id="{357C9211-D049-B062-D463-23B3A79581E2}"/>
                  </a:ext>
                </a:extLst>
              </p:cNvPr>
              <p:cNvPicPr/>
              <p:nvPr/>
            </p:nvPicPr>
            <p:blipFill>
              <a:blip r:embed="rId3"/>
              <a:stretch>
                <a:fillRect/>
              </a:stretch>
            </p:blipFill>
            <p:spPr>
              <a:xfrm>
                <a:off x="1062360" y="2594160"/>
                <a:ext cx="6192720" cy="468720"/>
              </a:xfrm>
              <a:prstGeom prst="rect">
                <a:avLst/>
              </a:prstGeom>
            </p:spPr>
          </p:pic>
        </mc:Fallback>
      </mc:AlternateContent>
    </p:spTree>
    <p:extLst>
      <p:ext uri="{BB962C8B-B14F-4D97-AF65-F5344CB8AC3E}">
        <p14:creationId xmlns:p14="http://schemas.microsoft.com/office/powerpoint/2010/main" val="2999247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PR-Blank.potx" id="{E024D0A1-2BA4-4A1C-A866-4E54371AD6CB}" vid="{93EBAEAF-8CF7-42B3-A6D0-FB34466BC3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EPR-Blank</Template>
  <TotalTime>339</TotalTime>
  <Words>9886</Words>
  <Application>Microsoft Office PowerPoint</Application>
  <PresentationFormat>Widescreen</PresentationFormat>
  <Paragraphs>322</Paragraphs>
  <Slides>79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79</vt:i4>
      </vt:variant>
    </vt:vector>
  </HeadingPairs>
  <TitlesOfParts>
    <vt:vector size="83" baseType="lpstr">
      <vt:lpstr>Arial</vt:lpstr>
      <vt:lpstr>Calibri</vt:lpstr>
      <vt:lpstr>Calibri Light</vt:lpstr>
      <vt:lpstr>Office Theme</vt:lpstr>
      <vt:lpstr>Util. Air Regulatory Grp. v. E.P.A., 134 S. Ct. 2427, 189 L. Ed. 2d 372 (2014)</vt:lpstr>
      <vt:lpstr>What is the core question?</vt:lpstr>
      <vt:lpstr>Which provisions of the CAA are at issue?</vt:lpstr>
      <vt:lpstr>What does Title I set up?</vt:lpstr>
      <vt:lpstr>What are the NAAQS pollutants? </vt:lpstr>
      <vt:lpstr>What is the role of the states in Title I?</vt:lpstr>
      <vt:lpstr>How must the state classify each area in regard to the NAAQS pollutants?</vt:lpstr>
      <vt:lpstr>How does this affect the SIP?</vt:lpstr>
      <vt:lpstr>What are the PSD provisions and where do they apply?</vt:lpstr>
      <vt:lpstr>How much of the country is subject to PSD analysis?</vt:lpstr>
      <vt:lpstr>What is the significance of being subject to PSD review?</vt:lpstr>
      <vt:lpstr>What do you have to show to qualify for a permit?</vt:lpstr>
      <vt:lpstr>What is a major emitting facility?</vt:lpstr>
      <vt:lpstr>What is a modification?</vt:lpstr>
      <vt:lpstr>What does Title V require of major sources?</vt:lpstr>
      <vt:lpstr>Does Title V impose specific pollution control requirements?</vt:lpstr>
      <vt:lpstr>What is its regulatory value?</vt:lpstr>
      <vt:lpstr>What did EPA say would happen if it adopted tailpipe regulations for GHGs?</vt:lpstr>
      <vt:lpstr>What is the small source problem?</vt:lpstr>
      <vt:lpstr>Did EPA think this expansion would have regulatory value?</vt:lpstr>
      <vt:lpstr>Did EPA find that GHGs were a threat to public health?</vt:lpstr>
      <vt:lpstr>What did EPA say in the Triggering Rule?</vt:lpstr>
      <vt:lpstr>Why didn’t EPA just exclude GHGs from the Title I program and avoid the tailoring issue entirely?</vt:lpstr>
      <vt:lpstr>Was EPA only going to regulate major emitters, or would the regulations eventually be expanded to small sources?</vt:lpstr>
      <vt:lpstr>What is BACT for GHGs?</vt:lpstr>
      <vt:lpstr>Who contested the rule?</vt:lpstr>
      <vt:lpstr>What did the lower court hold?</vt:lpstr>
      <vt:lpstr>What is the only question before this court?</vt:lpstr>
      <vt:lpstr>What are the two challenges to the reg?</vt:lpstr>
      <vt:lpstr>What is an anyway source?</vt:lpstr>
      <vt:lpstr>What is the significance of the anyway source category?</vt:lpstr>
      <vt:lpstr>PowerPoint Presentation</vt:lpstr>
      <vt:lpstr>PowerPoint Presentation</vt:lpstr>
      <vt:lpstr>What is the standard for reviewing EPA’s interpretation of the CAA?</vt:lpstr>
      <vt:lpstr>Chevron Step 1</vt:lpstr>
      <vt:lpstr>PowerPoint Presentation</vt:lpstr>
      <vt:lpstr>Where does the court say this falls apart?</vt:lpstr>
      <vt:lpstr>How has EPA limited Title V in the past?</vt:lpstr>
      <vt:lpstr>Are there Other Examples?</vt:lpstr>
      <vt:lpstr>Does Mass v. EPA Eliminate this Discretion?</vt:lpstr>
      <vt:lpstr>Does Mass v. EPA require the regulation of GHGs?</vt:lpstr>
      <vt:lpstr>Does Mass require that GHG be pollutants for all purposes?</vt:lpstr>
      <vt:lpstr>Is the Act Ambiguous?</vt:lpstr>
      <vt:lpstr>Do the words always mean just what that say alone?</vt:lpstr>
      <vt:lpstr>Does the court find that the EPA is required to trigger PSD and Title V?</vt:lpstr>
      <vt:lpstr>Is the Interpretation Within the EPA’s Discretion?</vt:lpstr>
      <vt:lpstr>The Reasonability Standard</vt:lpstr>
      <vt:lpstr>What is Applying PSD to GHGs Reasonable?</vt:lpstr>
      <vt:lpstr>Based on Brown and Williamson, what does the court think is implied when an interpretation leads to unreasonable results?</vt:lpstr>
      <vt:lpstr>How does the structure of the PSD program belie its expansion to a huge number of small emitters?</vt:lpstr>
      <vt:lpstr>What about Title V requirements?</vt:lpstr>
      <vt:lpstr>Why is the court showing a sudden interest in the well-being of the agency?</vt:lpstr>
      <vt:lpstr>The Elephant in Mouse Hole Doctrine at Work</vt:lpstr>
      <vt:lpstr>How did EPA seek to defuse this huge expansion of powers?</vt:lpstr>
      <vt:lpstr>Why did the CA say petitioners did not have standing to challenge the Tailoring rule?</vt:lpstr>
      <vt:lpstr>Does the EPA have the Right to Tailor the Statute?</vt:lpstr>
      <vt:lpstr>Was the Statutory Language Ambiguous?</vt:lpstr>
      <vt:lpstr>CITIZEN SUITS</vt:lpstr>
      <vt:lpstr>Even if the EPA does not enforce against excluded entities, are there are threats?</vt:lpstr>
      <vt:lpstr>What was Ruiz about that is not relevant in this case?</vt:lpstr>
      <vt:lpstr>Why does the Tailoring Rule Violate Separation of Powers?</vt:lpstr>
      <vt:lpstr>Where does Chevron fail in this case?</vt:lpstr>
      <vt:lpstr>“Anyway” Sources and BACT</vt:lpstr>
      <vt:lpstr>How is BACT fundamentally different for GHGs than for NAAQS pollutants?</vt:lpstr>
      <vt:lpstr>What did EPA say would be the foundation of GHG BACT?</vt:lpstr>
      <vt:lpstr>What is the limit on BACT that would make it hard to apply to GHGs?</vt:lpstr>
      <vt:lpstr>How did EPA say it would tailor BACT?</vt:lpstr>
      <vt:lpstr>Why is the text of the BACT provision less open-ended than that of the PSD permitting trigger language?</vt:lpstr>
      <vt:lpstr>Why isn’t applying BACT to GHGs not the same disaster as triggering PSD?</vt:lpstr>
      <vt:lpstr>What are the limits of the court’s holding?</vt:lpstr>
      <vt:lpstr>What is the limitation on the application of BACT to an anyway source?</vt:lpstr>
      <vt:lpstr>What is the final holding?</vt:lpstr>
      <vt:lpstr>Justice Alito – Concurrence and Dissent</vt:lpstr>
      <vt:lpstr>Does BACT Work for GHGs?</vt:lpstr>
      <vt:lpstr>The Locality Problem</vt:lpstr>
      <vt:lpstr>Does the EPA have to Disregard the Statute to Implement BACT for GHGs?</vt:lpstr>
      <vt:lpstr>The Cost Benefit Problem</vt:lpstr>
      <vt:lpstr>The Individual Source Analysis Problem</vt:lpstr>
      <vt:lpstr>Does the EPA have the Discretion to Save BACT?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 Air Regulatory Grp. v. E.P.A., 134 S. Ct. 2427, 189 L. Ed. 2d 372 (2014)</dc:title>
  <dc:creator>Edward P Richards</dc:creator>
  <cp:lastModifiedBy>Edward Richards</cp:lastModifiedBy>
  <cp:revision>46</cp:revision>
  <dcterms:created xsi:type="dcterms:W3CDTF">2023-02-04T01:45:55Z</dcterms:created>
  <dcterms:modified xsi:type="dcterms:W3CDTF">2023-02-09T20:52:16Z</dcterms:modified>
</cp:coreProperties>
</file>