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ppt/ink/inkAction6.xml" ContentType="application/vnd.ms-office.inkAction+xml"/>
  <Override PartName="/ppt/ink/ink1.xml" ContentType="application/inkml+xml"/>
  <Override PartName="/ppt/ink/inkAction7.xml" ContentType="application/vnd.ms-office.inkAction+xml"/>
  <Override PartName="/ppt/ink/ink2.xml" ContentType="application/inkml+xml"/>
  <Override PartName="/ppt/ink/inkAction8.xml" ContentType="application/vnd.ms-office.inkAction+xml"/>
  <Override PartName="/ppt/ink/ink3.xml" ContentType="application/inkml+xml"/>
  <Override PartName="/ppt/ink/inkAction9.xml" ContentType="application/vnd.ms-office.inkAction+xml"/>
  <Override PartName="/ppt/ink/inkAction10.xml" ContentType="application/vnd.ms-office.inkAction+xml"/>
  <Override PartName="/ppt/ink/inkAction11.xml" ContentType="application/vnd.ms-office.inkAction+xml"/>
  <Override PartName="/ppt/ink/inkAction12.xml" ContentType="application/vnd.ms-office.inkAction+xml"/>
  <Override PartName="/ppt/ink/inkAction13.xml" ContentType="application/vnd.ms-office.inkAction+xml"/>
  <Override PartName="/ppt/ink/ink4.xml" ContentType="application/inkml+xml"/>
  <Override PartName="/ppt/ink/inkAction14.xml" ContentType="application/vnd.ms-office.inkAction+xml"/>
  <Override PartName="/ppt/ink/inkAction15.xml" ContentType="application/vnd.ms-office.inkAction+xml"/>
  <Override PartName="/ppt/ink/inkAction16.xml" ContentType="application/vnd.ms-office.inkAction+xml"/>
  <Override PartName="/ppt/ink/inkAction17.xml" ContentType="application/vnd.ms-office.inkAction+xml"/>
  <Override PartName="/ppt/ink/inkAction18.xml" ContentType="application/vnd.ms-office.inkAction+xml"/>
  <Override PartName="/ppt/ink/inkAction19.xml" ContentType="application/vnd.ms-office.inkAction+xml"/>
  <Override PartName="/ppt/ink/inkAction20.xml" ContentType="application/vnd.ms-office.inkAction+xml"/>
  <Override PartName="/ppt/ink/inkAction21.xml" ContentType="application/vnd.ms-office.inkAction+xml"/>
  <Override PartName="/ppt/ink/inkAction22.xml" ContentType="application/vnd.ms-office.inkAction+xml"/>
  <Override PartName="/ppt/ink/inkAction23.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353" r:id="rId3"/>
    <p:sldId id="359" r:id="rId4"/>
    <p:sldId id="354" r:id="rId5"/>
    <p:sldId id="263" r:id="rId6"/>
    <p:sldId id="358" r:id="rId7"/>
    <p:sldId id="360" r:id="rId8"/>
    <p:sldId id="313" r:id="rId9"/>
    <p:sldId id="356" r:id="rId10"/>
    <p:sldId id="258" r:id="rId11"/>
    <p:sldId id="325" r:id="rId12"/>
    <p:sldId id="323" r:id="rId13"/>
    <p:sldId id="324" r:id="rId14"/>
    <p:sldId id="315" r:id="rId15"/>
    <p:sldId id="327" r:id="rId16"/>
    <p:sldId id="328" r:id="rId17"/>
    <p:sldId id="317" r:id="rId18"/>
    <p:sldId id="357" r:id="rId19"/>
    <p:sldId id="362" r:id="rId20"/>
    <p:sldId id="277" r:id="rId21"/>
    <p:sldId id="326" r:id="rId22"/>
    <p:sldId id="316" r:id="rId23"/>
    <p:sldId id="318" r:id="rId24"/>
    <p:sldId id="33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0" autoAdjust="0"/>
    <p:restoredTop sz="86350" autoAdjust="0"/>
  </p:normalViewPr>
  <p:slideViewPr>
    <p:cSldViewPr snapToGrid="0">
      <p:cViewPr varScale="1">
        <p:scale>
          <a:sx n="80" d="100"/>
          <a:sy n="80" d="100"/>
        </p:scale>
        <p:origin x="114" y="40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44944" units="1/cm"/>
          <inkml:channelProperty channel="T" name="resolution" value="1" units="1/dev"/>
        </inkml:channelProperties>
      </inkml:inkSource>
      <inkml:timestamp xml:id="ts0" timeString="2022-07-10T22:52:48.377"/>
    </inkml:context>
    <inkml:brush xml:id="br0">
      <inkml:brushProperty name="width" value="0.05292" units="cm"/>
      <inkml:brushProperty name="height" value="0.05292" units="cm"/>
      <inkml:brushProperty name="color" value="#FF0000"/>
    </inkml:brush>
  </inkml:definitions>
  <inkml:trace contextRef="#ctx0" brushRef="#br0">32025 17628 0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44944" units="1/cm"/>
          <inkml:channelProperty channel="T" name="resolution" value="1" units="1/dev"/>
        </inkml:channelProperties>
      </inkml:inkSource>
      <inkml:timestamp xml:id="ts0" timeString="2022-07-10T22:52:52.068"/>
    </inkml:context>
    <inkml:brush xml:id="br0">
      <inkml:brushProperty name="width" value="0.05292" units="cm"/>
      <inkml:brushProperty name="height" value="0.05292" units="cm"/>
      <inkml:brushProperty name="color" value="#FF0000"/>
    </inkml:brush>
  </inkml:definitions>
  <inkml:trace contextRef="#ctx0" brushRef="#br0">32375 17628 0</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44944" units="1/cm"/>
          <inkml:channelProperty channel="T" name="resolution" value="1" units="1/dev"/>
        </inkml:channelProperties>
      </inkml:inkSource>
      <inkml:timestamp xml:id="ts0" timeString="2022-07-10T23:17:07.863"/>
    </inkml:context>
    <inkml:brush xml:id="br0">
      <inkml:brushProperty name="width" value="0.05292" units="cm"/>
      <inkml:brushProperty name="height" value="0.05292" units="cm"/>
      <inkml:brushProperty name="color" value="#FF0000"/>
    </inkml:brush>
  </inkml:definitions>
  <inkml:trace contextRef="#ctx0" brushRef="#br0">20138 9793 0</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44944" units="1/cm"/>
          <inkml:channelProperty channel="T" name="resolution" value="1" units="1/dev"/>
        </inkml:channelProperties>
      </inkml:inkSource>
      <inkml:timestamp xml:id="ts0" timeString="2022-07-10T23:17:04.481"/>
    </inkml:context>
    <inkml:brush xml:id="br0">
      <inkml:brushProperty name="width" value="0.05292" units="cm"/>
      <inkml:brushProperty name="height" value="0.05292" units="cm"/>
      <inkml:brushProperty name="color" value="#FF0000"/>
    </inkml:brush>
  </inkml:definitions>
  <inkml:trace contextRef="#ctx0" brushRef="#br0">22329 16368 0,'-23'24'0,"0"-24"0,23 23 0,-24-23 0,-22 0 0,22 0 0,1-23 0,23-1 0,-23-45 0,23 45 0,0-22 0,0-24 0,0-24 0,23-116 0,0 71 0,24-118 0,0 1 0</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2:52:46.052"/>
    </inkml:context>
    <inkml:brush xml:id="br0">
      <inkml:brushProperty name="width" value="0.05292" units="cm"/>
      <inkml:brushProperty name="height" value="0.05292" units="cm"/>
      <inkml:brushProperty name="color" value="#FF0000"/>
    </inkml:brush>
  </inkml:definitions>
  <iact:action type="add" startTime="4561">
    <iact:property name="dataType"/>
    <iact:actionData xml:id="d0">
      <inkml:trace xmlns:inkml="http://www.w3.org/2003/InkML" xml:id="stk0" contextRef="#ctx0" brushRef="#br0">7261 3357 35 0,'15'7'281'4,"-4"-4"198"3,0 3 152-3,-1-1 128 2,1-5-406-1,4 0-185 0,4 0-52-1,5 0-22 1,1 0-15 0,8 0-18 1,4 0-27-1,1 0-21 0,6 0-5 0,-2 0-5 1,4 3-2-1,-2 0-1 0,3-2 1 0,-1 1 0 0,2 2-2 1,1-2 5 2,-1 1 18-6,6-2 22 2,1 1 17 1,1-2 16 1,10 0 3-1,-2-3-7 0,7 0-17 0,1-3-12 1,3 0-13-1,7-3-1-1,2-2-5 2,2 1 1-1,4-1 5 0,4 1 11 0,2-2 12 0,1 1 8 0,1-2 8 1,4 2 0-1,2-2-9 0,1 1-7 0,0 1-9-1,3-2-10 2,0 3-7-1,4-1-21 4,3 2-12-3,7-2-7-3,2 1-3 3,4 2 1-1,7-1 10 2,6 0 1 3,4 2 3-4,5-1 1-1,4-1-7 1,-2 3 5 0,-3 0 2-1,-7 3 1-1,-1-3-7 0,-2 3-1 1,2 0 2 2,-2 1 1-4,2 2 0 4,1 0 1-1,-3 0-2-5,6 0 1 5,-2 0-2 1,-4 2-6-2,5 0 3 1,-4-1 2-4,2 4 3 2,0-4 3 6,-1 4 0-8,3 1 2 3,0-3 2 2,-2 4 1-1,5-1-5-5,-4 2 5 5,4-1 3-1,0 3 4 3,0 0-7-4,1 2 1 1,3-2 2-1,2 1 0 1,-1 2-11 0,-1-3 0 0,6 2-9 0,-1-3-4 0,1 3-9 1,-4 0 3-1,1-2 3 0,1 2 7 1,0 1 1-3,-2-3 6 3,-1-3 7-1,2 3 8 0,3-2 4 0,-4-2 17 1,4-3 18 1,-1 1 19-1,4 2 6-5,-4-4 3 8,8 1-4-2,-3-3-12-6,3 0-21 4,5-5-13 0,-1 2-7 0,-1-4-3 0,3 0-9 2,-6-3-2 0,0 0-3-5,0-3 0 3,-6-2-11 0,-1 0 4 0,2-2-3 0,-9-2 9 3,2-2-7-3,-5-2 6-3,-3-1 1 3,-1-2 2 0,-6 1-1 0,-4-3 1 0,-7-2 1 1,-3 0 0-1,-3-2 2 0,-11 1-1 0,-8-3 6 0,-6 1-1 0,-11-3 3 0,-7 2 1 0,-13-2-4 0,-1 2 3 1,-14 2 12-1,-7-3 11-1,-9 2 7 2,-6 3 0-2,-14-2-7 2,-6 0-60-1,-5 1-31 0,-9-1-23 0,-6-2-18 1,-6 0-31-1,-9 1 9 3,-6-1-22-4,-11 3-26 0,-5-1-20 1,-9 0 6-2,-8 2 8 3,-12 3 18-1,-5-2 24 1,-8 4 23-1,-5 0 27 0,-11-2 28 0,-3 3 16 0,-9 0 16 0,-6 3 15 0,-3-2 16 0,-8 0 11 0,-6 1 17 1,-4 1 18-1,-4-2 13 0,-5 2-4 0,-1 0-2 0,-1 1-6 0,-6-1-7 0,0 0-18 0,-3 3-4 0,-3-2-3 0,-7 2 2 1,1 3-8-1,-7-3 10 0,-1 1 7 0,-3 1 2 0,-3 2 4 0,-4 0 16-1,3-2-1 1,-5 3-3 0,2 0 7 1,-2 1-14 0,0-3-12-1,-2 6-3 0,2-3-7-1,-1 0-17 2,2 4-2-1,-2-1-1 0,2-1-8 0,-2 3-4 1,2 0 8-1,-2 1-5 0,-1-2 0 3,4 1 7 0,-1 1 3-7,-2 1 9 3,3-1 21-1,2 2 20 6,-1-1 4-4,2 0 5-1,1 2 2 1,-1-1-19-2,1 1-13 5,3 0-5-5,3-3-9 2,-2 5-11 3,7-1 2-3,0-2-2-2,3 0-8 2,0 2 0 0,2-3 2 0,-1 4-9 2,-5-3-4 2,-8 3 2-2,-10-4 7 0,1 3-5-4,-2 1 1 2,6-2 7 1,4 1 4 2,13 2-5-2,10 0 7-5,7 2 5 5,8 1-8-1,2 0-6 0,5 2-2 0,5-2 1 0,3 4-3 0,-1 0 1 0,3 3-4 1,3 3 0-2,4-2 0 2,-4 3 2-1,8 2 2 0,1 1 3 0,9 4 2 0,4 3-1 0,5 0-6 0,4 5 6 1,6 3-3-1,4 2-9 0,7 3-6 0,5 6-4 0,5 3-2 0,5 5 1 0,3 2 4 0,0 3 5 0,8 3-1 0,0 6-4 3,6 1-7-3,6 5-1-3,3 2-9 4,6-2-7 1,10 2 0-3,6-1 1 2,9-3 0-1,9-1 3 0,8-5 3 1,13-2 8-4,4-5 13 4,14-6 10-1,10-2 8 0,6-7 15 0,12-8 11 2,8 0 4-5,5-8 12 7,12-6 7-5,7-2 2 1,8-5-12 0,14-6-8 0,2-3-13 0,9 0-55 0,7-3-124-1,-1 1-145 1,1 1-217 1,-1 2-398-1,-3 4-37 1,-4 1 161-4,-3-2 227 4,-6-1 264-1</inkml:trace>
    </iact:actionData>
  </iact:action>
  <iact:action type="add" startTime="20653">
    <iact:property name="dataType"/>
    <iact:actionData xml:id="d1">
      <inkml:trace xmlns:inkml="http://www.w3.org/2003/InkML" xml:id="stk1" contextRef="#ctx0" brushRef="#br0">20538 4847 99 0,'-3'-9'336'2,"0"-2"213"3,2-2 204 0,-2-4 11 0,3-1-295-1,0 2-138 1,3 2-95 0,-3-4-74 0,1 5-49-1,5-5-29 2,-6 6-6-2,1-4 4 2,2 2 1-1,-2 2 13 0,-1 1 13-2,0-2 2 2,3 3-6 3,-3 3-13-5,1 0-22 2,-1 4-38 0,3 0-47 4,-3 3-34-9,4 0-16 3,4 3-5 2,2 0 10 1,4 2 26-3,5 3 19 2,3 2 15 1,8-1 11-2,2 1 9 1,5 1-1 0,6 1 2 3,0-3-2-6,5 0 0 1,1 0 2 3,5 1 7-1,3-2 4 0,2 0 9 2,8 0 15-2,0-2 1-1,5 2-9-2,3-3-6 6,6 1-11-4,-1 0-19-1,6-1 0 1,4 1 10 2,6-2 14-2,4-1 4 1,2 3 14 0,3-1 11 0,9-4 14-1,-1 4 6 1,6-4 7 0,8 4-1 0,-3-4-1-1,10 1-7 4,-3 2-6-1,3-3-4-6,2 2-5 1,1-1 9 4,0 0 0-1,2 1-13-2,-1-3 0 3,1 3-11-1,1 1-16 0,-4 0-16-1,1-1-6 1,-6 3-6 0,-1 1-3 0,-5 1-2-1,-1 0-3 1,-5-1 1 0,-1 2-5 0,-8 0-4-1,-2-1-12 1,-4 2-36 0,-7 0-43 0,-3 3-52-2,-5-2-63 3,-7 2-57-1,-3 4-48 1,-9-4-32-3,-2 4-28 2,-4-2-17 1,-4 1-27-2,-8-2-46 1,4 2-102 0,-8 0-111-1,-1-1-8 0,-2 3 115 1,-7-3 174-1,-3-6 193 1</inkml:trace>
    </iact:actionData>
  </iact:action>
  <iact:action type="add" startTime="22016">
    <iact:property name="dataType"/>
    <iact:actionData xml:id="d2">
      <inkml:trace xmlns:inkml="http://www.w3.org/2003/InkML" xml:id="stk2" contextRef="#ctx0" brushRef="#br0">963 5235 70 0,'0'0'380'5,"0"0"245"1,0 0 170 1,8-7 137-1,4 2-583 0,4 4-206 0,9 1-101 0,8 0-14 0,6 3-4-1,1 1-11-1,9 1-8 2,6 0 2-1,2 2 3 0,5-1 0 2,6 0 7-4,-4-1 16 3,8 1 25-2,5-3 35 2,1 4 22 0,5-3 17-2,-1 0 11 1,7-2 4 2,1-2 0-2,4-2 7 1,7-2 9 1,4-3-6-1,6-2-8-3,1 0-9 2,3-3-13-1,0 1-16 1,1 1-17 2,-3 2-21-2,2 1-19-2,-1 3-13 3,-4-1-17-1,0 3-4 0,-5 2-9 0,-1 2-4 0,0-2-3 0,-7 0 0 0,0-2 5 1,-7 1 5-1,0-4 0 0,-6 1-4 0,-2 1-5 0,-3-3-10 0,-7-1-2 0,-4 0-6 0,-3-1-11 0,-8 0-28 1,-2 1-43-1,-6-3-64 0,-6 2-82 0,-3 2-109 0,-3-3-119 0,-8 2-130 0,-3 2-245 0,-14 0-95 0,0 2 129 0,-2-2 209 0,-10-6 237-1,5 0 240 2</inkml:trace>
    </iact:actionData>
  </iact:action>
  <iact:action type="add" startTime="36806">
    <iact:property name="dataType"/>
    <iact:actionData xml:id="d3">
      <inkml:trace xmlns:inkml="http://www.w3.org/2003/InkML" xml:id="stk3" contextRef="#ctx0" brushRef="#br0">3196 7504 33 0,'15'-11'236'3,"2"-2"165"2,-2 5 142 1,-1-4 126-1,0 0-386 1,3 0-117-2,-2 1-65 1,5 2-52 0,-1 3-41 1,1 3-22-1,-1 0-14-1,2 6 0 1,-2 2 7 0,0 1 7 2,3 1 10-2,0 2 9 0,2 2 8 1,-2 1 2-3,5-3 2 2,-1 2-3 2,2-1-6-4,2 1-7 2,0-2-8 1,5 1 1-1,1-2-1 1,-1-2 9-1,5-1 13 0,4-1 25 0,1-2 24 0,3-2 24 1,1 0 15 0,-4 0 10-1,5-2-2-3,4 2-6 5,0 0-14-2,2 0-10 1,2-3-8-1,4 3-9 0,-2 0-6-2,2 0-5 3,2 0-7 0,-2 3-5-2,0-1-6 1,-1-1-4 1,0 3-4-1,2 1-7 0,0-2-3 0,5 2-8 0,-1-2 0 0,0 1-1 0,2 2-1-1,0-2 0 2,-1-2 6 0,2 2-5-1,1 0 0 0,1-1-3 0,0 0-3 0,8-3-1 0,-4 3 5 0,1-3 3 0,2 0 7 0,1-3 6 1,2 0 6-1,2 0-1 0,6-1 0 2,-1 0-3-1,3-2-4-1,0-1-6-3,-1 1 4 5,1-2-5-1,5 2-1-5,-4-3-2 8,5 0 0-5,-1 3-1 1,0-3 4-1,0 2 3 4,0 1-4-3,4-1-4 0,1 1-2-2,2 3-3 0,-3-1-1 7,2 0 0-6,-4 2-2-1,5 0-1 2,3 0-3 0,-5 2 2 0,2 0-1 0,0 0 3 0,1 0-2 0,0 0 0 0,2 0-3 0,2-2 3 1,2 0 0-1,2 0 5 0,-1-2 4 0,4 1 1 0,0-4 1 0,7 2 0 0,-4-1 1-1,2 0-8 3,8 0 0-1,7 0 2 0,6 0-2 2,5-2-4 0,4 2 6-2,6-3-3 1,8 2 0-2,2 1-3-3,-6-2 2 3,-2 0 1 1,-8 2 0-1,-5 0-2 0,-1-1 6 0,-1 0 5 1,-1 1 4-1,2-1 2-1,-3 1 5 2,4-3-2-1,-3 1 3 0,5 2-7 0,-2-4 0 0,0 4 4 2,0-3 4-1,-2 0 5-1,0 0 1-2,0 1 7 4,-1 2 13-2,2-2 2-2,-3 2-5 4,-1 0 1 0,-1 2-6-2,1-2-17-3,0 4-13 5,-2 1-8-1,-5-1 1-3,2 2-5 1,-2 2 0 2,-3-2-2 0,2 1 2-2,-2 4 1 1,0-2 2 0,-1 1-3 1,1 1-4-2,-3-1 4 3,-1-1-5-2,2 3 5-2,-4-1-2 3,1-2-6-1,-2 1 1 0,1 0 5 0,-4-1-4 0,2 0-1 0,3 3 8-1,-5-2 0 3,1-1-2-2,1 4 0 0,0-3 5 0,1 2-1 0,-5-3 2 0,0 4-1 1,2-4-2-2,-2 4-1 1,0-1 0 1,-3-2-5 3,-1 2 1-7,-1 0 2 1,-2 0-2 3,0-1 4 0,2 1 6 0,-8 1-6 0,3-1 0-4,-6 1-2 5,5 0 0-1,-2 0 0 0,-1 1 2-1,-1 0-5-2,-1-1 0 3,-4 4 3-4,5-4 2 4,0 4 2-1,0-4 1 3,-5 1-7-3,-2 1-1 1,0-2 2-1,2-1 3-3,-1 1 5 3,3 3 4 0,-4-4-4 0,3 2-5 0,-6-2 1 0,7 3 5 0,-4-3 8 4,4 0 4-7,2 2-2 3,-5-2-1 0,4 1-2 0,-3-1 0-1,6 2 2 2,-3 1 0-2,2-2-3 2,0-1-9-1,1 2-3 1,0 0 0-1,6-2 2 0,-2 0 2 0,4 1 2 0,-3-2-2 0,2 1 0-1,-2-3 2 2,5 3 7-1,1-2-1 1,-1 2 0-1,2-1 4 2,2 2 4-2,3-3 3-3,2 3 2 6,2-4 2-3,1 3-5-3,1-2-1 6,4 2 2-2,2 1-4-2,0-2 5 1,-3 0 7 0,2 2 1 0,1-1 2-2,-1 0 2 5,-3 0 0-3,1-2 0 0,-2 2-1 0,-2-3-3-1,-2 3-7 1,0-1 0 0,-5 1-3 0,-1-2-8 0,-3 2-2 0,-4-3 5 1,-3 2-5-1,-11-1-11 0,-5-1 5 0,-5 2-1 0,-6-1 0 0,-6-3 6 0,-4 1-2 0,-7 1-5 0,-8-1-8 1,-7-1 1-1,-4 1-2 0,-12-2-2 0,-6 0 5 0,-6 3-4 0,-4-3-15 0,-6 0-52 0,-12 0-81 4,0 0-109-6,0 0-87 1,0 0-63 0,0 0-71 1,-12 6-117 1,-3 1-114-1,-4 0-70 3,-2 3 88-2,-3-3 181-3,1-1 224 0,-2-2 186 4</inkml:trace>
    </iact:actionData>
  </iact:action>
  <iact:action type="add" startTime="39468">
    <iact:property name="dataType"/>
    <iact:actionData xml:id="d4">
      <inkml:trace xmlns:inkml="http://www.w3.org/2003/InkML" xml:id="stk4" contextRef="#ctx0" brushRef="#br0">3013 8507 17 0,'6'2'206'2,"5"-2"147"3,0 2 131 1,3-4 126-2,1 2-289 1,7-2-130-1,1-2-22 4,4 3-87-3,9-2-63 0,2 1-41-1,3 1-27 1,4-2-19 0,0 3 46 1,2-3 24-1,3 0 23 1,-3 1 12-1,3 0 21-1,5-2 31 2,-1 0 13-1,1 2 4 2,2 1 12-5,2-2 4 3,1 1-13 4,-1 1 0-6,4-2-2 1,1 1-16 4,1 1-13-4,1 1-15 1,6 0-15-2,1 0-15 3,1 1-13 1,2 4-9-1,-1-2-6-1,2 0-3 0,-2 3 0-3,4-3 1 4,0 1-4-1,0 1 1 0,5 1 0 0,2-3 1 1,-4 1 4-1,1-2 9 0,2 0 7 0,-2 0 16 0,0-2 15 0,5 0 11 0,-1 0 1 0,2 0 4 1,-2 0-10 1,-1 2-10-3,-1 0-7 0,4 0-12 3,-2-1-10-2,2 4-5-3,1 0-7 6,4 0-2-1,1 1 1-3,-1-3 1-2,1 2-6 6,2-1-2-3,3 0-1-2,0 0-3 4,-2-2 4-3,5 0 2 2,-4 0 4-2,1-1 3 1,1-1 5-1,3 0 5 2,1 0 6-1,-1 0 11 0,-3 0-1 0,5 3-1 0,0-3 0 0,3 2-4 0,-5-2-4 1,5 0-2-1,-4 1-5 0,3 2-4 0,4-1-2 0,0-1-3 0,-1 2-2 0,1-3 3 0,-2 3-5 0,3-3-1 0,1 3-2 1,-2 0 2-1,3-3-2 0,1 3-7 0,1-2 0 2,9 1-5-2,1 1 2 4,7-1-4-6,-1-2 12 4,7 1 2-1,2-1 5 1,5 0 2-1,1-1 1-1,-5 1 7 0,-6-2 0 0,-7-1 1 0,-5 1-3 3,-6 1-4-3,1-2-5 0,-1 2 0-2,-3-1 0 4,2-1 0-2,-5 2 3-1,-1-1-4-1,0-1-2 3,3 3-2 0,-2 0-1 1,-4 0 0-1,0 0-3-5,-5 0 1 7,3 3 3-4,-2-3-1-1,3 2 0 5,0-2 4-3,-4 1-7-1,2-1-2 3,2 0 3-3,1 0 3-1,-1 0 2 3,4-1 0-1,-8-1 0 0,4 2-2 0,0 0-2 0,0 0 1 0,2 0 2 1,-1 0 0-1,-2 0-6 0,-2 0 1 0,3 0-2 0,0 0 3 0,3 0 3 0,-4-3 0 0,0 3-2 0,2-1 4 0,2-4-2 1,1 4 1-1,0-4 3 0,0 4-6 0,1-3-3 0,2 0 2 0,-2 2-1 0,5-2 5 0,-2 0-2 1,1 2 1-1,-1-2-2 3,3 2-1-1,6 0 0-6,-5-2 2 4,4 2-4-2,-1-1 3 5,4 3 0-2,-1-3 2-3,-1-1-1 2,1 4 2 2,-2-3 3 0,3 2-1-7,2-1 0 6,-2 2 0 1,4-2 1-2,-3 0-2 0,5 2 2 0,-4-2-2-2,6 2-1 3,-5 0 2-1,1-2-2 0,6 2 1 0,-5-2 1 4,4 2-3-4,-1-1-1-2,5-2 1 0,-2 3 0 3,3-2-3-1,-3 1 4 0,4 1 3 0,0-3-2 1,-1 3-6-2,1-2 1 2,-2 1 2-1,1-2-1 0,1 1 1 0,-2 0 3 0,-1 2 14 0,-4-4 21 0,2 3 8 1,-2-2 3 2,-7 1-4 0,-1 1-3-8,-3-2-18 4,-2 1-5 1,0 1-4 2,-6-2 3-2,-2 1-7-1,-4 1-2 3,0-2-6-2,-5 3 2-2,-2-2 0 5,-5 1-1-4,-4 1-10-1,-8-3 2 2,-1 0 0 3,-7 0 5 2,-7 1 4-10,0 1 7 6,-7-4-1-3,-5 4-4 0,-6-2-6 3,-6 3-2-1,-8-2-4 0,-3 2-7 1,-9 0-8 0,0 0-38-2,-2 2-78 1,-9 2-79 0,2-1-78 0,-1 2-111-1,-7 0-172 2,-1 2-271-1,0 3-20 0,-7-2 122 0,0 0 205 0,-2-8 251-1</inkml:trace>
    </iact:actionData>
  </iact:action>
  <iact:action type="add" startTime="169121">
    <iact:property name="dataType"/>
    <iact:actionData xml:id="d5">
      <inkml:trace xmlns:inkml="http://www.w3.org/2003/InkML" xml:id="stk5" contextRef="#ctx0" brushRef="#br0">11494 14768 30 0,'-7'-11'270'6,"3"-2"225"-1,3-4 192 0,-2 2 166 0,3 0-392 0,3 3-221 0,-2 5-143 0,6-1-94 0,0 4-57 1,4 3-23-1,2 1-1 0,2 1 14 0,6 3 20 0,1 2 13 0,1 2 9 0,5 0 10 0,1 0 2 0,3 1 6 1,0 2 2-1,5-1 7 1,6 1 14-2,3 1 13 2,4 0 15-2,5 0 18 1,7-1 18 1,0 2 8-1,4-2 13 1,6-1 7-2,1 1 11 1,6-2 9 0,6 1 7 1,2-2 5-2,6 0 0 1,1 2-4 0,9-1-2 0,-2-2-9 1,4 3-13-1,7-2-11 0,-2-1-14 0,9 2-6 0,1-4-11 0,2 4-5 0,4-3-8 0,6 1-7 1,5-1-7-1,2 0-2 0,4 0-7 0,4 0-6 0,0-1-6 0,6 1-4 0,1-3-16 0,2 1 0 1,5 2 1-2,0-2-1 1,5-1-10 1,2 1 5 0,-2 1 9-2,5-1-7 4,5 0 2-4,0 0 9-1,3-2-1 2,1 2-6 0,5-2 12 2,-1-1 10-2,1-1-2 0,-1 0 6 0,4-1 10 0,0-1 0 0,-3-2-7 0,1 2 4 2,-3-2-9-2,-3 0-5 0,3 0 4 1,-6-1 2 0,-1-2-3-3,-3 1-2 2,-5-2 3-1,-3 0-11 1,-6 0-9-1,-2 0-6 1,-10-1-1 1,-5-2 0 0,-5-1-1-1,-7 0-1 0,-10-1 7 0,-11 2 1 0,-2-6 1 1,-10 1 3-3,-13 0 8 3,-4-2 0 2,-8 0-2-4,-15-1-2-1,-8-1 6 3,-9 0 4 1,-7-2 5-1,-11 1 11-4,-5-1-5 3,-7-2-17 2,-7-2-26-2,-9 1-38 0,-6-3-40-1,-10-2-22 1,-8-4-11 0,-7 1 3 2,-5-3 22-1,-15 2 18-5,-6-4 26 7,-11 2 15-3,-5-1 11 1,-3-1 0-1,-12 0 5-3,-3 3 4 3,-7-1 1 1,-8 0 2 3,-7 2 8-7,-5-1-4 3,-5 1 1 1,-5 3 3-1,-2-3 0-2,-6 2-2 3,-10 1-1-1,3-4 5 0,-8 0-1 0,-4 2-7 0,-4-2 8 0,-4 0 3 0,-5 2-1 1,-5-1 2-1,-1 3 8 0,-4-4 7 0,-5 5-2 0,-5 2-3 0,-1 2-1 0,-6 2-9 0,-1 6-5 5,-6 0 4-8,-3 4-7 2,-5 2 1 1,-4 4 10 0,-3 4-6 2,-3 2-4 2,-1 4 10-9,-4 4-9 6,-2 3-1-3,-2 6-4 3,-8 3 1 1,6 5-1-2,-3 7-11-3,1 3-13 4,1 5-4-1,-2 7-15 0,4 2-7 5,1 4 4-7,1 2 7-1,5 5 10 4,6 2 11-1,5 2 2 0,2-1 17 0,3 5 1 1,4 0 1 1,1 7 5 0,6 4-3 1,11 3-7-4,15 0-3 2,21-7-22 1,19-4-20-2,22-3-12 0,16-7-18-1,23-4-2 2,12-3 5-2,17-5 1 2,13-9-9-1,15 0-1-1,9-2-1 2,17-2 5-2,5 0 15 2,19-2 23-2,12 2 13 4,20-6 9-4,18 0 13 2,20-2 8 1,27-4 6-2,22-4 14 2,32-2 17 0,34-8 18-1,26-2 9-1,22-6 4 1,14-2-5-1,11-4-14 2,9-4-20-1,17-2-5-3,27-7-9 0,16-5-5 3,14-6 6-1,17-3 1 1,7-1-9-1,14-5 7 0,10 0-3 0,5-2-31 0,8 0-34 0,0 3-48 0,10-5-67-1,-4 3-49 2,7 0-56 0,5 7-88-2,0 5-135 2,-1 7-200 0,-5 7 11-4,-6 0 126 4,-14 4 182-1,-9 2 202-1</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3:17:04.481"/>
    </inkml:context>
    <inkml:brush xml:id="br0">
      <inkml:brushProperty name="width" value="0.05292" units="cm"/>
      <inkml:brushProperty name="height" value="0.05292" units="cm"/>
      <inkml:brushProperty name="color" value="#FF0000"/>
    </inkml:brush>
  </inkml:definitions>
  <iact:action type="add" startTime="8147">
    <iact:property name="dataType"/>
    <iact:actionData xml:id="d0">
      <inkml:trace xmlns:inkml="http://www.w3.org/2003/InkML" xml:id="stk0" contextRef="#ctx0" brushRef="#br0">2521 6124 54 0,'-10'-11'159'5,"1"-2"116"-1,3 1 88 0,1 0-28 3,1-2-19-2,1 3-37-1,0-4-55 1,-1 3-43 2,3 3-37-2,1 9-43 1,1-15-40-1,3 6-32 0,-1-2-36-1,0 4-30 1,-3 7-18 0,7-6-14 0,1 2-13 0,-8 4 0 1,11 0 8-1,5 3 13 0,-1 0 15 0,4 4 21 0,-2 0 14 1,2 3 12-1,3-3 6-1,-1 3 1 0,3-2-1 2,2 1-3 0,0-2-8-1,2-1 3 5,1-1 5-9,2 1 6 2,2-1 15 4,4-1 11-2,-3 0 3 1,3 1 3-2,3 1 5-1,1-3-9 4,1 3 2-1,0-2 3-3,5 2-2 2,0-1 0 0,3 0 2 0,-3 3-3 0,4-1-4 0,0 2-4 0,0 0-7 0,1 2-4 0,-1-1-2 1,5-1 0-1,-2 2 2 0,4-4-1 0,2 3 0 0,-1 0-5 0,1-2 1 0,-2 1-3 0,5 1 1 0,-5-2-2 2,2 1-1-3,1-2-2 1,1 4-5 1,1-2 0-2,-2 0 2 1,5 0 7 1,-2-1 5-2,-3 0 10 1,3 0 9 0,1 0 4 1,-3 0 4 1,1-1 0-1,0 4-4-4,3-4-12 5,-2 2-2-2,3-1-9 0,-2-1-3 0,-1-1 0 1,2 2 2-4,2-2-5 7,-4 1 0-5,3-4-1-1,0 3-6 5,0-1-3-6,3 1-1 3,0-3-2 1,-1 1-3 0,-2 2 6-3,0-1-1 5,-3 0 4-3,6 1 1-1,-6-3 1 3,8 2 1-6,-5 0-1 5,6-3-1 0,-5 2 1-2,0 1 0 1,1-2 0 1,-1 0 1-1,3-3-1 0,-1 2-3 0,3-1 1 0,-3-1-4 0,2 0 1 0,3 0 0 0,-6-1 4 1,5-1-2-1,-3-1 2 0,1 0-2 0,2-2-3 0,-2 1-2 0,3 1-2 0,-1-1-1 0,0-1 1 0,-2 2 2 3,3-2 1-4,-1 2 1 0,1 0 1 3,2-2 2-2,-1 0 2-2,2 2 1 2,-2 1 0 0,2 0-2 2,-1 1 1-1,-1-2-2-2,-1 0-5 3,3 3 0-5,0-3 0 3,0 3 2 2,1-2 1 0,0 1 10-5,0-3 2 4,1 3 3-4,2 1 1 5,-3-2 3-2,0 2 6 0,6 0 1 0,-3 0 3 0,0-1 2 0,2-2-2 2,0 3-9 0,3 0-7-1,-1 0-4 0,4 0-1-1,7 0 0-1,0 3 3 2,3-3 8-1,1 1-6 1,3 1-3 1,4-1-2-1,1 3-7 1,7-3-1-1,-3 1 3 2,5 1-4-4,-6 0 1 1,1 1 2 0,-10-2-3 0,-2 0 4 0,0 0-1 2,1 2-1-3,-2-4-1 1,-1 2-2 0,3-1 1 0,1-1-1 1,0 0 2-2,1 4-3 1,-2-4 0 1,5 0 1-1,-1 0 2 0,3 0 2 0,-2 0 1 0,2 0-3 0,0 0-2 0,2 0 0 0,-2 0 0 0,2-4 1 1,2 3 0 1,-1 1 0-2,-3-2 4-2,6 2 3 6,-1-4 6-8,-5 4 8 6,0-2 8-2,0-2 11-1,-2 3 9 3,2-2 4-3,-2 0 3 1,-4 0-6-1,1 0-10 4,-3-1-6-5,0 1-2 1,-1 2 0 5,-2-3-2-3,-1 1-1-4,-4 0-8 1,-7 0-10 3,-1 0-2-1,-4 1-1 0,-1-1 5 0,-6 0 9 0,-2-1 8 0,-5-1 0 1,-8 2-3-1,-4-1-5 0,-5 2-4 0,-10-2-8 0,-2 2-7 0,-7-1-2 0,-3 2-2 0,-11-1-2 0,-3 2-3 1,0 0-7-1,-14 0-17 1,9 2-54-2,-9-2-60 1,6 4-91-1,-6-4-204 2,-3 14-356-2,-8 4-106 3,-4 1 82-3,-4 3 185 1,-11-4 269 0,-3-10 258 0</inkml:trace>
    </iact:actionData>
  </iact:action>
  <iact:action type="add" startTime="12021">
    <iact:property name="dataType"/>
    <iact:actionData xml:id="d1">
      <inkml:trace xmlns:inkml="http://www.w3.org/2003/InkML" xml:id="stk1" contextRef="#ctx0" brushRef="#br0">20806 6345 2 0,'-25'-13'127'3,"3"-3"144"2,4-2 143 0,6-2 135 0,1 0-164 0,7 0-81-1,-1 1-66 1,10 2-75-1,1 0-62 1,10 2-67 0,4 0-55 1,5 2-36-3,9 1-20 3,3-2-12-1,4 4-3-2,5 0 2 3,2 0 7-1,4 0 11 0,3 3 12-1,1 0 12 1,2 1 5 0,4 4 2 0,2 0 0-2,6 2 4 3,-3 0 9-1,5 0 10 0,7 2 20-1,0 2 15 1,3-2 19 0,7 2 33 0,-1 1 35-1,9 1 28 1,2-3 19 2,5 1 3-2,3 2-18-3,5 0-35 5,6 2-30-2,0 0-26-2,5 0-17 1,7 2-8 1,-3-2-12 0,6 2-2 1,4-1-2-3,4 0 2 2,5 0 1 0,3 2 8-2,2-4 9 3,9 1 5-1,0-2 1 0,5 1 12-1,3-3 5 3,4 2 0-2,4-2-3-1,1 2 3-1,0-1-5 4,5 1-4-1,-1-3 2-1,0 1 3-4,2 1-1 4,0-2-5 1,2 1 3-2,-4 1 1 0,-2-2 3 1,-9 1 9 0,0 0 12 0,-9 0 6-2,-7 0-4 3,-4 1 0-1,-12-2-8 0,-2 0-7-1,-11 0-11 1,-9-1-7 2,-8 0-14-3,-11 0-8 0,-9 2-9 2,-9-3-9-2,-11 4-22-1,-9 0-76 2,-11 0-91 0,-6 1-111 0,-11 2-210-1,-6 0-204 1,-10 2-28 0,-7 0 111-1,-13-2 176 2,-13-4 223-3</inkml:trace>
    </iact:actionData>
  </iact:action>
  <iact:action type="add" startTime="13054">
    <iact:property name="dataType"/>
    <iact:actionData xml:id="d2">
      <inkml:trace xmlns:inkml="http://www.w3.org/2003/InkML" xml:id="stk2" contextRef="#ctx0" brushRef="#br0">3422 7238 9 0,'-41'0'26'5,"3"-2"5"0,-2 1-37-1,5-3-15 2,-2 4-3-1,2 4 10-2</inkml:trace>
    </iact:actionData>
  </iact:action>
  <iact:action type="add" startTime="13442">
    <iact:property name="dataType"/>
    <iact:actionData xml:id="d3">
      <inkml:trace xmlns:inkml="http://www.w3.org/2003/InkML" xml:id="stk3" contextRef="#ctx0" brushRef="#br0">2539 7114 24 0,'30'3'183'4,"-2"-3"92"2,2-3 73 0,3-6 66-3,4 1-326 3,1 1-33-1,9-2 21 0,1 1 7 0,8-2-1 0,1 2-13 0,4 2-25 0,5-4-13 0,1 3-8 1,2 0 2-2,5 4 4 1,0-5 13 1,-2 2 6-2,3 0 3 1,2-1 1 1,-3 1-8-2,4-1-6 2,1 0-8-1,0 1-5 1,0-3-6-1,0 3-2 0,1 1-2 0,0-2-5 0,-1 1 0 0,7 0 1 0,1-2 2 0,-1 3 1 0,4-3-2 1,-2 0 2-1,4 0-3 0,-1 1-3 0,6-2 8 0,0 0 1 0,2-2 3 0,-2 4-15 0,-4-4 3 0,1 4-6 0,0-2-5 1,-8 2-13 2,4-1 10-6,-1 0-3 5,-2 1-2-3,-5 4 13-1,2-1 22 5,0 2 4-3,-3-2 4 1,1 3-1-1,-3-2-5 0,-2 0-11-1,-2 3 5 0,-4 0-5 3,1 0 2-2,-2 0-6-2,-3 0 1 2,1 0 0 2,-2 0 0-1,-2 0 0 0,-3 0 3-2,-1 0-1 0,0 0-3 0,-8 0 0 1,3 0 3 0,-3 0 5 0,-4 0 2 0,-2 0 10 0,0 0 5 0,-2 0 2 0,-4 0 0 1,-1 0 2-1,-2 0-7 0,-3 3-4 0,-1-3-6 0,-3 3-2 0,-1-2-10 0,0-1-2 0,-2 4-6 0,-3-2-1 0,-3 1 0 1,4-2-1-1,-4 2-2 0,-3 0 1 0,1 1-6 0,-1-1 2 0,-3-3 1 0,-3 3 0 0,1-1 5 0,-1 0 5 2,0-2 6 0,-5 0 8-5,-7 0 7 2,14 0 4 4,-3 0 3-4,0 0-3 0,-11 0-7 2,15 0-8-1,-3 1-8 2,-3-1-8-4,6 3-5 4,-5-3 0-5,1 2-3 4,3-1 1 0,-3-1 1 0,4 4 2-2,-3-2-1 1,-3 1-1-2,2-2 1 3,3 4 1 0,-3-2-2 3,0 0 4-5,2 0 2-2,0 1 1 3,-4-2 1 0,2 2 2 0,0-2-4 0,-1 1-1 0,-2-2-4 0,3 4-3 0,-2-4-3 2,1 4 2-3,0-4-2 1,0 3 1 0,4 2 4 0,0-2 3 0,1 2 1 0,-2 2 2 0,3-2-1 0,-1 2 3 0,2 2 0 1,-2-2 1-1,3-1 2 0,1 2-4 0,2 0 1 0,1 2-1 0,-2-1 1 0,5-3-3 0,-2 3 1 1,3 0-1-1,-2-3-1 0,1 3-3 0,5-4 1 0,-3 5 0 0,3-4-2 0,2 2 1 0,1-1 0 0,2-1 1 1,2 4 2-1,0-4-1 0,0 3 3 2,4 0 1-2,2-1 2-2,0-2-1 2,3 0 1 0,2 3 1 3,-3-5-3-3,7 1-1-2,-3 0-1 2,2-3-1 0,2 6-2 0,1-6 0 0,4 3 2 0,-1-1 0 0,1-1 3 1,-1 1 0-1,0-1-1 0,2 2-4 0,1-1-1 2,7 1-1 0,0 0-1-3,7 0 1 2,1-1 4 0,-1 2 2 0,3-1 2 1,0 0 0-1,-2-1-2 0,4 1-5 0,0-3 0 1,5 4-1 1,0-1 2-3,1-2 3 3,1 0 4-1,0-1 0-3,-4 0-3 0,-3-2 1 1,1-1-1 0,-4 0-2 0,-4 0 4 0,-1 0 0 1,0-1 6-1,0-3 6 0,-4 2 4 0,3-1 5 0,-3 0 5 0,3 1 0 0,-3-1-3 0,4 0 1 2,-3 0-5-3,0 3-6 1,-2-1-3 0,-2-2-5 0,0 3-1 0,-1 0 2 0,1 0 3 0,-4-1 6 2,4 1 8-3,1-2 4 1,-7-1 1 2,2 3 2-1,-2-1-4-4,-1-1-3 5,-5 0-3-1,3 0-3-3,2 1-3 2,-2-5-3 2,-1 6 1-3,2-5-3 0,4 0 0 3,0 4-3-3,-4-2-5 1,0 0-4 0,-1-1-3 0,0 4-4 0,1-2 4 0,-2 2-2 2,0 0 3-3,2 0 0 1,-3 0 3-1,6 0 7 2,-2 0 1 0,-2 2 0-2,-4 1 1 1,1-2-5 0,-2 3-6 0,0-2-1 0,-4 3-1 0,2-4 1 1,1 1 2-1,1 1 0 0,2-3 2 0,-2 0-1 0,5 0 0 0,-6 3 0 0,1-3 1 0,2 3-1 3,-4-3-2-1,0 1 0-6,2-1-1 3,-3 2-3 2,3 0 2 1,2-2 0 0,-1 2 2-5,1-1 4 5,1-1-1-3,2 3 1 0,-2-3 1 1,0 2-2 0,0-1 2 0,-1-1-3 0,0 3-1 0,0-2-1 1,1 2 2-1,2-3-1 1,0 2 2-2,6-2 0 1,-4 0 1 1,1 0-2-2,1 0-2 2,-5 0-2-1,-2 0 0 0,3 0-2 0,-3 0 0 0,-1 0 0 0,0 0 1 1,4 0 2-2,-2 1 1 1,0 2 2 1,2-1 0-1,-1 0 0 0,1-1-1 0,-6 2 0 0,3 0-1 0,-4 1-3 0,4-2-1 1,-4 2 0-2,1 1 3 1,0-4-1 0,2 1 2 1,2 3 2-1,0-4 0 2,-1-1-2-4,3 3 0 2,-4-1 2 2,1-2-4-1,0 1-1-5,-4-1 1 7,4 3 1-4,-3-2-1 3,4-1-1-3,1 2 3 2,-2 1 0-2,5-2-1 0,-1 1 0 3,-4-2 4-3,1 3-1 0,-2-2-1 4,-4 1 0-3,3 1-3-3,1-2 1 5,-3-1-1-4,3 2 0 5,1 0 5-3,1-2 0-2,2 3-1 2,-1-3 0 0,1 0-1 0,-3 1 0 0,2-1-2 1,-4 0-2-1,3 0 2 0,-3 0-1 0,2 0-1 0,2 2 2 0,0-2 3 0,4 0-1 0,-2 2 2 0,1 0 1 0,0-2-2 1,-2 3 1-1,-1-2 0 0,1-1-3 0,2 0 0 0,-3 2 0 0,3-2 0-1,3 0-1 2,0-2 3-1,0 2 1 1,2-1-1-2,-2-2-1 2,-1 1 4 1,1 0-3-3,-2-1-4 0,0 0 2 4,-1 3 1-3,-1-2 0-4,3 0 1 6,2 1 2-3,1-2 1 4,-2 1-1-1,1 1-3-4,-3-2 2 1,-1 1-3-1,0 2-3 6,-2-1 2-5,1 1 1 0,-1 0-1 0,-1 0 2 3,4 0 2-3,-1-3 0 0,-2 3 0 2,1 0 0-1,-3-2-2 0,-4 2 1 0,0 0-2 0,-1 0 1 0,-1 0 2 0,3 0 1 0,-3-1 3 1,3 1 1-1,5 0 2-1,-3 0 2 2,2 0-3-1,1 0-4 0,-1 0 1 1,1 0 0-2,-3 1-3 1,3-1 0 0,-1 0 1 0,1 0-1 0,1 0 1 0,1 0 1 1,6-1 1-1,-4 1-3 0,4-3-2 0,-5 2 0 0,1-1-1 0,0-1-3 0,-2 2 0 0,2 1 1 0,-3-2 0 1,7 2 2-2,0 0 1 2,1 0 2-1,0 0-1 3,1 0 0 1,-3 0-1-9,2 0-2 4,-1 2 1 0,1-1-2 3,2-1 2-3,1 3 4 0,4-1 1 5,1-2-1-7,-4 1 2 5,6-1-2-2,-6 3-3-2,-1-3-3 2,6 0 2 2,-4 0-1-2,4 0 0 0,3 0 3-1,-1 0 1 3,2 0-2-3,-3-3 0 2,-2 3-2-3,3-1-1 2,2 1 1 0,2 0 2 0,0 0 0 0,6 0 4 0,-3 0-2 0,1 0-3 0,-3 0-2 1,2 0 1-1,2 0-1 0,3-2 1 0,-2 2 6 0,4 0-1 0,-5-3 0 0,1 3-2 0,1 0-1 0,-1 0 0 0,3 0 0 0,0 0 0 1,3 0 2-1,-3 0-2 0,1 0-2 0,-5 0 0 0,5 0-1 0,1 0 3 0,4 0 3 1,-2 0 1-2,-2 3 1 1,-3-3-4 0,2 0 0 2,-1 2-2-3,2-2 1 1,0 0-1 0,1 0 2 3,-3 0-2-2,1 0 1-3,-5 0-2 2,1-2-2-1,-2 2 3 1,3 0 1-1,-2 0 5 4,-3 0-3-3,-4 0 2-1,-2 0-2 2,-5 2-1-1,-6-2 1-1,0 0 3-1,-4 1-2 5,-2 2 4-4,-1-3-1 1,-5 0 0-2,-3 0 0 6,-3 0-1-4,-6 0-2 0,-4 0-1-2,-6 0 0 2,-3 0-2 0,-2 0 0 0,-6 0 3 0,-2 0 1 0,-4-3 0 0,-2 3 3 2,-11 0 3-4,0 0 0 3,9-1-2-1,-9 1-3 0,0 0-10 0,0 0-17 0,0 0-56 0,0 0-93 0,0 0-99 0,0 0-84 0,0 0-53 0,0 0-21 0,0 0 12 1,0 0 21-2,4 10 6 1,-1-3 19 0,2 1 82 1,1 0 98-2,1-1 95 1</inkml:trace>
    </iact:actionData>
  </iact:action>
  <iact:action type="add" startTime="17198">
    <iact:property name="dataType"/>
    <iact:actionData xml:id="d4">
      <inkml:trace xmlns:inkml="http://www.w3.org/2003/InkML" xml:id="stk4" contextRef="#ctx0" brushRef="#br0">2035 8418 101 0,'0'0'221'5,"9"-5"52"0,-2-4 36 0,1 4-153 0,2-1-194 0,2 0-1 1,2-1 29-1,8 2 22 0,-1-4 18 1,10 3 12-1,-4-1-3 1,4-1-1-1,-1 0 0 0,6 0-1 1,-1 0-6-1,1 2-4 1,-1 0-8-1,2 1-2 0,3 1-7 1,-1 1 3-2,6 0 7 1,-2 2 7 0,3-1 2 0,2 0 11 1,1 0 11-1,2 0 7 0,-2 0 15 0,3-1 7 0,1 0 0 0,2 0-4 0,1-2-12 1,4 1-12-1,-4-2-11 0,7 3-9 0,-1-3-6 0,0 1 2 0,2-1 1 0,-2-1 6 0,4 1-1-1,0 0-4 2,1-2-3 6,3 1-7-11,-2 3-4 3,4-3-3-1,-3 1 2 3,2 0-4-1,-2 2-3 0,2 0-2 0,2 2-5 2,-1 1-3 0,0-3-1-4,-1 4 2 1,2-1-1 3,-1 1 3-2,-5 1-1-2,3-1-1 2,-3 5-1 2,1-3-4-1,3 1 0-1,-1 0 1-2,3-1 5 2,0 0-1 0,-1-1 2 0,-4 2 0 1,2 0 1-2,3-3-5 2,-7 0 0-2,5 3 1 1,-1-1 1 1,1-2 5-1,3 1 6 0,-7-1 9 0,5 4 9 0,-4-4 9 0,3 1 24 0,-2-1 3 0,0 0-1 0,4 0-4 0,-2 0-7 2,-3 0-26-3,0 0-8 1,1 0-9 0,-5 0-2 0,0 2-5 0,-2-2-1 0,2 1-2 0,-1-1-1 0,-1 4-2 1,3-1 2-1,-1-1 0 2,-1-1 2 0,-2 4 5-5,0-4 4 3,1 4-1-2,1-4 1 4,-3 1-1-3,0 1-6 3,1 0 0 0,-3 0 0-3,3-2 2-1,-1 2 8 5,-1-1 5-5,-2-1 5 1,4 1 6 4,-7-2 4-4,4 3 2-1,0-2-4 3,0 1-3-1,-2 1-3 0,-2 0-6 0,4 0-1 0,-1-2-3 0,-2 1-3 0,-1 0-1 0,-2 0 0 0,3-1-3 1,-5 3 1-1,1-3-3 0,-1 1-2 0,0 1-1 0,3-3-1 0,-1 5 2 0,1-3 2 0,0 0 2 0,-1 0 2 1,3 1 4-1,-6 0 2 0,4-1 3 0,-4-1 3 0,-1-1 1 1,3 4 0-2,-4-1 3 1,3-1-1 0,0-1-6 1,2 2 0 1,-3-1 2-3,0 1-3 0,-1 0 1 3,3-3 5-1,-5 2 20-3,1-1 0 1,0-1-3 3,-2 3-6-1,-1-1-14 0,1-2-24-2,0 4-8 1,2-3 0 1,3 2 2 0,4-1 5 2,-1 1 5-1,-4 0 2-1,6-1-2 0,-6 2-1-2,4-2 1 2,-1 2 1 0,0-2-2 0,0 2-1-1,5-3 1 4,-1 4 1-3,3-2 0 0,2 0 1 1,3 0 0 0,-2 2 0-3,3-5-2 6,-4 6 1-3,0-5-3-1,-4 3 0-4,-3 1 1 2,-1-2-1 1,-1 2 0 0,-6-2 4 0,5 0 2 1,1 0 0-2,-3-1 2 2,4 3 0-2,-2-4 3 2,2 1 0-1,-1-1-1 1,2 3-2-2,-2-2-1 1,6-2 0 0,-4 4 0 2,6-4 0-3,-1 3 0 1,1-1 1 0,2-2-2 0,-2 0 0 0,-1 0-3 1,1 0-3-2,-2 0-1 2,5 0 0-1,-1 0 2 0,0 0 1 2,3-2 2-1,2-1 2-1,-5 3-1-2,3-1-1 2,2-2-2 2,-3 1-2-2,-1 1 1-2,2-2 0 2,1 3-1 3,1-1 1-6,2-1 3 5,1 2 2-2,-2-1-1-1,-2-2 1 1,2 3 0 0,-2-2-2 0,3 0-2 0,-2-1-1 0,4 3 1 0,2-3 4 0,-1 0 1 0,-1 0-2 1,-3 1 0-1,1 0-4 0,-4-2-3 1,2 2-1-2,0 2 3 1,0-1-2 0,2-2 3 0,1 2 3 1,0-1 0 0,-2-2 0-2,0 1 0 1,1 1-2 0,-1 1-3 0,3-4 0 0,1 3 2 0,1-2 1 1,3 1 2 1,-5 0 0 0,2 0 0-6,-1-1-3 6,-1-1 0-2,0 4 0 0,0-4-1 0,4 2 2 0,-2-2 2 1,0 1 1-3,-2 1-2 5,-2-1 1 1,-1-1 1-9,-3 4-2 4,2-3 1 0,3 1 0 1,-3 0 2 4,3 0 0-3,1-1 2-4,-6 1 0 4,2 0 1-2,-3 0-1 0,-5-1 0 4,4 2-2-4,-6-3 3-1,3 0-1 3,2 0 3-1,-5 2 2 0,5-1 0 0,-2 0 8 0,-3 1-1 0,-2-3 3 0,-2 3-2 0,-3 0-3 0,2-2-2 1,-4 4 0-1,1-2-3 0,-2 1-2 0,1 1 0 0,1-2-2 0,0 1 0 0,-1 1-3 0,-2 1 0 0,-1-3-4 1,0 1 1-1,-5 2-3-1,2 0 2 4,-2 0-4-3,2-1 3-2,1 1-3 4,-4 0 1-2,2 0-1-2,1 0 5 5,2 1 1-4,0-1 2 1,2 2 0 1,2 1 1-2,0-3-3 1,-3 1-2-1,1 1-2 3,1 1 1-2,-3-2-1-1,2 1 0 1,3 1 3 0,-1-2 3 0,0 2-1 0,4-1 0 1,0-1 2-2,4 1-2 4,1 1 0-4,-5-3 1 0,4 1 0 1,-2 1-3 0,2 1-2 0,-1-2-1 0,-3-1 1 0,5 2 1 0,3 1 2 0,2-2 1 0,2-1 0 1,-1 2-1-1,-2 0-1 0,2-2 2 0,1 2-3 0,-2-1-1 0,-2 3-1 0,3-4 2 0,2 3-1 0,4-3 4 1,-1 3 0-1,0-3 0 3,0 0-2-3,-1 3-2-4,-1-1-1 6,-1 0-1-3,2 0 3 2,3 0 2-2,2 0 1 5,4-1 2-6,-3 2 1 1,2-3-2 3,-2 2-3-3,1-2-1 1,-1 0 0-1,2 0-1 4,2 0 1-5,2-2 3 1,0 2-1 5,-1-3 0-5,-4 2-1 0,1-1-1 2,3-2-2-3,-4 2 3 2,5 0-2 0,0-1 4 0,3 0 0 0,0 0-1 1,0-1-2-1,-6 1-5 0,1 1 1 0,1 0 4 0,1 2 1 0,-3-4 3 0,4 4 5-1,-3-2-2 3,-1 1-5-1,-3 1-2-1,-3-3-1-1,2 3 2 1,2 0 3 0,4 0 0 0,-2 0 2 0,4 0 0-1,-5 0-3 2,3 3-4-1,-6-2-1 1,3 1 1 1,2 1 2-2,2-2 2 0,3 1 3-2,0 0-2 4,0 1 0 0,-5 1-4-4,3-3-3 0,2 4 1 5,1-5 0-4,4 5 2 1,1-3 3 1,3 2 1-1,-5-1-3-2,4 0-3 5,-1 0 0-6,4 1-1 3,-1 1 3 1,9-4 5-1,-4 4 0 0,0-3-1 0,2-1-2 3,2 2 0-3,9-3 0-3,-4 2-1 3,3-2 3 0,1 1-6 2,-1-1 2-3,4 0 0 1,5 0 1 0,-8 0 1 0,5 0 0 0,0 0-1 0,-3 0-1 1,7 0 0-2,-5 0 1 2,2-1 0-1,-5-1 0 0,2 2 0 0,1-3 1 0,-2 3 3 0,-3-1 1 0,-1-1 4 0,-7 0-6 0,-3-1-8 1,-1 2-12-1,-5 1-35 0,-5-2-64 0,-3-1-65 2,-7 3-97-2,-7 5-126 0,-9 1-213 0,0 3-90-1,-8 1 71 1,-9 3 156 1,-8-6 190-2,-7-7 194 1</inkml:trace>
    </iact:actionData>
  </iact:action>
  <iact:action type="add" startTime="21382">
    <iact:property name="dataType"/>
    <iact:actionData xml:id="d5">
      <inkml:trace xmlns:inkml="http://www.w3.org/2003/InkML" xml:id="stk5" contextRef="#ctx0" brushRef="#br0">2066 9338 27 0,'23'-8'166'2,"-2"0"96"5,1-6 78-2,-1 1-1 1,4-2-219-1,2 3-75 0,3 3-19 1,3 0-12-2,4 3-9 4,-3 3 2-5,6-1-4 2,2 2-1 0,-1 2-6 1,3-2 3-1,2 2-2 0,-1-3-2-1,0 3-1 1,2 0-3 0,-2 0-4 0,0 0 5 2,0 0-3-3,-1 0 7 1,-1 0 11-1,4 0 12 3,-1 0 2-3,2 0 11 2,7 0 3-1,-3 3 0 0,2-3-2 0,4 0 3 0,2 2-1 0,-2-2-3 0,4 2-2 0,1-1-7 0,4 2-2 0,0-1-8 1,2-1-2-1,6 2-3 3,1-2-2-5,4-1-2 1,-1 0 0 3,-1 0 5-4,5 0 5 4,-3 0 9-1,4 0 9-5,2-1 6 9,0-2-1-8,0 3-4 3,-1-3-7 3,1 3-6-4,2-3-8-1,-4 3 0 4,8 0 3-2,-3 0 6 0,1 0 5 0,-2 0 4-2,3 0-2 3,0 3-8-1,-2 0-5 0,4 0-6 0,-2-2 3 0,-2 1 6 0,0 2 6 1,-2 1 0 1,2-2-3-2,-2 1-2-3,2 1-2 5,-1-4 1-3,0 4 2 1,-4-2 11 0,2 1-2 0,-6 1-1 0,4 1-8 0,-2-1-5 0,-5 1-7 0,3 1-1 0,-1-1 0 1,-3-1 2-1,-2 1 0 0,-2 0-2 0,4 1-3 0,-3-1-3 0,5 1-1 0,-1-1 6 0,-2 0 1 0,1 0 4 2,-2-1-1-1,-2 2 0-1,3-3-6-2,2-1 0 2,2 2 0 2,0-4 4-2,-1-1 1-2,1 0 3 4,1 0 1-1,-4 0-2 0,2 0 3-4,-2-1-1 5,4-1-2-1,-5 2 2-4,0-3-1 3,3 3-2 1,-9 0 7 1,4-1 2-3,-2 1 3 1,-3 1 0-2,3-1-5 3,-4 3-8-2,0-1-5 2,3-1-2-1,-3-1 0 0,2 3 2 0,-5-3 2 0,9 2 3 1,-4-1-2 0,1-1-2-1,7 0 0 1,2 0-2 0,3 0-4 3,0-1 1-3,0-1 2-2,-5 2 1 1,4-3-1 4,4 3 0-2,-1-1 6-1,8 1 1 0,-1-2 2 1,4-1 8-1,-2 3 3 0,1-1-7-2,-3 1-1 3,-2 0-3-1,1-2-5-2,-5-1-1-1,1 2 4 2,-4-1-1 0,0-1-4 3,-3 0-1-3,2 1-3-1,-1-2-2 0,5 0 0 1,-3-1 6 0,-4-1 3 0,1 3 4 0,0-2 1 0,0 4 1 0,-2-3-1 2,1 0 0-3,-2 2-4 1,1 0 4 0,-1-1 1 0,-4 0 0 0,4 1-1 0,-4 0-2 0,2 0-6 0,-1 2 1 1,0-4-4-1,2 3-2 0,-1-2 2 0,-5 1 5 0,2 1-2 0,-2-2 1 0,-1-1-1 0,-3 2 4 0,7 0 2 0,-4-2 7 2,1 2 4-3,0-2 4 3,-1 1 2-2,-1-2-5-3,-1-1-3 6,2 2-5-2,-3 1-3-4,4-3-3 5,-1 1 0-2,3 2-5-1,-1-4 3 3,1 5-2-2,-2-3-2-2,1 0 2 4,-3 2-4-2,0 1-1-2,2-1 1 4,2 0 0-2,0 0-2 1,3 2 5-2,-3-2 0 0,2 0-2 1,-5 2-1 0,3-2-1 0,-1 1-2 0,1-2-2 0,1 3 2 0,3-2 1 0,2 0 3 0,-5-2 0 1,0 3 2-1,2-2-2 0,-3 2 0 0,4-2 4 0,2 2-2 0,1 1 3 0,1-2 3 0,-3 2 0 1,2-2 0-1,-1 1-4 0,-5 1 0 1,4-1-3-2,-2 2 0 1,4-3-1 1,-1 2 4-2,-1-1 0 1,-1 2 3 1,3-3-1-1,-4 3-4 0,-3-2-2 2,1 2-1-1,3-1-2-3,2 1 2 3,-2 0 0-3,4-2 2 5,-5 2-1-4,1-3-2 0,-5 3-1 3,6 0 1-2,-2 0-1-2,4 0 1 4,1-1 1-3,-1 1 2 1,-3-3-1 0,3 3-2 0,-6-1-1 0,2 1 0 0,0 0 1 3,3 0 1-1,0-2 1-6,-1 2 1 6,-1 0 0-4,-2 0-1 2,-1 2-6 0,-1-2 4 0,-1 4 0 0,2-3-3 0,2 2 1 0,1-1 5 0,0-1-2 1,-4 1 1-1,2 1 1 0,-4-1-2 0,2-1-2 0,-1 4-2 0,5-4 3 0,2 1-1 1,-4 2 3-2,3-1 4 2,-4-2 0 0,-2 1-1 0,2 1-3 1,2-2 0-4,1-1-1 1,-1 0-1 0,-1 2 2 1,2-2 0 2,-1 0-2-2,-1 0 2 2,2 0-3-4,-3 3-2 1,2-2 3 3,1 1 0-1,-1 0 0-4,1 1 1 6,3-3 1-3,-3 3 1-1,-6 1-2 0,4-1 0 1,3-2 0 0,-2 1 0 0,4 1-1 0,4-2 2 0,-2-1 0 0,1 0 2 0,-2 2-3 0,0-2-3 0,3 1 3 0,3-1-1 0,0 0 0 0,6 0 2 1,-3-1 2-1,-2-1-3 0,1 2 0 0,-1 0 1 0,4-1 0 1,4 1 1-2,-2 0 4 1,-1 0-1 0,2 0-1 0,-3 0-2 0,3 1 0 2,2-1-1-3,2 0 1 1,-2 0 2 1,2-1-1-2,-3 1-2 1,-1 0 0 0,4 0 1 0,0-3 1 0,2 1 3 0,3 2 7 0,-4-1-2 2,2-2 4-3,0 2 0 1,-1 1 4 0,5-3 3 0,-3 3 5 3,3-3-5-4,-4 3-3 0,2 0-8 1,-2 3-5 1,4-3-2-1,-3 0 2-1,3 0 1 1,-6 3-4 2,3-2 1-1,-1 2 2-1,1-2-2-3,0 1 0 3,0 1 4 3,0-2-2 0,-7 1 0-7,3 2 2 2,-1 0 1 3,-1-1 2-1,2-3-1 0,-5 5-1 0,2-2-4 0,-5 0-1 0,0 3-2 0,-2-3 0-1,2 1 3 2,-3 1 1-1,-6-4-1 1,0 4-1-1,-8-2-2 0,3 0 0 0,-8-2 2 0,0 4 1 0,-3-5 2 0,-1 1-1 0,-4 1 3 0,1 1-4 0,-8-3 1 1,-3 3-2-1,-1-3-8 0,-9 3-11 0,1 0-51 0,-5 0-87 0,-1 0-123 0,-6 1-157 0,-1 4-205 0,-9 2-97 0,-6 2 90 0,-5 0 170 0,-10-7 197-1,-2-2 183 1</inkml:trace>
    </iact:actionData>
  </iact:action>
  <iact:action type="add" startTime="25368">
    <iact:property name="dataType"/>
    <iact:actionData xml:id="d6">
      <inkml:trace xmlns:inkml="http://www.w3.org/2003/InkML" xml:id="stk6" contextRef="#ctx0" brushRef="#br0">1812 10382 23 0,'0'0'206'4,"-5"-13"158"2,-5-3 129-2,2 0 123 1,5 1-336 1,3 0-115-1,6 4-71 1,3-2-41 0,6 4-38-3,3-2-25 4,1 0-4-2,4 4 1 0,5 1 2 1,0 0 3-1,2 4 0 0,3 2-2 2,-2 2-3 0,2 1-4-6,3 4-2 5,1 0-4 0,0 1 0 0,-1 3 1-1,1-3 6 0,7 4 2 2,-2-2 6-3,5 2 2 2,1-4-5 1,1 2-7 0,3-4-1-6,2 2 3 6,-2-2 2-2,3 0 11 1,2-2 7-1,0 2 3-1,5-4 4-1,-1 0-1 2,2 0 1 0,4-1 3 2,3-1 2-2,-3 3 2 0,4-1 2 1,-3 0-2-2,3-2-1 0,-1 0-6 4,-1 3-1-5,5-3-5 2,1 1-2 0,2-1-1 0,1 2 1 0,-2-2 1 0,2 2 3 2,-2-2 0-1,1 0 1-1,1 0-5-3,-2 0 2 3,3 2 2 3,1 0 5-3,-1 0 4-3,-1-2 8 4,-2 2 5-1,3-1 6 0,-5-1 5 0,4 5 7 0,1-5 11 1,-2 1 8-1,-1 2 7 0,5-3 1 1,-2 0-6-2,-5 0-14 0,5-3-11 2,0 3 2-1,4 0 5 0,-1 0-3 1,0 0 1 1,-1 0 2-1,-2-1-15-4,2 1-15 4,-2 0-11-2,3 0-3 3,0 0-5-2,-3 0 1 0,3 0 1 1,0 0 5-2,0 0 0 0,-3 0-4 3,3 1-5-4,0-1-3 2,-3 3-2 0,3 1 1 2,-3-2 0 0,1 1 5-2,-3 0 1-3,3 0 0 3,-1 0-1 0,0-1-1 0,0-2 4 0,3 1 0 0,-1 2-1 1,-2-1 5-1,-1-1 1 0,2 2-2 0,0 0-1 0,-3 0 1 0,4-1 0 0,1-1 2 0,-3 2 0 0,0-2 5 0,-1 1 2 2,-1 1 0-2,1-1-2-1,-2 1-4 1,3 1 3 0,-1-2 4 0,-1 2-2 0,-1-1 11 0,2-2 4 0,-3-1-3 0,-1 2-9 0,1-1-2 3,0 2-8-5,-3-1-6 5,4 0 2-3,0 1 3-3,-5-3 4 5,1 0 5-4,1 3 0 4,-2 0-7-3,4-2 0 2,0 1-3 0,2 2-5 0,2-3-1-1,0 4 5 2,-1-1 2-2,-2 2-2 1,4-2 1 0,-5 1-3 1,7 1 0-1,-3 0 0 1,7 0 1-1,-1 0 3 1,-4 0 0-1,1-2-1-1,-2 2-2 1,-5-1 2-1,-2-2 1 0,-3 1-1 0,0-2 3 0,-3 1 1 0,0 0-1 0,-3 2-2 0,3-4 0 0,-2 3-3 1,2 1-2-1,-1-4 1 0,-1 4-1 0,4-2 1 0,-1 1 1 0,-4 0 1 0,0 2 2 1,-2-3-3-2,3 4 2 2,-5-3-3-1,2 2 0 0,2-2 3 0,0 2 3 1,-1-3-1-1,1 2 5 0,-2-2 2 0,1 1-1 1,-5 1 3 0,5-2-1-1,-3 0 1-3,2-2 2 6,2 4-3-2,0-4-1-4,2 1-4 5,-5-2-2-1,3 3-3-4,0-2-3 7,-1 1-1-4,0 0 1-3,-1 0-2 3,4-1 3 0,-3 3 1 0,4-3 0 0,1-1 0 0,-2 2 2 0,2 1-3 1,-2-3-1-1,-2 3 0 0,0-1-5 0,0-2 1 1,-1 2 0-2,1 2 0 1,2-2 4 0,-2-1 2 0,3-1-1 1,0 3 0-1,-3-3-1 1,0 2 0-1,-2-2-4 0,3 0 2-1,0 0 3 1,2 1-1 0,2-1 2 0,-2 0 4 1,3 0-3 1,-6 0-1-4,4 0 0 8,-1 4-5-11,-1-4-3 4,-1 0 6 3,4 0 1-3,-1 3 1 1,3-1 6 3,1-2 2-5,1 0-5 0,-2 0-2 5,-2 0-3-4,6 0-1 1,-4 0 0-1,7 0 1 0,2-2 2 5,-3-1 2-6,1-1-2 3,0 3-1-2,-4-4-3 1,-2 2 1 0,3-1 1 0,2 2 8 0,-2-3 8 0,6 0 10 1,-2-1 4-1,1 0 0 0,0 2-5 0,-1-2-4 0,0 0-11 0,3 3-5 0,0-3 0 0,0 1-3 0,0 1 1 1,0 1-3-1,-3 1-7 0,0-4 1 0,0 2 2 0,3-1 1 0,3 2 2 0,0-1 5 0,-3-1-1 0,-3 2-4 0,0 0-4 4,0-3-1-4,-1 5-1-4,-1-1 4 6,4-2 6-1,3 3 7-1,-2-4 5-2,-2 1 4 4,0 0 0 0,-5 1-2-5,2 0-3 5,1-1-4-3,-3 4-4 2,6-4-3-1,-4 2 1 0,-2 1-1-2,-3-2-7 5,0 1-2 1,2 1 2-9,-4 1 0 4,5-3 1 2,1 3 6-2,1-2 0 1,-5 0-3 1,2 0 0-2,-2 2-5 1,-2-2 2 0,2 1 2 0,2-2 3 1,1 3 2-1,2-2 1 0,-1 1-1 0,-3-2-3 0,-1 0-6 0,-1 3-2 0,-1-5 3 0,2 4 1 0,-1-4 4 0,1 1 3 1,4 1-1-1,-4-3-1 0,-1 0-4 0,-1 0-5 0,-6 0 1 0,3-2 1 0,-2 2 1 0,0-2 2 0,1 0 4 2,-3 3-1-1,1-1-3-1,-6-2-2-3,-4 2-3 7,0 0-1-7,-6 0-2 5,-5 2 1-2,2-1 5 0,-4-1 11 0,-2 3 10 2,-4 0 4-6,-5 0 3 5,-4 1-3 2,0 0-7-5,-6 0-1 1,0-1-2 1,-5 2 1 1,-3 1 3 0,0-5 0-2,-4 5 3 0,-8 0 1 3,0 0 9-2,0 0 21 0,0 0 17 0,0 0 24 1,0 0 10-1,9-3 3 1,-9 3-17 0,0 0-19-2,0 0-24 0,0 0-24 0,0 0-18 1,0 0-21 1,-2-10-51 0,2 10-84-2,0 0-90 1,-3-8-97 1,3 8-135-2,0 0-157 1,0 0-122 0,-6 0-77 0,0 4 100 0,-2 6 196 0,1 0 229 0,-5-2 185 0</inkml:trace>
    </iact:actionData>
  </iact:action>
  <iact:action type="add" startTime="30388">
    <iact:property name="dataType"/>
    <iact:actionData xml:id="d7">
      <inkml:trace xmlns:inkml="http://www.w3.org/2003/InkML" xml:id="stk7" contextRef="#ctx0" brushRef="#br0">2059 10869 27 0,'-9'-6'255'4,"-9"-7"217"2,2-10 186-1,-2 0 160 0,0 3-361 1,3 0-185 0,3 4-114 0,2-1-65-1,5 6-40 0,-3-2-25 1,3 3-19-1,3 3-15-1,2 7-22 4,0 0-48-3,0 0-88 0,0 0-60-1,0 0-34 1,-10 7-9 1,-2 6 17 1,1 8 49-3,1 2 30 2,4 7 19-1,-7 2 6 0,2 3 14 0,4 2 18 0,-1 5 18 2,1 0 17-4,5 4 22 2,0-1 14 0,2 2 5 2,0 3 9-1,2 0 0-2,0 0-4-1,1-2 5 4,3-4 12-1,3 2 12-1,1-3 27-3,2-1 24 3,3-4 20 3,3 0 20-4,2-2-15 0,6-4 37 0,4 3 24 3,3-5-11 1,4-5-16-4,3 1 9 0,2-4-66 1,0-4-1 1,1-2-4-1,0-2-5 0,5-2 33 3,4-2-34-3,3-1-54-2,6 0 26 2,-1-3-4 2,4 0-26-1,-1-2 40-2,-5 0 14-1,-1 2-31 4,4-1-1-1,-1-2 1-2,5 2-4-1,2 0-3 5,-1 1 1-2,3-3 1 0,-1 0 1-4,4 4 4 4,-1-3 5-2,-1-1 0 1,4 3 1-1,1-2 0 1,1 2-1 1,9-4 0-1,-3 2 3 0,0-4 1 0,3 2-2 0,-1-2 1 0,2 0-6 2,2 0-5-3,1 0-5 1,1-2-1 0,1 1-4 0,-3-2 5-1,2 1 4 2,0 2 2-1,3-1 2 0,1 1 3 0,-1 0 4 1,4 0-1-2,0 1-1 1,3-1-1 1,-2 0-7-1,7 0 0 0,-3 0 3 0,4 0 14-1,-1 0 20 2,-1-1 9-1,2-2 10 0,-1 1 0 0,0 2-11 1,1 0-4-1,-4 0-1 2,-4 0-5-1,5 2-4-5,-2-2-2 7,-1 4-3-2,1-4-7-2,-2 2 0-1,1 1 2 5,1-2-6-4,2 3-4 0,0-2-3 1,0 0-7 0,-2 2-2 0,1 1 3 0,2 1 0 0,-3-1 1 2,2 1-1-2,0 1 3-1,4 0-1 1,-5-3 0 0,5 2 0 0,-1-3-4 0,1 2-3-1,5 0 0 5,-6-4 0-6,4 3 0 2,-1-4-1 0,-3 0-1 0,6 0 1 0,-1-2 1 0,0 0 1 0,-1 1 4 0,5-4-3 1,-2 0-2 2,9 4-1-2,4-3 0-2,5 0 3 3,-3 0 1-2,9-2 2 2,5 1 1-1,4 0-2 2,3-3-2-4,-3 2 4 1,-3 0 2 0,-6 2 0 0,-5-4 3 0,-2 4-1 3,0 1-3-1,-5-2-3-4,1 4-2 2,1-4-1-1,-5 4-2 1,3-2-1-2,0 1-1 5,-1 1 0-3,4-2 0 1,-2 2 2-3,2 1 0 4,-3-2 5-4,3 2 3 2,2-3 2 0,-2 3-3 0,-1 0 1 2,3 3-3 0,1-1-1-3,-1-2 1-1,-1 1 2 2,-2 2 0 0,3-2 0 0,1 1-1 3,-6 1 1-2,0-2-3-4,1 1-4 5,0 2 3-2,2-2 0-1,-2 1 0 3,2 0 1-3,-4 0-1-1,5 0-3 2,0-1 2 0,-2 2 3 0,5-1 1 1,-4 0 2-1,3 0-1 0,-1-2 0 1,2 4-9-2,-3-4 2 1,-1 3 1 0,2 0 3 0,1-2 4 0,0 1-1 2,-1 1-2-3,4-3 3 3,-3 4-1-1,1-4-1-4,-1-1-1 5,3 2-1-3,-6 0-1 1,2 0-1 0,1-2 1 2,-1 2 1-2,-3 0 0-2,4 0 2 4,-4-2 2-2,2 1 0-2,-5-1 3 2,2 3 9 2,-1-1 1-1,4-2 3-2,-2 0 2-1,-2 0-2 3,2 0-5-2,2 1-1 2,-2-1-5-1,1 0-2 0,2 4 1 0,-6-4 2 1,3 0-2-1,-1 1 3-1,1-1 1 2,-3 0 0-1,-1 0 0 0,3 2-1 0,-3-2-1 0,4 0-2 0,-9 2 1 1,3-2-2-1,-3 0 3 0,1 0-1 0,0 0 1 0,0-2-1 0,-2 0 2 0,-1 1 0 0,3-3 1 0,1 3 2 0,-1-4 4 1,-5 4-3 2,3-1-5-4,-1-2-5-1,3 2-2 2,-4-2-2 2,-1 3 0-2,2-4 0 0,-5 0-1-3,4 4-2 8,0-3 1-7,-3 2 3 1,-5 0-2 3,1 0 1-2,0 0-1-1,3 1 1 0,-1 1 2 5,-2-3 0-6,0 3 0 1,0-2 1 3,0 2-2-4,0-1-5 2,0-2 2 0,-3 3-2 0,-1 0-2 3,0-2 0-2,1 2 1-3,1-1 1 1,-3 1 4 0,3 0-1 2,-2 0-1-1,-2 0 1 0,6 0-3 0,-1 1-2 0,1-1 3 0,-4 2 0 0,-3 1-5 0,1-2 1 0,0 1 1 0,2 2 0 1,0-2 3-1,-1 2 7 0,-2 0-4 0,0-1-1 0,5 2-1 0,-3 0 2 0,3-4-2 0,-2 3 7 0,-3-2-3 0,0 0-1 1,0 0-2 1,2 0-1-2,-2-2 1-2,-2 0 4 2,1 0 0 0,-3 0 0 3,4-2 1-3,-1 0 1-3,1-2 2 6,1 2 7-3,-6-1-4 0,4-3-4 0,-6-1-6-2,5 1-11 2,0-4-6 2,-2 3-6-4,-2-4-3 2,-3-1-10 2,-1-1-2-1,0-1-4-5,-1-2 0 6,0-1 3-2,-3-3 11 1,-2-1 10-2,-9 0 4 1,-3-1 6 0,-2-2 5 1,-7 0 3-2,-4-1 3 1,-5-2 8 0,-3 2 7 2,-5-2 5-2,-6 0 4-1,-5 0 5 1,-9 1-1 0,-2-2 6 0,-5 5 2 0,-7-1-10 1,-8 0-24-2,-5 1-23 2,-5 3-39-1,-8-3-37 0,-9 1-29 0,-5-2-20 0,-8 4-4 0,-10 2 12 0,-5 2 21 0,-4-1 35 0,-6 2 29 0,-9-2 19 2,0 2 14-3,-11 0 7 1,-6 2 12 0,-6-1 18 0,-8 3 29 0,-7-2 13 0,-9 3 14 0,-4 0 9 0,-8 0 2 0,-6 0-6 1,-5 0-6-1,-1 2-6 0,-6-2-13-1,-6 2-6 2,-2 1-16-1,-10-2-5 0,-1 5-3 0,-4-6 1 0,-5 3-9 1,-5 0 8-1,-4-2 15 0,-4 2 8 0,-4 1 1 0,0-2 11 0,-9-1 2 0,-2 2-2 0,-3-1 5 0,-1 2-1 1,-6-3-4-1,-1 2 1 0,-8 1-17 0,1-1-16 0,-2 0-2 0,-5 1-11 0,-3 0-8 0,1 2-3 0,-2-2 0 1,-2 2-1-1,-1-2-2 0,-3 3 0 0,2-3 5 0,-6 1-4 0,1-2-3 1,-1 2-1-2,-3-1-2 1,5 1-1 3,-5-2 1-2,0 1 0-4,4 0 5 5,-6-1 0-2,3 1-2 0,0 1-1-1,-3-1 0 0,0-1-5 1,-1 0 2 7,1-2-2-11,3 2 4 4,-3-4 7-2,6 2 21 2,-3-6 20 3,5 1 16-1,6-1 20-7,-1-5 14 5,2 1-4 8,5-4-12-11,1-2-3 2,2 0-4-3,8-2-15 5,-1 0-8-1,0-3 1 0,6 1-16 0,-3 5-13 0,0-3-2 1,4 1-10-1,-3 2-5 0,4 1 4 0,-5 3-10 0,2 2-2 0,2 0 6 0,1 5-9 0,-2 1-1 2,1 1-4-3,0 4-27 1,1-2-26 0,1 6-21 0,4-3-36 1,-1 4-27-2,3-1-4 1,3 3 2 0,0-3-1 2,4 0 23-3,0 3 29 4,4-4 22 1,-1 3 20-8,1-2 28 0,-1-2 13 10,-4 1 10-6,-9-3 24 0,-6 2 26 2,-5-3 18-2,6 3 17 1,4-1 12-1,9 0-4 0,10 0-16 0,10 4-15 0,1-3-19 0,7 5-15 0,3-1-10 0,2 2-6 1,2-1-7-1,0 2 2 0,3 3 1 0,-2-1 0 0,4 2-4 0,-4-3 1 0,5 6-2 0,3-3-6 0,-1 2-16 1,1 3-12 2,4-2-12-3,-4 6-13-3,0-3-7 10,6 1 10-12,-3-1 10 5,2 2 16 1,2-4 7-1,3 2 12-2,-3-1 7 4,0 0 10-2,5-1 16-1,-4 2 21 1,4-2 21 0,-2 2 19-1,1-2 15 4,3 2 5-6,0-3 0 3,-1 2-3 3,2 1-12-5,-2-5-7 2,4 4-18 0,2-4-11 0,-1 3-10 0,1 0-9 1,0-1-6-3,-1 3-8 3,3-1-7-1,-3 2-5 1,0 1 0-1,1 3-4 1,-7 2-2-2,4 3-5 1,-2 2-4 0,-2 3-9-1,4 5-56 2,-1 4-91 0,1 6-112-1,-1 8-153 0,-2 10-243 2,-6 12-156-3,-2 9 78 0,-4 8 173 1,3 5 212 0,-3-4 221 0</inkml:trace>
    </iact:actionData>
  </iact:action>
  <iact:action type="add" startTime="51737">
    <iact:property name="dataType"/>
    <iact:actionData xml:id="d8">
      <inkml:trace xmlns:inkml="http://www.w3.org/2003/InkML" xml:id="stk8" contextRef="#ctx0" brushRef="#br0">2256 12414 1 0,'-11'-2'88'4,"1"-3"105"3,-2-1 108-2,0 0 119 1,1 0-116-2,0 2-23 1,3-2-12 2,1 3-45-3,7 3-65 2,-10-2-72 0,10 2-66-1,0 0-47 1,-11 3-28-1,6 4-10-1,-5 3-3 2,4-1 10-1,-1 9 28 1,3 0 9-1,-3 6 20 2,1 5 17-2,0 3 8 1,-4 7-23 1,2 2 5-2,-6 4-15 1,3 7 4 0,3 8-7-5,-3 1 27 6,3 6-9-2,0 3 24 0,0 3-4 1,3 0 6-1,1 3-15 0,2-4 9 2,2-2-17-1,2-2-2 0,2-2 3-3,5-2 2 2,0-2-1 4,4-2 1-4,0-4-3 0,2-6 0-2,6 1-1 2,-2-8 2 1,5-1 3-1,2-5 3 3,0-2 8-2,6-4 3-1,0-1 1 1,8-2-1-1,0-3 0 0,9-2-5-1,5-1-3 0,4 0-4 1,3-2 0 0,8-2 1 0,-2 0-1 0,2-4-2 0,8 0-2 0,-1-1-6 0,9-1-4 0,4 0 0 0,5 0 3 1,3-1 1-1,2-4-1 0,7 1-2 0,4-2-8 0,2 1-2 0,3-4-1 0,4 1 12 0,0-2 15 0,5-1 18 0,0-1 14 1,2 0 11-1,4 0 6 0,3 0-3 1,-1 0-5-2,7 0-4 1,2 0-1 0,1 0-5 0,4 0-7 0,5-1-1 0,1 1-2 1,8 0-8 1,-1-3-7-3,7 0-1 0,-1 0 2 1,7-1-1 2,2-2-5-2,4 3 5-1,3-2-4 2,2-1-6 0,4 0-12 1,4-1 3-6,0 2-7 6,2-4-4-2,3 0 5 0,0-1 6-2,3 2-8 6,-2-1 4-8,4 2 3 4,1-1-5 2,1 0-3-1,-1 2 8-1,6-1-10-1,4 2-5 1,6-1 8 2,6 0-6-1,8 0-2 4,7 0 4-5,-1 0 1-1,-7 3 4 1,-6-2-2-2,-12 1-2 2,-4 2 8 0,0 1-4 0,-8 1-4 0,2-2 7 1,1 2-3 0,-5 0-3-2,1 0 7 1,2 0 0 0,-1 2-4 0,-5-2 5 0,2 1 0 0,3 1-6 1,-3 1 2 3,1-2 4-6,-2 4-4 1,1-4 7 0,-4 4 4 3,4-4-7-2,-5 1-3 1,3 2 6 0,-2-2-13-4,-1 2-2 3,4-2 7 3,-3 1 2-2,-3-2-5-5,0 1 6 4,0 0 6 3,2 0-4-2,-5 0 3-5,5-2 12 5,-1 2 1-1,0-2 6 0,-1-2 8 0,0 2-4 0,0 0-6 0,3-4 4 1,-3 0-3-1,2 3-9 0,-5-4 6 0,4-1-4 0,1 0-6 0,-1 0 0 0,3 0 2 0,-1-1-4 1,1-2 0-1,2 2 5 0,1-3-7 0,-1 0 3 0,-1-2 5 0,5 1 0 0,-3 0-7 0,3-1 4 0,-5 0 0 3,1 0-5-4,1 0 1 0,-3 1 4 1,2-2 1 3,-6 2 3-4,-5-3 4-1,1 2-1 5,-1 0 3-4,-3-1 8-1,-3-4 2 5,1 1 0-3,-3 1 8-2,0-3 0 5,1 2-10-7,0-2-4 5,-3 0-5-1,-3-2-8 6,1 2-9-10,-2 0 4 5,-1-1-7-3,-1-2 0 2,0 4-3-1,2-4 5 5,-3 1-3-6,-1-1-3 1,-3 0-3 1,-1-1 6 0,-3 3-1 1,1-4-4-1,-4 1-1 0,-1 2 1 0,-1 0-2 0,-3-3-8 0,-4 4 1 0,-6-2-8 0,-2 4-10 1,-6-3-12-1,-4 1-9 0,-5-2-3 0,-7 1 4 0,-2-2 8 0,-8 2 12 1,-6-4 13-1,-12-1 10-1,-9 0 7 1,-11 1 5 1,-8-2 8 1,-8 0 9-4,-10 2 9 5,-6-1 8-4,-7-1 5-1,-6 0-3 5,-7 2-5-6,-3 0-15 5,-8-2-27-3,-2 2-27 2,-6 1-22-1,-6-1-18 0,-3-1-12-1,-10 1 1 2,-2 0 8-2,-9-2 6 1,-5 0 13 2,-6 2 13-3,-7 1 13 3,-8 1 20-3,-4-2 23 1,-15 2 23-2,-5 1 21 3,-10-1 15-1,-1 0 3 0,-10 2-8 0,-9 2-12 0,-3 2-13 0,-8 1-11 1,-8-2-7-1,-5 4-8 0,-6 1-5 0,-9-2-2 0,-4 4-2 0,-7 2-5 0,-1 0 2 0,-6 0 4 0,-3 1-5 2,-5-3-2-3,-1 3 6 1,-5-3-4 0,-3 2-4 0,-3 1 3 0,-6-1 3 0,-2-2-3 0,-6 1 0 0,-1 2 4 0,-3-3-7 0,-9 2 2 1,-2 1 4-1,-7-4-3 3,-3 5 3 1,-2-1 5-9,-10 1-2 3,-3 0 5 4,-3 1 0-3,-6 2 4 1,0-1 2 2,-5 4 3-4,-3-2-3 4,0 2 0-2,-5 2-5 1,1-2-4-5,4 0 1 7,0 1-3-4,-3-1 0 3,6 3-2-3,-8-3-2 0,7 0-1 1,-3-3-1 0,1 2 1 0,-1-5-2 0,-2 2 1 0,-3-3 0 1,5 0 1-1,-3-5 0 0,-1 0 3 0,5-1 2 0,-3-2-4 0,6 0-1 0,-3-2 1 0,3-2-2 0,-1 1 2 1,2-3 4-1,7 1 4 0,-6 2-3 0,9-2 0 1,-1 2-1-2,4 1-2 1,0-4 3 0,1 3-4 0,4 0-2 1,-1 0-1-1,2 3-3 0,-1 0 1 0,3 3-3 0,0 3-3 0,3-2 0 0,0 5-6 0,2-2-15 0,3 2-9 1,-2 0-12-1,4-1-2 0,-3 4 3 2,-9-4 10-1,-11 3 15 1,-7-2 8-2,-5 3 6 2,3-1 12-2,9 2 6 0,10 2 11 0,10 0 11 0,10 2 6 0,6-2 9 0,5 4-3 0,3-1-4 0,3 2 2 0,3-1-2 1,2-1-13-1,5 2-1 0,0-2-4 0,3 4-11 0,3-1-7 0,5 0 2 0,1-2 2 0,4 6-11 0,-1-2 5 2,2 4 4-2,2 0-6 1,-1 3-4-2,4 0 4-1,1 3 4 6,2 0-10-5,0-2 2-1,3 3-1 2,-3-1 3 0,0 0-14 3,6 0 5-3,-9 0 3 0,3 0 3 2,3-1-10-5,-6 3 7 4,2 3 2-3,0 0-1 3,-1 3-6-1,0 4 4 0,-2 2 0 0,-2 6-31 0,7 3-67 0,-4 4-79 0,2 12-109 0,2 5-159 0,1 14-325 1,1 14-18-1,-1 8 118 0,5 11 187 0,0 3 221 0</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3:17:04.481"/>
    </inkml:context>
    <inkml:brush xml:id="br0">
      <inkml:brushProperty name="width" value="0.05292" units="cm"/>
      <inkml:brushProperty name="height" value="0.05292" units="cm"/>
      <inkml:brushProperty name="color" value="#FF0000"/>
    </inkml:brush>
  </inkml:definitions>
  <iact:action type="add" startTime="22031">
    <iact:property name="dataType"/>
    <iact:actionData xml:id="d0">
      <inkml:trace xmlns:inkml="http://www.w3.org/2003/InkML" xml:id="stk0" contextRef="#ctx0" brushRef="#br0">2521 2476 50 0,'0'0'287'4,"8"-5"198"1,3 0 151 0,1-6 67 2,5 2-381-4,2-2-176 3,5 1-88-1,2 2-29 0,6-2-11 0,5 3-5 0,2-1-11 0,4 0-3 0,2 1-7 0,4 2 2 0,1 3-1 1,6 1-1-1,2-2 0 0,2 3 3-1,0 3 1 2,4-2 2-1,4 3 3 0,3-2 3 0,3 2 3 0,1 0-3 1,4-1-2-2,8 0-1 3,3-1-1-1,3-2-1-4,3 0-1 4,4 0 0-1,3-2-2 0,5-1 2 0,2 0 5 1,6-1 9-2,2 0 9 1,5-2 8 1,0 2 3-1,5 2 4-1,2-2-1 2,5 1-5-1,-1-2-6 0,8 2-1 1,0 0-6-2,4-1 1 1,5 2-3 1,2 1 2-2,5-2-4 1,4 1 1 0,3 1-7 1,6-4-1-1,0 4 4 0,5-4 1 1,6 4-6-2,-2-1 1 2,4-1 1-1,7 2-6 0,-2 1 1 0,5 0 7 1,1 1-3-1,5 2 7 1,0-3 15-1,7 2 3 0,-4-2 4-1,6 0 9 1,3 1-7 0,6 2-11 3,9 0 7-3,11 0-4 3,13 0-4-3,7 2 2 0,1-2-1 0,-2 4-2 1,-10-2 19-3,-3-1 6 3,-3 2 8-2,2 0-5 1,0-2-6 0,-2 2-32 1,-1 1-13-2,1 0-4 1,-2 0 0 3,1 2-2-3,-1-2 10-2,-1 4 1 3,1-4-3-2,1 5 4 2,-2-1 1-2,1 1 2 1,-2 1-6 1,0 0-4-2,-3 2-1 3,1 0 0-3,-2 2-3 1,-5-2 0 1,-2 1 1-2,2 2 7 2,-6-1-3-1,-2-4-2-1,-2 3 4 2,-2-2-4 0,-4 0-1-1,-3 0 3 2,-6-2-4-2,-4 0 0-3,-2 2 6 7,-6-3-3-5,-5 2-2 0,-4-2 8-1,-6 2-1 4,-5-2-5-3,-5 1 1 2,-2 0-7-2,-5-1-23 4,-11 2-46-3,-4-4-59-2,-8 1-74 1,-9 4-106 5,-6-3-151-5,-12 2-197 1,-11 1-18-1,-13 0 110-1,-10-4 170 3,-16-1 193-2</inkml:trace>
    </iact:actionData>
  </iact:action>
  <iact:action type="add" startTime="23279">
    <iact:property name="dataType"/>
    <iact:actionData xml:id="d1">
      <inkml:trace xmlns:inkml="http://www.w3.org/2003/InkML" xml:id="stk1" contextRef="#ctx0" brushRef="#br0">3739 4045 254 0,'38'2'592'4,"27"2"-122"1,8-5-135 0,15-4 288 0,0 1-240 0,9-2-179 0,7 3 2 0,4-3-7 1,4 1-21-1,4 1-34 0,3-2-35 0,3 5-34 1,-1-1-22-2,8 2-10 1,-4 2-10 0,5-1-12 1,2 2-11 2,2 4-5-5,3-2-2 1,2 1-2 3,2 0-7-1,4 0 3-2,1 1 1 2,3-1 1-2,4 1-6-1,4-1 6 5,0-1 2-3,4 0 0 0,4-2-5 0,4 1 0-2,4-2 9 3,4-2 5 0,6 0 6 1,4-3 15-3,6-2 13-1,2-1-4 3,3-1 4-2,3-2 3 3,2 1-6-2,-2-2-2-2,0-1 13 2,2-2-9 1,4 2-7 1,-1-1 3 1,0-2-7-1,3 2-8-4,-4 0 11 4,-3 0-3-2,-9 0-8 3,-14 1 2-2,-16 1-4-5,-14 0-12 4,-12 0-2 0,-13 0-3 4,-5 0-3-6,-13 0-2 3,-9 2 5-1,-9-2 3-1,-10 2-10 1,-9 2-27 0,-9 0-97 0,-9 5-142-1,-7-2-221 4,-9 3-424-4,-9 4-64 2,-5 1 143-1,-13-4 231-1,-11-7 276-1</inkml:trace>
    </iact:actionData>
  </iact:action>
  <iact:action type="add" startTime="28202">
    <iact:property name="dataType"/>
    <iact:actionData xml:id="d2">
      <inkml:trace xmlns:inkml="http://www.w3.org/2003/InkML" xml:id="stk2" contextRef="#ctx0" brushRef="#br0">2799 8214 3 0,'-5'-10'155'3,"-3"-3"172"2,1 0 161 0,-5-1 156 0,1-2-176 0,-3 2-127 0,3 0-61 0,4 5-48 0,-1-1-45 0,1 2-51 0,1 2-43 0,6 6-46 0,-6-6-41 0,6 6-38 0,0 0-39 1,0 0-41-1,0 0-23 0,0 0-3 0,0 0 13 0,0 10 22-1,-3 4 37 2,6 1 29-1,-3 6 14 0,0 2 5 0,3 4 6-1,-3 3-3 2,3 2 1-1,-1 4 3 3,0 2-3-5,0 1 1 1,4 5-1 0,-3 1 0 2,3 3-2 3,-2 2 3-6,3 2 3 4,-3 2 3-4,3 6 6 2,3 2 6-1,-6 3 9 0,5 2 4 1,-3 4 8 4,-2 1 6-5,3 6 10-1,-4 5 4 1,2 2 6 4,-2 5-3 1,-3 0 3-6,0 4-5 1,2 4-7-3,-2-4-6 5,0 5-5 2,0 2-7-1,-2 1-3-7,2 1 5 4,-3-2 15 5,-2 0 17-4,-2 2 4 0,4 0-1-2,-5-1-6 0,1-1-19 3,3-4-16 1,-2-2-7-3,-2-2-4 1,4-2 0 0,1-2 0-1,-2-1-3 0,-1-7 1 3,5-2-2-3,-2-5 0 1,1-5 1-1,0-4-1 5,2 0-1-6,-2-9 0 2,2 1-1 0,0-7-1-2,0-1-1 6,0-4 1-5,0-4-1 0,0 0-1 0,0-2 1 2,2-3 0-3,0-1-5 4,0-2-3-2,2 3-4-1,-4-4-7 1,3 0-2 1,0 0 2-2,-2-2 2 1,-1-3 2 0,4 3 5 0,-4-3 3 1,0-1-3-2,3 0-1 2,-3-2-2-2,3 0-1 1,-2-2-7 1,2-2-2-2,2-2-1 2,-2 0-2-2,4-4 1 1,0 3 4 0,1-5 5 0,-3 2 2 1,5-3 5-2,-2 1 1 1,0-2 8 0,3 0 4 0,2 0 0 0,-1-2 2 0,3 2 1 1,3 0 2-1,-1-2-3-1,3 2 3 2,0-4-1-1,5 2 1 0,1-2-2-1,2 1-2 1,6-2 0 1,1 1-2 0,3-2 1-2,1 2 0 1,4-3 0 1,-1-1 4-2,0 2 0 1,5-1 1 1,-1-1-3-1,2-1 2-1,-1 2-2 2,3-3 9-1,2 0 2 0,0 0-22 1,5 0-10-2,-5 1 14 1,5-1-12 0,1 0 6 1,-4 0 11 2,2-1 14-3,2 1-6-3,-4-3 7 4,4 0-9 1,2 0-10-3,1-1 2-1,5 2-16 4,-2-1-9-2,4-1 1-1,-2 2 22 1,5-2-4 0,-3-1 10 0,1 2 4 0,-1-3-4 2,2 2-5-2,1-2-3-2,1 0 1 4,2 2 1-1,-2 0 2-1,0 0 4-2,1-2 1 4,2 2-2-4,-3-2-1 2,6 0-1 0,-1 2-1 3,2 0-1-2,-1 0 2-4,-2 2 0 4,1-2 0-1,1 2 0-1,-2-2 0 1,3 2-5 1,0 1 2-2,3-2-2 1,-2 3 1 1,2-2 1-1,-3 2 1 0,5-1 1 0,-2-2 0 0,0 1-3 0,4 0-1 0,-2 0 1 1,2 0 1-1,2 2 2 1,-4-1 1-2,7 1-2 4,-3-3-4-4,3 3 2-1,1 3-1 3,-1-3 2-2,3 1 2 1,-1-1 3 2,6 2-4-2,-5 0-2 4,3 0 2-8,0 0 0 3,-2-2 1 3,5 3 1-1,0-3 0-1,2 1-5-3,2-1 0 4,3 0 0-1,-5-1 2 0,6-2 0 0,0 1 5 0,0-2-2 0,4 1 0 0,2-2 4 0,0-2 3 3,1 1 4-2,1 0 5 1,7-3 0-4,2 4 2 2,8-5 0 2,3 1-1-1,5 1-1 0,4-3-2 2,8 3-4-4,2-3-2 8,5 3-9-11,-4-2 2 3,-5 2-2 2,-7-2 1-2,-2 0-3 1,-3 2 0 1,-2 0 2-2,-3 0 3 1,-1-1 3 1,4-1 9-1,-3 3 4 3,2 0 8-5,-2-3 8 1,3 5-2 1,-1-3 4 4,1 2 2-6,0-1-1 1,-1 1 2 0,1 0-1 2,2 1-2-1,-1-2-3 2,1 2-6-3,2-1-7 2,0 2-2-1,2 1-5-2,0-3 2 5,1 1-1-1,1-1-4-5,1 1 2 5,-2 2-4-4,1-3-5 1,0 2-9 1,1-2 2 0,-2 1-3 1,0 2 3-1,5-2-5 0,-3 1 5 0,0-2 1 1,2 2 3-2,2 1-1 1,-2-2 4 1,1 2 1-2,-1-2 4 2,-1 4 3-1,4-4 1 0,-5 4 9-1,6-4 4 2,0 4 2-1,-4 1-3 1,1-3 2-1,1 3-3-1,2 0-6 2,-2 0-10-1,1 0 1 0,-3 3-2 0,3-3-2-1,-1 1-4 2,-1-1 7-1,2 2-3 1,-2-2 0-2,0 3-3 3,3-3-2-3,-1 0 2 2,-2 0 3-3,3 0-3 3,-1 0 1 1,1 0 5-2,-2-3 3-2,2 3-1 2,-1-2-4 1,-5 2 6 2,6 0 2-5,-3-1-6 3,0-2-2-1,0 2 4-3,-5 1-2 4,4 0-5 2,-3-2 0-1,1-1 2-7,0 3-1 6,0 0-3-2,-1 0-2 1,1 0-1 0,-3 0 2 4,-1 3-2-5,2-1 0 0,-2-1-2-1,-1 2 1 2,-3-2 0 2,2 4-1-2,0-2 1 0,-4 3-2-1,-2 0 3 2,3 0 0-1,-4 3-2 0,1-2 1 0,-4 1 1-1,1 0 0 2,0 0 1 0,-4 2 0-2,2-1-2 2,-5 1 2-1,3-2-1 0,-3 3-1 0,0-4-3 0,-1 1-1 0,0 1-1-1,-1 0 1 3,-1-1-1 1,0 0 1-5,0-2 4 3,-3 2 0 0,-2-2 1-5,-4-1 2 6,2 1-1-2,-3-2 1 0,-2 1 0 0,-1-1-2 0,0 0 0-1,-1-4 0 3,-2 1 3-2,-1-1 1-1,-1 0 1 0,-6 0-2 3,0-3-1-2,-5-2 0 0,3-1 1-1,-3-1 1 2,-3-1 0-2,-2-4 0 1,-2 0-4 1,-5-2-2-2,0-2 3 2,0-1 1-2,-3 0-2 4,2-4 0-3,-3-3-11-2,2 0-24 2,-3 0-24 1,-5-3-21-1,4-1-15 0,-5 0-2-1,2-4 13 1,-1 1 21 0,2-5 18 1,-2 0 20 0,-3-1 16-1,3-4 5-1,-6 0 4 1,1-2 7 0,-3-3 10 1,2-2 12-2,-3-1 34 2,0-5 32-2,-3-1 32 1,-3 0 16 2,0-5 10-3,1 0-6 3,-5 0-26-2,5-5-24 3,-1 3-16-7,-2-7-16 3,5 1-15 1,-2-4-3 2,1-1-3-1,3-3-7-1,-1 3-1 0,1 0-3 0,-5 0-4 1,1 1-7-4,-6-2 5 4,-2 4-3 0,-2-1 5-1,-3 2 1-2,-4 1 1 6,-2 6-7-7,-4 2-9 3,-2 5-8 1,-5 1-6-2,-4 4-8 1,-1 2-12 0,-6 4-12 0,-6 1-15 0,-5 3-11 2,-6 3-7-3,-5 1-11 1,-6 0-23 0,-8 3-30 0,-8 3-22 0,-9 1-5 1,-6 1 3-2,-9-1 21 2,-7 5 37 0,-11-1 28-2,-10 4 20 2,-6-1 18-2,-6 2 14 1,-4-2 11 1,-8 3-4-2,-3-2 2 2,-4 0 2 0,-7 0 3 5,-5 1 4-10,-1 0 4 4,-7-2 8-3,-3-1 14 4,-3 2 7 0,-6-1 2-1,-2-2 3-2,-5 0-1 9,-4 0-11-11,-3 2-10 6,-3-2-1-1,0 4-3-5,-7-3-3 3,-2 0-5 2,-1 1 3-2,-5 0-1 1,3-1-4 3,-6 3-9-3,1-4-3 1,-5 2-6 0,-2 0-14-3,-4 1-4 2,-2-4 1 0,-8 1-5-1,-2 3 4 1,0-3 10-1,-5 0 1 2,0 1 5 0,-8-4 8-2,1 2-1 2,-5-1 0-2,-1 0 6 2,-9 0 1-1,2 2 0 0,-2 0 6-1,-6 0-5 1,-1 0 2 2,-1 0-3-3,-7 1 1 1,2-1 1 1,-2 3 1-2,-3-2 0 2,-2 2-2-1,-1 0 0 0,-1 0 0 0,-2 1 1 1,-1 1 0 0,-1 0 0-1,-1 3 0-1,-1-3 0 2,-2 3 1-2,0 2-1 7,-3 3 1-10,3-1 1 3,3 2 1 3,-2 0-1 0,0 0 1-5,3 3-1 4,-1-4 1-4,2 4-2 4,0-4 1 5,5 2-1-10,-1 1 0 5,1-2-2 1,3 0 1-7,2-2 3 6,4 1 8-1,0-2 16 1,7-3 17-1,1 1 20 1,6-3 12-2,1 0 3-1,5-2 0 2,-2 2-18 1,5-2-12-1,3 2-10 1,-1 3-15-2,1 0-12 2,2 2-1-1,-2 6-10 0,1-3-6 0,4 7 4 0,0-1-2 1,-2 4-7-2,5 4 2 2,-3-1-14-1,7 4-21 0,-2 1-13 0,5 0-12 0,-6-1-8 2,-2 4 9-1,-10-4 10 0,-8 4 16 1,-1-1 17-1,4-3 14 4,8 1 9-9,8-2 14 3,7 0 6 2,8-4 14-1,3-2 31-2,4 0 27 2,4 0 17 2,3-2 20-3,0 1 4 2,-2-4-3-1,6 1-21 0,-2 1-3 0,2-2-14-1,-1 3-25 1,-2 2-27 1,-1 2-13-2,2 6-18 3,-4 2-27-2,-3 4-22 1,-2 3-40 0,-4 7-48-4,-1 3-52 2,-9 4-19 5,-1 6-30-5,-6 5-12 1,-2 5-13-2,-1 7-16 2,-6 6-23 0,-3 3-12 0,-3 9-27 1,-1 5-39-1,-2 5-23 0,3 7-26-1,-1 5-32 2,1 6 54-1,4 8 109-1,6-1 110 2,0-3 103-2</inkml:trace>
    </iact:actionData>
  </iact:action>
  <iact:action type="add" startTime="39826">
    <iact:property name="dataType"/>
    <iact:actionData xml:id="d3">
      <inkml:trace xmlns:inkml="http://www.w3.org/2003/InkML" xml:id="stk3" contextRef="#ctx0" brushRef="#br0">23418 9727 55 0,'21'0'358'2,"-1"-6"251"4,9-6 201-1,-2-5 166 0,-1 2-520-1,0 1-242 2,3 2-103-2,2 0-47 2,6 3-24-3,3 3-17 1,7-3-11 2,5 6-13 0,3-1-6-2,6 2 0 1,5-1 2 0,-2 3 1 1,10 0 0-2,1 0 2 1,2 0-3 0,6 0-2-1,3 0 0 0,4 0 16 3,8 3 24-5,-1-3 35 4,3-3 41-3,7 3 34 3,2-1 14-2,4-1-4 2,2-2-14-3,1 2-18 2,0-2-15 3,4-2-14-3,2 0-7-4,-1 0-14 7,1-1-12-5,-1-3-11 1,1 1-16 0,-3 1-11 2,-4-1-6-2,-9-2-8 2,-2 1-5-1,-7 2 1-2,-8-2 1 2,-6 2-2 0,-7 2-8 0,-6-1-23-1,-6 3-67 1,-9 2-103 0,-10-1-122-1,-3 3-142 2,-5 5-240-2,-8-1-248 0,-6 3 49 1,-11 1 176 0,-5-3 231-1,-10-4 264 1</inkml:trace>
    </iact:actionData>
  </iact:action>
  <iact:action type="add" startTime="41379">
    <iact:property name="dataType"/>
    <iact:actionData xml:id="d4">
      <inkml:trace xmlns:inkml="http://www.w3.org/2003/InkML" xml:id="stk4" contextRef="#ctx0" brushRef="#br0">4203 10694 16 0,'0'0'155'5,"0"0"77"0,0-10 40 0,3-2 44 0,3 5-285 0,3-2-46 0,5 4 17 0,0-1 22 0,7 2 9 0,1-1-6 1,6 4 5-2,2-1 15 1,2 2 19 0,3 0 5 0,4 0 15 1,2 0 13-1,3 0 9 0,5 0 0 0,-1 0 3 0,6 0-8 1,1 2-19-2,4-1-24 1,6-1-16 0,0 0-8 4,7 0-3-5,-1 0-1-1,7 0-1 4,-2 0 2-1,3 0 5 0,1 0 1-3,3 0 9 2,3 0-3-2,3 0-2 4,2 3-3 0,2-3-8-3,4 0-13-1,3 0-2 3,-2 0-9-2,6 0-1 2,1 0-2-2,2 0 11 2,2-3 12-2,-1 2 8 2,5-1 7 0,1 0 5-2,3-1-2 1,-1-1-3 0,3 3-1 0,-4-1-9 0,6-1-2 1,2 3-5-2,-1 0-11 1,3 0-8 2,-2 3-4-3,4 0-5 2,-2 1-3-2,3-1 2 2,-1 2 2-2,1 0 2 2,2-1 1-2,0-1 5 1,2 2-2 0,2-5 4 1,1 1 3 1,-1-1 2 0,3 0 3-3,-3-1 9 1,5-1-4 0,-1-1 32-1,8 2 14 3,1-4-3-2,5 2-8 2,2 0 1 2,8 0-31-2,0-1-14-3,5 3-8 3,-8-3-3-2,-6 4 0 1,-6 0 3-3,-8 0-3 0,-3 0-1 2,-4 4-1 2,0-4 1 0,2 1-2-3,-3-1 0 0,-1 0 3 1,1 2 1-1,5-2-3 3,-2 0-1-2,-5 0-5 1,3 0-1-2,-1 0 2 0,-2 0-1 0,0-2 1 5,-3 1 1-5,0 1 1 1,-1-4 1-2,0 3 4 2,-1-4 2 0,-5 5 6 3,2-3 5-3,-2-1 2-3,0 0 4 3,-2 1-1 1,-1-2 2-1,2 4-6 0,-3-6-3 0,-2 5-5 0,2-4 0 1,1 0 0-1,-6 3 0 0,4-3 0-1,-5-1-5 1,4 2 2 1,-3-1 1-1,2 0 2 0,-4-3-3 0,2 3 2 0,-2-2 0 1,0 2 0-2,0 0 4 2,-3 1 2-2,-5-3 1 1,-1 4 4 1,0-3-1-1,-2 4 0 1,0-4 2 1,-3 4-5-3,2 2-5-1,-4-2-8 2,0 3 1 2,-2 0-3-1,3 0 2 0,0 0 0-4,-2 0 8 6,1 0-6-4,-8 0-1-1,3 3-2 4,3-3 2 0,-4 0 0-4,4 0-1 2,-4-3 0-2,4 3 0 3,-5-1-5-2,1-2-2 2,-2 1 1 2,5 2 3-2,1-4 2-3,0 2 2 2,-1-1 1 0,-3 0-3 1,-1 1-2-4,0 1 1 3,-1-2 0 1,1 2-1-2,-2-1-1 3,1-1-1-3,-2 2 0 2,-3-1-4-2,0 2-1 1,0 0 4 1,0-3 4-2,3 3 0 1,0 0 6 0,0-1-2 2,-3 1-1-3,1 0 1 1,-7 1 0 0,8 2 2 1,-5-3 2-2,6 0 1 1,-4 2 0 0,3-2 0 0,-2 0-4 1,-1 1-5-2,-3 2-1 5,6-3 1-7,-2 2 1 6,0-1 3-2,2-1 2-4,-2 3-2 4,0-3-3-3,0 1 0 5,-4 1-3-5,2 1 2 1,1-3 1 5,1 2 1-5,-1-1 1 1,2 1-1-2,-3-2-2 2,-1 3-4 2,2-2 1 1,1 1 2-7,1 1 1 3,2-3 6 5,-1 1-1-8,-1-1 1 4,-1 3-4 4,0-2-2-4,0 2-3-3,-1 2 2 3,4-3 0 0,0 1 2 1,0 3 1-2,-3-5-1 1,3 3-1 0,-3-1-3 0,1 2 0 2,4-4 2-3,-2 3 2 2,6-1 2-2,-5 0 1 1,4 0-1 1,-2-1-3-2,-4 1 0 1,5 2-1 0,-3-4 1 0,6 2 1 1,-2-2 0-1,1 4-2 0,-4-2-2 1,2 0-1-2,-1 0 0 2,2 3 4-2,2-2 1 1,-1 2 5 1,-2 0 0-2,1 0-1 1,-2 0 0 1,-5 2-1 1,8-2 1-2,-1 3-1-1,-1-4 1 0,2 1-3 4,-2 2 0-4,-3 0-2-1,0-3-1 9,5 1 3-10,-4 0 1 1,5-1 6 3,-2 1 5-2,2-3 1 0,-3 0 0 2,0 1 2-2,-2-2-1 2,3-1 6 1,-1 1 0-4,1-2 3 3,2 0-4-1,-1 0-5-1,-1 3-3 2,-4-3-1-2,5 1 1 1,-4-1 1 1,3 2 5-2,-3-2-2 1,1 3-3 1,-3-3-4 0,-3 1-4-1,-3-1-3 0,1 2 3-1,4 1 0 1,-8-3-2 0,5 1 1 0,-8-1-4 0,-2 2-5 0,-1-2-1 2,-7 2 1-3,-3-2 4 2,-2 2 1-1,-3-2 2 0,-1 1 6 0,-1-1 0 0,1 0-3 0,-2 0 0-1,-1 0-7 2,-9 0-5 0,1 0-10-2,-6 0-24 5,-7 4-48-6,3-4-57 3,-6 1-79-4,-3-1-104 5,-3 2-137-3,1 1-199 3,-4 4-69-3,-7-1 94 1,-1-2 170-2,-7-4 202 3,-9-8 188-1</inkml:trace>
    </iact:actionData>
  </iact:action>
  <iact:action type="add" startTime="43788">
    <iact:property name="dataType"/>
    <iact:actionData xml:id="d5">
      <inkml:trace xmlns:inkml="http://www.w3.org/2003/InkML" xml:id="stk5" contextRef="#ctx0" brushRef="#br0">3257 11435 16 0,'21'-3'202'2,"0"-7"158"4,-6-2 119 0,6 0 102-1,-2-1-313 0,7 1-154 0,-1 1-61 0,5 4-22 0,-3-2-14 0,4 6-12 1,2-2-7-3,3 4-7 4,0 1-2-2,1 3-7 0,3 2 1 0,-3-1 2 0,5 2 6 0,0 0 1 0,1 1 6 1,9 1 4 2,-4 1 2-6,3-3 1 3,1 1-2 0,0 1-3 1,6-3-2-1,2 5-3-1,-2-2 1 1,7-2 10 0,0 4 15 0,6-3 19 0,-3-1 13 2,3 0 9-3,2 0 2 3,-1-3-3-1,5 3-5-1,2-2-4-3,0 2-4 6,6 0-1-5,-2-1-1 4,3 1-5-4,3-3-2 2,-2 1-4 0,6 1-8 2,1-2-3 0,1 3-3-4,4-2-2 3,1 2-3-2,-2-2-1-1,8-1-3 4,-3 4-2-3,5-1 1 1,0-2 2 0,4 0-1 0,0-1 4 0,2 1-3 0,3-2-3 3,-4 2 0-4,5-1 3 0,-2-1 1 2,3-1 4-2,0 1-1 1,5 1 3 0,-1-1-2 1,0-1 1-2,4 2-5 1,-3-3 2 0,2 0-4 2,3 2 2-2,0-4-1-1,-2 2 1 2,5-3 1-2,1 2 2 1,-1-1 2 0,-1-1-3 0,2 1 3 3,1 1 3-5,-1 1 4 3,1-2 4 1,-3-2 1-1,6 1-3-4,0 1-5 5,3-2-5-1,8 3-1 0,1-4-6 1,4 4 1-1,4-1 1 1,1 0-2 0,3-1-9-2,-6 2 4 1,-9-4-2-4,-7 5 2 5,-5-1-7-1,-3 1 1-4,-4 0-1 7,0 0 0-5,-5-3-1 1,-1 3 6 0,3 0-3-2,-5-1-1 2,3 1-1 3,-1-2 0-2,-2-1 0-1,-1 3 1-1,-2-1 1-1,2-1 0 3,0 2 1-1,-2 0 0-1,1 0 3 1,0 0-1 0,1 0 1 0,0 0-3 1,1 0 0-1,-1 0 1 0,1 2-2 0,3-2-2 0,-2 1 1 0,0-1 0 1,-1 3 3-2,1-3-1 1,-1 2 1 2,-2-2-2-3,2 1 2 1,0-1-1 1,0-1 1-2,0 1 0 2,2-2 2-1,1-1-2-1,-2 2 3 1,2-3 2 2,-1 2 2-3,2-2 2 1,3 1 3 0,-3-2 0 3,0-1-1-4,2 0 4-1,-3 0-4 5,2 2 1-5,0-2-1 2,-2 3 1 0,1-3-3 3,-2 1-3-3,2 1-4-3,3 1-1 6,-2-3-1-2,-4 1-3-2,-1 4 2 1,3-4 1-2,1 0 0 3,-2 2 3-2,-1-2 0 5,-1 0 0-6,-3-1 3 0,2 3 4 3,-2-2 5-2,-7 0 3 1,0 0 2 2,1 2 2-3,-1 0 6 1,3-2-1 1,-1 2 0-2,-1-2-6 2,1 1-2-2,-2 1-7 1,6 0-1 0,-3-1-2 1,0 2-2-1,-4-1-1 0,1 0 1 0,0 3-2 1,-1-2 1-1,3 1 1-1,-2-2-3 2,-5 1-5-1,2 2 2-1,2-1 0 3,0 1 3 0,-3 0 4-1,2-3-1-3,-5 1 1 1,-1 1 3 3,3 1 6-2,3-5 0-3,-5 1 4 6,2 3-1-2,0-4-7-2,-2 3-2-1,3-1-2 2,-4-1-1 3,0-1 2-5,-1 1 1 1,-6 1-5 1,-1-3 6 3,-1 1 3-2,3-1 2-2,-2 1 3 1,-1-3 3-2,-4 3-9 2,-3-4-6 1,-6 4-3-1,2-4-3-1,-5 3 0 1,-3 0 5 0,0 0 0 4,-6 0-5-4,-4 3-2-3,-7-3-8 4,-3 2-2-2,-6-1 1 2,-3 2 1-1,-6 0 4-1,-5 0 7 1,-3 1 3 1,-6-2 0 0,-2 2-1-1,-5 0-3 0,-7 2-8-1,-10 0-19 1,13 0-45 1,-13 0-60-2,0 0-58 2,0 0-57-2,0 0-54 1,0 0-13 0,0 0-5 1,0 0-2-1,0 0 4 0,0 0-25 1,-6 8-61 1,-3 0-61-3,-4 1 18 0,-2 2 84 1,-5 1 125 0,1-5 127 2</inkml:trace>
    </iact:actionData>
  </iact:action>
  <iact:action type="add" startTime="45794">
    <iact:property name="dataType"/>
    <iact:actionData xml:id="d6">
      <inkml:trace xmlns:inkml="http://www.w3.org/2003/InkML" xml:id="stk6" contextRef="#ctx0" brushRef="#br0">3223 13098 12 0,'0'0'168'4,"3"-12"142"2,2 0 109-1,7-2 93 0,-6-1-260 0,5 1-105 0,4-3-26 0,9 1-9 0,12 1 8 1,1-2-41-1,2 1-6 0,4 1-43 0,2-2 21 0,3 0-15 1,6-1 2-2,5 3 22 1,8-1 13 0,-2 2-30 1,4-2-8-1,-1 0 32 0,10 0-10 0,5-1 10 0,7-1 15 1,7-3 14-1,8 1-2 2,5-1-8-3,3 0-10 1,6-3-9-1,5-1-14 4,3-2-8 1,3-1-8-8,4 0-7 3,0-2-6-1,-1-1-7 7,7 2-6-9,-2 0-38 3,1-1-89 3,0 4-140-2,1 5-237 0,-4 3-254-1,1 0-1 2,-6 4 140-2,-15-4 201 2,-11-3 229-3</inkml:trace>
    </iact:actionData>
  </iact:action>
  <iact:action type="add" startTime="60318">
    <iact:property name="dataType"/>
    <iact:actionData xml:id="d7">
      <inkml:trace xmlns:inkml="http://www.w3.org/2003/InkML" xml:id="stk7" contextRef="#ctx0" brushRef="#br0">2044 14089 140 0,'-7'-2'453'5,"-1"-8"240"0,-4-3 195 0,6-2 1 1,2 3-547-1,7 0-219 1,0 0-113-1,8 0-80 0,7 0-55 1,2 3-26-1,2 0-5 1,4 2 2-1,-2 1 25 0,2-1 32 1,2 4 31-1,-2 1 14 1,5-3 15-1,-1 2 8 1,3 3 7 1,4-2 12-3,-3 2 12 3,5 0 9-3,1 2 11 2,4 1 5 0,-1 1 5-4,5-1 1 6,-3 0 1-4,2 3-1 0,-1-3-3 0,2 2 0 4,1 1-1-4,2 1-1 1,1 1-3-2,2 0-1 2,2 2 1 1,2-1 8 0,2 3 1 1,1-2-2-4,3 4 2 2,-1-2-12 0,1 0-7-1,3-1-7 1,3 2-4 0,-2-2-4 0,6 2-1 1,0 1 0-1,1-3 1-1,0 1 2 1,1 0 4 2,4 0 0-3,-5 0-2 1,4 0-3 0,3-2 3 0,1 1 5 1,2 2 9-2,0-3 13 2,-3 2 12-2,1-3 12 2,2 3 3-1,-1-2-3 1,4 3-5-2,-4-3-7 2,5 0-4-2,-3 2-10 2,1 0-4-2,1 0-3 1,1 2-7 0,4-1-8 1,5-2 1 2,-1 3-3-2,0-4 2-3,0-1 4 0,7 2-2 4,-1-3-3-2,5-3-1-1,0 0-2 0,0-1-1 1,3-1 4 0,-2-3 0 5,3 0 3-7,3 0 0 3,1-3-2-1,-4 0-3-2,1 0-1 1,-1-1-7 1,3 2-1 2,1-2 2-2,-3-2 4-1,2-2 10 1,-3 0 0 0,3 2 2 0,1-2 4 1,-1-2 0-2,-3 2 4 1,4-2 4 1,-3 0 0-2,4 0-1 1,-1 0-2 1,-1 1-1-1,4-3-1 0,-4 0 8 0,4 0 2 0,-1 1-1 0,1-2-3 0,0 2-2 0,0-3-19 1,2 2-11 0,5-3-5 3,2 3 2-3,2-3-2-3,1 1 9 4,0 0 3 0,6 1 1-1,2 1 1 1,-1-3-3-1,0 6-2 1,-3-3 1-1,-8 1 0-4,-2 4 1 3,-12 0 0 4,-1 0 0-5,0-2-1-2,-3 4 0 5,-4-1-2 0,3 3 2-5,-4-4 3 4,1 4 0-2,2-2 0 2,-2 2-1-2,3 0 2 2,-4 1-1-2,1-2-1 1,-1 2 0 0,-1 2-2 2,3-1 2-3,-7-2 0 2,2 0 2-2,0 0 1 2,2 0-2-1,-3-1-4-1,-5-3 2 1,5 1 2 1,0-1 0 0,-6-3 4-2,3 0 1 2,-6 0-1-2,2-1 2 2,-3-5-2-1,0 2 1-1,-4-4 3 1,-2-2 1 2,-5-4 5-3,0 2 5 2,-9-2 11-2,-3-1 12 1,-3-2 3 0,-7 2 0 0,-2-1-4 1,-6 1-11-1,-2-3-10-1,-6 0-7 2,-9 0 1-1,0-1-4 0,-5-1 2 0,-11 0-3 0,1 1-4 0,-8-1-9 0,-6-2-17 0,-6-1-17 2,-5 4-19-3,-7-4-17 1,-1-3-6 0,-10 1 1 0,-3-2 9 0,-10 1 11 0,-2 1 14 0,-6-2 9 0,-5-1 5 2,-6 2 6-3,-3-2 4 2,-6 0 6-2,-5 3 5 1,-6-2 13 1,-8 1 18-1,-4 1 21 0,-4 2 15 1,-4 1 8-1,-9 0 1-1,-5 2-12 1,-7 0-18 1,-5 1-15-1,-2 2-10 0,-6 0-7 0,-5 4 1 0,-8 2-2-1,-2-2-5 3,-5 5 4-2,-5 4-2-1,-4-5-3 2,0 5-5-1,-7 2-10 0,-1 3-12 2,-2-1-24-4,-5 2-24 1,0-1-20 4,-3 6-20-2,-6 0-20-2,-9 0-12 3,-11 0-1-2,-8 1 1 5,-7 2 5-6,1-1 19 2,3 1 25-1,1-3 23-1,11 0 28 0,5 0 27 1,3 0 39 0,7-3 48 1,0 0 47-2,1-3 52 2,4-2 46-1,1-2 23 1,1 0-6-1,1-2-22-1,-1 0-31 2,2 0-40-1,4-1-35-1,-1 0-23 1,1 2-16 1,3 1-21-1,-2 1-10 1,2 0-6 6,-4 1-9-11,7 4-14 2,-4 1 0 1,1 0-1 2,-1 3-7-1,-1 6-4 1,2 0 1-1,0 6-10-1,-4 4-44 0,1 5-38 3,0 4-46-4,-3 5-54 4,0 8-42-4,2 1-13 2,0 6 0 2,0 2 16-2,6 4 40 0,2 4 50-1,5-1 49 2,6 1 41-2,7-1 33 2,13-4 19-2,10 4 10 1,9-6 2 0,11 2 2 0,7 1-1 1,14 1-6-1,8 3-18 2,8 1-29-3,10-1-29 1,11-1-22 3,10 2-10-2,12-3 3-3,10-2 13 2,10 0 22 3,8-1 19-5,11 3 14 3,10-1 13 0,15 5 14-1,10-2 8-1,12 2-23 2,14-2-64-1,17-3-88 1,11 0-102-1,6 0-70-1,13-4 6 1,8-1 86-1,11-6 105 2,11 2 98-2</inkml:trace>
    </iact:actionData>
  </iact:action>
  <iact:action type="add" startTime="79231">
    <iact:property name="dataType"/>
    <iact:actionData xml:id="d8">
      <inkml:trace xmlns:inkml="http://www.w3.org/2003/InkML" xml:id="stk8" contextRef="#ctx0" brushRef="#br0">15453 14140 38 0,'3'0'299'4,"1"-2"223"1,3-1 169 0,1-1 135 0,2-1-443-1,3 0-221 1,2 0-94 0,4 2-36 0,-2 1-13 1,6-1-7-4,2 2-11 4,-1-1-5-1,3-1-4-1,-1 3 3 1,6-1 11 0,-5-3 18 0,7 2 18-1,-1-2 16 1,3 2 9 1,-2-3-1-3,5 2-1 3,-3-1-6-2,6 0-6 0,-1 2-1 2,4-2 0-1,-1 2-4 0,4-2-3-1,4 2-3 1,0-2 2 0,1 4 8 0,1-4 6 0,4 4 6-1,1-2 8 2,-2 2-1-2,2-1-6 0,3 1-2 1,1-2-3 0,0 2 0 1,5 0-6-3,1 0-7 2,3 2-5 2,0-2-5-3,-1 1-7 0,2-1 4 0,2 0 0 3,0 0 5 1,4 0-7-8,3 2-5 4,0-2-5 2,1 0-4-2,2 0-3 1,0 0 4-1,2 0 6 1,2-2 9 0,3 2-4 0,-1 0-3-1,2 0-2 1,1 0 2 0,0-1-1 0,2-1 13-1,4 2 5 1,-1 0 2 2,1-3 2 0,1 3-3-6,3-2-3 3,0 1 1 2,1-2-3-2,1 3-2 4,1 0-2-4,5-2 0-2,-6 2-2 3,6 0 10 0,-1-1 0 0,4 1-2-1,1 0-1 1,1 0-4 0,2 0-9-1,3 0-4 1,2 0-7 4,3 0-1-6,-3 0-4 1,7-3 4-1,-1 3-1 3,4-2-2 1,0 1 3-1,2 1 2-6,1-4 0 6,4 2 4-2,-2-1-2 4,0 0 2-7,5 0 3 5,-2 1-7-2,1-1 5 1,6 0 5-1,-3 2 5 1,2-2-14 0,5 1 8 1,-5 1 8-3,4 1-5 2,1-3-9 3,-4 2 3-4,5 1-3-2,1 0-3 4,2 0-3 1,-2 1 8 0,4-1 0-7,-1 3 3 6,2-3-16-1,1 1 0 0,-4-1-2-3,4 2 2 3,0 1-9 0,-1-2 11 0,4 2 6-1,-4-3 9 1,4 2-4 0,-3-1 12 1,0-1 7-3,0 2-1 2,0-2-6 0,-2 3-3 0,1-1-2-1,-2-2-2 1,-2 0-13 3,1 1 2-4,-1-1 4-3,1 0-3 5,-4-1-8 2,1 1-1-3,-4-2 6-4,-1 2-1 5,-6-5 3-2,4 5 0 2,-7-3 4-3,0 3 3 3,-4-4-4-2,-2 1-14 1,-2 1 2 0,-6 1-6-1,-6-2-4 1,-1 0-3 0,-12 0 5 3,2 2-2-5,-13-3 4 0,-4 4-1 2,-7-3 1 2,-6 2-2-3,-5-1 4 1,-11-1-6-2,-6 2-5 7,-4-2-5-9,-9 2-10 4,-4-1-5-1,-9-1-21 1,-5 2-28-1,-5 1-44 0,-6-2-58 1,-7 0-81 0,-1 2-103-1,-2 0-134 1,-5 0-146 0,0 2-202 0,-5 0-265 0,1 2 66 1,-5-1 224-1,-3 0 270-2,-4-7 282 1</inkml:trace>
    </iact:actionData>
  </iact:action>
  <iact:action type="add" startTime="105812">
    <iact:property name="dataType"/>
    <iact:actionData xml:id="d9">
      <inkml:trace xmlns:inkml="http://www.w3.org/2003/InkML" xml:id="stk9" contextRef="#ctx0" brushRef="#br0">3286 16492 15 0,'13'0'203'4,"2"-1"166"1,6-4 139 1,1 1 129-1,2 3-288 0,0-4-140 0,7 5-55 0,2-1-34 0,2 1-30 0,9 1-28 0,4-1-22 0,4 2-12 1,5 1-9-1,4-2-2 0,9-1 1 0,-3 3 0 1,5-2-8-2,5-1 1 1,3 2-3 1,1 1-4-1,6-2 5 0,2 5 7 1,4-2 8-2,0 2 13 1,4 2 8 1,3 0 4-2,-1 2-2 2,8 2-5-1,2 1-4 0,0 1-3 0,3 0-3 2,4 2-2-4,3 0 3 6,3 2 0-5,5-1 0 0,-1 2-2 1,3-2-1 1,8 2-9 2,-1-4-1-8,1 4 1 5,2-5 1 0,7 4-1 4,1 0 24-5,-1-1 2-2,5-2 2 4,4 0-7 3,3-2 2-7,3-1-20 3,6-1 4-2,-3 0 2 3,2-2 19 0,5-2 10-1,-2 1-5-1,2-2-6 1,3 0-4 0,-4-3-8 0,4 3-10 0,1-2 3 0,-2 1-6 3,3 0-16-2,4-2-12-1,8 3-2-1,3-2 1 3,5-1-7 0,5-3 14-2,7 0 5 8,1 0-1-12,-6-3-6 6,-10-1 5-4,-13-2-7 3,-15 1-3-1,-6-3 5 1,-9-2 2-1,-9-2 4-3,-5-1 7 3,-2-1 14 0,-7-2 13 1,-8-2 9-2,-6 0 8 2,-5-4-3 0,-7 2-10-1,-8-2-10-1,-7-2-8 1,-7 1-3 0,-6-4 10 0,-13-2 11 1,-3 2 8-1,-10-5 8 1,-8 2 10-1,-9-1 3 0,-5-1-2 0,-7-2-8 0,-9 1-8-1,-5-3-20 2,-8-2-22-1,-5-1-21 0,-9-2-14 2,-4 0-14-4,-8-3-10 3,-11 1-4-1,-3 0 6-1,-6-3 4 2,-9 0 8-1,-4 2 11 0,-6 3 6 0,-7-2 2 1,-5 3 4-1,-5-3 0 0,-5 2-2 0,-6-3 4-1,-1 2 7 2,-6-1 2 1,-4 0 7 0,-2-3 14-4,-4 3 15 1,-6-4 13 0,0 3 11 2,-4-1 5-2,-3 4-2 3,-4 2-16-4,-6-1-12 2,-8 3-17 3,-8 4-13-2,-11 0-9 1,-15 3-19-2,-5 0-42 2,-3 6-34-1,-3 3-35 2,4 3-35-3,-2 4-10 0,5 0 19-1,4 6 16-1,1 0 18 3,2 2 27 1,0 4 21-1,0 1 16-1,0 1 23-3,0 0 20 3,-2 1 10 0,-4-1 8 1,2 2 21-2,1 1 25 3,2-3 12-3,-1 0 33 1,3 3 27 0,-1-3 12 1,4 0-4-1,0 0 6 0,3 0 0-1,3-3-21 2,2 3-4-1,3-5-13 0,1 4-11 0,5-2-31 1,0 6-16-2,4 0-18 1,1 3-10 1,2 5-18-2,2 4-6 2,4 3-17-2,-1 2-35 2,3 5-41 3,4 5-47-5,-1 5-46 0,1 3-37-1,4 7-18 4,1-1-19-2,2 8 2 0,3 4 17-2,7 1 17 4,3 6 37-2,4 3 64-1,4 1 42 2,7 2 36 2,7-2 58-3,9-1 25-4,10 1 0 6,9-4 14-2,6-1 17 1,10-5-5-1,3 0 13-3,8-1 8 3,7-4 3 0,9-1 2 0,5-4-4 1,9 1-2-2,5-2 6 4,11-1 9-5,8 1 5 1,6-1 0 4,11 0-9-4,9-2-15 1,8 0-22 2,8-2-15-4,14 1-10 3,10 0-5 0,5-2-6-2,14 2-2-1,9 0 3 2,8-5 1 0,13-4-3 1,7 0-2-2,10-9-2 1,9-5 2 1,8-9-9-2,5-4 2 3,7-10 0-3,5-4 5 1,3-6-21 1,-2-4-40-2,3 0-62 2,-3-2-80-1,-2 1-116 0,-1 1-174 0,-5 2-204 0,-2-2 22 0,-8 5 124 0,-11-1 176 0,-10-2 202-1</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3:17:04.481"/>
    </inkml:context>
    <inkml:brush xml:id="br0">
      <inkml:brushProperty name="width" value="0.05292" units="cm"/>
      <inkml:brushProperty name="height" value="0.05292" units="cm"/>
      <inkml:brushProperty name="color" value="#FF0000"/>
    </inkml:brush>
  </inkml:definitions>
  <iact:action type="add" startTime="5225">
    <iact:property name="dataType"/>
    <iact:actionData xml:id="d0">
      <inkml:trace xmlns:inkml="http://www.w3.org/2003/InkML" xml:id="stk0" contextRef="#ctx0" brushRef="#br0">2347 3681 5 0,'37'-2'146'4,"-3"-2"145"1,5-4 140 0,2 0 136 0,5-3-208 0,5 0-87 0,6 1-57 0,3 1-54 0,3-2-46 0,5 1-33 0,5 2-26 0,0 1-20 0,8 1-4 1,1 0-3-1,4-2 0 0,4 2-3 0,2-1 1 0,-1 4-7 1,9-1-2-2,-2-2-4 2,7 2 0-2,3 1-1 2,3 0 0-2,1 1-3 2,7 1-3-1,2 1-3 1,6-5 4-1,6 3 5 0,-1 1 1-1,9-3 8 3,1 2 4-3,4-2 2 2,0 2 7-2,6-2 3 1,2-1 4 3,4 2 1-4,4-2-8 1,0 2-2-1,6-1-2 0,1-2 4 2,5 2-7 0,1-2 6-2,1-1 4 1,1 1 7 1,6 1-6-1,0-1 4 0,2-2 4 0,1 3-8 0,-2-5-6 0,4 5 7 1,-2-1-7-2,5 0-7 2,1-2 6-1,2 2-5 0,-2 0-7 0,5 0 3 0,6 0 1 0,1 0-18 2,7-1-3-2,16 1-10 2,12 0-2-1,11 1-3 1,14-2 7 0,1 1 5-2,-6 0 1 4,-6 1 0-9,-13-1-1 4,-1 3-1 1,-1-1-2 1,-1 0-2-2,2 2 2 1,-4 1-3 1,4-2 1 0,-2 1 0-1,0 1 8-1,4-2-5 2,-2 2 4-1,1 1 2-1,6 0 8 1,0 1 21 0,2 2 5 2,2-3 3-2,0 3-3 0,-1 1-8-1,2 2-19 2,-4 4-10-1,0 0-2-1,1 0 0 1,-3 0 5 0,4 1 5 2,0 2 5-2,-2-4 9 0,1 3 6 3,5 0-1-5,-4 0 3 2,-2-1 5-2,1-2 4 5,4 2 0-3,-5-1 0 0,1 1-1 0,1-2-8-1,2 2-7 2,-1-1 0-2,0-1-1 1,-1 0 0 0,2-2-4 1,-2 0 0-1,-2-1-4 0,-1 1-4 0,-3-1-2 0,-3 0-1-1,-4-1 0 1,-5 1 7 1,-8-1 5-2,-6 1 2 1,-7-3 16 2,-6 1-3-3,-12 1 0 2,-7-1 7-2,-9-1-7 1,-12 2-12 0,-10 1-2 0,-8 0-3 0,-12 1-7 1,-10-1-3-2,-9 2-2 2,-10-2-9 0,-8 4-47-2,-7-2-84 1,-5 3-117 0,-6 0-159 0,-9 2-255 1,-3 4-298-2,-8-4 22 1,-9 2 176 0,-10-12 239 1,-13-10 275-2</inkml:trace>
    </iact:actionData>
  </iact:action>
  <iact:action type="add" startTime="7716">
    <iact:property name="dataType"/>
    <iact:actionData xml:id="d1">
      <inkml:trace xmlns:inkml="http://www.w3.org/2003/InkML" xml:id="stk1" contextRef="#ctx0" brushRef="#br0">27338 1863 89 0,'19'-17'472'5,"2"-6"310"0,0 1 243-1,1-8 195 1,1 0-681 0,5 3-294 0,-4-1-126-1,8 4-44 1,3 0-15 0,-1 3-17 0,9 3-22-1,-2 0-16 1,5 2-15 0,-6 6-7 0,2 1-16-1,-2 3-22 1,-3 1-23 0,-2 4-20 0,-3 2-21-1,-2 1-13 1,0 4-2 2,-3 3 0-4,-5-1 5 2,1 5 2-1,-7 3 10 1,2 2 8 0,-6 4 10 0,-1 2 14-1,-9 6 21 1,-2 3 13 0,-4 4 25 0,-10 9 18-1,-2 6 11 1,-12 5 13 1,-2 8 32-2,-9 3 27 0,-6 8 29 2,-3 2 29-1,-3 4 15-1,-5 5-1 0,-1 1-11 1,4-2-9 0,-2 2-13 0,-2-5-11 0,9-2-19-1,4-5-8 2,4-7-10-2,2-3-17 0,8-3-9 1,3-6-9 0,4-4-5 0,-1-3-10 0,8-4-2-1,-2-3-3 1,3-5-5 1,3-2-1-2,1-2-2 1,4-5-10-1,-1-3-22 1,1-2-81 1,4-1-106-3,-1-7-129 5,4 1-221 0,-1-3-335-7,0 2 7 3,-5-2 153-1,2-5 213 1,-4-5 261 0</inkml:trace>
    </iact:actionData>
  </iact:action>
  <iact:action type="add" startTime="25068">
    <iact:property name="dataType"/>
    <iact:actionData xml:id="d2">
      <inkml:trace xmlns:inkml="http://www.w3.org/2003/InkML" xml:id="stk2" contextRef="#ctx0" brushRef="#br0">3149 7457 12 0,'-18'0'225'5,"3"-7"195"1,-2-3 180-1,2-2 158 0,4 0-264 0,2 0-213 0,3 0-76 0,0 4-68 0,6-2-59 0,0 10-57 0,0-13-51 1,6 3-34-1,-2 0-29 0,4 5-16 2,1-1-5-4,4 1-5 2,2 4-3 0,-3-2 3 0,3 3 0 2,3 3-1-5,1 3 2 3,6-3 3 0,2 5 4 0,0 0 12 1,6 3 16-1,1-3 16 0,2 3 20 0,3-1 15 1,4-2 20-2,2-1 24 2,1 1 38-2,9-2 31 2,-1 1 39-1,2-2 32 3,7-1 12-2,-3-2 4-1,7 1-2-1,1-2-7 1,1-1-11-3,0 0-17 5,2 0-21-1,5 0-22-1,0 2-20-3,3-2-13 8,0 0-13-5,5 3-6 0,2-2-4-4,-2-1-6 7,4 4-7-3,2-2-6-1,0 0-6-1,7 2-6 5,-5-2-3-3,2 2 0-1,0-2 0 0,3 2 0 1,4 2 0 1,2-2 2-2,-1 3 1 1,5-4 1 3,-1-1 5-1,1-1-4-5,5 4-3 1,-2-5 0 3,2 2 0-1,0-4-4 0,0 2 5 1,2 0-2-2,-2-2-4 4,2 2 9-3,-2-3 6-3,4 3-2 4,-2 0 6-1,6 0 3 1,-1 3-8-2,2-1-4 1,-3-2 2 1,5 2-3-2,1-1-4 1,3 4 2 0,4-4 5 0,-3 3-6 0,2 1 3 0,7-4 2 2,-1 4-1 0,1-4-7-2,-1 1 1-3,4-2-2 5,0 3-2-2,1-3 1 0,-2 0 4 0,6 0-7 3,5 0 11-5,2 2 14 2,9-2 13 2,4-2 9 2,9 2 14-2,2 0 3-2,6 0-16-3,1 0-12 3,-7 0-10 0,-7 2-5 0,-1-1-9 0,-4 4 0 2,1-4-1-2,1 2 2-1,4-1-6 2,-2-1 6-1,4 2 0-1,2 0-2 1,2-3-7 1,0 3 3-2,0-2-3 5,-1-1-5-5,3 0 3 2,-2 0 2-1,0 0 2-3,3 0-5 3,0 0 7 4,-1 0 2-1,3 0-3-7,1 0 6 4,-3 0 14-1,1-1 11 0,4-2 5 1,1 1 7 2,-1 1 1-2,1 1-14 0,2-4-7-2,-2 2-3 5,1-2-11-3,-2 2 0 1,1-2 2-1,2 2-2-3,-4-1-4 3,4 0 2 1,3 1-1-2,-3-1-9 2,2 3 2-1,-4-1 0 0,2 1-4 1,3 0-1-2,-3 0 9 1,2 1-1 1,-1-1-1-2,-3 0 5 2,2 3-1-1,-3-1-9-1,2 1 3 1,1-3 3 2,3 3-2-2,0-1-2-1,-2-1 4 2,5 2 0-2,-2-1-7 2,3-2 4-1,1 0-1 0,-1 0-1 0,4 0-1 0,-1-2 2 1,1 2-3-1,1-3 4 1,2 3 19-1,-2-1 13 0,3-1 14-2,-1 2 20 4,-1-3-1-1,3 3-10-2,1 0 0 0,-4 0-19 5,4 0-9-4,-2 3-3-2,2-3-10 0,-2 3-11 2,-2 2 4 1,0-4-1 2,1 4-4-4,2-1 5 0,-5-1 4 2,4 0-7-1,0-2-1-2,-2 1-1 2,-2-2-5 0,-4 3 1 0,-6-3 4 1,-1 0-7-1,-1 0 2 0,-4-3 9 1,-6 3-3-1,-4 0-7 0,-7 0 8-1,-6 0 1 2,-6 0-1-1,-11 0-6-1,-6 3 4 2,-10-1-4-1,-6 1-12 1,-11 0-35-1,-8 1-54 0,-8-1-81 0,-11 3-95 0,-8 0-117 0,-11-1-116 0,-11 5-177 0,-6-1-69 0,-8-2 102-1,-12 2 173 1,-8-6 196 1,-10-3 192-2</inkml:trace>
    </iact:actionData>
  </iact:action>
  <iact:action type="add" startTime="26905">
    <iact:property name="dataType"/>
    <iact:actionData xml:id="d3">
      <inkml:trace xmlns:inkml="http://www.w3.org/2003/InkML" xml:id="stk3" contextRef="#ctx0" brushRef="#br0">3308 8318 33 0,'24'-5'272'4,"-2"-4"194"1,7-4 152 0,-2-3 124 0,7 0-404 0,2 2-188 0,6-2-65 1,6 2-31-1,8 1-16 0,5-1-14 0,9 3-14 0,5 0-8 0,4 1-4 0,3 2-2 0,1 1 3 0,8 0-1 2,-3 4-1-3,5-2 8 1,1 3 17 2,1 1 23-4,0-2 19 7,2 3 22-9,0-2 6 3,3 1-2 1,-4-2-11 1,3 1-13-1,-4 1-11 0,-1 1-11 0,1-5-9 0,0 5-11 0,-1-4-15 1,-1 4-64-2,4 0-119 2,-3 3-258-1,-1 3-301 0,-2 0-44 0,-6 3 115 0,-6-4 200 0,-9-5 251 0</inkml:trace>
    </iact:actionData>
  </iact:action>
  <iact:action type="add" startTime="77578">
    <iact:property name="dataType"/>
    <iact:actionData xml:id="d4">
      <inkml:trace xmlns:inkml="http://www.w3.org/2003/InkML" xml:id="stk4" contextRef="#ctx0" brushRef="#br0">11095 9080 35 0,'12'0'288'6,"1"-1"215"1,11-8 173-2,1 0 148 2,1 0-417-2,2 1-208 2,2 1-95-2,5 1-47-1,-3 1-25 1,1 1-19 0,0 1-7 0,4 3-5-1,-3 0 0 1,3 0-1 0,-2 0 2-1,5 0-1 1,0 2 3 0,2-1 0 0,0 3 5 0,2-1 7 0,1 0 9-1,3 2 4 1,1-2 10 0,0 1 3-1,4 2 4 2,-1-4-4-2,4 2 4 2,-1 1 1-1,0-2 2-2,2 1 4 2,0 1 1 1,3-4-1-2,2 4-3 0,2-2-5 1,2 1-1 1,2-3 3-2,0 2 2 0,0-1 7 4,1-2 4-4,2 2 3-1,1-2 4 3,-2 3-2-1,5-3-2-2,0 0-4 3,3 0-8-3,-4 0-6 2,3 0-6 0,0 0-6 0,-2 0 0 0,4 0 3-1,1 0-5 2,4 0-1-1,-5 0-3-1,3 0-4 0,-2 0-8 2,-3 0 2-1,3 0 0 0,-1 0-5-2,3 0-4 2,0 3-2 2,-2-1-6-1,2 0-1-2,2 0 3-2,-2 0 5 5,-1 0 6-2,3-1-1 0,0 2-1-2,1-1-3 1,-2-1 15 1,2-1-1 0,0 0 7-1,-1 0 1 1,0-1 5 0,2-1-17 0,0-1-2 1,1 2 2-3,-1-1 2 2,2-2 3 1,-4 2 8-2,2-3 3 0,2 2-4 4,-2-1-6 0,4 1-10-7,-4 2-10 1,4-1-4 7,-4-2-3-5,2 4 4 0,0-1-2 2,3 1 0-1,-5 0-1-2,1 1 0 0,0-1-2 3,2 2 10-2,-4 0 6 0,6 1-5 2,-3 0-2-2,3 1-4 0,-5-1-7 1,4 0-5 0,-1 1 5 0,-1-2 2 2,0 2-1-3,0-3-2 0,3 4 0 0,-3-4 0 4,3 2-2-3,-3-2 5-2,0 2 8 3,1-1-1-1,1-2-5-4,2 1 0 5,-1-1-3-2,0 0-4 1,1 0 6 1,1 0 6-3,-1 0-2 3,5 0-1-2,0 3 0 2,-3-3-3-3,3 2 1 2,-1-2 3 0,5 0 2 0,0 2-2-1,1-1-2 1,-1 4-1 1,2-4-1-2,-1 4 5 2,0-4-1-2,2 3 1 0,3 1-1 1,-2-2 0 1,1 2-2-3,-3-1 2 2,5-2-1 0,0 4-1 1,-2-2-2-3,3-1 1 2,-2 1-1 0,2 1 3 1,0-2-1-3,-2 2 0 2,6-2-1 0,-3 4 1 1,0-1 1-2,4-3 4 3,-1 1 1-2,2 3-2-4,-1-4 3 7,3 2 2-2,0 0 3-5,-1-1 6 3,2-1 6 2,0 4 3-2,-2-4 1 2,6 2-1-3,0 1-5 2,-1 0-4 1,1-3-5-2,-1 1-3 0,3 1-4 1,1-2 8 1,0 1-4-2,5 0-5 0,-4-2 3 1,4 2-1 0,1 0-4 5,1-1 3-9,-1-2 5 5,3 1 3-2,-1 1 6-1,-1-2 0 1,3-1 4 2,-4 2-1-1,3-2 4 1,-1 2 1-4,-1-2 0 4,1 2 1-1,-2-2 0 0,0 0-1-2,-4 2-1 3,1-2-1-1,-5 2-1 0,-1-2-2-1,-3 2-1 4,-3-1 3-5,-4-1 2 2,0 3 3-3,-6-1 4 4,-5-2-5 0,-1 0-3-2,-7 0 5 2,-3-2 1-2,-9 2-4-1,-2 0-5 2,-6-3-6 0,-4 3-3 0,-11-1-8-1,0-1 2 1,-6 2-2 0,-4-2 1 0,-7 0-6 0,-2 2 5-1,-6 0 1 4,0-2 3-4,-9 2-2 2,-1-2-3-6,-3 2-24 7,-5 0-51-2,-2 0-60 1,-5 0-68-3,-1 0-79 1,-3 0-85 0,1 2-70 1,-5-2-68-1,0 4-96 1,-5 1-178 0,4 6-109 0,-3-1 103 0,-2-1 183 0,1-3 224-2,-2-3 229 3</inkml:trace>
    </iact:actionData>
  </iact:action>
  <iact:action type="add" startTime="88793">
    <iact:property name="dataType"/>
    <iact:actionData xml:id="d5">
      <inkml:trace xmlns:inkml="http://www.w3.org/2003/InkML" xml:id="stk5" contextRef="#ctx0" brushRef="#br0">3691 10239 28 0,'-11'4'227'4,"0"-8"169"1,7-2 145 0,-1-2 132 0,5 8-370 1,0 0-150-1,0 0-103 0,0 0-70 0,0 0-48 1,7-6-19-1,1 3 16 0,2 2 37 0,0 1 35 0,7 1 34 1,1 2 23-1,3-1 16 0,3-1 1 0,3 2-6 0,2-2-13 0,1 4-5 4,5-3-4-7,2 1-3 2,3 0-2 2,5 3 0-1,1-2-2 1,2-3-2-3,7 4 5 2,-1-4 3 0,5 1 3 0,4-1 5 1,5-1 5-2,0 4 3 2,3-4 11 2,5 0 9-4,0 0 8 1,2 0 6-2,2-4 1 5,5 3-6-5,2-1-6 3,2 1-6-1,-1-4-8 1,2 1-4-3,3 3-5 5,1-5-10-3,3 6-9 1,0 0-16-3,4-3-4 1,-1 3-12 1,3-2 3 1,0 2-9 1,3 2-1 0,4-2-6-4,2 3 1 0,0-3-6 1,0 0 10 2,0 0-2-1,4 0 1 0,0 0 6-1,-4 0 10 5,1 0 8-4,2-3 15 0,0 0 14-3,1 1-2 3,-2-3 2 1,5 1-4-2,-4 1-1 1,2 0-9 1,1 0-2-1,-1 0-5 1,1 2-8-1,-1 1-5-1,1-2-2 1,0-1-10 0,4 3 0 1,-3 0 4-2,5-1-2 2,-2 1 0 2,-1 0-2-3,1 0 5 1,2-2-3-4,-1-1 4 4,0 3-9 1,3 0-1-2,3 0-4 1,5 0-3 1,5 0-4-2,2 0 7 1,5 3 4-1,3-3 1 2,8 2 4-1,-1-2-8-1,-2 0 1 1,-2 0 0 1,-10 0-3-2,-6 0-8-3,-2 0 3 6,0-2 4-3,0 2 4 0,3-3 2 1,-4 3 5-1,4-2 6-1,0 1 5-1,0-1 2 3,3 0-3-2,-5 0-2 4,6-1-3-5,-5 2-3 2,1-1-6 0,-1-1-7 1,0 2 1-2,0 1-2 1,-1 0 1 0,1 0 4 1,-1 1 0-2,-1-1 4 1,2 3-1 1,1-1-1-1,-1 2-6 0,1-2 1 1,0 2 1-2,-1-1 2 1,3 2-1 0,-3 1 0 1,-1 0 4-1,-1 0-1 1,2-1 0-2,-3 2 0 1,1-1 0 0,-2 1-1 1,-2-1-3-2,1 0 1 2,-4-1-4-2,-1 1 6 2,-2-1 9 0,0-2 1-2,2 3 4 2,-3-2-2-1,2 1 2 0,0 1-6-1,-1-3-4 1,2 2-2 1,-2-4 4-1,0 2-2 0,-2-2-4 0,5 1 1 0,-3 1-2 0,6-3-7 1,-2 1 1-2,3-1 3 1,0 0 4 2,6 0 2-3,-1-1 3 1,1-2 8 1,5 0-1-2,-5-1-4 1,2 2-9 1,-1-1-2-2,-2 0-3 2,1 1-1-1,0-1 1 0,2 2 4 0,-2-4 6 0,-4 4 7 0,4-2 7 0,0 0 3 0,-2 0 2 1,0 0 2 0,3 1 1-1,0-1-6 0,5-3-4 2,-2 2 1-3,1 1-4 1,0-1-4 0,1 1-6-2,2-1-5 3,-1-2 3 2,2 0-1-2,-2-1 2-3,3 2 3 2,-4-1 17-1,-2-2 10 0,3-1 10 2,-3 2 4-1,4-1-1 6,-6-1 3-10,-2 1-5 4,-1 2 2-2,1-4-8 2,-6 3-2 0,-3 0-18 0,-1 1-7 0,-2-1-16 3,-6-1 4-2,-5 2-4-4,-6 0 8 3,-3 3-1 1,-6-3-4-1,-5 0 6 0,-7 0 4-1,-6 0-2 2,-7 0-7-1,-10 0 5 1,-3 0-2-2,-5 1 0 2,-5-1 3-1,-5 3 9 0,-5-4-1 0,-3 4 0 0,-3-1-3 0,-8 1-4 0,-3-1-14 0,-4 1-21 4,-5 0-51-6,-2 0-61 2,-13 3-72-2,11 0-84 5,-11 0-104-3,0 0-90-1,0 0-148-1,0 0-297 3,-8 9-48 0,-10-2 146-2,-4-1 217 0,-6-6 265 2,-6-6 254 4</inkml:trace>
    </iact:actionData>
  </iact:action>
  <iact:action type="add" startTime="97664">
    <iact:property name="dataType"/>
    <iact:actionData xml:id="d6">
      <inkml:trace xmlns:inkml="http://www.w3.org/2003/InkML" xml:id="stk6" contextRef="#ctx0" brushRef="#br0">21726 11093 30 0,'15'0'267'2,"0"-2"207"3,-5-3 174 0,5-5 143 0,-2 1-389 1,6 4-198-2,1-1-90 0,0-1-50 1,5 1-23 0,-1 2-15 0,4 3-12-1,2 1-11 1,1-2-7 0,5 2-2 0,-2 2 2 0,5-2 5-1,1 1 13 1,5-1 13 1,0 3 19-4,4-2 23 4,4-1 25 1,2 0 16-4,4-1 11 2,8-2 4-1,2 3-11 2,7-1-19 0,3 1-12-1,3 0-11 4,4-2-5-8,1-1 0 3,10 2 0 0,-3-2-1-1,6 1 6 3,4 1 0-2,5-1 4 2,2-2 9-2,6-2 5 1,7 2-4-1,5-3-7 2,6 1-8-2,2 0-9 1,3 1-5-1,5-1 0 2,1-1-2 1,2 1 3-2,-1 1-8-2,2 1-3 3,0-1 1-2,-3 5-3-2,-4-3-10 3,-1 3-1 0,-2 3-1 1,-8-3-7-3,-1 0-6 3,-2 3-6-2,-3-1-4 1,-8 2-5-1,-4 0-5 1,-3-3-1 1,-9 4 6-2,-2-1-1 0,-6-2-3 1,-4 2 0 3,-10 0-1-4,-2-2-2-1,-9 0-5 1,-5-1-6 3,-3 2-25-2,-7-1-59-2,-2-1-67 2,-10 2-119-1,-2-1-131 2,-7-2-148-2,-6 4-228 1,-4-2-193-1,-13 0 92 0,-2 0 199 2,-11-4 243-3,-8-5 259 4</inkml:trace>
    </iact:actionData>
  </iact:action>
  <iact:action type="add" startTime="98948">
    <iact:property name="dataType"/>
    <iact:actionData xml:id="d7">
      <inkml:trace xmlns:inkml="http://www.w3.org/2003/InkML" xml:id="stk7" contextRef="#ctx0" brushRef="#br0">2205 11719 57 0,'28'4'161'5,"2"-4"85"-1,-3 0 94 3,4 0-67-3,2-1-93 3,3 1 26-2,7 0-26-1,5 1-41 1,1-1-35 0,9 2 0 0,-9-2-63 0,6-2 4 0,2 2 10 1,0-1 2-1,5 1 15 0,-2-3-12-1,-1 3-14 1,6 0 16 0,-5 0 15 0,6 3-24 2,-1-3 19-3,0 1 16 2,4 3-18-1,-2-2-14 2,0 2 4-4,3 0-1 3,-1-1-1-1,-2 0-8-1,4 0 4 1,2-2-3 4,-5 1-1-6,3 0 4 1,-4 2 3 1,0-2 1 1,2 0 3 1,1-1-1 2,0 4-1-8,1-3-3 3,1 1-5-1,-2-3-9 2,-3 0 0 3,2 0-3-5,-4 3 0 2,2-3 2 0,1 2-5 0,-3 0-7 0,8-2-4 0,-6 2-6 1,2-2-8-1,4 2-1-1,-4-2 0 3,1 2-4-3,1-1 1 1,1 4-5 1,4-4-3-2,0 2 0 2,1-1-2-1,-1-2 1 0,0 1 3-1,0 2 2 1,3-3 4 1,-3 0-5-1,6 0-2 0,-1 0-2 0,1-3-2 0,0 2-4 1,0 1 5-2,1 0 2 2,0 0 4-2,3 0-5 2,0 0 1-1,4 0-1 0,-3-2 2 3,3 2 2 0,0-3 4-7,0 2 5 2,3 1-4 5,1 0 0-3,3-2-1-3,-3-1 0 4,1 3 1-1,-1-3 9 0,0 3-5 1,3-2-1-2,0 0 1 1,3-2-2 0,-2 1 1 2,3 3 1-2,-1-3 1-2,-1-1-5 2,2 1-5 2,2 0-4-3,-1 1-1 1,2 0 1 1,0 0 0-2,-2 0 0 2,2 0 0-2,3 1 1 1,-5 1 0 1,3-3 2-2,0 1 1 1,-2 1-8 1,5-2-1 1,4-1-4-1,2 0 1-1,5-2-1 4,0 2 6-3,5 1 5 0,1-3-1-1,3 1 1 1,-1-1-1 1,1 2 1 1,-5 3-2-4,-4-1 2-1,-4-1 0 3,-9 3 0 1,0-2 4-3,-5 2-3 3,0 0-2-5,1 2 0 6,-1-2-2-4,-2 3 2 1,3-3 0 0,-2 2 0-1,-2-1 0 0,2-1 1 4,-1 3-2-3,1-2 5-1,1-1 0 0,-4 2 1 2,3 1-3-1,-2-2 0-1,-1 1-1 1,0-2-1 0,0 3 2 0,0-2-2 0,-3 1-2 1,1 2 0-1,0-2 2 0,-1 2 0 1,3-2 4-2,0 0 2 1,-1 2-2 1,1-2-3-1,-3 0-2-1,4 0 0 1,-1 2 2 1,0-2 2-1,4-2 1 1,-4 4-3-1,3-2 0-1,0 0-3 1,1 2 3 1,0-2 0-2,4 0 2 1,-2 2-5 0,-5-2 2 4,6 3-3-3,0-5 2-3,-2 5 0 0,4-3 2 5,-2 0-4-6,1 0 1 5,2 1 1-2,-1 0 6 0,6-1 1-2,-1 2 3 4,-3-2-1-1,3-1 0-1,1 3 0-2,0 1 1 2,2-4-1 3,0 4-2-3,-2-2-3-3,2 2-1 6,0-1-1-3,3-1 1 1,-1 2 1-1,-1-4-4-1,-2 3 0-1,2-2 1 3,-2 3-2-2,2-2 2 2,0 0 1-2,-3 1 3 1,4-1 3 3,-1 1 9-3,1 1 7 0,-3-2 7-2,2 2-2 2,-4 1 2 0,-2-1-5 0,5-2-3 0,-2 3-6 0,2 0-4 1,-2 3-10-2,0-1-4 3,0-3 2-2,3 3-1 0,1 1 0-1,-6-2 1 1,4 1 0 0,-5 1 0 1,4-2 0-1,1 1-2 0,-2-3 4 4,0 5-4-5,0-5 0 0,1 3 2 2,2-2 5 2,2 0 4-8,-4 0 1 4,2-2 2 1,4-1 1 4,0 2 1-4,0-1 3-3,1-2-2 7,-1 2-2-5,-3-1-1 1,5 2-1-3,1-4 2 5,-2 2 5-2,-1-1-4 0,0 2 2 1,5-2 0-1,-4-1-3-2,6 1-4 3,-2 1-3-2,2-2 1 1,-2-1-1 1,6 0 0 1,2-1 1-2,1-2 4-2,-2 3 2 3,1-2 0-2,3 1 0 1,-1-1 0 1,3-1 3-2,-1 2 4 1,1-4-1 0,0 4 1 0,-1-1 1 2,1-1 0-3,-1 2-4 2,5-1-3-1,4-1-5 0,-6 2 4-1,10 1-5 2,-3 0 1-1,0 0-2 0,-1 0 9 4,3 0 4-5,-1 0 2-1,2 0 2 1,-3 0 1 3,0 0 7-2,-1 0-2 1,1 0 1-4,0 0-3 5,-6 0 2-1,-1 0 0-2,-3-2-8 1,-3 2-9-1,-3 0-3 3,-3 0-5-2,-13-3-4-1,4 2 2 1,-10 1 6 0,-5-2 1 3,-8-1-5-5,-8 2-7 2,-5 1-2 0,-8-4-6 0,-7 4-11-1,-3-2-23 1,-7 0-48 1,-6 0-51 0,-7 0-75-2,-9 1-93 2,-9 1-120-1,-6 0-210-1,-6-4-235 2,-14 4 10-2,-5 0 152 1,-8-3 224 0,-10-5 255-1</inkml:trace>
    </iact:actionData>
  </iact:action>
  <iact:action type="add" startTime="101549">
    <iact:property name="dataType"/>
    <iact:actionData xml:id="d8">
      <inkml:trace xmlns:inkml="http://www.w3.org/2003/InkML" xml:id="stk8" contextRef="#ctx0" brushRef="#br0">1405 12786 169 0,'0'0'381'5,"0"-10"152"0,0-4 121 1,4 4-162-1,3-2-365 0,4 5-88 0,7-3-38 0,4 1-14 0,2 2 7 1,6 1 1-1,2 1 7 0,3-1 9 0,5 2 7 0,3 1 18 0,4-1 21 1,3 1 19-1,1-1 17-1,6-2 23 3,5 1 15-2,-2-1 19 2,8-1 21-3,4-1 19 1,8-4 7 2,2-3-3-3,5 0-21 2,7-3-18-2,3 1-21 2,-1-4-20-1,1 0-10-1,3-2-1 2,2 2-11-2,-1-2-8 1,3 0-11 2,2-1-13 0,-5 2-10-1,0 1-6-3,-4-2-9 0,-2 5-9 2,-1-2-10 0,-5 4-10 3,-2-2-3-1,-5 4-2-4,-7 2 3 2,-4 2 0 0,-4 0-11 2,-7 6-31-6,-7 0-71 5,-2 4-98-1,-7 4-135 0,-10 2-183 3,0 7-221 0,-5 0-190-7,-3 5 66 3,-10 1 194-1,-20-3 247 3,-18-3 242 2</inkml:trace>
    </iact:actionData>
  </iact:action>
  <iact:action type="add" startTime="145467">
    <iact:property name="dataType"/>
    <iact:actionData xml:id="d9">
      <inkml:trace xmlns:inkml="http://www.w3.org/2003/InkML" xml:id="stk9" contextRef="#ctx0" brushRef="#br0">3213 13524 6 0,'-4'-11'132'4,"-1"0"139"3,-3 2 119-3,1-4 75 1,-1 3-148 1,1 0-105-2,4 1-74 1,-2-2-38 0,0 4-27 0,5 7-12 0,-5-10 3 1,4 0 8-1,-5 1 16 0,6 9 18 0,0-11 22 1,-3 3 14-2,3 8 6 1,-5-5-11 0,5 5-34 0,0 0-68 2,0 0-85-4,0 0-85 3,0 0-38-1,0 0 6 0,0 0 29 0,0 0 54 0,8 3 60 0,6 3 33 0,-3-2 16 0,4 2 13 0,2-2 9 0,0-3-1 1,3 4 6-1,1-1 4 0,1-4 11 0,2 2-8 0,1 0 2 2,2-2 8-4,-2 0 0 3,5-2-4-2,-3 2 16 3,5 0 4 0,0 0 1-2,1 0 2-3,7 0-21 3,-5 0-12 0,5 2-7 2,-1-2-17-1,4 4-13 0,0-2 5-2,4 2-2-1,-1-1-3 3,2 4 3 1,3-4 6-3,-5 4-1-1,5-3 0 2,-5-1 2 3,5 2 2-3,1-1 0 1,-1-1 6-3,0 1 1 1,4 1 0 2,-2 0-5-2,0-2 0 1,2 3-1 0,-2-1-3 1,2 0 1 0,-2-2 0-1,2-2-2-1,2 3 1 1,2 2 0 0,1-6-8 1,1 5-7-2,2-2-8 3,3 2-5-3,-1 0-3 2,-1 0 0-1,0-1 4-1,6-1 2 1,-6 2 0 1,9-3-3-2,-6 2-1 1,5-4-1 4,0 1 1-4,5 1-3-3,-3 0 5 6,-2 0 8-4,3-2 4 2,2 2-1-2,2-2-2 2,-1 3-2-2,4-2-3 0,-2 1-2 5,2-2 0-7,-1 3 1 2,1-2 2 3,0-1-2-2,4 2-3 0,0 1 0-1,1-2 0 1,-1 1 0 1,2-2 6-2,0-2 8 1,5 2 0 0,-1-1-5 1,1-4-5-2,2 4-3 2,-3-4-12-1,1 1 3 0,1 0 2 0,-3 0 1 0,1 3 2 0,2-3 8 1,-1-1 5-1,0 2 9 1,1-2 9-2,-1 1 8 1,1 2-8 0,0-2 0 1,1 3-6-2,-4-4-3 1,6 4-5 1,0-3 3 0,-3 1-4-2,3 3-4 3,-3-3-11-2,1 0 5 0,2 3-2 1,-3-1 3-4,0-2 4 3,0 3-8 2,6 0-6-1,1-1-7 0,3 1-3-1,1 0 0 4,-1 1 15-3,2-1 3-1,2 4 1 1,2-1-3 3,3 0-1-4,0 0-1 2,2 2 1-1,-3 0 0-1,-3 0 0-2,-5 1-1 4,-7 0-3-3,-5-1 3 2,-2 1 2 1,-2-3-1-3,-3 3 5-1,0-2 0 3,0 1 6 1,1-2 2-1,-2 1 7-4,0 0 3 4,-1 0 2-2,0 2-6 1,-1-2-3 0,6 1-2 2,-7 0-1-1,4-3-1-1,-2 2 3-3,1-2 2 5,-1-1-1-3,-4 4-2 1,3-3-3 0,6 1 3 0,-4-2 0 2,5 1-1-4,-4-2 3 2,1 0-3 0,1 0-5 1,1 0-6 0,-4-2-2-2,5 1 0 2,-2 1 5-2,2-5 4 1,-3 3 4 0,2-1-2 0,-2 2 2 0,0-1-5 0,3 0-1 2,-2 2 4-1,3-2 4-3,0 0 5 2,2-2 1 3,-2 3-5-2,1-2 0-2,4 0-8 1,-1 0-8-2,0-1 3 4,0 2 0-4,1-2-2 2,-3 0-5 3,10 3 6-3,-6-4-1-3,6-1 3 4,-3 0-2 1,2 0 4-2,2 1-3-2,-1 0 3 2,5 0 0 0,-2-2 3 0,0 1 3 2,2 0-2-2,-4 1 0 1,3-1-1-1,0-1 2 0,1 4 5-2,-4-3 6 3,1 2 2-1,1 0-1 0,5-2 2-1,-4 2 1 1,3 0 1 2,-2-2-1-2,-1 3 3-1,-2-3-7 2,-1 2-5-2,-1 2 3 1,-1-2 4 1,-1-1-3-1,-9 2 0 0,0-1 1 0,-5-1 4 0,-2 2 1 1,-5 0 0-2,1 0 9 1,-8-1-6 0,-4 0-6 1,-5 0-6 0,-8-1-5-1,-6 4-10 0,-4-2-1-1,-7 2 3 2,-2-4-3-2,-5 4 6 2,-5-1 10-2,-5 0-1 2,-4 0 2-1,-4 0 6 1,-4 2 8-1,-9 0 0-1,0 0-2 1,0 0-2 0,0 0-21 1,0 0-54-2,0 0-94 1,0 0-133 0,0 0-179 1,0 0-148-1,0 0-183 0,-4 8-284 0,-4 3 62 1,-7 3 217 0,-3-2 240-3,-8-7 268 2</inkml:trace>
    </iact:actionData>
  </iact:action>
  <iact:action type="add" startTime="150712">
    <iact:property name="dataType"/>
    <iact:actionData xml:id="d10">
      <inkml:trace xmlns:inkml="http://www.w3.org/2003/InkML" xml:id="stk10" contextRef="#ctx0" brushRef="#br0">3402 14372 24 0,'0'-12'244'4,"0"0"203"1,3-6 195 0,-3 4 175 1,-3-2-324-2,-3-1-163 1,6 5-93 0,-2 3-92 0,2 9-88 1,0 0-81-1,5-10-64 0,1 4-37 0,3 0-9 0,6 1 18 0,0 2 30 1,6-2 28-1,0 4 18 0,4-2 15 0,5 0 7 0,-3 3 0 3,6-3-1-3,4 2 0-3,0 1-1 5,3 1 3-3,2-1 2 2,4 3 6 5,5-3 6-11,-5-3 5 2,5 2 9 4,1 1 14-2,0-5 20 3,2 4 19-2,1-3 13-1,2 0 7 1,3-1-2 1,2 5-7-2,2-5-8 2,3 0-6-2,0 4-3 2,5-1-4 0,-1 0-7-1,2-2-5-1,4 2-7 2,3 0-10-2,3 2-7 2,2 0-6-2,-1 0-4 2,2 2-4-1,5 0 2 3,-5-2-1-4,6 2-3 1,3 0-2-2,-1 2-2 4,-3-3-4-4,4 4 1 5,-1 0 3-4,1-2-4 0,4-1 2 4,-2 0 2-6,0 0 4 4,2 2 6-2,0-3 10 1,0 2 11 0,3-1 4 3,0 2 1-4,2-4 2 0,-2 2 2 1,5-1-4 0,-3 2 4 0,2-2-2 0,2 4-3 0,3-2-4 0,-2 2-1 1,0-1-2-1,0-1 0-1,3 0-5 2,-1 0-5 0,1 1 0-2,3 1-8 2,-3-2 2-1,7 2-4-1,-5-2-2 1,5 1-1 1,0-1 3-2,2-1-2 1,-2-1 1 0,6 2 3 2,-1-2-1-3,-3-1-3 1,5 0-1 1,0 0-8 0,3-1-5 0,7 1-2-1,2-4-1 3,6 2 0-4,5-2 6 3,3-1 2-2,3-1 4 2,8 3-3-1,-2-3-3-2,-2 2 5 2,-9-1 2 0,-5 2-4-2,-2-1 2 2,-1-1 1-2,-1 2 0 2,1 1 2-2,0-2-5 2,4 1 11-2,-4 0 8 1,5-1 0 0,4-1-7 2,-4 4 6-3,2-1-5 4,4 0-6-4,0-2-4-1,-1 2 1 3,1-1-1 1,4 3 2-2,-4 0 0 0,4-3 0-1,-2 3 6 2,5 0 9-1,-7 0 1-1,4 3-1 0,-1-3 7 1,-2 3-3 4,-2 1-6-4,1 0-2-1,-3-1 5-1,-4 2 4 3,3-1 7-2,-4-1 4 2,0 0 3-1,-1 1 7 0,-4-4-1-1,0 0 1 2,-3 0 12 0,-5 0 5-2,1-3 0 1,-3 2-1 0,-6-3-1 0,-3-1-3 0,-7 2-4 1,-2-1 4-2,-4 0 1 1,-5 0 2 2,-8-1-5-3,-9 0-2 2,-4-1-7-1,-13-2-2 0,0 3-2 0,-11-1 0-1,-6-1-2 1,-5 2 6 2,-8 0-1-2,-3-1-1 2,-10 0-1 2,-4 0-2-9,-5 2-7 6,-3 1-6-2,-6-1-5 1,-1-1-8-1,-7 5-44 2,0 0-66-1,7-3-82 2,-7 3-124-3,0 0-143 1,0 0-207 0,-2-11-357 2,-4 6-7-3,-3-1 172-1,-3-4 246 1,-7-4 284 3</inkml:trace>
    </iact:actionData>
  </iact:action>
  <iact:action type="add" startTime="174535">
    <iact:property name="dataType"/>
    <iact:actionData xml:id="d11">
      <inkml:trace xmlns:inkml="http://www.w3.org/2003/InkML" xml:id="stk11" contextRef="#ctx0" brushRef="#br0">3044 15245 28 0,'11'-4'267'3,"-4"-4"218"2,-5-2 179 0,1 0 139 0,0 0-394 0,4 2-213 0,4 1-117 0,0-2-56 1,2 3-22-1,2 3-11 0,4-2-6 0,1 1 0 0,0 3 1 0,-2-1 3 0,4-1 0 1,-3 3-3-3,0 0-3 3,3 0 0-1,0 3 4 1,1-1 6 0,0-1 6-2,4 3 8 1,-1 1 4 0,3-2 2 0,2 1 2 0,1-2 4 0,-2 2-3 1,3 1-1-1,1-2 3 0,-3-1 7 3,5 2 6-2,-1-1 10-5,2 0 13 6,3 1 2-1,-1 2 2-2,1-2-2-1,2 0-7 4,1 1-7-3,0 0-9 1,2 1-6 3,-2 0-4-3,2 0-3 0,4 0-1-3,-1-2-2 3,4 2-1 3,1 0-6-3,1 0-6-2,4 0-2 3,5 0-1-2,-5 0 0 2,5 0 3-2,1 0 3 1,-1-3 4 0,3 2 7 0,2-1 11 0,4-2 9 2,2 2 8-3,0-1 10 1,1 0 2 0,0-3 3 0,2 1-7 1,2-1 2-1,0 0-4-1,3 0-1 3,3 0 6-3,2 0 9 1,6-1-5 0,-1 1-12 1,0-3-9-1,3 0-20-1,2 3-21 1,0 0-6 0,0 0 2 2,4 0-1-1,-4 0 4 0,6 0 1-1,1 0 1-3,4 1-1 3,0 1 2 3,3-2 1-3,-2 0 4-2,7-2-3 5,-3 1-3-4,5 1-1-1,1-4-2 4,2 4-2-2,-1-2 1-2,3-1 3 3,4 3 2 1,-3-1 2-2,8-2 3-1,-4 3 2 0,4-2-2 1,2 1 0 0,3-1 0 0,2 2 1 1,-2-4 0-2,6 2 2 3,-2-1-2-3,4 2-2 2,-2-1-15-2,5 2-1 3,7 0 1 1,2 0 4-2,9 2-3 1,3-2 20-2,7 0 14 1,6 1 7-2,-2-1 6 1,-7 3 7 3,-3-3-3-3,-6 2-12-3,-3-2-4 6,0 0-8-3,0 1-2-2,-1-1-9 3,2 3 1-1,1-3 4 0,2 0 3-1,3-3-8 1,2 3 4 1,-1-1 5-2,4 1-3 3,-1-2-8-3,5 2 6 1,-1-3 1 1,4 2-5-2,3 1 0 2,-3-2 9-2,3-1 2 1,6 3 1 0,-5 0 13 1,3-1 7-1,0 1-4 0,5 0 2 1,-2-2-4-2,1 2-15 2,3 2-7-2,2-2 6 1,0 0-8 3,0 1 0-3,0 2 2-1,3-1-7 0,-1-2-7 4,1 4 4-2,-1-4-5-3,6 3-4 2,-1 0 5 1,-2-1 2-1,0 1-5-2,1 0 5 4,2-2 7 0,-2 4-4-6,3-4 0 7,-2 2 2-3,5 0-2 0,-5 3 2 0,5-1-1 0,-2-2 1 0,3 1 2-1,-6 2-1 1,4-2-6-1,-1 2 14 2,-3-2 16-2,2 2 8 3,0-2 23-2,0-3 19 0,0 4-2-1,5-1 1 2,-4-3-3-1,2 1-14-1,1 1-9 2,0-2 3 0,1-1-14-1,3 0 1 0,-2 0 7 0,3-1-9 0,-1-2-5-1,2 0 11 2,-5-3-4-1,2 2 1 1,-2-3 8-1,-7 0-8-1,2-2-3 2,-1 2-1 2,-9 0-19-5,6-4-6 3,-6 4 4-2,-4-4-10-1,-6 2-5 6,-5-1 10-4,-7 2 2-1,-6-1-7-1,-10 0-4 5,-5 3-1-4,-9-3-2 1,-8 2-15 0,-12 0-13-2,-11 1-28 6,-8-1-38-5,-10 1-45 1,-8 2-52 0,-8 3-57-2,-8-4-71 2,-9 5-91 0,-6 0-125 1,-10 5-195 0,-5-2-235-3,-9 3 51 6,-5-1 185-6,-8-1 241 2,-5-9 259 0</inkml:trace>
    </iact:actionData>
  </iact:action>
  <iact:action type="add" startTime="176402">
    <iact:property name="dataType"/>
    <iact:actionData xml:id="d12">
      <inkml:trace xmlns:inkml="http://www.w3.org/2003/InkML" xml:id="stk12" contextRef="#ctx0" brushRef="#br0">3070 16227 14 0,'29'-3'216'4,"-1"-3"188"2,4-3 155-1,0-1 133 0,5 0-290 0,6 0-190 0,3 1-72 0,5 1-36 0,3 2-25 0,4-1-22 0,3 1-20 1,3 1-16 0,6 0-8-1,1-1 5 0,4 3 11 0,3-2 13 0,1 0 11-1,4 0 7 2,5-1-1-1,3 0-9 3,9 3-8-7,0-3-5 6,8 2 2-3,2-4 6 2,9-1 7-2,0 0 4 1,7-1 5 0,3 2 4 1,1-2 5-1,7 3 13-1,3-6 19 3,4 3 0-3,6 0-6 1,2-2-18 0,5 1-20 0,2 1-22 1,3-4 3-1,4 4-3 0,2-2 13 2,4 1 11-2,7-2 4 0,4 0-6 0,4-4-5 0,2 4-10 0,6-4-21-2,-4 1-11 4,2 2 4-3,1 1-6 0,2-1-8 2,-2 2 8 1,2 0-4-2,-5 1-13 1,3-2 9-1,-6 2 8-3,1 1-15 5,2-2 7-1,-3 1 7-1,8 4-11 1,0 0 2 2,2-2 10-3,-5 3-3 0,-5 0-9 0,-14 0 10 2,-12 3-5-3,-14-2-12 2,-9 4-19-2,-6-2-57 1,-10 0-85 1,-5 0-102-2,-6 2-128 2,-8-1-174-1,-3-1-275-1,-4 3 0 1,-7-2 138 0,-8-1 209 0,-9-7 237 1</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3:17:04.481"/>
    </inkml:context>
    <inkml:brush xml:id="br0">
      <inkml:brushProperty name="width" value="0.05292" units="cm"/>
      <inkml:brushProperty name="height" value="0.05292" units="cm"/>
      <inkml:brushProperty name="color" value="#FF0000"/>
    </inkml:brush>
  </inkml:definitions>
  <iact:action type="add" startTime="6160">
    <iact:property name="dataType"/>
    <iact:actionData xml:id="d0">
      <inkml:trace xmlns:inkml="http://www.w3.org/2003/InkML" xml:id="stk0" contextRef="#ctx0" brushRef="#br0">1577 3397 34 0,'33'5'252'5,"5"-8"159"-1,6-3 125 1,4-2 120 1,1 1-387 0,5 1-119 0,8-2-28-3,6-1-14 4,9 2-23-2,2-4-26 0,6 1-24 1,6 0-22 0,3 0-9-3,5 2-5 3,-2-1-1-1,5 2 6 1,-2-4 15-2,-1 3 11 1,5 1 9 0,6-2 12 0,0 1 6 0,5 2 5 0,1-1 2 1,8 1-3-1,1 0-6 2,6 0-10-4,2 1-9 3,4-2-11 0,5 1-5-1,3 2-4 0,4 0-2-1,6-2-5 2,2 3-4 1,2-2-2-1,6-1 2-3,0 2-2 1,6-2 0-1,0 0 10 5,5 1 16-3,6-4 8 0,-1 2 14-2,9-4 8 4,7 2-6 2,-2-1-8-9,7-2-4 5,2 2-11 0,6-2-9 0,2 0 3 0,6 0-8 3,8-1-5-4,-2-4 3 0,11 4-7 3,-2-1-1-2,7-2 2-1,1 2 8 0,3 1 13 2,4-2 5-1,1 2 7 1,8 1 7 0,8-2 3 2,11 2-4-2,4 0 5-2,-10 1 0 1,-9 2-7 1,-18 3-11-2,-9 0-7 4,-16 3-12-3,-4-2-9-2,-8 1 5 5,-11 4-3-2,-8-2-7-4,-7 2 4 3,-10 0 1-1,-6 2-6 4,-13 1-3-3,-5 0 4-2,-12 1 3 4,-7 2-3-1,-8 0-8-2,-8 5-64-1,-6-2-109 4,-8 2-148-1,-8 2-224-2,-5 4-318 3,-10 1 5-5,-3 3 157 2,-9-6 218 1,-11-7 247 2</inkml:trace>
    </iact:actionData>
  </iact:action>
  <iact:action type="add" startTime="10645">
    <iact:property name="dataType"/>
    <iact:actionData xml:id="d1">
      <inkml:trace xmlns:inkml="http://www.w3.org/2003/InkML" xml:id="stk1" contextRef="#ctx0" brushRef="#br0">20665 5870 16 0,'34'0'182'2,"-3"-6"146"4,5-5 136-1,4 0 127 0,6-1-271-1,2 0-81 1,5 2-32 0,6 1-43-1,1-2-34 1,7 4-37 1,7-4-37-3,1 5-23 3,4-3-10-2,6 4 2 1,-1-5 7 0,2 4 16 0,4-1 13-1,2 0 10 5,-1 1 6-6,5-3 7 0,1 3 4 1,0 3 6 1,3-2 3 0,-1 1 1 0,5 2-8-1,5 2-11 1,1 0-8 0,4 0-7 0,0 2-7-1,3 1 0 1,5 0-10 2,-3 0-1-5,4 0-10 3,-1 3-8 3,7-2-2-4,-2 1-5-2,9-2 0 5,-2 1 5-3,3-2 6 0,2 2 3 0,2-2 0 1,-2-2 3 0,2 2-1 0,1-2-9-1,-3 0 2 1,0-2 0 0,-2 2 2 0,0-2 2-1,-2-2-2 1,-3 2 2 0,-1-2 1 0,-1 1-3-1,-4-4-6 3,-2 4-2-2,-5-2-6-3,-7 2-11 5,-7 3-4-1,-11 0-8-1,-2 0 0 0,-12 3-10-2,-5 2-43 1,-9 0-78 0,-5 3-93 1,-11 1-114-1,-11 0-136 1,-3 3-178 0,-12 2-151-1,-9 2 23 1,-11 1 151-2,-5 0 205 5,-17-4 222-4</inkml:trace>
    </iact:actionData>
  </iact:action>
  <iact:action type="add" startTime="11704">
    <iact:property name="dataType"/>
    <iact:actionData xml:id="d2">
      <inkml:trace xmlns:inkml="http://www.w3.org/2003/InkML" xml:id="stk2" contextRef="#ctx0" brushRef="#br0">2936 6984 16 0,'37'0'227'4,"-8"-2"182"1,2-8 133 0,0-2 117 0,4 1-310-1,4-3-187 3,9 1-117-1,4 0-39-1,5 1-24 0,2 1-29 0,1 0-25 0,2 4 43 0,0 1 14 0,1 0 11 0,3 1 6 0,1 1 7 3,2-2 8-6,2 4 3 4,4-2 1 0,-2 1 1-2,3 0 2 2,2 1-1-2,1 1-1 1,1-4 3 0,7 4 6 0,-5-5 5 1,4 2 6-1,1-3 5 0,-1 1 3 0,0 2-4 0,5-3-6 0,-1 4-5 0,1-4-6 0,-1 1-2 0,2-2 3 0,-3 2 1 1,1 0-4-1,4 0 2 0,-2 0-2 0,2 0-1 0,-1-2 1 0,1 3 2 0,-4 0 3 0,4-1-7 0,-1 3-2 0,1-3-2 0,1 0-2 1,-4 0 0-1,3 2 5 2,-3 0 1 1,3 0-1-6,-5-1-3 1,3 2 0 4,1 1-2-3,-1-3 0 0,-2 2 1 6,-1-1 1-7,1 0-8 2,4 2-3 0,-5 1-4 0,1-2-5-2,1 1-1 4,-2 1 1-3,-1-2 0 3,-1 1-2-2,-1 2 2-2,2 0-2 2,0-1-1 0,0 1-1 0,0-3 4 0,-3 1 0 0,1-2 1 0,0 1 5 1,3-2 2-1,-2 4 4 0,2-5 3 0,-1 1 2 0,-5 1-1 0,4 1-5 0,-3 0-2 0,-1 0-4 0,6 1 1 1,-5-1-2-1,8 0 3 0,-5-1-2 0,5 2 0 0,-3-2-11 1,3 2-2 2,7-2-1-2,3 0 0 0,2 1-2-1,-2-1 6 1,2 1-1 1,3 0 1 0,-1 0 0-3,4 1 2 3,-1 0 2 0,0 2 2-2,-5 0 4 0,-4 0 2 0,-6 0 0 0,-4 0 1 0,-1 0-1 1,-3 0 0-2,-3 0 1 1,0 0-4 1,-1 0 0-1,3 0 3 0,-3 0-1 0,0 2 1 0,0-2 1 0,-3 2-1 0,0-2-1 0,-1 3-2 2,-4-3 0-1,5 0 2 1,-4 3 1-5,2 0 4 3,-6-3 6 2,4 0 3-2,-3 4 0-3,-3-3 2 6,2 1 3-5,-3 1-1 2,1-2-2 2,0 1-1-2,-1 0-1-2,-1 0-6 3,-1-2 1-2,-5 1-2 5,2 2 0 0,-4-3 0-9,1 2 0 3,-2-1-2 2,0 2-5 0,2-1-3 0,-1-1-1 3,-2 4-1-2,0-2 0-1,1 1-1-3,-4 2 0 3,0-1-1 0,-4 2-1 0,5-1-2 0,-3 2 6 0,-2-2-2 2,2 3 0-3,-1-4 1 1,5 1 1 0,-5 0-6 0,4 1 2 0,-3-2-2 0,0 3 0 0,0-2 0 0,-4-1-1 1,6 4 1 0,-2-4-1-1,0 1 4 0,3 0 2-1,5 1 2 3,-2-2 2-2,3 1 0-2,0 0 1 2,0-1-2 0,1 1-1 0,1-2-2 3,0-1 2-3,1 1 1-2,5 0 6 2,4-1 8 0,-1-3 2 3,2 3 0-4,4 0-1-1,-2-3-2 2,1 1-7 0,1-1 3 4,5 0 2-4,-1 0 5 0,4-1 5-2,0-2 3 2,0 0-1 0,-1 3-5 0,2-3-2 1,-1-1 1-3,1 3-4 2,5-4-2 1,-3 4-1-1,1-3-8 0,1 2-4 0,-3-2 1 0,3 4 3 0,1-3 2 0,-1 1 2 1,6 1 5-2,-5 1-4 1,-2-2-7 0,-1-1-2 1,2 3 2-1,-1 0-5 0,5 0 5 0,-1 0 1 0,-5 0-7 0,1-2-3 0,1 2 1 0,-3 0 0 1,3 2 5-1,1-2 2 2,-1 0 1-2,-2 0-2-1,1 3-2 0,-1-3 1 1,2 2 3 0,2-2-1 0,1 1 2 0,3-1-2 3,-2 0-8-2,-1 2 2-2,0-2-1-1,4 0 3 4,4 0 4-2,0 0 3-2,0-2-2 3,-2 1-4-2,4-1 1 3,1-1-1-2,2 0 1 1,-1 0 0-1,1 1-4 0,2 1-1-2,-3-4 1 2,6 4 1 0,-1-3 2 0,1 2 3 0,-4-1-1 1,3 3 1-2,-2-1 7 2,3-1 7-1,-2 2 6 0,1-3 8 0,-3 2-1 0,-3-1 4 0,4 0 0 0,1-1-1 0,0 2-1 0,-2-1-11 0,-1-1-7 0,-3 3-2 1,2 0-3-1,-2 0-1 0,1 0 1 0,-4 0-4 0,-4 0-7 0,-3 0-2 1,2 3 2-2,-3-3 4 1,-6 0 4 1,2 0 2 2,-8 0-3 0,-2 2-3-7,-3-2-2 4,-5 0 3-1,-2 0 5 0,-1-2 4 1,-3 2 3 0,-2 0-3 0,-4-3-4 0,-2 3-4 1,-5-1-6-1,-7-2-4 0,2 2-4 0,-2-1 2 0,-6 2 0 0,-2 0 6 0,-1-3 2 0,-2 3 7 0,-3 0 3 0,-2-1 2 0,-3 1-3 1,1-2 1-1,-8 2-3 0,3-2-4 0,-4 2 0 0,-2 0 1 0,-3-2-4 0,-2 2 0 0,-1 0 0 0,-10 0-1 0,11-2-2 1,-11 2-2-1,13 0 0 0,-13 0 1 0,0 0 3 0,0 0-3 0,0 0-2 0,0 0-1 0,0 0-2 0,0 0-6 0,0 0-4 1,0 0 2-1,0 0-10 0,0 0-21 0,0 0-46 0,0 0-58 0,0 0-36 0,0 0-35 0,0 0-38 0,-7 8-37 0,-5 2-69 0,-5 2-132 1,-7 0-226-2,-8 1-5 1,-7 0 125 0,-6-6 188-1,-10-8 202 2</inkml:trace>
    </iact:actionData>
  </iact:action>
  <iact:action type="add" startTime="14679">
    <iact:property name="dataType"/>
    <iact:actionData xml:id="d3">
      <inkml:trace xmlns:inkml="http://www.w3.org/2003/InkML" xml:id="stk3" contextRef="#ctx0" brushRef="#br0">2268 7742 131 0,'7'4'301'2,"-7"-4"103"5,7-2 73-2,4 0-140 0,1-1-275 1,3 3-43-1,2-1-1 0,6 1 7 1,1 1 2 0,4 2-8 0,4-1 0-3,0 1 4 3,5 3 10-1,2-1 8 0,4 1 16 0,4 0 6 0,0 0-1 0,6-2-5 0,2 2-5 1,1-3-11 1,7 3-7-4,1-2-4 2,8 1-5-1,2 0-1 3,9-2 2-4,3 4 9 4,6-3 5-3,7-2 7 1,5-2 0 0,8 0 5 0,6-2 0 1,5-2 9-2,6-3 8 1,8 1 9 2,2-5 3-3,5-1 3 1,2 0 0 1,0-1-3-1,6-1 1-1,-1-1 0 1,3 2-2 1,2 0-4-2,1-2-8 2,2 3-8 0,-1 2-9-2,-1 0-12 4,2 3-9-4,-1-2-6 1,0 3-3 0,-3 0-8 1,-1 3 1-3,-2-2-4 4,-5 1 0-1,-2 2-8-4,-6 1 0 5,-5-2 3-2,-6 2 2-1,-1-1 5 0,-13-2 9 3,-4 2 4-2,-6 1 3-1,-7-3 3 1,-9 4-1 0,-5-3 1 0,-5 0-2 3,-9 3-8-1,-7-3-2-6,-6 1-8 3,-8 0-5 1,-3 1-1 0,-6 1 1 2,-4-3 1-3,-5 3-2 2,-3 0-8-2,-5 0-47 1,1 0-85 0,-7 0-104 0,-2 3-112 0,1 0-120 0,-4 2-133 2,0 1-120-4,-2 5 76 2,-2-2 153 0,-5 3 178 1,-2-2 182-2</inkml:trace>
    </iact:actionData>
  </iact:action>
  <iact:action type="add" startTime="17496">
    <iact:property name="dataType"/>
    <iact:actionData xml:id="d4">
      <inkml:trace xmlns:inkml="http://www.w3.org/2003/InkML" xml:id="stk4" contextRef="#ctx0" brushRef="#br0">20841 8299 10 0,'-30'-16'201'4,"-4"-5"155"2,1-6 125-2,3-4 107 0,0-1-285 2,0 2-212-1,3-1-50-2,1 2-72 3,2 5-78-1,-3 0-71-1,3 0-63 1,-2 1-72-1,0 2-15 1,-3 0 0 0,0 4 70-1,-1-3 86 1,-1 2 88-1</inkml:trace>
    </iact:actionData>
  </iact:action>
  <iact:action type="add" startTime="17695">
    <iact:property name="dataType"/>
    <iact:actionData xml:id="d5">
      <inkml:trace xmlns:inkml="http://www.w3.org/2003/InkML" xml:id="stk5" contextRef="#ctx0" brushRef="#br0">19936 7631 58 0,'4'12'375'3,"-2"-5"268"1,11-2 213 2,-5-5 170-1,3 0-528-1,1 0-245 1,6 0-94 0,6 3-24-1,6 1 1 0,6 4-11 2,6 1-25-1,8 0-27-1,1 2-20 0,4-1-12 2,8 4-4-1,0 1 3 2,5-1 8-4,3 0 8 3,7 0-4-2,1 1 2 0,4 2-2 0,3-3-7 1,3 2-6-1,0 1 1 2,4 1 2 0,5-3-1-3,2 1 7 2,6 1 9 0,1-2 9 0,5 0 12-1,1-4 9 1,6 3 6 0,4-2 7-1,-1 0 2 3,6-2-5-4,-1-1-5 7,3 2-7-9,2-4-14 3,1 0-7 2,0 3-11-1,1-3-8-3,3 0-8 3,-1-1-5 0,-2 0-6 0,3-2-4-1,2 1-4 1,-2-2-7 0,-1 0 0 0,0-1-1-1,-4-1-9 2,-1-2 5-2,-2-1 2 6,-4-4 4-10,-2 0 1 4,-1-3-1 4,-8 0-1-3,-4-2-1-4,-1-4 0 6,-9 0-3-1,-3-2 5-2,-2-2 5 1,-5-1-3-3,-4-2 0 3,-5-2 1 0,-2 0 2-1,-2 1-4 2,-10-3 6-1,-3-2-3-1,-4 1 0 1,-8-3-6-1,-3 0-3 1,-8-2-7 0,-6 0-7 1,-3-2-12-3,-9 0-13 2,-3-5-17 6,-6 2-7-10,-7-1-8 3,-3 0-1 1,-8 0 13-2,-3 1 4 1,-9-1 2 1,-2-2 1 0,-4 0-2 0,-2 2-4 0,-6-3 1-1,-5 2 0 1,-1-1-1 0,-5 0 1 0,-3 2 4-1,-3-5 1 1,-3 2 11 0,-2 1 10-1,-5 1 8 3,-2-2 9-4,-4 3 2 2,-1-1 1-1,-6 0-3 3,-4 1-2-4,-3 0-3 5,0 1 7-5,-8-1 5 0,-2 3 1 2,-6-1-1 1,-4 1 3-3,0 1-2 2,-2 0 2 0,-7 0 5 0,-2 3 1-1,-1-4-1 1,-6 5-4 0,-2 2 1 0,-3 1 1-1,-4 4 5 2,-6-1-7-1,-1 2-1-1,-6 2 0 0,-9 3-1 4,1 4-10-4,-8-1 7-1,-5 4 2 1,1 3 5 1,-4 1-16 0,-6 3 4 0,0 3 3-1,-1 4-5 1,-2 4-6 0,-5 2 10 0,4 4 6-1,-2 3-7 1,-2 4 4 4,4 5 3-7,2 2 5 3,4 0-11-2,1 6 3 4,9 2 2-4,2 2 3 3,6 0-12-3,10 0 1 4,5 0 3 0,14 2-4-7,5-2-4 5,13 1 7 0,6-2-5 0,11 0-4-1,12 1-5 1,7-2-13 0,9-1-29 0,10 4-22 0,11-2-26-1,10 2-16 1,7 1-2 0,7 2 19-1,10 1 23 1,8 2 29 3,9-2 24-2,7 2 19-6,12 3 13 7,6 2 6-3,13 1 5 0,12-2 3 0,8 3 6 1,14-4 10 0,12 0 13 0,11-1 22-1,16-4 3 1,10 0 0 0,15-6 2 1,9-2-3-2,11-5-23 0,8-2-5 1,13-4 1 0,6 0-15 0,10-4-9-1,8-4 10 5,8-1-5-6,2-3-7 2,9 0-2 1,5-2-12-5,1-3-29 6,6 2-58-4,4-4-74 1,-1 1-103 1,-1-2-115 0,-1 1-141 1,-1-1-229-3,0-1-215 2,-9 2 72-1,-7 1 182 1,-4-6 240 0,-8-4 267-1</inkml:trace>
    </iact:actionData>
  </iact:action>
  <iact:action type="add" startTime="22229">
    <iact:property name="dataType"/>
    <iact:actionData xml:id="d6">
      <inkml:trace xmlns:inkml="http://www.w3.org/2003/InkML" xml:id="stk6" contextRef="#ctx0" brushRef="#br0">7640 8718 22 0,'11'0'213'5,"1"-3"141"0,0-3 100 0,-1 2 98-2,6 0-317 3,0 4-106-1,4-1-16 0,7 1 4-1,0 1-16 0,5 1-30 2,-1 0-23 0,7 2-9-2,2 2 1 0,1-2 9 2,4 2 7-1,2 0 3-1,5 2 6 1,2-2 7 0,5 4 5 1,7 0-56 0,0 2-22 2,8-3-18-6,4 2-11 1,0 2-8 3,10-1 46-1,3 0 18 1,5 2 8-1,5 0 1 1,5-1 2-2,7-2 2 2,8 1-1-2,4-2 2 1,7-2 0 0,10-2 4 1,3 0-3 0,13 0 0 1,12-5 3 0,12 1 3 1,18-2 8-3,15-3 20 1,10-2 15-3,5-1 8 2,0 1 8 0,-6-2-10 0,-3 0-4 0,-4-2-18 1,1 2-12-1,3 0-8 0,5-3-11 0,4 1-9 0,1 1-2 0,3-1-13 0,5-2-4 0,5-1-8 0,-1 3-2 1,9-3 0-1,-3-3-3 0,4 2 0 0,1-1 1 0,3-2 2 0,-5-2-2 0,2 0 0 1,-3-1-1-2,-6-3-1 3,-3-1-2-3,-8-2-1 4,-9-1-3-3,-6-2 0-3,-8-1 3 4,-11-3-7 0,-14 1 4-1,-14 1 22-2,-12-5 18 4,-14 5 16-3,-18-5 23 3,-15 3 10-3,-15 2 6 0,-15-3-4 7,-12 1-2-10,-12-1-1 6,-16 4-7-5,-9-4-13 2,-13 6-13 5,-8-5-35-1,-14 2-45-7,-14 1-64 4,-10-4-59-1,-13 2-39 1,-15-3-35-1,-12 4-8 1,-14-2 10 1,-11 6 23 0,-8-2 27-2,-15 2 36 2,-4-2 30-2,-8 3 24 2,-10 2 19-2,-10-1 16 1,-3 0 17 0,-9 0 9 0,-5 0 11 1,-4 0 8-1,-9 0 5 0,-5-1 2 1,-4 1 13-2,-5 1 23 1,-9-1 15 1,-5 3 22-2,-5-1 25 1,-4-2 12 0,-6 2 6 1,0 1 4 3,-8-1-8-6,-2-1-12 2,-4 3-12-1,-4 1-15 1,-4 2-9 1,-1-1-10-3,2 1 1 4,-1 4 3-3,-4 1-5 1,3 2-7 4,-3 3-12-6,-3 7-15 1,-3 5-8 2,1 1-8-3,0 7-4 3,-7 5 2 2,-15 10-3-3,-15 5-9 1,-10 9-3 0,3 6-11 0,7 5 2-1,14 3-5 1,20 0 1-2,11 1-2 2,16-2 10-2,12 2-3 1,13-3 3 1,7 2 9-2,8-1 2 1,16-1-2 2,7 0 2-3,15-1 2 1,9 0 1 0,16-3-2 0,11 0-2 0,17-2-4 0,14-1-6 0,15-6-7 1,15 1-9 3,9-1-11-6,13-4-13 0,12 0-7 2,8-1-3 2,11 0-2 0,9-1 8-6,11 1 13 6,12 0 13-1,10-2 13-2,14 1 13 0,10-3 20 1,16-1 20 0,14-2 21 0,13-4 20 0,13-2 8 0,17-4 1 0,11-2-5 0,20-4-10 1,14-2-22-1,16-3-6 0,17 1-9 0,14-6-6 0,16 0-5 0,11-3-6 2,20-5-2-1,25 1-2-1,18-2-10 0,15-3-3 2,7-6 0 0,-7 1 0-4,0-7-1 4,3-2 15-2,0-1 3 0,4-2 18 0,0 0 0 0,2 0 13-1,2-2-10-1,-4 4-4 2,0 0-10 1,-8 3-6-1,-7 1-16 0,-2 7-76 0,-10 1-99 0,-5 4-142 0,-14 4-193 0,-8 4-311 0,-3 4-53 0,-16 2 121 0,-7 3 206 0,-19-3 240 0,-16-6 225-1</inkml:trace>
    </iact:actionData>
  </iact:action>
  <iact:action type="add" startTime="49961">
    <iact:property name="dataType"/>
    <iact:actionData xml:id="d7">
      <inkml:trace xmlns:inkml="http://www.w3.org/2003/InkML" xml:id="stk7" contextRef="#ctx0" brushRef="#br0">2220 10009 34 0,'15'-5'119'4,"0"-2"81"1,-2-3 79 1,2 2-54-1,0-1-4 1,3 2-15 0,-1-1-28-2,2 0-25 2,3 1-47-1,3 1-36 1,-2 0-20-1,4-1-9 2,-2 3-5-5,2 1 2 4,1-2-5 0,0 0-3-1,1 0-2-1,0 2-5 2,3-2-4-1,-2 1-3 2,1 1-4-4,5 0-2 3,-4-1 1-3,3 0-1 2,2 3 1-1,1-5-7 2,-1 1-5 1,3 1-6-1,0-1-2-4,-1 1 9 5,5-1 18-1,-2 1 21-4,2 1 23 5,2-2 12-1,1-1 0-1,1 0-9 0,-2 3-12-2,2-1-17 2,1-2-13 2,1 1-9-1,-3 2-6-1,3 1-4 0,2-2-5-2,-2 2-3 2,4 0 1 0,-2 1 0 0,1 1 1 0,-1 1 4 0,1 1 5 0,2 0 1 0,-2 0 3 3,1 0 3-1,-1 0-2-4,3 1-3 2,0-3-6 0,1 5-2-2,2-3-3 2,1 1-1 1,-1-3 3-2,-2 1 0 2,3 1-3-1,-1 0-2 0,-2-2-5 0,1 2-3 0,-1-1-2 0,5 4-1 1,-1-4 3-2,2 4 4 1,0-1 7 0,4 0 4 1,-2-3 5 1,1 2-1-1,2-2-3-5,0 2-1 5,3 0-3 2,2 0-3-2,-1 2 2-4,5-1 0 4,-5 1 0-2,2-2 5 4,1 1 0-4,1 0-1 0,2 0-3 0,4 2-2 5,-1-2-3-5,3-2 1-2,1 2 2 3,-3 0 1 0,4-2 0 2,1 2 0 1,2-2-3-4,-1 0-3-2,3 1 2 3,-1-3 3 0,-1 0 1 0,0 5 3 0,1-3 0 0,4 2-3 0,-2 2 0 0,0-3 0 1,3 3 0-1,-1 1 1 0,2-2 2 0,-2 1-2 0,3 0-1 0,2 0 1 0,0 0 1 0,1-2 5 0,-1 1 7 2,1-2 4-3,1 2 6 1,3-1 4 0,1-1 4 0,-3 0 0 0,-1 0-1 0,3 1-1 0,-3 0-6 1,4 2-8 1,-2-3-7-2,1 7-4-2,-2-6-3 6,2 6 2-4,2-4-1-1,6 2 2 0,5 2 4 2,7-2 4 0,0 1 1 0,4-2-3 0,6 1-3 5,3-2-7-6,5 2-5 1,-4-2-9-1,1 2 5-2,-5-3 3 4,-7 2 1-2,0-1 4-2,-5 0 2 2,-4-1-1 4,4 0 0-5,-3 1 2-1,2 0 2 2,1 0 11 0,1 0-1 0,2-2-2 0,1 1-1 0,4 1-2 2,-2 0-9-3,-1 0 0 1,3-1 3 0,4 0-1 0,-3 0 0 1,3 0-3-2,1-2 4 2,2 4-4-2,1-3 3 3,1 1-1-3,-1-4-1 2,4 2-5-2,-3 1-3 1,0-1 2 0,1 0-8 1,0 2 4-2,0-2 6 1,-2 0 5 1,1 0 3-1,-1 1 0 0,0 1 2 3,1-1 2-4,0 1 1 1,1 1-8 1,-2 0 2-4,4 3 3 7,-4-2 0-7,4-1 1 3,-6 2 1 2,2 2 1-3,-1-2 0 2,2 0-1-1,-1 2-4-1,0 0 3 1,1 0 0 0,3-2 0 0,-4-1 0 0,4 4-4 0,-1-5-1 0,1 1 1 0,1-1-1 0,1 0-6 0,1 0 0 0,-2-1 2 0,5 1 2 2,-1-5-3-3,1 3 2 1,0-2 4 0,-1 2 0 0,-4-2 5 0,4 0 2 1,1 1 6-2,-1 3 6 1,5-5 5 0,-3 3-6 0,0-2 1 1,1-1 1-1,2 4-5 0,1-4-9 0,0 3-1 0,1-1-1 1,2 0 0-2,-2 0-6 1,2-1 4 0,-2 1 1 0,-1 2 0 7,4-4-7-11,-1 2 2 4,3 0 1-2,-3 0 1 2,3 0-4 0,0 0 3 0,-3 0 1 0,1 1 1 0,2-2-7 0,-2 4 3 3,1-2 0-3,0 1 3-2,4 1-3 5,-4-3 4-6,6 1 4 5,-4 3-1-3,-2-4-4 2,2 1-2 1,-2 0 0-3,-2-2 1-1,1 1-7 2,-4-3 5 1,4 0 1-2,-5 0 4 1,3-3-5 0,-3 1 6 0,0-2 2 1,-4 0 4-2,1-2-4 2,-7-2 4-1,-1-1 0 1,-4-2 1-2,-4-2 0 1,-4-2 1 1,-8 0 0-2,-3-1 2 1,-5-2-2 0,-5-1 1 0,-4-1 0 1,-10-2-7-1,-5-1-22 0,-10-1-24 1,-6 1-25-1,-7-3-16-1,-5 1-12 1,-7-1 6 1,-9 0 12-2,-5-1 13 3,-6-1 6 5,-11-2 5-12,-4 0-3 1,-6-4-1 7,-7 1-7-4,-6-1 5 1,-4-2 6 1,-8 0 12-1,-3-1 10 0,-10 1 11 0,-2-1 4-1,-7 1 6 1,-4-2 5 4,-10 3 7-7,-3 1 11 2,-3 0 14 2,-6 2 6-1,-10 1 11 8,-5 1 1-11,-8 2-4 1,-9 0-3-2,-3 0-4 5,-7 0-5-1,-1 3-5 1,-9 0-8-1,-4 1-5-1,-7 0-5 1,-4 2-3 5,-9 0-1-7,0 0-1 2,-8 0 2 1,-4 2 5-4,-7-2 3 3,-6 4 4 1,1-2 8-2,-10 3-1 1,-1 2-3 0,-5-3 8 1,-3 3 5-1,-3 0-9 1,-6 1-1-1,1 2 2-1,-3-2-12 1,-4 4-8 1,-4 1 4-2,4-2-6 1,-7 1-3 4,-1 2 2-6,0 1-2 1,-3-1-4 4,-3-1 7-3,2 3-7 0,-3-1-5-3,-1 1 6 5,1 1-7-4,-1 0-1 5,-2-1 10-2,-3 4 1-1,0-2 1 2,3 2 10-6,-4 2-1 3,0 0-5 4,1 2 7-4,-3 1-4 0,0 0-4 0,6 2 6 2,-4-4-6-1,5 4-4 0,0-1 4 0,-3-1-6 0,1 1-6 0,1 0 7 0,2-1-3 0,0 2-5 1,1-1 10-1,0 2-4 0,1-2 0 0,3 0 9 0,0 0 0 0,3-1-1 0,4 2 6 0,-3-2-4 1,3 0-5-1,2-2 4 0,2 1-4 1,3-2-6-2,-1 0 6 1,2 0 1 0,3 0-8 1,-2 0 2-2,0-2 2 4,1 2-7-3,0 0-1-1,-3-1 5 0,7-2 3 4,-2 3-5-6,3-2 7 5,2-1 11-2,-1-1 13 1,6-2 21-2,0 0 26 0,2-2 17 4,3-1 1-3,1 1 2-3,3-2-9 3,0-3-8 3,3 0-14-2,1 1-6-1,1 0-9 0,4-3-13-2,-2 1-11 4,-8-2-1-2,-5 2 2 4,-13-3 5-4,-1-1 7 0,1 2 9 0,0 1 2 0,8 1-7 0,8 2-6 3,5 2-6-3,6-1-13 1,2 4-12-5,6 1 0 8,-1-1-2-6,1 0-4 1,0 3 0 3,4 0 0-2,-3 2 4-2,2 1-4 5,5-2 0-3,-2 3 3 0,2-2 2-1,-1 2-3 0,1 0-5 4,2 0 4-3,3 0-3-1,-1 0 2 1,2 0-1 1,1 0-1-2,-1 0-2 1,1-1 0-1,-1 1 0 1,3-3 2 0,3 3 1 0,-3-2 2 0,4 2 0 0,-1-1 0 0,3 1-2 2,1 0-6-2,-1 1-5-1,2 1 2 1,3-2-3 0,-1 0 0 0,2 0 8 0,-2 0 2 0,2 0-2 0,3-2 0 0,1 1 0 1,3-2 1-1,0-1 1 0,3 0 6 0,2 0 3 0,4 1-4 1,0-3 5-2,5 0 1 1,1-3-12 0,0 3 0 0,2-2 2 2,3-2-4 4,2 4 4-11,0-1 3 3,0 3-5 2,5 1-6 0,-2 3 2 0,7 0-8 0,-2 6 2 0,6-1 1 0,0 4 2 0,4 6-8 0,1 4-32 1,2 3-32-1,2 4-33 2,3 5-29-3,3 5-15 1,1 4 3 1,7 3 8-1,3 1 4 0,4 6 10 1,1 0 0-1,8 5 5 1,6 0 6-1,1 5 13 0,11-2 14 1,3-3 19-2,8-1 11 3,9-2 13-3,4-6 4 1,9-1 0 0,8-6 5 0,3-4 16 1,12-2 19 0,10-6 40 0,8-1 34-2,8-3 31 3,8 0 13-2,14-7 7-1,9-3-22 1,10-1-23 1,11-4-10-2,2-2-17 4,8-4-8-4,9-4-5 2,0 0-3-4,6-4-2 6,3 0-7-3,5-1-30-1,-6-3-44 1,5 2-69 0,1-1-125 0,-5 2-212 1,2 2-81-2,-1 2 51 1,-7-2 116-1,-2 2 159 3</inkml:trace>
    </iact:actionData>
  </iact:action>
  <iact:action type="add" startTime="68679">
    <iact:property name="dataType"/>
    <iact:actionData xml:id="d8">
      <inkml:trace xmlns:inkml="http://www.w3.org/2003/InkML" xml:id="stk8" contextRef="#ctx0" brushRef="#br0">2427 11441 62 0,'0'0'351'5,"12"-1"220"0,10-7 171 0,-2-2 140 2,-3-1-551-3,6 6-194 1,4-1-80-1,6 3-32 2,4-2-19 0,2 5-39-4,4 2-37 3,3 2-33 0,2 0-26 1,0 2-13-1,2-3 14-1,4 4 26 2,0-3 28-1,4 0 20 0,0-1 14-1,4 3 18 5,3-6 14-6,0 0 18 2,4 0 30 1,1 0 33 4,5-3 25-9,4-1 15 4,5-2 7-2,3 2-6 3,2-3-13-2,4 1-11 2,1-2-14-1,3-1-13 0,4 3-17 0,3-2-13 0,8 2-8 0,-6-1-6 0,9 1-5 0,-2-3-9 0,5 3 0 2,0 3-3-3,1-2 0 1,0 1-1 0,3 1 4 2,1 0-3-3,-2 2-1 1,5 1-1-1,1 0-1 3,-2-2 2 0,5 2-1-3,-1-3 1-1,0 3 6 4,1-3 16-1,0 1 13-2,0-1 16-1,1 0 18 2,1-4 10 1,-5 4-1 0,6-3-3 1,-1 2-5 1,-1-3-7-7,6 4-6 3,-3-2-10 1,2-4-8-1,4 3-11 1,0-1-5 0,0-4-10 0,4 5-9 0,0-3-1 0,5 0-1 3,-3 4-1-4,1-4-2 1,3-1 1 0,-2 1-2 0,2 1 2 1,-1-2 2-3,1 0-14 3,6 0 0 2,-2 2 2-4,10-2-1 3,7 1-4 0,2 0 10-1,6 2 6 0,3 1-5-1,-5 2 2 0,-2 1 1 0,-7-3 0 0,-11 2-5 0,-4 1 4 0,-4-1-1 2,-1-2-2-1,-1-1-1-2,-1 0 2 1,-4 0 2-1,2-2-2 1,-5 0 2 1,-1-3 1-2,-3 0 3 2,-2-2 5-1,-2 0 4 0,-6 0 4 0,-3-1 2 0,-2 2 2 0,-1-3-2 0,-7 2-3 1,-5-4-1-2,-8 0-6 2,-2 4 1 0,-8-5-3-2,-7 4 0 1,-7-4 0 3,-4 3 3-6,-10-1 2 5,-5-2 2-1,-9 1 2-2,-5 1-2 1,-10-1 4 1,-5 0 1-3,-7 3 5 2,-7-3 2 2,-5 1-3-4,-4 0-11 3,-5 1-22 2,-7-4-24-3,-5 2-24-3,-9 0-15 4,-4-2-4-2,-8 3 3 1,-5-1 10 7,-13 0 13-12,-3 0 11 3,-8 3 12 2,-1-3 7 2,-7 2 4-3,-7 0 7 2,-1 0 5-2,-8 0 10 1,-5 0 20 1,-9 2 26-2,-1 1 8 2,-8 1 11 0,-2 0 3-2,-6 1-11 1,-4 1-18 0,-5 3-15 0,-1 1-8 0,-9-1-7 0,0 4-7 0,-5 0-3 0,-4-2 0 1,0 3-3-1,-5 1 1 0,-5-2-1 0,2 2-5 0,-8-1 4 0,3-1 2 2,-4 2-2-4,-4-1-4 4,-9 2 5-1,-8-4-1 2,-9 2-5-3,-9-2 2 0,-3-1 7 2,6 0 0-2,4-2 3 0,3 0 9 1,8 1-4-2,4-1-2 2,1 2-1-2,3 0-1 1,2 2-8 0,-2-3 4 1,1 4 2-1,-1-2 2 0,0-1-7 1,0 5 5-2,2-3 0 1,-2 3-6 0,0 3-6 0,1-3 5 0,6 0 5 1,-5 5-7-1,8-3 4 1,-2 2 3 1,2-2 3-2,1 2-8-3,4-2 4 4,1 3 4-2,-1-4 9 1,4 1 7 4,1 0 27-7,5-1 25 5,-2-1 19-1,5 0-3-4,1 0 1 3,2-1-12 0,4 1-15 0,2 0-11 0,0 0-10 1,5 0-11-1,4 4-14 0,2 0-12 0,1 3-15 0,4 4-6-1,1 2-4 1,2 4-15 1,1 1-14-1,3 2 0 1,1 4-6-1,-1 4-3 1,6 4 10-1,2 2 14-1,3 2 5 1,4 4 4 0,1 3-6 0,3 5 5 0,9 1-15 2,6 0-3-3,7 3-1 2,15-4 1 0,6-3-9-2,3-1-7 2,12 0-21 0,7-2-16-1,6-1-9 0,7 1-8 1,7-3 7-1,6-2 9 0,6 2 10 1,8-2 12-1,6 0 16 0,5-1 17 1,10 0 14-1,6 0 12 1,8-2 15-1,7-4 4 0,10 0 5 1,6-5 1-1,10 0 0 0,10-2 0 0,7-4 3 0,8-1-2 1,6-1 4-2,8-8 2 1,9-1-6 1,10-2 1-2,8-3-2 2,11-3 1-1,7-1-6 0,10-5 0 0,8-2 2 0,6 0-13 0,7 1-13 0,2-1-1 0,6-3-2 0,2 2-4 1,3-1 13-1,5-2 5 0,0 0 4 0,4-2 8 0,2 0-2 0,1 0-3 0,7 1 7 0,-3-2-1 0,5 1-1 3,3 2-13-3,3 1-64 0,-3 3-84-2,8-1-104 2,2 3-136 0,0 5-185 0,1 1-61 0,-3 1 84 4,-3 8 150-6,-6-3 172 0</inkml:trace>
    </iact:actionData>
  </iact:action>
  <iact:action type="add" startTime="94999">
    <iact:property name="dataType"/>
    <iact:actionData xml:id="d9">
      <inkml:trace xmlns:inkml="http://www.w3.org/2003/InkML" xml:id="stk9" contextRef="#ctx0" brushRef="#br0">2489 12836 52 0,'-17'0'314'3,"-4"-7"214"3,9-8 177 0,0-3 157 0,-3 2-485-1,8 2-161 1,-1 0-91-1,1 2-52 0,4 0-40 2,3 3-29-4,-3-1-20 4,3 10-14-3,0-9-5 2,0 9-3 0,-2-14-7-1,2 14-23 0,0 0-29 1,0 0-23 0,0 0-16 0,0 0 1-2,0 0 23 1,12 4 41 1,2 2 32-1,1 2 24 1,1-2 17-1,3 3 7 0,7-3 6 0,-1 2 3-1,6-4-1 1,2-3 2 1,4 1 0-1,1-2 0 0,2-2 7 0,0-2 10 1,1 1 11-2,0-3 11 3,6 0 6-4,-1 0 4 5,2-3-4-3,3 1 0-3,2-2-11 4,4 3-6-1,2 0-11 0,-2-2-5 0,3-1-10 0,2 5 0 0,-1-3-6 0,2-1-1 0,1 1-4 1,1 3-3-1,1-1-2 1,3 1-2-2,2 2 3 1,-2-3 5 0,2 0 6 1,-1 1 8-2,2 0 5 1,4-3 2 1,-3 2 1-1,4-2-2 0,-2 0 2 0,4 0 3 0,0-2 3 0,-1 3 2 0,-1-2 0 0,2 3 1 0,2 0-2 0,0 1-1 1,3-2 0 1,-2 1 1-3,0 3-2 0,-3-3-2 4,6 1-1-4,-6 5-2-1,3-6-10 4,0 6-8-3,4-1-3 0,1 1-4 2,2-2-3 1,-2 2 1 0,5 0 0-6,-1 0-4 4,2-2-1 3,1 2-3-4,1-2-2-1,-4 1-4 3,3-2 6-1,-1 1 0 0,1 1 0 0,3-3 1 0,2 1 6 0,-2 0 15 0,-3 0 9 3,3 1 8-3,1 2-3-3,2-2-6 3,2 2-17 2,-2-1-10-3,1 1-3 1,0 0 2 0,2 0-2 1,-1 0-4-2,-1 3-2 1,2-1 1 0,0 1-1 0,-4 0 4 0,3 1 4 1,-2 0-1-1,1 2 1 0,1 1 1 0,2-1 1 0,-5 4 1 0,3-3 3 0,-2 3 0 0,-3-2-1 0,2-1 1 1,0 1 0-1,-2 1 1 0,0 0 5 2,-2-1-10 0,4 5-4-3,-3-4-4 0,8 1 0 2,0 0 0 0,0 2 9 0,-2 0 3 0,2 0 3 1,5 0-2 0,3 0-1 0,-2-1-3-2,2 3 1 3,4-1-5-4,-10 1 0 2,1 1 2-1,-5-1 0 0,-5-1 0 2,0 2 5-2,-4-3-3 0,4 1-3 1,-3 0 2-4,6 0-1 5,0-2 0-2,-2 2 5 1,0-3-2-2,5-3-5 0,-2 4-3 2,3-4 1 4,2 2-1-9,-2 0 3 2,5-3 4 3,-2 1 0-1,2 0 1 0,3 2 2 0,0-2 3 0,4-1-1 0,-1-1-2 0,4 1-2 0,-1-1-1 0,1-2-1 5,3 3-1-7,-1-2 0 3,2 1 0 0,3 1 2-3,1-3 1 0,0 1 1 2,1 1 1 0,3-2 1 0,-1 1-1 0,4 2 2 1,3-4 0-1,-4 2 5 1,4-2 9-2,1 2 9 1,0 0 2 0,5-2 0 0,-2 2 3 0,5 0-3 0,-1 0-6 0,1-2-6 2,-1 1 5 1,2-2 2-5,5 1 5 3,-2 0 3 2,2 0 3-8,3 0 7 4,2-2-2 1,2 2-1 2,2-2-2-3,2 3 5 1,-1-3-9 0,-1 0-7 0,4 0-3 3,1 0-1-3,2 3-7 3,-2-1-6-7,5-2 3 4,-4 1 1 0,2-1-3-1,2 0-1 2,-1 4 7-2,0-4 4 1,3 0 1 4,-2 1 6-6,-2-1 15 1,3 0 3 0,-1 2-4 1,-4-2 5 0,-2 0 7 2,-2 2-2-2,-5-2-6-1,-2 2 7 1,-7-1-4 0,-2-1-4 0,-5 0-10 0,0 0 1 0,-11-1-1 0,2 1-1 0,-5-2-5 1,-5 0-4-1,-7 0-4 0,-5 1-10 0,-6-4-6 0,-1 0-6 0,-7 5 1 1,-7-5-2-1,-4 1 5-1,-7-1-6 1,-7 0 7 1,-7-1 2-1,-8 0 0 0,-2 0 4 2,-10 0 4-2,-4 0-6-2,-9 2-6 2,-2-2-9 3,-8 3-17-6,-4 0-55 5,-7 0-70-2,-11 3-111 0,0 0-164 1,0 0-238-1,-8 0-441-1,-11 1-49 0,-10 1 166 6,-11 1 272-9,-6-12 317 3,-6-6 301 1</inkml:trace>
    </iact:actionData>
  </iact:action>
</iact:actions>
</file>

<file path=ppt/ink/inkAction1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3:17:04.481"/>
    </inkml:context>
    <inkml:brush xml:id="br0">
      <inkml:brushProperty name="width" value="0.05292" units="cm"/>
      <inkml:brushProperty name="height" value="0.05292" units="cm"/>
      <inkml:brushProperty name="color" value="#FF0000"/>
    </inkml:brush>
  </inkml:definitions>
  <iact:action type="add" startTime="2675">
    <iact:property name="dataType"/>
    <iact:actionData xml:id="d0">
      <inkml:trace xmlns:inkml="http://www.w3.org/2003/InkML" xml:id="stk0" contextRef="#ctx0" brushRef="#br0">3149 3877 24 0,'25'2'211'4,"5"-2"153"2,-6-4 127-1,5 0 112 1,2 0-334-1,9 1-101 0,4-2-50 0,5 4-29 0,4-4-24 0,3 1-27 0,4 1-20 0,4-2-9 1,5 4 3-2,0-4 13 2,2 4 17-1,5-4 20-1,-3 1 17 2,5 2 9-1,1-2-3 0,3 3-9 2,2-1-4-4,6-3-7 2,4 5-7 5,0-3 3-7,2 0 1 2,9-1-12-2,-1-2-6 4,8 3-6-4,1-1-6 4,2-2-7-1,5-1 17-1,2 0-5-3,6 1-5 7,2 1-4-7,4-4-3 5,2 1-26-3,2 2-1 0,5-1 0 1,5-4-1 3,1 4 2 0,0-3 0-8,5 2 0 4,4 0 0 6,1-2 1-7,5 2-8 2,0-2 8-2,4 3 1 2,4-2-4 0,0-1-2 0,-1 2 4 0,5 0 3 0,0 1-6 0,6-2 4 1,1 1 2-1,1 1-4 0,3-2-1 0,4 0 8 0,6-2-11 1,4 3-3 0,5-5 5-1,10 4-4 3,15-2 0-3,5 2 12 3,6-1 2-3,1 2-2 3,-8-1-1-3,-9 3-1-4,-7-1 0 6,-3 3-3-2,-2-2-1-1,-4 2 5 1,5 0-6 0,-5-1 1 4,4 0 5-3,-2 1-3-3,0-1-2 2,-6 0 6-2,0 0-5 2,-2 0-1 0,-2 1 13 0,-3-1 15 0,-5-1 7 2,-3 1 18-3,1-1 22 1,-2 2 2 0,-3-2-10 1,1 3-2-2,-5-2-20 1,2 2-23 0,-7 0-7 1,4 3-6-1,-6 0-5 0,0 0 2 1,-5 3 1-2,5-1-2 1,-5-1-5 0,0 4 5 0,-2-2-2 1,-1 1-5 0,-3-2 1 1,-2 2 3-1,1-2-1-4,-6 1-7 3,-2 0 7 1,1 0 1-3,-3 0-1 5,-6 0-6-2,-1-2 6-4,-2 1 0 3,-2 0-2 2,0 0 0-2,-7-2-1 0,1 2 1-2,-9 0-2 4,2 0-1-1,-5-1 2-3,-3-1 1 2,-3 4-2 0,-2-4-1 0,-3 0 2 1,-1 0 0-2,-4-4 2 1,-2 3-1 1,-3-1 1-1,-3-2 2 0,-7 2-2 0,-4-3 2 0,-7 2 1 0,-3-3 0 0,-9 3-1 0,-7-3 5 1,-7 1 2-1,-8 1 13 0,-6 1 15 0,-4-2 18 0,-7 2 6 0,-6 0 5 0,-2 2-14 0,-3-2-10 0,-5 1-16 1,-5 1-11 2,3 1-7-4,-5-3-5 1,-9 3-4 0,11 0-1 0,-11 0-1-1,0 0-5 1,0 0-2 1,10-1-4-1,-10 1 0 2,0 0-3-3,0 0-4-1,0 0 0 3,0 0-2 0,0 0 1-2,0 0 1 1,0 0 6 0,0 0 3 0,0 0 10 1,0 0 6-2,0 0 12 1,0 0 5 0,0 0 4 0,0 0 1 1,0 0 0-1,0 0-6 2,0 0-3-2,0 0-9 0,0 0-9-1,0 0-16 1,0 0-63-1,0 0-109 2,0 0-128-2,0 0-155 1,-9 5-232 1,5 4-103-3,-2 2 106 4,4-2 181-3,-2-6 207 1,-1-6 205 0</inkml:trace>
    </iact:actionData>
  </iact:action>
  <iact:action type="add" startTime="7896">
    <iact:property name="dataType"/>
    <iact:actionData xml:id="d1">
      <inkml:trace xmlns:inkml="http://www.w3.org/2003/InkML" xml:id="stk1" contextRef="#ctx0" brushRef="#br0">18731 6066 106 0,'30'3'243'4,"-5"-8"131"1,5 3 129-1,-3-2-104 0,10 0-108 2,0 1-25-1,2 0-40 0,2 1-41-1,3 2-49 1,5 0-41 0,2 2-27 0,3-2-17-1,2 4-16 0,2-2-9 2,5 4-4-1,-2-2 5-1,6 4 9 0,3-4 14 1,5 2 13 1,1-2 10-3,2-1 3 3,8 2 2 0,4 0-5 0,6-2 3-1,3 1 7-3,4 0 6 3,5-1 0 0,4 2 6-1,3-1-13 1,6 0-9 0,2 0-6-1,3 2-6 1,2-2-6 0,2-2 6 0,1-1 1-1,3 2 2 1,2-3 9 2,-2 0-1-3,-3-3-2-1,4 3-2 4,-6-3-12-3,-2 0-12-1,-3 2-10 2,-2-1-9 0,-3-2-8 0,-1 2-7 0,-4 0-5-1,-2-2 1 1,-4 1-1 0,-3 0-3 0,0 0-2-1,-7 3-2 1,-5-1-1 0,-8-1 0 0,-2 2-5-1,-8 0-11 1,-4 0-35 2,-5 2-65-2,-10-1-76-4,-8 2-89 5,-6-1-83 4,-7 2-64-9,-7 2-64 3,-4 2-110 0,-5-1-86 0,-6 4 45 1,-5 0 135-1,-4-1 173 1,-8 0 185 0</inkml:trace>
    </iact:actionData>
  </iact:action>
  <iact:action type="add" startTime="9061">
    <iact:property name="dataType"/>
    <iact:actionData xml:id="d2">
      <inkml:trace xmlns:inkml="http://www.w3.org/2003/InkML" xml:id="stk2" contextRef="#ctx0" brushRef="#br0">2739 7301 37 0,'13'2'264'3,"-5"-4"180"3,1-4 128-1,-3 0 87 0,5 1-444 0,0 0-163 0,7 2-70-1,3-2-14 1,8 4 12 0,2 1 11 1,6 0 6-1,3 0 4 1,6 0-1-2,5 1 2 2,2 2 0-1,6-1-3-1,2 0 1 2,-1-1 0-1,5-1 2 0,2 3 1 2,-1-3 0-3,3 2 7 1,2-1 2 2,5-1-1-2,-1 4 7 0,5-4 4-2,2 2 4 2,-1-2 5 0,3 3 3 0,3-2 1 0,2-1-3 1,5 3 1-2,2-3-3 1,-1 2-4 1,5-2-2-1,1 0-3 0,3 1-10 0,4 1-3 0,4 1-3 0,0-1 1 0,4-1-2 0,0 4 0 0,8-1-1 0,1-3 2 1,3 4-4-1,-1-2 1 0,5 0-1 0,6-3 0 0,-1 1 0 1,5-1 0-2,1 0-2 1,2-1 9 0,0 1 8 0,5-3 12 1,0 0 14-1,2 0 5 2,5 0 5-2,2-1-5-2,4 2-6 2,-1-1-13 0,6 2 3 0,-2-1-6 0,4-1-6 2,2 0 0-1,0-2 6-4,7 1-6 6,-2-2-4-3,6 0 6-1,6 3-5 2,2-3-10-1,4 0-1 2,10 0 6-1,11 0-7-1,9 1 1 2,7-1 12-2,10-4-1 0,-6 3-2 0,-6 0 1 1,-10-2 1-1,-5 1 1 0,-1 1 6 0,-7 1 6 0,5 0 12 0,-3 0-3 0,4 0-7 0,0 2 1 0,-3 2-14 2,2 0-10-3,1-1 2 3,3 3-6-4,1 0-4 4,-1 0 8-3,1 0-6 1,4 3 0 1,-2-3 5 0,2 0-3-3,2-3-1 3,-2 3 5 0,4-1-7 0,-1-1-4-4,-3-1 6 5,5 3-6 0,-5-1-2-6,2 1-1 5,3 0 4-1,-3 0 0 0,4 0-3 0,-2-2 4 0,-2 2 8 0,-2 0-4 0,1 2-1 0,-3-2 10 0,2 0-6 0,-2 0-1 2,-3 0 6-3,-2 0-5 1,2 0 1 0,-5-2 9 0,0 2-3 0,-4 0 3 0,-3 0 10 1,-6 0 2-1,-1 0 5 1,-6 0 9-2,-3-2 6 1,-3 0 0 1,-5 0 6-2,-8 0-5 1,-4 0-12 1,-4-2-2-2,-7 2 6 5,-7 1-4-5,-8-4-2-1,-11 1-2 2,-6 2-4 0,-12-2-12 2,-5 2-10-4,-7 1 0 4,-10-2-1-1,-10 0-5-3,-5 0-3 4,-11 3 2-3,-3-3 1 0,-6 3 3 1,-8-3 3 4,-4 1-1-6,-9 0 0 0,-7 2-4 5,-8-2-9-1,-5 2-21-4,-15 0-60 1,10 0-97 0,-10 0-122 1,0 0-125 0,0 0-92 0,0 0-104 0,0 6-49 0,-3 3 108 0,-4-2 160 0,2-3 158 0,-7-2 157 0</inkml:trace>
    </iact:actionData>
  </iact:action>
  <iact:action type="add" startTime="25710">
    <iact:property name="dataType"/>
    <iact:actionData xml:id="d3">
      <inkml:trace xmlns:inkml="http://www.w3.org/2003/InkML" xml:id="stk3" contextRef="#ctx0" brushRef="#br0">14139 8404 22 0,'9'3'226'5,"-7"-6"181"-1,-2-2 175 1,0-1 153-1,3-4-326 2,-2 5-157-1,5-1-78-2,-2 0-80 2,3 3-49 0,1-1-32 0,0 2-19 1,4-2-11-3,-3 2-3 2,4-1-3 0,0 2 5 1,0-1 6-1,5-1 14-2,-2 3 16 2,2-2 16 0,1 2 14-1,2-1 11 2,-1 1 4 0,5-2-5-3,-1-1-3 1,4 3-4 1,-4 0-7 0,5 0 0 1,0 0-1-2,-1 0-1 1,5 0 2 0,0 0 0 0,1 3 1-1,3-1 1 2,-2-1-4-2,5 1 1 1,2 3-1-1,1-4 0 1,-2 4-2 0,6-4-5 0,0 2-1 0,3 0-5-1,5 0 0 1,0-2 0 0,-1 1-1-1,5 1-4 1,-2-2 2 0,6 1-2 0,1-2-5 0,1 3 3-1,3-1-4 2,3-2-5-2,1 3-3 1,2-3 1-1,1 3-3 1,2 1-1 0,-1-2 2 0,3-1-1-1,1 2 7 1,2 0-1 0,4 0 0 0,-3-2 3-1,4 3 0 2,1-1-1-1,-2-3 0-1,-2 3 4 0,8 0-2 2,-1-3 1-1,2 0-2-1,0 3 3 0,1-3-1 3,3 2 6-1,3-2-1 1,0 0-5-7,-1 0-7 3,5 0 0 4,0 2-9-3,1-2 5 1,2 0-3-1,1 0-2 1,0 0 2 0,1 3 6 0,-1-3 0-1,5 1 8 1,0-1-2 0,-2 3-3 0,6 0-2-1,0-2-1 2,0 1-2-2,2 2 0 2,2 1-1 0,0-2 0-3,0 2-2 0,5-1 2 5,-2-1-3-5,4 3-3 2,2-2 2 0,0 1-1 0,5 1-1-1,2-3 0 0,-2 3-1 1,6-2 2 0,1 1 1 0,-2 1-6-1,9-1 2 1,-3-3 0 0,6 2 4 2,2-1-6-3,1 0 20-1,3-3 17 5,0 2 12-2,2-2 9-4,-1 0 15 1,-4 0-4 2,4 0 4 2,-1 0-6-2,2-2 4-3,-7 2 1 3,4-3-2 1,-3 3-14-2,-2 0-5-1,-2 0-11 4,-2 0-8-3,-2 0-10 2,-8 0-6-3,-2 0-6 2,-3 3-4 0,-6 1-3 0,-6-1 1 0,-5 0-2-1,-4 1 0 4,-10 0-6-1,-6 2-15-5,-4 0-37 4,-11 0-55-5,-4 2-75 6,-8-1-101-4,-8 4-101 1,-3-1-109 1,-7 1-182 0,-1 3-251-1,-8-1 46 1,-7 1 165-1,-9-1 226 1,-2-10 254-1</inkml:trace>
    </iact:actionData>
  </iact:action>
  <iact:action type="add" startTime="27408">
    <iact:property name="dataType"/>
    <iact:actionData xml:id="d4">
      <inkml:trace xmlns:inkml="http://www.w3.org/2003/InkML" xml:id="stk4" contextRef="#ctx0" brushRef="#br0">2020 9698 7 0,'0'0'193'7,"15"-3"134"-2,-8-5 88 1,3 0 76-2,4-3-242 3,4 6-194-3,4-3 8 2,4 0 17-1,1 0 5 1,6 2-19 0,4-1-19 0,2-1-19-3,4-1-14 3,3 3-4 1,2-1-6-3,4 1 1 1,0 1 0-1,2 2 5 2,4-1 1 1,-1 2 0-3,0 0 6-1,5-2 3 3,-2 4 2 0,5-2 3-2,4 0-1 3,2 2 2-3,4-1-2 2,1 1 3-2,4-3 4 1,1 1 8 0,4 1 4 0,0-4 4 0,4 1 3 0,2 0 3 2,5-1-3-3,-1-1-5 1,5 0-4 0,1-3-5 0,4 1-8 1,2 1-8-2,3-4-4 1,0 4-1 0,0-1-4 0,6-1 0 1,-2 4-4 1,3-1-2-1,1 3-4 0,0-1 0-2,1-2-1-2,3 6 0 5,3-4-1-3,1 1 0 0,3 2-3 3,-2-2 3-2,4 1-1-1,0-2 1 1,1 1 3 3,-1-1 1-2,3-1 3-4,0 2 4 3,-3-2 3-1,-1 1 3 3,4 1 3-1,-3 0-3-2,-1 3-2 0,3 0-2 1,1 0 0 0,0 3-1 0,3-3-5 0,-3 0 1 1,5 0 0-2,-3 0-2 1,2 0-4 0,4-3 0 1,0 3-3 0,-1 0-1-2,1 0-1 1,-4 0-2 0,4 0 1 0,-3 0 5 0,-2 0 6 0,5 0-4 1,1 0 4 0,4-3 5 2,6 3 3-1,1-4-4-1,6 2 3 0,4-1 0 1,4 2 0-1,0-1-4-1,-3-1-3-2,-4 3 4 2,-9-2-4 0,-5 1-7 1,1 1 1-1,-6 0 2 0,2 0 0 0,1 0 2 0,-3 0 2 0,3-2-1 0,2 2 0 0,5 0-3 1,-6-4-8-1,3 1 2 2,-3 2 1-2,-1-4-3-2,1 2-1 3,0-1 3 0,-4 0 2 0,4 0 5-1,-4-1 4-2,2 0 5 4,-1-1 3-4,1 2 3 2,-2 0-1 2,1 0-7-1,-1 0-2-1,0 2-1-1,-1-2-3 0,1 2 0 0,-1 0-1 1,-2 0 1 1,3 0-1-1,-1 2 2 0,2-2-6 0,2 2 2 1,-1 0 1-2,1 0 1 1,3 0-5 0,-2 0 1 0,0 0 3-1,6 0 1 3,-4 0 2-2,1 0-3 1,6-2 1-2,-5 0-1 1,7 2-2 0,-3-1-6 0,-1-2 4 0,2 1 1-1,2 1 0 2,-2 1-6 0,4-3 3-1,-1 0 4 0,2 0 2 0,-3 1-2 0,3 1 6 0,0-4 4 1,1 1 4-2,3 2-1 1,0 1 7 1,1-2 6 0,0 1-3 0,0 1-3-1,2-1 5-2,-3 2-2 4,4-3-5-1,-4 3 6-5,2 0 2 7,-2 0 6-4,4 0 2 2,-1-1 6-3,0 1 3 5,-4 0-2-1,5 1-4-5,-2-1 0 2,2 3-1 1,-4 0-10 0,-1 2-2 2,3-2-1-2,-4 3-6-3,1 0-12 4,1 3 6 2,-5-2-3-1,0-1 0-6,1 5-4 4,-7-4 5 1,1 3 0-2,-1-2-5 1,-4 2 0 0,-2-2 1 1,-6-1-1-2,1 4 0 2,-8-4-2-1,-4-1 2 0,-8 3 2 0,-4-1 0 0,-6-1 0 0,-4-1-3 0,-6 3-10 0,-10-3-45 0,-3 1-73 2,-6 0-93-3,-4-1-132 1,-2 1-190 0,-6 0-226 1,-6 3 27-2,-3-2 138 0,-11-5 198 1,-10-9 213 0</inkml:trace>
    </iact:actionData>
  </iact:action>
  <iact:action type="add" startTime="29285">
    <iact:property name="dataType"/>
    <iact:actionData xml:id="d5">
      <inkml:trace xmlns:inkml="http://www.w3.org/2003/InkML" xml:id="stk5" contextRef="#ctx0" brushRef="#br0">27248 9080 77 0,'-12'-12'347'3,"-5"-7"222"2,-3-8 190 0,2 0 50 0,-1-1-385 0,-2 1-212-1,-1 0-101 0,1 2-61 1,-3 2-32 1,-6-1-17-3,0 4-10 2,-4 0-10 0,-4 0-9 0,-3 1-7 0,-8 2-5 0,-3 1 1 0,-4 0 0-1,-6 0 8 0,-2 1 6 2,-5-1 4 0,-8-1 4 2,-2 3 4-6,-3-3 5 0,-1 4 4 4,-3-1 3-2,-5-1 3 1,-1 2-1 1,-4-1-5-2,-4 2-5 0,-4-2-4 1,1 0 1 0,-4 1 0 0,-5 0 2-1,-4-1 0 1,1 0 5 0,-6 1 0 0,-1-2 2 1,-3 1-1-3,-4 1 1 5,-1 0 0-2,-2-2-3-5,1 2 1 3,-6 1 2 1,1-2-2 0,-6-1 6 0,-2 1 4-1,2 3 6 1,-4-2 10 0,0 0 11 0,-3-1 6 0,0 0 5-1,0 4 0 1,-5-1 4-1,5-2-3 1,-2 5-5 0,-2 2-5 1,1 3-1-3,3-1-4 2,-2 4-9 2,-1 1-7-1,6 5-7-5,-3 4-1 5,1 1-5 0,6 4-5-1,0 2 3-2,-1 4 4 2,8 1-2 0,-2 1-1-1,6 6-4 1,1-2-4-1,5 1-6 1,9 2-2 0,1 1-3 0,8 1 4-1,8-3-3 1,0 4-1 0,9 0 3 0,4 0 0-1,11-2 1 1,3 2 0 4,10 1-6-6,7-2-13 2,10 2-12-3,9-3-9 5,5 0-8 1,11 3 2-7,8-5 9 4,2 1 15 1,10 1 15-1,10-1 15-4,2 1 11 4,11 2 12 0,10-2 1 0,7-1 7-1,6 0 1 1,11 0 3 1,10-3-3-2,8 1 1 0,11-3-4 4,11 4 0-4,10-4 2-2,6 1 0 3,13 0-3 4,9 0-1-6,7-1-8 2,15 0-2 0,6-1 0-3,12 0 1 3,2-2 14 0,14-2 8-1,6-2 7 1,11-2 10 0,7-4 8 0,5 0-7-1,7-6-1 1,7 0-9 0,5-2-7 0,1-2 0-1,9-4-2 2,0-1-4 0,4 0-2-1,5-3-1-3,2-3-2 4,1 0-3 0,-5-2 0-1,2-4-2-2,-5 0-5 1,-8-6-4 1,-5-3-6 0,-6-3-4-1,-6-1 9 1,-10-5 5 0,-6-1 17 0,-5-1 21-1,-11-2 12 1,-6-2 7 0,-12-1 5 0,-10 0-9-1,-10-2-16 1,-12 1-5 0,-15-1-5 6,-12 1-8-10,-16 1 3 1,-15-2 5 4,-16 2 8-2,-16 2 6 0,-16 2-10 1,-13-2-23 1,-21 4-54-2,-12-2-71 0,-23 1-70 1,-20-1-46 0,-19 0-29 1,-25 0 17-3,-20 3 34 2,-28 1 34 0,-23 2 33 1,-20 1 21-3,-27 2 12 2,-14 4 16 6,-25 5 10-9,-19 5 18 2,-16 5 9-2,-20 4 8 5,-23 10-19-1,-20 4-38-5,-14 14-95 4,-11 9-106 0,-2 8-88-1,-1 14-78 1,2 10 34-1,-2 7 115 1,9 8 129-1,1 8 111 1</inkml:trace>
    </iact:actionData>
  </iact:action>
  <iact:action type="add" startTime="68463">
    <iact:property name="dataType"/>
    <iact:actionData xml:id="d6">
      <inkml:trace xmlns:inkml="http://www.w3.org/2003/InkML" xml:id="stk6" contextRef="#ctx0" brushRef="#br0">2978 13231 5 0,'26'-7'126'3,"3"0"105"3,0-8 102-2,1 1 105 1,0 1-190 0,3 1-42 2,6-3-56-2,2 4-56 0,7-3-49 0,-3 1-48 0,4 1-35 0,-1-3 33 0,3 1 21 0,-1 1 11 0,5-1 7 2,-1 3 16-2,2-2 8-1,2 2 10 2,5-1-4 1,-1 0-6-2,4 0-18 0,-2 0-10-2,2 0-13 1,3 1 2 3,1 1-2-3,2 2 0 1,6-3 1 0,0 3-1 0,1 1 0 0,0-2 8 0,-1 2 3 0,4-4 0 1,0 5 1-1,2-1 2 0,3 1 0 1,-1 0 1-2,4 2 0 1,-1-3-2 0,1 4-6 0,2-1-3 0,-1 0-9 1,3 4-3-1,0 0-2 1,3 0 1-2,0 0 0 1,0 0 1 0,0 0 3 0,4 2 0 0,-1 0 5 0,1-1 10 2,-1 2 12-1,-2-1 14-1,3-2 9-2,2 1 8 2,-2 2-4-1,0-1-5 2,0 0-6-1,1 0 3 2,-3-2-11-1,3 4 1 3,1-2-5-9,0 0-8 4,0 2-15 3,3-2-2-2,-2-1 2-2,3 2-7 2,-1-1 3 4,6-1 1-3,-1 2-4-3,-1-1-8 0,4-1 3 2,-2-1-6 0,1 0-1 0,6 0 0 2,1 0-1-2,-1 0 2-1,1 0-1 2,3-1 0-2,4 1 1 1,-3-2 0 0,3-1-3 2,6 3-2 0,-1-1 4-1,9-1 7 1,4 2 6-5,1-3 12 5,5 3 7 1,2 0-2 0,7-1-3-2,-1 1-7-2,-2-2 0 1,-6-1-1-1,-3 2-4 1,-6-3-8 0,-1 0 1 0,1 2-3 0,-6-5 0 1,6 1-1-1,2-1-3 2,-2 0 3-2,5-4-1 0,1 3-4-2,1-2 1 4,-3 3 8-4,5-4 2 4,1 1 5-1,-3 2 8 0,2 1 9-2,0-4 4-1,3 4-1 5,-3-3-1-6,4 2 4 5,-4 3 2-2,5-5 5-2,-4 3 0 6,-3 0 0 0,1 1-6-9,-3 0-6 5,-1-1-17-2,-6 2 0 2,2 0-4 0,-7 2-7 0,2 0-7 1,-6 0-1-1,-4 0-3 0,0 2 0 0,0-4 3 0,-4 2 0 0,0-3 5 0,-6 2-1 0,0-2 1 0,-3 0 3 1,-2-2 4-1,-4-1 4 0,-2 0 5 0,-7-2-2 0,-2 1-3 0,-1 3-1 0,-1-5 0 0,-6 2-4 1,-6 1-3-2,-5 0-5 3,-6 0-2-3,-6 0-1 3,-5 5-1 0,-4-3-6-6,-5 4-25 6,-4 0-77-2,-4 3-137-2,-2 3-202 4,-5 0-313-2,-1 5-157-2,-4-2 83 2,-7-3 206 2,-10-9 252-2,-8-8 248 2</inkml:trace>
    </iact:actionData>
  </iact:action>
  <iact:action type="add" startTime="71527">
    <iact:property name="dataType"/>
    <iact:actionData xml:id="d7">
      <inkml:trace xmlns:inkml="http://www.w3.org/2003/InkML" xml:id="stk7" contextRef="#ctx0" brushRef="#br0">3499 13359 15 0,'-13'-8'207'4,"1"-5"179"2,-3-2 153-1,0-3 131-1,0-2-292 2,3 2-166-1,2 4-76 0,2-2-48 1,1 3-32-2,2 3-23 2,5 10-16-1,-2-9-26 0,2 9-47 1,0 0-92-2,0 0-48 1,0 0-40 1,-11 7 5-2,2 7 76 2,9 4 80 0,-15 9 31 1,4-1 28-3,0 6 19 2,0 4-26-3,8 3-20 3,2 10 40-1,-9 0 0 1,-5 4-3-3,2 3-5 2,0 3 24 0,1 0-17 0,5 0 14 0,-2 1 9 3,1-4 4-4,-1 2 1 1,3-2-1 1,1 1-2 0,3 0 1-2,-1-2 0-1,3 2-1 2,3-6-4 0,-2 2-5 0,3-1-3 0,4-4 0 0,3 2 1 0,-1-7 5 0,5-2 6 2,0-1 5-2,3 0 6-1,-1-2 8 2,5-3-4-2,0-2 1 1,1 2-8 0,1-5-6 0,4 0-9 1,1-5-8-1,4-1-6 3,-2-3-11-2,2 0-12-4,7-3-14 2,-1-3-5 4,3-1-9-6,6-1 3 3,1-4 9 0,2-1 11 1,4-5 5 1,2 2 6-2,2-1 4-2,-1-4 3 4,5 0-2-2,0 0 2 1,3 0 2-2,2-3 8 0,2 3 15 2,3-1 20-2,0-1 20 1,0 2 14 0,1-3 5 0,1 2-9 0,2 1-11 0,1 0-15 0,1 0-10 0,3 0-3 0,0 1-5 2,0 2-3-3,0-1-3 1,1-1 0 0,7 2-6 1,-1 1-1-2,4-1 2 1,1 2 11 0,0-3 4 0,3 2 5 0,4-2-5 1,2 2-11-1,0-1-16 0,0 3-9 1,3-2-2-2,0 1 4 1,-1-2 4 0,7-1-3 0,-3 1 5 0,3-3-1 0,-1 0 2 3,1 4 4-3,0-2 1 0,2-1 1-2,2 3 2 4,-1-2 1-3,1 1 3 3,-1 0 5-3,2-2 0-1,5 3-2 3,-2-1 1 0,-1 0-2-2,-2 1 0 1,2-4-3 0,4 1-2 2,1-1 1 0,3 2 21-4,-1-4 3 1,4 2 0 2,0-1 0-2,3-3-1 1,-4 4-22 0,3-3-7 1,8 0 0 1,0 3 2 0,6 0-1-2,-1 0 1 0,4-4 0 1,3 3 3 2,5-1-6 0,3 1 0-3,1-4-10 0,-4 1-1-1,-2 1-4 1,-13-1 0 0,-5 1-10 1,-6 1 10-2,0-1 4 2,-4 3 6-1,2-3 6 1,-5 1 9-2,3 2 2 1,0 0 5 1,-1 0-2-1,1 2 2-1,-3 1-3 1,-1-1-2 1,2 1-3-1,1 0 1 0,-2 1 1 2,1-2 0-2,-2 2 4 1,2-1-2-4,-2 1 1 5,4-1 2-1,-3 1 1 0,-2 2-1-1,1-2 4 2,0 0 0-6,-2 1 1 3,1-1 3 3,1-1-2 0,-2 1 1-4,5 1-1 3,-3-2 2-3,4 0 1 2,-3 0-6 0,2 0-4 0,4-2-6 0,-1 4-3 0,4-4-4 0,-3 1 2 0,5 1 6 0,0-2-2 0,0 1 3 1,-1-2 0-1,3 3-1 0,-1-2-1 0,5 1 0 0,-2 1-1 0,5 0 0 1,-1-1-2-2,-1 2 1 2,7 0-3-1,-7 1-8 0,4 1 2 0,0-3 2 1,-1 3 1-2,0-2-5 1,0 2 3 0,3 2 0 0,-1-2 1 1,1 2-6 1,0-2 4-2,-1 2 2-2,2-1 2 4,-1-1 1-2,5 0-3 0,-4 3 0-2,2-1 2 4,4-1 0-2,-4 2-3 2,2-2 4-2,-1 1 5 0,2 0 5 1,0 0-1-4,2 0 10 3,-2 0 7 0,5 0 3 0,-5-2-10 0,5 0 4 0,-5 0-3 0,4 1-3 0,-1-1-6 1,5 2 3-2,-7-2-2 1,6 3-6 8,-2-3-5-12,-1 1-2 1,-2-1-1 4,4 0 3-2,0 2-7 1,-2-2 3 0,0-1 0 0,2 2 2 0,-4-1-5 0,1-1 4 1,-4 4 1-2,1-3-1 2,-3 0-6-1,-1 0 3 0,-7 0 1 0,-1 0 1 0,-1-1-2 0,-2-1 6 0,0 1 2 0,-1-1 0 0,-1-1 2 0,2-3 2 0,-2 0-4 3,-1 0 1-2,1-2-1-1,-3 1 0 0,-2-6-2-3,1 4 0 7,-3-3 0-6,-1 0-1 2,4-2 1 1,-6-1-2-4,3 2-1 5,-5-4-2-3,1 3-1 1,0-5-2 2,-8-1-4-2,-3 0-1 0,-4-2 0 0,-3-2-1 1,-5 0 1-4,-3-2 6 3,-8 0 0 2,-6-3 3-1,-7 0 3-2,-5-1 5 0,-3 0 4 1,-6-1 3 0,-3-4 2 0,-10 1-5 4,-6-4-1-6,-5 1-25 1,-3-3-20 1,-8-2-8 0,-2-1 3 0,-5 0 4 1,-7-5 21-2,-4 2 18 1,-1-3 6 0,-5-1 0 0,-5 0 2 0,-1-1 2 0,-7-1 10 1,-4 1 9-1,-1-2 1 0,-4 2 2 1,-7-2 0-2,-6-1-9 1,-1 1-8 0,-7-1-10 0,-4 0-9 0,-8 1-6 1,0 1-6 3,-6 1 0-6,-8 1 1 1,2 3-1 1,-9-1-1 0,-2 1 0 1,-9 5 1-2,-5-5 2 1,-10 5 1 1,-3-1 3-2,-11 1 1 3,0 5-2-2,-10-1 0 0,-9 0 1 0,-2 5-1 0,-11-3 2-2,-3 3-1 2,-5 2 0 0,-7 1 3 1,-7 2-2 1,-5 3 3-3,-7 0 3 1,-5 2-4 0,-7 2-2 0,-6 0 6 0,1 2-4-1,-10-1 0 1,-2-1 4 0,-1 4-6 1,-9-2-1-1,4 4 7 0,-5-1 1 0,-7 0-1 0,3 2 11 1,-6-2 0-1,-1 4 1-1,-1-2 6 2,-3 4-6-1,-2-2-2 0,-4 3-2 0,0 3-5 0,-2-2-2 0,-2 2 0 0,-3 0-1 0,2 0 7 0,-4 2 0 0,2-1-1 0,-3 4 4 1,-1-4 2 2,0 4 1-1,-1-2 3-6,1 1-2 5,0 1 0-2,3 1-2 0,-3-3-2 3,1 1-4-4,3 0 0 6,-1 0-2-5,-1-2 2-2,3 0 10 6,-1-2 10-3,3 0 8-1,0 0 10 1,0-2-2-1,4 0-5 4,0 0-7-2,-2 0-10-2,2-2-3 0,-1 4-3 1,-1-1-8-1,2-2 1 1,0 6-1 0,1-2 5 0,-2 1-4 1,-1 2 1-1,2 2-5 0,-1 0-11 0,-2-1-17 0,1 6-12 0,-4-3-7 0,1 2-3 1,-1 2 0-2,2-3 7 2,4 1 16-1,-2-2 8 0,1 1 8 0,-1-3 1 1,-8-3 16 1,-10 0 20-1,-12-6 24 0,-1 0 31 0,1-3 40 1,9-4 15-3,13 0 1 1,9-3-7-1,10-2-18 4,0 0-25-3,1 1-19 0,5-1-11-1,-2 0-17 1,-2 0-15 1,5 3-7-4,-4 3-17 4,2 3-11 2,-1 3 6-5,-1 6-10 2,-2 4-4 0,2 5 8 0,-3 5-16 0,1 4-43 1,2 8-46-2,-3 7-67 1,-2 6-66 0,3 7-73 1,-3 9-70-1,-3 9-80 1,1 11-123-2,-8 10-140 1,6 9 19 0,1 7 133 0,-1 8 183-1,12-2 198 2</inkml:trace>
    </iact:actionData>
  </iact:action>
  <iact:action type="add" startTime="94296">
    <iact:property name="dataType"/>
    <iact:actionData xml:id="d8">
      <inkml:trace xmlns:inkml="http://www.w3.org/2003/InkML" xml:id="stk8" contextRef="#ctx0" brushRef="#br0">24486 3570 76 0,'2'0'437'4,"-2"-4"297"1,0 10 220 0,0-5 143 0,-2 2-678-1,2-2-331 0,2 1-132 2,-2 5-24-1,0 3 36 0,2 6 49-1,1 5 34 1,0 11 11 0,-3 6 0 0,3 10 4 0,-3 6 4-2,5 6 1 3,-4 7-6-1,5 1-6-1,-2 3-15 0,-3 1-18 2,-1 1-17 0,0-3-38-3,0 0-46 1,-1-4-62 3,-3-3-60-3,-2-6-53 0,0-7-34 3,0-6-37 0,1-5-57-5,-2-9-86 2,3-10-108 0,1-7-3-1,-5-8 102 3,4-8 155 0,-2-7 157-3</inkml:trace>
    </iact:actionData>
  </iact:action>
  <iact:action type="add" startTime="94579">
    <iact:property name="dataType"/>
    <iact:actionData xml:id="d9">
      <inkml:trace xmlns:inkml="http://www.w3.org/2003/InkML" xml:id="stk9" contextRef="#ctx0" brushRef="#br0">24362 3737 82 0,'-5'-9'437'4,"-1"2"297"1,17-7 255-1,-6 2 221 2,2-4-604-1,4 2-216 0,6-3-96-1,0-6-49 3,5-1-27-2,3-1-47 0,8-5-56 0,1 0-50 0,5-1-35 0,2-1-24 1,6 2-24-3,2-3-79 2,-1 3-128 2,-2 0-171-2,-1 4-214 0,-2 2-306 1,-4 4-148-3,-5 5 122 3,-4 3 235-1,-8 3 274-2,-5 6 266 2</inkml:trace>
    </iact:actionData>
  </iact:action>
  <iact:action type="add" startTime="94791">
    <iact:property name="dataType"/>
    <iact:actionData xml:id="d10">
      <inkml:trace xmlns:inkml="http://www.w3.org/2003/InkML" xml:id="stk10" contextRef="#ctx0" brushRef="#br0">24527 4123 35 0,'-34'45'293'4,"-3"-7"243"1,7-4 222 0,1-8 216 0,6-2-358 0,6-6-147 0,0-4-62 0,12-4-26 0,5-10-18 1,0 0-48 0,0 0-71-1,0 0-63-1,9-4-58 1,9-7-51 0,2-3-29 1,6-3-9-2,7-6-18 1,3 0-18 0,2-1-53 1,0-2-88 2,2 3-104-7,-1 0-115 5,-2 3-104-1,-1 3-81 0,-3-1-112-1,-2 3-183 2,-1 3-24 0,0 1 131-2,-3 5 195 1,-2 1 236 0,-6-1 213 0</inkml:trace>
    </iact:actionData>
  </iact:action>
  <iact:action type="add" startTime="95018">
    <iact:property name="dataType"/>
    <iact:actionData xml:id="d11">
      <inkml:trace xmlns:inkml="http://www.w3.org/2003/InkML" xml:id="stk11" contextRef="#ctx0" brushRef="#br0">25022 4045 19 0,'-7'11'292'5,"-3"-3"288"-1,-1-2 257 2,4-5 229 0,7-1-300-2,-5 4-308 1,5-4-158 0,0 0-101 0,0 0-74 0,0 0-62 0,0 0-45 1,0 0-23-1,3 12-13 0,-1 1 5 0,8 0 8 1,1 4 0-1,3-3 0-1,1 4-3 1,5 1-3 1,-1-2-6 1,2 1-7-3,3-2-2 0,-3-2 5 1,1-4 9 1,-2-3 16-1,-1-4 18 0,-4-3 24-1,-2-3 16 2,-1 0 14-1,-3-5 6 0,0-4-2 1,-3-4-7-1,4-4-8 0,-9-3-19 0,3-4-31 0,-4-3-42 0,-4 1-48 0,-1-2-55 0,-5-1-42 1,-3 0-21-1,0 0 8 3,-6 5 33-4,0 4 46 1,0 4 53-1,-3 8 50 0,-5 7 50 3,2 9 35-3,-7 9 25 3,3 6 14-3,0 7 7 0,3 7-6 5,2 8-14-6,6 3-15 1,6 7-20 0,2 2-21 4,9-1-24-5,1 1-40 2,5-6-47 1,10-4-70-2,2-8-98 1,6-4-113 0,1-6-49 1,9-6 4-2,-1-10 43 3,3-10 52-3,-2-10 37 1,1-10-47 0,0-9-113 1,4-10-138-2,-4-7 26 1,6-8 114-1,0-12 154 1,1-5 154 0</inkml:trace>
    </iact:actionData>
  </iact:action>
  <iact:action type="add" startTime="95447">
    <iact:property name="dataType"/>
    <iact:actionData xml:id="d12">
      <inkml:trace xmlns:inkml="http://www.w3.org/2003/InkML" xml:id="stk12" contextRef="#ctx0" brushRef="#br0">25889 2929 1 0,'35'-79'130'5,"-6"18"182"0,-7 18 166 0,-10 13 127-1,-5 15-149 3,-7 15-100-2,0 0-65 0,-7 11-24 0,-2 13 15 1,-10 12-30-2,-1 12-63 1,-1 10-69 0,1 8-62 0,-3 5-38 0,5 4-20 1,6 9-9-1,-1 0-9 0,2 6-18 0,1-1-16-1,5 3-13 2,-5-3-5-1,3-8 4 0,4-5 14 0,-2-8 17 2,2-10 15-1,3-9 13 0,0-5 4-2,0-11 3-2,3-4 2 4,-2-8 4-1,3-4-10 0,-1-6-6-1,-3-11 1 2,0 0 10 0,0 0-17-1,0 0-35 1,0-8-19 2,0-8-8-5,0-8-20 2,0-6-5-3,-7-6 7 4,3-5 18-1,-3 2 37 1,-2-1 76-1,-1 9 101 0,2 9 69 0,-4 5 29 0,2 11-8 0,-2 6-45 0,0 10-49 0,-9 4-7 1,3 10 9-1,1 4-4 0,0 6-17 2,2 4-29-2,0-1-33 0,6 4-26-3,-1 2-11 4,6-3-10 0,3 0-7 2,1 0-13-4,5-5-18-1,2-4-24 5,1-3-15-4,6-4-17-2,-1-7-17 6,4-4-17-3,1-4-17-1,-2-4-29 2,2-5-44-2,2-3-102 1,1-7-224 0,1-7-208 0,5-6 12 1,-3-4 130-2,4-3 201 0,-4-4 236 3</inkml:trace>
    </iact:actionData>
  </iact:action>
  <iact:action type="add" startTime="95916">
    <iact:property name="dataType"/>
    <iact:actionData xml:id="d13">
      <inkml:trace xmlns:inkml="http://www.w3.org/2003/InkML" xml:id="stk13" contextRef="#ctx0" brushRef="#br0">26221 3840 43 0,'2'-9'323'4,"-2"9"276"1,0 0 253 0,-2-12 230 1,2 3-418-1,-4-2-213-1,2 1-131 2,0-1-84-1,-3 1-64-1,3 0-53 2,-1-2-36-1,-1 3-29 0,4 9-10 0,0-9 5 0,0 9 3 0,0 0-7 0,0 0-20 1,0 0-28-1,0 0-19 0,0 0-5 1,-8 10 15 1,1 9 17-3,1 2 20 0,-3 9 15 2,-1 2 7-1,5 1 0-1,-1 2-5 3,0 1-5-3,6-1-15 1,0-6-10 0,0 1-8 2,0-4-3-1,5-3 0-2,-4 0 3-1,6-3 3 6,-3-6 2-7,6 2-9 5,-3-4-5-2,1-1-10-2,1-2-12 2,-3-3-4 0,5 0-1-1,0-2 0 2,-4-2-11-1,4-2-21 0,1 0-39 1,-3-2-54-1,1-2-63-1,-2 2-55 2,4-2-46-1,-2 1-41 0,-3 0-56 0,-7 3-55 0,11-2-49 0,-11 2-51 0,7 0-42 0,2 0 103 0,-8 2 150 0,-1-2 150 0,0 0 135 0</inkml:trace>
    </iact:actionData>
  </iact:action>
  <iact:action type="add" startTime="96770">
    <iact:property name="dataType"/>
    <iact:actionData xml:id="d14">
      <inkml:trace xmlns:inkml="http://www.w3.org/2003/InkML" xml:id="stk14" contextRef="#ctx0" brushRef="#br0">26670 3822 22 0,'0'0'237'4,"0"-12"214"1,6-3 204 0,-6 2 195 0,1-1-290 0,-1-2-149 0,5 1-99 3,-2-1-87-3,0 0-70-1,0 2-73 0,-2-2-46 0,2 3-26 2,1 2-5-1,-4 2 3 0,0 9 12 0,2-9 12 0,-2 9 0 1,0 0-10-1,0 0-21 0,0 0-18 0,0 0-8 0,-13 9 11 0,2 4 20 0,-3 9 27 0,3 4 26 0,-4 8 9 1,6 4-3-1,-4 3-8 1,5 1-11-2,1 1-14 1,3 0-15 1,-1-1-6-2,4-2-8 1,1-4-6 1,0-4 0 2,1-9-3-3,2-5 1-4,-1-5 12 5,-2-13 38-1,2 9 55 0,-2-9 38 1,0 0 21 0,9-10 0-1,-3-10-31-1,6-6-53 1,-1-10-40 0,0-5-21 2,1-4-18-4,5-8-17 2,-2-2-11 2,1 0-13-3,3 0-11 2,0 3-8-3,0 10 8 3,-2 6 14-1,-2 12 3 0,-4 6 3 0,1 11 6 0,-2 4-10 0,-5 6-13 0,5 6-27 1,-5 7-66-1,2 8-124 0,0 4-178 0,-2 8-307 0,2 3-190 0,1 2 69 1,-2 0 202-2,0-11 251 2,1-6 264-3</inkml:trace>
    </iact:actionData>
  </iact:action>
  <iact:action type="add" startTime="97211">
    <iact:property name="dataType"/>
    <iact:actionData xml:id="d15">
      <inkml:trace xmlns:inkml="http://www.w3.org/2003/InkML" xml:id="stk15" contextRef="#ctx0" brushRef="#br0">27159 3713 25 0,'16'-21'260'4,"-3"2"234"2,10 1 228-1,-8 2 214-1,-3 4-313 1,1 3-173 1,-8 3-110-1,5 1-100-1,-10 5-78 2,0 0-61-2,0 0-43 3,8 2-22-1,1 4-6-3,-2 4-5 3,-1 4-11-1,-6 2-31 0,2 4-35 0,1 4-45 0,-6 2-52 0,1 0-27 1,2 1 4-1,-6-4 24 0,1-2 43 0,-2-6 59 0,1-1 45 0,0-1 29 0,-4-6 21 0,5 1 12 0,-5-3 10 0,2 0 8 1,8-5 0-1,-13 0-14 0,7-1-23 0,-4-6-27 0,5-1-25 0,-1-1-26 0,1-6-10 0,1 0-2 0,4-3 3 1,0-3 0-1,0 1 8-1,2 3 12 3,-2 5 9-2,0 12-5-1,0 0-13 2,0 0 8-2,0 0 32 1,0 0 32 0,0 16 32 1,0 8 35-1,0 6 11 1,0 5-29-2,2 3-31 2,3 2-22 0,-2-1-15-3,2-1-14 2,2-3-12 1,1-5-11-1,2-7 19 0,0-7 52 0,-1-9 65 0,6-7 51 0,3-6 29 0,0-10-2 0,6-11-45 1,8-15-59 1,3-10-40-2,5-14-16-2,5-8-9 2,1-14-4 0,9-9-19 0,-2-6-34 2,6-8-34-2,0-6-30-1,-2-4-17 3,-1-2 8-1,-3-4 27-2,-2 6 17-1,-2 4 11 2,-7 11 5 2,-8 9 2-4,-5 15 4 3,-8 21 18 0,-8 17 15-2,-7 20 9 1,-10 13 3 0,-5 18 14 2,-14 14 8-3,-1 19 14 0,-13 22 16 1,-4 14 6 2,-6 20-8-3,-2 13-21 1,7 16-36 0,-3 8-70 0,8 12-126 0,3 5-175 0,4 1-269 0,2 6-338 0,8-4-1 0,-1-3 179 0,2-12 253 0,-1-11 279 0</inkml:trace>
    </iact:actionData>
  </iact:action>
  <iact:action type="add" startTime="97921">
    <iact:property name="dataType"/>
    <iact:actionData xml:id="d16">
      <inkml:trace xmlns:inkml="http://www.w3.org/2003/InkML" xml:id="stk16" contextRef="#ctx0" brushRef="#br0">26315 5060 16 0,'8'-11'236'4,"-4"-5"230"2,0-2 237-1,0 0 247 0,1-2-222-1,0 4-128 2,-1 2-36-1,-1 3-50 0,-3 11-68 1,0 0-80-2,0 0-111 2,0 0-103-1,0 0-91 0,0 0-40-1,3 14-17 2,-1 10 1-1,1 8 7-1,1 9 10 2,2 7-5-1,-2 7-4 1,1 5-7-1,1 7-42-1,0 0-60 2,3 4-74-1,0 1-75 1,-3-6-65-2,1-5-37 2,2-8-11-1,-3-9-7 0,-4-10 2 0,1-9-33 0,-3-7-106 0,1-4-172 0,-1-10-72 0,0-4 80 0,3-7 165 0,0-14 215 0,-3-6 192-1</inkml:trace>
    </iact:actionData>
  </iact:action>
  <iact:action type="add" startTime="98227">
    <iact:property name="dataType"/>
    <iact:actionData xml:id="d17">
      <inkml:trace xmlns:inkml="http://www.w3.org/2003/InkML" xml:id="stk17" contextRef="#ctx0" brushRef="#br0">26727 4512 37 0,'11'-20'304'5,"-5"4"269"0,-5 8 272 0,-1 8 263 0,0 0-347 0,0 0-172-1,0 0-133 2,0 0-135-1,0 0-97 0,0 0-80 0,-7 16-42 0,1 9-27 0,0 10-7 0,2 9-11 1,-1 7-18 0,5 6-26-1,0 7-9-1,0 3-3 1,5 6-3 1,-1 4-34 2,2 2-49-4,0 1-74-1,0 1-74 6,-1-5-64-6,-5-7-55 1,3-5-27 4,-6-7-4 0,3-5-17-8,-4-4-56 3,-3-7-61 3,-1-4-111-1,0-5-14 0,-4-5 108 1,-3-7 165-2,2-9 169 1</inkml:trace>
    </iact:actionData>
  </iact:action>
  <iact:action type="add" startTime="98501">
    <iact:property name="dataType"/>
    <iact:actionData xml:id="d18">
      <inkml:trace xmlns:inkml="http://www.w3.org/2003/InkML" xml:id="stk18" contextRef="#ctx0" brushRef="#br0">26422 5477 46 0,'-9'-3'299'2,"9"3"246"4,-9-3 241-1,9 3 186-1,0 0-358 1,-2-8-169 1,6-2-114 0,5 2-80-1,7-4-50-1,5 1-15 2,3-3-20-1,10 1-22 2,2-3-35-2,3 2-34-1,6 2-32 2,1 2-28-1,0 4-40 1,-2 0-54-1,-1 6-59-3,0 1-63 4,-4 4-48-2,1 1-17 3,-6 1 30-2,2 1 50-1,-5-4 58 1,-4-1 55 1,-2-3 48 0,-1-3 24-2,0-1 22 1,-8 1 23 2,2-3 30 0,-3 0 30-3,-3 0 34 0,-1 0 35 3,-1-2 25-5,-5 0 5 5,-1 0-1-4,-1-4-17 4,-2 0-33 0,-1-2-35-3,0-2-39 0,-1-2-30 0,-2-1-26 1,-1-1-23 3,-1-2-25-1,-4 0-20-7,3 4-17 7,-5 0-11 6,0 5-5-13,0 3-2 1,-3 3 8 3,-1 6 9 3,-3 5 18-3,1 5 27 1,-7 8 42 0,-3 4 37 0,1 6 34 2,0 8 27-3,-1 2 12 1,5 5 0 0,3 1-10 0,4 2-20 0,5-5-25 0,6 0-29 2,4-4-35-3,6-2-38 1,6-4-36 0,0-4-35 0,9-3-46 0,1-4-52 1,2-8-72-1,-1-4-81 0,5-4-74-1,0-9-109 4,1-4-198-3,1-7-157-1,4-7 78 5,0-5 167-8,-1-8 224 2,1-3 240 2</inkml:trace>
    </iact:actionData>
  </iact:action>
  <iact:action type="add" startTime="98970">
    <iact:property name="dataType"/>
    <iact:actionData xml:id="d19">
      <inkml:trace xmlns:inkml="http://www.w3.org/2003/InkML" xml:id="stk19" contextRef="#ctx0" brushRef="#br0">27621 4936 39 0,'16'-8'333'4,"-5"3"274"1,-11 5 223 1,0 0 173-3,0 0-447 3,0 0-275-1,0 0-134 0,5 11-61 1,-5 5-19-1,0 5-15-1,0 9-26 2,0 2-20-1,0 4-27 0,0 2-51 0,0 1-60 0,0 2-56 1,-2 3-47-1,-1-3-25 0,3 2 28 0,-6-3 55 1,0-4 57-2,0-7 56 0,-2-4 54 2,0-2 35 0,0-8 35-1,-2 1 37 0,-1-8 25 0,-1 0 12 0,5-6 0 0,-5-2-15 0,-2-6-31 0,3 0-14 1,-1-4-6-1,-5-4 4 0,2-2 1-1,2-4-6 1,-5 3-6 1,0-3 6-2,3 4 4 2,3 3 9-1,0 2 2 3,2 8-8-3,10 3-20 0,-12 3-22 0,4 6-18-1,1 5 3 1,3 3 2-1,1 3-1 1,3 2-5 0,3 2-17 1,1 1-17-1,5-1-12 0,2-2-14 1,2-1-27-1,8-3-43-1,0-1-56 1,5-8-63 0,3-3-82 2,2-2-111-3,2-6-166 1,4-2-100 0,-3 0 67-1,1-5 146 1,-2-2 187 0,-4-2 189 1</inkml:trace>
    </iact:actionData>
  </iact:action>
  <iact:action type="add" startTime="99562">
    <iact:property name="dataType"/>
    <iact:actionData xml:id="d20">
      <inkml:trace xmlns:inkml="http://www.w3.org/2003/InkML" xml:id="stk20" contextRef="#ctx0" brushRef="#br0">27938 4286 33 0,'1'-8'293'3,"-1"8"252"1,4-6 226 2,-4 6 176-2,0 0-399 2,0 0-209-1,0 0-107 1,0 15-67-2,3 9-17 2,-3 11-16-2,2 8-37 2,-2 9-39-1,5 9-24 0,1 5-16-1,1 8-6 1,0 8-9 1,3 5-13 0,-1-1-80-2,-1 0-70 1,-2-4-67 1,1-8-66-1,-3-6-67 0,0-12-6 1,-3-8-25-2,5-10-41 4,-2-8-75-2,-3-11-17-3,6-9 85 3,-2-13 127-5,-1-7 135 5</inkml:trace>
    </iact:actionData>
  </iact:action>
  <iact:action type="add" startTime="99808">
    <iact:property name="dataType"/>
    <iact:actionData xml:id="d21">
      <inkml:trace xmlns:inkml="http://www.w3.org/2003/InkML" xml:id="stk21" contextRef="#ctx0" brushRef="#br0">28503 3908 25 0,'26'-31'281'3,"-8"9"251"3,-7 8 212-1,-6 7 184-1,-5 7-326 2,0 0-222-1,-5 9-99 0,-2 7-46 1,-1 9-24-2,-3 12-35 1,-3 4-43 0,3 11-36 0,0 5-19 3,4 5-19-5,2 3-19 2,-1 5-13 0,6 1-8 0,0 4-10 1,0 3-25 0,0-2-40 0,3 7-62-4,-3-6-107 4,-3-2-100-1,3-7-50 1,-4-9-38-2,-3-7-3 1,2-15 25 1,-3-6-7-1,1-7-92 0,-3-8-45 0,-3-5 66-1,-1-8 115 1,-1-9 144 0</inkml:trace>
    </iact:actionData>
  </iact:action>
  <iact:action type="add" startTime="100007">
    <iact:property name="dataType"/>
    <iact:actionData xml:id="d22">
      <inkml:trace xmlns:inkml="http://www.w3.org/2003/InkML" xml:id="stk22" contextRef="#ctx0" brushRef="#br0">28273 4887 10 0,'-17'-43'186'5,"4"6"207"0,4 3 205 1,-2 7 179-1,7 5-235 0,1 6-143-1,0 4-117 1,3 12-93 1,3-8-41-1,4 1-19 0,3 2-16 1,2 4-10-1,4-2-6 0,3 3-22 0,3 3-18 0,3 0-17 0,1 1-14 0,2 1-6 1,1-4 1-1,0-1 4 4,-1-4 9-9,1-5 3 6,-3-6 3-1,3-6 3 1,1-6-2-1,-3-6-5 0,3-7-4 1,-3-3-2 0,1-9 0-2,0-3-8 3,1-5-10-5,-6-7-16 3,5-3-22 0,0-1-21 0,-3-3-13 1,0 3-1-1,-5 3 1 0,2 7 7 0,-6 13 1 1,-3 14-16-2,-3 14-11 1,-4 9 17 0,-6 11 34 0,0 11 39 0,0 12 49 2,-6 10 39-1,1 17 3 0,-9 10-19-2,1 11-21-1,0 4-25 2,0 9-20 0,5-3-13 1,1-4-10 2,1-6-9-4,4-6-4-1,2-11-2 4,2-11 0-1,-2-7 4-4,3-12 4 6,0-4 2 1,-3-4-3-7,1-8 7 0,-1-8 10 2,0 0 10 2,0 0 6-1,11-3-5 1,5-8-22-1,-3-6-16 0,7-6-16 0,-2-2-7 0,0 1 15 0,-6 0 34 0,3 7 23 0,-3 3 15 0,-1 8 19 0,-11 6 23 0,8 4 14 1,-1 5 15-2,-1 12 17 2,-4 6-5-1,4 8-15 0,-6 2-30 0,-3 9-42 0,0 3-86 0,3 3-107 2,0-3-162-3,0 1-220 1,0-4-367 3,0-3-113 0,7-7 112-5,1-6 232-3,-5-6 276 5,4-7 273 0</inkml:trace>
    </iact:actionData>
  </iact:action>
  <iact:action type="add" startTime="102460">
    <iact:property name="dataType"/>
    <iact:actionData xml:id="d23">
      <inkml:trace xmlns:inkml="http://www.w3.org/2003/InkML" xml:id="stk23" contextRef="#ctx0" brushRef="#br0">27466 6352 39 0,'6'-6'303'4,"-6"-2"231"1,0-2 217 3,0 0 163-3,-3 3-407 0,-5 4-189-1,1-1-78 1,-3 0-73 1,-2 1-17-1,1 0-41-1,-4 6-43 2,-1 0-35 0,-5 5-18-1,-6 6-4 0,2 9 12 2,-9 6 23-3,-1 7 23 1,-2 8 35 0,-5 15 28 0,-1 3 11 3,1 12 5-4,5 4-5-2,2 3-23 7,6 0-27-4,7-5-30 3,10-3-28-8,6-6-20 4,12-9-11 1,5-7-9 4,5-10-10-4,7-7-16-1,6-8-46-1,2-5-34 2,3-8-48 0,-1-5-93 0,3-5-117 0,-2-8-135 0,-3-6-251 0,2-6-167 0,0-7 89 0,-3-3 196 0,-6-5 242 0,1-6 243 0</inkml:trace>
    </iact:actionData>
  </iact:action>
  <iact:action type="add" startTime="102766">
    <iact:property name="dataType"/>
    <iact:actionData xml:id="d24">
      <inkml:trace xmlns:inkml="http://www.w3.org/2003/InkML" xml:id="stk24" contextRef="#ctx0" brushRef="#br0">27558 6814 55 0,'0'0'361'3,"0"0"266"3,0 0 229-1,0 0 200 1,0 0-501-2,0 0-250 1,0 0-133 1,0 0-93-2,0 0-61 2,8 3-43-1,-8-3-16 0,12 3-1-1,1-2 10 3,3-1 16-2,2 2 8 0,2-2 4-1,1 3 0 1,1-3-12 1,2-3-5-1,1 1-1 0,1-5 2 0,1-1 9 0,-1-8 12 1,0-1 7-1,3-3 2 0,1-4 1 0,-3 0-4 5,-2-2 2-10,-5 0-1 5,-4 2 3 1,-5 5-3-2,-5-4 0 6,-5 8-6-6,-5 4-4-2,-6 1 7 4,0 5 8-1,-5 7 14 1,-5 7 19-1,-3 4 10-1,1 7-2 1,-1 6-4 0,-1 1-11 0,4 7-9 0,1 0-12 0,4 1-10 1,4 2-10-2,5 0-17 1,4-1-31 0,4-5-50 1,4-1-72 0,5-6-82-2,4-2-93 1,6-8-91 0,2-4-74 0,4-7-66 0,3-4-38 0,0-10 102 0,0-2 150 0,-1-10 153-1</inkml:trace>
    </iact:actionData>
  </iact:action>
  <iact:action type="add" startTime="103113">
    <iact:property name="dataType"/>
    <iact:actionData xml:id="d25">
      <inkml:trace xmlns:inkml="http://www.w3.org/2003/InkML" xml:id="stk25" contextRef="#ctx0" brushRef="#br0">28222 6629 11 0,'6'-21'205'5,"-1"5"226"0,-5 5 214 0,0 11 201 0,0 0-237 1,0 0-164-1,-11 6-135-1,0 5-99 1,1 4-65 0,2 6-58 1,-3 2-37-2,6 3-27 1,-4-1-12 2,5 2-11-2,-1-2-2 0,1 1-4-1,4-2-2 1,0-1-10 2,0 0-25-4,4-8-27 3,-4 1-29 0,5-6-23-1,-3-1-13 0,-2-9 10-1,8 5 12 1,-8-5-7 0,8-2-31 0,3-4-50 1,0-4-66-1,1-6-35 1,5-4 17 0,-2-5 55-3,0-4 74 3,2-4 73 0,1-5 59-3,3-5 52 2,-5-3 53 2,7-2 51-3,-4 4 58 2,2-3 54 3,1 5 53-5,-5 7 22-2,-2 8 7 5,-1 3-8-4,-3 10-16 3,-4 4-61 0,-2 4-63-3,-5 6-42 3,0 0-30-1,6 6-26 0,-5 4-5 2,5 5-5-3,-1 5-18 2,-1 1-20 1,2 2-17-5,-1 1-14 5,2 3-10-4,5 2-39 2,-4 1-62 0,3 0-98 0,-3-1-104 0,5-4-97 0,-5-1-70 1,0-6-38-2,-1-2-10 1,0-4-16 0,-3-6-13 0,1-6 99 0,-1-6 132 0,-2-9 135 0</inkml:trace>
    </iact:actionData>
  </iact:action>
  <iact:action type="add" startTime="103556">
    <iact:property name="dataType"/>
    <iact:actionData xml:id="d26">
      <inkml:trace xmlns:inkml="http://www.w3.org/2003/InkML" xml:id="stk26" contextRef="#ctx0" brushRef="#br0">28894 5685 17 0,'12'-35'213'4,"-3"6"219"1,-3 9 219 0,-6 5 206 0,0 15-251 1,-3-6-115-1,3 6-89 1,-15 10-75-3,3 7-46 2,0 7-40 0,-4 12-41 0,1 8-41 1,3 9-23 0,0 3-21-2,2 7-21 1,1 7-19 0,5 1-19 0,0 5-18 0,-2 2-16 0,5 2-13 3,-2 2-13-4,0-3-18 1,-1-3-72 0,4-4-34 2,-1-10-29-2,1-7-31 1,-3-9-28-3,0-10-16 1,2-6-72 2,-4-5-89 1,0-5-116-1,3-5-132-4,-4-6-138 5,2-6 76-1,-1-8 161 0,5-7 200-6,-3-4 188 7</inkml:trace>
    </iact:actionData>
  </iact:action>
  <iact:action type="add" startTime="103800">
    <iact:property name="dataType"/>
    <iact:actionData xml:id="d27">
      <inkml:trace xmlns:inkml="http://www.w3.org/2003/InkML" xml:id="stk27" contextRef="#ctx0" brushRef="#br0">28780 6641 1 0,'7'-6'120'5,"-7"6"155"0,7-6 153 0,-7 6 156 1,7-4-135-1,1 1-63 0,-1-2-56-1,1 1-42 1,1 1-45 0,2-2-47 1,3 1-40-1,-2 2-45 0,6 1-36 1,3-2-27-2,0 2-18 2,4-1-9-2,-2 0-3 1,-1-1 5 0,3 0 4 2,-5-1 5-2,-1-2 11 2,2-1 12-1,-6-3 17-2,-2 1 14 0,1-2 18 2,-4-2 20-1,-4-1 10-1,0 0 7 2,-6 1-9-1,-6-2-17 1,0 1-28-1,-3 1-27-1,-4 2-27 1,0-1-8 0,-4 1-3 0,-4 4 0 0,2 4-3 0,1 3 4 0,1 3-3 0,-1 4-2 0,4 7 1 0,2 2 0 0,1 4-2 0,1 1-7 1,4 8-8-1,3-2-14 0,3 1-25 1,3 2-37-3,6-3-56 2,3-3-68 0,6 0-89 0,4-7-77 0,3-1-63 1,5-3-58-2,0-7-64 2,0-2-66-1,7-7-59-1,-2-3 86 1,1-1 155 1,-4-3 170-1,3-3 159 0</inkml:trace>
    </iact:actionData>
  </iact:action>
  <iact:action type="add" startTime="104448">
    <iact:property name="dataType"/>
    <iact:actionData xml:id="d28">
      <inkml:trace xmlns:inkml="http://www.w3.org/2003/InkML" xml:id="stk28" contextRef="#ctx0" brushRef="#br0">29489 6300 1 0,'0'-14'118'3,"0"-2"149"2,3-2 163 1,-3 3 165-1,0 0-136 0,0 2-47 0,-3 1-48 1,3 3-61-2,0 9-43 1,0-13-36 0,0 13-34 2,-4-10-22-2,4 10-17 0,0 0-17-2,0 0-15 2,0 0-13 1,0 0-23-1,0 0-16 0,0 0-16 0,-6 17-10 5,-2 3-5-8,3 10-5 1,-5 5-6 2,6 0-12 2,-1 4-4-2,-1 0-9 0,2-1-3 0,-1 1 2 0,3-1 0 0,0-5-2 0,0 0 2 1,2-7-1-1,-1-3 0 0,1-10 5 0,0-13 24 0,1 11 27 0,-1-11 21 0,0 0 7 1,6-5-6-1,0-7-20 0,5-7-35 1,2-7-24-2,-1-6-11 1,8-6-4 0,0-2-3 0,6-3-7 1,2-2-3 1,5 1 4-1,-2 2 8-1,2 4 8-3,1 7 13 3,-5 7 6 1,0 4-2-2,-3 5-16 4,-2 4-60-3,-5 5-86-2,2 9-111 2,-6 3-99 4,0 2-109-6,0 4-110 0,-1 5-131 2,-1 2-36 0,1-1 107 0,-2 5 173 3,-1-2 199-1,0-3 179-7</inkml:trace>
    </iact:actionData>
  </iact:action>
  <iact:action type="add" startTime="104885">
    <iact:property name="dataType"/>
    <iact:actionData xml:id="d29">
      <inkml:trace xmlns:inkml="http://www.w3.org/2003/InkML" xml:id="stk29" contextRef="#ctx0" brushRef="#br0">30217 6182 24 0,'4'-12'245'2,"-1"-3"219"4,2 3 210-1,-1 3 210 0,-4 9-299 0,0 0-145-1,-4-8-86 2,-1 4-75-1,5 4-64 0,-13-3-50 0,3 6-42 0,-1 1-33 0,-2 2-26 0,-3 2-22 1,-2 4-18 0,5-3-12-2,-2 5-6 2,-3-1-2-1,5-2-3 2,4-1-4 0,1-3-7-6,1 2-13 4,7-9-18-1,0 0-15 2,0 0-16-2,0 10-7 1,0-10 3 3,7 8 10 2,1-5 11-10,-1 1 9 3,4-2 6 2,0-2 0 1,5 0-4-1,-4 0 0-1,5 0-3 1,-5 0-1 2,6 3 4-2,-3 0 9-1,2 3 18 2,-4 0 22-1,2 4 28-1,-3 2 34 1,-5 2 34 0,1 2 25 0,-5 0 11 0,-3 2-1 1,-2 2-13 0,-4 1-23-1,-4 3-28 3,-2-1-26-6,-3 1-19 6,-4 0-29-2,-2-3-28-4,-2-3-38 5,4-3-67-3,-6-4-94 1,1 0-101 0,-1-1-138 0,-1-2-159 0,2-4-163-1,-1-2 13 3,-2-2 144-4,-1-5 207 2,1-2 208 0</inkml:trace>
    </iact:actionData>
  </iact:action>
  <iact:action type="add" startTime="105376">
    <iact:property name="dataType"/>
    <iact:actionData xml:id="d30">
      <inkml:trace xmlns:inkml="http://www.w3.org/2003/InkML" xml:id="stk30" contextRef="#ctx0" brushRef="#br0">28784 6300 62 0,'-12'4'393'2,"2"-2"306"3,5 7 251 2,5-9 210-4,0 0-542 4,0 0-257-2,10-5-142 1,7-1-61-3,1-4-28 2,7-4-22 1,2-2-32-1,6-2-28-1,4-2-36 1,5-1-83 2,3-5-145-2,4 1-198 0,4-3-398 0,1 2-234 0,-2 2 63 0,-1-4 219 1,-3 3 277-4,-4-5 307 3</inkml:trace>
    </iact:actionData>
  </iact:action>
  <iact:action type="add" startTime="116359">
    <iact:property name="dataType"/>
    <iact:actionData xml:id="d31">
      <inkml:trace xmlns:inkml="http://www.w3.org/2003/InkML" xml:id="stk31" contextRef="#ctx0" brushRef="#br0">25747 5829 117 0,'-33'-5'608'5,"-4"-8"425"1,-5-11 370-1,-6-8 328-1,2-3-773 1,-1 0-419 0,3 1-173 0,3 3-103-1,-4 1-66 0,3-1-52 1,2 0-48 0,-3-2-46 1,2 1-40-1,-4-2-42-1,-2 0-39 1,2 0-43 0,-4-4-49 0,1 0-45 0,-2-1-26-1,-8-1-12 1,-2-3 11 0,-1-1 33-1,-7-2 48 2,-3-2 42-1,-9 0 40 0,-4-1 35 1,-9-3-43 0,-6-3-4-1,-6-3 24 2,-3 6 21-1,-1-2 28-2,-3 2 86 1,-3 1 35-1,-1 3 11 0,0 1-7 2,-3 0-6 4,2 1-18-8,-1 3-11 3,1 1-9 1,5 1-4-2,0-1-11-1,6 4-2 4,6-1-3-2,3 4-7-1,5-4-13 1,10 3-8 0,3 4-9 0,11-3-15 0,5 4-44 0,3 1-58 0,9 2-74 0,5 2-106 0,6 2-129 2,8 1-135-3,3 3-165 1,8 4-299 0,0 4-67 0,8 6 153 0,2 0 248 1,-1 5 282-4,3-1 270 4</inkml:trace>
    </iact:actionData>
  </iact:action>
  <iact:action type="add" startTime="116777">
    <iact:property name="dataType"/>
    <iact:actionData xml:id="d32">
      <inkml:trace xmlns:inkml="http://www.w3.org/2003/InkML" xml:id="stk32" contextRef="#ctx0" brushRef="#br0">21592 4498 76 0,'-12'35'476'2,"-4"-8"361"3,-5-16 325 0,-2-4 290-1,4-7-576 2,0-3-340 0,5 2-139-2,4-5-82 2,4 6-56-1,6 0-58 1,-9-11-69-1,4 4-83 0,2-5-79-1,-1-6-57 1,4-2-44 0,0-4-32 1,4-4-28-1,-1-6-24 0,0-1-20 1,-1-5 1 0,-2-7 17-2,0-2 40 0,0-8 43 1,-2-2 42 1,-4-3 28-1,2-6 23 1,-3 0 4-1,2-3 4 1,-8-3 3-2,5 3 4 2,-1 3 8-2,1 5 16 2,1 5 26-1,3 9 26 0,1 7 30 3,3 8 12-3,0 7-15-3,7 5-36 3,2 3-42 2,6 8-38-1,9 4-20-1,7 1 2-1,11 3 20 2,9 6 13-1,8 0 13-2,10 7 11 2,5 0 6 0,8 3 4 0,4 4 2 0,7-2-5 1,-2 0-2-1,5-2-13 0,-2-3-29 0,0-2-53 1,-2-3-104-2,-1 0-157 1,-3-3-249 0,1 0-332 0,-2 2-11 0,-5 0 163 0,0-4 241 1,-11-4 272-2</inkml:trace>
    </iact:actionData>
  </iact:action>
</iact:actions>
</file>

<file path=ppt/ink/inkAction1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3:17:04.481"/>
    </inkml:context>
    <inkml:brush xml:id="br0">
      <inkml:brushProperty name="width" value="0.05292" units="cm"/>
      <inkml:brushProperty name="height" value="0.05292" units="cm"/>
      <inkml:brushProperty name="color" value="#FF0000"/>
    </inkml:brush>
  </inkml:definitions>
  <iact:action type="add" startTime="5236">
    <iact:property name="dataType"/>
    <iact:actionData xml:id="d0">
      <inkml:trace xmlns:inkml="http://www.w3.org/2003/InkML" xml:id="stk0" contextRef="#ctx0" brushRef="#br0">11544 5326 55 0,'3'-3'134'4,"1"-3"66"1,4 0 49-2,-2 0-91 3,2-3-9-2,3 4 17 1,4-1 18 0,-5 0 25 0,5-2 8-1,0 2-7 1,0-1-22 0,-3 1-23 0,3 0-20 0,1-1-17-1,-1 2-17 2,0 2-19-2,0 0-23 1,3 0-17 0,-3 1-14-1,0 2-6 1,0 0-7 0,3 2-5 0,-2 1-4-1,5 0-5 2,1 1-5 0,2 2 4-2,2-1 10 1,-1-2 10 0,6 1 7 0,-1 1 6 0,3-4 8-3,1 1 3 3,3 0 1 0,3-2-1 0,-1 0-3-1,6-2-4 2,0 0-8-1,3 1-7-1,6-2-3 1,-1 0-6-1,6-2-5 3,1 4 2 0,1-6-1-7,1 3 3 7,3 0 4-2,-1-2 7 2,0 3 3-6,3-2 2 3,3-1 4 2,2 2-5-2,-1-2-3 1,2 1-8-1,-1 2-6 1,2-3-7 0,-4 2 0 0,2 1-1-1,0-1 1 1,-1 1 0 1,5-1-6-2,-4 1 0 0,4 0-4 1,-2 3-2 2,-1-4 0 1,2 4 0-8,-3-1 0 3,5 1 2 4,-6-2-6-1,4 2 1-1,1 0-2-1,2 0 2 1,-2 0-2-2,4 2 4 1,-5-2-1 2,4 1 1-2,0 3-2 0,0-4-1 1,1 3 1 1,-1 0 1-2,1 1-1 0,1-1 5 1,-2-2-2 2,3 2 6-1,1-1-3-4,4-1 1 2,1 2-2 1,0-2 0 2,2 1-5-2,1-2 2-3,-2 4-1 3,4-4-1 0,3 0-3-1,1 3 2 1,-3-1-1 0,3-1 2 0,0-1 3-1,1 5 5 2,-1-3 3-2,5-1 4 1,0 3 3 2,0-2 0-5,2 2 1 3,0 2-3 0,3-1-6 1,1-2-4 0,0 3 0-1,3 0-5-3,-2-2 2 5,2 4-1-4,-1-2-1 1,2 0 4 1,-2-1 3 0,4 2 3-1,2-1 9 2,1 0-4-2,-3 2-4 1,2-2-1-1,2 2-3 2,-2-1-1-2,3 2-1 1,-2-1 10-1,5-1 1 1,-1 2 3 0,1-1-1 2,1 2-1-2,2-1-10-3,1 2-4 5,2-3-3-1,-1 2 1-3,0 1 1 0,2-2 1 2,1 0 1 0,-5-2 2-1,5 4 6 1,1-4 7 0,-4 1 9 0,3 1 12-1,1-2 12 1,-4 1 6 0,-1-4 3 0,1 2 1-1,-6 0-1 1,5 1-10 0,-3-2-5 0,1 1-1-1,-1-2-10 1,0 2-6 0,-2-3-3 0,-2 3-8-1,-3-1-6 1,-4 1-2 0,-5 0-3-1,-2-2-3 2,-7-1-3-2,-6 3 4 1,-5-1 3-1,-5 1-2 1,-3-2-1 0,-9-1-3 0,-3 3-11-1,-10-1-36 1,-5 1-69 0,-7-1-94 0,-6-2-120-1,-9 2-140 1,-6 0-224 0,-3 2-216-1,-9 0 53 1,-2-1 174-1,-10-6 224 1,-10-3 252 0</inkml:trace>
    </iact:actionData>
  </iact:action>
  <iact:action type="add" startTime="6827">
    <iact:property name="dataType"/>
    <iact:actionData xml:id="d1">
      <inkml:trace xmlns:inkml="http://www.w3.org/2003/InkML" xml:id="stk1" contextRef="#ctx0" brushRef="#br0">2106 6524 35 0,'15'-2'224'4,"-2"-4"140"2,2-3 112 0,5-3 98 0,-3 1-388 0,8 1-73-2,5 1-37 2,0-2-25-1,10 5-20 1,3-4-19-1,8 5-11 0,2 2-7 0,4 0 1 0,4 0 4 0,1 3 4-1,3 0 3 2,3 0 2-1,4 3 0 0,3 0-2 0,5-2-5 4,3 1-1-7,7 0-4 3,1 0 1 0,4-2 0 1,7 1 0-2,-2-1-4 1,8 0 4 0,2 0 5 0,4 0 8 1,2-1 12-1,4 1 16 0,2-2 4 1,9 0 6-2,0 0 4 1,3 1 4 0,5-5-7 0,6 3 0 0,2 0-2 0,3-4-7 3,6 2-15-3,1-1 0-2,6 0-1 4,2-2 2-2,6-1-8-2,2 2 8 2,3-4 3 2,5 2 8-1,-1-3-4 0,3 0 7-1,5 1 6-1,-2-2 0-1,1 2-1 4,0-4 18-4,0 0 10 2,-1-1 3 3,1-1 17-3,-1 1 1-3,0-1-12 4,-5 0-7-1,0 0-9 0,-5 4-12 0,-3-3-9 0,-3 2-2 0,-4 0-6 0,-5-1-14 2,-3 4-8-2,-3-1-5 4,-6 0-6-3,-6 3-8-2,-5-2 5 2,-5 1 2 1,-6 2 0-1,-14 1-1 3,-10-2 1-1,-15 3-3-3,-10 3 0-3,-19 1-4 3,-8-1-8 0,-15 3-18 5,-3 3-69-6,-11-1-107 0,-4 1-144-1,-3 6-162 2,-3-2-244 0,-5 6 30 4,-4-2 143-7,-13 0 198 1,-5-4 196 2</inkml:trace>
    </iact:actionData>
  </iact:action>
  <iact:action type="add" startTime="13745">
    <iact:property name="dataType"/>
    <iact:actionData xml:id="d2">
      <inkml:trace xmlns:inkml="http://www.w3.org/2003/InkML" xml:id="stk2" contextRef="#ctx0" brushRef="#br0">25131 6697 272 0,'-1'0'653'0,"-5"-4"11"5,12-2 345 0,-6 2 264 0,-6 0-661 0,3 2-335 0,-2 4-181-2,1 2-90 2,-2 2-30 0,-3 5 0 0,-1 3 5 0,-1 7 3-1,-2 3 5 2,-2 3 5 0,-3 4 1-4,-3 3 2 5,2 4 2 0,-3 2-65-3,2 0-31 1,-2-3-16 2,10-4-14-1,1-5-18-3,4-4 49 4,2-4 20-2,5-4 16 0,5-4 22 1,-1-6 42-4,4 0 50 4,-1-5 38 1,4-1 27-3,4-5 6 1,4-3-13 1,6-8-30-1,-1-2-26-1,6-8-22 2,3-1-20-1,1-6-44 1,0-4-46-3,2-4-27 2,-3-5-30 0,-3-4-13 1,-2-2 12-2,-2 2 27 1,-6-4 20 0,-5 2 47 1,-6 7 69 0,-6 4 81-2,-9 11 74 1,-7 4 34 0,-2 5 9 0,-9 9-32 0,-3 7-53 0,-4 5-58 1,-2 5-36 0,0 7-30 1,-1 9-27-2,0 6-18-1,1 8-12-1,3 6-41 2,7 7-77 1,1 3-111 2,6 5-143 1,7-1-212-8,9 0-308 5,9-6 19-4,7-4 166 3,6-7 230-1,1-11 254 0</inkml:trace>
    </iact:actionData>
  </iact:action>
  <iact:action type="add" startTime="14198">
    <iact:property name="dataType"/>
    <iact:actionData xml:id="d3">
      <inkml:trace xmlns:inkml="http://www.w3.org/2003/InkML" xml:id="stk3" contextRef="#ctx0" brushRef="#br0">25640 6660 83 0,'0'0'475'5,"0"0"374"0,0 0 309 0,0 0 239 0,0 0-680 0,0 0-382 1,0 0-239-2,0 0-108 1,-5 13-30 0,5 4 5 1,0 6 23 0,-4 5 5-2,4 4-34 3,-2 5-39-2,2 0-42-1,0 3-40 4,2 0-24-5,-2-4 5 2,4-4 11-1,3-2 27 1,-3-6 29 0,5-6 31 0,-2-1 38 0,0-10 57 0,-2-1 82 0,-5-6 66 0,0 0 48 2,13-2 26-3,-2-6-6 2,-2-6-59 0,-2-5-57 0,5-10-43-2,-1-1-30 2,0-6-35-1,3-6-48 1,-2-4-56-3,3-4-67 4,-1-3-61-3,-1-4-32 0,0-3-7 1,-1 1 37 1,-2 1 60-2,-1 7 85 1,-1 6 101 0,-5 10 125 0,0 9 102 0,-3 8 53 0,-3 9-10 0,3 9-73 4,0 0-92-6,-5 9-86 4,-4 12-38-4,3 9 4 1,0 8 14 1,2 10 12 4,-1 7-3-6,3-1-8 2,2 6-19 1,2-1-41-2,3 1-63 0,-1-5-78 5,2-1-83-6,-1-6-55 1,5-7-5 0,-5-8 36 4,5-9 34-1,-5-6 30-6,2-8 4 3,3-8-32 9,0-4-58-13,3-10-60 5,3-7-53-1,1-11 2-1,2-5 87 2,3-9 112 2,1-8 114-3</inkml:trace>
    </iact:actionData>
  </iact:action>
  <iact:action type="add" startTime="14628">
    <iact:property name="dataType"/>
    <iact:actionData xml:id="d4">
      <inkml:trace xmlns:inkml="http://www.w3.org/2003/InkML" xml:id="stk4" contextRef="#ctx0" brushRef="#br0">26260 6209 37 0,'30'-87'163'5,"-2"7"175"0,-6 7 207 0,2 11 26 0,-6 13 69-1,-3 9-16 1,0 15-83 1,-7 6-109-1,-4 6-124 1,-4 13-105-1,0 0-96 0,0 0-74 0,7 16-17 0,-1 6 9 0,-6 11 12-1,0 12 9 2,0 10-8-1,0 4-10 0,-5 6-7 1,5 5-10 5,-1 1-16-10,1 0-29 1,0 1-34 7,0-2-35-7,1-6-21 5,4-1-6-2,0-10 12 0,2-6 24 0,-2-5 12 0,2-8-14 0,3-4-36-1,-5-3-58 1,1-5-64 0,-5-4-80 4,-1-5-89-6,-1 2-145 2,-2-6-79 0,-4 0 70-2,-1-3 145 2,-4-9 170 0,-3-3 172 0</inkml:trace>
    </iact:actionData>
  </iact:action>
  <iact:action type="add" startTime="14884">
    <iact:property name="dataType"/>
    <iact:actionData xml:id="d5">
      <inkml:trace xmlns:inkml="http://www.w3.org/2003/InkML" xml:id="stk5" contextRef="#ctx0" brushRef="#br0">26260 6697 25 0,'-19'-10'280'4,"1"0"277"1,1 3 291 0,4-4 292 0,1 3-274 4,7 3-195-5,5 5-143-1,0 0-163 2,0 0-143 0,0 0-113 0,8-9-78-1,7 3-35 2,3 0-11 0,8 0 9-2,4 3 12 2,2-2 2-1,3 4-4 0,4-4-3-1,2 5-22 2,-1 0-74 1,-3 3-90-3,0 0-91 1,-3-1-114 0,-4 2-99 0,0-2-73 0,0-2-91-1,-6 3-128 2,1-6 3 0,0 1 136-2,-2-4 193 1,1 0 205 0</inkml:trace>
    </iact:actionData>
  </iact:action>
  <iact:action type="add" startTime="15116">
    <iact:property name="dataType"/>
    <iact:actionData xml:id="d6">
      <inkml:trace xmlns:inkml="http://www.w3.org/2003/InkML" xml:id="stk6" contextRef="#ctx0" brushRef="#br0">27108 6407 50 0,'14'0'351'5,"-4"-1"312"0,-10 1 304 0,0 0 270 0,0 0-382 0,0 0-224 1,0 0-176-1,0 0-145 0,0 0-117 0,0 0-100 2,0 0-67-1,0 0-50-1,0 0-23 2,-13 5-14-4,-2 3-13 0,-2 4-12 3,-2 5-19-3,-9 2-18 3,5 0-12 0,-4 3-5 2,2 1 0-5,1 0 7 2,0-2 8 1,5 2 0-1,4-2-2-1,3 0-2 2,5-4-6-1,4-1 1 2,1-2 6-6,4-1 19 7,1 1 23-3,4-1 25 0,2-2 23-2,2 0 21 2,0-4 15 0,7 3 7 7,-3-3 7-10,6 3 13 2,-2-3 24 0,2 0 24 0,3 4 13 1,-4-2 17 0,-1 6 0 0,0-2-20 0,-4 5-17 0,-4 0-14 1,-1 4-13-1,-5 0-7 0,-5 0-6 0,-2 2-6 0,-7-3-33 0,3-1-55 0,-3-2-95 0,-1-3-140 0,-4-5-236 2,7-2-315-3,4-4-10 0,3-4 142 1,9-10 216 0,3-8 258 0</inkml:trace>
    </iact:actionData>
  </iact:action>
  <iact:action type="add" startTime="15499">
    <iact:property name="dataType"/>
    <iact:actionData xml:id="d7">
      <inkml:trace xmlns:inkml="http://www.w3.org/2003/InkML" xml:id="stk7" contextRef="#ctx0" brushRef="#br0">27490 6570 97 0,'0'0'542'5,"0"0"419"-1,0 16 332 1,-2-7 264 1,-2 0-733-3,-3-2-416 4,2 5-243-2,5 5-98 0,-6 2-35 0,4 3-11 1,-1 4-12-3,3-1-10 3,0 3-23-1,5 1-45-1,-5-2-61 3,6 1-66-2,-6-3-66 0,0 3-55 0,0-3-49 0,0 0-50 1,0-1-48-3,-3-3-64 4,0-1-91-1,-2-2-100-1,3 1 26 0,2-8 135 1,-2-4 180-5,2-7 185 5</inkml:trace>
    </iact:actionData>
  </iact:action>
  <iact:action type="add" startTime="15873">
    <iact:property name="dataType"/>
    <iact:actionData xml:id="d8">
      <inkml:trace xmlns:inkml="http://www.w3.org/2003/InkML" xml:id="stk8" contextRef="#ctx0" brushRef="#br0">28166 5767 63 0,'2'-17'392'4,"-2"-6"309"1,9 1 305 0,-4 1 279 0,-4 1-503 0,2 6-227 0,0 2-161 1,-3 12-163-2,0 0-130 1,0 0-92 1,0 0-58-1,4 16-24 0,0 9 12 0,0 13 28 1,-1 9 14-1,-2 15-34 0,-1 6-58 3,-1 11-70-5,-6 8-86 1,-1 8-80 7,-4 6-41-11,-1 2-11 4,0 5 15 3,-1-3 58-3,3-7 74 3,0-8 97 2,7-12 111-9,3-17 112 4,1-13 91 3,4-11 63-2,-3-12 34 0,3-4 0 1,2-8 3-2,-5-7 9 0,-1-6 7 1,0 0-7-1,10-6-25 2,-4-5-78 0,-2-7-119 1,1-7-126-2,-3-4-111 0,-4-4-79-1,-3-5-23 0,-1 0 29 1,-5 1 61 0,-4 2 85 0,-2 5 73 0,-3 5 41 1,-5 9 22-1,-5 8 38 0,-3 8 40 1,3 8 36-2,-5 8 27 1,2 6 12 0,3 5-21 0,3 8-53 0,5 4-23 0,1 3-26 1,9 2-20 0,3 1-37-2,9-4-60 3,6-5-92-3,9-4-102 3,6-5-119-6,8-6-143 7,1-7-203-3,8-5-50-2,1-4 112 5,2-10 181-4,-1-4 209-2,-4-5 196 4</inkml:trace>
    </iact:actionData>
  </iact:action>
  <iact:action type="add" startTime="16523">
    <iact:property name="dataType"/>
    <iact:actionData xml:id="d9">
      <inkml:trace xmlns:inkml="http://www.w3.org/2003/InkML" xml:id="stk9" contextRef="#ctx0" brushRef="#br0">28556 6703 9 0,'0'0'218'4,"4"-6"215"1,2-4 170 1,-4 0 127-3,5-2-292 4,2 0-269-3,-4 5-154 2,3-2-117-1,-2 3-128 1,-6 6-146-3,0 0-140 2,5 3-13 1,1-2 96-1,-6 7 151 0,-3-2 152 0</inkml:trace>
    </iact:actionData>
  </iact:action>
  <iact:action type="add" startTime="16640">
    <iact:property name="dataType"/>
    <iact:actionData xml:id="d10">
      <inkml:trace xmlns:inkml="http://www.w3.org/2003/InkML" xml:id="stk10" contextRef="#ctx0" brushRef="#br0">28575 6684 11 0,'0'0'195'5,"0"0"222"0,0 0 217 0,0 0 212 0,-4-3-211 1,4 3-129-1,-5-6-121 1,5 6-89-2,0 0-75 1,-3-5-60 0,3 5-35 0,0 0-21 0,0 0-8 1,0 0-12-1,0 0-11 0,0 0-18 0,0 0-24 0,0 0-24 0,0 0-22 0,0 0-17 0,0 0-8 1,0 0 5-1,0 0 21-1,-5 7 27 2,3 5 27 0,2 7 21-2,-5 5 16 1,1 4 3 0,2 4-3 0,-5 3-6 0,1 6-13 2,0 0-14-1,-3 4-18-1,-1 0-12-3,2-1-9 4,-2 0-3 0,5 1-15 0,-1-8-25-1,5-1-48 2,1-5-48-2,1-6-40-1,5-4-22 0,2-8 1 0,2-5-16 3,5-3-35-2,0-10-60 0,9-4-85 0,1-9-105-2,2-4-92 3,7-5-118-2,-4-3 70 5,3-4 152-8,-4-4 176 4,-1-2 169 2</inkml:trace>
    </iact:actionData>
  </iact:action>
  <iact:action type="add" startTime="16990">
    <iact:property name="dataType"/>
    <iact:actionData xml:id="d11">
      <inkml:trace xmlns:inkml="http://www.w3.org/2003/InkML" xml:id="stk11" contextRef="#ctx0" brushRef="#br0">28902 6697 25 0,'-21'8'247'5,"-5"-2"218"1,2-3 184-1,0 0 159 0,-4 0-343 0,0 1-168 0,3 2-109 0,1 0-60 1,4-1-42-2,3 0-37 3,0-1-27-1,2-1-11-1,6 0 7-1,9-3 4 1,0 0 9 0,0 0-5-1,0 0-10 2,0 0 10-1,0 0 30 0,0 0 32 3,14 0 41-5,1-3 30 0,4-4-2 3,3 2-25-2,5-4-36 1,2 0-34 0,1-3-27 1,4-2-42-1,6 1-96 1,-3 2-121-1,2-3-150 4,-2 2-206-6,2 5-259 4,-9 1-8-5,-3 1 144 4,-5 7 211-2,-10 2 230 0</inkml:trace>
    </iact:actionData>
  </iact:action>
  <iact:action type="add" startTime="17247">
    <iact:property name="dataType"/>
    <iact:actionData xml:id="d12">
      <inkml:trace xmlns:inkml="http://www.w3.org/2003/InkML" xml:id="stk12" contextRef="#ctx0" brushRef="#br0">28742 6995 19 0,'-40'30'231'3,"1"-1"235"1,9-5 234 2,-3-7 236-1,7 2-255 0,3-6-148 0,8-1-130-1,5-4-102 3,6-3-96-2,4-5-65 0,0 0-30-1,0 0 10 2,10 6 17-1,3-3 18 0,5-6 4 0,3 0-21 1,3-5-37-1,3-1-39 0,3-4-37 1,7-1-63 1,-3 0-99-5,2 1-122 3,-3-2-157 0,-2 1-166 2,-8 4-164 0,-1 4-170-4,-4 3 3 2,-7 3 172 4,-6 7 226-9,-10 4 237 4,-6 2 198 1</inkml:trace>
    </iact:actionData>
  </iact:action>
  <iact:action type="add" startTime="17417">
    <iact:property name="dataType"/>
    <iact:actionData xml:id="d13">
      <inkml:trace xmlns:inkml="http://www.w3.org/2003/InkML" xml:id="stk13" contextRef="#ctx0" brushRef="#br0">28824 7139 2 0,'-33'30'131'5,"-1"6"201"-1,-3-3 203 2,-4 0 205-1,4 2-90 0,-2-2-90 0,2 2-109-1,3-2-72 2,4 0-71-1,2-1-71 0,4-3-71 1,6 4-50-2,0-6-39 2,3 2-22-1,8-5-14 0,2 0-8 0,5-4-5 0,0 1 7-1,5-6 19 1,5-3 42 3,2-2 46-5,6-6 43 3,6-2 17-1,9-6-9-1,4-5-31 2,5-2-47-1,10-5-57 4,0-4-111-5,6-2-157-1,-4-2-227 4,-2 1-297-2,-1-3-480 2,-5 1-17-4,-6-1 208 0,-3 0 307 3,-11-1 336-1,-5 0 296-2</inkml:trace>
    </iact:actionData>
  </iact:action>
  <iact:action type="add" startTime="21833">
    <iact:property name="dataType"/>
    <iact:actionData xml:id="d14">
      <inkml:trace xmlns:inkml="http://www.w3.org/2003/InkML" xml:id="stk14" contextRef="#ctx0" brushRef="#br0">24784 7832 80 0,'-10'4'454'3,"1"-5"315"3,13-5 260-2,-4-1 192 2,3-3-679-1,4 7-341-1,8 0-158 2,2-2-69-1,11 3-3-2,4 2 22 2,5 0 19 0,8 2 9-1,6 3-2 2,2-2-6-3,3 4 2 3,11-1 13-2,-1 1 22 1,5 0 24 0,4-1 23 0,1 1 25-1,8-3 12 3,4 2 0-4,4 0 2 2,10-2 7 3,2 1 11-6,8-2 3 2,7-1 8 4,7-2-14-3,6 0-15-3,2 0-16 5,4-2-11-2,7-1-15-2,-1 1 6 1,4-4 5 1,-1 2 1-1,2-2-16 1,4 0-7 0,-5 1-10 0,-1-1-17-2,-2-1-13 4,-6 4-12-3,-5-1-8 2,-8 2-7-3,-9 2-12 2,-5 2-5 2,-11-1-1-2,-7 4 0-3,-5-1-10 6,-11 3-16-3,-11 1-66-3,-7-2-86 4,-8 4-105 0,-7-2-112-4,-11 2-124 4,0 1-92-2,-10-2-135 0,-3 1-278 1,-3 2-49 0,-6 0 160-1,-3 0 242 1,-8-6 280-1,-2-4 273 1</inkml:trace>
    </iact:actionData>
  </iact:action>
  <iact:action type="add" startTime="30575">
    <iact:property name="dataType"/>
    <iact:actionData xml:id="d15">
      <inkml:trace xmlns:inkml="http://www.w3.org/2003/InkML" xml:id="stk15" contextRef="#ctx0" brushRef="#br0">11396 12379 1 0,'1'5'136'3,"-1"-4"145"2,0-1 137 0,0-1 135-1,0-4-172 1,0 3-133 0,0 1-60 0,0-1-62-2,3-1-60 3,-1 2-41-1,1 1-28-1,-3 0-15 1,3 0-2 0,-3-2 2 0,3 2 6-2,1 0 11 3,1 0 7-1,-2 0 7-1,-2 0 2 1,1 0 0 0,0 2-1 5,0-2-3-10,0 0-5 3,4 1 0 3,-5 2 3 0,3-3 5-1,3 2 7-1,-3-1 10 1,4 1 5 1,-5 1 0-3,4-1 2 1,0-1 3 1,1 2 2 0,2-2 4-1,-2 1 3 1,4 1 4 0,-2-2-1-1,-1-1-5 0,5 2-8 2,-2-2-5-1,-1 0-6 0,3 0-4-2,1 0-3 3,1 0 1-1,-1 0 1 0,0-2 0 2,3 2 1-5,2-1 4 5,0-2-2 2,1 1-3-9,1 2-6 6,4-1-4-4,-1-3-4 3,-1 4 0-1,2-5 2 1,3 3 3 0,1 1-2 0,0-1 0-1,2-2-1 1,-2 2-2 0,2-1-1-1,2 2-1 1,1 1-1 3,-1-4 5-4,0 2 3-2,3-1 2 5,-3 2 2-1,3-1 1-4,1 0-1 2,-1-2-7 1,5 4 0 0,1-5-2 0,-1 5-3-1,3 0-3 1,4-3 1 0,-4 3-2 0,4-2 1-1,2 2 0 1,-1-2-1 0,1 2-1 0,1 0-1-1,0 0-2 3,2 0 0-1,1 0-2-2,2 0 0-1,-1 2-3 1,3-2 3 5,3 2 0-7,-2 1 3 1,-2-3 1 3,7 0 1-2,-3 0 0 0,0 3-3 1,1-3-2 1,5 2-2-2,-1-2-1 0,1 2 2 1,2 0-1 0,-2 0 5 0,5 1 6-1,-1 0 5 1,-1-1 5 0,4-1 0 2,3 2 3-1,1-2-6-5,2 4-1 4,1-4 0 1,0 4-1 0,-2-4-1-2,6 1-3 0,0 3-5 1,2-1-4-2,0-1 0 2,5 1 1 0,-1-2 2 0,5 2 6-1,0-2 2 1,2 2-6 0,5 1 3 1,3-3 2-3,-1-2 0 2,6 1 5 2,2 1 2 1,3-2 7-7,1 3 11 3,4-3 5 2,6 0 10-1,1-3 13-1,0 3-3-1,4-2-2 3,4 1 2-1,-3-1 0-2,5-1-7 2,2 1 5 0,1 1 3-1,7-2 6 1,-3 1-9 0,1 1 4 1,4-2 1-3,-4 0 1 4,3 0-10-2,-1 1 5 0,3 1-2-1,-6-3 0-2,1-1 4 6,1 3-7-3,-3-1-4-2,-6-1-1 0,2 2 0 4,-5-2-15-3,1 1 4 1,-1 2 4-1,-3-4 3 1,-3 2-1 0,-1-1 1-1,-2 0-1 2,-8 1-3-2,-5-2-2 1,-6-1-4-1,-7 2 5 4,-4 1-4-2,-5-3-2-3,-6 1-7-1,-6 1-5 6,-5 0-6-6,-10 0-4 6,-2 3-3-5,-5-4-7 1,-9 4 1 1,-4-2 3 1,-6 1-1-4,-2 2-2 3,-4-1 4 1,-8 1-3-2,-4 0-8 1,-3 0 4-1,-3 0 2 1,-2 0 1 1,-8 0 4-2,2 0 7 0,-2 0 3 3,-3 0 1-2,0 0 3 0,-2 0-1-1,0 0 3-1,0 0 1 1,-2 0 6 2,2 0 1-2,-2 0 6 1,2 0-3 1,-2-2-8-2,-1 2-10 0,1-3-9 1,-3 2-7 0,2 1-5 0,1-5 1 0,-5 5 0-1,1-1-1 1,2-1 3 0,3-1 0-1,-3-1-3 1,-2 4 0 1,5-1-13-1,1 1-54 3,-3-2-101-7,3 4-115 2,-3-2-135 3,3 1-135-2,0 3-120 0,0 2-216 2,3 6-54-2,1 0 139 1,2 0 215 0,-1-10 237-1,-1-5 240 1</inkml:trace>
    </iact:actionData>
  </iact:action>
  <iact:action type="add" startTime="38663">
    <iact:property name="dataType"/>
    <iact:actionData xml:id="d16">
      <inkml:trace xmlns:inkml="http://www.w3.org/2003/InkML" xml:id="stk16" contextRef="#ctx0" brushRef="#br0">4332 13679 9 0,'42'-3'132'4,"6"0"94"2,-3-7 87-1,4-1 100 0,0-1-219-1,2 3-15 2,2-1 7-1,2 0-11 0,2 1-38 1,1 0-39-1,3 3-39-1,5 0-15 2,-2 0-10-1,3 4-5-1,-2-2 1 1,4 4 3 1,-3-2-8 0,0 2-3-1,2 0-1 1,5 0-7-2,-1 2-5 1,3-2-5 0,3 4-2 0,0-2 2 0,-3 1 4 0,6 0-2 0,-2-1-1 2,1 0 7-3,2 0 10 4,4-2 8-3,2 0 1-3,-2 0 6 3,1-4-1 2,-2 2 6-2,6-1 9 1,1-2 6-3,2-1-5 4,-1 0 3-1,1-1-13-4,2 1-13 5,1-2 14-1,3-1-1-1,-1 2-11 0,2-1-2 0,-4 2-8 0,3 2-18 0,1 0-4-2,-1 1-5 3,1 3 0-2,4-3 3 5,-1 6 0-7,0-3 3 2,1 0 0 3,3 3-2-3,-1-2-4 1,4 2-2 0,1-2 2 0,0 2 0 0,0-3 5 0,1 0-2 0,-1-3-1 0,3 3-2 1,1-1 2-1,-4-2 0 0,2 3 0 1,3-1-1 0,5 1 4 0,2 0 2-1,2 0 1 1,6 0 4 1,2 0-1 0,2 1-2-1,11-1-1 1,-3 3-2-2,1-2 5 0,-6 2 0 0,1 0-1 0,-4-3 3 0,-5 0-2 0,2 0 0 1,1 0-3-1,2 0 3 0,0 0-3 1,0 0-1-2,2 0-1 1,3-3-1 0,2 0 1 0,2 2-6 0,-2-2 0 1,1 2 6-1,3-1 8 0,2 1 2 1,0-2 9-2,3 1 11 1,2 1 4 0,2-2 5 0,-1 3-4 2,2 0 0-3,4 0-2 1,-2 3-7 0,5-3-9 0,0 1 3 0,0 1-4 0,-1 2-6 0,1-1-2 1,4 1 0-1,-1 2-4 0,1-3-6 0,4 2 1 1,-3 0 1-2,5 0 1 1,-1 1-3 0,1 0 6 4,-4 1 1-6,5-2-2 0,1 1 5 5,1 2 13-3,0-2 13 1,5 0 2-1,-3 0 17-4,0 0 2 6,0 3-6-1,1-4-4 0,1 4 1-1,0 1-10 0,2-1-11-2,-6 1-3 5,5 0-4-2,-2 4-11-3,2-2-1 2,4 1 3-2,1-1-1 5,1 1-3-2,1 3 2-3,-1-3-3 1,1 1-3 1,2 0 5 1,-3-1 8-2,6-1 0 1,-1 0 9 0,1 0 9 0,-3-2 0 4,6-2 2-3,-5 2 8-3,5-1-5 2,-2-4 0-2,-1 3 5 2,-3 0-10 0,-2 0-7 0,-5-1 0 1,-4 2-4 0,-3-1-7-1,-3-1-1-1,-7-1 6 2,-4 2-6-2,-6 1-8 2,-11-3-1-2,-8 1-3 1,-9 0-1 2,-10-1-3-3,-7 3-2 1,-8-1-9 2,-8-2-30-3,-13 1-76 0,-4 2-99 3,-4-3-108-3,-5 0-127 3,-6 0-159-3,-4 0-162 0,-11-3 63 3,-4 3 157-4,-8-6 193 1,-12-6 198 1</inkml:trace>
    </iact:actionData>
  </iact:action>
  <iact:action type="add" startTime="40400">
    <iact:property name="dataType"/>
    <iact:actionData xml:id="d17">
      <inkml:trace xmlns:inkml="http://www.w3.org/2003/InkML" xml:id="stk17" contextRef="#ctx0" brushRef="#br0">4007 14839 21 0,'23'-3'222'2,"-2"1"145"4,-2 2 103-1,1-6 81 0,6 0-348 0,7 0-153 0,2 1-28-1,8-1-3 2,5-1 0 0,8 4-3-1,2-1-7 0,6 0-4-1,5 4-4 2,-1 0 1-1,3 0 1 1,3 1-4 0,-3 2-2-1,7-2-2 0,1 2 4 0,3-1 6 2,0 2 13-6,4-2 7 4,0 0 13 2,4-1 2-2,0-1-2 2,10 3-2-2,-1-1-4-2,4 2-3 2,5-4-3 0,1 1-3 3,0-1-4-3,7 0-1-1,5 0 0 3,-1 0 4-2,3-4 6-1,5-2 5-1,6 1 7 2,0-4 4 2,2-1 5-2,6 1-2-2,2-1 3 4,1 0-1-3,5 1-8 3,1-5-6-2,1 4-4 0,2-2-5-3,2 1 0 4,-3 2-1-1,10-1-5 0,-5 0 3 0,3 0 2 1,8 2-6-1,-3 0 1 0,3 1 5 0,3 1 5 1,4 1-8 0,5 1 4 0,7 1 1-1,9-2-2 3,6 1 2-3,10 1 16 1,3-2-1 2,-4 1 3-5,-7 1 11 3,-6-1-13 0,-8-1-7 1,-2 0-2-5,-1 1-6 2,-2-1-18 2,2 0 6 0,1 0 0-1,2 0-5-2,-1 2-1 2,3-3 1 4,0-4-4-3,3 6-3-3,0-6 8 1,0 4-9 0,4-2-1 1,0-2 4 0,1-1 3 0,1 4-2 0,-1-1 8 2,-1-2 2-3,5 4 5 1,0-2-3 0,-3 3 4 0,3-2-4 0,0 3-3 0,-4 0-2 0,1 2-5 0,-1 0-1 1,-3 2 3 0,0 2-2-1,1 0 3-1,-6 2 0 1,6 2-2 0,-5 0-2 0,-2 0 4 1,2 4-10-2,0-2 1 4,-2 2 7-3,0-2-3-1,2-1-4 2,-3 2 7-2,-1-3-4 1,-1-3-5-1,2 0-2 1,-1-3 3 2,-1 0-4 0,1 0-1-1,-5-3 6-3,3 1-1 0,-3 1-1 2,-1-3 1 0,-4-1 0 2,0 4-5-2,-1-1 0-1,-2-2 2 3,-8 2 2-3,-1-2-4 1,-1 2 6-1,-9 2-2 1,-1-3 0 0,-5 2-6 1,-6-1 5-2,-8-1 0 1,-3 3-1 1,-11 0 1-1,-4 0-1 0,-8 0 0 0,-8 0 2 0,-1 3 0 0,-9-3 6 0,-5 0 5 0,-2 0 1 0,-9-3-3 0,-4 2-7 1,-7-1-13-1,-5-1-21 0,-6 0-66 1,-1 0-79-2,-6 2-104 1,-1-1-121 0,-3-2-165 0,-1 2-149 0,-5 0 53 0,0-4 148 0,-7-4 182 0,-6-7 188 1</inkml:trace>
    </iact:actionData>
  </iact:action>
</iact:actions>
</file>

<file path=ppt/ink/inkAction1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3:17:04.481"/>
    </inkml:context>
    <inkml:brush xml:id="br0">
      <inkml:brushProperty name="width" value="0.05292" units="cm"/>
      <inkml:brushProperty name="height" value="0.05292" units="cm"/>
      <inkml:brushProperty name="color" value="#FF0000"/>
    </inkml:brush>
  </inkml:definitions>
  <iact:action type="add" startTime="67532">
    <iact:property name="dataType"/>
    <iact:actionData xml:id="d0">
      <inkml:trace xmlns:inkml="http://www.w3.org/2003/InkML" xml:id="stk0" contextRef="#ctx0" brushRef="#br0">12465 5860 55 0,'20'0'359'4,"0"-4"249"1,4-9 194 0,1 0 157-1,1 0-533 0,2-2-245 2,5 4-94 0,7-2-36-1,-1 2-10-1,8 1 1 2,3 3-13-3,5-3-9 1,2 4-5 1,2-1-7 1,4 1-2-1,5 2-4-1,0 1-4 2,6-2-4-2,1 3-4 1,-1 0-5-2,4 1-3 3,1-1 0-2,4-1-1 1,1 0-3 0,7 3 6-1,-2-3 3 1,4 3 6 0,5-2 6-1,-1 2 11 2,3 0 6-2,4 0 7 2,5 2 3-3,0 1 5 5,3 0 1-3,7 2-7 1,0-2-5-6,5 4-2 8,3-1-2-4,1 1-2 1,4 0-2 1,0-1-2-2,5 4-2-2,3-3 1 4,4 0 0-2,0 4 0 0,8-4-1 2,-2 4-1-1,7-4-2-1,-1 1-6 0,5 1 1 2,2 0 1-1,2 1 6-1,4-3-5 1,3 3 11 4,1 1 7-7,3-2 2 3,4 1 5 0,0-2 13-3,3 3-2 6,4-1-1-5,5-1 7 2,-1 2 2-2,1-4-8 3,2 4 0-1,4-1 4-2,4-1-4 3,-1 1-3-1,5 2 15 0,1 0 1-2,3 0-5 2,-2-3 7 0,1 3-7 1,2 0-10-3,-2 0 9 5,2 0-6-5,-1 0-2 2,0 3 9-2,1-2-6 3,0-1-5-2,1 1 7 6,1 2-5-9,-1 0-5 5,-5 0 8 3,-1-2-5-9,3 1-5 5,-8-1 13-3,0 2-2 4,-3-6 0-1,-1 3 14-2,-6-2-1 3,-3 0-9-1,-9-2 3 4,-3 0 1-8,-5-2-13 4,-8 0-4 2,-8-1-2-4,-3 2-10-1,-10 1-9 4,-4-2-5 1,-10 2-6-1,-5 0-18-6,-7 2-57 6,-9-3-83-1,-10 5-146 0,-3 0-142-2,-12 0-186 2,-4 5-293 0,-13-2-89 0,-2 0 150 0,-8-2 222-2,-10-6 261 5,-5-4 257-7</inkml:trace>
    </iact:actionData>
  </iact:action>
  <iact:action type="add" startTime="70352">
    <iact:property name="dataType"/>
    <iact:actionData xml:id="d1">
      <inkml:trace xmlns:inkml="http://www.w3.org/2003/InkML" xml:id="stk1" contextRef="#ctx0" brushRef="#br0">2181 6827 23 0,'15'-4'261'7,"0"-5"217"-3,-8-2 169 1,1-6 125 2,-3 4-374-3,6 0-240 1,3 2-100 2,4 0-34-3,5 0-7 3,6 1 2-3,7 0-5 1,5 0 4 0,7 3 0 0,3 0-22 0,2 1-8 0,2-1 18 0,5 2-10 0,5-1-7 1,6 4 11 1,4 0 19-1,2 2-12-2,12 0-7 2,5 4 9-1,0 0-5-3,-1 0-22 6,5 2 9-3,5 0 12-1,3 2-18 0,5-1 13 3,6-1 6-1,5-1-17-1,2-3-12 0,5-1 4-3,4-2 5 6,12-6 21-4,0 1 31 1,8-4 25 0,1-1 25 0,10-2 16-1,3 0-1 2,2 1-21-1,3-1-12 0,4 1-16-1,1 1-17 2,-1 4-15-2,-1-1-3 2,-2 2-3-2,1 2-11 2,-1 0 2-1,-5 2 1 0,-3 1 0 1,0-2-4-1,-3 1 2-1,-7-3 2 2,-2 5-2-1,-7-6-5-1,-6 3 3 3,-5-1 1-2,-8 0 1-1,-3 2-8 1,-8 2-46 1,2 2-88-2,-5 2-141 1,-1 3-252 1,-5 3-208-1,-5 1 31 0,-6 1 146 0,-6-4 200-1,-11-5 218 2</inkml:trace>
    </iact:actionData>
  </iact:action>
  <iact:action type="add" startTime="81991">
    <iact:property name="dataType"/>
    <iact:actionData xml:id="d2">
      <inkml:trace xmlns:inkml="http://www.w3.org/2003/InkML" xml:id="stk2" contextRef="#ctx0" brushRef="#br0">3638 7795 9 0,'7'-12'163'1,"0"-1"146"4,1-1 112 1,-3 2 101-1,5 1-254 0,0-2-119 0,3 2-60 0,6 5-28 0,-1-1-27 0,4 1-20 1,5 2-12-1,3 0-3 1,2 1-3-2,5 0 7 1,2 1 5 0,2 2 4 0,3-1 7 0,0-2 4 1,3 1 3-2,4 0 4 2,3 0 2-1,1 2 2 0,4 0 3 0,4 0 9 1,-1-2 7-1,7 2 4-1,-1 0 2 2,6-1-4-2,-3-2-6 2,4 1-10 0,4 1-3-2,0-2-1 2,3 3 4-2,2-2 2 1,-1 1 8 1,3-2 1-1,0 3-3 0,0-2-3-1,8 1-7 3,-1 1-4-3,0 0-6 1,1 0-5 3,3 0-7 0,-1 0 1-7,-1 0-5 4,5 1 2-2,0-1 7 3,1 2 0 7,-1-2 3-12,1 0 3 2,1 0-6 1,2 3-7 0,5-3-4 4,-4 3-1-3,3 0-1 1,-3-2 7-3,6 4-3 4,-2-2 1-3,6 3 1 0,-3-2-1 1,7 1 3 0,-4-2-1-1,3 1 3 6,1-2 0-8,5 2 4 1,-2-4 3 4,2 2-5-3,2 0 0 2,1 0-1-2,-3-1 2 2,2 3 3-1,-3-4 16 0,1 1 5 0,-1 4 4 0,0-5 2 1,0 7-1-1,4-3-8 0,-6 2-15 0,6 4-11 2,5-2-4-3,1 4-10 5,7 0-7-5,3 2 11 4,9-1 4-1,2 1-2-1,10 2-3 0,-4-2 0-2,-3 0 0 0,-6-2-1 1,-6-3-3 0,-1 1 10 1,-5 1 5-1,-1-4 6 3,1 1 6-4,-2 0 4 1,-1 2 0 0,1-2-3 0,-3 1-3-1,2 2-4 0,-2-1-4 4,3-1-1-4,-3 2-6 5,2 1 0-9,1-3-6 8,-1 4-2-3,1-2 3-1,1-1 0 0,1 2-3 0,3 0 4 2,-3-2 2 1,8 2 2-3,-1-3-4 1,0 1-4 1,1-2 3-1,4 1-2-1,-3-1-1 1,3-3-6 0,-2 3 7 0,1-2 0-1,1-2-1 2,-2 3-7 2,0-4 4-2,3 0-2-5,-3 1 0 4,-1-3-2 1,1 4 7-1,0-4 4 0,3 1 1-1,-1 0-2 2,4 0 0-1,2-1 5 0,-2-1-2 1,7 3-2-1,-4-3-1-1,5 3 2 2,0-3-2-1,0 0-9 0,2 0 1 0,0 3 2 0,3-1-2 1,-4-1-3-2,7-1 4 2,-2 5 2 2,2-5-1-3,1 2-6-4,4-1 6 6,1-1 6-1,-1 3 1-1,4-3 9 0,2 0 14-2,1 0 6 2,-2 0 1 3,5 0 2-3,-2-3-5-1,5 3-11-1,-3-1 1 4,1-1 1-2,3 1-1 1,1-3 4-2,3 1 9 0,-3 0-1 2,4-3-4-1,-1 1 7-1,-3-1-1 1,1 3-7 0,-1-6 4 1,-3 3 6 0,-3-2-9-1,-1 1 6 0,-2 0 3-1,-1-1-5 1,-4 2-11 1,-5 0 4-2,-7 3-8 2,-1-3-8-1,-11 2-8-1,-3 2 3 3,-9-1-4-2,-6 0-2 0,-7 3-3 0,-6-2-1 0,-8-1 3 0,-6 2 3 0,-5 1 4 0,-5-3 6-1,-8 1 4 2,-5 2-4-1,-11-1-8 2,-7-2-4-2,-7 2 2 0,-3-1-2 1,-8-1-4-4,-4 0-6 3,-1 1-21 2,-8 0-46-2,-4-2-51 1,-3 4-66-2,-9-3-86 0,0 3-105 2,-8 0-123 0,-1 0-169-3,-4 0-165 5,-7 0 51-4,0 0 171 1,-10-3 217-1,-5-4 218-1</inkml:trace>
    </iact:actionData>
  </iact:action>
  <iact:action type="add" startTime="83808">
    <iact:property name="dataType"/>
    <iact:actionData xml:id="d3">
      <inkml:trace xmlns:inkml="http://www.w3.org/2003/InkML" xml:id="stk3" contextRef="#ctx0" brushRef="#br0">3339 8838 21 0,'29'3'221'4,"5"1"162"1,0-9 125 0,4 2 107 1,3-1-338 1,10 2-143-1,3-1-40-1,13 3-11 0,8-1-5-3,9-2-4 3,9 0-14 0,3-2-14 2,8-1-9-1,6 3-11-3,6-3-3 2,5 2 1 8,6-1 0-13,2-1 3 4,7 3 12 0,6-3 8 0,4 2 8 2,0 3 5-1,6-3-3-1,7 3-6 2,2 1-8-2,8 0-2 3,3 1-10-3,8 3 2 1,7-3 6 1,6 3-1-2,5-2 2 1,7-2 18 0,8 0 2 0,6-4 5 0,9 1 10 0,2-7 7 1,7 3 2-1,6-3 2 0,1-2 1 1,8 0 7-1,3-4-1 0,-1 0 0-1,8-1-6 3,11-2-5 0,14-2-16-1,25 0-1 0,10-5-22-1,3 2 4-1,-18 0-17 2,-19 2-3 0,-12 3-22 1,-5 2 1-3,-10-1-2-1,-9 2-3 3,-3 2-3 1,-5 1 1-1,-10 2 1-3,-5 3 2 1,-9 2-1 4,-4 2-13-5,-7 2-43 2,-10 4-106 1,-6 2-171 0,-7 3-223-3,-9 3-369 2,-6 4-26 0,-13 2 157 0,-6-6 243 3,-13-9 265-5</inkml:trace>
    </iact:actionData>
  </iact:action>
  <iact:action type="add" startTime="92049">
    <iact:property name="dataType"/>
    <iact:actionData xml:id="d4">
      <inkml:trace xmlns:inkml="http://www.w3.org/2003/InkML" xml:id="stk4" contextRef="#ctx0" brushRef="#br0">3588 9884 15 0,'0'0'211'5,"-7"-5"183"-1,7 5 160 2,0 0 127 1,0-12-325-3,0 12-202 1,7-10-104 0,1 5-64 0,-1-1-32 0,6-1 3 0,4 4 11 0,2-3 12 1,4 1 3-1,0 2 9 0,3-1 5 0,7 0 0 0,-2 1-1 0,8 0 2 0,-3 1 0 0,4-3-1 0,5 5 1 0,0-3-3 1,7 1 0-1,-3 0-1 0,6 0-2 2,5-3-7-2,4 0-1 0,3-1 3 0,4 0 5-2,4 0 7 5,0-1 11-3,2-2 14 1,5 1 5-3,0-4 4 1,4 2 6 1,1-2 2 0,3 1 2 1,3 1 3-2,1-1-5 1,-1-1-3 2,4 0-7-3,0 0-7 2,4 1-8-1,3 4-1 0,-2-1-2 0,1-1-1 0,5 3-3-1,0-1-4 3,2 1-1-3,2 0-2 2,0 0 1-2,3 0-1 2,1 0-5-2,-1-2-1 1,4 2-1 1,-1 1-1-2,1 0 3 2,0 1-1 0,3 1-2-2,2 0-1 2,0 1 2-2,-2 2 0 1,3-2 2 0,5 2 1 1,-1 0 3-2,-2 0 1 3,2 0 4-1,5 0 8 0,0 0 3-2,3 0 8-1,-1 0 3 4,1 0 2-1,1 0 0-2,6 0-1-1,-2-2-6 4,2 0-5-3,2 2-5 2,8 0 2 0,1 0-3 0,6 0 0 0,10 0-8 0,1 2 0 3,11 0-2-3,-2 0-3 0,0 0-3-2,-8 1 6-1,-4 0 1 3,-10 0-4-2,-2-2 2 1,-1 4 1 0,-2-4 3 0,4 3-5 0,-3-2 1 0,3 2 1 1,-1-1 1 0,2 2-7-2,-1 0 3 4,0-2 6-4,4 1 7-1,-3 0-2 2,0 2 9 1,1-3 6 2,-2 6 3-2,0-3-5-2,0-3 1-2,0 6-2 3,-2-3-1 3,2 2-12-2,2-2-1-3,-2 0 0 1,2 1-1 2,1-1-5-2,0 1 3 2,2-2 0-1,-1 0 4-1,4 2-9 1,3 0 2 0,-4-1-1 1,1 1 3-1,-1-1-9 0,1-1 3 1,-2 1 3-2,4 3-4 1,-1-3-5 0,2 2 1 1,1-3 6-2,0 1-5 2,1 0 4-1,0 0 2 0,1-1 6 0,-1 0-6 1,3-1 9-2,3 0 9 1,-4 2 7 1,3-1 6 0,0-2 12-2,1-1 5 2,2 2-9-2,1 1-4 1,1-2-5 1,1 1-9-2,1 0-5 1,0 2 1 0,-1 0 3 0,-1 0-5 1,5 0 3 0,-1-3 1-2,-1 4-2 1,0-1-4 0,2-3 11 0,1 2 12 0,2 1 9 1,-4 0 19-2,2-3 13 2,1 3 8 0,-1 0-1-2,-4-2 1 2,-2 4-11-1,1-3-4-1,-2 5-3 1,-4-5-4 0,3 1-8 1,-2 0 4-2,-4 0-9 2,-1 0-10-1,-1-2-5 0,-7 1-3 1,-3 0-8-2,-3 1-11 2,-6-2 0-2,-5-1-2 1,-3 1-6 1,-5 1-4 0,-5-4 0-2,-3 4-1 1,-7-2 2 0,-5-1-4 0,0 2-8 1,-11-1-24-2,-6 0-65 2,-8 0-101-1,-6 0-104-1,-6 1-115 3,-4 0-102-3,-10 2-124 1,-5 1-107 0,-9-1 83 3,-8-2 163-5,-10 0 183 2,-7 2 187-2</inkml:trace>
    </iact:actionData>
  </iact:action>
  <iact:action type="add" startTime="93747">
    <iact:property name="dataType"/>
    <iact:actionData xml:id="d5">
      <inkml:trace xmlns:inkml="http://www.w3.org/2003/InkML" xml:id="stk5" contextRef="#ctx0" brushRef="#br0">3353 10784 21 0,'0'0'222'6,"0"0"160"-1,0 0 116 0,15-4 96 0,2-1-343 0,5-1-152 0,6 3-41 0,4-2-11 0,5 1 0 0,7 1-2 1,6-1-5-1,8 2-4 0,6-1 3 0,7 0-1 0,4 1 2 0,4-1-4 0,6 2-3 1,1-1-8-1,7 2-10 0,8 2-8 2,3 2-2-3,8 0-1 3,3 2 1-3,7-1 3 0,7 4-2 0,5-1 3 1,6 0-3 0,4-3-3 0,3 1-3 1,9 2-1-1,4-3-3 0,5 1-4 1,4-2 1-1,8-1 3-1,3 1 2 1,10 1 2 0,5-2 11 2,6-1 18 0,5 1 10-1,7-6 20-2,4-1 19 0,10 0 4 2,2-2 5-4,5-1 2 6,8-1-2-4,2-3 0-1,9 4-3 6,2-3-10-6,6 2-12 2,12-3-10 1,15 4-17 1,24-1 8 2,9-1 0-4,4-1 13-3,-13 5-2 4,-14-1 7 1,-7 3-15-1,-3 0-4-2,-1 3-10 0,4 0-9-1,1 3-10 6,-2 2-4-5,3 1-2 1,0 2-10 0,3-3 4-1,-1 4-4 0,3-1 5 1,2-2-2 1,-2-3 6-2,2 1-7 3,5-1 8-3,-5-1-7 1,4-2 2 1,-7-2-1-1,-4-1 3-1,-5 2-5 2,-3-2-1-2,-9 1-1 1,-5 2-5 2,-9 0 4-3,-8 0 2 1,-10 0 3 0,-10 2 1 1,-10 2 3-1,-11 2-14-1,-12 2-34 2,-7 2-88-1,-13 4-136 1,-11 3-188 0,-11 1-328 3,-8 2-37-9,-13 3 131 5,-7-1 205 0,-14-4 228 2</inkml:trace>
    </iact:actionData>
  </iact:action>
  <iact:action type="add" startTime="110130">
    <iact:property name="dataType"/>
    <iact:actionData xml:id="d6">
      <inkml:trace xmlns:inkml="http://www.w3.org/2003/InkML" xml:id="stk6" contextRef="#ctx0" brushRef="#br0">2301 12377 11 0,'-11'-25'211'6,"-5"-7"219"-2,-8 0 201 1,-3 1 185 1,3-1-241-1,2 4-187 0,1 4-112 1,3 5-76-1,3 3-62 1,2 3-53 0,2 3-45-1,4 4-54 0,7 6-68 0,0 0-50 1,-8 9-27-1,1 5-4 1,-1 9 12-1,-4 12 36 0,-1 13 19 2,1 7-7-1,-7 12-15-2,1 9-10 5,0 6-6-8,-1 6 14 7,1 6 28-1,-3 2 23-4,0 3 22 1,-3 4 21 1,-4 3 22 0,1-5 35 1,-6-1 39-2,0-2 47 3,2-2 40-3,-2-8 34 2,4 0 4-1,1-5-10 0,5-8-24 0,-1-4-33 0,5-4-43 1,6-3-24 4,3-2-24-9,7-4-24 2,6-3-25 5,2-3-44-6,9-3-66 8,1-4-56-3,11-1-41-6,-1-5-22 4,10-3 11 0,2-6 34 1,5-2 29-2,5-4 19 1,1-5 23 1,2-2 16-2,3-4 21 2,5-1 22 0,-1-4 23-2,5 1 20 2,2-3 12 0,1-3 8-2,6-3 6 2,6 2 10 0,1-2 24-2,5-2 24 1,0 0 22 1,1-2 11 1,4 1 6-1,3-3-6-3,3 1-16 3,3 1-14-1,0-2-7 0,5 3-9-3,1-2-8 3,2 1-11 2,1 1-9-2,6 0-4-1,-1 0-4 4,1-1 0-3,3-1 5-3,2 3-2 4,3-1 0-2,5-1 1 2,-1 1 0-2,4 0-4 3,2-1-2-3,2 2-1 1,2-2 4 1,7 0-1-2,-2-2-4 2,5 3 6-1,3-7 5 0,1 6 7-1,2-3 7 3,1-1 10-2,5 0 9 0,3-2 4-1,-2 3-4 2,5-4 15-2,3 2 19 1,1-3 1 1,3 2-11-2,5-2-6 3,-4 2-24-2,4 1-27 2,0-1-11 2,3-1 4-8,0 2 2 2,2 0-6 1,6 0 0 1,-2-2 3 1,4 1-2-2,2-2-5 2,3 4 6-1,2-3 2 1,4-1-11-1,5 0-3 2,3 3 3-3,13-1-6 4,5-1-1-3,8 2 4 0,-5 3 3 1,-7 0 3-1,-11 2 10 1,-6 2-8-2,-6 2 7 1,-1 2 0 0,0 2-5 1,-1-2 1-2,2 2 9 2,-1-1-4-1,0 0-2-1,0 0 3 1,2 1-9 2,-4 1-5-3,4-2 6 1,-1 3 1 0,1-1-7 1,0-1 7-2,3-3 3 2,1 4-3-2,-1-4-2 1,2 1 4 0,1 0-7 1,-1-2-4-1,3 3 5 1,-1-3-6-2,0 0-2 1,0 0 4 1,-1 0-5-2,0 3-2 2,-4 0 5-1,3 1-2 0,-1-3-2 1,1 4 7-2,-1-2-2 1,-6 1 0 0,2 3 15 0,3-2 12 0,-4 1 9 1,-2 0 12-1,-1 1 2 0,0-1-6-1,-3 5-8 3,0-4-11-2,-1 4-9 2,1-2-1-2,1-1 0-1,-1 2-6-1,-3-2 1 4,4 0 8-3,-4-1 1 0,3 0 0 3,0-1 6-3,1-2-2 4,-1 0-4-3,-1-2-1-3,2-2 2 4,-3 0-11-1,3 0-1-1,-3 0 1 2,1-2-6-1,-1 2-3 0,-4-3 4 1,1 2 0-2,-5-1-5 2,2 0 4-2,2 0 5 2,-6 0-3-2,2 0 3 2,-3-1 6 0,-2-1 0-1,0 3-5-1,-1-4 3 1,-4 4 1 1,-1-3-2-1,-3 2-2-1,-2-2 1 2,0 1-1-2,1 0-6 2,-4 1-1 0,2-3 2-2,-4 4 0 1,4-3-3 0,-6-2 0 1,-1 3 5-1,-1-3-4 0,-2 0-3 2,-5-1-1-2,3-1 2-2,-9 0-5 2,3-2 0 1,-8 1-1 5,-2-2 1-10,-9-3-1 5,0-2 2-3,-10 2 1 3,-1-4 1-1,-12-3 1 0,-2 1 1-2,-5-1 2 3,-5-3 2-1,-1 0 6-1,-9 1 0 2,-7-4-1-1,-6 3 1 0,-5-3 1-1,-8-1 7 3,-10 3 9-3,-6-4 7 1,-7 5 0 1,-7-6-4-1,-3 0-11 0,-8 1-23 0,-6-6-28-1,-2 3-38 1,-7-1-34 0,-7-4-28 1,-8 3-15 0,-4-5-6-1,-8 3 14 0,-10-1 17 0,-7 1 14-1,-12 3 22 2,-6-1 16-1,-15 0 18-1,-10 5 12 2,-5-1 15 2,-9 3 12-6,-8-2 3 4,-10 2 5 1,-7-2 12-2,-5 0 14-2,-9-1 9 3,-9 0 21-1,-6 6 20-2,-6-5 13 5,-7 1 5-3,-8-1 8 2,-3 2 0-3,-3-2-11-2,-9 1-17 3,-1 2-8 3,-12 0-19-4,-1 2-12 0,-5 1-2 2,-4 2-7 0,-6-1-7-3,-3-1 2 3,-4 4-8-1,-3 1-2-1,-4 0 2 2,-4 0-5-2,-5 2-1 2,-1 2-1-2,-7 1 0 3,-1 2 0-3,-3 0 0 2,-2 3-1-1,-4 1 1 0,-5 0-2 0,0 2-5-1,-2 0 3 1,-1 1 2 1,-3 1 2-1,-1-1 2 1,5 2 4-1,-5-1 1-1,4 0-1 2,-1-1 8-2,2-1 4 2,2 0 13-2,-1-2 6 1,5 0 8 2,-4-1 5-3,3-3 2 4,1-2 4-3,4-1 2-3,3-2 0 5,-3 0-5-2,2 0-14-1,2 1-7 0,4-3-18 4,-4 4-4-3,4 0-5-2,0 2 0 5,2 0 0-3,-1 2-3-3,-1 2-1 4,2 0-1 1,2 2 0 0,-7 2-5-7,5 1 3 7,-1-1-3 0,-2 4 0-3,4-2 3 0,-3 2-1 0,2 0 2 2,4-3-1-2,0 3-1 1,3 0 2 1,3-2-1-1,4 1-1 0,1-1 10 1,-2-2-5 1,-5 2-1-1,-8-2 0-1,-11 4 0 0,4-3-1 0,9 2 10 2,7 1-1-3,14 0-2 2,4 0-2-1,8 1-5 0,1 2-10-1,4-2-12 1,6-1 5 0,1 0 2 1,6-1-5-1,-4-2 5-1,7 2 10 3,3-5-1-3,-3 0-2 2,5-1 8-2,0-3-1 1,3 2-3 1,-2-3 9-1,4-2 9 0,1 1 1 1,-2 0 4-1,2-2 6 4,3-1-7-7,-3 7-10 2,4-5 2 3,-5 3-1-3,2 3-10 2,-2-2 2-4,-2 3 1 7,1 6-12-6,-8 2-38 3,-1 8-66-1,-2 4-106 0,1 8-107-1,-8 10-143 0,3 9-190 5,0 15-138-8,0 10 82 5,4 4 159 1,-7 7 205-3,0 1 210 1</inkml:trace>
    </iact:actionData>
  </iact:action>
  <iact:action type="add" startTime="163503">
    <iact:property name="dataType"/>
    <iact:actionData xml:id="d7">
      <inkml:trace xmlns:inkml="http://www.w3.org/2003/InkML" xml:id="stk7" contextRef="#ctx0" brushRef="#br0">18257 16012 25 0,'0'4'252'5,"-4"-4"210"0,3-4 197 0,-3 0 178-1,4-2-344 1,-3 0-202 0,6 0-113 0,1 3-90-1,1 0-65 1,2 0-35 0,4-1-9 0,1-1 1 0,0 3 2-1,3-1 5 1,3 0 2 0,1 2 3-1,-1-2 7 2,3 1 6-1,-1 1 7 0,3 1 3-1,-2 0 8 4,1 0 11-5,2 1 13-1,1 1 18 4,1 1 23-2,0-2 15 1,2 4 10 0,4-4 9 0,-2 1 16-1,7 1 8 1,1-1 6 1,2-2 4-1,3 0-9-2,4-2-18 3,-1-1-19-1,1 0-8-1,0 1-8 0,5-2-6 4,0 1-7-4,0 0-6-1,0 0-10 1,3 2-4 1,2-1 2 2,3-1 1-1,1 3-5-3,1 0-5 2,5 0-11 1,-4 5-18-2,4-4-10 0,0 3-8-1,-1 1 0 3,7 1-2-2,-1-3-3 2,9 6-2-3,-2-3 1 2,2 0-4 1,5 0-1-1,2 0 8-2,3-3 4 5,0 1-2-3,6 2 6-3,3-1 6 5,-1-4 13-5,5 4 16 4,3-5 24-2,2 0 5 4,0 1 1-3,7-1-4-2,-1 0-7 1,4 0-10 1,-4 0-7-2,3 0-2 2,4 0-3 1,-3 0-4-1,2 2-1-2,0-2-3 2,4 0-12 0,-6 2-5 0,3 2-10 0,-1 0-9-1,1 2 0 3,-5-1 0-1,-1 0 1-1,0 1 2-4,-1 0 5 5,-3-4 9-1,0 2 10-1,1-1 2 0,-3 0-1 2,-2-1 3-1,-2 0-5-1,-8-2-3 0,-1 0 4 1,-2 0-1 1,-7 0 0-1,-4-2 5-2,-6 2 4 2,-10-2 4 0,-4-1 0 1,-5 2-9-2,-6-1-7 0,-8-1-13 5,1 2-8-5,-9 1-2-2,-7-2 4 2,0-1 4 1,-8 2 8 0,-4 1 0 2,-2-2 10-3,-7 0 4 2,0 0 1-4,-3 2-6 4,-6-2-10-2,2 2-15 0,1-2-30 1,-3 2-27 0,0 0-29-1,0-2-39 2,-3 1-68-2,3 1-121 1,-2-5-139-1,-1 3-143 2,0-1-151-2,-4 2-230 1,2-1-153-1,-1 4 130 2,-3 2 232 0,-1 0 271-2,2-1 283 0</inkml:trace>
    </iact:actionData>
  </iact:action>
</iact:actions>
</file>

<file path=ppt/ink/inkAction1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3:17:04.481"/>
    </inkml:context>
    <inkml:brush xml:id="br0">
      <inkml:brushProperty name="width" value="0.05292" units="cm"/>
      <inkml:brushProperty name="height" value="0.05292" units="cm"/>
      <inkml:brushProperty name="color" value="#FF0000"/>
    </inkml:brush>
  </inkml:definitions>
  <iact:action type="add" startTime="27292">
    <iact:property name="dataType"/>
    <iact:actionData xml:id="d0">
      <inkml:trace xmlns:inkml="http://www.w3.org/2003/InkML" xml:id="stk0" contextRef="#ctx0" brushRef="#br0">16371 2671 36 0,'55'5'282'5,"-4"-10"203"-1,-1-3 174 0,4-3 151 2,2-2-413 0,0 2-179-3,7-1-73 1,4 5-40 2,0-2-27-1,8 1-17-1,2 1-15 1,7 1-12 0,-3 1-15 0,6-1-10-1,-2 2-7 1,6 2-5 0,1 1-1 0,2 1 3-1,2 0 1 1,-1 1 1 2,5-1 2-4,1 0-6 1,2 2-1 3,3-2-2-2,-2 3 1-1,4-2 1-1,2-1 4 3,2 2-1-1,3-2 1-1,1 3 1 0,3-2 2 1,1 1-1 0,3 1 2 0,1-2 3 1,5 4 1-3,1-5 3 3,1 3 6-2,5-1 5 1,4 0 10-1,-1 0 4 1,7 2 0 2,3 1-1-1,2-4-3-4,2 4-5 4,4-5-2-3,3 3-9 3,5 1-3-2,5-4 2 2,3 2-3-3,1 2-8 3,5-3 5-3,0 2 3 3,6 0 0-2,4 1-1 1,-2-1 11 0,8 0 2-1,-2 0 0 4,1-1 14-3,5 0 14-4,2 2 2 6,-4-1 13-1,6 0 12-3,2 0-2 0,-2 1-2 5,4 1 11-2,2-2-4-2,-3 2-8-3,1-4 6 4,0 4-12 0,3-4-8 0,-4 2 2-1,-2-1-11 2,-5 2-8-2,-1-2 12 1,-1-1-3 0,-6 2-3-1,-4-2 11 1,-3 1-1 0,-5 1-23-1,0 0-12 4,-5 2-6-2,-9 1-14-3,-4 1-12-1,-7-1 2 5,-3 2-1-1,-7 2-18-4,-4 0-60 6,-6 0-72-5,-7 1-94 1,-6 1-108 0,-9 3-126 1,-1-2-184-1,-10 5-234 1,-6-1 44-1,-10 0 166 1,-10-5 219-1,-6-6 252 1</inkml:trace>
    </iact:actionData>
  </iact:action>
  <iact:action type="add" startTime="29773">
    <iact:property name="dataType"/>
    <iact:actionData xml:id="d1">
      <inkml:trace xmlns:inkml="http://www.w3.org/2003/InkML" xml:id="stk1" contextRef="#ctx0" brushRef="#br0">13000 4026 49 0,'6'6'287'3,"-6"-6"155"3,19-8 100 0,0 5 78-2,0-2-488 1,8 5-121 0,2 1-13 1,7 3 22-2,9 2 14 2,4 2 13-1,8 2-3-1,6 2-15 3,3 2-10-2,5 1-3 0,2 3-5 0,2-3 4 0,5 1 3-1,3 0 8 1,4-5 8 1,2-2 5-1,1-6 3 1,5-5 1-1,-1-8 1 1,3-5-3-2,1-5 4 1,2-7 4 0,0-8 9 0,-2-3 13 0,2-3 20 1,-3-2 17 0,-3-6 15-2,0-5 3 1,-4-2 1 0,-4-1-10 2,-1-5-15-3,-6-2-15 0,-2-1-19 1,-2-1-18 2,-6 1-11-2,-2 0-12-1,-5 0-8 2,-8 0 7-2,-7 2 10 1,-6 4 8 3,-11 0 9-2,-6 5 3-5,-9 2-5 9,-5 3-14-8,-7 1-18 2,-3 5-26 2,-11 2-42-2,-6 3-43 1,-6 2-43 1,-8 1-27-2,-10 0-11 2,-7 5 9 0,-9 2 18-2,-6 1 27 1,-10 4 22 0,0 3 22 0,-9 2 20 0,-7 0 18 0,-3 1 16 0,-3 4 13 1,-6 1-3-2,-3 2 3 3,-1 4 1-3,-7 0 5 1,-2 5 3 0,-4-2 7 0,-1 6 5 1,-7-2 5-1,0 5 5-1,-7 0 8 1,-1 6 5 1,-6 0 5-1,1 4-5 1,-3 3-3-2,-4 3-16 1,-3 5-2 0,-1 3-6 0,-4 6 1 0,-3 4-5 0,1 6 8 1,-5 6 3 2,2 4 4 1,2 10-3-9,0 8 2 5,4 7-1 0,4 6-7 0,10 6-7 0,8 4-6 1,15 9-12 0,23 1-13 2,22 2-16-1,33-2-7-2,34-9 2 3,40-8 13-1,33-11 16-1,30-15 11-4,24-13-28 3,18-15-76 0,11-18-138 0,11-10-217 0,11-12-176 0,8-9 28 0,1-8 130 1,-2-6 182-2,-5-8 187 1</inkml:trace>
    </iact:actionData>
  </iact:action>
  <iact:action type="add" startTime="54393">
    <iact:property name="dataType"/>
    <iact:actionData xml:id="d2">
      <inkml:trace xmlns:inkml="http://www.w3.org/2003/InkML" xml:id="stk2" contextRef="#ctx0" brushRef="#br0">19563 6368 13 0,'7'-3'184'3,"5"-3"155"3,-7 3 128-2,5-5 111 1,-2 1-277 0,6 1-122 0,-1-1-47-1,5 1-27 0,-1 0-11 1,6 0-12 1,-1 0-14-2,5 0-7 1,3 2-1 1,4-2-5-2,2 3 1 0,3-2 2 1,8 1-2 0,2 2-6 1,3-2-5-2,4 4-4 0,2-2-8 1,8 2 2 0,2 2 10-1,7-2 10 0,2 3 12 11,8-2 15-15,5 1 9 0,4 0 2 5,8-2 1 0,4 0 2 0,3 0-3-1,0 0 5 1,6 2 7 0,1-2 1 0,3 0 3-1,2 2-6 1,-1 1-12 0,6-2-17 0,0 1-14-1,-1 1-12 1,6-2-9 0,1 1-8 0,4-2-10-1,1 0-6 0,3 0-5 1,0-2-5 0,-1 1-8 0,0 1 3-1,-2 0 0 1,-6 1 0 1,1 1-5-3,-6 1-13 2,-2 0-47 0,-5 1-85 0,-4 0-95 0,-2-1-107 0,-10 4-112-1,-1 1-155 2,-6 1-127-2,-5 2 1 0,-10 1 133 1,-7-2 183 0,-7-2 213-1</inkml:trace>
    </iact:actionData>
  </iact:action>
  <iact:action type="add" startTime="55627">
    <iact:property name="dataType"/>
    <iact:actionData xml:id="d3">
      <inkml:trace xmlns:inkml="http://www.w3.org/2003/InkML" xml:id="stk3" contextRef="#ctx0" brushRef="#br0">2444 7254 28 0,'-8'-6'246'4,"1"-1"179"1,5 2 149 1,-7-1 124-1,8 0-382 0,-2 0-187 0,6 2-96 0,-2 4-63 3,4-2-42-4,4 2-15 1,3 2 10-2,1-2 22 2,3 4 26 1,5-2 26-3,0 2 16 2,5 0 13 0,6-2 9 3,5 3-57-4,2-2-30 1,9 0-15 0,0 3-10 0,4-3-8 0,4 2 49 0,2 0 25 3,7-1 8-4,3 0-1-1,7-1-3 2,2 2 2 1,2 1 3-2,4-4 4 2,3-1 23-2,0 2 17 3,7-3-2-2,8-3 16-1,2 2 8 1,3-1-18 0,6-2-3 0,-1 0 2 0,3-2-13 0,4-1 0 1,-2 1-1 0,6 1-1-1,-1-1 4-1,3 0 4 1,5-2-5 0,0 2 3 0,3 0-3 0,0 0-9 0,3-1-6 1,5-1-7 2,-1 1-3-3,0-1-2-3,2 2-2 6,2-1-1-3,5 1-3 0,-5-2-1-3,5 2-3 5,-1-2 3 0,3 2 3-3,-2-2 2-1,3 0-2 2,1 0 8 0,0 2 8 0,1-2 6 1,-2 2 12-2,4 0 6 3,-4 0 2-2,2 2 2-1,-4 2 0 1,1-2-11 0,0 2 0 0,-1 2-1 0,2 0-2 1,0 0-11-2,2 2-1 3,-1 1-4-3,-1 0-3 1,5 1-11 2,5 1 0-2,6-2 0 4,1 3 3-4,8-2-10-1,8 1 4 2,-2-2 5 2,6-3-4-3,-6 3-5 1,-10-2 6-2,-9-1 6 1,-9 2-5 0,-6-2 2 0,-4 3 2 0,0-2 0 0,-1 1-5 0,-2 0 1 1,-1 0 3 0,4 2-1-2,-2-1-1 1,-1 1 0 1,1-1 0-2,0 1 0 1,1 0 1 0,-1 0-5 2,2 0 1-2,0 0-1 0,2-1-1 0,-2 2 1 0,-1-3-2 0,-1 2 1 0,-2 0 2-1,3-2 2 5,-4 2 0-5,-1-2 13-1,-1 2 16 5,2-1 14-4,-4 2 5 1,1-1 6-1,0-1-6 0,3 2-12 5,-2-2-14-5,0 3-10 1,-4 0-6-1,1 2-6 0,0-1-3 1,1-1-2 0,-5 1 2 0,3-1 0 0,-2 1 1 1,1 0 1-1,1-1 0 0,2-1 1 0,-4 0-2 0,3-1 0 0,1-1-3 0,-1 1-1 0,-2 1 1 0,4-2 0 1,-1 2 3-1,-3-4 1 0,5 4 1 0,-3-1-1 0,2-3 1 1,3 4-1-2,-2-2 0 1,0 0 2 0,2 0 0 0,-1 1-1 1,3-2 1 2,1 0 0-2,0 1 1-5,4-2 2 6,-1 1 3-2,-2 0-6 0,3 0 3-2,-4-2-2 4,-1 3 2-2,2-3 2-2,-4 0 2 2,4 0 2 0,-6 0 7 1,1 0 6 1,3 0 2-2,-4 0 6-1,-6-3 4 2,0 1 3-3,-1 0-1 5,-3 0-6-3,-4 1 6-3,-3-2-2 5,-1-1-2-3,1 0-3 1,-7 1-1 0,0-3-7 3,-7 1-9-4,-3 0-2-1,1 0-2 2,-1-1-4 0,-6 1-3 1,-6-2-1-2,-6 1-6 2,-6 3 1-1,0-3-2 0,-4 1 2 1,2 2 3-2,-3-1 0 2,-2 0-2-1,-2-1 1-1,-3 2-1 2,-3 1 2 0,-4 0 0-2,-1 1 3 1,-5-2 0 1,2 0 3-2,-1 0-3 1,-2 0 0 0,-1-2-2 1,-1 2-3 0,-6-1-1 1,-4-1-1-1,-2 4-1-3,-1-4-1 3,-1 4-1-1,-4-4 0-3,1 4 0 3,-6 1-1 3,2-2 1-5,-3-1 0 3,-4 3-1 1,3 0-3-2,-1 0-3-3,-2 0 0 6,1 0-3-4,1 0-3-1,0 3-4 6,-2-3-3-4,-1 0-2-3,-2 0-3 3,-1 0-1 1,-1 0 1-2,-3 0-3 1,-5 0-7 2,-10 0-31 0,11-3-43-3,-11 3-63 1,0 0-104-2,0 0-112 2,0 0-133 0,9 6-117 1,-12-1 60-2,-3 1 146 2,-9-3 169-2,-6-5 163 1</inkml:trace>
    </iact:actionData>
  </iact:action>
  <iact:action type="add" startTime="73747">
    <iact:property name="dataType"/>
    <iact:actionData xml:id="d4">
      <inkml:trace xmlns:inkml="http://www.w3.org/2003/InkML" xml:id="stk4" contextRef="#ctx0" brushRef="#br0">23478 8191 25 0,'9'-3'218'3,"0"-7"153"0,-2-2 131 3,5-1 111-1,0-2-354 0,5 3-120-1,-1 0-39 2,5 3-31-2,1-2-13 1,8 4-10-1,0-2-9 1,0 3-8 0,5 3-8 0,3-1 0-2,2 0 6 3,2 1-1-1,6 0 6 0,-1 3 8-2,2-2 8 3,4 0 6 0,0 2 4 0,2 2 1-3,1 0 2 2,0-2 1 0,7 3-1 4,-2 3 5-9,6-1 13 4,0-2 11 1,6 3 5-1,3-2 8 2,2 2-1-2,1-1-9 1,6 1-8-1,4-3-9 1,-1 1-3 2,5 1-1-1,0-2-6-4,4 1-8 2,-1-2 0 3,5 1-8-4,1-3-10 1,2 1-13 1,2-1-5 0,-3 0-9 0,2-1-4-1,2-2-3 1,-2 3-4 0,1-3 0 0,-3-2-5-1,3 4-4 1,-7-4-9 0,-3 1-21 0,-1 3-61 0,-4-1-67-1,-3-1-79 2,-4 3-81-3,-7 3-133 3,-8-1-135-2,-2-1-131 0,-7 5 59 2,-10 0 144-3,-8-3 199 3,-9-3 188-3</inkml:trace>
    </iact:actionData>
  </iact:action>
  <iact:action type="add" startTime="74709">
    <iact:property name="dataType"/>
    <iact:actionData xml:id="d5">
      <inkml:trace xmlns:inkml="http://www.w3.org/2003/InkML" xml:id="stk5" contextRef="#ctx0" brushRef="#br0">2342 9476 45 0,'-25'-16'124'5,"4"-2"82"1,0-1 99-1,2 0-57-1,-2-1 26 3,6-1-20-2,3 4-36 1,0-3-59-1,5 4-80 1,4 1-76-1,3-2-12 0,6 4-26 1,1-2-14-2,5 2 2 3,4 0 15-2,3 2 18 0,9-2 13 1,-1 5 10 0,9-1 7 0,3 3-8-2,3 0-4 5,9 5 1-7,4 1 0 1,1 0 2 9,2 3 4-11,4 0 5 2,5 1-7 3,0-1 3-2,4 3 5 1,0 0-1 0,8-1-1 1,3 1 5-2,4-2-8 2,1-1-7-1,5 0-3 1,-3-2-6-2,6-1-5 2,2 0-3-2,1-1 1 1,4-2 4 1,3 0 11-2,-3-1 18 1,3-2 6 1,3 3 5-1,0-1 3 0,3 0-3 0,1 2-6 1,1-2-1-2,-1 1-2 1,4 0 0 0,-1 3-4 0,4-1 0 2,-2-2-1-3,3 3-4 1,-1 0 0 0,5 0 0 0,-1-2 0 0,0 1-1 0,4-4-4 1,-2 2-7-1,0-3-2 0,1 0-5 0,0 0 0 0,-2 0 2 0,0 0 4 0,4 0 2 0,-1 1 1 0,-1 0 1 0,4-1-1 2,0 2-3-3,2 2 0 1,3 0-3 0,-4 0 1 0,3-1 1 0,1 3 0 0,3 0-1 0,-1 0 1 0,0 0 3 1,-1 3 0-1,1 1 1 0,2 0 7 0,0 2 0 1,-1 0-5-2,2 0 4 0,-2 0 2 3,1 2 3-1,-3-2 12-2,4-1 21 2,2 1 16 1,8-1 14-2,7-2 4 3,7 0-12-3,4-1-16 3,8-2-6 0,6 0-14-7,-6-2-6 5,-5-1 3-2,-6 3 5 1,-7-1-4 1,-3-1 3-2,0 2 4 1,-4-3-3 1,0 3-9-1,2 0-6 0,0 0-6 0,1-2-1 0,1 1-9 0,0-1 3 1,1-1 8-2,1-2 5 2,2 0 2 0,-2-1 11-2,1-2 10 2,3 2-1-2,-2-4-5 1,2 3 0 0,-3-3 0 0,2-2-6 1,-3 3-9-1,2-3 1 1,2 1-1-1,-3 1-2 1,1 1-4-3,-1-1 7 2,2 2-4 0,1-3-2 2,-1 4-11-3,-2 0-1 4,3-2-3-3,1 3-1-3,-1 0-6 3,-4 0 2 4,4 0 2-5,-3 0-1 0,3 3-7 0,1-3 5 1,-3 0 1 0,4 1-3 1,-2 1 0-2,0 1 4 1,0 0-1 1,-1 0 1-3,1 0-4 5,3 1 4-4,-7 1 1 1,3-1 0 0,0-1-3 0,-6 3 1 0,5 0 2 0,-6-1-2 0,1 1-4 1,2 0 7 0,1 0 1-2,-2 0 3 2,2 0 2-2,2 0 10 1,-1 0 3 1,2-3 0-2,-1 3-5 1,0 0 2 0,0 3-4 1,-4-3-4 0,4 0-1 0,-2 1 0-1,-1-1-1-2,-2 3-3 2,3-1-2 2,-1 1 4 0,2 0 2-5,-1 0 1 3,2 1 2 0,-4-2 4 0,0 2 0 0,-1-2-3 0,-2 1-6 0,-2 0 1 0,-5 3 3 2,-2 0-2 0,-1 0-3-3,-5 0 2-1,-6 0 3 3,1-2-1-2,-6 3-2 1,-6-4 1 0,0 4 6 1,-8-4 3-2,-3 0 3 3,1-2 7-3,-8-1 2 1,-5 0-4 0,-7 0-3 0,-4-1-5 1,-6-2-6-2,-4 1 0 2,-5 1 0-2,-4-3-3 3,-10 1-3-2,-5 1-4-1,-5-2-12 2,-4 4-32-2,-11-4-74 1,-6 4-114 0,-6 0-152 0,-3 0-231 1,-17 0-192-2,5 2 9 1,-8 0 152 0,-12 1 212 1,-9-6 230-2</inkml:trace>
    </iact:actionData>
  </iact:action>
  <iact:action type="add" startTime="76433">
    <iact:property name="dataType"/>
    <iact:actionData xml:id="d6">
      <inkml:trace xmlns:inkml="http://www.w3.org/2003/InkML" xml:id="stk6" contextRef="#ctx0" brushRef="#br0">1868 10391 11 0,'-15'-2'159'4,"-1"-4"129"1,3-5 154 1,0 0 139-3,3-1-226 2,2-2-61 0,1 4-23 0,6 1-90-1,1 3-66 2,1 2-77-1,6-3-53-1,4 4-24 1,4-1-8 0,3-1 12 0,6 4 21 0,5-3 6 0,4 2-2 3,2 2-61-3,8 0-23-1,0 3-14 4,5 1-2-4,1 2 6 2,2 2 57-1,3 1 28 2,8-2 12 1,-2 4 7-5,8-2 2 3,5 1 0-1,2-2-4-2,1 2 0 4,3-3 0-2,3 0-1 0,2-1 1-1,0 0-2 2,4-4-3-3,6 1 1 2,3 2 2 0,0-5-2 2,3 0 4-1,8 0-5-1,-1-2 3-3,9-1 0 7,2 0 5-4,3-1 2-1,5-2 7 1,4 0 1-2,4-2 1 3,0 0 4-2,5 0 2 1,4 1 2 2,2-2 4-3,3 1 5 1,2 1-2 0,5-2-1 1,0 2 8-2,6-1 6 1,2-3-1 1,4 4-1-2,1-1 2 3,6-1-2-3,-1 1-11 1,6-1-1 1,3-3 7-2,-3 3 9 1,4-3 3 1,4 0 7-2,3 0 10 1,1 0-2 2,0 0-1-1,3 0 9-1,3 2-10 0,1-2-10-1,3 2 3 0,2 1-12 3,-2-2-5-4,5 1 6 5,0 1-5-3,10 1 0-1,7-1 11 3,8 2-4-2,12-1 0 3,2 2 5-4,4-1 3 5,-9 3-5-5,-3-1-6 1,-9 0-4-2,-7 2-3 3,2 0-12-2,-2 0-8 4,0-1 3-2,5 3-5-5,-8-4 2 4,5 1 4 1,1 3-5-1,-6-4 1 0,5-1 11 0,-3 3-7 0,-6-2 4 0,1-1 5 0,-5 2-4 1,-1-2-5-2,-6 3 4 2,1-1-3-1,-8-1 2 0,2 2 1 0,-4 3-5 0,-2-2-3 0,-7 2-1 0,-4 0-7 0,-7 2-4 0,-6-2 5 1,-6 1-2-1,-8 4-3 2,-11-3 4-1,-1-1 4-4,-13 4 0 4,-2-5 3 1,-14 1 2-1,-6 2 2-5,-13-3 2 8,-7 0 0-1,-9-3 2-7,-5 2 3 4,-9-4-2 1,-7 4 0-2,-9-4-4-1,-3 2-1 4,-12-3-3-4,-6 3-1 5,-4 0-9-3,-4-1-30 0,-4-1-95 0,-5 4-120-2,-10 1-178 2,10-2-229 2,-5 0-182-2,-5 2 74 0,0 0 175 0,0 0 221-1,-5-6 215 1</inkml:trace>
    </iact:actionData>
  </iact:action>
  <iact:action type="add" startTime="84693">
    <iact:property name="dataType"/>
    <iact:actionData xml:id="d7">
      <inkml:trace xmlns:inkml="http://www.w3.org/2003/InkML" xml:id="stk7" contextRef="#ctx0" brushRef="#br0">25699 7022 62 0,'-1'-3'386'3,"-5"-8"274"3,13-5 224-1,-2-1 197-2,1-4-546 3,1 3-265 0,2 4-129-2,4 1-63 1,3-1-42 0,0 5-33 0,9-2-8-1,1 1-9 1,3 2-3-1,1 2-4 1,2 0 2-1,3 0-2 0,0 2-4 2,3 1-1-1,2 0-3-1,1 0 2 1,4-2 5 0,-1 4 8 0,2-3 9-1,2-1 1 1,5 4 1 0,0-3-5 1,5 1-1-3,-4 0 0 2,1-1 1 1,5 0 4-2,-2 2 12 0,0-2 9 1,2 2 8 0,-2 2 11 0,0 0 7-1,3 0 2 2,-4 0 0-2,-2 2-5 1,-2 2-3 0,-3 2-9-1,-3 1-6 1,-6 1-6 0,-2 4-5 6,1 3-6-11,-6 3-1 6,-1 1-2 0,-4 3-1-6,-3 6 2 5,-2 1-1 0,-2 6-1 0,-3 1-1-1,-1 2-1 2,-3 4 2-1,-1 4 0-1,-4 3 5 1,0 6 11 3,-3 4-1-5,-3 1 1 6,0 8-1-9,0 7-2 7,0 4-7-4,-4 4 0 1,3 2-3 0,0 4 6 0,-2 6 0 3,-1 2 0-1,0 5-1-1,0 1 2-1,0-5-2 0,3 2 2-1,2-5 0 2,-2-2 2-1,-3-2 7 2,5-3 14-2,-3-5 13 1,3-3 18-1,-1-9 15 1,2-4 7 1,-1-3 0-3,-1-7 0 2,2-2-9 0,-3-3-9 0,-3-4-8 3,0-2-12-5,0-5-13 2,0-6-11 3,0-3-12-8,0-4-4 4,-7-2-4 1,5-5 3 1,-2-1 2-3,-5-3 6 3,3 0 6-1,-6-4 4-1,1 0 2 0,-1-2 6 8,-5-2-1-11,2-3 0 3,-7 0-1-1,-1-4-3 1,-4-1-4 2,-6-1-7 1,-1-1-5 1,-10-4-7-8,1 3-4 3,-7-4 1 3,-7 2-2-2,-2 1 6 0,-6-3 3 1,-3 0 8 0,-10 1 7 0,-2-1 15-1,-1 1 16 1,-4-1 21 0,-11 0 20 0,-2-1 1-1,-9 2 9 3,-5 4 3-3,-2 1-4 0,-4 1-14 1,-6 4-8-1,0 2-22 2,5 3-17 2,0 3-18-5,7 1-17 0,8 4-3 1,7 3-17 1,10-2-39 6,10 3-85-10,13 0-112 7,8 0-134-7,12 2-171 4,8 0-220 0,8 1-394-3,6 0-15 3,7 2 182 0,7-6 280-1,-1 0 318 0,3-14 300 1</inkml:trace>
    </iact:actionData>
  </iact:action>
  <iact:action type="add" startTime="109476">
    <iact:property name="dataType"/>
    <iact:actionData xml:id="d8">
      <inkml:trace xmlns:inkml="http://www.w3.org/2003/InkML" xml:id="stk8" contextRef="#ctx0" brushRef="#br0">3088 11749 6 0,'22'0'207'4,"-1"-2"161"3,-3-4 121-2,4-2 106 0,-2-2-246 1,6 3-245-3,2-4-17 3,2 1-18-1,3 2-24-1,2 1-27 2,-1-2-16 0,-4 0-9-1,3 1 9 0,3 2 14 0,-4-4-6 1,1 5 9-1,4-4 10 0,0 4-3 1,2-1 1-4,2 1 12 8,2 1-1-6,-2-2-7 0,1 3 1 1,3 0-1-2,-1 2 2 4,1-1 5-3,3-1-3 1,-3 3 4 1,4-3 5-1,-1 1 1 0,5-2 4 0,2-1-6 0,2 1-9 0,4-2-5 0,5 3-8 0,-2 1-3 0,3-2 3 1,3-2 4 1,-3 2-2-1,2-2 2-3,2 0 0 1,2 2-6 2,2-2 1-2,4 3 3 3,-1-2 2-2,1 1 3-1,-2-2 0 1,5 3 1 0,-2-2-6 0,5 1-4 1,-2 1-10 0,6-2-2 0,-4 1-7-4,1 2-1 5,1-2 0 0,-2 2 3-2,1 1-4-3,1-1 1 3,2 2 0 0,1 0 1 0,-1-3-2 0,-2 3 3 0,5-1 2 0,-3 1-3 3,3 0 1-3,0 0 0-2,-1 1 3 3,-3-1 0-2,3 3 3 1,-3-3 2 0,2 2-1 0,0-1 3 0,4 1 3 2,-5-2 0-3,4 4 7 1,-2-4 1 0,-2 2 1 0,1 1-5 0,2-2-1 0,-3 4 0 0,1-2-3 0,-1 0 2 1,1 0 3-1,1 1-1 2,-2 2-7-2,4-2-6 0,4 3-3-1,1-1 1 1,-1-1 0 1,0-1 1-1,3 1-3 1,-2 1-2-3,5-2-1 2,-2 1 1 2,1-1 0-3,-2 0 1 0,1-3-8 2,1 4 0 0,3-4 0 1,3 2 10 1,4-2 10-2,-1 4 16 0,-2-4 1 0,6 4-3 0,4-4-3 2,0 4-11-3,2-2-1 2,3 2-4-3,-5-1-3 1,-3-1 0 0,-4 1 0-1,-4 1 1 4,-1-4 3-4,-1 4-4 0,-2-4 0 2,3 3 0-2,-2-1-1 1,3-3 2 0,-2 6 9 3,-1-5 3-4,5 2 5-1,-4-2 6 4,6 1 1-1,-3 1 4-1,1-3-1-2,-1 1-6 3,0 1-3-2,0 0 0 1,2 0-2 0,1-1 1 1,0 2-6-1,-1 0 2 0,3-3-2 0,1 0-3 0,1 3 0 1,2-1 3-2,-2-2-6 1,2 5-4 1,1-4 0-1,3 1-1 0,1-1 3 0,-2 2-1 0,2-2-1 0,2 4-1 0,-1-4-1 0,4 4-3 1,1-2 0-1,-4 2 2 3,5-1-1-4,1-1-1-1,0 1 0 4,3 1 1-4,0 1-2 2,2-3 1 1,7 3-2 1,-6 0-3-1,8 0 5-2,-5 0-2-1,6 2 1 4,0-2-5-2,1 0 5 0,4 1 0-2,0-2 0 2,3 1-2 3,5-3 3-3,-5 2 1 1,7-1 1-2,2-1-1-1,2 0 9 2,0-2 9 0,5-1-1 0,0 0 0 1,1 0 12-2,1-1-1 2,2 1-8-1,5-3-2 0,0 2 0 0,1-1-6 1,4-1-2-2,2 2 5 2,-2-1 5-2,6-1-6 1,1 3 5 0,2 0 3 1,0 0-6-1,0 3-2 1,0-1 9-2,-2-2 0 1,0 4-1 0,3-1 5 0,-2 1 2 0,2 1-8 0,-1-2 3 0,0 3 3 2,-2-1-9-3,-1-1 0 4,-1 2 8-3,-4 0-6-3,-3 0-4 5,1-3 16-3,-7 3-3 1,0-1-7-1,-5-4-1 2,-4 2 4-1,-3-2-12 4,-12 1-3-5,-1 1 2 0,-12-3 3 0,-5 0-1 2,-6 1-2-2,-14 1-5 0,-6-1-24 1,-12 3-62 1,-11-1-83 0,-11 0-99-1,-10 1-111-1,-9-3-121 1,-10 1-118 0,-11 2-134 1,-4-1-77-2,-14 0 109 2,-2-2 189-1,-10 1 210 0,-8-2 192-2</inkml:trace>
    </iact:actionData>
  </iact:action>
  <iact:action type="add" startTime="111256">
    <iact:property name="dataType"/>
    <iact:actionData xml:id="d9">
      <inkml:trace xmlns:inkml="http://www.w3.org/2003/InkML" xml:id="stk9" contextRef="#ctx0" brushRef="#br0">3504 12707 26 0,'-5'7'262'4,"5"-7"208"1,0 0 114 1,0 0 67-2,0 0-409 1,0 0-225 0,16 0-90 0,10 2 25 1,8-2 37-1,6 0 18 1,8 3 7-1,6-3 1 0,10 0 2 2,9 0 9-2,6-3 5 2,0 1 5-4,10 1 0 2,5-2-5 0,3 3-2-1,10 0-5 5,2 3 3-7,6-2 4 5,4 4 4-4,4-4 5 1,5 4 8 2,6-2 8-1,5 0 6 0,4-1 4 0,6-1 6 0,8 2-1 0,2-3-4 0,6 1-5-1,7 1-2 2,4-2-5-1,5 3-9 2,3-3-3-3,7 0 14 1,6-3 8 0,4 0-1 0,8 0 10 0,5 0-1 0,3-3-10 0,6 1-4 0,3-1-7 1,1 1-7-1,7-1-1 0,5-1-8 2,1 1-4-2,3 1-8-1,13-3-3 2,7 3 0 0,12-4 5 1,10-1 10 0,12 3 14-1,-2-2 3 1,-6 2-5-6,-5 0 1 6,-12 4-19-2,-3-4-4-1,-1 4-8 1,1-1-5 0,-3 2-3 0,6-1-4 0,0 2 0 0,1 1-9 0,0 0 8 0,0 1-10 4,6-1 10-4,-8 3-1 0,3 0 1-3,2 0-5 3,-1 0 1 0,0 4-2 0,-2-2-5 0,2 1 3 0,-4 0 1 1,2 0 3-1,-2 0 4 0,5 0 3 0,-3 0 5 0,-3 3 0 0,6-3 8 0,-8 0 3 0,5-2 15 0,-1 3 5 2,-2-4 15-3,-1 2 7 2,-1-2 0 0,2 2 0 0,-5-1-7-4,2-3-3 3,-5 4-8 0,2-1-2 3,-4-2-5-4,-4 1-9 0,-1 0-4 2,-1-1-5 1,-8 2-4-4,-3-3-8 1,-8-1 1 1,-5 2-7 0,-7-2-2 1,-5 0-1-1,-12-2 0 0,-8 2 5 3,-7 0 2-5,-15-1-13 1,-5 1-17 1,-11 1-58 0,-9 1-81 0,-7 1-104 1,-8-2-117-1,-10 4-168 0,-7-2-238 0,-6 6-131 0,-5-4 94 0,-8 2 196-1,-13-7 243 2,-6-7 241-2</inkml:trace>
    </iact:actionData>
  </iact:action>
  <iact:action type="add" startTime="138369">
    <iact:property name="dataType"/>
    <iact:actionData xml:id="d10">
      <inkml:trace xmlns:inkml="http://www.w3.org/2003/InkML" xml:id="stk10" contextRef="#ctx0" brushRef="#br0">14758 14094 37 0,'15'3'281'3,"-3"-3"202"2,1-3 160-1,-1-2 125 2,-3 0-439-2,5-1-192 1,0 3-79 0,1 1-33 0,3 0-12 0,1 2 1-1,1 2-3 2,5-2-7-2,-3 2-5 1,1 1-1-1,4 0 0 0,3 0-2 2,-3 2 6-1,4 0 9-2,3-2 14 2,-4 1 10 1,7-3 9-1,-3 2 6-1,4-1 1 2,2 2-3-1,-1-4 4-1,1 2 1-1,2-1 4 8,0 1 0-10,5-2 1 5,1 3 2-1,4-1-1 0,-3-2 1-3,8 1 3 3,-2 2-3 0,-1-2-2-1,4 1-8 1,-2 1-4 1,4 1-9-2,0-2-6 3,4 1-1-2,-1 1-9-3,3 1-7 3,5 1-4-1,0-3 3 3,-2 1-2-2,4 2-1-1,3-1 2 2,-2-2 0-4,4 1-5 3,1 0-2 0,3-1 0-1,0 2 2 1,2-3 6 0,3 1 9 0,-3 0 13 0,2 1 11-1,4-2 9 1,3 0 3 0,1 0 1 0,5-2-2-1,-2 0-3 1,1 0 3-1,5 0-4 2,2 1-2-2,0-1-2 1,0 0-4 0,4 3-8 0,1-3 2-1,2 2-9 2,1-1-5-2,-1 2-2 1,3 0 1-1,-6 0 2 1,4-2 13 0,-1 4 0 0,0-2 8-1,0 0-3 1,-4 0 1 1,4 2 1-2,-3-4 9 0,-2 4-7 1,2-4 0 1,-6 3-4-2,0-2-1 0,-3 1-2 1,-2-2 13 2,-1-1-1-2,-4 2-3-3,-4-2-4 5,-4 0-9-2,-6 0-8 0,-3 0 7-3,-5 0-1 3,-2 0-1 0,-5 0-4-1,-4 0-5 1,-5-2-9 0,-6 2-2 0,-6 0-9-1,-4-1 3 2,-8-2-1-2,-2 3 0 1,-5-2 1-1,-6 1 4 1,-4-2-4 2,-3 3 5 0,-2-1 4-6,-6 1 4 3,0-2 4 3,-2 2 2-2,-1 0 1-1,0 0 2 1,0 0-10 0,0 0-9-1,0 0-20-1,0 0-32 2,-1 0-59 0,1 0-80 0,-3 0-116 0,3 0-135-1,-3 2-139 1,1-1-170-2,-5 8-230 3,-4 0-14 0,-1 6 173-1,-4-1 233 0,1-4 261-2,-2-7 224 0</inkml:trace>
    </iact:actionData>
  </iact:action>
  <iact:action type="add" startTime="149572">
    <iact:property name="dataType"/>
    <iact:actionData xml:id="d11">
      <inkml:trace xmlns:inkml="http://www.w3.org/2003/InkML" xml:id="stk11" contextRef="#ctx0" brushRef="#br0">7499 16299 35 0,'4'3'336'3,"-1"-1"284"3,-6-4 249-2,2-6 215 2,-2 2-429-2,3 0-340 1,4 2-168 0,2 1-105 0,2-2-61-2,7 4-18 5,3-4-68-3,3 3-33 0,1 0-13 1,3 2-9-1,2-2-2 1,-1 2 72-2,6 0 39 1,-2 0 19 0,6-2 14 0,0 2 6 1,2 0 3-2,3 2-1 1,6-2 3 1,3 2 1 0,3 0 1 1,5 0 1-3,5-2-3-1,1 0 4 2,0 0-3 0,8 0 4 3,-2 1 6-6,0 3 1 4,6-3 3-1,2 4 2 0,5-4 5 0,5 5 4 0,-1-2 19 0,5-1 17 0,3 2 16 0,2 0 13 1,3-2 6-2,2 2-5 3,6 0-2-3,0-1-8 1,4 2-11 0,6 2-18 1,2-2-9 3,5 1-8-2,11 1-1-3,4 1 0 1,5-1 10 3,11 5-4-2,1-2-4-2,11 2-10 1,-2 1-6 0,0-2 3 0,-5 0 2 1,-4-3 4-1,-3 3-2 0,5 0 6 0,-4-2 7 0,7 1 6 0,3-4-2 0,3 0 6 1,2 3 4-1,7-5-9 2,-1 1-2-1,0 0 6-4,4-3-4 3,1 4-2 2,-3-3 8-3,3-1 1 3,0 1-8-5,1-1 7 6,-6 0 4-2,3-1-1-2,-3 1-4 0,1-2 4 1,-4 1-5-1,-4 1-8 1,-1-3-6 0,-2 0 3 5,-1 0-3-6,-7 0-3 2,-1-3 0-3,-4 1-2 2,-9-2-3 0,0 2-3-1,-7-1-4 1,-6-1-3 0,-4 1-5 0,-8 0-1 0,-8-3-4 0,-6 1-1 0,-11-1 0 0,-5 0 2 0,-10 1 2 0,-4-1 1 0,-3-1 13 1,-11-2 5-1,-7 1 9 0,-5-1 1 1,-5-1 4-2,-8-3 1 1,-4 3 0 0,-6-4 1 0,-1 2 2 0,-5-3 4 1,-5 1 0-1,-2-2-9 1,-6-1-8-2,1-4-11 1,-8 0-13 0,-3 1-20 0,-7-4-26 0,1-2-32 0,-9 1-25 1,-2-3-25-1,-8-2-6 0,-3-1 12 0,-7-1 17 1,-6-2 19-2,-5 0 20 1,-4 1 15 0,-6-2 11 0,-3 2 9 1,0 0 4 0,-5-2 5-2,-3 2 1 1,-7-2 5 0,1-1 2 0,-9 2-1 0,1-3 1 0,-5 2-3 0,-4 2-11 1,-1-3 0-1,-6 4-1 0,-1 0 2 2,-6-1 3-4,-5 3 2 3,0 1-1-1,-6 0 3-1,-1 1 1 1,-3 3 7 1,-2-1 3-1,-3 3 4 0,-1-1 0 0,-8 1 2 0,3 4 2 0,-4-1-4 0,-1 0 0 1,-4 2-1-2,-1 0 2 6,-5 0-4-8,-2 3 1 2,1-1 1 5,-3 3 2-8,-5-1-4 6,4-2-2-4,-4 4 2 4,-1-2 4-2,-1 2 0 0,0-2-2-1,0 0 3 3,1 1 4-1,-3 0-4-4,2 2-1 3,2-4 5 2,-4 3 5-2,1 1 1-2,2-2-1 2,2 4 5 3,-2-3 2-3,-2 2 0-1,1 0-6 4,-11 0 5-2,-9 3 8 0,-8-2-7-1,-6 3 1 1,-1 3 4-1,-1 0 0 0,8 6-7 1,6 2 4-1,5 2-4 3,4 5-5 0,6 2-6-7,-2 4-4 4,-2 6 0-2,5 6-8 2,0 5 2 2,-1 4 1-2,5 5 1-2,3 2-12 4,4 5 7-1,2 2 3-3,6 3 0 5,7 5-9-4,5 4 4 2,7 3-4-3,8 3-4 1,10 0-4 4,6 3-7-4,9-3-11 0,12-1-14 2,11-1-16-2,14-2-15 1,7-3-11 0,15-2-3 0,16-6-4 0,7-7 6 0,12-4 13 0,13-5 18 2,13-3 18-3,11-7 34 2,15-1 34-2,18-9 35 1,11-1 25 0,14-9 18 0,17-6 6 0,12-3-12 1,13-5-23-1,13-3-14 1,10-3-7-1,9-3-15 0,11-1-2 0,6 0-1 0,12-2-10-1,4-1-8 1,6 2 7 0,3 3-8 3,5 0-5-3,0 0 2-1,7 4-39 3,1 0-77-1,9 4-93 0,3 0-163 0,9 6-297-1,3 5-230-1,-6 6 40 1,-12-2 160 2,-19 2 237-4,-19-8 266 5</inkml:trace>
    </iact:actionData>
  </iact:action>
</iact:actions>
</file>

<file path=ppt/ink/inkAction1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3:17:04.481"/>
    </inkml:context>
    <inkml:brush xml:id="br0">
      <inkml:brushProperty name="width" value="0.05292" units="cm"/>
      <inkml:brushProperty name="height" value="0.05292" units="cm"/>
      <inkml:brushProperty name="color" value="#FF0000"/>
    </inkml:brush>
  </inkml:definitions>
  <iact:action type="add" startTime="2947">
    <iact:property name="dataType"/>
    <iact:actionData xml:id="d0">
      <inkml:trace xmlns:inkml="http://www.w3.org/2003/InkML" xml:id="stk0" contextRef="#ctx0" brushRef="#br0">4255 3088 32 0,'37'6'297'4,"6"-9"219"3,-4-2 112-2,9-7 89 0,1-2-432 0,11 1-255 0,4 0-82 1,3 2 40-1,6-1 18 0,6 0 10 0,3 1-5 2,7 0-7-2,1 1 0 0,1 1-1 0,4-1-1-1,2 3 2 6,0 1-2-7,2 2 1-1,5 1 0 4,3 1-3-1,-1-1-5 0,6 2-2 0,1-1-12 0,6 2 3 0,3 0 10 0,1-3 19 0,2 2 17 0,8-1 26 0,1-2 18 1,6-1 14-1,2 2 7 1,3-3 2-2,3 2 7 1,2-4-2 0,3-1 2 0,4 0-10 0,1 1-1 1,4-1-12-1,1-2-16 2,4 1-16-3,4 1-10 1,1-2-8-2,8 1-10 5,-1 1-6-3,1-1 0-1,7 0-1 1,3 1-16 3,4-1 1-3,8 2 5 2,11-2-3 1,6 0 6-3,9 0 15-1,-3-1 9 0,1-1 7 1,-11 3 12 0,-6-2 1 1,0 1-4-1,3 1-7-1,-2 1-13 1,-1-1-10 0,4 2-6 0,3-1-10 2,0 2 2-2,0-2-1 1,5 4-1-4,0-2-1 4,2 0-1-1,4 3-4-1,-1-2 8 2,1-1-6-1,4 2-1 0,0 2 7 1,1-2-3-1,0 1-5 0,3-2 0 0,1 1 2 0,2 1 0 0,1-3 9 0,1 1 8 0,1 0 14 0,3-2 10 3,-1 4 9-3,4-3-2-1,-1 2 6-1,0 0-4 5,4 1-9-3,-4 0-5-3,2 0-4 5,4 3-6-1,-2-3-1 0,0 2-3-2,1 1-1-1,4 0-2 6,-1 0-5-4,-1 0 1 0,2 1 0-4,-1 2-1 5,-4-2 5 1,2 4 0-1,-2-2 1-1,-5 1 2 0,4-3-1-3,-2 5 2 4,-2 0-1-1,-4 1 3 0,2-2-4 0,-4 4-2 0,0-1-2 0,-6 1-2 1,0 1 0-1,-6 1-5 0,-2 2 5-1,-2-2 5 2,-2 3-4-1,-2 2 2 0,-1-2 8 0,-2 2-11 0,-3-2-7 1,-3 1 3-1,-5-1-7 0,-7 2-6 0,-4-5 9 0,-5 0-2 0,-13 1 7 0,0 0 14 0,-7 0 9 1,-8 0 3-2,-8-2 4 1,-11 1-5 4,-5-2-5-5,-9 1-12-2,-6-4-5 6,-15 2-6-3,-8 0-1-2,-10 0 0 3,-4-2 3 1,-12-2-3-1,-7 0-14-1,-6-2-47-4,-9 0-77 7,-10-2-112-4,-13 0-176 3,-5 0-281-5,-8 0-294 2,-5 0 21 4,-10 0 175-4,0-2 262 2,-3-4 289-2</inkml:trace>
    </iact:actionData>
  </iact:action>
  <iact:action type="add" startTime="30531">
    <iact:property name="dataType"/>
    <iact:actionData xml:id="d1">
      <inkml:trace xmlns:inkml="http://www.w3.org/2003/InkML" xml:id="stk1" contextRef="#ctx0" brushRef="#br0">23732 4492 21 0,'4'-7'222'4,"2"-2"180"0,-2 1 162 2,1-6 133-2,4 2-333 1,-3-1-161 1,3 1-85-3,4 0-62 3,0 0-33-1,4 1-20-1,1 2-10 1,1 1-7-1,2 0-2 1,-1 3-1 0,-1-1 2-1,2-1 4 2,1 1 8-2,0 2 16 1,2-2 25 0,-2 2 19-1,1 1 12 3,2-2 10-5,-3 3 3 4,5 1-11-2,-1 1-1 2,0 0 1-2,3 1-1 0,2 1-5 2,2 3-1 6,2-4 0-12,2 5 4 1,5-1 2 5,2 0 10 1,4 1 8-2,1 1 14-2,2-1 14 1,7-2 11 1,1 2 9-2,7-5 8 3,1 2-11-2,6 0-14 2,2-3-11-2,10 1-13 1,0 2-12 0,8-3-2 0,1 0 2 1,6 0 5-2,3 0 6-1,5 0-9 3,4 0-8-3,4 3-11 5,3-3-10-4,1 0-3-1,6 5-7 2,-2-4-1 0,5 4-3 0,-2 1-3 0,-2 0-3-2,5 0 0 3,-3 0 1-1,-3 1 1 0,-2-1-1-1,0 5-3 1,-1-4-3 2,-8 1-2-2,2 2-9-2,-10 0-7 0,-1-1-9 5,-7 2 1-4,-5-1 0-1,-9-1-8 4,-3 3-1-2,-3 0-1-1,-7 0-2 0,-1 0-11 0,-11 2-18 1,-1-3-77 0,-8 5-115-1,-4-5-123 1,-7 2-168 0,-2 1-262-1,-9 1-292 1,-6-2 20 0,1-1 179-1,-16 0 264 4,1-10 303-6</inkml:trace>
    </iact:actionData>
  </iact:action>
  <iact:action type="add" startTime="31817">
    <iact:property name="dataType"/>
    <iact:actionData xml:id="d2">
      <inkml:trace xmlns:inkml="http://www.w3.org/2003/InkML" xml:id="stk2" contextRef="#ctx0" brushRef="#br0">2229 5341 17 0,'2'9'209'5,"-2"-9"169"0,0 0 113 1,0 0 92-1,11 0-330 0,4 0-158 2,3 3-71-2,7-1-11 0,5 1-2 0,5 0 1 1,3 1 1-1,3-1 2 0,6 3 6 1,3-1 4-2,2-2 3 1,0 0 6 0,3 3 15 0,2-2 22 0,1-3 18 2,3 1 15-4,3-2 12 2,2 0-1 0,5 0-7 2,4-3 0 0,4-1 2-2,0-2 3 0,5 0 4 1,6-1-1-5,-1 0-7 5,5 0-13 1,3 2-24-1,2-1-14 0,2 2-10-5,2-2-8 4,-1 1-2 3,4 2-1-3,1-1 6-1,3-1-1-1,2 2 3 5,0-1 2-3,1 0-8-1,0 2-2 0,5-3 0 2,-2 4-5-1,0-1-5 3,1-2 3-3,2 2-5-4,3 2-7 6,1-2-2-2,2 0-6 0,2 0-9 0,2 2 0 0,-2-2-1-1,3 2-2 2,1-2-1-1,0 1 1 0,-3 1 1 1,2-3-1 0,0 1 7-3,1 1 5 3,-4-4 8-1,1 3 2 0,-1 0 8 0,-1 0 3 0,1-2 1 0,-6 4 0 3,4 0 2-2,-4 0-2-1,1 0-3-1,-1 0-7 0,4 0-9 2,-7 2-3-1,4 0-5-1,-5 2-3-1,2-2-1 6,0 3 2-5,-6-4-3-1,-1 4-3 5,0-2 0-4,0 1-2 1,-4 0 6-1,0-1 1 3,-4 2-12 1,5 1-2-2,-2-4-4 0,5 4-2-5,0-2 5 8,-2 2 8-4,1 0 5 3,5-2 2-1,-1 2 5-3,6-3 2 7,-2 0 3-5,0 0 3-2,-2-3 2-1,-3 0 3 1,-10 0 0 4,-2-3 10-4,-6-1 5 2,1-1 1-2,-5-1 0 0,3 3 0 1,0-3-3 1,0 2-6-2,-3-2-2 2,0 2-7-1,-1-3-9 0,-3 4-5-1,2-1-2 2,0 2 1 0,-4-2 6-1,0 0-2 0,-1 2 2 0,-6 1-4 0,0-2 2 0,-1 1-2 0,3 1 1 0,-1 1 6 1,0-4 8-1,1 3 1 0,-1-1-1 0,-4-2-3 0,-2 2-3 0,1-2-1 0,-3 3-3 0,2-4 2 1,1 1-2-1,-4 2 1 2,0 1-5-4,-5-2-2 1,-1 1-4 4,0 0 1-4,-1 2-2 1,0 0 2 2,-1 2-2-3,1-2 2 0,0 2-1 0,0 1 1 4,-1-2-3-2,-3 1-1-5,2 1-1 7,-2 0-2-2,-1 0 1-1,2-2 2-2,-1 1 1 2,0 2 4-1,2-2-1 2,-2 0 1-1,-1 0-2-1,-5-1 0 3,1 3-3-2,-5-3-1 0,2 1 2 0,-1-2-2 0,-3 3 3 0,-1-2-2 0,5-1 6 0,0 2 2 1,1-2-1-1,2 0 2 0,-2 0 3 0,-2 0-5 0,-1 2-5 0,1-2-3 0,-3 2-1 0,0-2-1 1,-2 2 3-1,2 0 5 1,-2-2 7 0,2 2 0 0,1-2-5-2,-1 1 0-2,-2 2-3 6,-2-3-3-3,-2 3-3 0,-2-3 2-2,-2 5-2 5,-4-3 2-4,-1 0-2 0,-3 0 1 1,0-2 3 0,-1 2 5 1,0 0 5-1,-1-2 6 0,2 0 7 0,-5 2-1 0,5-1 1 0,-3-1-6 0,3 0 1 0,-2 0-6 0,0 3-2 1,-2-3-1-1,3 0-9 0,0 0-2 0,-5 0 3 0,2 0 3-1,0 0-4 2,-5 0 6 1,1 0-4-4,-1 0-4 3,3 2 0-1,-5-2-1 0,3 0 1 0,-2 0 0 0,-1 0 0 0,2 0 8 3,-2 0 3-2,4-2-2-5,-3 2 7 7,4 0-2-2,-1 0-10-4,-3 0 0 2,2 0 2 2,6 0-5-1,-4 0 1 1,1 0 4 1,2 0-2-3,0 0 2 1,-2 0-2-2,2 0-1 7,-1 0 3-8,2 0-5 5,-3-3 2-3,1 3 2-1,3 0 0 3,-2 0 1-1,2-1 1 0,-2-1-2 0,2 2-3 0,1-2 1 1,0 0 0 0,3 2 8-2,2-4 0 0,4 4 4 2,-2-2-3-1,5 0 0 0,3-1-6 0,0 2-1 0,4-1-3 1,-1-1 1-1,-2 2 6-1,4 1-6 2,2 0-6-1,-5 1-1 0,8 2 5 0,-3-3-9 0,2 2 10 1,1-1 5 1,5 2 1-5,-1-1-2 6,1-2-1-3,-1 2 0-2,1 0-2 1,-1 0-6 2,-2-2-3 3,3 2 3-7,2 0-1 3,2 0 4 0,1-1 6-1,5-1 4 2,0 3-2 0,-1-3-3-1,-1 2-7 0,5-1-5-1,-3 4-1 1,2-4 2 1,2 4 8-1,4-4 6-1,1 2 2 2,0 0 0-1,0 0-5 0,0 0-7 1,6 2 3-1,0-4 5 0,3 1-1 0,5 1 8 0,3-3 0 0,4 1-9 0,1-1-1 0,3 0 2 1,3-1 0-1,5 1 2 0,7-3 5 0,0 0-3 0,0 1-4-1,5-2 1 2,6-2-3-1,4 0-7 1,1 0-2 1,3 0 5-3,5 0 0 1,2 0-1 0,4 0 5 0,-2-2 5-2,1 2 1 3,-2 0-8 1,0 1-3-1,3-1 8-1,-3-1 3 0,0 3-1-1,2 0 1-1,-10 2 9 6,1 2-5-7,-2 0-18 4,-3 4-60-1,-5 4-98 2,-3 3-116-1,-7 0-136-3,-5 7-259 2,-6 3-353 0,-1 5 11 1,-10 1 169-2,-8-4 239-1,-10-5 300 3</inkml:trace>
    </iact:actionData>
  </iact:action>
  <iact:action type="add" startTime="35257">
    <iact:property name="dataType"/>
    <iact:actionData xml:id="d3">
      <inkml:trace xmlns:inkml="http://www.w3.org/2003/InkML" xml:id="stk3" contextRef="#ctx0" brushRef="#br0">2040 6112 16 0,'23'-4'154'4,"5"-4"118"1,0-4 104 2,2-1 60-3,7-2-198 2,3 3-72-1,2 0-33 0,5 0-27 1,2 3-19-1,4 0-6 1,-1 2 2-1,5 1 15 0,5 2 18 1,-2-2 23 0,1 2 14-2,1 0 16 3,3 2 6-6,4-2 0 4,-1 1-18 2,8 0-21-3,2 0-27 1,8-1-25 1,4 4-19-1,3-3-7 0,2 0 0 0,7-2-2 0,3 3 3 1,6 1 7-1,2-3 7 0,7-1 2 0,5 4-2 0,0-4-3 0,10 2-7 0,3-1-5 0,6-1-8 0,1 0-12 1,3-2-2 1,1 1-9-2,3-1-4-1,0-1-8 0,0-1 5 1,3 0-6 0,-1-2-1 0,0 5-8 4,-1-5-1-5,2 5-8 2,-1 2-55-1,-4 2-136-1,-2 4-252-2,-1 8-475 6,-2 4-104-3,-8 2 113 0,-12 0 242 0,-17-8 308-2,-11-12 286 4</inkml:trace>
    </iact:actionData>
  </iact:action>
  <iact:action type="add" startTime="37635">
    <iact:property name="dataType"/>
    <iact:actionData xml:id="d4">
      <inkml:trace xmlns:inkml="http://www.w3.org/2003/InkML" xml:id="stk4" contextRef="#ctx0" brushRef="#br0">13321 6235 5 0,'13'0'134'4,"-1"-3"107"2,-1-4 86-3,2-2 85 2,5 1-192 0,0-3-62-1,1-1 2 1,6 2 6 0,-1 0-6 0,5 0-33-1,1 1-37 1,1 0-18 1,2 2-13-2,5 1-5 0,1-2 3 1,3 2-2 0,0 2-2 0,5-2-3-1,1 2-12 1,1 0-6 0,1 1-5 0,1 0-5-1,3 3 0 1,2-2 5 0,2 0 10 1,0 2 5-2,4 0 2 1,2 0-5 0,4 0-4 0,1 0-7-1,-1 2 4 1,6 0 7 0,-2 0 10 0,-2-1 2-1,6 2-1 1,-1-1-5 0,3 0 2 0,3 2 8-1,3-2 13 1,1 0 9 0,1 0 13-1,3 0 3 1,1-2-3-1,4 2-8 2,3-2 0-1,0 0-3 0,0 0-7-1,4 0-10 1,3 0-2-1,4 0-15 1,0 0-8 0,0 0-10 0,0 0-5-1,4 0-2 1,-4 2-2 0,8-2-2 0,-4 1-2-1,4-1 0 1,0 3-6 0,1-3 2 0,6 2-4-2,-1-1-2 4,3-1-2-4,1 3 3 5,1-1 3-4,4-2-1-1,-1 2 4 1,1-2 5 2,6 0 1-2,-1 0-6 1,1 0 4 0,2 0-2-1,2 0 0 1,-1 0-1 0,1 2-3 0,2 0-1 0,1-2-1-1,2 4 2 0,2-1-8 2,0 0 4-1,4 0 4-2,4 2-1 3,1 1-8 1,3-2 4-2,-3 2 1-1,4-3 0-1,-1 5-8 4,2-1 3-4,1-1 3 0,-1-2 3 3,-1 3-3-1,3-1 7-1,-1 1 4 1,-1-4 10-1,2 3-3 2,0-2 7-2,5-1 7 1,-2 1-2 0,1 1-8 0,0-4 3-1,1 4 2 1,2-3-12 5,-2-1-1-10,1 3 1 3,0-2 0 3,-2 2-9-2,5-2 4 2,-4 1 4-3,4 0 3 3,-5 1-8-1,2 2 1 0,-6-2 2-2,-3 3-1 3,-4 0-6-1,-4 1 5 0,-4 0 2-1,-6 0 3 1,-1 2-9 0,-8-2 0 0,-7 3-2-1,-3-4-5 1,-10 3-4 0,-2-1 6 0,-13 0-2-1,-3 0 0 4,-9-1-1-5,-5 1-2 3,-7-4-5-1,-6 2 1-4,-7-1-2 5,-1-3-35-1,-8 1-65-1,-8 0-93 1,-3-2-116 0,-4-2-141 0,-6 0-190 0,-8 0-187-1,-6 0-48 1,-3 0 133-2,-12-6 209 4,-4-6 244-2,-10-7 201 0</inkml:trace>
    </iact:actionData>
  </iact:action>
  <iact:action type="add" startTime="39091">
    <iact:property name="dataType"/>
    <iact:actionData xml:id="d5">
      <inkml:trace xmlns:inkml="http://www.w3.org/2003/InkML" xml:id="stk5" contextRef="#ctx0" brushRef="#br0">1874 7450 2 0,'9'-5'98'4,"2"-1"104"1,0-5 82 0,3 1 42 0,1-1-106 1,6-1-58-2,1 1-35 2,6-2-5-1,4 2-17-1,5-4-16 3,3 3-81 0,6-2-41-2,2 3-17 0,1-2-9 1,2 2 0-1,-2-2 57 0,6 3 23 1,-1 3 10-2,4 0 5 2,2 1 3-2,1 1-2 2,1 0-5-2,2 2-2 3,1-1-3-3,4 3-2 1,-1-4 0 0,3 4 1 0,1-2 4 0,3 1 4-1,2 1 8 1,-2-2 7 0,4 1 9 1,0 1 7 0,1-4 9-2,2 2-3 2,1-1 4-1,7-1-1 0,-1-1-6 0,1 3-6-1,0-1-6 3,3-1-12-3,1 2-12 4,3-3-8-3,6 2-5 0,-2-1-6-3,1 2-3 6,2-1 0-6,0 0-4 6,6 2-3-2,0-4 2 0,0 1-1-2,2 0 5-2,0-1 4 6,0 0-1-3,4 0 6 0,0 0 5 0,1-2 4-1,-3 1 9 1,4-2 1-1,-2 1-3 1,1 1-1 1,-1 1 6-1,-1-3 6 1,1 2 7-2,3-1 4 0,-4 3-2 2,3-1-11 0,1-4-9-1,-4 6-9 0,4-2-6 0,0 2-2 0,-1-2-2 0,4-1 2 0,-3 2 0 0,1-1 1 0,-1 0-3 0,-3 1 0 1,1 2-2-1,-3-3-1-1,0 2-1 2,-2-2 0-1,5 1-3 0,-4 2 2 0,2-1-3 0,-3 2 2 0,0-3-4 0,-2 4-1 1,2-1-3-1,0 0 0 2,0 1 1-1,-5 1-8-1,5 0-1 1,1 0-2 0,5 1 0-1,0 1-4-1,0 0 12 2,3-1-1 2,1 2-1 0,4-1 3-3,1 1 4 0,1-3-1 3,-4 3-1-2,-2-1 1-4,-7-2-3 3,-8 1 0 1,-1-1 1-2,-4 3 1 2,-1-3-2-1,0 2 0 0,4-2 2 0,-2 0-3 1,2 1 2-2,0-1 5 2,-4 0-4-1,6 0 1 0,1 0-1 0,5 0 0 0,-4-1-1 0,0-4 2 0,5 4-5 0,-1-4 2 1,3 2 0 0,-2-3-2 0,0 2 3-1,1-2-1-2,1 1-2 3,-1 0-1 2,4 1 0-6,0 0 1 2,-2 0 0 4,2 1 1-3,0-2 0 0,4 3 1-2,2 0 0 1,-1 0 0 3,2 2 0-1,-2-2-2-4,5 2 1 4,1 0 4 0,-1 0-1 1,1 0 1 0,5 0 1-5,-1 2-1 3,3-2-3 1,-4 2 0-1,4 0 2-2,0 0-1 2,-1 0-2 0,4 1-3 1,-3-2-1-1,3 1 3 0,0 1 0-1,1-2 2 2,3 1-1-1,-1 0 3 0,4 0-1 0,1 0 0 0,-1 2-4 1,6 0 7-1,-1-2-1 0,4 3-1 0,3 0-3 0,3-4 3 0,-1 6-1 0,5-3 2 0,1-1-3 0,4 2 6 0,-3-1 2 0,8 0-4 3,4 0 0-5,0 0 5 2,5 2 3 0,2-3-5 2,0 3 6 0,2 0 2-5,-1 0-10 1,3 0-3 6,-2-1 4-5,5 1-4 0,-5-1-1 0,-1-2 7 4,3 3 1-4,-3-2-5-1,-6 2 4 5,1-1 3-3,-3 1-3-3,-8 1-4 7,-2-1 3-6,-6 0-1 2,-9 2-7 0,-6 1 3 0,-7-2 10 0,-8 1-3 0,-3 2-15 0,-12 1-54 1,-11-2-81-2,-7 1-109 2,-7 2-140 0,-4-2-146-2,-11 2-111 1,-5 0-1 0,-12-3 121 0,-17-1 173-1,-10-5 174 1</inkml:trace>
    </iact:actionData>
  </iact:action>
  <iact:action type="add" startTime="40816">
    <iact:property name="dataType"/>
    <iact:actionData xml:id="d6">
      <inkml:trace xmlns:inkml="http://www.w3.org/2003/InkML" xml:id="stk6" contextRef="#ctx0" brushRef="#br0">2026 8088 16 0,'16'3'164'4,"4"-6"88"2,2-3 80-1,8-5 94 0,9-2-258 1,8-4-30-1,6-1 39 1,9 0 11-1,10 0-9 0,7 0-19 0,7 4-11 0,4-1-10 0,2 3-8 0,4 0-11 0,6 4-14 0,3 1-8 1,7 2-7 1,3 1-1-4,6 4 0 3,2 0-1-1,7 0-8 0,5 3-5 0,3-3 0 0,6 0-5 0,4-5-1 0,4 1-3 1,0-2-3-1,2-2-5 0,2-2-11 0,-1-2 4 0,2-3 2 0,-1-1 4 0,1-2-8 0,-2 0-2 1,0-1-7-1,-2 2-13 0,-4-1-20 0,-1 1-1-1,-5 1-4 2,-2 0-9-1,-5 4-69 0,-7 2-153 0,-6 7-269 3,-6 3-370-2,-8 7-60-2,-8 5 132-3,-19-1 244 5,-11-6 281-1</inkml:trace>
    </iact:actionData>
  </iact:action>
  <iact:action type="add" startTime="42849">
    <iact:property name="dataType"/>
    <iact:actionData xml:id="d7">
      <inkml:trace xmlns:inkml="http://www.w3.org/2003/InkML" xml:id="stk7" contextRef="#ctx0" brushRef="#br0">10512 10438 19 0,'-42'-12'241'6,"-13"-9"240"0,-9-7 209-1,-2-3 193 2,5-4-304-3,-3 1-211 3,-1 3-139-4,5 1-81 3,-3-1-60-1,-1 2-40-1,3 4-22 0,-3 0-19 2,-5 1-10-2,1 2-5 0,-8-1-5 1,0 6-5 0,-6 3-3 0,1 1-8 0,-7 2-15-1,-1 2-16 2,-5 3-20-1,-3 0-24-1,-4 3-15 1,1 2-12-1,-5 2-8 2,0 4 3-3,-6-1 11 3,1-1 8 1,-8 3 21-4,-2 0 26 0,0 0 23 3,-6 3 22-1,1-2 27 0,-8 3 33-1,-5-1 31 3,-8 4-19-2,-8-2 6 1,-5 2 9 1,6-3-9-1,-4 2-12-3,3-3 37 1,-2 1 11 1,-1 2-3 2,-1 0 4-3,-1 2 4-1,-2 2 7 7,3 2 2-5,-3 4-7-4,4 2-19 5,-2 6-20-1,-1 3-23 0,2 4-15 0,4 7-18 0,1 2-2 0,1 6-2 0,0 2 3 1,9 5-2 0,-2 2 2-2,6 1-2 1,5 5-5 0,2 0 0 0,6 2 0 0,3 3 1 0,8-1 2 0,5 4-2 0,11 2-3 0,7 0-1-1,5-3-3 2,8 1 2-1,11-7-7 1,8 2-7-1,5-2-6 1,12-1-11 1,7-4-12 0,11 0-10-1,8-4-9-5,9-5-1 5,8-1 7-1,10-6 13 0,8-2 19 1,7-5 31-1,12-1 35 0,5-1 28 0,13-5 23 1,6 0 16-2,11-6 0 1,2-3-11 0,14 0-14 0,3-5-10 0,12 0-19 0,3-2-17 0,9-1-9 1,5 2-3-1,10-2-2 0,-2 0-2 0,14 1 5 0,-3-4 3 0,13 1 0 0,-2-3-18 0,10 1-9 0,4 0-11 1,1-2-9-1,7-3-15 0,7 3 3 2,2-3 6-3,3-1 4-1,2-2 3 5,2-2 13-3,6-1 2 1,0-2-2-5,7-5 10 6,2 0-1 1,1-1 10-5,3-6 27 0,5-3 18 3,1 0 17-1,6-5 17 2,2-2-2-3,-3-4-13-1,1-5-5 6,6-4-13-4,-5-2-11-3,0-3 2 4,3-4-9-1,-2-1-8 0,-5-1 0 0,2-3-15 1,1 1-7 1,6-8-3-1,2-2-3 0,1-4 1 1,0-8 10-2,-12-1-2 0,-21 1 8 1,-13 4 0-2,-21 2-8 2,-15 4 2-1,-14 0 3 0,-13 0-1 0,-12-3 3 1,-13-2 5-2,-17 3 2 3,-9 0 0-2,-18 0 6-3,-7 0 6 5,-17 7 6-2,-7 0 4 0,-12 2 2 2,-12 1-12-5,-4 1-12 6,-14 1-27-2,-9 4-28-4,-7-1-28 3,-16 1-25 3,-13 6-15-4,-11 2-2 2,-16 1 13-1,-11 2 12-3,-13 6 17 4,-12 4 17-1,-18 4 13 0,-11 4 1 2,-26 5 6-1,-20 3 10 3,-29 7 0-3,-23 6 10-2,-20 11 10 1,-12 8 9 0,-13 13-1-1,-10 13 3 2,-8 11-25-1,-8 18-59 0,-8 9-99 0,-14 20-95 0,-9 18-204 0,-14 25-269 0,0 22-25 0,-10 23 124 0,0 12 170 0,1 7 227 0</inkml:trace>
    </iact:actionData>
  </iact:action>
  <iact:action type="add" startTime="44662">
    <iact:property name="dataType"/>
    <iact:actionData xml:id="d8">
      <inkml:trace xmlns:inkml="http://www.w3.org/2003/InkML" xml:id="stk8" contextRef="#ctx0" brushRef="#br0">17240 11687 55 0,'-45'-3'294'3,"-2"-10"176"3,2-7 146-2,1-4 133 2,6 1-468-2,-2 0-81 0,6-1-9 1,4 4 9 1,3 2-7-2,6 0-18 1,2 5-24 0,6 2-30 0,2 2-42-1,5 0-24 1,1 3-37 1,1 3-63-2,4 3-49 0,0 0-30 1,4 3-11-1,1 3 7 1,5 3 41 1,5 5 33-3,0-2 25 3,8 3 16-1,4 3 13 0,5-1 9-2,5 1 8 2,5 3 8 0,0-1 3 2,9-3 8-3,1 1 23 0,4-5 27 1,8 3 40 2,4-8 40 0,9-2 23-6,5-3 2 4,7-3-14 1,3-3-27-4,7 2-28 3,0-8-15-1,8 5-7 2,-1-6-13-1,6 1-5-1,-1 1-11 0,7-2-12 2,-2 0-17-1,1 3-12 0,2-2-12-2,0 2-9 3,0-1-6-1,-6 2-6 0,3 1 5-1,-7 1-7 4,-2 2-21-3,-6 4-63-2,-6 5-89 2,-3-2-126-3,-3 7-169 4,-11 4-238 0,-3 4-195-3,-4 8 5 1,-14 5 166 1,-10 3 236 0,-13-2 256-2</inkml:trace>
    </iact:actionData>
  </iact:action>
  <iact:action type="add" startTime="51612">
    <iact:property name="dataType"/>
    <iact:actionData xml:id="d9">
      <inkml:trace xmlns:inkml="http://www.w3.org/2003/InkML" xml:id="stk9" contextRef="#ctx0" brushRef="#br0">24516 8967 4 0,'-1'6'162'2,"-3"-6"162"3,1-2 140 0,0-4 129 1,3-1-209-3,3 0-150 2,0 4-73 1,1-2-52-1,-3 2-42-1,6-2-36 0,0 4-31 1,1-4-17 1,-1 5-4-2,3 0-2 1,-2 0 2 1,3 0 7 0,0 0 8-3,0 2 16 1,2 1 22 2,-2 0 24-2,4 0 16 0,-3 0 15 3,1 0 7-5,2 2-8 4,1-1-8-3,2 2 3 3,0 0 7-1,3 0 2-1,3 0 15 1,-2 3 17 0,8-3 10 0,-3 1 6 1,8-1 1-4,4-2-5 4,4 2-7-1,4-4-18 0,5 1-16-2,5 0-8 3,0-2-7-1,10-1-13 0,2 0-7-1,-1 0-6 1,6 0-12 0,1-1-12 0,1-2-5-2,-2 0-7 5,1 1-7-1,0-1-7-5,-5 2-2 0,1-1-1 4,-4-1-1-1,-7 3-6 2,1 0-11-4,-3 0-47 0,-6 3-86 3,-5-1-97-1,-4 2-106-1,-9-2-111 1,-3 4-132 0,-7 1-88-1,-8 1-47 1,-5 2 107-2,-8 2 173 3,-9-4 201 1,-9 1 159-4</inkml:trace>
    </iact:actionData>
  </iact:action>
  <iact:action type="add" startTime="52673">
    <iact:property name="dataType"/>
    <iact:actionData xml:id="d10">
      <inkml:trace xmlns:inkml="http://www.w3.org/2003/InkML" xml:id="stk10" contextRef="#ctx0" brushRef="#br0">2163 10070 27 0,'0'0'168'5,"11"-5"100"0,1-2 68 2,1-4-6-3,2 0-200 1,6-2-78 2,4 0-22-1,5-3 1 0,1-2-4 0,8 0-10-4,0 0-10 4,4-1-7 0,-1 2-3-2,3 0 0 1,-1 3 7 1,4 1 4 0,-3 1 1-3,-2 0 5 2,4 1 3 1,-1 4 4-2,-2 1 6 1,4 0 10 0,4 1 9 0,-3 0 4 1,5 1-4-1,-2 2-4 0,6 0 2 0,0 1-5 0,0-2 3 1,2 1 1-2,-1 1 1 2,1-2 2-1,1-1-5 0,5 0 5 0,-3-2 5 0,2 2 5 0,1-2 1 1,2 0 25-1,0 0 9-1,1 0 5 2,-1-2 5-1,-1 1 10 0,2-2-9 0,2 3-8 0,2-2-2 0,2 1-1 1,0-2-9-1,3 2-12 0,-4 0-8 0,-2 1-7 0,3-1-9 0,2-1-14 0,-2 5-9 0,4-3-6 0,-3 1-4 1,2-1 2-1,0 3 5 0,-3-3 8 0,-1 0 0 0,1 0 3 0,-3 2 2-1,5-1-2 1,-5 2 0 1,-2-1 3-1,1 4-3 1,-3-1-2-2,1-3 0 1,-4 4-3 0,1 0-7 0,1 0-8 1,-2 4-6-2,-1-3-6 2,2 3-4 0,2-1 3-1,-4 0 2 0,2 0 2 0,-5 2 2 1,4-1 3-2,-1-2-1 1,1 2-2 0,-2-4 0 3,0 2-3-3,3-2-2-3,-6 0-4 4,1 1 4-2,-1-1 2 2,2 0-2-1,-5 0 2 0,0 0 2 0,2 0-6 5,-2 0-2-6,-1 3 3-2,3 0-1 3,0 0-1-1,-2-1 2 2,-1-1-1-1,2 4-1-1,-4-2 1 3,2 1 2-2,-4 1 1 0,1-1 0 0,1 0 0 0,-2 1 0-1,-3 0-2 2,1 2 2-1,-1-1 0 0,-1 0-1 4,1-1-2-5,1 0 2-2,-8 1 1 4,4 0 1-1,-2-3 3 3,0 3 1-4,-5 1 0 2,4-4 0-1,-1 4 1-1,0-2 0-1,-2 0 2 5,2 1 1-2,1 1 2-2,-1-1 0 1,2 0-3-3,1 2 0 5,0-2 2-2,0 0 0 0,1 0-2 0,-1-1-2 0,2 0 0 0,-1 0-6 0,1-2-1 0,-4 1 2-1,4 0 0 3,-3-1 3-2,2 2 2 0,0-1 2 0,-2 0-1 0,3 0 3 0,-1 0 0-1,2-1 6 2,-3 2-1-1,-1-4 3 0,3 1-1 1,-2 1 0-1,5-2-11 4,-1 1-4-5,1-2 0 1,6 4 1 0,2-4-1 1,2 2 8 0,-1 1 1 0,1-3-1 0,0 1 4 3,0-1-1-3,1 2-2-1,3-2 1 1,1-2 3 1,4 2-1 0,1-1-1-1,1-2 5-1,0 1 0 4,3-2-7-3,-2 2-1 1,-2 1-4 1,-2-2-5-7,-2 1 0 3,-2 1 2 1,3-1 2 0,-4-1 2 0,-2 2 1 0,2-1-2 0,0-1 1 0,-1-1-3 2,-3 1-6-3,4 1 1 1,-3-1 3 0,2 0 1 0,2 0 4 0,-1 0 9 0,-3-1 2-1,3 2 5 2,-1-2 6 0,-4 0-9-1,-1 2-2 0,5-3-4 0,-5 5-7 0,0-3-3 0,5 1 1 0,-2 0 4 0,1 0-2 3,1 0 3-1,1 0-1-7,-5 1 1 8,1-2-4-3,2 1-3-1,-5 1-2 2,2-2 5-2,2 1 0 3,-3 0 2-3,2 2-1 0,4-2-1 2,-7 2-1 0,4 0 1 0,-3-2 3-2,1 0-3-1,-4 2-2 3,1 0 0-1,0-2-2 0,2 2 2 0,0 0 0 0,2 0 4 0,-2 0-1 0,-3 0-4 2,3 0 0-3,-4 0 2 1,-1 0-3 0,-3 2-2 0,2-2 0 0,-1 0 2 0,1 0 4 0,-2 2-1 1,2-2 7-1,3 2 2 0,-1-2-1-1,5 0-2 2,-4-2-1-1,2 2-1 0,-1-2-4 0,1 2-4 1,-1 0-4-2,-3 0 5 2,5 0 0 1,0-2 2-2,1 2 4-1,3 0 0-1,1-2-3 4,3 2 0 0,-6 0 0-3,1 0-10 1,0 0-1-1,2 0 5 1,-2 0-2 2,4 0 6-3,3 0 8-1,-3-1-2 4,6-2 0-3,-3 3-4 2,-1-2-4-1,0 2-6 0,1-1 3 2,-2-2 0-1,4 1 6-5,2 1 4 6,-3-2 8-2,6 0-3 0,-6 0-3 0,6 0-5 0,-6 0-8 0,0 0 1 0,1 0 4 0,0 0 3 1,4 1 4-1,6-2 5 1,-5 1-5-3,1 0-6 3,-1 0-9-1,-2 2-4 0,3-4 4 0,2 5 5 1,-1-1 3-1,1-1 6 2,3 0 1-2,-5-1-4-3,3 3-8 4,-6-1-4-1,4 1 3 2,-4-2 1-2,3-1 3 1,3 3 4-4,-2-1 2 4,1 1-4 3,1-3-12-6,-3 3-2 0,1 0 0 2,1-1 3 1,3 1 6 0,1 0 12 0,4 0 4-1,-1 0-4-3,-2 0-8 4,0 0-6 0,0 0 0-1,1 0 1 0,1 0 3 1,5 0 3-2,-5 0 3 1,5 0-7 0,-3 0-7 0,0 0-1 0,0 0 1 0,4 0 9 0,-1 0 5 1,0 0 4-1,1 0-3 0,-1 0-5 0,-2 0-6 0,-5 0 1 0,1 1 4 0,5 2 4 0,-4-2 3 0,5 2-1 1,-4-1-6-1,1 2-8 0,-1-2-1 0,-1 1 7-1,8 2 3 2,-5-4 4 1,3 3 3-2,1-2-3-2,-5 2-8 3,0 1 0 1,-2-2 1-1,4 2 5-2,0-1 2 0,1-1 0-1,0 0-4 3,-2 0-6 0,1 1 1-1,-3-2 2 0,6 2 3 0,-2-2 4 0,2 1 5 0,2-2-5 0,-4 1-7 0,2 0-1 0,0 0 5 2,0 0 0-3,3-2 6 1,-1 2 4 0,0-2-7 0,3 2-5 0,-6 0 0 0,4-2 0 1,2 3 6-1,-1-2 2 0,2 1 1-1,3-2-6 2,-3 3-3-1,0-3 1 0,1 1 2 1,5-1 0 1,-2 0 3-4,-3-1-5 2,3 1-6 0,2-3 0 4,-5 1 5-8,3 2 3 6,1-1 4-2,-1-2-2-1,-2 3-3 3,-2-2 2-3,1 0 3 2,0 0 3-4,1 2 3 4,2-2-1-1,-4 0-7 2,0 2-5-5,0-2 2 7,-3 0 0-5,-3 1 5 2,1-2 7-2,-3 1 2 0,-3 1-8 1,-4-4 1 0,-2 4 3 0,-2-2 2 2,-4 1 1-3,1 1 6 0,-3-4-5 2,-3 4-7-1,-5-2-6 0,-7 0 1 0,-4-2-5 0,-3 4-1 1,-7-4 5-1,-3-1 5 0,-5 2 2 0,-4 1 5-1,-4-3 5 2,-3 1 1-1,-3-1-2-1,-6 2-5 2,-1 1-9 1,-3-1-16-3,-11 4-54 2,9-4-112 0,-9 4-149 0,0 0-152-4,0 0-166 2,-12-2-175 2,-10 2-96-2,-8 4 129 4,-7-2 204-4,-8-2 226 1,-6-4 211 0</inkml:trace>
    </iact:actionData>
  </iact:action>
  <iact:action type="add" startTime="55594">
    <iact:property name="dataType"/>
    <iact:actionData xml:id="d11">
      <inkml:trace xmlns:inkml="http://www.w3.org/2003/InkML" xml:id="stk11" contextRef="#ctx0" brushRef="#br0">2544 10814 10 0,'19'-3'154'2,"2"-1"102"3,-2-4 78-1,1-1 76 2,2 0-252 1,3 2-125-3,8-1-12 1,3-1 4 0,0 3-4 0,8-1-7 0,2-1 36 0,5-1 6 1,3 3-13-1,4-1-17-1,0 0-9 1,5 2-17 2,-3 0 0-2,6 2 1 0,2-1 8 2,0 3 4-3,5-2 13-1,-1 1 3 3,2 2 10-1,5-1 6 0,4 1 3 2,3 0-1-1,0 0-1 0,2-3-11-1,3 3-5-4,4-2-4 5,2-2 6-1,5 2 18 0,-2-1 9-1,4-1 9 2,2-1 13-1,1 1-1 1,5 1-1-1,-2-3 2 0,5 1 8 0,0-1 5 0,1 3 9 0,4-2 4 0,3 0 10 0,1 0-2-1,0-1-9 2,2 3-15-1,4-1-15 1,0 3-20-1,3-4-9 0,3 4-9 0,0-2-1 0,5-1-6 0,2 2-6 0,-2 1-4 0,2-4-11 0,2 2-1 1,1-2 2-1,-1-2 4 0,4 2 8 0,-3-1 12 0,0 0 5 0,-1 0 6 0,2 2-1-1,1 1-10 3,-2-2-6-3,3 1-1 2,-3 3-5-1,-1-1-6 0,5-1 4 0,-2 0 3 0,-1-2 2 0,1 4-5 0,2-4-9 1,1 1-5 0,6 1 4 0,-1-1 1 2,5-2 11-3,-1-1 24 1,4-3 17 1,-3 2-3-2,-9-4 1 0,-10 1 1 3,-10 2-9-2,-7-3-7-4,-11 2-2 3,-7-1-4 0,-8 0-3 0,-2 2-1 2,-5-4-2-1,-10 3 1-3,-3 0 0 2,-8 0-1 0,-8 2-3-1,-14 0-8 2,-1 1-11-1,-13 2-1 0,-3 0-3 0,-5 0-6 0,-8 3-3 1,-5 1 1-1,-4-1 0 1,-10 2 4-2,0 0 7 0,0 0 8 1,0 0 1 2,0 0-2-4,0 0-11 2,0 0-15 3,0 0-30-5,0 0-47 2,0 0-99 1,0 0-120-2,-10 2-121 1,-6 1-144 1,2 3-156-2,-4 3-89 2,-2 0 54-1,3 1 162 0,0 1 210 0,7-8 202 1</inkml:trace>
    </iact:actionData>
  </iact:action>
  <iact:action type="add" startTime="87010">
    <iact:property name="dataType"/>
    <iact:actionData xml:id="d12">
      <inkml:trace xmlns:inkml="http://www.w3.org/2003/InkML" xml:id="stk12" contextRef="#ctx0" brushRef="#br0">3484 13918 8 0,'15'-3'141'3,"1"-3"91"2,5-5 61 1,0 2 58-1,3-3-233 0,0 2-71 0,6 0 17 0,2 1 11 1,7-2-1-2,1 3-8 2,6 0 2-2,1 2-2 1,2 3 13 0,-1-4 18 1,1 5 7-1,1 0-4 0,0 1-7 0,2 1-18 0,-1 0-18 0,7 1-17 1,-2 3-11-2,3 0-8 1,2 2 2 1,3 3-4 0,0-2 3-1,5 0 1-1,-4 0-1 2,6 1-6-1,0-2-4 0,3 0-5 0,1 1-6 0,3-2-2 0,-2 1 1 1,4 2 0-1,-4-2 2 0,5 1 0 0,-2 2 1 0,4-4-3 0,2 4 0 0,0-2 1 0,3 0 2 0,0 0 1 1,3 2 5-1,1-2-1 1,2-3-2-2,6 2 0 1,1-5-2 0,1 2-2 0,1-3-1 0,5 2 1 1,-1-2-2-1,4 0 0 0,1 0 0 0,3 0 3 0,0-2 3 0,1-1 5 0,5 2 11 0,1-2 8 0,1 0 6 1,0 0 5-1,2 0-1 0,2 1-5 0,0-1-9 0,0 0-4 0,2 3-3 0,-2-3-10 0,4 3-3 0,-3 3-3 1,5 0-5-1,0-2 1 0,1 3 0 0,0-2 0 0,3 2 0 0,2-1 0 0,-1 1-5 1,7 1 3 1,6-1 2-2,8 0 2 1,5-3-1 3,5 4 7-5,11-4 10 7,3 2 14-10,4-3 9 5,-4 1 17-1,-5-1 12 0,-6 0 0 0,-3 2-3 1,-5 1 2 1,3-3-8-1,-3 1-14-3,2 2-4 0,7-1-8 2,1-1-8 1,0 1-12-1,5 1 3 2,1-3-3-2,2 2-10-1,6-2-2 3,1 0 4-3,2 0-7-1,3 0 0 3,0-2 6-1,4 2-4 0,-2-5 3 3,2 4 12-4,6-4 4 0,-1 1-1 1,5 1 11 0,0-1 0 0,2-2-2 0,6 2-3 0,-5 0 4 0,9-1-6 0,-1 0-4 1,2 0-4-1,0 2 5 0,2-2 8 0,4-1 3 0,-1 3 8-1,4 0 12 2,1-1-5-1,2 1-5 0,-1 3-4 2,2 0-6-4,-3-2-4 3,-1 4-3-1,4-2-3 0,0 2 9 0,0 3-1 0,0-4 1 0,-3 1 5 0,2 1 1 1,-2 0 5-1,-3 0 1 0,3 0 2 2,-4 1 0-1,1-3-10-3,-3 4-3 1,-1-1-8 0,-1 0-7 3,-3-1-2-2,-3 2-3 0,-4-2-9 0,-6 2 3 2,1-1-2-3,-6-4-3 1,-1 1 6 0,-10-1 1 1,-4 0-10-2,-11 0 0 3,-5 0 3-3,-11 0-6 0,-10 0-10 1,-12-1-8 0,-7 1-36 0,-15 0-51 0,-4 0-86 0,-5 0-86 0,-10 0-95 1,-11 1-89-1,-11 4-115 0,-5 2-73 0,-10 1-5 1,-8 4 120-3,-10 3 162 3,-6-2 180-1</inkml:trace>
    </iact:actionData>
  </iact:action>
  <iact:action type="add" startTime="88562">
    <iact:property name="dataType"/>
    <iact:actionData xml:id="d13">
      <inkml:trace xmlns:inkml="http://www.w3.org/2003/InkML" xml:id="stk13" contextRef="#ctx0" brushRef="#br0">2865 14665 60 0,'46'-11'160'3,"1"-2"100"3,8-2 97-1,5 1-93 0,5 1-9 0,6 1-23 0,6-3-35 0,5 3-37 0,4-2-44 0,4 4-45 0,7 2-29 1,4-1-8-1,8 4 0 0,3 0-1 2,1 4-2-4,6 2-9 5,7 1-9-2,4 4-5-5,6 2 1 7,4 2 5-3,7 1 4-1,9 0 11 1,-2 1 2 2,11 1-6-2,5 1-2-3,2 2-4 6,8-2-11-3,3 1-9-3,7-2-1 7,4 1-5-4,4-3-10 1,7 0-5-5,2-4 4 5,6 2 1-1,7-3 14 0,10-3 30 2,1-1 36-3,9 1 30 0,4-6 29 2,8 1 16-2,3-1-5 2,9-1-14-1,2-4-9 0,11 2-24 1,10-3-9 0,24 2-4 0,27-3-2 3,20 0-8-3,8-2-1-5,-6 2-8 5,-20 3-9-1,-12-2-8 1,-2 3-11-1,0 0 5 0,0 0-6 0,4 0 8 0,2 3-4 0,3-3 17 0,2 1 1 0,6 2 12 1,0-1-6 2,-4 1-2-2,-3 1-12-2,-3 4-7-1,-5 1 1 1,-2-2-7 1,-6 4 11 0,-5-2-1 0,-8 2 9 1,-5-1-5-1,-1-1 18 0,-12 1-5 0,-9 2 10 0,-7-4 1-1,-6 2 3 2,-9 1-9-1,-11-4-10-1,-11 1-15 3,-10 0-11-2,-11-2-10 0,-6 0-5 0,-12-2 3 0,-10 2 0 0,-11 0-7-1,-13-2 4 2,-10 2-4-1,-11 0-22 1,-11 0-57-1,-12 2-66 0,-11-2-86 0,-17 4-136 0,-6 1-172 0,-11 2-217 0,-5 1-147 0,-7 2 76-1,-15-4 198 2,-4-6 241-1,-13-8 234 0</inkml:trace>
    </iact:actionData>
  </iact:action>
</iact:actions>
</file>

<file path=ppt/ink/inkAction1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3:17:04.481"/>
    </inkml:context>
    <inkml:brush xml:id="br0">
      <inkml:brushProperty name="width" value="0.05292" units="cm"/>
      <inkml:brushProperty name="height" value="0.05292" units="cm"/>
      <inkml:brushProperty name="color" value="#FF0000"/>
    </inkml:brush>
  </inkml:definitions>
  <iact:action type="add" startTime="14331">
    <iact:property name="dataType"/>
    <iact:actionData xml:id="d0">
      <inkml:trace xmlns:inkml="http://www.w3.org/2003/InkML" xml:id="stk0" contextRef="#ctx0" brushRef="#br0">20195 8067 14 0,'18'2'191'4,"-3"-2"169"1,4 0 156 1,1 0 151-2,0 0-267 0,3 0-112 1,1 0-64 1,5 2-54-2,2-1-46 1,4 2-40 1,0 0-28-1,5 0-17-2,3 0-12 2,2 1-5 0,3 1 0 0,6-2-2 0,0 2-1-1,4-4 2 1,2 3 6 1,-2-2 10-2,9 1 12 3,-4-2 12-6,5 1 7 4,3-2 5 0,6 0-5 0,-2 3 0 0,7-3 2 0,1-3-1-1,6 3 2 3,-2-2 0-2,8 1-3 1,-2 1-12-3,8 0-6 1,-4 0-2 1,6 0-1 0,1 0 1-3,1 0 6 4,9 1-7-1,0-1-4 0,4 2-3-1,2 1-6 0,0-3-5 2,5 3 1-2,-3-3 0 1,1 3 2 0,3-3 5 0,2 0 4 0,2 0 1-1,-3 0-2 1,7-3-1 0,-6 0-3 1,2 0-3-1,4 0 1-2,-6-2-3 4,2 0-1-2,-2 0 2-2,0-3 3 3,-3 2-1-4,1-1 2 3,-5-3 4 0,-2 0-1 0,-7-2 1 0,-1 0 3-1,-6-2 1 1,-4 1-1-1,-4-1-5 2,-5-1-5-2,-8 0-3 1,-2 0-4 0,-5-2 1 0,-5 1-9-2,-8 0-2 3,-1-1-7-1,-8-2 3 0,-9 1-1-1,-4 1 3 1,-9-1 6 0,-4 0 4 0,-6 0 2-1,-7 0-2 1,-7 1 2-1,0-1-12 2,-6-1-12-2,-6 2-13 1,-2-3-18 0,-6 2-20 0,-4-1-12-1,-6 1-7 1,-3-2-3 0,-8 3 7 0,-6-4 8 0,-4 3 8 0,-7 3 4-2,-5-1 4 5,-7 0 2-3,-6 0 4-3,3 0 3 5,-6 0 9-3,-2 2 4 0,-5-1 8-1,-5 0 5 2,-6 2-2 1,-3-1 5-3,-4 0-3 3,1 0 1-1,-5 1 5 0,-2-2 4-1,-5 4-5 1,-4-3 1 4,-2 0-1-6,-1 2-1-2,-4-2 1 6,-2 0 1 1,-3 2 1-6,-5-1 0 3,2 2 1-3,-5-1-2 4,-1 5 0 1,-6-1 1-3,-2-1-2-2,-2 6 1 4,-4-1-6-1,-4 2 4 0,-2 0 2-2,-3 4 1 5,-5 0-7-4,-2 2 3 3,0-1 0-6,-9 6 5 4,2 0-6 0,-5 3 3 0,-3 3 6-2,-3 0-5 5,0 5-8-3,-3 0 6-2,-1 1 0 4,3 6-20-3,3-3-19-1,-5 3-30 5,6 5-52-5,5 1-79 0,6 2-82 2,5 1-112 0,8 7-159 0,5 0-182-1,14 4-108 1,9 1 89-1,9 0 191 2,13 0 228-3,12-6 206 2</inkml:trace>
    </iact:actionData>
  </iact:action>
  <iact:action type="add" startTime="24861">
    <iact:property name="dataType"/>
    <iact:actionData xml:id="d1">
      <inkml:trace xmlns:inkml="http://www.w3.org/2003/InkML" xml:id="stk1" contextRef="#ctx0" brushRef="#br0">19378 5174 27 0,'75'6'217'5,"5"-6"190"-1,-1-6 178 1,11-2 122 1,11 0-254-1,6 0-121-2,9 1-87 2,9 0-55 0,12 4-36 1,10-4-23-3,10 3-23 4,9-2-25-4,10 0-17 3,6 3-20-2,12-3-6 3,2-2 8-1,9 1 4-5,1-2 6 4,6 1 20 0,2-1 0 0,1-2 4 2,3 1 10-4,-2 1-4 2,-4-2-11-1,0 1 1 1,-5 2-22-2,-8-2-21 3,1 4-5-1,-9-2-17-2,-7 5-12 3,-3-1 1-1,-11 2 5-1,-4 2-15 1,-13 2-7 2,-7 2-53-2,-10 1-72-1,-9 4-103-2,-8 0-117 4,-5 6-173-1,-12 3-223-1,-9-1-83 1,-7 2 105-1,-14 0 189 1,-7-8 227 0,-11-6 214-1</inkml:trace>
    </iact:actionData>
  </iact:action>
  <iact:action type="add" startTime="25964">
    <iact:property name="dataType"/>
    <iact:actionData xml:id="d2">
      <inkml:trace xmlns:inkml="http://www.w3.org/2003/InkML" xml:id="stk2" contextRef="#ctx0" brushRef="#br0">1880 5986 24 0,'33'-3'216'4,"-6"-4"157"1,5-3 134 2,-2-3 125-3,3 2-336 4,2-1-166-3,5 2-70 1,3 0-44-2,4 2-30 4,3 0-20-5,0 2 39 2,0-2 14 2,5 5 0-2,-2-2 0-1,4 0-1 2,1 4 2-1,-1-1 8 0,2-2 11 0,1 2 3 1,1 0 4-3,2-1-1 3,-3 0-7-1,7 0-6 2,0-2-2-4,4 1 3 2,2-2 0-1,2 3 2 3,1-3 5-2,-2 0 1 0,4 0-2 0,1-3 4-1,3 3-3 2,0 1-3-1,4-4-5 0,4 4-4 0,-4-3-9 1,4 0-1-1,-1 2-2 0,1-2-3 0,2 1-3 0,-1-2 0 0,3 1 0 0,-1 2-1 0,-1-2 1-1,-3 3-3 2,3 0-2 0,3-1 0-1,-2 3-3 0,1 0-1-1,-1 1 3 2,1 1 0-2,-5-2-2 2,1 3-2-1,3 0 0 0,-3-2-1 1,0 2 0-1,1-1 1 0,-3-2 3 0,1 2-2 0,-5-1-1-1,8-3 1 2,-5 4-1-1,3-4 0 0,1-1 3-1,-4 2 3 2,4 1-3 0,-6-3-2-1,7 2-2-1,-5 2 0 1,2-3-1 1,-2 5 4-1,2-3 2 0,-2 1 4 0,2 2 0 0,-4-2-4 1,6 2-2-2,-3 2-2 2,1-2-1-1,-5 2-1-1,-2 1-1 2,-3 0-4-2,1 1 0 1,-5 0 0 0,1 2 0 0,3-3 5 1,-5 3 2-1,1 1 1 0,-5-2 0 0,0 4 5 0,-1-2-5 1,-1 1-1-1,2 3 2-1,-2-1 0 1,3-3-3 1,-1 1 6-1,0 0 0 0,-3-1 1 0,0 0-3 0,0 0 2 1,-5 2-2-1,4-1-1 0,1-2-2 0,-2 1 1 1,2 1-3-1,0 1 2 0,-3-2 0 0,-2 4 2 0,3-5 1 0,0 3-3 1,-1 0-1-1,4-3-1 2,6 3 0-1,2-1-1-2,1-1 6 3,3-2 1-1,-6 1 1 0,1 0 0 0,4 0-2 1,1 0 3-1,4-2 0 1,4-1 7 0,1 2 13 0,-5-2 13-1,2 2 6-1,-1-4 4 0,-9 2-2 0,1-1-5-1,-2-2-6 2,0 1-6-1,2-1-3 0,-6-1-3 1,1 1-5-1,0 0-5 1,1-2-5-1,-2-1 4 1,4 2 0-2,0-1 1 0,2-2 6 3,2-1-1-1,-4 2-1-2,1-2-4-1,-1 1 2 3,1 1-1-1,-1-1 1 0,3-1 3-1,-2 2-2 2,0-2 1-1,-2 2-2 1,-1 0-3-1,-1-2-5 0,0 0 1 0,-1 2 2 0,2-1 1 0,-1 0-2-1,3 1 3 1,-1 0-3 2,-7 0-1-2,4-1-7 0,-3 3 0 0,1-3-1 0,-1 2 2 0,0-2 2 0,0 1 3 0,1 0 4 1,2 0-1 2,-8-2-2-3,2 4-1-4,-6-4-3 7,1 1-1-3,-1 2 0-3,-1 1 4 4,4-2 0 4,-5 0 1-7,7 0 1 2,-4 1-4-2,-1 1-1 2,-1-4-4 2,-4 4-1-3,1-1-3 0,-6-2 0 1,4 1 2 0,-5 2 2 3,3-1 2-4,-1 1 6 0,-1-3 1 1,0 1 2 0,-1 0 2 0,-1 3-1 0,-2 0-4 0,-3-3 0 1,-2 3-3-1,-1 0-2 0,1 0 2 0,0 0 0 0,-1 0 3 0,-1 0 6 0,3 0 1 0,-1 3 1 0,5-3 7 1,-1 0-2-1,4-3-5 0,-1 3 2 0,-2-3-3 0,2 2-7 0,-1-1 5 0,2 0-2 0,-1 0-7 0,0 1-3 0,-2-2 1 0,5 1-2 1,-5 1 0-2,7-3 5 2,-5 4 0-1,4-3-1-1,-1 1-4 1,5 1 1 1,-6-4-5-1,2 3 1 1,-2 1-4-2,-1-2 1 1,1 1 2 1,0 1 3-1,-1-2 5 0,1 0 4 0,3 0 4 0,0 1 1 1,1-2-1-1,-2 3-2 0,-1-1 0-1,1-1-3 1,-1 0-2 0,1 0-3 1,1 1 5-2,-2 1-2 1,2-4 1 1,4 4 4-1,0-4 3 0,3 4-7 1,0-3 2-1,-2 2-2 0,-3-3-6 0,4 2-3 0,-4 0-3 0,-2-1-4 0,0 2 3 0,-1-2 1 1,2 3 3-2,2-4 4 2,-2 4 1-2,2-1-1 2,1 2-2-2,-3-2-1 2,-1 0-6 0,0 0-2-1,-5 2-2 0,3-2 1 0,-1 2 4 0,1 0 4-1,2 0 4 1,0 0 3 0,0 0-1 1,3 2-1 0,-3 0-2-1,2 0-1 0,-2 0-2 0,-4 1 0 0,4 2-1 0,-7-1-2 0,4-3 0 0,-4 5 7 0,7-1 0 0,-3-4 4 1,4 4 4-1,3-3-1-1,-4 2-5 2,6-3 3-1,-4 1-7 0,4 1-2 1,-4-2-1-2,1 4-3 1,0-4-2 1,-1 4 6-2,6-2 3 1,2 0 5 1,1 0 3-2,3 1-1 1,0-2-3 0,1 2 0 0,-4-2-9 1,1 2 2-1,-3-2-3 0,5 1 3 0,-2-2-1 0,-1 1 6 0,5-2 2 0,-2 2-4 0,-1 1-2 0,4-3-3 0,-2 1-4 2,0-1 2-2,-1 2 5-1,5-2 4 1,2 3 3 0,2-3 6 0,1 0-1 0,2 0-2 0,-4 0-6 1,1 0 0 0,2 0-1 1,-2 0 2-3,5 0 2 1,0 4 0 1,0-4-1-2,-1 0-3 1,1 0-7 0,-1 0-2 0,-4 0 1 0,4 1 5 0,3-1 1 0,1 2 5 0,5-2 0 0,-6 0-3 0,2 3-7-1,-2-3 2 1,2 1 2 2,2-1 3-3,4 0 3 2,0 0 6 0,1 0-4-3,1 0-8 3,-5 0-4-1,4 0 4-1,-1 0 2 2,0 0 4 0,3-1 6-1,-5 1-3 0,0 0-1 0,-5 0 2-1,-1 0 6 2,0 0 5-1,0 0 8-1,-4 0 8 1,2 0-1 1,-3 0-6-1,-6 0-9 0,-1 1-5 0,-6-1-7 0,-3 2 2 0,-1 0 1 0,-2-2 7 0,-2 0-3 2,-3 0 4-2,-3 0-4 1,1 0-3-1,-11 0-6-1,-1-2-1 0,-3 0-2 2,-8 2-2-2,2-1-1 2,-9-2 4-2,-3 1 1 2,-2 1 4-1,-4-3 3 0,-1 4 7 0,-1-3 7 0,-10 3 2 0,0 0 0 0,0 0-4 0,0 0-8 0,0 0-16 0,0 0-15 1,0 0-15-1,0 0-12 0,0 0-8 0,0 0-1 0,0 0 7 0,0 0 11 0,0 0 12 0,0 0 8 0,0 0 11 0,0 0 7 0,0 0 4 1,0 0 3-1,0 0 8 0,0 0-1 0,0 0 5 0,0 0-1 0,0 0-3 1,0 0-2 0,0 0-4-2,0 0-8 1,0 0-6 0,0 0-3 0,0 0-5 0,0 0-1 1,0 0 0-2,0 0 0 1,0 0-3 1,0 0-1-2,0 0 0 2,0 0-1-1,0 0-2 0,0 0 2 0,0 0 0 0,0 0 3 0,0 0 1 1,0 0 5-2,0 0 0 2,0 0 1 0,0 0 0-3,0 0-2 2,0 0 2 1,0 0 2-1,0 0 0 0,0 0 2 3,0 0 2-3,0 0-1-1,0 0 3 0,0 0-3 0,0 0 0 2,0 0-2-1,0 0-3 0,0 0 0 1,0 0-1-1,0 0 3 1,0 0 3-1,0 0-1 0,0 0-1 1,0 0-23-1,0 0-33-1,9 3-46 2,-9-3-66-4,9 4-79 6,-9-4-84-3,4 7-125-1,0 3-188 0,-6-1-174 1,-3 3 56-1,-9-1 160 2,-6-10 217 0,-10-7 221-1</inkml:trace>
    </iact:actionData>
  </iact:action>
  <iact:action type="add" startTime="29097">
    <iact:property name="dataType"/>
    <iact:actionData xml:id="d3">
      <inkml:trace xmlns:inkml="http://www.w3.org/2003/InkML" xml:id="stk3" contextRef="#ctx0" brushRef="#br0">2257 6557 43 0,'0'0'253'5,"11"-6"155"0,-1-7 114 1,2 2 88-1,-2 0-455 1,1-1-105-1,4 3-51 1,4-2-19-1,4 1-5 0,3 1 2 1,3 1 4-1,6-1 1 0,1 2 2 0,0 1 4 1,0 1 5-1,4-1 2 0,-1 0 4 0,1 1 4 0,2-1 6 3,-2 2 6-7,-1-2 6 4,5 3 4 3,2-3 6-5,1-2 3 3,5 2 2-2,-3-3-1 3,6 2 0-4,1-3-4 3,-2 0 6 0,5 0 15 0,-2 3 14-3,-1-4 11 1,2 1 9 4,-2 2-7-3,5 1-14-1,-1-2-17 1,4 3-12-1,2 0-9 2,5 0 0-1,0 0 4 0,1 3 0 0,1-3 3 0,-1 1-4 0,2 2-6-1,-2 0-8 2,2-1-2-1,4 2-2 0,-2 1 3-1,4 1 4 3,-5-3 2-2,0 3-2 0,3 0-2 0,-2-1-7 0,6 1-4 0,-1 0-3 0,2 0-3 0,4 0-1 0,-5 0 2 1,0 0 2-1,-3 0 1 0,3 1-2 0,2 2-1 0,-2-3 1 0,4 1-2 0,-3 1-1 0,2-2 3 0,-3 4 3 0,0-4-6 1,0 3-3-2,1-1 0 2,-1-1-1-1,0-1-2-1,-2 5 6 2,2-3 2-1,-3-1 0 0,-2 3-3 2,5-2-1-2,-3 4-1 0,0-2 0 1,1 2 2-1,-1-1 3-2,1 0 1 4,0 2 4 1,-4-1 0-8,6 1 5 5,-1-1-1 2,5 1-3-1,-2 0-1-1,1 1 0-3,-3 0-4 4,1-2 0-1,-1 2-2 0,-3 0-1 0,5-2-3 0,-2 0 0 0,-3 0-1 1,0 2 1-1,0-2 3 0,-2 0 4 0,-5 1 1 0,-1 2 1 0,4-1 6-1,-2-2 4 2,3 1 5-1,-3 0 6 1,-1 3 4-1,2-4-2 0,-3 1-1 0,0 0-6 0,-2 2-6 0,6 0-1 0,-2-3-3 0,2 3-6 2,0-2 2 1,-1-1-4-5,-3 2 3-1,3-2-4 5,-1 0-1 1,7 3 1-3,2-4 4-1,4 4-1 2,1-4 7 0,0 1 2 2,-2 0 2-1,7 0-1-1,-4 0 0-1,9 0 6 1,0-3 6 1,0 3 10-1,0-2 9 4,0 1-2-5,-4-4-1-3,-6 4-6 3,1-2-10 1,-8 1-8-1,1-2 0 0,-2 1-1 0,-5 0-3 0,4 1-5 0,-4 1 2 0,5-4-3 0,-1 4-3 1,4-4 2-1,-3 3-1 0,0-2 1 0,-1 2-2 0,2-1-5 0,1 0-2 0,1-1 2 0,1 0-2 0,2-2 1 0,0 0 3 3,-3 0 0-3,-3 0-4-3,3 0-3 4,0 0-1 1,0 0 2 0,2 0 2-5,2-2 2 3,2 0 4 0,-4 2 0 1,1-3-2-1,1 2-1-2,0 1 2 3,4-2 3-1,-4 0 3 0,0 0 4 2,0 0 3 0,-2 0-3-1,-2-1-3-4,1 0 5 1,2 1 1 2,1-2 7 1,-2 1 1-1,-2-2 1 0,-2 1-5 2,2 2-8-1,-3-2-3-2,3 1-2 1,0-3 3-1,2 1-2 1,0-1 7 0,0 1-2 0,-3-2-7 0,2 0 2 1,2 1 0-1,1-1 0 0,1-3 0 0,3 4 5 0,2-2-7 0,-5-3-4 0,2 3-1 0,-4 0-2 2,6-1 4-3,1 0 4 5,2 0 2-6,-1 1 1 1,-3-1-5 0,0-1-3 5,2 2 3-6,2 2-1 1,0-4 3 3,2 3 3 3,-5 0-3-10,2-3-6 2,-3 6 0 4,5-5 3-1,-3 5 3 0,3-4 3 2,3 2-1-2,-8 3-5-1,0-3-5 1,0 2 0 2,3-1 7 3,2 2 4-9,3-1 0 3,-1-1-3 0,-3 4-9 0,-5-1-9 2,1 0 4-1,1 0 3 0,0 2 5 0,-3 0 3 1,1 0 1-2,1 0-5 1,-5 0-3 0,-2 0-1 0,2 0 3 1,0 2 2-1,3-2 1 0,-3 0 3 0,-3 2-4 0,0-2-4 0,0 0 0 0,-3 0 0-1,-1 2 2 2,4-2 2 0,0 0 3-1,-2 0 0 2,1 1-3-1,-4-1-4-2,-1 3-2 0,-2-3 3 2,1 2 1-4,-1-1 2 4,1-1 1 0,3 0 0-1,-5 0-5 2,2 0-3 2,-6 3-2-9,3-3 1 3,-8 0 3 5,5 0 2-3,-1 2 3-2,4-2 2 1,-2 1 0 3,-3-1-5-2,2 3-4 3,-4-3-4-3,-5 2 3-2,4-1 2 1,0 2 6 1,2-3 5 0,5 2 1 0,-2-2 0 1,2 0-7-1,-2 0-5 0,-1 1-4 0,3 2 2 0,0-1 0 0,3-1 2 0,4 2 8-1,4-1 2 2,0-1-4 0,2 2 1-1,-3 0-6 0,3 2-2 0,0-2 3 0,-1 1 3 0,6 2 0 0,-2 0 2 0,-2-1-2 1,0 2-3-1,-6-1-3 2,0 1-4-1,-1 0 8-1,-2 1 3-1,4-2 4-1,-5 1 3 4,4-1 1-2,-3-1-4-2,-5 1-4 3,0 0-1 2,0-3 6-4,-4 0 1-1,0 0 3 7,-3 0 1-8,-1-3-2 0,-3 1-3 6,-5 1-4-2,-4-2-2-2,-4 0-3 2,-8 3-2-2,-1-3 0 1,-3 0 3-1,-7 0 6 1,-4 0 3 0,4 0 5 0,-11 0 1 4,0 0-3-5,-1 0-6-1,-5 0-8 1,-11 0-16 1,0 0-25 1,11 0-43 0,-11 0-56-2,0 0-54 1,0 0-58 1,0 0-46-2,0 0-39 2,0 0-34-1,0 0-5-1,0 0 2 2,0 0-13-2,0 0-25 2,5 8 7-1,2-2 68 0,-4 1 97 0,0 2 108 0</inkml:trace>
    </iact:actionData>
  </iact:action>
  <iact:action type="add" startTime="31874">
    <iact:property name="dataType"/>
    <iact:actionData xml:id="d4">
      <inkml:trace xmlns:inkml="http://www.w3.org/2003/InkML" xml:id="stk4" contextRef="#ctx0" brushRef="#br0">2057 7445 19 0,'9'5'214'3,"-9"-5"161"4,15-5 119-3,3-4 108 2,6 0-325-1,6-2-148 0,9-1-51 1,10 0-16-1,3-1-17 2,8-3-9-2,8 2-16 0,5 1-7-1,6 1 0 1,0-3 7 0,3 1 15 0,-1 1 18 0,0-4 14 1,6 4 6-1,-3-3-1-1,1 4-8 3,1-1-14-2,1 1-11 2,-7 0-9 2,1 1-8-8,3 2-9 2,-2-1-9 2,1 2-31 2,2 4-96-1,-2 4-218-1,-1 4-266-3,-6 5-45 3,0 3 82 2,-14-1 172-1,-6-5 218-3</inkml:trace>
    </iact:actionData>
  </iact:action>
  <iact:action type="add" startTime="36905">
    <iact:property name="dataType"/>
    <iact:actionData xml:id="d5">
      <inkml:trace xmlns:inkml="http://www.w3.org/2003/InkML" xml:id="stk5" contextRef="#ctx0" brushRef="#br0">11626 7308 54 0,'0'-7'246'4,"0"1"187"2,-2-1 175-3,2-2 50 2,0 1-211 1,0 2-112-1,0-1-105-2,2 1-80 2,-2 2-70 0,4 0-62 1,2 1-39-2,-1 0-21 1,2 1-11 0,3 1 3 0,1 1 11 0,1 0 10 1,2 0 11-4,1 1 8 3,1-1 10 0,0 2 12-1,5 1 9 2,-3 0 12-2,4 1 6 2,-1 0 8-1,4 2-3-2,1-3-3 3,1 4-2-1,3 1-1-1,4-5 1 1,-1 3 3 2,1-2 2-2,6 1 7-2,2-1 3 1,2-2 7 3,4 1 0-2,-3-3 6-4,7 3 3 5,-3-1 5-1,6-2 5 0,2 1 0-1,3-1-4 1,1 0 1 0,6 3-11 0,-1-3-8-1,2 0-7 1,2 0-7-1,0 0-7 2,2 0-8-2,2 2-3 4,4-2-2-3,1 0-2-2,4 0-1 3,-1 0 2-2,5 0 0 0,-2-2 0 2,2 2-5-4,2 0-3 3,3 0-4 0,-1 2-2 0,1-2 0-1,-2 0 2 1,4 0 5 0,0 0 3-1,1 0 2 1,2 1 4 3,0-1 2-3,1 0 0-4,2 0 6 3,-1-1 2 4,5 1-5-1,-1 0-5-6,0 0-4 3,1 0-4 3,-1 0-3-2,0-2 4 0,3 2-3-3,3 0-1 3,-4 0-1 0,0 0 0-1,4-3-2 1,-2 3 5 0,4 0 3 0,-1 3 2-1,-1-3-2 3,-1 0-4-2,0 0 5 0,0 0-6-4,3 2-6 5,-1-2 2-1,0 1 3 2,2-1 0-1,0 0 4-4,1 3-3 4,4-3-2-1,-1 1-6-1,1-1-1 0,3 0-1 0,1 0-3 0,1 0-2 1,-1 0 0 0,5 0 1 0,-3-1-3-1,5 1 2 1,2-4 0 0,1 2-1 0,-2-1 2-1,3 0 3 1,-1 0 3-1,3 0 10 3,-3-2 6-3,4 1 13 2,2 1 6-3,-1-1 4 4,2 2 2-3,6-2 2-2,-2 2 0 4,3-3-6-1,-1 4 1-1,1 1 0 1,4-2 3 0,-7-1-11 0,4 3 4-1,-2-1 9 1,-2-2 5 0,0 3 8 0,-2-1 0 2,0 1 0-3,-5 0-10 1,0 0-2-2,-1 0-17 4,-4 0 0-3,1 1-5 1,-4-1-2-2,-4 3-5 4,-4-3 5-4,-2 1-2 1,-2-1-2 1,-7 0 0 0,-6 3 0 0,0-3-5-1,-7-3 7 1,-5 2-3 0,-7-2-6 0,-1 2 1-1,-5-4-1 1,-8 2-5 0,-5-1 4 0,-6 0 0-1,-6 1 0 1,-4-2-4 0,-9 0 1 0,-1 2 0-1,-8-1 0 1,-2 0-1 0,-8 2 7 0,-5 1 0-1,-7-2 10 1,-1 1-3 0,-5 2 0 0,0-1-12 0,-2 1-23-2,0 0-40 3,-2 0-57-1,2 0-75-1,-4 0-97 1,-5-3-157 0,-4 3-131 0,-5 0-129 0,-7 3-166 0,2 0-118-1,-6 1 26 1,1 2 170-1,-6 1 236 1,5-2 254-1,-1 0 192 1</inkml:trace>
    </iact:actionData>
  </iact:action>
  <iact:action type="add" startTime="38628">
    <iact:property name="dataType"/>
    <iact:actionData xml:id="d6">
      <inkml:trace xmlns:inkml="http://www.w3.org/2003/InkML" xml:id="stk6" contextRef="#ctx0" brushRef="#br0">2032 8227 49 0,'0'0'271'3,"0"0"171"4,3-13 125-2,12 1 36-1,1-2-340 3,10-2-168-3,5 2-60 1,9-2-15 1,8 3-8-1,-2-2-2 1,12 3-7 0,2 3-3-2,7-2-6 1,0 4 0 0,5-1-2 1,4-1 0-2,-2 4 2 2,5 0 3-1,2 2 8-1,-2 1 15 3,6 0 28 0,1 2 28-3,7-4 30 3,-2 2 12-2,6-4 9-1,0-2-2-2,4 3-9 4,3-4-4-1,3 0-3 1,-2-2-7-2,1 2-4 5,1-3-6-5,-3 2-18 1,-1-1-5-2,3 2-5 2,-4-2-6 3,-4-2-5-3,-5-1 2 0,0 0-10-3,-5 1-12 4,-4-2-14-1,-7 1-10 0,-5 3-6 3,-8 2-2-4,-2-1 4 1,-12 2-2-1,-3 2-4 1,-5 0-24 0,-5 3-95 0,-8 2-118 0,-1 1-130 0,-3 1-182 0,-5 5-245 0,-2 0 43 0,-8 5 155 0,-4-1 190 2,-6-6 209-3</inkml:trace>
    </iact:actionData>
  </iact:action>
  <iact:action type="add" startTime="62807">
    <iact:property name="dataType"/>
    <iact:actionData xml:id="d7">
      <inkml:trace xmlns:inkml="http://www.w3.org/2003/InkML" xml:id="stk7" contextRef="#ctx0" brushRef="#br0">2403 11514 22 0,'9'5'183'5,"0"-3"125"1,-9-2 107-1,15 3 74 1,6 0-264-2,3 3-90 2,-1-2-35-1,12 2-28-1,-4-1-27 1,5 4-17 2,6-4-6-4,-1 4-4 3,5-2-2 0,5 1 2-3,2-3 4 2,4 1-6 1,5-2-4-2,2-2-5 1,6-1-2 2,5 2-7-1,1-2 2-3,-1 1 1 3,6-2 2-1,0 3 2 0,2-3 3 0,4 1 3-1,1 1 5 3,2 1 1-2,3 0 1 0,-2 2 2 0,2 1 0 0,5-1 6 0,1 1 2 0,-1 0 2 0,3 1 0 0,3 3 3 3,0-6-1-3,1 5-2-3,-1-2 6 4,4 1 6 1,2 1 2-2,-5-2 1-3,3 1 5 4,0 2-7-1,0 1 1 0,3-2-1 3,-3 2 0-2,2-1-5-3,0 3-1 0,6-1-10 5,-2-1-9-2,4 2-4 2,3 0-6-8,0-1-1 7,3 0-3-6,1 1 5 8,2 2 3-4,2-2 5-2,1-1 9 2,1 2 8 0,4-2-1 0,3 2 5 0,1-1 1 2,5-2-5-2,0 3 13-3,0-4 4 5,3-1 8-2,4 2 3 0,0-1 3 0,3-2-8 0,5 2-6 0,5-2-15 0,0-1-12 0,1 1-1 0,4 1-3 1,7-4-16-1,3 3-1 1,13-3-2 0,4 5-8 4,15-6-6-5,7 1 13 0,13-1-1 3,-6 0 1-4,1-1 6 1,-9 0-4-1,-7-1-1 1,-4-2 4 0,2 2-4 0,-2-1 0 0,3-1 5 0,3 0-4 0,-1 0-3 0,4 0 6 0,-2 0-10 1,3 0 3 0,0-1 2-2,1 1-5 1,3 0 3 0,-2 0-2 0,3-2 2 0,-1 2 1 0,4-2 2 1,-1-1 1-1,4-3 12 0,3 2-4 0,-2 1 2 0,0-3 13 1,6 2-3-2,0-3 8 1,2 2 4 0,1-1-1 1,1 0-2 1,1 0-2-4,4 0-5 2,-2-1 2 0,7-1-1 0,-3-2-3 1,5 2 0-3,0-2-3 3,-1-2-6 5,5-2 0-9,-1 3-3 1,3-4 4 2,-4 1 7 2,2 1 7 0,-4-2 11-5,-1 3 6 3,-1 1 5 0,-5-2-4-1,-2 4-3 2,-4-2-4-1,-3 4 0 0,-5 0-3 1,-3 1-3-2,-8-1 0 1,-2 2-7 1,-10 2-9-2,-5 1 1 1,-10 1-8 1,-9 1-7-1,-10 1 2 0,-9 1 2 0,-9 1-6 0,-8-1-4 0,-15 1-2 0,-9 4-16 0,-5-1-55 0,-12 1-92 0,-8 0-110 1,-9-1-137-1,-9 5-189 0,-10-2-260 0,-6 3 23 0,-12 0 153 0,-6-2 210-1,-12-8 235 1</inkml:trace>
    </iact:actionData>
  </iact:action>
  <iact:action type="add" startTime="64317">
    <iact:property name="dataType"/>
    <iact:actionData xml:id="d8">
      <inkml:trace xmlns:inkml="http://www.w3.org/2003/InkML" xml:id="stk8" contextRef="#ctx0" brushRef="#br0">2052 12530 86 0,'0'0'303'5,"0"0"129"2,7 4 90-2,-7-4-33 0,15 2-334 1,6-2-97-1,5 0 1 0,2-2 18 1,9 1 1-2,4-2-12 3,6 0-10-2,5-2-2 1,9-1 1-2,3 0 6 2,9-1-1-1,0-2-3 0,7 2-3 0,0-1-10 1,5 0-1 1,4 2-4-3,2 1-1 2,10-1 2-4,4 2 0 2,-1-2-1 2,8 3-4-1,6-1-8 2,5 3-3-2,4-2-3 1,1 1 4-4,4-2 6 4,5 1 9-1,4 0 6 0,2-1 5 0,5 1 0 5,0-2-6-9,-1 3-1 2,4 1 1 3,3-2 3 0,5 1-6-1,-1-2 5 0,3 1 0 0,2-3-5 0,2-3-11 0,3 4-4 0,-3-5-6 0,-2 1-2 0,-3 0-12 0,-4 1 2 0,1 0 7 1,-9 1 7-1,-1 1 7 0,-3 0 14 0,-3-1 14-1,-2 2 6 2,-8-1 3-1,-2 1 0 1,-4 2-7-1,-8 0-12 0,-3 3-5 2,-10-1-7-2,-3 1-8-3,-8 1-7 4,-3 2-8-1,-7 0-9 2,-6-1-8 0,-6 1 2-2,-4-2 6-3,-8 4 5 3,-3-4 6-1,-6 2-15 2,-3 0-65 1,-5 3-121 2,-2 0-159-8,-9 2-229 2,0 0-323 5,-2 4 5 1,-7 2 166-9,-7-4 227 2,-11-6 250 3</inkml:trace>
    </iact:actionData>
  </iact:action>
  <iact:action type="add" startTime="67971">
    <iact:property name="dataType"/>
    <iact:actionData xml:id="d9">
      <inkml:trace xmlns:inkml="http://www.w3.org/2003/InkML" xml:id="stk9" contextRef="#ctx0" brushRef="#br0">23231 12601 39 0,'23'9'294'4,"5"-7"218"1,4-8 190-1,1-4 171 1,4 1-407 0,-1-4-170 1,6 2-70-2,4 1-45 0,6 1-42 2,3-1-43 1,8 0-35-3,6-2-33-1,6 3-19 3,6-2-8-3,6 3-2 2,6-5 0 0,2 2-1 0,3-5 3 0,8 5-6 4,0-2-2-6,4-1 0-1,1-1 0 3,-2 0-1-1,3 0 4 1,0 0 1 0,-1-1 4 0,2 0 14 0,-5 2 19-1,-3-1 16 1,-1 0 22 0,0 2 10 0,-9-1 7-1,1-1 5 1,-6 4 7 0,-4-1 5 0,-5 0 9 2,-1 0 4-3,-7 3-5-1,-4-1-6 2,-4 0-13-1,-4 1-17 2,-5 4-17-2,-7-1-18 1,-7 2-23-1,-2 1-13 1,-3 3-10 0,-6 0-6 0,1 0-4-1,-4 3-4 1,-2 2 2 0,2 4-1 0,-6 1 0 0,-1 4-1-1,1-1-2 4,-1 3-5-3,-2 4-5-3,0 4-6 6,-3 2-8-5,2 3-3 2,-3 3 4 4,-1 3 6-9,-2 5 5 2,-1 3 11 4,1 5 6-1,-2 4 4-1,2 4 3 1,-4 2 0 0,2-2 1 0,1 4 0-1,-3 2 2 1,0-3-2 0,2 1-1-1,-2 1 1 1,-1-2 1 4,2 6 0-7,2-3 4 3,-4 3 0-3,1-3 2 3,-1 2 3 3,0 2 1-4,-2-4 0 2,2 0-2-3,-1-2 2 1,-1-3 0 0,1-2-1 1,-2-3 4 0,-1-4-2 0,1-5 2-1,-3-3-1 1,-1-4-1 0,0-5-1 0,-1-2 3-1,-1-6 1 3,0-3 3-2,-4-2 6-2,2-5 9 1,1-2 13 2,-2-4 20-1,-1-1 24-1,2-3 19 0,1-1 12 1,-2-1-3-1,-5-1-17 2,4 0-27-2,-5-1-25 1,-2 1-21 0,2-2-13 0,-5-1-9-2,1 2-4 3,1 1-4-1,-7-3-1 1,3 1 1-4,-3 2-4 4,-3 2-1 2,-1 1 0-3,-5-2 1-3,-1 4-1 2,-2-4 5 1,-3 4 1 3,0-2 6-4,-1 0-2 0,-4-2 2-2,-3 1 1 4,-2 1 3-1,-5-3 1-2,-5-3 3 3,-3 1 0-1,-8 2 0 0,-1 0-1-1,-7-1 1 1,-2 1 3 0,-4 0 13 0,-7 1 9 2,-3-1 8-3,-9 2-1 0,-8 1-4 1,-3 0-3-1,-5 1-2 2,-8 1-4-1,-3 1-5 0,-10-1-3-2,-9 3-4 1,-3 0-2 1,-9 0-15 0,-9 1 5-1,-2 2 0 1,-9-1-7 0,-3 2-6 0,-2 1 11 0,-8 1 7-1,4 1-10 1,-2-1 9-1,2 2 4 2,3-2-10-2,5-1-4 1,2 0 3 2,12 3-7-2,5-2-39-3,9 0-62 4,13 2-91 2,3 0-140-4,9 0-182-1,11 2-263-1,3 2-305 4,11-1 30-2,4-2 206 1,11-6 273-1,4-11 303 1</inkml:trace>
    </iact:actionData>
  </iact:action>
  <iact:action type="add" startTime="126634">
    <iact:property name="dataType"/>
    <iact:actionData xml:id="d10">
      <inkml:trace xmlns:inkml="http://www.w3.org/2003/InkML" xml:id="stk10" contextRef="#ctx0" brushRef="#br0">11189 16443 19 0,'3'0'225'5,"0"-5"211"0,-3 2 183 1,0-4 166 0,0 0-322 0,0-1-187 1,2 0-143-1,0 0-136 0,3 2-144 0,-1 2-138-1,1 1-105 3,-1-3-115-3,0 6-54 1,-4 0 87-1,0 0 140 1,2-3 135 0</inkml:trace>
    </iact:actionData>
  </iact:action>
  <iact:action type="add" startTime="126808">
    <iact:property name="dataType"/>
    <iact:actionData xml:id="d11">
      <inkml:trace xmlns:inkml="http://www.w3.org/2003/InkML" xml:id="stk11" contextRef="#ctx0" brushRef="#br0">11232 16346 8 0,'6'3'234'6,"3"-3"267"1,-7-1 240-2,5-5 213 1,0-2-231 0,4-1-295-1,3 3-171 0,3-1-108 0,4 1-69-2,2-1-44 3,3 2-25-1,4 3-12 0,-3-2-3-1,6 2 2 1,7 0 2 4,-1 0-67-3,4 2-32-3,3-4-14 2,2 2-7 1,-2-2-3 0,2 1 65-3,4-4 51 1,0 1 42 4,5 1 36-3,1-4 36-2,3 3 26 2,3-3 8 0,1 3-11 3,3-3-20 1,0 3-23-8,0-1-14 3,1 2-14-1,3 2-7 3,6-2-2-1,-2 1-1 0,8 1-6 0,0-1-3 0,1-1 2 1,4 4-9-1,-2-2-4 0,6-1-5 0,0 4-5 0,1 0-8 0,3-3 0 0,3 0 1 0,1 3-5 0,4 0-3 0,2-3-3 1,5 1 2-1,2 0 1 0,2-1-2 0,3 2-1 0,6 1 1 0,2-2 0 0,4 2-2 0,-2-1 1 0,5 1 6 0,3 0-1 1,1 1 3 1,5-1 9-2,2 0 15 1,1 0 11-1,6 0 11-4,1 2 0 7,2-2-6-4,4 1-2 1,-1 4-11 0,6-3-9 2,3 1-6-2,3-3 6-2,-3 0-2 1,9-3-7 2,0 1 8 2,5-3 1-3,0 2-8-1,5-2-10-1,3 0 8 3,-1-1-6-1,5 3-8-1,-1-2-1 2,2 0 5-1,0 0-9 0,4 4-4 0,-4-1 10 0,4 2-4 2,3-3 0-2,1 3 5-3,-1 3-5 5,0-3-1-3,2 2 2 2,-5-1-6-1,1 2-3 0,2-1 11 0,-3 2-2 0,0-1 2 0,-4 0 7 0,0 0-3 0,-5 3-6 2,-1-1 4-3,-5 0 10 1,-7 1 6 0,-1-2 17 0,-8 2 15 0,-7-3 5 0,-6 4-12 0,-3-6-2 0,-7 4-7 1,-8-1-4-1,0-1-13 0,-13 1 1 0,-6-4-11 0,-10 3 0 2,-10 0-8-1,-6-1-20-3,-9 3-86 3,-11 0-138-3,-8 1-194 3,-15 2-259 2,-12 1-420-4,-11 3-44 1,-10 0 181-2,-18-3 277 0,-16-5 313 3,-11-12 287-1</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2:52:46.052"/>
    </inkml:context>
    <inkml:brush xml:id="br0">
      <inkml:brushProperty name="width" value="0.05292" units="cm"/>
      <inkml:brushProperty name="height" value="0.05292" units="cm"/>
      <inkml:brushProperty name="color" value="#FF0000"/>
    </inkml:brush>
  </inkml:definitions>
  <iact:action type="add" startTime="9442">
    <iact:property name="dataType"/>
    <iact:actionData xml:id="d0">
      <inkml:trace xmlns:inkml="http://www.w3.org/2003/InkML" xml:id="stk0" contextRef="#ctx0" brushRef="#br0">3198 4335 60 0,'-20'0'376'4,"-9"-6"267"1,-4-7 238 0,-4-7 216 0,2 2-510 0,4 0-224 0,3 4-91 0,1 0-65 0,2 1-60 0,-1 2-50 1,2 1-44-2,2 2-39 1,-3-1-27 2,-2 2-7-5,-3 4-7 4,0-1-7-1,-1 2-5 1,-5 2-3-1,-1 2-4 0,0 2 3 0,-5 3 0 3,2 4 0-3,-5 1-18-3,-3 3-19 5,2 5-19-2,-4 4-17 2,3 6-7-1,-2 2 15-1,0 2 20 1,-2 0 23-2,5 5 19-1,2 0 14 7,3-1 6-7,-4 4 8 2,5-2 6 1,1 5 9-3,-4 0 10 3,4 5 11-1,-1 1 13 1,1 1 8-2,3 4 8 1,2 4-5 0,0-1 5 1,1 4-5-2,0 2 1 3,2-1-3 0,1 3 4-2,0-1 1-3,0 1-7 7,5 0-7-3,2 1 1-2,1 0-7 1,3-2-3-1,4 1 1-1,0 1-8 4,4 0-9 1,4-2 0-7,7 1-8 5,0-1-10-2,6-1 1 5,2 0 4-5,3-2-5 2,4-3 1-1,7-2 6-1,-2-3 2 0,6 1-3 0,3-3 1 2,1-2 2-2,0 3-1 3,3-3-1-2,2 2 3-1,3-3 0 2,2 4 5-1,2-2 4 0,1-2 2-1,3-1 0 3,2-2-3 0,1 3-1-1,-1-4-2-4,-2 2-2 5,5-3 3-3,-1-1 3 1,1-2 2 2,4 2 1-2,-4-3 6-1,4 1 2 3,2-1 9-3,4 1-7 1,0-3 1 0,0-2-6 0,5 2 1 0,-2-6-10 0,-2 1 4 1,2-3 0-2,1 2 0 1,-3-3 1 2,5 1 5-4,1-4-5 4,3 1-2-3,1-2-4 2,1 2 0-2,3-4-5 2,4 0 4-2,-1-3 7 1,3 1 14 0,2 0-9 0,4-4 0 0,1 0-1 1,2-3-7-1,6-1-14 0,0 0 11 0,4-1 1 0,1-2-1 0,2-1 1 0,-1-1-3 0,5 2 5 0,-1-1 8 2,5-2-10-3,-1-1 3 1,5-1 3 0,-1 0-4 1,2 2-6-2,-1-2 7 1,9-2 2 0,-4 1 0 0,4-2-2 2,6-1-3-3,-3 1-3 1,5-3-2 0,0 4 3 0,4-4 1 0,2-4 0 0,2 4-2 0,2-1-1 0,2-1 0 2,-1-2 3-3,3 3-7 2,3-4 0-2,0 4 5 1,3-2 2 1,2 0-9-1,-5 0 2-1,4 1 4 1,3 1 1 2,-4-1-8 0,4-1 0-2,-1 3 3-3,3 0 2 5,0 0-10-1,-3 0 9-2,2 0 2-1,5 0 4 5,-2 0-16-2,9 0 2-1,6-1 0 1,9-2-9 0,9 0 1 0,11-2 16 3,7-1 2-6,-6 0 0 1,2-4 8 2,-10 2 6-1,-7-1-13 0,-4-1 7 0,2-1 2 0,-8 2 3-1,5-2 7 2,-6 0 24-1,2 1 7 0,-3 1 6 1,0-2 1-2,-2 1-1 1,2 2-20 0,0 2-3 1,3-1-6-1,1 1-5 1,2 1-13 2,0-1-1-5,2 1-1 2,0 3-10 0,3-1-5-1,-3 3 9 2,4-1-3-1,-1-1-1-1,1 2 7 2,5-2-6 1,-2 0-6-3,-3 2 4-1,1-4 2 5,1 2-8-3,-5-2 0-3,2 1 8 3,-3 0-7 3,2-1 0-4,-6 0 6 0,1 1 3 1,-2-4-8 0,-2 4 4 3,3-2 4-3,-1-1-7-3,-1 3-1 3,1-1 9 1,-2-2-2-2,1 1-1 3,3 2 9-3,-1-1-1 2,4-2-11-2,2 2 6 2,-4-2 1-1,9 2-7-1,-3-2-2 1,-2 0 9 1,2 1-8-2,3-4-1 2,1 1 6 0,-1-2 3-2,-1-2-3 2,1 0 3-2,-6 1 0 2,2-2-8-2,0-1 0 3,-6-2 3 1,5 2-3-4,-5-4 3 4,2 0 12-7,-7-5 6 4,4 4 1 2,-2-1 9-4,1-2 1 2,-2 0-8 0,3-2-6 0,-2-2 1-1,-5 2-2 2,0-5-10 5,-1 2 2-10,-3-3 0 8,-5 0-2-8,-4-4-2 3,-3 0 4 0,0 1 0 2,-7-5 0-1,-7-2-3-1,-8 3 2 2,-1-4 2-1,-9 0-1 0,-6-2 4-1,-13 1 4 1,-4-1 5 1,-4-3 12 0,-7 1 0-1,-5-6 6 0,-2 2 3-1,-5-3-10 1,-2 0-11 0,-7-2-5 0,-2 0-9 0,-5 1 0 1,-2 1-1-1,-6 1 1 1,-7-1 0-2,0 1 1 1,-9-1-3 0,-5 3 1 0,-7-4-4 0,-8 4-3 0,-10 0-4 3,-2-2-5-5,-10 2-8 2,-10 0-2 0,-7 0-8 0,-7 1-4 0,-11-3-1 2,-7 4 0-4,-10 1-4 3,-11-5 0 3,-7 3-3-6,-8 1 4 2,-12 2 6-2,-7-3 7 5,-7 2 8-4,-12 1 8 2,-5-1 0 0,-9-2 2-3,-7 5-1 1,-7-1 2 2,-9 1-4-1,-6 3 6-1,-7-1 7 2,-6 0 0-1,-6 3-1-1,-5-1 10 1,-4 2 1 1,-7 0-4 0,-7 1 1-1,-2 0 9-1,-6-1-4 2,-2 4 0-1,-4-2 8 0,-7 3-8 0,0-1 0-1,-5 3-3 1,-6 0-8 2,0-3 1-3,-7 7-4 2,1-4 2-2,-4 0 4 2,-3 2-1-2,-3-2-4 2,0 4 1-2,-7-2-2 2,-5 3-9 0,-1 1 7 2,-4 0 1-5,2-1 1 8,-4 1 0-10,-2-1 1 5,2 4-1-4,-3-3 0 3,0 0 0-1,-1 3 3 2,-1-2 2 4,-5 4 2-9,0 2-11 4,-4-3 6 1,2 3-7 0,-2 1 5-4,0 2-9 3,-7 1 8-1,3-1 3 3,0 1 5-2,-1 2 1-1,-2-1-2 1,-2 1 3 1,-4 1-14-1,0 2 6 0,-6-1-10-1,1 4 12 3,-7 2-8-2,-2-1 11 0,-8 4-12-1,-2 4 4 2,-9-1-11-2,-5 5 4 1,-10-2-25 3,-19 3-4 6,-18 3-19-13,-12 2-11 3,0 2-5-2,10 4-4 3,17 1-5 2,16 3-29-2,-2 5-24 0,9 2-82 0,5 6-84 0,-2 10-148 0,4 10-257 0,4 10-166 0,0 10 76 0,6 12 173-1,0 4 231 2,5 4 247-1</inkml:trace>
    </iact:actionData>
  </iact:action>
  <iact:action type="add" startTime="55234">
    <iact:property name="dataType"/>
    <iact:actionData xml:id="d1">
      <inkml:trace xmlns:inkml="http://www.w3.org/2003/InkML" xml:id="stk1" contextRef="#ctx0" brushRef="#br0">1955 9211 42 0,'-10'5'283'3,"10"-5"199"3,-7-13 187-1,-1 5 129 1,8 8-466-1,-2-12-162 1,6 2-103 0,2 2-86-1,9-1-13 0,5-6 17 1,5 4-13-1,1-3 40 1,2 0 16-1,4-1 15-1,3 1-27 3,5-3-3-2,1 5-36 1,0-1-14-1,-1 1-15 0,-1 1 12 1,1 2 11-1,-1 1 16 1,6 1 21-1,-2 2 20 1,3 1 16-2,5 0 11 1,-1 0 5 0,1 1-2 0,3-2-5 0,-2 1-2 0,6 0 2 0,-2 1 4 0,4-2 11 0,4 3 6 0,1-2 4 0,4 1-3 0,-1-2-8 0,9 4-13 1,-5-4-10-1,2 5-16 0,5-1-6 1,0 1-9-2,3 0-8 2,1 0 1-2,3 1-4 1,-1 4-4 1,2-4 4-2,2 4 6 1,-1-2-3 1,3 3 4 0,3 0 1-2,2 0 4 1,-2 0 2 0,3 0 10 0,3 0 4 0,1-1-1 1,4 1-7 0,-1-1-3 1,0 1-5-2,4 1 0-3,1-1 5 6,4 0-3-4,2 1-2 0,1-2-1 0,3 1-2 3,5 0-3-3,-1 0-3 2,5-1-1-2,2-2-1 2,-1 4-2-2,2-4 1 3,3 2-1 0,2-2 1-5,3 1-1 3,1 1 1 0,0-4-4 0,2 3 5 0,5-1 7 1,1 0 0-2,-1 1-1 1,0-1 0 0,5 0 4 2,-2 1-2-3,6 0-2 2,-2-1 7-2,4 2 6 2,2-1 27-2,1 2 3 1,-1-5 9 1,5 4 3-1,-1-2-4 0,4 0-37 4,4 0-12-2,9 0-3-4,6-1-8 3,13-1-7 1,8 2 16-1,7-3-2-2,0 0-5 1,-4-3 6 0,-7 2-5 0,-5-1-5 1,-3-1 7 0,-1 2-5-1,2-4-4-1,1 2 8 1,3-2-2 1,-2-1-3-2,2 2 1 1,0-2 3 0,2 1-7 3,-2-1-1-5,5 0 5 3,-2-1-5-2,3 0 3 1,0 1 4 0,3-1-2 1,2 1 7-2,-3 0 7 2,1 1-3-1,2-1 5 0,-2 5-1 0,0-2-9 0,2 3-3 3,0-2 2-3,-1 4-6 0,0-2 2-2,-1 4 3 4,3-2-4-2,2 2 3 1,-5 1-2-4,6 1-2 6,-3-3 2-4,0 3-5-1,0-2-2 3,1 2 6-1,-3-2-3 0,3-1 0 0,-4 2 4 1,1 0-3-1,3-5-6-1,-1 5 7 4,0-3-4-2,3 0 3 0,-3 0 2-3,4 0-2 0,-1-1 15 3,-3 2 16-2,0-1 4 1,3-1 12 0,-4 3 12 1,1-1-11-1,-2-1-3 0,0-2 3 0,-5 1-8 0,3-1 1 0,-4 3 8 0,-5-3-11 0,0 0-3 0,-5 0 4 2,-4 0-5-3,-6 2-9 4,-4-2 7-5,-4 0-1 1,-7 0-8 1,-4 0 2 3,-7 2-1-2,-7-2-3-2,-9 0-7-1,-12 0 0 2,-4 1-3 0,-10-1-6 3,-8 0 0-4,-3 0 2-1,-13 0 0 6,-5-1-1-2,-12-1-6-7,-8 2-1 5,-5-2 2 0,-12-1-6 1,-5 3-29-2,-12-1-53 1,-5 1-96 2,-4-5-135-3,-6 5-189 1,-7 0-241 0,-4 0-238 1,-1 3 56-2,-7-3 195 1,3-4 258-1,-3-2 263 1</inkml:trace>
    </iact:actionData>
  </iact:action>
  <iact:action type="add" startTime="57113">
    <iact:property name="dataType"/>
    <iact:actionData xml:id="d2">
      <inkml:trace xmlns:inkml="http://www.w3.org/2003/InkML" xml:id="stk2" contextRef="#ctx0" brushRef="#br0">2069 9914 22 0,'30'7'230'5,"-4"-3"179"0,5-4 143 2,1 2 121-2,0-1-342-1,8 2-155 3,5 0-67-1,4 1-32 0,6 1-23-1,8-1-15 0,4-1-15 0,0 2-11-2,4-2-3 3,-2 2 8-1,4-1 6 0,2 2 10 0,4 1 10 0,-3 1 19 1,6 1 24-1,0-2 19-1,7-1 17 0,-2 1 12 2,8-4-3-2,2 0-14 2,5 1-20 0,3-3-12-2,7-1-12 2,3 0-6-1,4 0-1-1,8-5-9 2,1 2-8-2,9 0-8 1,5-4-6 1,4 1-8-1,6 1 0 0,1-1 9 0,8-5 7 0,1 3 0 0,9 1 7 0,2-3 1 0,4 0 7 0,0 1-16 0,3-1-4 2,-3 1-3-3,1-1-15 4,-1 0-16 0,-1 2 4-7,-3-2 1 3,-1 2-8 0,0 2 11 1,-2 0 1 2,-1 2-9-2,-4-1 0-2,1 1 6 5,-8-1-14-2,1 1-75-2,-5 1-123 1,-4 1-158-2,-5 2-227 2,-2 0-358 0,-1 5 5 4,-5-1 170-4,-10 1 235 0,-4-10 258-2</inkml:trace>
    </iact:actionData>
  </iact:action>
  <iact:action type="add" startTime="139393">
    <iact:property name="dataType"/>
    <iact:actionData xml:id="d3">
      <inkml:trace xmlns:inkml="http://www.w3.org/2003/InkML" xml:id="stk3" contextRef="#ctx0" brushRef="#br0">24519 10353 49 0,'1'16'343'5,"2"-6"251"0,-3-6 194-1,0-4 126 1,0 0-528 0,3 0-272-1,1 2-129 2,0 0-46-2,7 4 16 1,0-3 21 0,5 3 16-1,1 1 14 1,3-2 8 0,6 4 2-1,-1-1 4 0,5 2 3 2,0-3-5-1,0 1-2-1,5 3-9 1,4-6-4 0,-5 3-4 1,5 0 0-2,4 0-3 0,-1-2-3 0,3 0-4 2,0 0-2 0,0 0-3-3,2-3 6 3,5 3 5-2,-2-2 7 2,1 1 19-3,1-2 15 2,5 0 13 0,0-3 14 0,3 0 5-1,3 0 2 1,4 0 6 1,4-3 3-2,-1 0 3 0,2-2-1 1,1 1 4 0,2-2-9 0,-2-2-12-1,1 2-10 1,0 1-11 0,-2-1-12 0,1 0-11 0,-2-1-1-1,-3 4-3 1,-4-4 0-1,-4 4 2 1,-1 2 3 0,-4-2-2 1,-3 3 5-3,-6 0 2 2,-1 0 3 1,-4 3 3-2,-1 0-1 0,-2 1 0 1,-5 3-6 0,-3 0-2 0,0 3-2-1,-6 0-5 7,0 1 1-10,0 4 2 4,-5-2 1-1,3 5 6-1,1 4 1 5,-4-1-1-6,2 8-3 4,-2-1-5-2,1 4-7 2,-3 1-1 0,3 2 5-3,-5 3 3 0,6 0 7 2,-6 4 5 1,0 1 3-3,4 3 0 2,-4 2-3 0,0 1-2 0,0 2-4-1,0 5 2 1,2 1 11 0,-2 4 4 2,0 2 0-3,0 4 2 3,1 0-2-4,-2 5-9 0,2-1-7 4,5 4-9-3,0 2-4 0,4 2-8 0,1 3-2 2,0 2 5-3,1-4 7 2,2 7 5 1,0-4 9-1,-1 2 4-2,4 0 0 3,-1 0 1-2,0 5-2 1,-1-6 3 2,5 4 4 2,-5-1 4-8,1 1 2 1,-1-2 2 4,0 4-5-1,0-1-6 0,-1-2-6 0,-3 2-4 0,3 0 0 0,-2 1-2-3,-4-2-3 3,-1 0-2 0,1 1-8-1,-6-5-7 2,3-2-4-2,-2-3-2 0,1 0-1 1,-4-6 4 1,0 1-3-2,-3-3 2 0,3-1 0 4,-8-3 2-2,4-6 4-3,-1-3 2 0,-5-3-2 1,2-5-1 1,-4-3 4 2,1-2-5-2,-2-4-2-2,1-2 1 1,-3-1-2 1,2-3-3 0,0 2-2-1,-2-4 2 1,2-1 0 0,-2-3 2 1,2 1 0-3,-2-4 2 5,2 0-1 1,-2-2-1-9,2-2 1 2,1-5-2 5,-3 1 2-2,0-1 0-2,0-6 0 1,0 2 0 2,0-6 3-2,0-1 6 2,-3-2 10-3,1 0 7 2,2-1 7 1,-2-3 8-2,0 3 1 1,2-1 2-1,-2-2 0 1,-2 2-2 0,-1-2-2 0,1 1-7-1,-2-1-9 1,-3 3-3 1,-2-1-5-2,-6-1-2 0,0 3-4 2,-5 1-6 1,-7 2-2-2,-2 1-2-2,-9 4 2 2,-8 0 3 0,-4 4 1 1,-8 0 3-4,-4 3 2 2,-6-2 0 2,-8 3 5-2,-2 4 2 0,-12 0-5 1,-5 0 4 1,-5 5 9-2,-9 1 16 0,-3 0 19 2,-8 2 16-2,-5 1 10 1,-7 0-3-1,-4 3-5 8,-6-2-5-12,-5 2-16 3,-6 0-1 1,-7 1 2 1,-5 0-1 3,-2 1-12-4,-2-3 8 1,-8 1-4-3,-4 3-19 3,-4-2-11 0,-4 0 3 0,-7 1-16 0,-6 0-9-1,-1 0 12 2,3-3-18-2,-1-2-9 1,5 0-18 1,0-3-53-3,4 0-63 2,5-3-78 0,4-1-141 1,7 0-165-3,2-2-134 9,5-1-231-11,5 3-344 1,10-1 64 2,4 2 240 2,10-3 287-3,3-9 320 2</inkml:trace>
    </iact:actionData>
  </iact:action>
</iact:actions>
</file>

<file path=ppt/ink/inkAction2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3:17:04.481"/>
    </inkml:context>
    <inkml:brush xml:id="br0">
      <inkml:brushProperty name="width" value="0.05292" units="cm"/>
      <inkml:brushProperty name="height" value="0.05292" units="cm"/>
      <inkml:brushProperty name="color" value="#FF0000"/>
    </inkml:brush>
  </inkml:definitions>
  <iact:action type="add" startTime="6136">
    <iact:property name="dataType"/>
    <iact:actionData xml:id="d0">
      <inkml:trace xmlns:inkml="http://www.w3.org/2003/InkML" xml:id="stk0" contextRef="#ctx0" brushRef="#br0">1992 6226 19 0,'-5'-7'200'4,"2"-3"170"1,-4-7 160 1,-1 3 148-1,1-4-297 0,3 1-105 1,4 4-82-1,0 1-76 1,4 0-57-1,2 5-55 0,-1-3-34 1,2 7-16-1,1-1-10 0,5 0 3 0,-1 4 3 1,1 0 8 0,3 2 5-1,-1 0 5 0,2 4 3 2,1 2 11-3,4 0 7 1,-2 1 5 1,2 4 3 0,3-2 5-1,-1 1 2 1,2 0-1 1,0-1-2-4,2-1-1 3,0-1 1-1,1-3 1 0,1-1 15 1,1 1 18 0,2-2 16-2,0-4 17 1,0 1 17 0,-2-2 3 0,2 1 2 0,0-3-4 0,-2-1-7 0,-1 1-16 1,2 0-10-1,-4 1-8-1,6 0-6 1,-4-2-8 0,1 4-3 0,4-2-8 0,-2 2-11 0,5 0-7 0,-1 0 0 0,3 2-5 0,-1-2-2 0,1 0 3 0,2 1-2 0,-2-1-1 1,5 3 2-1,-3-3 1 1,0 4 1-2,2-1 5 1,4-3 9 0,-6 3 3 0,5 0 6 0,-1-2 1 0,1-1 1 0,2 0-3 1,0 0-6-1,0 0-6 0,2 0-3 0,1-1-3 0,-1-2-3 0,1 0 5 0,2 3 4 0,-4-5 3 0,3 0-1 0,2 2 0 0,-2-1 0 1,2 1-3-1,2-1-3 0,1-2-2 0,2 1-3 0,-2 2-1 0,5-3-2 0,-4 2 6 0,4-1 0 0,-3 2 1 0,1-1 3 1,-3-1 5-1,2 4-4 0,-1 1 7 1,3 0 0-2,0 0-1 1,-1 1-2 0,1 2-1 0,3-3 0 0,-2 3 3 0,3-3 0 1,-1 5 3-1,2-4-8 0,3-1-1 0,1 3-7 0,1-3-1 0,3 0 0 0,2 0 4 0,-1 0 0 0,-2-3-1 0,4 3-5 1,-2-1-5-1,1 1-4 0,3-5 0 0,-3 4 0 0,-1-1 5 0,4-1 2 0,-3 2 6 0,3-1 2 0,-4 2 4 2,6 2-2 0,-3-1-1-1,5 2 0-3,-2-1 2 2,1-1 3 1,2 4-5-1,-1-4 1-3,1 4 2 4,4-1-4-2,-2-2-1 3,2 2 4 0,0-3 3-3,1 4-2 1,1-3-4-2,-1-1-4 2,2 1 2 2,1 1-3 0,0-2-1-6,-3 2 1 5,3 0 2 0,-2 1-7-2,-1-2 1 2,2 2-3-2,-1 0 3 1,2-1 2 0,-1 3 0 0,-1-2 3 1,-1-1 2-2,2-2-3 1,-1 4 1 1,1-1 3-1,3-1 1 0,0 1 2 1,0-1-1-2,1-1-10 2,5 1-4 3,1 0-1-4,4 0-3 3,4 0 0-4,-2 0 7 1,4 1 2 3,0-2 7-4,7 2 3 3,2 1 2-1,1-2-2-1,-6 1 0 2,-3 0-4-1,-7 3-2-1,-1-4-1-2,-8 0 7 2,4 0-4 0,-4 1 0 0,0-2 1 0,2 0 3 0,3 0 4 0,-3 0 3 0,2-2 10 0,-1 0 1 4,-2 0 3-3,5 2 2-3,-1-2 3 0,-1 0-6 2,3 0-4 0,-4 0-7 0,-1 2-9 0,1-2-2 0,1 0 0 1,3 1 4-1,-2-1-1 0,-3 0-5 0,3 4-2 0,-2-4 1 0,1 1 0 0,1 1-1 0,2 1 4 1,-5-2-3-1,2-1-2 1,-3 0-2-2,2 2 2 1,1-2 1 0,2 0 4 0,0 0-2 1,-5 0-5 0,3 0 1 0,0 0 2-2,2-2 3 1,-1 2 5-1,3 0 2 1,-5-1-5 3,1 1-2-2,-1-3 5-4,4 3 10 2,1-2 7 3,1 1 3-3,1-3-5 4,-3 3-10-3,-2 1-4-4,2-2-4 5,-2 0 0-1,-1 2 7 0,2-2-3 0,-5 2-1 1,-1 0 2-1,4 0 3 0,2 0 1 0,-2 0 2 0,1 0-7 0,-5 0-6 0,3 0 0 1,1 0 2-2,0 0 6 2,1 0 6-1,-1 0 3 0,-2-2-4 0,2 0 2 0,-1 2 0 0,1-2 2 0,0 1 2 1,4-2-1-2,-8 3-9 1,1-2 1 2,-1 1-1-2,-1-2-3 1,2 3 6 0,-4-2-1-4,-2 1-4 5,1-2-7-4,-2 1 1 4,-2 2-1-3,2-2 3 3,1 2 1-2,-2 0-2-2,2-2-8 5,-5 2-5-3,-4 2-3-4,3-2 2 7,0 2 5-4,3-2 4 2,-4 0 5-3,-3 2-7 3,-3 1-4-1,0-3-2 0,-4 0 4 0,-2 1 11 3,3 1 7-2,-2-2 8-4,-2 0 3 2,1 3-10 3,-4-3-4-1,-2 0-6-2,-5 0-6 2,5 1 0-3,-4-1 4 2,1 2 0 0,0 1 4 0,3-2 6 0,1-1-1 0,-5 2-5 1,2 0-5-1,0 0-6 0,-1-2 0 0,0 2 2 0,2-2 2 0,2 2 6 0,3-2 5 0,0 2-5 0,1-2-5 3,3 0-6-3,-5 0-8-1,5-2 1 0,3 2 5 4,0-2 2-2,5 0 8-5,-1-2 4 5,7 2-3 0,-2-2-9 0,-2 1-2-1,1 0 1 0,1 0 3-2,8 0-3 4,-4-1 6-4,3 0-3 2,1 0-7 0,0 1-2 3,-3-2 5 1,5 4 4-8,4-4 3 4,-4 1 6-1,5 2-3 1,-5-2-5-1,2 3-1 2,2-1 5-2,4-1 1 1,-3 1 1 0,3 2 1 4,-2-1-7-5,-1 1-2-1,-1-2 6 2,3-1 1 0,3 3 6 0,-2 0-6 0,-1 0-3 0,-1 0-3 0,0 0 6 0,1 0-2 1,2 0 2-1,2 0 0 0,0 0-2 0,0 0-2 0,1 0 3 1,4 0 6-2,1 0 1 1,0 0-2 0,1 0-4 1,-3 0 0 4,7 3-2-8,-4-3-5 1,4 2 1 4,-1-2-5-4,1 1-1 4,3-1 2-2,5 2 2-1,-3 1 2 1,-1-3 2 2,1 2-2-1,-4-1 0-4,5-1-1 3,-5 3 0 3,4-2-1 0,-5-1 3-7,0 0 2 3,-2 2 5 3,-3-2 4-2,-2 0-1-2,-6 3-4 2,-7-3 2 0,-1 0 3 0,-5 0 3 1,-2 0 7-2,-6 0-3 1,-5-3-13 2,-4 3-17-3,-9 0-25 1,-10 0-69 0,-4 0-85 0,-9 3-106 0,-6-2-155 0,-12 1-229 0,-5 1-297 0,-11 3 22 0,-8 0 172 0,-4-5 245 0,-11-5 273 0</inkml:trace>
    </iact:actionData>
  </iact:action>
  <iact:action type="add" startTime="8746">
    <iact:property name="dataType"/>
    <iact:actionData xml:id="d1">
      <inkml:trace xmlns:inkml="http://www.w3.org/2003/InkML" xml:id="stk1" contextRef="#ctx0" brushRef="#br0">2950 7200 36 0,'0'0'248'5,"0"0"181"0,0 0 146-1,0-10 105 2,5 1-436-1,1-2-134-1,6 4-87 2,6-4-40-1,6 2-4 0,5-1 8 0,4 2 12-1,9-2 3 2,2 0 5-1,6 2 9 0,8-2 2 0,-1 1 3 1,0-2 4-2,5 1-2 2,-1 2-2-1,4 2 5 0,3-1 1 1,3 1 5-3,4 1 9 4,-1-1 4-3,8 1-3 4,-2-1-1-2,6 3-4-2,-4-1-6 1,7-2-6 0,1 1 0-2,2-1 3 2,-6 3 8 3,4-3 7-6,-1 0 10 4,-2 2 10-1,7-2 6 0,-5 0 3 2,4-2 4 0,1 2 1-4,0-3-5 0,1 1 1 3,-4 2-8-2,3-4-5 3,3 5-9 0,0-1-10 1,0 3-10-7,-3-2-5 1,2 4-8 6,1-2-5-3,0 3-5 0,3 0-2-2,-1 3-3 2,1-2 0 1,1 1 2-1,-1 2-4 0,-2-2-2 0,5 2 2 0,0 0 1 0,0-2 0 0,1-1 6 0,-3 2 0 0,4-3 3 0,-1 2 4 0,2-1 5 1,-1 3 5-1,3-4 7 1,0 1-4-2,0-1-2 1,0 2 0 0,0 0-2 0,2-1 2 0,-2 4 0 0,0-3-5 1,3 2 1 1,1-2-7-2,0 2-3 1,0-1 0-4,-2 2-1 3,-2-1-5 2,0-1-3-3,0 2 2 0,4-1 4 6,-4-1 3-9,3 2-8 6,2 1 1-3,4-2 1 3,5-1-2-2,4 2 1 1,1-2 2 2,-2 0 4-1,8 3-3-1,3-2 3-1,5-3-6 3,-4 2 3-4,-1 2 1 1,-6-4-2 0,-8 3-1 0,-4-1 1 0,-6 0-3 0,-1-3 1 0,1 3-2 0,-3-1 0 1,-2 0-1-1,-1-1 4 0,-3 2-3 0,-1 0-1 0,-1 0 3 0,2-2 1 0,-2 5 7 0,-2-6 7 1,-2 3-6-1,2-1 2 3,-2 1-4-5,-3 0-1 1,3 0 2 1,0 1-1 1,-3-2-8 0,-2 2-6 0,-4 1 0-1,2-2-5 0,2 1 0-1,-3 1 4 1,1-2 3 1,-4 1 0-3,1 4-3 2,-5-4 1 5,4 2 4-7,0 0 4 0,5 0 5 3,-1 0 0-2,4 0 3 1,-5 0-8 1,1 0-3-2,4 0-2 2,0 0 4-1,1 0 0 0,1 0 4 0,-1 0-4 0,2-2-5 0,-3-1-5 0,3 2 4 0,4-4 2 1,1 2 6-1,2-1 2 0,-1-1-2 0,3 2-3 0,1-1 3 0,-1-1-1 0,6 1 2 0,-1 1 4 1,1-2-6-1,0 1-3 0,3 1 1 0,3-2 0 0,1-1-2 0,3 2-2 0,5-2 2 0,-3 0-1 1,7 3-1 1,-2-3 0-3,0 1 1 0,5-1-2 2,3 3 0-2,-1-3-2 1,1 1-2 0,1-1 0 2,0 0 1-3,5 0 2 1,-2 0-3 0,1 0 3 0,0-1 5 0,-1-2 2 0,2 3-1 0,4-1 3 2,0-2 7-3,1 1 1 1,1 1-2 0,0-2 0 0,3 0 2 0,-3 0 0 0,-3 3-3 0,1-2-4 0,2 2 0 2,-1-1 6-3,-1 1-2 1,2-2 2 0,-1 2-3 0,-1-3 3 0,2 3-4 0,-3 0-4 0,-3-1-8 1,5-1 7 2,-2 2 0 0,3 0 1-7,0 0-3 4,-3 2 5-2,1-1 1 2,4-1-1 0,0 3-7 1,-2-1 2-1,-3-1 0 3,3 1 0-3,-4 1-3-1,1-2 0-1,0 1 4 3,-2 2-2 0,2-2-4-1,-2 2-2-2,3-1 5 5,-5-2 0-3,4 2 2-2,-1 1-3 2,1-1 4 0,-3 0 2 1,2 0-2-2,0 1-2 3,2-2 2-2,2 2 5-1,-3 0-3 1,6-1-2 0,-6 1-3 0,0 1 5 0,-4-1-3 0,1 0 0 1,4 0 0-1,-5-2 2 0,1 2 2 0,3-3-5 0,-5 1-1 0,-3 2-4 0,-2-1 1 0,1-1 2 0,-5 1 2 1,5 0-1-2,1-1 4 2,-1 2 4 2,-5-2 0 0,0 2-2-7,1-3 2 2,-5 4 1 4,-3-2 0-2,-1-3-1 0,0 3 3-2,-2-2-6 4,-9-1-3-1,-4 0-2-1,-2 2 1-1,-5-2 4 0,-5-2 5 2,-2 1 6-2,-11-2-7 3,-5 1-6-2,-8 1 1-1,-5-4 0 1,-6 4 6 0,-8-2 6 0,-2 0 3 0,-4 0 0 2,-7 2-8-2,-6-4-8-1,-6 3-13 0,-4 1-15 1,-7-4-43 0,-3 4-56 3,-13 1-74-3,0 0-92 0,0 0-94 0,0 0-46 0,0 0-24 0,0 0-8-2,0 0-16 2,-9 1-22 0,-2 4-36 0,0-4 54 0,-2 6 112-1,3-3 140 2,-4 2 131-2</inkml:trace>
    </iact:actionData>
  </iact:action>
  <iact:action type="add" startTime="15050">
    <iact:property name="dataType"/>
    <iact:actionData xml:id="d2">
      <inkml:trace xmlns:inkml="http://www.w3.org/2003/InkML" xml:id="stk2" contextRef="#ctx0" brushRef="#br0">1874 8597 34 0,'-18'-9'261'4,"-1"-4"210"1,4-5 194 3,-3-4 116-3,3 2-408 0,3 1-154 0,-1 2-109 0,5 4-82 1,1 1 0-2,5 3-31 2,2 9-53-1,0 0-31 0,0 0-15 0,0 0-5 1,10-2 9-1,1 2 35 0,3 5 21 1,5-2 13-2,2 6 11 5,3 0 9-7,5 3 6 4,4 0 7 0,6 0 4-1,1-2 6 1,8 1 3 1,-2-6 0-1,5 1 3-4,3-4 1 6,1-2 3-5,1-2 5 2,4 0 11 4,4-2 23-4,2-1 12-3,7 2 2 3,-3-4 4 0,3 2 2 0,3-1-15 0,-1 0-2 1,4-2 5-2,3 0 1 1,4 3-1 1,4-4-2-2,-1 3-4 2,3-2-3-1,1 1-2 0,1-4 0 1,3 4-7-2,4-3-11 2,-4 3-6-2,4 1-5 1,-1-5-7 0,1 4 0 0,4-2-3 1,-1 1-4-1,-1 0-5 0,4 1-3 1,-2-2-1-1,2 3 4 0,2-2-5-1,3 1 2 1,-1 1-4 0,1 0 0 1,0 0-1-1,0-3 2 2,1 6-2-3,4-3-1 0,-3 0-3 3,0-2-1-2,-2 1-1-2,3 4-4 4,1-2 0-2,-2 0 0-1,2-1 0 1,-2 0 5 2,5-1 0 0,-4 1 3-6,4 0-1 4,-2-2 6 0,-1 2 2 0,3-1 2 1,0-1-1-1,1 2 3 0,3 0-3 0,0 1 0 0,3 2-6 0,1-3 5 0,-2 2-3 0,4 1-1 0,0 0 1 1,1 0-1-1,3 1-3 0,3 0 0 0,2 2-1 0,-1-1-2 0,2-2-1 0,0 3 4 0,5-2-4 0,-2 1 5 1,1-2-9 0,6 0 8-1,4-2 10 1,4 3 13 1,7-1 5-1,3 3 16 0,3-2 1 1,6-1-9 0,1 3-9-3,-1 3-5 1,-7-1-7 1,-5-1-6-1,-8 3-4 0,-2 1-1 0,0-2-2 0,-1 3-4 0,2 2-3 0,-5-2 4 0,3 1 1 1,0-1 0-1,-4-1 5 0,0 1 14 1,2 2 7-2,-2-2 1 3,0-3 6-1,3 1 2-1,-2 1 2-3,5-1-3 7,1-2-2-3,1-1-5-3,0 4-4 0,4-5-10 2,-1 3-13 0,1-3 3 2,1 3-3-1,-1-2 0 0,1 1 1 4,1-2 7-10,1 3-2 2,0-3-8 4,-3 0-1-2,-3 0 3 1,-1 0 6 0,-5 0 6 0,-7-3 16 1,-2 1 13 0,-6 1 8-2,-2-2 2 1,-6 0-4 0,-4-2-7 0,-9 4-6 0,-1-4-9 0,-6 2-6 0,-3 0-2 2,-7 2-3-3,-4-2-9 1,-10 0-3 0,-6-2 3 0,0 4 4 0,-10-4 3 0,-1-2 7 0,-11 0 2 1,-3 1 3 0,-11-1 3-2,-4-1 9 1,-11 2 12 2,-5 0 9-3,-5-2 7 3,-3 3 1-5,-2 0-4 4,-8-1-2 1,-5 6-5-2,7-3-6 0,-7 3-4 1,0 0-6-2,0 0-11 1,0 0-9-1,0 0-10 1,0 0-12-1,0 0-8 2,-2-12-10 1,-3 6-12-3,1 0-9-1,-3 1-8 3,0 1-8 2,0 1-7-4,-2 0-3-1,1 0-12 2,-5 0-22 1,4 2-34 0,-1 1-49-2,2 0-62 1,-7 1-75 1,5 2-125-2,-7 3-182 2,-4 4-290-2,-3 4 13 1,-1-1 154 0,-2 0 235 0,-7-13 258 0</inkml:trace>
    </iact:actionData>
  </iact:action>
  <iact:action type="add" startTime="16765">
    <iact:property name="dataType"/>
    <iact:actionData xml:id="d3">
      <inkml:trace xmlns:inkml="http://www.w3.org/2003/InkML" xml:id="stk3" contextRef="#ctx0" brushRef="#br0">3107 9967 13 0,'3'6'221'5,"-1"-6"208"2,2-3 170-6,-1-3 127 4,1 0-310 1,7-2-225 1,7 1-167-2,4-2-71 0,5 2-18-1,6-1 0 2,4 0-2-1,5-2 53 0,2 2 21 1,6 0 14 0,2 0 4-2,4-2 5 1,4 3 5 0,3-1 1 0,4 2 3 0,5-1 7 1,2 2 6-3,3 1 5 2,2-2 6 3,1 1 5-4,6 2 6 2,3-2 1 0,5 0 3 0,3 0 13-1,9 2 16-3,-3-3 11 3,9-2 8 5,6 0-3-7,3 0-8 3,5-2-14 0,4 0-12-3,4 2-13 2,2-2-5-1,5 2-5 0,2 1-4 4,7-2-14-1,2 4-2-6,7-1-2 4,-1-1 4 0,6 1-10 0,0 1-1 0,9-1-5 0,1 0-4 0,7-1-16 1,5 4 0-1,1-1 1 0,4 0-2 0,2 2-6 0,1-2 11 0,1 1 4 0,5-3 10 0,-2 1 15 0,1-1 17 1,-1 0 0-1,0 3 4 0,-7-3-1 0,3 2-18 1,0-1-11 0,1 4 1-1,2-1-9 3,4 0-6-3,2 0 11 5,-7 2-2-4,-7 0-8-1,-12 0 0-3,-18 0-3 3,-14 0-10 0,-14 2-4 0,-12-2-3 0,-7 2-4 0,-9 0-4 1,-15-2 2-1,-6 1-1 0,-9 2-2 0,-13-3-5 0,-6 0 0 0,-10 2 2 0,-8-2 3 0,-8 1 8 2,-3-1 9-3,-5 0 5 1,-7 3 3 0,-13-3 5-1,0 0 7 1,0 0 9 1,0 0 12-1,0 0 16 0,0 0-3 1,0 0-26-1,0 0-65 0,0 0-104 0,0 0-133 0,0 0-122 1,0 0-177-1,-7 8-258 0,-4 2-192 1,-5 2 78-1,-9-4 193 1,-2-7 262-3,-2-10 276 1</inkml:trace>
    </iact:actionData>
  </iact:action>
  <iact:action type="add" startTime="55919">
    <iact:property name="dataType"/>
    <iact:actionData xml:id="d4">
      <inkml:trace xmlns:inkml="http://www.w3.org/2003/InkML" xml:id="stk4" contextRef="#ctx0" brushRef="#br0">3921 10923 8 0,'22'-15'177'6,"-1"-5"165"-1,-3 2 141 0,3-1 119 1,-1-1-249 0,5 0-149-3,-1 5-75 3,8 3-44-1,3 0-26-1,2 4-27 3,8 4-14-1,2 1-10-3,6 3-2 2,6 4-1 1,1 1-1-1,4 1-4 0,0 0-6-1,2 0-9 1,2 0-8 2,2 0-5 2,2 0 1-6,0-1 0 0,5-2 4 4,2-3 6-4,3 0 2 2,-3-5 4 2,6 2 11 0,-3-6 12-4,0 3 13 3,5 0 19-2,2 0 12 1,5 0 1 0,-2-2 2 0,2 1-4-1,6-2-17 1,1 4-15 1,4-1-7-1,1-1-10 0,1 6 2 0,4 1-2 2,1 0-2-4,2 0-1 3,1 1-1-2,4 3-5 1,-3 1-1 0,5-4 7 2,1 4-2-1,5-2 1-1,-1 0 4-2,3 0 5 2,3 0-6 0,1-2 4 0,4 1 3 0,0 1-5 0,-1-2 1 0,6 2-1 0,-3 0-2 1,5 2-1-1,2 1-2 0,-1 0-4 0,2 0 1 0,4 0 3 0,0 0 3 0,1-1 3 0,5 2-5 1,3-4-2 3,10 6 1-3,8-4-6-3,8 4-6 4,5 2 12 0,7 1 0-2,-2-3 0 0,-4 1 6-1,-8 2 9 2,-1-1-8-1,-3-2 0 0,-3 1 5 0,4 2-7 0,-1-2-8 1,2 0 7-1,2 0 1 0,1 2-9 1,-1-2 3-2,3 2 4 1,3 0-6 0,1 0-7 0,3 0 9 0,0 0-3 0,4-1-6 2,-4 0 9-3,7-1-3 1,0 1-3 1,1-2 7-2,3 3-3 1,1-2-5 1,2 0 8-2,1 3-1 1,5-4-3 0,-1 1 9 1,3 2-4-2,5-2 0 2,-1 3 10-1,4-4-3 2,-1 1-3-1,3-3 9-1,6 4-6-3,-1-1-6 5,3-1 8-1,2 1-6-2,-4 0-5 0,6 0-1 1,0 2-1 2,-4-1-1-2,5 0 0-2,-2 1 0 2,0 0 1 0,1 1-1 0,1 1 0 0,-3 1 0 0,3-2 0 1,-4 4 10-1,3-3-7 0,-2 3-1 1,-1 2 0-2,-1-1 0 1,5 0 0 0,-2 2-1 0,4-3 3 0,-2 4 12 0,5-3-4 2,1 0 3-2,4 1 6-1,-3 0 4 1,2-2 2 0,0 1 6 0,-2 0 2 0,2 0 2 0,0-3 0 0,-4 1-2 0,3 0 0 1,-1 0-2-1,0 0-1 0,-3 0 0-1,-3-2-1 2,-1 2 1 0,1-4-1-2,-3 2 4 1,-5-1-6 0,-5 2-8 0,-4-2 0 1,-8-1-6 0,-10 1-7-2,-4 1 0 1,-15 0-5 0,-5 0 1 0,-14 0 2 0,-10 1 5 0,-12-2-8 0,-15 1-12-1,-9 0-58 3,-13 1-70-2,-11 0-94-1,-10-1-140 1,-16 1-160 0,-8 1-129 0,-15 1 39 0,-11-3 133 1,-15-1 184-2,-8-5 173 0</inkml:trace>
    </iact:actionData>
  </iact:action>
  <iact:action type="add" startTime="57410">
    <iact:property name="dataType"/>
    <iact:actionData xml:id="d5">
      <inkml:trace xmlns:inkml="http://www.w3.org/2003/InkML" xml:id="stk5" contextRef="#ctx0" brushRef="#br0">4385 12515 3 0,'15'-5'169'6,"-1"-2"153"-1,1-5 107 0,-2-5 88 0,7-3-215 0,7-1-175 1,3 2-32-2,10-1 3 1,5-3 5 1,4 4-21-1,7-2-22 0,7 2-19 1,4 1-15-2,8 0-13 1,8 3-6 1,7-1-3-2,-1 2-1 1,8 2 1 0,7-2 2 1,4 4-3 0,4-1-2-1,6 2 0 0,5 0 1 0,7-2 0 0,4 1 1 0,5-2 2 0,0 4 1 0,9-8 4 0,2 5 3 1,2-2 10-1,6 0 5 1,1 0 8-2,7 1-3 1,2 0 6 1,4 0 0-2,9 0-8 1,3 0-5 0,2 2 4 1,8-2 0-1,6 0-11 0,4 0 1 0,4-2-5 0,9 2 0 0,-1 2-1 0,3 1-2 2,8-2 2-2,8 6 6 1,14-3-11 1,14 3-2-1,5 2 0-1,2 0 2 0,-5 3-9 0,-5 0 9 0,-10 0 1 0,-5 0 2 0,1 0 1 0,-3 6 10 0,6-2-5 1,-2 0-6-1,2 5 0 0,2 1-4 0,-1 0-1 0,4 1-1 0,0 1 1 0,1 2 1 0,2 1 0 0,1-4-2 1,7 3-1-1,-4-2 0 0,4 2-4 0,1 0-1 0,5 1-11 0,-1 2 10 0,1-4 6 0,5 1 6 1,-1 2 7-1,3-2 2 0,2 2 2 0,-2-2-7 0,1 3 7 0,1-1-7 0,-3 4 3 0,3-2 7 0,1 4-3 1,-1-2-5-1,6 0 0 0,-1-1 0 0,1 3-14 0,2-2 5 0,-3-1-5 0,1 4 5 0,-6 1-8 0,1 0 6 0,-1 0 0 2,-3 1 1-3,-3-1-1 1,-7 1-4 1,-3-1-2-2,-3 1-2 1,-6-2-1 0,-6-1 2 0,-9-1 11 0,-2 2 10 1,-10-5 7-1,-8 1 7 0,-9 0 3 1,-7-1 4-2,-10-2-8 0,-10 2-3 2,-10-4 2-1,-8 2 1 1,-13-3-7-2,-8 0-1 2,-14-3-1-1,-11 2-1 0,-4-5-9 0,-12 4 0-1,-7-4-5 1,-12-1-11 0,-9 3-39 0,-9-6-68 2,-8 3-84-2,-3-1-126 0,-11 4-170 0,-1-1-153 0,-13 2-50 0,0 1 96-1,-9-1 171 1,-4-4 195 0</inkml:trace>
    </iact:actionData>
  </iact:action>
  <iact:action type="add" startTime="59583">
    <iact:property name="dataType"/>
    <iact:actionData xml:id="d6">
      <inkml:trace xmlns:inkml="http://www.w3.org/2003/InkML" xml:id="stk6" contextRef="#ctx0" brushRef="#br0">13432 12364 34 0,'-29'-4'152'3,"-4"-4"103"2,1-3 96 0,-5 0-52-1,0 1-68 1,-3-2-47 0,-2 3-17-1,-3 0-26 0,-2 0-9 2,0 1-9-1,-7 0-25 0,1 0-12 0,-6 0 7-2,-1 0 12 2,-4 0 1 0,-3-2-3 0,-2 1-11-1,-4-2-11 1,1 1-15 0,-2-2-12 0,-4 0-12 1,-1 0-9-2,-3 3-12 1,-1-1-11 0,-2-3-5-1,-2 3-4 1,-2 1 1 0,-3-2 1 0,-2 0 1-1,-3 2-3 1,-5-3-6 1,-2 2 2 0,-12-4 3 0,-7 0 6 1,-11-2 9-2,-5-1 13 2,-2-6 12-3,0 3 11 2,-1-2 8-1,2-2 10 1,3 0 0-1,-1 4-1-2,3-4-3 2,2 2-8 0,0-1-17 0,3 3-9-1,-4-4-8 0,-1 3-9 2,1 1-5-1,-3 2-5-1,-2 2-2 1,0 2-3 0,-3 3 0 0,-2-1-3-1,-10 2 1 3,-4 0-67-1,-8 0-30-1,-3 3-15 0,0-1-3 0,3 0 0 0,1 1 67 0,0 1 23 0,-2-1 15 0,-1-1 11 0,2-1 3 1,-6 2 12-1,1-1 21 0,1 0 17 0,2 0 10 0,-2 1 11 0,0-4 0 0,2 5-6 0,-1 0-15 0,0 0-1 1,1 2-9-1,-3 2-17 0,2 2-11 0,2 2-3 0,-4 4-5 0,5 4-12 0,-5 2 1 1,6 1 2-2,-3 6 2 2,1 1-6-2,6 1 4 2,0 3 1-1,2 5 2 0,4 1-6 0,0 2 3 1,4 6 0-1,-1 5 1 1,-1 1-6-1,2 8 14-1,-4 2 7 3,-3 5 2-2,6 1-1-1,6 3 3 1,7 1-9 3,5 3-7-3,4 3 0 1,5-2-4 1,-1 5-1-2,10-1-11 1,12 4 0 2,14 2 0-2,12-2 2 3,18 6 0-4,7 2 10 2,14 5-6 1,11-3-5-2,13-1-10 1,17-1-4 0,13-5-5 0,14 3 4 0,11-5-3 0,18-2 4-1,20-1 9 0,21-5 1 1,15-5 5-1,12-7 8 0,9-5 11 0,2-4-2-1,4-10 1 0,5 1-1 0,-2-8-5 1,5-2 0-1,2-2 1 0,0-2 0 1,3 2 2-1,5-6 4 0,5 1-11 2,2-3 7-4,11 2 0 3,3-3-6 0,4-3-5-2,7 2 9 0,10-6 0 2,0 3-5-1,8-2 4 1,7-1-5-2,-1 0-3 1,4-4 1 0,6 1-1 1,2-2-1-1,4-3 9 0,2-3-3 0,8-5-2 0,3-2 4 0,5-8 1 0,2 0 4 1,7-2 1-1,2-7 5 0,6-1 1 0,0-5 3 1,9 0 6-2,-2-7 6 1,3-1 2 0,4 0 8 1,-3-3 0-1,5 2-7-1,-7-3 0 1,8-2-15 2,5 1 3-2,10-5-9 3,12-3 10-3,0-1-6 1,-15-3 14-1,-22 1 1 0,-17 2 1 0,-20 2-5 1,-11-4 0-1,-6 4-10-1,-16-3-8 1,-5-3-2 1,-11-2-5-2,-10-3-4 2,-16-3 6-1,-10-2 6 0,-14-1 5 0,-14-2 21 1,-17 0 20-3,-11 2 25 3,-13-2 20-1,-13 1 11 1,-16 0-4-1,-10-2-10 0,-17 3-20 0,-11 0-27 0,-15 0-47 0,-13-3-51 0,-18 3-52 0,-14-1-51 1,-18 0-34-1,-16 3-15 0,-18 3 11 1,-19 2 20-2,-21 6 34 1,-20 6 19 0,-19 5 33 1,-16 7 18-1,-24 8-3 0,-21 13-9 1,-18 10-21-2,-25 15-29 1,-33 17-52 1,-35 23-61 1,-37 30-146-1,-26 32-95-2,-8 30 29 1,5 26 100 0,11 14 132 0,8 9 149 0</inkml:trace>
    </iact:actionData>
  </iact:action>
</iact:actions>
</file>

<file path=ppt/ink/inkAction2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3:17:04.481"/>
    </inkml:context>
    <inkml:brush xml:id="br0">
      <inkml:brushProperty name="width" value="0.05292" units="cm"/>
      <inkml:brushProperty name="height" value="0.05292" units="cm"/>
      <inkml:brushProperty name="color" value="#FF0000"/>
    </inkml:brush>
  </inkml:definitions>
  <iact:action type="add" startTime="4488">
    <iact:property name="dataType"/>
    <iact:actionData xml:id="d0">
      <inkml:trace xmlns:inkml="http://www.w3.org/2003/InkML" xml:id="stk0" contextRef="#ctx0" brushRef="#br0">6940 4248 27 0,'24'-2'212'4,"-2"-4"133"1,-2 4 108 0,2-4 105 0,7-2-346 0,2 3-73 0,3-1-1 1,8-1 2-1,8 5-14 1,1 0-15-1,11 2-28 0,9 2-27-1,3 2-21 1,4 1-5 1,4-4-5-2,4 1 2 1,-2-5 6 2,1-2 1-3,1-5 2 1,1-4-6 2,8-5 1-4,-1-9-2 5,1-4 0-3,2-5-1-3,9-4 2 5,-4-4-5-2,3-5-4 2,0 1-2-2,-5-6 0 3,-3-3 0-8,-8-2 13 5,-6-1 20 1,-5-2 10 0,-11 0 21 0,-3-4 12-1,-7 2 5-1,-6 0-2 0,-5-4-3 1,-6-5-5-1,-5-1-6 2,-9-1-9-1,-5-1-6-1,-9 0-8 2,-12 1-12-1,-11 5-18 0,-8-1-18 1,-14 7-18-1,-9 1-17 0,-13 4-9 0,-11 4-11 0,-15 8-1 0,-12 9 3-1,-18 9 6 1,-11 10 8 1,-15 12 5 0,-13 10 2-2,-11 16 6 2,-13 14-6-2,-8 16 0 2,-6 11 8 0,4 13 6-3,3 7-25 3,15 1-40 0,10 3-48 0,22 3-60-2,24 0-60 2,21-5-43-1,19 1-49 0,26-2-108 0,21-3-89 0,18-1-37-2,18-2 79 4,19-3 138-2,10-2 165-3</inkml:trace>
    </iact:actionData>
  </iact:action>
  <iact:action type="add" startTime="5043">
    <iact:property name="dataType"/>
    <iact:actionData xml:id="d1">
      <inkml:trace xmlns:inkml="http://www.w3.org/2003/InkML" xml:id="stk1" contextRef="#ctx0" brushRef="#br0">10579 2866 44 0,'19'-34'342'6,"-11"-3"275"-1,-23 2 258 0,3 4 239 2,2 6-462-2,3 7-314 1,7 18-170 0,0 0-125 0,14 8-90 0,4 14-22 0,1 17 27 0,1 13 18 1,0 23 14-1,-4 15 11 3,-4 22 8-5,-1 14-4 4,-3 12-51 2,-5 8-39-6,-3 2-51 3,3-6-52-1,0-7-42 0,1-14 1 0,2-13-10 2,0-13-1-1,-1-16-30-2,0-17-77 1,-5-14-139 2,0-12-35-1,-7-19 66-3,0-12 124 1,-8-27 153 3</inkml:trace>
    </iact:actionData>
  </iact:action>
  <iact:action type="add" startTime="5355">
    <iact:property name="dataType"/>
    <iact:actionData xml:id="d2">
      <inkml:trace xmlns:inkml="http://www.w3.org/2003/InkML" xml:id="stk2" contextRef="#ctx0" brushRef="#br0">9761 3488 69 0,'4'17'372'5,"-4"-17"223"0,15-8 160 1,4-8 136-2,4-6-564 2,14-4-178-1,5 0-50 1,8-2-8-1,15-1-3 1,14-3-19 0,13-3-24-1,10-6-15 1,14-1 0 0,3 1-3 1,5-3-5 0,2 3-15 0,-3-3-46 2,-4 2-51-6,-13-2-63 3,-11 4-55-1,-13 2-47 2,-13 6-35 0,-13 5-44-1,-8 4-64-6,-3 5-84 6,-11 5-21 4,-1 6 81-9,-13 0 125 3,-4 7 138-1</inkml:trace>
    </iact:actionData>
  </iact:action>
  <iact:action type="add" startTime="5648">
    <iact:property name="dataType"/>
    <iact:actionData xml:id="d3">
      <inkml:trace xmlns:inkml="http://www.w3.org/2003/InkML" xml:id="stk3" contextRef="#ctx0" brushRef="#br0">10636 3959 39 0,'-7'21'328'4,"7"-21"260"1,0 0 237 1,0-21 218 0,9-12-397 0,14-4-249 0,11-9-122 1,21-8-92 0,17-4-72-1,14-6-67 1,11 3-49 0,0 1-111-1,-2 7-111 0,-6 9-109-2,-15 10-122 0,-11 9-130 4,-7 8-57-5,-8 5-23 3,-6 5 72-3,-7 4 153 2,0 2 175 1,-11 1 151-1</inkml:trace>
    </iact:actionData>
  </iact:action>
  <iact:action type="add" startTime="5878">
    <iact:property name="dataType"/>
    <iact:actionData xml:id="d4">
      <inkml:trace xmlns:inkml="http://www.w3.org/2003/InkML" xml:id="stk4" contextRef="#ctx0" brushRef="#br0">12104 2772 56 0,'9'11'362'6,"-3"-4"240"-1,-6 5 159 0,0-12 123 1,0 17-536-2,3 4-233 3,0 11-71-1,0 10 13-3,-1 9 19 2,5 9 6 0,3 6-16 0,2 9-14 0,2-1-10 1,1 9-4-2,0-4-8 2,1 4-8-2,-4-2-20 2,1-2-41-2,-8-3-54 2,1-5-50 1,-5-8-56-3,-5-4-66 1,1-6-78 0,-8-9-131-1,4-1-141 2,-2-5 34-1,-6-6 123 0,-4-5 160-2,-2-13 174 6</inkml:trace>
    </iact:actionData>
  </iact:action>
  <iact:action type="add" startTime="6159">
    <iact:property name="dataType"/>
    <iact:actionData xml:id="d5">
      <inkml:trace xmlns:inkml="http://www.w3.org/2003/InkML" xml:id="stk5" contextRef="#ctx0" brushRef="#br0">11624 3277 52 0,'17'-5'357'4,"1"-9"251"1,4-11 195 0,3-11 181 0,5-4-470 0,6-3-212 0,7 3-82 0,2 0-33 0,7 5-39 0,4 1-54 1,7 3-55-1,-1 1-26 0,8 4-12 0,-2 4-2 1,5 2-1-1,-4 4 5 1,1 0-1-1,-2 4 4 0,1 0-3 0,-5 4-9 1,-7 2-38-3,-2 2-73 3,-3 2-80-2,-3 1-72 4,-4 1-96-4,-1 1-100 0,-1 5-93 2,1-1-113-1,-2 3 31-1,1-1 138 3,-8 3 175 2,-1-2 175-9</inkml:trace>
    </iact:actionData>
  </iact:action>
  <iact:action type="add" startTime="6435">
    <iact:property name="dataType"/>
    <iact:actionData xml:id="d6">
      <inkml:trace xmlns:inkml="http://www.w3.org/2003/InkML" xml:id="stk6" contextRef="#ctx0" brushRef="#br0">13758 2766 40 0,'0'0'299'4,"-5"-16"241"2,-7 12 227-2,-3-10 211 1,-2 4-399 1,-3 0-195-1,-1 4-137 0,-6 7-109 1,-6 10-83-2,-11 10-57 1,-6 17-22 0,-9 13 8 0,-4 14 10 1,-2 13 10-1,2 5 2 0,3 7 3 0,4 6-2 0,4 4-1 0,7 5-2 0,5 2 1 1,7-4-9-2,12-10-14 3,7-12-18-3,10-11-13 2,7-16-12-1,3-13-2 0,7-14 34 0,4-8 52 0,11-12 44 0,6-10 38 1,14-9 18-1,9-14-13 0,10-7-38 0,8-8-110 0,2-3-134 0,2-4-149 0,-4-4-205 0,-1 1-270 1,-2-1-42-2,-6 0 131 1,-1-4 201 0,-7 0 227 1,-5-9 203-3</inkml:trace>
    </iact:actionData>
  </iact:action>
  <iact:action type="add" startTime="6814">
    <iact:property name="dataType"/>
    <iact:actionData xml:id="d7">
      <inkml:trace xmlns:inkml="http://www.w3.org/2003/InkML" xml:id="stk7" contextRef="#ctx0" brushRef="#br0">14642 3883 49 0,'-6'36'343'4,"1"-12"282"2,-2-14 278-1,-2-7 281 0,9-3-406 2,-9 0-181-1,9 0-106-2,-6-6-104 2,0 0-104-2,2 0-88-1,3-3-77 2,-2-1-58 1,3-4-39-1,0-3-25 0,3-6-11 0,-2-2-10 0,6-7-28 1,0-8-36-2,2-6-39 1,4-4-35 4,4-15-35-4,1-3-15-2,4-8-5 5,2-6 7-5,2-5 5 3,-1-7 23-4,0 0 21 3,2-7 31 4,-3 1 30-4,4 2 29-2,-4 3 33 1,0 9 43 2,-3 9 48-1,0 10 28 0,-3 10 26 0,-5 14 7 0,-2 10-30 0,-1 12-56 1,-3 8-43-2,2 9-32 2,6 12-25-1,3 7 1-1,4 14 30 1,5 12 12 1,-1 13 19-1,3 11 14 0,-3 8 6 1,2 11 2-1,-3 7-2 3,-2 4-21-4,-4 3-41-1,2-4-70 2,-3-1-75 2,-5-4-77-1,4-2-79-3,-5-5-81 2,2-6-70 3,-1-5-70-5,0-8 10 0,-4-3 115 2,-2-12 150 0,-6-7 148 0</inkml:trace>
    </iact:actionData>
  </iact:action>
  <iact:action type="add" startTime="7234">
    <iact:property name="dataType"/>
    <iact:actionData xml:id="d8">
      <inkml:trace xmlns:inkml="http://www.w3.org/2003/InkML" xml:id="stk8" contextRef="#ctx0" brushRef="#br0">14907 3323 49 0,'-48'7'346'4,"4"-7"251"2,2-10 226-2,2-8 231 1,8 0-410 2,7 0-188-3,7 6-60 1,9 3-57 0,-1 1-90 1,10 8-114-2,0 0-104 1,0 0-73 0,0 0-37 0,0 0-4 1,14-3 10-1,1 6 29 0,5-1 25 0,4 1 15 0,4 0 14 1,8 0 11-1,3-3 7-1,8 0 6 2,6-6 4 0,6 1-5-1,10-5-12-1,1 0-51 2,4-3-81-1,4 2-121 0,-2 1-135 0,-5 1-162 1,2 6-188-1,-5 3-183-2,-4 4 79 3,-5 2 183-1,-6-1 227 0,-4-5 228 0</inkml:trace>
    </iact:actionData>
  </iact:action>
  <iact:action type="add" startTime="14128">
    <iact:property name="dataType"/>
    <iact:actionData xml:id="d9">
      <inkml:trace xmlns:inkml="http://www.w3.org/2003/InkML" xml:id="stk9" contextRef="#ctx0" brushRef="#br0">24180 6256 16 0,'-7'-6'197'4,"2"-1"174"2,4-4 168-2,-2 1 160 0,3 1-271 1,0-2-119 0,4 1-82-1,1 3-85 1,2 0-72 0,4-1-53 2,0-1-32-2,3 3-6-2,2 0 6 4,2 0 12-3,4 0 11-2,1 1 11 3,2-1 6 0,-2 2 10 0,3 0 8-1,2-1 2 1,1 4 4 1,4-1 0-2,-2-2 0 0,5 4-3 1,1 0-2 0,2 0 0 1,1 0 2 0,8 2 3-4,-3 0 6 4,5-2 9-2,4 0 10 1,3 0 4 0,2-2 1-1,8 0 0 1,-2 2-7 0,6-2-8 0,4 0-7-1,-1 0-2 1,5 2-6-1,0-1 3 1,8-2-1 1,3 3-6-2,5-2-5 1,2 0 9-1,4-1-1 3,3 0-1-1,5-1 6-2,3 2 3-2,2-2-5 3,3 3 9 0,1-2 2 0,0 0 6 0,7 3 2 2,-5-3-11-2,4 3-4-1,-4 3-8-1,5-3-2 2,-2 1-4-2,4 4-2 3,-3-2-4-2,2 1-4 2,-1 0-7-2,1 2-3 1,-2 1-6 0,-2-2-4-2,-4 3-5 5,-3-1-2-3,-3 0 3 0,-5 1-3-3,-3-2 1 5,-8 0 0-2,-1 0-2 0,-12-3-3-2,-2 3 2 2,-12-3 5-1,-3 3 2 0,-9-3 0 1,-6 2-9-1,-8-1-35 2,-7-1-69-1,-5 1-103-1,-7-1-119 1,-8 2-118-1,-2 0-118 2,-5-2-153-2,-6 1-157 0,0 0 44 1,-9-1 164 3,-2 0 213-5,-6-6 229-1</inkml:trace>
    </iact:actionData>
  </iact:action>
  <iact:action type="add" startTime="15665">
    <iact:property name="dataType"/>
    <iact:actionData xml:id="d10">
      <inkml:trace xmlns:inkml="http://www.w3.org/2003/InkML" xml:id="stk10" contextRef="#ctx0" brushRef="#br0">1777 7381 2 0,'5'-2'119'5,"2"-3"101"1,0-2 100-2,8 0 100 2,-4 1-161-2,-5-3-63 0,9 3 0 3,-2 0-29-3,-1 0-33 2,3-2-50 0,3 3-28-1,4-1-23-1,-2 1-4 4,-1 0-1-5,3 1 4 3,4-1-47-1,-1 4-22 1,2-2-11-1,2 0-7 1,1 3-4 0,2-3 57-1,3 0 26 0,0 1 11 0,2-2 4 1,4-1 6-1,3 1-3 3,1-2-4-2,4-1-2-4,1 0 1 3,2 1-3-1,0-1-4 1,0-1 4 1,0 0 4-1,-3-1 6 0,2-1 1 0,2-1-1 0,-2 4-1 0,3-3-7 0,-3 0-6 0,5 2-6 1,-2 0-5-1,4 1-3 0,-1 0-2 0,-2 1-3 0,2 2-3 0,2-2-2 0,-7 2-4 0,5 1 1 0,-2-2-6 0,-1 1 1 2,6 1-3-3,-2 0-2 2,0 1-2-1,0 1 5 0,-2 1-1 1,-2 0 3-1,1 0 2-3,1 1 2 6,-4-1-1 2,4 0 0-9,-1 0 0 1,-1 0-1 6,4 0-1-3,-1-1 0 0,-2 1 0-3,2 0 0 4,-2 0 1 2,-1 0 2-3,-2 0 2-3,0 0 0 4,0 0 4-2,1 0 0 1,-1 0 2 0,1 1-2 1,1-1 1-1,0 2-2 1,1 2-2 0,-2-2-3-3,2 2 0 2,1-2 4 1,-2 1 2-1,1 0 7 0,1-3 5 0,1 3 5 0,2-3-4-1,1 1-4 3,2 1-3-2,-1 1-4 0,3-2-3-1,1 1 1 2,-1-2 3-2,-4 0 4 2,4 0 6-2,-3 0 4 2,4 0-1 0,0 2-2 1,-1-2-4-1,1 2-4-1,0 0-4-4,2 0 6 7,-1 0 4-2,-1-1-1-4,5 3-2 4,-3-4-5 5,0 1-6-11,2 1-5 5,2 2 2-2,2-2-2 3,-1 0 8 1,3-2 1-1,3 2 2-4,0-2 1 6,1-2-6-3,3 2-2-2,0 0-2 1,1 0-1 2,3 0-2 0,0-2 4 1,0 2 0-4,0-2-3 2,3 2-2 0,-4 0-3-1,6 2 0 2,-3-2 2-1,2 0 4 0,0 0 3 0,3 0-2 0,-3-2-1-1,4 2-1 2,2 0 1 0,1 0 5-1,-3-1 9 0,5-2 7 0,-4 0 6 0,3-1 5 0,2 1 0 0,1 1-2 0,3-2-4 3,-2 2-4-3,1 0-12-2,2 1-8 5,6-2-2 0,5 3-4-4,-2-2-2 2,5 1 4-1,0 1 2 5,7-3 0-7,-1 3 1 3,8 0 2 2,-3 0-3-3,-3 3 2-2,-6-3-2 5,-6 3 0-3,-2 0-1-3,-8 0 4 4,-1-1-4-2,-3 4-2 3,-1-3-3-2,-2 4-2-1,1-3 2 2,-1 2 0-2,-8-2 0 1,0 4 0 0,-2-2 6 1,-1 0 4 0,-2 0 10-1,1 0 10-1,-7-2 11 1,0 1 8 1,-6-1-1-1,-1 1-4 0,-2 1 1 0,-3-5-2 1,0 4-4-1,-5-4 1 2,3 1 0-1,-4 1-3-1,-4-2-3-4,-5-1-6 6,-4 0-5-1,-4 0 0-1,1-1 0 0,-6-2 5-2,-2 3 5 3,-1-2 4 1,-2 1 2-2,-1 1 0-3,-3-3-3 4,0 1-7 1,-1 1-1-1,-4-1-4-4,0-1 1 4,0 2 1-1,-4-1 0-1,-3 2-7 2,3-4-2-1,-9 4-2 1,-1-3-1-1,0 3 1 0,-11 0 5-1,12-3 2 2,-12 3 5-2,10 0-2 1,-10 0 5 0,0 0 3 2,0 0-1-2,0 0 2 0,0 0 3-1,0 0-4 1,0 0-10 0,0 0-9 0,0 0-13 0,0 0-13 1,0 0-13 0,0 0-30 0,0 0-75-2,0 0-84 1,0 0-85-1,0 0-91 1,2 6-126 1,1 6-131 2,-1 1-118-4,-2 4 71-2,0 0 157 6,-5-5 204-3,-5-8 198-3</inkml:trace>
    </iact:actionData>
  </iact:action>
  <iact:action type="add" startTime="29635">
    <iact:property name="dataType"/>
    <iact:actionData xml:id="d11">
      <inkml:trace xmlns:inkml="http://www.w3.org/2003/InkML" xml:id="stk11" contextRef="#ctx0" brushRef="#br0">10274 10437 26 0,'4'-2'257'5,"-4"-4"235"1,0 2 209-1,0-2 174 1,0 0-381-1,6 0-236 2,-5 4-164-3,7-2-106 3,2 4-55-3,5 0-5 2,-1 0 17 0,5 1 22-1,-3 2 34 0,7-1 32 1,-2-2 27 0,8 4 18-1,1-2 19 1,5-1 6-1,7 2 0 2,5 0-5-1,7 0 1 1,4-1-5-2,10 2 1 1,4-4 6 0,10 2 20 2,6-2 20-1,9 0 13-4,4-2 3 0,3-1-6 3,4 0-16-3,-2-1-24 3,3-1-15-1,-1 2-18 0,7 1-8-2,0 0-8 5,-1 2 0-2,3-2-6-5,-3 2 9 7,5 0-12-5,-3 0-8 2,-2 0-11-2,-3 0-10 5,-3 2-15-5,-4-2 0 1,-7 0-6 0,-3 2 2 2,-5-2 2-3,-4-2 2 3,-9 2 4-2,-6-2 7 1,0-1 5 1,-10 0 2-3,-7 0 1 2,-2 0-9 4,-8-1-20-7,-5 2-57 1,-7-2-82 3,-4 4-111-2,-8-1-117 4,-1-2-122-4,-6 3-116-2,0-2-137 3,-4 4-122 1,3-2 41 0,3 3 167-4,-2-3 218 2,-2-5 222 1</inkml:trace>
    </iact:actionData>
  </iact:action>
  <iact:action type="add" startTime="30222">
    <iact:property name="dataType"/>
    <iact:actionData xml:id="d12">
      <inkml:trace xmlns:inkml="http://www.w3.org/2003/InkML" xml:id="stk12" contextRef="#ctx0" brushRef="#br0">15840 10760 7 0,'20'0'32'5,"-5"-5"14"-1,3 4 12 1,-6-3-67-1,3-1 4 1,-1 2 8-1,-3-2-6 1,0 4-20-1,-3-4-16 1,-3 5 0-1,0-4 12 1</inkml:trace>
    </iact:actionData>
  </iact:action>
  <iact:action type="add" startTime="30500">
    <iact:property name="dataType"/>
    <iact:actionData xml:id="d13">
      <inkml:trace xmlns:inkml="http://www.w3.org/2003/InkML" xml:id="stk13" contextRef="#ctx0" brushRef="#br0">14834 10455 40 0,'-9'-5'298'4,"-1"-2"234"1,2 2 213 0,1-4 194 0,2-1-412 0,5 0-182 0,0 2-122-1,0 2-104 0,3 2-78 1,3 0-60 0,5 2-26 1,3 0 6-3,5 2 31 2,6 0 37 1,5 2 29-2,4 0 21 1,7 4 13-1,5-3 3 1,5 6 6 1,6-1 11-1,6-1 9 2,1 4 3-3,3-1-1-1,6-3-2 4,3 1-9-2,1 3-7-3,3-6-7 3,6 3-3-1,2 0-6 1,-1-4-2 0,3 0-5-1,3-2 0 1,-2-2-8 0,6 0-9-1,0-2-9 1,0-2-10-1,-2 0-2 2,0-2-2-1,-1-1 3 2,-3 3-6-2,-1-3-9-2,-4-1-6 3,-2 0-8-2,-4 3-6-2,-11-1-4 4,0 1 1-2,-8 2-3 2,-2-3 2-1,-10 2 0-2,-1-1 4 3,-7 5-3-1,-6-1-5-1,-7 1 1 1,-4 0-6-1,-6 0-2 2,-3 1-11 1,-3 2-36-4,-6-3-59 0,0 2-67 4,-1-1-66-4,-5 4-61 2,0-1-24-1,-2 2 2 1,-3-3-6 1,1 6-8-3,1-1-34 3,-7 1-53-1,5 2-124-1,-1 5-102 1,1-3-3 0,4 3 123-2,1-1 163 3,4-3 185-3</inkml:trace>
    </iact:actionData>
  </iact:action>
  <iact:action type="add" startTime="31392">
    <iact:property name="dataType"/>
    <iact:actionData xml:id="d14">
      <inkml:trace xmlns:inkml="http://www.w3.org/2003/InkML" xml:id="stk14" contextRef="#ctx0" brushRef="#br0">18903 10431 64 0,'-5'-2'168'4,"-4"-4"110"0,5 2 117 2,2-1-84-2,-1 2-17 1,3-1-28 0,0 2-61 1,3-1-62-3,-3 2-69 2,2-1-49-1,5-1-18 1,0 3 5 0,1-1 10 0,7 1 19-1,-3 0 13 1,1 1 4 0,5-1 2 1,2 5 7-3,-4-4 7 3,8 2 8-1,-1 1 12 2,3 0 6-4,1 0 4 1,2-1 1 1,6 3-3 0,2-1-6 0,3-1-4 2,5-1-7-3,0 2-3-2,10-4-5 6,1 3-2-4,6 1-2-2,3-3-6 4,7-2-6-3,2 3-6 3,5 0-3-1,4-2 0 0,9 1-8-2,3 1 10 3,6-2 4-1,7 2 2-1,4-2-3 1,6-1 9 2,3 2-6-2,8-1-3-3,2-1 7 4,5 3 6 0,6 1-4-1,7-1 4-3,3-3 8 2,9 0 0 2,2 3-3-1,6-3 2 0,3 3 0-2,7-3-1 2,1 0-13 0,6 0 6 1,-2 0 3-3,5 0-11 2,-5 0-3 1,3 0 7-1,-2 0-3-2,-2 0-7 6,1-3 11-8,-2 3 5 6,-5 0-13-2,-2-3-4 0,-4 3-1-1,-3 3-9-2,-6-3-18 4,-3 3-3-1,-8-2 2-1,-7 1-5 0,-8 0-10 2,-5 0-2-2,-10-1-2 1,-9 2-5-1,-9-1-1 2,-7-2 0-2,-13 1 10 2,-9 2 3-3,-10-2 2 5,-6-1 1-2,-13 3 3-5,-9-3-5 4,-4 0 2 2,-13 0-8-1,-3 0-8-3,-7 0-16 0,-5 0-23 1,-2 0-28 1,1 0-38-1,-3 0-47 4,-3 0-56-3,3 0-63-1,-2 0-50 1,2 0-50-1,-2 0-43 1,-3 2-15-2,-3-1-26 1,-2 4-45 1,-5 1-84 3,3 1-88-5,-6 4 20 0,2 2 129 2,1-1 169-1,0-1 181 1</inkml:trace>
    </iact:actionData>
  </iact:action>
  <iact:action type="add" startTime="32493">
    <iact:property name="dataType"/>
    <iact:actionData xml:id="d15">
      <inkml:trace xmlns:inkml="http://www.w3.org/2003/InkML" xml:id="stk15" contextRef="#ctx0" brushRef="#br0">27524 10528 1 0,'2'4'100'3,"0"-1"144"2,-1-3 156-1,2-2 154 1,-2 1-129 0,5-2-34 0,-5 0-78-1,7 0-76 1,-2 0-54 0,1 1-35 0,1-1-18-1,3 2-3 1,0 1-3 1,1-2 0-2,-1-1-9 0,1 3-8 1,7-1-12 0,-2-2-8 0,2 2-3-1,5 1 5 1,4-2 10 0,0 2 9-1,1-3 4 2,5 2-3-2,-1 1-10 1,8 0-9-1,0 0-5 1,3 0-3 1,6 0 0 1,2 1 1-3,3 2-5-2,3-1-11 4,5 2-9-1,1 0-16-2,1-1-12 3,4 3-9-2,1 1-3 1,4-2-5-1,1 3 1 2,-2 1 1-1,7-2-5-2,-2 4-2 6,-2-2-1-5,2 3-9-2,-2-2-11 2,-3 0-30 4,0 2-48-6,0 0-57 4,-5-3-57-3,0 3-64 3,-3 0-44-1,-7-1-25 0,0-2-25-1,-8 1-34 1,-3 1-69 0,-8-2-102-1,-6 1-111 0,-6-2 62 1,-10-2 143 0,-6-2 180-1,-11-4 173 4</inkml:trace>
    </iact:actionData>
  </iact:action>
  <iact:action type="add" startTime="33409">
    <iact:property name="dataType"/>
    <iact:actionData xml:id="d16">
      <inkml:trace xmlns:inkml="http://www.w3.org/2003/InkML" xml:id="stk16" contextRef="#ctx0" brushRef="#br0">1940 11657 36 0,'-8'-9'267'5,"-1"-5"211"0,0-1 187 0,5-1 144 1,7 4-431-1,3 2-167 1,13 0-118-1,5 1-69 0,12 4-18 1,10-4 5-1,7 5 3 2,9 3 5 0,8-4-1-3,9 2 3 1,6 3-10 0,3-2 7 1,4-2 12-2,1-1 21 0,-2-1 27 2,1-5 38-2,-1-2 28 1,2-4 18 0,-3-1 5 1,3-1-2-1,-6 0-19 0,2-5-25 3,-5-3-18-3,-1 2-23-3,-1-1-25 6,-3-1-16-4,0 5-16-1,-4-2-11 5,-6 2-2-4,-5 4 0 1,-4 1-4-1,-8 6-8 2,-4 2-39 0,-6 0-72-1,-2 5-96 0,-8 2-107-2,-3 2-124 3,1 6-94-2,-5 3-134 2,-5 2-76-2,-2 3 98 2,-4 4 172-2,-6-2 180 2,-4-2 183-2</inkml:trace>
    </iact:actionData>
  </iact:action>
  <iact:action type="add" startTime="34165">
    <iact:property name="dataType"/>
    <iact:actionData xml:id="d17">
      <inkml:trace xmlns:inkml="http://www.w3.org/2003/InkML" xml:id="stk17" contextRef="#ctx0" brushRef="#br0">5486 11638 30 0,'-11'-4'205'4,"0"-3"148"1,4-12 135 1,-1 3 125-2,5 5-363 1,2-2-82 2,2 6-85-3,8-1-71 2,0 2-50-1,6 2-23 0,0-1 6 0,6 2 22 0,3 3 24 1,6 0 21-2,6 3 21 3,5 2 16-1,0-1 11-3,9 2 5 2,5 0 0 1,2 2-3-2,7-3-5 0,6 4-4 1,4-1-2 2,8 0-1-2,2-2-1 0,9-1 1 0,6 1-3 0,0 0 2 0,8-4 9-1,5 0 5 1,4-2 11 1,5 0 9 0,8-2 10-2,3-4 9 1,6 0 4 1,7-1-1-2,7-4 2 2,-2 2-4-1,7-3-10 0,-1-2-4 0,-2 1-1 0,3 0-7 4,-1 1-6-4,-2 0-1-1,3 0 0 0,-4 5-4 2,1-2-11-2,-3 3-5 1,-1 1-10 2,-4 2 3 0,-7 0-25-6,2 0-7 5,-4 2-5 1,-4-1-4-3,-6-1-12 3,-8 2 9 1,-7-1 4 0,-8 0 0-2,-10 0 0 2,-6 2 2-2,-15 0 5 0,-11 0 0 0,-14-1 5 1,-10 1 1-2,-12 0-3 0,-8 0-9 2,-7 0-14 1,-11 0-50-3,0 0-64 3,0 0-166-3,0 0-214 3,-9 3-221 0,-3 1-154 0,-3 3 25-4,-3 5 205 1,9-1 245-1,-4-5 219 5</inkml:trace>
    </iact:actionData>
  </iact:action>
  <iact:action type="add" startTime="35222">
    <iact:property name="dataType"/>
    <iact:actionData xml:id="d18">
      <inkml:trace xmlns:inkml="http://www.w3.org/2003/InkML" xml:id="stk18" contextRef="#ctx0" brushRef="#br0">14260 11483 24 0,'-16'-10'144'2,"6"-1"125"3,3-3 133-1,-1 1 40 1,1-1-99 0,5-1-32 0,2 3-71 0,2-2-79-1,3 2-75 3,5-1-65-3,-3 3-44 1,3 0-15 2,6 1 7-6,0 2 12 4,2-1 16 0,4 2 14-1,2-1 15 2,2 4 15-1,3-3 12 0,3 2 9-1,4 3 10 1,1-2 7 3,2 0 5-4,1 3 1-1,5 0 2 0,2 0-3 2,3 0-3 1,5 0-2-3,2 0-1 3,5 0-2-1,2 0-4 0,5 0 3-1,7 0 1 1,3 0 1 2,3 0 1-2,6 3 2-2,4-3-4 0,8 3-1 5,3-2-6-3,7-1-5-2,2 3-4 2,7-3 0 0,5 1-8 1,3-1-4-5,4 2-6 5,6 2-3-2,-1-2-1 1,6 3 1 0,2-2 4-1,7 0 4 1,3 4 7 1,5-3-7-3,5-1-1 2,2 3 5 1,7 1-2-1,1-4-12-2,4 4 2 3,2-3 2-1,6 2-10 2,0 0-3-2,5 0 11-2,-3 0-2 0,6-1 0 3,0-1 15-3,1 2 4 3,2-2-3-2,1-2 13 1,6 1 8 0,-6-3-8-1,0 0 5 2,-4 0 2-1,-3 1-14-2,-4-1-11 3,-7 0 4-2,-1 2-10 2,-7 0-11-3,-6 2 0 2,-11-2 0 1,-3 0-7 1,-7-1-4-4,-7 3-8 1,-9-3 0 3,-4 4-5-3,-15-5-1-1,-2 0 0 1,-14 0 5 2,-12 0 0-1,-7 0-2-2,-6-3 1 3,-12 1 1-1,-8 1 2-1,-9-3 5 0,-7 1 2 2,-6 3 6-1,-8-2 3-1,-7 1-4 0,-3-2-7 3,-7 3-23-2,1-2-52-2,0 2-82 2,-6 0-101-1,0 2-84 1,3-2-58 1,-5 3-62-1,-2-2-46-1,-4 3-66 1,-3 2-151 0,-3 2-157-2,-1 3 81 3,0-5 177-3,-4 1 218 3,4-5 224-3</inkml:trace>
    </iact:actionData>
  </iact:action>
  <iact:action type="add" startTime="37825">
    <iact:property name="dataType"/>
    <iact:actionData xml:id="d19">
      <inkml:trace xmlns:inkml="http://www.w3.org/2003/InkML" xml:id="stk19" contextRef="#ctx0" brushRef="#br0">27830 4213 36 0,'16'-12'285'4,"2"-5"207"1,-2 1 166 0,5-4 141-1,-1 2-424 1,7 4-196 0,2 2-86 0,4 2-37-1,2 2-23 1,6 5-13 0,7 3-9 0,1 3-7-1,6 3-5 1,8 2-1 0,1-1 1 1,3 5 5-1,7-1 6-1,1 0 4 1,4 1 9 0,0-3 6 0,6 0 7-1,1-3 9 1,4-2 18-1,2-1 7 5,-2 2 13-9,1-5 7 6,3-3 6-1,1 1-4-2,-4-1-2 3,3-4 0-1,2 1 1 0,-2 0 2-2,2-3 5 3,-6-1-3-1,2 0-4 0,-8 1-9-1,-1 1-9 4,-5-3-11-5,-5 3-6 1,-5 0-5 1,-5 0-7-2,-2 2-12 5,-3 2-13-3,-8 1-10 3,-3 0-14-8,-8 6-6 3,1-1-7 3,-10 2-2-1,-3 2 0-2,-2 3-5 2,-5 2-2 0,-1 5 0 1,-4 1-1-3,3 4 3 3,-1 3 4-2,-5 6 2 1,4 5 1 3,-3 6 3-3,-3 4 0 2,7 5 3-6,-6 6 2 3,1 1 0 0,-1 5 1 3,4 2 0 1,-3 5-1-7,1 2 3 3,-1 5 1-1,3 8 2 2,-3 4 1-1,6 7 3 2,-2 2 0-1,8 4 2 0,-4 5 2-1,6 6 3 1,7 2 0-1,2 10 2 1,5 1-3-1,4 5 0 2,3 8 0 2,-2 0-1-1,5 7 0-6,-1 5 0 3,0 4 0 0,2 4 1 3,0 3 1-4,-1 3 1 0,1 2 0 3,0 2 6-2,-3 2-3 1,1 3 1 0,-4 4-1 0,1 1 0 0,-6-1-2-2,0 7-1 2,-1-3-1 0,-5 2-1 1,2 1 1-3,-6-3-1 2,-1-1-4 4,-3-2 1-2,1 3 1-6,-5-2-3 3,-3-1 2-1,-3-3 7 3,-5-1 1-3,0-4 2 3,-4-2 4-1,-2-5 3 0,-5-1-7-2,0-4-3 3,0-2-2-2,-4-5-5 2,3-4-5-3,-6-2 1 3,-2-5 2-1,0-4 0-1,0-5 2 1,-3-7-3 3,-3-2 1-4,0-7-1 0,-6-5 2 0,5-5 0 0,-8-3-1 3,3-4 0-1,-4-5-3-1,-2-5 3-4,2-4-5 4,-5-7-3 0,5-5-3-1,-5-7 2 1,-1-3-5 0,2-8 1-2,1-2 1 3,-1-4-1-1,0-7-1 0,-1-3 1-1,-1-5 2 1,2-3 6 0,-1-6 8 3,1-2 10-2,2-4 8-6,0-5 12 5,-1-1 9 2,3-1 8-3,-3-4 8 0,0-1-1 1,2-1-4 0,-3-2-10 1,-1 1-10-4,-2-2-9 3,0 1-9 0,-4 0-7 0,-3 1-5-2,-4 1-4 3,-3 1-5-1,-5 1-2 0,-5 0 0-2,-1 3-2 6,-7 3 4-5,-5-3 5 1,-4 2 5-2,-4 2 11 0,-5 2 14 5,-9-1 16-4,-6 1 20 1,-10 2 20-3,-1 1 20 4,-5 4 14-1,-11-4-1-1,-3 5-1 1,-13-1 0-1,-4 2-5 2,-9-1-14-2,0 0-1 1,-11 1-5 2,-3-1-20-3,-4 0-25-2,1 0-1 4,-6-1-7 2,-6 1-17-1,6 2-4-5,-3-3 0 0,-2 4-3 4,1-4-16 0,7 3 1-2,-1 1 2 2,4 1-11-2,-1-2-6-1,7 3 8 2,3-5 5-1,5 3-10 1,6 0 11-1,-2-1 0 1,9 0 0 0,5 0-2 0,5-3 2 0,6 1-3 0,7-1-1-1,7-3 0 1,9-3-3 0,7-1 9 0,8-2-4 4,9-5-1-8,6 0 3 4,7-2-1 2,10-3 2-6,5 0 8 3,12-1 2 2,1-3 0-1,10 1 6-1,6-2-3 1,2 1-3 0,9-3 0 0,0 3-4-2,5 0-7 2,1-2-13 0,4 2-30 2,-1 0-83-5,3 0-120 5,0 2-120-2,0 1-101-1,-4 0-104 0,4 6-96 3,4 2-168-4,-4 5-150 0,5 4 84 3,-3 4 201-2,-2-6 247 1,2-9 260 0</inkml:trace>
    </iact:actionData>
  </iact:action>
  <iact:action type="add" startTime="44723">
    <iact:property name="dataType"/>
    <iact:actionData xml:id="d20">
      <inkml:trace xmlns:inkml="http://www.w3.org/2003/InkML" xml:id="stk20" contextRef="#ctx0" brushRef="#br0">13756 12540 16 0,'6'-1'204'4,"5"-4"170"1,-8-1 151 0,-2-1 116-1,6-2-321 1,1 6-169 0,2-2-79 0,4 2-59-1,1 3-18 1,4-3-3 0,-3 3 1 0,7 3-2 0,1-1-1-1,-3-1 1 2,5 1 1-1,2 2 10-2,0 1 15 2,1-4 12 1,1 4 15-1,3-2 14-1,-2 1 4 2,5 1 1-3,1 1 0 2,-2-3-6-1,5 3-6 1,4-1-4 0,-1 2-9 1,6-1-4-2,3 2-3 1,0 0-1 2,3 0 1 1,-1 0 5-8,4 0 3 3,-1-2 1 5,5 0 5-4,-5-1 9 1,4 0 7-1,6 1 5 0,-1-3 6 1,2 0 4-2,1 0-5 3,2 2-1-1,-2-4-4 0,5 2-2-2,1-2-5 3,-1 1-6-2,1 1-3 1,4-1-4 0,0-1-9-1,1-1-6 4,-1 2-3-2,1-2-4-5,0 3-4 5,2-3-4 0,-1 0 0-4,1 4 2 2,2-2 2 2,0-1 1-2,1-1 9 2,0 3 2-3,1-3 4 3,1 1-2-2,3-1 0 2,-1 2-1-3,-1 1-1 3,3-3-3-1,-4 1 8 0,4-1 5-2,-1 2-3 4,4-1-5-2,-3-1-3-2,1 4-5 6,-2-4-6-8,7 0 7 3,-3 0 7 4,1 0-1-3,2 0-2-1,-3-4-2 1,0 4-4 1,0-1-5-3,0-1 7 0,1-2-1 1,-4 2 1 1,3-2-2 1,-1 3-1-3,3-5-4 4,-5 1-1-2,2-1 3-1,2 0-4-1,1 3-2 5,-4-3-4-4,-1 0-1 3,2-3-3-6,-2 4 2 3,-1 1 0 4,4-2-2-2,-1 2-4-6,0-2-4 6,1-1-1-1,-1 1-2-1,1 2 6 2,2-2 0-3,1 3 1 2,1-1 0 1,0-3-1-2,-1 7 2 1,2-5 2-1,-1 4 8 2,3-3-5-2,3 3-1 0,2-1-5 1,-3 0 0 1,6 2-2-1,-3-2 5-2,1 2-5 2,2 0 2 1,-2 0-4-2,2-2-1 1,-2 2 1 0,2 0 1 0,3 0 4-1,-3-2 2 1,0 0 4 0,5 2 6 0,-2-1 9-1,0 1 2 1,5 0 1-1,-1 0-1 2,0 0-2-3,4 0-4 3,-1 0-3-2,-3 1-5 1,9-1-2-1,-6 2 1 2,5 0-3-2,-5 0 2 2,5 0 1-2,0 0 3 1,-2 0 1-1,-1-1 5 2,4 4 15-3,-1-3 3 3,1 1-1-1,3-3 1 0,0 5-1-2,2-5-9 2,-5 4 4 0,4-4 1 1,-1 2 3-3,-5-2 4 3,0 2 8-1,-2-1-3 0,-2-1-5-2,-3 0-7 3,2-1-4-1,-9-1-2 0,-1 2-2-2,0-2 2 2,-7 2-2 1,-1-4-5-1,-6 4-5-2,0-5-1 3,-7 5 3-2,0 0-4 2,-7-3-5-2,-2 1-3 1,-6 1-4 0,-2-3-7 0,-7 1 2-1,-4 1 4 3,-5 0 2 0,-2 2 1-5,-11-2 2 1,3 0 3 1,-10 0-2 1,-5 2-3 0,-3 0 2-1,-6 0-4 2,-2 0-4-1,-3 0-2 0,-3-1-3-2,-6 1-2 2,-2 0-10 0,-2 0-26 1,0 0-46-2,-2 0-60 0,0 0-68 3,0 0-62-3,-2 1-30 2,-3-1-12-2,-2 4-38 2,-4-2-82-5,-5 4-188 4,-12 0-271 2,-2-1-23-2,-9 4 147-1,-4-5 232-1,-3-6 270 1</inkml:trace>
    </iact:actionData>
  </iact:action>
  <iact:action type="add" startTime="48806">
    <iact:property name="dataType"/>
    <iact:actionData xml:id="d21">
      <inkml:trace xmlns:inkml="http://www.w3.org/2003/InkML" xml:id="stk21" contextRef="#ctx0" brushRef="#br0">25000 13719 9 0,'22'0'152'3,"1"-3"119"3,6 2 110-2,3-3 116 2,2-2-216-2,5 1-54 0,3 2 0 1,3 0-16-1,6 3-32 1,1 0-40 0,4 3-32 0,-2-1-17 0,5 1-5 1,5 0-2-2,8 0 2 4,2 4-5-7,7-6-6 3,1 5-8 1,7-3-7 0,1 1-2 0,1 2 6 2,6-3 4-3,4 2 10 1,6 0 8-3,-2-4 9 4,3 3 4-1,2-2 8 0,1 1 2-1,4-2 3 0,-3 2 4 1,1-3-3 0,2 0-12-1,0 0-15 1,2 0-22 0,-2 0-20-1,-3 0-20 1,-3 0-11 3,0 0-2-2,-6 0-8-6,-2 2-2 8,-7-1-2-3,-5 1-10 0,-2 3-13-4,-9-4-39 5,0 3-61-1,-10 1-76 0,-4-2-84-2,-5 1-84 2,-6 1-83 0,-6 1-123 0,-9-1-126 0,-4 2 3-1,-7 0 121 0,-10-1 179 2,-4-4 194 0</inkml:trace>
    </iact:actionData>
  </iact:action>
  <iact:action type="add" startTime="49957">
    <iact:property name="dataType"/>
    <iact:actionData xml:id="d22">
      <inkml:trace xmlns:inkml="http://www.w3.org/2003/InkML" xml:id="stk22" contextRef="#ctx0" brushRef="#br0">2315 14841 28 0,'15'3'81'5,"2"1"48"0,-2-4 61 2,7 0-53-3,-1-2 39 1,7 2 40 0,5-2-1 0,3 2-14 0,2-2-51 0,2 1-54 0,1-1-25 0,-2-1-3 0,4 1-8 1,-1-2-4-1,2 1-9 0,-3 0-9 0,5 0-9 0,-1-2-4 3,4 4 0-6,0-3 2 6,5-2 2-6,0 2 4 3,8 0 4 0,-5-2-2 2,5-3-5 0,-2 4-6-4,1-1-9 5,-1 0-7-5,2 2-3 0,-1-2-3 4,2 4 1-4,0-1 6 3,2-2 8 0,2 4 3 2,-1-2 9-4,2 0 3-2,0 0-3 3,1-2-5 1,3 1-8-1,0-1-8 0,8 1-2 2,-5 1 3-1,4-2 2 0,0 2 3-4,-4-1 6 3,5-1 0 0,-1 2-1 0,3-3 6-1,-3 2 3 2,4-2 9 0,-1 1 5-2,-1 2 9 2,-1-2 2-1,1-2 2 0,-2-1-6 0,6 2-5 0,-2 0-6 0,3 0-2 0,-3 0-6-1,3-2 2 3,-2 2-6-3,2-1-4 2,1 1-8-1,-2 0-7 2,4 2-4-2,-5-3-2-3,2 4-3 6,2-1 0-1,-6 1 4-3,4 0 11-2,4-1 15 4,1-1 1-1,0 0-1-1,-3 2-2 4,0-3-13-3,-5 6-15-3,4-4-6 3,-2 4-1 2,1 0 1-2,-2 0 4 0,4 0 2 0,-6 0 7 0,3-1 4 3,1 1-1-5,-1 0-6 2,-1 1-4 1,0 3-3-4,0-4 5 5,-3 0 6-2,2 0 6 0,-1 0 7 0,3 0-7-1,-2-4-1 2,0 3-5-2,3 1-4 1,-1-2 0 1,-3-1 4 0,0 2 0-1,-3-1 0-1,3 2 2 2,0 0-1-2,-4 0 1 2,4-1-2-2,-3 1 3 2,-1 0 4-1,0 0 1 3,1 0 4-4,-2 0-7 3,2 0-4-3,1 0-2 2,2 0 0-2,4 0 0 3,-1 0 11 1,-3 0 4-3,0-3 4 1,4 2 3 2,-3 1-1-2,6 0-4-1,-2 0-3 1,2 0-4 1,-4 0-6-1,0 1-3 4,-2 2-5-3,-4-2 0-7,-1 2 1 6,-6 0-5-1,-3-1 4-1,-4-1-1 2,-3 3-1-1,0-4-1 0,-3 6 0-1,-1-6-4 2,-1 3-2 0,-2 1 1 1,2 0 1-3,-2-1 1-1,3 0 2 5,-6 0 6-3,3 0 5-3,2 1 3 6,-2-1 9-3,-1-1 9 1,-2-2 3-4,6 5 6 4,-4-5 0 1,6 1-4-2,-1 2-10 0,1-3-1-1,-1 1-12 0,4-1-3 2,-5 2 1-2,4-2-2 2,1 0-1-2,-2 0-1 2,2 0 1-2,-3-2-2 1,6 1 2 1,-3 1 1-1,-1-3 1 0,0 2 0 1,1 1 5-2,-2-2-1 2,1-1 0-2,-2 1 1 2,-2 2-1-2,5-1 1 2,1 1 1-2,-1-2 3 3,1 2 1-3,3-3-2 2,-3 3-3-2,3 0-2 2,-4-1-5-1,-1 1-5 0,2 0 2-1,0 0-1 3,2 0 3-2,-2 0 4-1,3 0 5 2,-4 0 0 1,1-3 4-2,-3 3 8-1,1-2 5 1,1 2-1-2,-5 0 0 4,5-1 0-2,-3 1-4 2,2-3-2-2,-2 3 2-3,1-1-2 6,1 1 0-3,0 0-10-2,-3 0-1 2,0 0-6 1,0 0-6-2,-2 0-1 2,-2 0 2-1,-1 0 1 0,5 1 0 0,-2-1-1 0,-2 0 1 0,0 3-3 1,-5-3-3-1,1 1 2 0,-4-1-3 0,4 0 2 0,-5 0-1-1,1 2 5 2,-3-2 3-1,2 0 3 0,-2 0 8 1,1 0 3-2,0 0-1 1,0 0 0 1,0 0-7-1,1 0-1 0,-6 0-4-1,2 0-1 3,1 0-5-3,-4 3-3 4,-2-3-3-4,3 1-3 3,-2 2 3-3,-1-1 2-2,0-1 6 4,2 1 1 0,1 1 4 1,0-1 0-3,-1-1 1-1,4 2-2 2,-1-3 1 3,0 1 1-4,-2-1-3 0,-1 2 1 0,-2-2 3 5,0 0-1-4,3 3 6-3,-1-3 5 4,2 0 1-1,0 0 1 0,0 0 0 0,2 0 3-1,2 0 0 2,1 0-4 0,-1-3 0-1,7 3-2 0,-3 0-3-1,-2 0-5 1,3-2-1 1,-3 2-5-2,1 0-5 2,-1 0-1 0,2 0 0-2,-1 2 0 2,3-2 6-2,-1 0 8 1,2 0-3 1,3 0 1-1,0 0-5-1,-4-2-1 2,4 1-6-1,-3 1-2 1,0-3-6-2,-2 2 1 2,6-1 3-1,-1-1 5 0,0 1 5 0,2 1 7-1,3-1 2 3,-1-1-4-2,-2 2-3 0,1-2-6-1,-1 1-3 2,-2 1-4-2,-1-2 0 2,1 2 4-1,1 1 3 0,0-2 3 0,1-1 6 1,2 2 0-2,2 1-2 2,-1-2-1-1,-1 0-7-1,-2-1-7 1,1 3-5 1,-1 0 2 0,1-3-4-2,-1 3 6 2,2 0 9-2,1 0 5 2,0 0 3-1,-1 0-2-1,2 0-1 2,-4 0-6-2,1 3-4 2,-4-3-2 0,4 0 0-1,-4 3 4-1,2-3 4 1,2 2 4 1,-1 0 6-1,0-1-3 0,2 2-1-1,-1-1-3 5,-2-1-3-4,0 2-6-3,-5-2-5 5,1-1-4-1,2 2 2-2,-1 1 9 1,0 1 6-2,3-4 7 3,0 3 4 0,0-1-3-1,1 1-6-1,-2 0-4 1,0 0-1 0,-3 0-10 3,-2 0-2 0,-1 0 1-7,-1 1 3 5,1 1 6-1,0 1 9-1,3-3 6 0,2-1 0 2,-2 2-2-2,4 0-3 2,-5 1-6-1,3-4-5 0,-2 4-6 1,-3-4-8-1,1 1 1-1,-1 0 2 1,-1 0 7 1,3 0 6-1,-1 0 10-1,5 0 1 2,0-2-1 0,-4 1-3-2,4-1-3 2,0 0-2-1,-1 0-6 0,-4 0-4 0,1 0-1 0,-3-1 5 0,4 1 4-1,-3 0 7 3,2 0 9-2,3 0 0 2,-2 0 2-3,3 0-6 2,0-2-4-2,-1 2-6 1,-5-2-5-2,5 2-1 5,-4-2 0-3,3 0 4 1,-1 0 5-1,3 2 4-3,-3-2 5 7,3 1 6-5,5-4-3 0,-3 4-2 0,-1-4-4 1,1 4-8 0,-1-4-5 1,-2 3-6-1,-2 0 0-1,-2-1 2 2,5 0 2-1,-2 1 5 0,2-2 5 0,2 2-1 1,0 1 0-1,1-4 0 0,-1 4-5 0,-1-2-3 0,-1 0-7 0,-2 0 0 0,2 2 5 0,-2-1 3 0,1-1 3 0,1 1 10 1,5 1 2-1,-1-1-10-1,-2 2 1 2,5 0-4-1,-5 0-6 0,0 0-4 0,1 2 3 0,2-1 2 1,-1-1 6 0,3 2 4 0,3-2 6-3,-1 3 0 4,5-1-4-2,-3-1-3-3,0 2-7 6,2-3-7-4,-1 1-1-1,-3 1 3 5,3-2 7-2,4 0 4-1,1 3 7-1,3-3 0-1,-2 0-5 8,3 0-8-10,-5 0-1 2,2 1 6 4,2-1 0 0,1 2 6-3,1-2 4 1,2 3 0 0,2-3-6-1,-2 0-5 1,0 1-5 0,0-1-2-1,0 2 3 2,3-2 3 0,3 3 5-1,0-3 5 0,-1 1 0 0,2 1-9-1,-1 1-2 2,-3-3 1-1,1 3 1-1,3-1 5 3,3 0 0-2,-3 0 1 0,-2 2-9 0,-1-2-5 0,-4 2 1-1,0 1 8 1,0-2 5 1,2-1 7-1,-2 0 0 1,-2 2-4 1,-1-2-2-2,2 2-4-3,-3-2 2 6,-1 3 5-3,0-4 8-3,-6 3-1 4,0-2 1 1,-5-1-2-1,-1-1-9-4,-9 3-2 3,-3-6-5 2,-7 3-2-2,-6 0-1-1,-5-1 5 3,-4 1 0-2,-4-2 10 0,-7 0 2-1,-1 2 1 0,-4-2-8 1,-12 2-29 2,0 0-60-1,0 0-82-1,0 0-100 0,0 0-132 0,0 0-116-1,0 0-88 2,0 0-152-3,-16 6-68 2,-7 0 125 0,-7 0 187 0,-4-6 197 0,-5-5 198 0</inkml:trace>
    </iact:actionData>
  </iact:action>
  <iact:action type="add" startTime="53515">
    <iact:property name="dataType"/>
    <iact:actionData xml:id="d23">
      <inkml:trace xmlns:inkml="http://www.w3.org/2003/InkML" xml:id="stk23" contextRef="#ctx0" brushRef="#br0">1876 15724 25 0,'0'0'130'6,"11"-1"80"-1,3-4 89 0,4-1 8 1,3 1-97-1,8-1-16 2,4-1-6-3,7 1-16 1,2-2-43 1,6-3-35-1,1 6-24 1,5-3-10-1,4 2-19 0,6-3-6 1,6 3 1-1,1-1-1 0,1 0 2 1,3 0 3-1,-2 2 4 4,3 0 8-8,1 0-3 3,2 4-7 2,4 1-4-2,6-2-4 2,-2 2-2-2,6 0 2 2,1 2 5-2,3-1 2 2,6 2-4 0,1-1-3-2,8-1 2 1,1 2-1 1,7-3 0-1,-1 0-5-1,5 0-1 1,7 0-3 0,0 0 2 0,6-3 6 2,8 2 9-3,-2-4 9 2,9 0 7-2,1-1 4 2,6-2 6-2,3-2 1 2,4-2 1-2,5 1-7 2,1 1-10-1,2-1-11 3,2-1-5-2,3 3-9-3,1 3 4 0,2-4 17 5,-1 3 1-4,6-3 4-1,0 1 4 5,2 1-2-2,2 0-19-1,-2 4 0-3,2-2-1 3,0 4-10 1,2-2 2-2,0 1 6 4,1 0 1-3,0 0-7-3,0-4 7 5,-3 3-4-2,5 0-20 1,0 2 0 0,5-2 2 0,4 2-5 2,4-1-2-1,4 0 15-1,-1 2 8-1,-7-2-7 0,-11 3 5-3,-10-3-2 4,-16 0-5-2,-7 2-4 2,-8-1 0 2,-10-1-3-3,-3 2 1 1,-9-1 3-5,-7 0 6 7,-8-1 1-4,-4 0 1 1,-12-1 4 1,-7 0-1-2,-6-1-8 0,-5 1-1 1,-9 0-1 1,-5-2-4-2,-8-1-8 1,-7 1 1 0,-9 1-4 2,-7 3-7-2,-4-1-2-1,-9 2-16 1,-2 1-67 1,-1 0-94-1,-6 0-134-1,-3 1-181 2,-3 5-202 0,0 3-203-2,-7-1 59 1,-3 3 187 0,-10-8 236 0,-7-4 226-1</inkml:trace>
    </iact:actionData>
  </iact:action>
</iact:actions>
</file>

<file path=ppt/ink/inkAction2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3:17:04.481"/>
    </inkml:context>
    <inkml:brush xml:id="br0">
      <inkml:brushProperty name="width" value="0.05292" units="cm"/>
      <inkml:brushProperty name="height" value="0.05292" units="cm"/>
      <inkml:brushProperty name="color" value="#FF0000"/>
    </inkml:brush>
  </inkml:definitions>
  <iact:action type="add" startTime="3079">
    <iact:property name="dataType"/>
    <iact:actionData xml:id="d0">
      <inkml:trace xmlns:inkml="http://www.w3.org/2003/InkML" xml:id="stk0" contextRef="#ctx0" brushRef="#br0">1812 6310 36 0,'23'0'245'3,"0"-4"160"4,-2-2 124-1,5-3 107-3,7-4-402 3,2 2-107-1,5-6-44 1,6 4-17 0,9-3-8-2,0 0-11 3,3 2-12-2,5 1-4 0,1 0 0 1,9 2 4-1,-4 0 3 1,5 2 6-3,-2 1 5 3,1 1 11-1,-2 0 7 1,0 1 1-2,4 0 3 1,3 2-6 1,0-3-11-2,1 6-5 1,4-3 4 0,2 0 3 1,2 2 0-1,5 0 1 0,-1 1-13 0,6 1-17 0,3 0-12 0,1 1-5 0,3-1-6 0,1 2 1 0,2 0-1 0,2 2-5 0,3 0 0 0,0-3-2 0,4 4 0 1,-3-3-2-1,6 2 3 0,1 0 1 0,2-2 2 0,-1 2 1 0,1-1 7 0,4 0-1 0,-1-1-1 0,6-1 0 0,3 2 1 0,-3-1-7 1,6 2 0-1,-1 0 1 0,5-2 1 0,-2 1-1 0,6 3 1 0,-1-1 1 0,3 1-2 0,1 1 0 0,-1 2-4 0,3-1 4 1,2 2 5-1,2-1 4 0,1 2-5 0,3-3 3 0,0 2 3 0,4 1 0 0,4 1-6 0,1 0-1 0,-1-3 3 0,5 3-2 1,0 0-6-1,2 0 2 0,3 0 4 0,1 0-12 1,7-1-6 0,5 0 3 0,4-1-3 0,8-1 2 1,5 3 16 0,7-1 4-3,-5-4 5 1,-6 3 7 0,-8 0 3 2,-7 0-5 0,0 0 5-3,-4-3-3-2,2 2-7 5,0-1-5-3,3-1 1 4,1 4-7-4,3-3-4-1,-3-1 5 2,4 2-1 1,2-2-3-1,1 1 5 0,2-2 0 1,5 3-4-2,1-3-1 1,-1-1 4 0,2-2-5 0,3 3 0 1,-1-2 5-1,-1-1-8 0,3 1 1 0,-1-2 3 0,2 2-5 0,-1-3-2 0,0 2 6 0,2 0-4 1,-5 0 1-1,1-1 5 1,5-1-2-2,-3 2 1 3,4-1 5-1,-1 0 0-4,4-1 0 5,-2 2 4-1,3-2-4 0,-1 1-2-5,0 1 1 5,2-2-1-1,1 4-2 2,-2-4 3 0,4 1-5-3,-4 1 0-1,2-2-3 2,1 1 2 0,-4 1 4 0,5-2-2 0,-5 1 1 0,2-2 10 0,-2 4-5 0,0-4 1 1,-3 2 11-1,0 1-6 0,1-2 3 0,-3-1 3 0,3 2-4 0,2-2-4 1,-6 0 0-2,5 0-5 4,-2 0-1-1,2-2 2-4,1 2-5 2,0-1 2 1,0-4 2-4,0 1-5 3,-1 2 0 0,1-4 2 0,-1 2-5 3,-4-1 2-2,0-2 2-1,0 1-5-4,1 3 1 5,-4-3 2 2,0-2-1-3,-1 2 1-1,-1-2 4 2,0 1-4-1,2 1 2-2,-3-1-1 8,-2 0 0-11,-2-3-1 4,-3-1 4 3,-4 2-9-1,-2-2 1-3,-4-1 3 4,-8 0-4-2,-4-1-1-1,-7-2 8 1,-5 1-1-1,-8-3-4 1,-6 1 0 0,-9-4 2 0,-7 1-2 1,-6-4 0-1,-8-1-1 0,-6-1-2 1,-15-3 2-2,-10 2-3 1,-10-4 3 0,-10-2 4 0,-8-1 9 0,-10-2 6 0,-10 2 2 1,-9-3-1-1,-13-3 0 0,-2 5-4 1,-13-5-13-1,-8 1-7-1,-13 2-16 1,-7-3-15 0,-9 1-9 0,-13-1-4 0,-6-2 1 2,-15 1 8-3,-6-2 8 3,-13 3 8-2,-11-2 4-2,-10-2 3 4,-12 2 4 0,-8-1 6-6,-15 1 6 6,-11 0 9-3,-11 3 8 2,-12-1 3-1,-7 2 7-1,-10-3 2 2,-10 5-4-2,-9-6 1 4,-4 1 1-6,-11-1 0 3,-1 2 3 2,-8-3-1-3,-4 1 2 1,-2-5 1 0,-7 2 4 0,1-1 0 0,-10 1 2 0,-3 0 2 0,-3 2-6 0,-5 1 0 0,-4-1-8 1,-8 3 0-1,-6-5-2 0,-4 2-5 0,-7 1 3 0,-2 0-3 0,-6 1 1 0,-6-2-2 0,0 2 1 0,-7 1-6 0,0 1 4 1,-5 0-7-1,0 2 0 0,-1 3-2 0,-4 1 1 0,-3 0-5 0,-4 5 1 2,2 0 0-5,-4 0 2 4,4 4-2-1,-3 0 0 3,-1 4 4-4,-5 1-6 2,3 2 3 0,-4 2-3-4,4 1 3 10,1 3-5-11,-2-1 4 1,1 5-6 5,0 0 4 0,2 3-3-5,1 0-6 3,1 3 6 0,-4 5-6 3,3-4 4-3,-1 4-4-3,5 1 13 6,1 1-9-2,0 1 9-1,7 2-4-3,3 0 8 3,4 4-9 0,-5-1 8 0,-3 3-7 2,-15 2 3-1,-14 2-6 4,-13 1 4-4,8 0 4-2,15 2 2 0,23 0 3 1,19-1 1 0,8-1 4-1,7 2-6 3,5 0 3-2,0 2 1-3,1 1-7 4,6 1 2-1,3-1-5 0,2-2 1 0,5 3 0 0,4-2 0 0,3 2 1 0,4 6-3 1,2-1-2-1,5 3 0 1,6 5-2-2,2 1-4 1,6 7 0 0,9 4 1 0,9 5-3 0,7 7 10 0,14 7-8 1,6 10 5-1,10 8-2 2,9 11-6-3,13 4-5 2,10 5 5-2,15 7 0 0,19 1-7 5,10 0-22-7,21 1-43 5,14 0-44-5,23-2-49 4,18-1-45 2,22-2-16-5,19-7 11 3,19-7 34-1,19-12 40-2,19-12 51 4,15-10 45-2,19-15 36 0,17-8 22 0,18-10 25 1,16-10 22-2,15-6 12 0,16-5 16 1,11-5 10 0,14-1-11 0,12-2-12 0,5 3-6-1,11 3-42 2,2 3-83-1,11 3-155 1,-1 11-282-1,7 1-195 0,1 9 17-1,-1 1 135 1,-1 2 206 0,-3-7 220 0</inkml:trace>
    </iact:actionData>
  </iact:action>
  <iact:action type="add" startTime="20407">
    <iact:property name="dataType"/>
    <iact:actionData xml:id="d1">
      <inkml:trace xmlns:inkml="http://www.w3.org/2003/InkML" xml:id="stk1" contextRef="#ctx0" brushRef="#br0">12216 7643 23 0,'6'-3'233'5,"-2"-3"195"-1,0 5 176 1,0-6 156-1,0 4-350 2,4-4-171-2,1 4-101 1,2-1-71 0,1 1-45 0,1 0-9-1,5 1-2 0,1 2 2 2,2 0 8 1,3 0 9-6,4 2 8 5,-4-2 2-1,8 4 2 0,6-2 1-1,-4-1-2 1,8 2 1 2,4-2 4-1,-1 1 1-3,4 2 0 2,0-4-1-1,4 0-1 1,2 3-1 1,4-1 2-1,-1-2 2-1,5 1 3-2,1-1 0 3,3-1 3 0,3 1 4 0,0 0 6 0,-1-2 3-1,4-1 3 1,-1 3-1 2,3 0-9-2,6 0-6 1,-2 0-9-4,3 0-8 1,0 0-5 3,4 3-3-1,1-1-1-1,2-2 6 1,4 0 2 0,1 0 5 1,6 0 2-4,1 0 1 4,0-2-2-1,5-1 7 0,0-1 1-1,3 2-1 1,0 1 0 0,0-2-3 0,2 2-1-1,0-1 7 1,2 1 0 0,2-2-6 0,4 1-4-1,-5 2-7 1,8-1-9 3,-3-3-4-3,4 4-4-4,2 0-1 6,4 0-5-2,-2 0 0 0,4-3 0-3,0 3-3 3,1 0 1 0,2 0 3 0,3 0-1-1,3 0-3 1,2-3-1-1,2 3 2 2,1 0 1-2,-1 0-14 1,4 0 3 0,1 0 4 0,-3 0 1-1,3-3-2 1,0 3 2 0,2-2 7 0,1 0 3-1,-2 1-10 3,4-2 3-2,-2 1 5 1,2 1 2-4,1-2 6 2,0 2-4 1,2-4 2 0,2 4 5-1,2-4-5 1,3 4-10 0,-3-4 8 0,0 2 9-1,4-2-10 1,1 1 3 1,2 1 0 1,-2-1 4-6,5-1-14 4,-4 2 1 2,5-2 3-2,-2 4-1-4,1-4-15 5,3 4 6 0,0-2 1 0,3 1-2-3,0 2 0 1,2-4 22 1,3 4 14 0,-3-1 3-1,4-1 7 1,-2-1 7 0,1 2-11 0,-2-1-7-1,-1 0 3 1,0-1 8 0,-3 3-11 0,-5 0 1-1,1 0 6 3,-4 0-10 2,-1 0-12-9,-2 3 8 3,0-1 7 5,-1 0-12-4,-1-1-3-1,-2 2-4 1,-7 0 0 1,-5 1-21 0,-3-2 4 0,-9 2 1-1,-6-1 5 1,-2-1 0 1,-2-2 8-2,-8 1-5 0,-3 1-1 1,-5-2 0 0,-6 0-2 0,-7 0 1-1,-6 0 10 3,-11 0-4-1,-4 0-7-4,-7 0-14 4,-13 0-46 0,-1 0-63-1,-8 0-65-3,-5 3-86 2,-7-1-103 1,-4 4-107 0,-6 0-119 0,-4 1-192-1,-7 4-262 1,-8 1 58-1,-9-1 201 1,-9-4 256-1,-8-4 276 3</inkml:trace>
    </iact:actionData>
  </iact:action>
  <iact:action type="add" startTime="22337">
    <iact:property name="dataType"/>
    <iact:actionData xml:id="d2">
      <inkml:trace xmlns:inkml="http://www.w3.org/2003/InkML" xml:id="stk2" contextRef="#ctx0" brushRef="#br0">2144 8958 51 0,'5'-9'251'5,"-1"0"144"0,2-2 106 2,-1 1 15-3,9 2-312 1,1 2-132 1,8 0-45-1,3 1-12 1,3 0-8-1,8 4-4 1,2-1-1 0,1 2 3-2,9 2-1 2,2-1 4-1,6 2 3 0,5 0 3 0,2 1 7-1,5-2 5 1,1 1 1 1,4 1 1-1,8-2 2 0,5-1 3 0,3 1 9 1,11-2 11-1,3 0 13 0,3 0 10 0,9-2 6 0,5 1 13 0,5-4 5 0,8 1 11 0,6-2 9 0,12-1 11 1,2 0 1-1,8-6 4 0,6-1-7 1,4 0-6-2,5 1-1 1,5-4-6 0,2-1-15 0,6 3-2 0,4-3-7 0,5 1-16 1,2-1-13-1,5-1 2 0,5 3-9 0,0 0-9 0,5-1 5 0,1 1-1 0,5-3-6 0,-1 0-1 0,0 2-8 0,-4-4-6 1,2 3-7-1,-3 3 0 0,-5-1 3 2,-2 0-1-4,-5 4 3 2,-6 0 4 2,-4 0 3-3,-9 3-15 2,1-3 3-1,-1 0-1 1,-7 0-8 2,-1 1-1 3,-7-2 12-7,-8-1 1 0,-15 3-5 3,-14-1 4-1,-19 0-1-2,-17 0-4 1,-15 3 7-1,-12 0 11 1,-16 1-5 3,-13 0-26-2,-8 3-84-4,-11 2-136 3,-8-1-230 0,-14 4-395 0,0 0-259 0,0 0 63 0,-14-2 215 0,-11-6 298 0,-6-10 318-1</inkml:trace>
    </iact:actionData>
  </iact:action>
  <iact:action type="add" startTime="55107">
    <iact:property name="dataType"/>
    <iact:actionData xml:id="d3">
      <inkml:trace xmlns:inkml="http://www.w3.org/2003/InkML" xml:id="stk3" contextRef="#ctx0" brushRef="#br0">2052 8803 7 0,'-12'4'169'4,"-4"-2"164"3,-1-4 134-2,-3-2 124 0,5-2-231 1,1 4-153-1,3-1-97 1,2 3-70-1,1 5-62 3,1 2-41-6,3 4-19 3,1 5 8 2,3 4 24-2,-2 4 22 0,2 5 14 1,-1 2 2-1,1 4 4 0,-5 2 2 2,1 2 6-3,-2 7 8 2,-2 2 19 1,1 5 22-2,-2 2 26 2,-4 3 20-3,2 4 11 1,-2 3 7-3,-5-2 9 4,3 3-11-1,-3 2-10 1,3 0-6-1,-3 4-13 4,2 0-22-6,1 0-3 2,-4 4 0 0,4 1 0-1,-3 3 8 5,0 1-2-5,2 2-11 2,1 2-16-3,0 1-9 1,0 0-20 1,1-1-8 0,0-2-1 0,4 1 1 0,0-4-6 0,-2 2 3 1,2-1 0-1,1 1-1 0,0-5-2 0,1-1-2 0,1-1-2 0,3-7 4 0,0 2 4 1,0-3 3 0,0 1 0-2,1-4 0 1,3-4-2 0,3-4-9 0,1-3-2 4,3-5 1-4,1-6 2 3,4-5-2-7,-2-1 5 3,8-6-3 2,-1-1-4-3,3-5-2 3,3-1-10 0,1-5-12 2,4-3-3-5,0 1-2 3,5-2 4-2,3-2 9 0,3-2 10 1,1 0 6 0,-1-1 5 1,4 0 6 0,1 0 2 0,3 0 6-1,1-1 3 0,1-1-1 0,0-1-2 0,5-2-2 3,0 0-3-4,1 0 0 1,6 1 2 0,0-4-4 0,0 1 1 0,3 1-1 0,0-3 2 1,1 0 0-2,-3 0 1 0,-2 0 1 5,2 0 0-5,-1 0-5-1,2-3 0 2,4 6-1 1,-3-3 1-1,6 0 2 0,-3 0 4 0,3 0 4 0,-4-3 2 0,7 0 2 0,-2-2-3 0,7-1-5 0,-2 0 2 2,3 0 3-3,1 0-1 1,2-1-3 0,-3-1 0 0,0 1-3 0,2-1-10 0,-2 2-2 0,0-1 0 3,3 1 3-4,-3 0 0 3,3 0 6-3,0-2 3 1,0 4 1-2,0-2-1 2,0 0-1 0,4 2-1 3,0-2 2-3,3 3 1 0,-5-3 3-2,8 0 0 2,-7 0-3 2,6 0-3-1,1-3 2-4,-2 4 1 5,3 1 1-2,0-1 0-1,-2 0 1 1,-1 0-5 0,3 2 0 0,0 1-1 0,1-1 1 0,3 3 0 1,-1-3 6 0,-2 0-3-1,3-1 4 2,3 3-5-5,-2-1 1 3,3-2 0 0,0 2 1 0,-4-2-1 0,3 0 2 0,-2 1-6 0,5 3-3 1,-5-3 0-1,2 1 0 0,-2 2 2 0,-1-1 3 0,3-3-1 0,-1 4-1 0,0 4 0 0,-2-3 1 0,0-1 3 2,2 2 1-1,-2-2-4 0,2 0 1-1,-1 0 0 0,4 0-1-1,-3 0 1 0,2 0 3 0,-4-2-1 1,5 2-2 0,2-1-1 4,-3-3 1-5,1 3 0-1,-2-1 1 5,4-2 0-2,2 3-4-2,1-1 0 3,5-1-2-4,7-1 1 3,-2 1 0 2,6-2 2-2,4-1-1 1,2 3 2-1,3-1 0 1,5-2 1-1,-1 1 1-2,-2 4 2 0,-6-4 0 1,-3 4-1 0,-4-1 1 1,-3 0-2-1,-2 2 1-1,3 0-4 2,-5-2 4-1,5 2 0 0,-4 0 0 0,4 0-1 0,-1 2 0 0,0-2 3 3,1 0 1-3,0 2 4-1,-1 0-1 2,4-2-1 0,-3 1-1-4,0-1-1 5,-1 3 1-2,5-1-3-2,-4-1-1 3,3 2-1-1,-3-1 1 1,5-1 0-2,-3 2 3 3,4-1-3-1,0-1-1-4,-2 2 2 3,1-1-1 3,1-1 0-3,3 4-1-2,1-4 2 3,0 2 0-2,2-3 3 1,2 0-2 0,-1 0 0 0,8 0-3 0,-4 0 2 1,-1 0-10-1,6 0 7 0,-4-3 5 0,2 3 4 0,2-1 5 1,-2 1 8-2,4-2 12 1,-1-1 8 1,2 3 3-1,2-3-4 1,-1 0 0-2,4 2-4 1,-3-1-5 0,1-2-3 0,2-1-3 0,0 4-2 1,4-4-2 0,-4 2-4 1,2-1-5-2,4 0-1-1,0 1 1 2,-2-2-1 1,2 0 1-7,-4 0 4 5,4 1 6 4,-4 0 0-6,2 0-2 1,2 1 1 1,-4-2 0 0,3 1-2 0,-2 0 1 0,4 0 6 0,-2 0 2 3,5 1-2-4,-5-3-5 2,4-1-1-3,1 2-4 2,-2 0-6 0,-2-2-2 0,3 2 1 0,-3-1-4 0,0 2-2 0,0-2-4 1,-2 3 1-1,2 1-1 1,-1-1-1-2,0-1-3 1,-5 1 5 0,4 0 1 0,-4 2-1 0,1-1-4 0,0-2 3 1,-5 2 0-1,1-3 0 0,-4 2 0 0,-1 0 3 1,1-2-1-2,-5-1-1 1,-1 3-2 0,-5-1-1 1,0-5-1-2,-1 6 2 2,-6-4 0-1,2 2 1 2,-4-1-1-2,-4 0 0 0,0 0-1-1,-5-1-1 0,2 1-5 1,-2-1-3 1,-3-2-4-2,-4 4-5 6,-3-4 0-7,-1-2 2 2,-5-1 4 0,-1 2 7-2,-5-4 3 4,-6-2-1-2,-1-2 5-2,-4 0 2 4,-1-2 3-1,-3-1 2-1,-2-2 4-2,-3-3 0 3,-4-2 2-2,-6-1-1 2,-3 0 0-1,-2-2 4-1,-6-4-1 6,-5 3 6-7,-2-7 8 2,-1-3 9 1,-2 1 4-3,-3-3 4 3,1-1-1-1,-4-5-8-1,1 0-12 0,0-3-8 1,-5 0-5 0,-2-1-2 1,-2-2-3-1,-1 2 3 0,-5-5 2 1,-3 4-2-2,1-5-2 1,-5 3 2 0,-2 0-7 0,-1-3-7 1,-2 3-5-1,-4 1-4 0,1 0-4 3,-2 6-1-4,-6-3 3 0,-2 4-2 1,1 2 2 1,-7-1-2-1,-3 2-5 0,-3 1-3-1,-5 1 1 1,-2 2-1 7,-10 3-3-10,-5 1-1 6,-2 4 0-8,-10 3-2 2,-2 1 1 6,-7 2 5-2,-2 0 5-3,-5 7 3 2,-6-2 4 0,-7 4 4 1,-3 1 3-2,-8 0 1 2,-5 0 4-1,-4 2-1-1,-5 1-2 3,-3-2 4-3,-9 1 2 1,-5 2 1 0,1 0 8 1,-10-1 10-1,-2 1 2-1,-5 1 5 1,-4 1 1 0,0-3-3 2,-8 3-6-3,0 1-3 1,-3-2-6 0,-7 2-3 0,0-1 2 1,-5 2-2-2,0-1-3 1,-2-1-3 0,-4 0 7 0,-1 0-6 0,-4 0-4 1,0 1 0 2,-7 0 3 0,4 2-3-7,-10-4 1 2,1 3 6 5,-1 0-4-3,-9 1-3-3,3-2 2 6,0 1 2-4,-3 3-4 2,-4-3 2-2,2 1 2 1,-5-1-3 0,1 3 1 0,-5 0 3-1,-2-3-4 1,0 3-1 2,0 1 4-3,-3-1-3 2,-3 1 0-2,1 0 4 1,-5 1-4 0,1-1 0 0,0 2 0 0,-3 1-2 1,-1-2 0-1,2 2 5 1,-5 0 2-2,-1 2 4 1,4-2-1 0,-1 3 1 0,1 0 2 0,-2 0-5 1,1 3 0-1,1-2 4 0,-1 2-5 0,-1-1-2 0,5 2 4 0,-4-2-1 0,3 1 2 0,4 1 9 0,-3-2-1 1,1 2 1 1,1-2-2-2,-1 2 3 0,2 1 4-2,2-2 4 2,0 0 5 3,6 0 13-5,-1 0-5 2,3-2-2 4,0-1 2-6,9 2-3 0,-5-2-16 4,9 0 1-3,-2-2 0 0,6 2-10 1,0-1-5 1,-2-2 7 0,2 1-7 0,-6 1 0 0,-9 1 9 1,-7-3-1-2,-4 3-3 2,4 0 5-2,5 3 0 0,10-3-1 0,11 1 4 1,7 1 4-1,8 2-9 0,2 1-6 0,5-4-3 0,2 3 0 0,2 2-10 0,0 1 2 0,3-2 3 0,-1 1 3 1,5 2-9-1,0-3 4 0,3 1 7 0,0 1-2 0,3-1-9 0,1 0 2 0,2-1 1 0,2 1-2 1,2-1-4-1,2-2 0 0,-1 2 3 0,5-4 2 0,0 1 3 0,5-2-1 0,2 0 1 0,-3 0-1 1,5 0-1-1,0 0-2 0,5 0 0 0,-6 3 3 0,5-2 2 0,-1-1-2 0,6 3 1 0,-5-2 1 0,2 1-1 1,1 1-3-1,3-2 0 0,-1-1 2 0,3 2 8 0,-2 1-2 0,2-2-3 0,2 1-3 0,2 3-5 0,2-2 1 0,1 1 2 0,0 2 3 2,3 0 1-1,3 2-2-3,4 0-3 2,0 0 3 2,0-1 5-2,3 3-2-1,4 1 0 2,4-4-2-2,4 4-4 2,5-2-5-3,6-1-20 2,6 0-47 0,5-2-46-1,5 0-71 4,5 0-81-3,7 0-100 0,6 0-117-1,9 2-163 4,2 2-126-3,9 4 74-3,2 2 172 8,7 1 206-7,1 2 197 1</inkml:trace>
    </iact:actionData>
  </iact:action>
</iact:actions>
</file>

<file path=ppt/ink/inkAction2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3:17:04.481"/>
    </inkml:context>
    <inkml:brush xml:id="br0">
      <inkml:brushProperty name="width" value="0.05292" units="cm"/>
      <inkml:brushProperty name="height" value="0.05292" units="cm"/>
      <inkml:brushProperty name="color" value="#FF0000"/>
    </inkml:brush>
  </inkml:definitions>
  <iact:action type="add" startTime="3073">
    <iact:property name="dataType"/>
    <iact:actionData xml:id="d0">
      <inkml:trace xmlns:inkml="http://www.w3.org/2003/InkML" xml:id="stk0" contextRef="#ctx0" brushRef="#br0">2092 3661 23 0,'42'4'229'3,"2"-7"171"2,-2 0 140 2,3-5 130-2,1 0-334 0,5 0-148 1,8 0-53-1,4 0-31-1,4 1-27 3,3 1-22-2,-2-3-14 0,3 1-9-2,3 2-2 4,-3 0-1-3,4 1-4 1,4-1-1 0,0-1 2 1,3 4 4 2,1-1 4-5,3-2 8 0,1 2 4 3,3 1-1-1,4-4-4 0,3 4 0 0,0-2 2 0,4-1 1 0,3 3 5 0,1-3 7 0,1-3 1 0,6 3-4 1,2-2 0-1,3 3-4 0,-3-1-5 0,4-2-11 0,3 2-7 0,-3 1-11 0,0 2-7 0,1 0-6 1,-1-1 2-1,1 3-2 0,1-1 4 3,1-1 4-1,0 2 9-7,2-1 2 7,3 0 3-4,1 2 2 4,1-2-1-3,5 2-5 4,-1-2-2-3,3 0-2-3,2-1-3 6,1 3 0-3,0-5-4-3,2 0-3 7,4 4 0-4,-2-3-1-3,0 2-2 3,-1-2-5 0,2 2 4 0,2 1-1 0,-3-4 2 1,5 1-4-1,-2 1 6-1,4-2 7 2,0 1 11-1,0-2 3 0,2 3 7 0,1-2 1 0,0 2-3 0,-1-1-8 1,5 1-15-1,5 0-3 2,0-1-3-2,11 1-2 3,8-4 0-1,4 1 12-1,5-1 4-2,0 3-1 1,-6-2 4 0,-7-1 4 2,-7 1-6-4,-3 2-1 4,-1-2-1-4,-4 2 2 4,2 1-10-2,-2-1 0 0,1-1 1-1,2-1 1 1,-1 3-8 0,3-2 4 0,4-1 6 1,-6 1 1-2,6-3-2 1,-2 2 7 1,4-3 5-1,-2 2-3 0,0-3-1 0,1 1 4 0,-2-1 0 0,5 3-5 1,-6-5 1-2,4 3 6 1,0-1 7 1,4-1-5-1,-2-1 2 0,2 3-1 0,-1-1-16 0,-3 0-10 0,-2 2 4 0,3 2 0 0,-4-2-2 1,3 3 10-2,3-4 5 2,-4 1-4-1,5 2-2 6,0 0 5-10,0 0-2 2,3 0-5 4,0 0 4-2,-2 1 2-1,4-2-1 2,-1 1-1-3,-4 0 10 6,3 1 0-5,0 0-1-1,-1 0 7 2,1 2 4 0,-1-3-1 2,1 2-5-4,0 1 2 2,-3 3-8 3,-5-3-8-3,-4 3-6 0,-3 0-2-3,-6 3 3 7,-6-1-5-6,-3-2-4 1,-7 1 4 1,-4 2 1 0,-6-3-4 0,-4 0 5 0,-9 1 1 2,-10 2-2-3,-2 0 1 1,-5-3-22 0,-7 3-59 0,-11 2-90 0,-4 4-135 0,-9 1-175 0,-9 1-284 0,-4 5-243 0,-16 2 54 0,-9-4 195 1,-14-10 254-2,-14-8 280 2</inkml:trace>
    </iact:actionData>
  </iact:action>
  <iact:action type="add" startTime="7661">
    <iact:property name="dataType"/>
    <iact:actionData xml:id="d1">
      <inkml:trace xmlns:inkml="http://www.w3.org/2003/InkML" xml:id="stk1" contextRef="#ctx0" brushRef="#br0">2462 6216 20 0,'19'3'181'4,"-2"-3"117"1,0-3 92-1,4 0 42 2,3-1-235-2,4 0-104 4,7 1-67-4,8 0-24 1,3-4-10 0,3 4-16 0,9-4-20 1,-1 0 36-2,7 2 10 1,2-4 1 1,5 3-2-2,4-1 3 1,4-1 0 0,0 2-6 1,3-2-3-2,2 4-5 3,-1-2 1-2,8 2 8 0,-3 0 15 1,6 0 16-1,3 2 21-1,4-1 16 1,-1 0 6 3,4 1-8-3,5 0-6-1,-1-1-10 1,5 2-6 0,0-3-3-1,2 2 5 1,4-2 5-1,0-2 13 2,2 3 5-1,4-4 5 0,-1 1 12 0,6 1 0 2,5-1-3-2,-1-3 2-1,5 3 0 1,0 0-17 0,2 0-7 0,1 3-8 0,0-2-14 0,1 1-12 0,2 2 1 0,0 2-5 0,2 2 1 2,4-2 2-3,-1 0 0 1,2 3-2 0,3-2-3 0,2-1-2 0,2 3-10 0,-1-3 2 0,6-3 3 1,0 3-7 1,1-1-2-1,3-2 7-3,4 1 4 1,3 1-4 3,-1-2 6-1,2 0 5-3,3-1-1 4,0 0-10-2,10-2 0-2,8-1 2 5,7 3-3-2,10-2 2 0,6-4 12 3,1 4 5-3,-5-2 2-3,-10 2-2 2,-4 0-4-2,-2 0 2 2,-2 0 4 0,1 0-6 0,2 0 2 1,2 0-2-1,1 3-11 0,2 0-6 0,0-1-2 0,5 2-7 0,-4 0-3 0,5-1 8 0,4 3-7 2,2-1 1-3,1-1 4 1,2 2-1 0,4-3-3 0,-1 3-1 0,4 0 0 0,-2 0 5 0,7 0 0 3,-2-4 1 1,0 4 10-9,4-1-4 4,-2 1-1 4,4 0-2-6,-2 1 2 5,4 3-1 0,0-4 2-6,-2 3 2 8,4-1 2-2,-1 4-2-5,2-3-2 2,1 3-2 0,0 0 0 3,0-2 1-1,3 4-2-1,4-2 2 0,1 3 4-2,-1-1-4 2,1-1 3 0,2 4 1 0,1 0-4 0,-4 1-2 1,3 2 0-2,-2-1-3 1,-1 2 0 0,1-2-3 1,0 4 0-1,2-2-1 0,-6 1 1 0,0 1-2 0,1 0 1 0,-5 1-1 0,3 0 1 0,-3 0 0 0,-3 1-1 0,-1 0 1 1,-4-2 6-1,-1 3 0 0,-4-1 2 0,0 2 4 0,-3-4 6 0,-5 3-3 0,1-2-1 1,-7-2-4-1,-6 2 1 0,-7-4-6 6,-3 1-3-9,-8 1 2 2,-10-2-2-2,-6 1-3 7,-8-2 3-6,-8-2 4 1,-14 1-3 4,-7 0-4-3,-12 2-27 0,-8 0-80 0,-15 0-105 1,-4 2-148-2,-13 0-197 0,-8 1-222 0,-12 1 39 1,-12 0 152 0,-13-6 202 0,-16-4 210 0</inkml:trace>
    </iact:actionData>
  </iact:action>
  <iact:action type="add" startTime="9365">
    <iact:property name="dataType"/>
    <iact:actionData xml:id="d2">
      <inkml:trace xmlns:inkml="http://www.w3.org/2003/InkML" xml:id="stk2" contextRef="#ctx0" brushRef="#br0">1868 7351 17 0,'11'3'226'5,"0"-6"205"0,-7-4 160 1,3-4 111-1,0 2-350-1,4 0-220 1,4 2-114 0,6-1-43 3,8-1-63-3,7 0-9 2,6 1-1-1,4 2-4-3,2-1 1 3,7 1 58-1,1 3 23 0,3 1 9 0,2 0 2 1,3 1-4-2,6 2 1 3,0 1 2-3,2 2-1 0,4 0 3 2,6-2 8 1,2 2 6-4,6-3-1 5,3 2 7-1,8-1 5-6,3-2 5 6,8 0 2-2,2 0 4 0,5-2-3 1,7-2 0 0,6-2 5-5,5 0 7 5,3-2 11-1,8-1 18 0,8-3 17 2,1-3 12-2,4 4-7-2,4-4-2 4,4 2-2 0,5 1-7-1,2 0-8-4,3-1 2 2,4 0 5 1,1 2-6 0,6-2-2 2,1 2 6-1,6-1-1-4,-2 0-7 4,5 1-2-1,3-2-9 0,1 2-13 0,2-2-2 0,7 3-11 1,0-2-3-2,3 0-1 1,4 3-8 0,0-3-6 0,2 0 6 1,5 0-8-1,-4 1 0 0,1 1 3 0,1 1-10 4,4 1-1-4,9-1-2 2,8 0 2-1,9 0 2-1,1 0 7 0,-5 1 0 3,-13 4-1-3,-13-2-2-3,-17 3-5 5,-10-2 4-4,-7 4-6 4,-8-4 5-2,-7 1-2 0,-9 1-4-1,-6-1-3 1,-10-1 9 0,-4 2 0 0,-14-2 3 0,-6 2 1 0,-12-1 0 0,-7 1-7 0,-11 3-18 3,-8 0-68-3,-6 0-102-2,-6 4-137 3,-13 2-169-2,-4 2-210 1,-8 2 0 0,-10 1 130-1,-13-2 187 1,-6-3 189 0</inkml:trace>
    </iact:actionData>
  </iact:action>
  <iact:action type="add" startTime="46103">
    <iact:property name="dataType"/>
    <iact:actionData xml:id="d3">
      <inkml:trace xmlns:inkml="http://www.w3.org/2003/InkML" xml:id="stk3" contextRef="#ctx0" brushRef="#br0">2578 10282 19 0,'-30'4'186'5,"0"-3"134"2,-4-1 129-2,-3 0 123 0,4-1-289 1,1-2-67 0,0 3-29-1,-1-1-45 0,6 2-45 1,-3-1-48-1,1 4-33 0,3 2-28 1,-5 5-7-1,2-2-5 1,-2 7 6-1,-2 1 3-1,2 2 11 3,-3 1 6-2,2 2 9 1,-2 2 5 2,-2 3 2-5,1 0-1 2,-1 3 0 0,-3 5-3 3,2 0 2-6,-3 1-7 4,2 2 2 1,-1 0 2-3,2 5 5-1,0 1-1 3,-4 1 7-1,1 4 0 0,-1 5 1 0,-1 2-7 0,2 4 5 0,-2 1 3 2,2 0 8-3,3 3 11 1,-2-1 23 0,-1 2 13 0,1 2 6 0,0 1-3 0,3 2-6 2,0 1-22 0,2 1-7-1,0 1-12-1,5 0-12 2,10-3-3-1,1-3-13 0,9-1-7 0,5-6-2 1,4 0 3 1,4-1-4-2,11-4 0-2,1-2-11 2,10-4-14 2,1-3-11-2,3-3-4-1,2-5-8-1,3-2-8 2,2-2-11-3,3-4-4 2,2 0 6 2,2-3 1-2,-1 1 16 1,8-1 16-2,0 0 14 1,3-2 1-2,-2-1 5 5,5 2-6-4,2-3 2 1,4 1-3 0,4 0-1 0,-3-2 2 0,3 2 3 1,-1-3 8-1,2 1 7 0,2-2 6 2,5-2 8 0,-4-2 2-2,7 0-6-2,1-1-4 5,5 0 0-2,1-4-7-3,4 2 8 2,-4-4 10-1,6 2 8 0,-4-4-3 3,5 4-1-4,5-5-16 2,0 2-15 1,0 1 6-1,-3-2 5 0,7 1-10 0,-1-2 4 0,4 3 11 1,2-2-12-2,-1-1-3 1,1 1 14 0,4-4 10 0,3 1-6 2,1 0 4-3,1-4 3 1,3 2 1 0,1 1 3 0,1-3-1 0,2 1 3 0,-1-1 5 0,4 0 6 0,-4 0 6 0,4 0 1 1,-2-1-2-1,6-2-3 0,-4 3-9 1,2-2-6-2,4 2-3 1,-4-1-5 0,5 1-2 0,1 0-2 0,-2-3-4 0,1 3 2 4,2 3-2-5,3-3-1-1,-1 1 0 5,1 1 2-4,3-2 0-1,4 4 2 4,1-2-1-4,-3 2 1 4,5 0-4-3,-2-1 2 1,4 3 1 0,-3-1-3 0,6 0-4 0,-6-2 1 0,5 1-3 0,-2 0 0 0,-3-1-7 0,2 0 5 1,2-1 1-1,-2-1 2 0,2 2 1 0,1-3 4 2,4 2-1-2,7-2 1 1,6 0-2 0,8 0 1 1,7 0 9-1,6 0 3 1,2 0-3-2,-5 0 5 0,-3 2-1 0,-8-2-4 0,-11 1-6 0,-1 2 5 1,-1-2 2-1,-1 1-6 0,0 1 4 0,-4 1 1 0,5-2 1 1,2-1-9-2,-1 1 2 1,-1 2 2 0,2 1 0 2,0-4-10-3,0 5 4 1,0-1 2 0,0-2 3 0,3 3-5 0,-6-2 10 0,4 0 7 0,0 2 9 1,-1-3 5-1,0 4 13 0,-3-4 7 0,3 4 1 0,-1-1 3 1,-1 0-3-2,2-1-2 1,-4 4-12 1,1-4-3-1,1 4-5 0,2-3-5 0,-1 1-6 0,-1 1 1 3,2 3-4-6,-1-1-4 3,-1-1-5 3,2-1-1-3,1 2-2-2,-1 1-1 6,3-2-5-7,-3 1 3 3,1 0 1 1,-4-1-3 0,2 1-4-2,1 1 3 0,-3-2 1 1,0 1 0 0,-4-2-1 0,1 2 6 0,-3-2 1 0,2 0-2 0,-1 2 2 0,-1-2 2 0,-2 0 1 0,4 2 1 2,-4-2-2-2,2 2 0-1,-4-2 0 2,4 2-4-2,-1-1-3 1,-1-1 5 0,1 2 0 0,-1-3 0 0,-1 3-4 0,2-5 4 1,-2 3-2-1,-2-1-3 0,3 2-2 0,0-1 3 0,-2-3 0 1,1 3 0-1,0-2-2-1,-4 0 6 1,3 2 0 1,-1-1-3-1,-1-1 2 2,-2 0 0-3,1-1 2 2,1 3 0-2,-3 0 0 0,0-2 0 5,1 2 6-7,-2-2 2 2,3 2 1 2,1-2-6-1,-3 0 3 2,-3 0-1-3,5 0-5 2,-5-3-5-1,2 4 5-2,-2-4-2 2,1 2-2 0,2-2 0 3,-4 1-4-4,0-2 5 3,1 1-1-5,-2-2-1 3,1 1-1 0,-3 1 5 0,1-2-1 0,-4 1 2 3,1-2-3 1,-1 2 2-8,-5 0 1 6,5-1 1-3,-4-1 1 0,-1 4-2-2,-1-3 0 4,1-1 0-1,-4 0-1 0,0 2-3 1,1-2 0-1,-2-2 1 0,-3 2-2 0,3-5 1 0,1 4 2 0,-6-3 1 0,3-4-1 0,-5 2-2 0,0-1-1 1,-3-1 0-1,2-4 3 0,-6 2-5 0,-3-2 2-1,-5-2 0 1,-2 0 2 0,-5-4 2 0,-1 0 5 0,-5-2 0 1,-6-2-5-1,-5-2 1 0,0 0 0 1,-7-3 1-1,1-2 3-1,-4-5 5 1,-2 1-1 0,-4-4 2 0,-4 2-4 1,-4-3 1-1,-4 0-4 0,-4-1 0 0,-4-1 3 1,-5 0 5-1,2-4 4 0,-6 1 9 0,-3-5 4 0,0 1 2 0,-6-2 1 1,1-4 1-1,-2 3-3 0,-6 0-8 0,-2-1-4 0,-4-1-6 0,-8 4-8 0,-1 0-8 0,-6 3-6 0,-5-3-7 2,-3 5-18-3,-10-4-24 1,-2 2-24 0,-8 1-15 0,-4 1-15 0,-6 0-4 0,-4 1 14 0,-9-1 15 0,-7 1 13 3,-3 2 21-4,-8 0 16 1,-5 4 16 1,-9-1 6 0,0 1 11-3,-6 0 1 1,-3 1 5 1,-6 2 7 0,-4-3 5 6,-8 0 10-10,-1 2 10 3,-5 1 8 2,-3-1 10-2,2-1 7 3,-12 4-1-2,-2-3-5-1,-1 3-7 0,-3 1-9 4,-4 0-11-5,-3 3-13 2,1-2-5 0,-9 2-3 0,-1 1-6 0,-1 2 0 0,-4 1-2 1,-6 1 5-2,-1 1-3 2,-1-4-5-1,-7 3 2 0,-1-1 5 0,0-1-2 0,-4 2-4 0,-4-2 5 0,1 2 1 0,-2-2-6 0,-4 4 2 0,-2-4 7 2,-2 1-5-3,3 3-1 2,-6-2 4-2,-2 3-4 1,0-3-4 0,-9 2 1 0,1 0 2 0,-5 3-4 0,-2 1 2 4,0-2 1-7,-7 2-4 5,-2 0 4-2,-1 2 0-2,-6 0 0 4,4 1 3-4,-5-2-6 2,-4 3 2 3,4-2 1-2,-4 4 0-4,4 0 0 5,-5 0 5-2,3-1-2-1,-1 2-1 0,1-1 3 3,-3 2 0-1,2-1 1-1,0 2-2-2,-8-1-2 2,6 0 1 0,1-1-4 0,-7 2-2 1,4 1 4-2,-4 0-3 1,1-3 3 1,0 3-2-1,-1 1 1 0,3-1 1 0,-2 0-1 0,1 3 0 0,0-4 5 0,0 2-4 0,1-1 0 0,2 0 1 1,-4 0-4 0,5-3 1 0,-1 1 1-2,3 1 0 1,3-4 5 1,-1 3 3-2,0-5 0 1,5 3 12 0,-5-2 4 1,3 0 7-2,3 0 3 1,-4 0 4 1,8 0-4-2,-4 0-3 1,3 0-8 0,2 0-1 0,0 1-8 7,3 1-8-10,0 0 7 3,-1 0-10-3,6 3-3 3,-4-4 7 0,-5 4-4 4,-4 1-5-3,-9-2 9-1,-9-1-5 3,-7 0-2 0,7 0 8-6,0 3 3 1,13-1 1 3,10 1-1-2,7 2-1 2,4-3-1 0,5 4-10-1,1-3-2 0,1 1 6 0,4 0-5 0,0-1-3 0,0 0 8 0,5 2 1 0,-2 2-7 4,2 2 4 0,0 2 1-8,2 2-6 2,-2 1-13 2,2-2 9 1,2 1-6-2,2 1-13 0,2 0 7 2,-2-1 4 2,-1 1-8 0,5 2 6-7,-5-1 9 3,2 0-2 1,-2-1-3 0,0 1 15-1,0-1 19 4,1-1 4-4,0-2 19 1,0-1 13 1,0-1-9-3,-1 3-16 1,1-3 4 2,-4 3-15-1,5 0-17 0,1-1 4 0,4-4 6 0,3-1-9 1,6-3 2-1,8 1 6 1,2-3-7-1,2 0-27 1,-2 4-33-2,4 6-66 4,3 3-90-4,8 10-109 2,9 5-129-1,5 7-123 0,4 11-206 1,1 11-75-1,3 11 114 1,4 7 199 0,5 1 214 3,9-4 215-3</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2:52:46.052"/>
    </inkml:context>
    <inkml:brush xml:id="br0">
      <inkml:brushProperty name="width" value="0.05292" units="cm"/>
      <inkml:brushProperty name="height" value="0.05292" units="cm"/>
      <inkml:brushProperty name="color" value="#FF0000"/>
    </inkml:brush>
  </inkml:definitions>
  <iact:action type="add" startTime="4859">
    <iact:property name="dataType"/>
    <iact:actionData xml:id="d0">
      <inkml:trace xmlns:inkml="http://www.w3.org/2003/InkML" xml:id="stk0" contextRef="#ctx0" brushRef="#br0">1573 5289 17 0,'7'-6'208'5,"-2"-1"175"-1,-5 7 125 2,7-5 104-1,1 1-307 0,1 0-153 1,1 2-74-1,3 0-26 0,0 1-16 0,2 1-28 0,2 1-17 0,-2 1-9 1,3 0 9-1,-3 2 15 0,0 0 17 0,-2 2 19 0,2-1 17 0,2 0 5 1,-1 1-2-2,-1 0-6 5,0 2-5-4,2 2-6 0,3-2 7-1,2 4 12 2,1-2 13 1,4 1 3-4,2-1-2 4,4 1-7-3,2-2-16 2,2 1-10-2,6-4-7 4,0 2-2-3,2-2-3-2,0-2-1 2,5 2-3 2,0-5-1-2,2 3 4-1,3-2 2 1,-1-2 3 0,4 0 2 0,-4 0 1 0,5 0-3 0,1 0-5 1,2-2-5-2,-1 2-1 1,5-1-3 0,1 1-8 1,2 0-3 0,2 0-4-2,2 0-3 2,2 0 0-2,4-3 1 1,-4 3 6 0,4-1 4 0,0 1 0 0,8 0-1 0,0 0-1 0,2 1-1 0,-1-2-4 2,3-1 1-1,3 2 1 0,3-3-1-1,4 2-4-1,4-1-2 1,-1-3-1-2,8 2-2 4,-3 0 7 0,6-1-3-3,1 1-3-1,0-1-4 4,4-2-2-2,-1-1-2-2,1 2 3 2,6-1-2 0,-1 0 5 3,2-1 1-2,2 1 2-4,3-2-2 3,2-1 0 3,0 2 1-3,3-1 2-3,-1 2-2 3,1-4 8 0,-2 2 6 0,6 0 13 3,-1 0 10-2,-3 1 6-4,2-4 4 3,2 4 6 0,-5-2-1 1,1 3-6-2,-5 2 0 2,2 0-2-1,-5 0-4 1,-2 4-6-2,-3-2-3 1,-1 2-12 0,-4 0-9 0,2 2-6 1,-3-2-6-1,-6 0-1-1,-3 3 2 4,0-3 0-4,-5 0-1 0,-4-3 2 5,-6 3-1-5,0-2 8 0,-5 1 0 1,-2-2-10 0,-5 1-6 4,0-2-1-3,0 2-1-4,-5-4 2 4,-5 1 12 1,-8-2 8-1,-2 1 0 3,-6-1 2-4,-7 1-1-3,-8 0 7 5,-8-2-1-2,-3 1 6 8,-13 4 16-10,-3-3 29 2,-3 1 30 3,-7-1 25-1,-4 6 3-2,-1-13-17 2,-6 2-35 0,-1-6-46-2,-11 2-34 1,0-5-17 5,-3 0-12-10,-7 0-1 5,-2-2 2 0,-4-2 5-2,-1-1 4 3,-7 0 5-2,-3-4 6 2,-2-1 4-2,-7 0 3 1,-3-1 4 0,-5 2 3 3,-4-3 8-6,-3 2 2 3,-1 1 3-1,0 0-1 1,-3 4-2-5,-2 1-6 6,-3 0-5-2,-5 2-1 0,-6 1-4 0,-3 3-6 5,-5 2 1-9,-4 0-5 5,-3 2-1-1,-6 1 6 0,-4 4-9 0,-1-1-8-1,-3 5-14 0,-2-4-15 1,-2 3-6 0,-6 0 3 1,2 3-1-1,-1-3 10 0,-3 1 16 0,-2-1 1 1,2 2 10-1,-3-2 10-1,1 0 6 2,0 1 4-1,-1-1 3-1,3-1-2 2,-3 3 1-1,-2-2 2 1,2-1 1 2,1 1 1-4,2 1 1 1,0-4-1-1,0 3-3-1,0-1 3 2,1-1-3 3,3-2-2-3,-1 4 0-2,4-2 2 3,-5 0-2 4,1 0-2-9,2 2 0 3,-4-2 1 0,5 2 4 1,-5 1-1 0,4-5-1 4,2 5-1-5,-4-3 0 1,5 2-5 5,-1-2 0-10,1 3 4 3,0-1-1 3,0 0-1-1,-2 1 1-1,4 2 0 2,-3 3 1-2,-1 0 0 1,4 2 1 0,2 4-1 0,0-3-4 1,0 6 1-1,2 0-1 1,-2 3-4-2,3 4 3 3,1 3-2-3,-1 5 1 2,-1 6 2 0,-2 5-4-1,0 1-9 3,-1 6-21-5,4 4-6 3,0 4-9-1,4 4-8-2,4 5 2 6,9 6-3-5,11 10-12 2,13 7-22 1,17 3-41 5,19-2-68-9,21-2-36 0,26-8-13 6,19-3 16-2,28-6 44-3,19-7 63-1,23-5 59 4,15-10 30-2,20-9 4 0,12-10-20-1,7-6-42 2,12-7-58 5,9-7-115-10,5 0-206 4,1-9-46-2,-1-4 69 2,0 3 115-1,-12-8 157 2</inkml:trace>
    </iact:actionData>
  </iact:action>
  <iact:action type="add" startTime="9319">
    <iact:property name="dataType"/>
    <iact:actionData xml:id="d1">
      <inkml:trace xmlns:inkml="http://www.w3.org/2003/InkML" xml:id="stk1" contextRef="#ctx0" brushRef="#br0">8926 7167 34 0,'-8'-9'296'5,"-6"0"258"1,-1-2 231-1,-1 1 204 0,2 3-386 0,-3 1-218 0,-3 0-138 0,3 2-96 0,-1 2-56 0,-4 1-46 0,0 1-35 1,-1 0-16-1,-2 0-12 0,1 1-18 0,-3 1-17 0,-4 1-19 0,4-2-12 0,-7 4-2 0,-1-2 11 1,-1 1 18 1,-4 0 22-4,1 3 18 2,-5-4 12 0,2 1 9 0,-6-2 15 0,-1-2 18 1,-2 0 19-1,-1-2 25 0,-1 1 20 0,-2-2 11 0,-1-4-1 0,0 2-6 0,-6-3-10 0,0 1-7 1,-2-4-9-2,-4-1-7 1,-1 0-11 2,1-1-11-3,0-4-16 2,-5 2-18-2,1-1-9 1,1-4-4 0,-5 3-5 0,-2-4 3 0,-1 3-3 0,-8-1-6 2,4 1-1-1,0-2-3-2,-7 3-5 0,1-1 6 1,-5 1 6 1,-1 0-6-2,-1 3 0 2,-4 2-2-1,-1 1-1 0,-2 3 0 0,-6 2 10 1,-3 0-4-2,-1 3 0 1,-5 2 0 0,-2 1 1 1,0 4 1-2,-6-1 1 5,-1 1 2-6,-4 4 2 2,1 3 2-1,-1-1-4 2,-5 4 2-2,0 0-3 4,1 2-2-3,-1 2-3-3,2 2-6 3,-3 1 2 0,8-1 4 0,-3 3 2 1,4-1 0-1,2-1 0 0,1 2 0 0,6 1 0 1,3-4 3-2,5 4-4 2,5-2 7-2,5 2-3 2,9-4-6 0,5 2-3-2,7-3-4 3,8 2-4-3,9-4-12 4,7 0-17-2,8 0-21 3,12 0-21-8,6-3-35 2,8 2-45 3,9-2-36-1,7 4-7 0,6 0 9 0,8 4 36 1,8 2 56-1,6 3 51 1,7 5 34 0,5 2 15 2,10 4 12 1,3 1 4-8,11 3 4 4,5-1 2 0,12 1 2-2,11-2 12 2,7-2 17 1,5-3 14-2,7-2 23 2,6-3 22-2,9-3 13 1,4-4 21 1,10-3 20-2,3-2 9 4,5-6-5-4,5 1-15 0,7-1-22 2,10-1-18-2,0-4-34 1,6-1-12 0,4-3-5 0,4-6-10 0,1-1-4 0,5-7 9 1,3-3 11 0,-4-6-15-2,7-2-3 1,-3-4-7 0,4 1-21 0,-3-5-16 0,0 0 4 0,-6-1-8 2,-3-1-15-3,-6 0-5 1,-2-3-10 2,-14 4-26-4,-1 0-12 3,-10 0-5-2,-14-2 4 3,-3 2 12-4,-13-4 25 6,-10 4 18-7,-9-3 12 6,-12 2 9-3,-10-1 8 0,-14 0 8-3,-11-2 29 3,-11 2 31 2,-13-2 25-4,-12 0 5 3,-12-1-29-1,-14 1-54 0,-10-3-75 0,-20 1-76 1,-18-4-59-2,-17 4-17 1,-20 2 10 0,-19 4 33 0,-17 4 44 2,-15 7 46-3,-15 8 45 1,-9 6 38 0,-7 6 25 0,-4 5 4 1,-1 1 7-2,1 3-29 1,0 7-111 0,6 3-152 0,-2 8-230 1,11 5-378-1,9 5-55 0,8 3 147-1,14 2 220 1,5-7 262 1</inkml:trace>
    </iact:actionData>
  </iact:action>
  <iact:action type="add" startTime="27808">
    <iact:property name="dataType"/>
    <iact:actionData xml:id="d2">
      <inkml:trace xmlns:inkml="http://www.w3.org/2003/InkML" xml:id="stk2" contextRef="#ctx0" brushRef="#br0">23575 6232 144 0,'-15'-11'555'5,"-1"-5"347"0,2 0 289-1,5 0 125 1,0 3-661 0,5 2-332-1,2 5-177 0,2 3-99 2,5 3-42-2,1 0-24 0,3 0-9 2,2 2 6-2,3-1 4 2,1 4 6-2,2-1 0 0,3-2 7 1,4 2 11 0,6-1 16-1,0 3 23 2,4-1 25-2,6 1 25 3,9-2 19-4,2 2 16 1,6-2 4 2,7 3 0-1,3-1-7-1,8 2-6 2,5-2-7-2,4-3-8 1,8 3-19 0,3-2-18-1,0-1-14 1,2-1-17 0,-3-2-15-1,-1 0-4 1,-2 0-5 0,-6-2-10 0,-3-1-1-1,-8 3 1 1,-5-4 3 0,-7 1-9 0,-8 0-3-1,-6 2-61 1,-8-1-93 0,-6 2-126 0,-11 0-159-1,-5 0-212 1,-7 0-311 0,-6 3-251-1,-10 0 84 2,-6-2 242-2,-10-2 308 0,-10-8 330 0</inkml:trace>
    </iact:actionData>
  </iact:action>
  <iact:action type="add" startTime="28719">
    <iact:property name="dataType"/>
    <iact:actionData xml:id="d3">
      <inkml:trace xmlns:inkml="http://www.w3.org/2003/InkML" xml:id="stk3" contextRef="#ctx0" brushRef="#br0">3126 6647 55 0,'-18'-12'331'5,"-2"-4"238"0,2 7 206 0,3-6 190 0,0 1-472 0,4 1-170 0,0 2-102 0,3 2-52 0,0 1-61 0,4 0-46 0,4 8-36-1,-3-8-27 1,3 8-22 2,0 0 2-3,0 0-39 1,0 0-5 1,0 0-11-2,0 0-9 2,0 0-20-2,0 0 26 3,9 4 16-3,5 5 25 0,1 0 18 2,4 2 29-2,6 4 11 1,5 0 18 1,1 2 17-2,9-2 20 2,2 0 18-1,6-2 14 0,7-1 3 1,2-1 4-1,3-2-3 0,7-1-2 0,7-1 2 0,5-2-13 0,6-1-13 0,2-2-9 0,9-2 2 0,-2 0-1 0,8-2 19 1,5-2 7-1,5-1 0 0,3 1 4 0,3-2-1 0,4-1-8 0,4 0-10 0,6-3-9 0,2 3-14 0,2 0-17 1,4-4-8-1,-2 4-4 0,5-2 0 0,-1 1-4 0,0 1 7 0,4-2-16 0,-5 4-7 1,1-1-5-1,-5 0-3 0,-4 2-6 0,-4-2-2 0,-5 2 5 0,-6 1-4 0,-8-1 2 0,-5-2 1 0,-10 1 19 0,-8-1-1 1,-5 3 10-2,-8-2 10 2,-5 1 1-1,-10 0-12 0,-6 1-1 0,-9 1-7 0,-4-3-12 0,-10 4-5 1,-6 1-4-2,-6-3 4 1,-7 3 5 0,-11 0 11 0,0 0 19 0,0 0 20 0,0 0 9 0,0 0 1 1,0 0-18-1,0 0-66 1,0 0-99-2,0 0-122 1,0 0-133 0,0 0-135 0,0 0-156 0,0 0-213 2,-6 4-241-4,0 3 76 3,3 0 210-1,3-1 279 0,7-3 292 0</inkml:trace>
    </iact:actionData>
  </iact:action>
  <iact:action type="add" startTime="39468">
    <iact:property name="dataType"/>
    <iact:actionData xml:id="d4">
      <inkml:trace xmlns:inkml="http://www.w3.org/2003/InkML" xml:id="stk4" contextRef="#ctx0" brushRef="#br0">2931 9310 27 0,'-20'-10'217'4,"1"-1"194"2,-2-1 179-1,0-5 129 0,5 0-261 0,-3 1-120 1,1 0-94-2,3-2-63 2,2 5-44-1,-2-3-29 0,0 2-28 0,3-1-20 0,0 1-18 0,-3 4-11 0,0-1-16 0,0 1-11 0,-2 2-6-1,2 0-3 2,-2 1-3-1,-1 1 0 1,-1 1-5 0,-2 4-5-1,-1 1-5 0,-1 1-2 1,-1 2-4-2,-4 2 0 2,-2 4 5-4,-1 2 14 5,2 2 19-1,0 1 25-2,-3 7 26 3,-1 1 14-3,1 1 7 1,0 7-5 1,0 1-6-1,-5 3-7 2,5 7-6-3,-8 0-7 1,5 4-6 1,-2 5-3 2,-3 1-10-1,5 1-3-6,-2 5-12 4,2 2-2 0,-1 3-12 2,7 0-7-3,0 1-3 1,3 1-2 0,2-1 2 1,2 2 3-2,1 0 6 2,5-4-6 0,1 0 13-2,0-2 0 1,7-3 4 0,1 2-4 1,3-7-3 2,8-1-8-2,1-5-6-2,8 0 0-2,2-4-2 7,5-6 5-6,6-2-5 1,3 0 5 5,5-6-6-6,0-3 6 0,4 1 2 5,2-7 6-3,1-1 0-2,7-1 3 4,-3-5-2-2,7 1 6 0,-3-3 5 0,5-2 5 0,1-2 4 1,4 1 4 1,0-5-1 0,5 1-6 2,3 2-11-9,2-4-2 4,0 2-5 2,2 1-4-3,2-2 6 3,-2 1 2 0,2-2 7 0,5 2 2-2,-2-2-5-1,6 0-9 4,0 0-5-2,0 2-7-1,0-2-2 1,-3 2 3 1,3 0 9-2,3 1 0 2,-2 2 0-2,0 0 1 4,3 0 3-4,2-1 6 0,-4 1 8 1,3 0 12 2,-3 1 1-4,5 2 1 3,-2 0-4-1,2 0-5-1,1-2-7 1,2 0 2 0,-1 0-1 0,4-5-1 1,-1 2-7-1,5-1-1 1,-2-2-11-2,5 0 0 1,-6 0 4 0,6-2 8 0,-3-1-7 0,1 0 6 1,-2-1 10-1,2 0 9 0,0 0 5 2,-3-2 23-2,1 0-5-2,0 2-16 7,-1 0-10-9,4 0-4 6,-5 0-13-2,1-1 3-2,-3 2 5 3,6 0-2-2,0 2-5 3,-2-1-5-2,0 2-1-2,-1-2 3 4,2 2 3 0,-2 0-5-2,1 0 4-1,-4 2-3 1,3 0-4-1,-4 2-2 0,-2-2 8 1,4 2 0 1,-7 0-2 0,5-2-4-2,-1 2-2 1,-1-2 0 0,-3 1-3 0,3 2 9 0,-1-1 6 0,1-1-3 0,1 4-4 1,0-3 0-1,2 0-5 0,-1-1-1 0,3 0 7 0,1-1-2 0,2-1-2 0,0 4 0 0,-1-4-4 1,3-1-2 2,-1 0 6-4,-2-1 3-1,6-2-13 4,2 1-5-1,2 1-6-1,4 1 0 2,4-2-2-2,-1 2 12 1,7 0 7 4,6 2 3-5,-1-4 2 3,10 2 2-2,-1-3 2-4,-2 2 0 3,0-4 1 2,-10 4-2-1,-1-3-1-2,-3 0 2 3,2 0 0-5,-1-1-3 4,1-1 1-2,-1 3 1 1,4-3-3 0,-1 2-3 1,2-2 2-1,1 1 0 0,-3 2-3 1,3-3-1-2,1 1 3 1,-1 2-1 0,4-1 3 0,-4 0-1 1,5 0 1-1,-1 0-2 0,1-1 5 0,2 0-6 0,0 1 1 1,2-2 4-2,1 3 1 1,0-3 0 1,-1 1-1-1,1 1 1 0,3-2-3 0,0 3 1 0,-1-2 3 0,-1 0-2 0,4 0 1 0,-4 2 2 2,7-3 0-3,-6 1 0 1,7 0-7 0,-1 2 7 0,0-3-2 0,2-1 1 0,-1 1-7 0,-1 1 2 2,1-1 0-3,0 2-1 1,1-1-5 0,1 1 4 0,-3 1 2 0,4 1 2 0,-1-3-1 0,-1 5 3 1,3-4-3 0,0 4 2-2,-1-2-2 1,3 1-1 0,1 1 0 0,1 0 5 0,1-3-2 0,0 3-2 0,1-2 0 1,-2 1 1-1,3-2-1 0,-1 2-3 1,-2-1-1-2,5-2 3 1,-5 2 2 1,2-1-4-1,0 1 6-1,1 1 2 1,-2-4 4 2,2 4-3-3,0-4 3 2,6 1 1-2,-3 3-3 1,0-4-5 0,-1 2-1 1,2-3 4-2,-3 1-4 1,0 0-3 1,3-1 2-1,-2 0 2 0,-1-1-4 0,-1 2-2 0,-1-1 4 0,-2-1 1 0,0 1-1 1,-2 0 0-2,-5 0 4 2,4 1 2 0,-5-1-1-2,0 0-3 1,-4 0 1 0,-1 0 3 0,1 0-1 0,-4 1-4 0,0-2 4 0,-3 1 0 0,-3-1 0 2,-1 0 1-2,-1-4 1-1,-6 1-2 1,-3 1 0 0,-3-2-1 0,0-1-2 1,-6 0-1-2,-3 1-1 2,-9-3-7-1,-3-1 2 1,1 1 0-2,-6 0 5 5,-5-2 5-6,-1-1 5 2,-7-1-5 2,-4 3-1-4,-2-1-2 2,-9-1 3 1,3 0 2-1,-8 1 2-2,1 0 2 5,-3 0-1-6,-5 1-6 4,-3-3-5 0,-5 2-6-3,-4 3 0 6,-10-4-2-5,-2 4 5 2,-5-4 9-4,-8 4 5 4,-4-1 3-1,-2-1 4-1,-7 0 2 1,-2-3-1 0,-2 1-4 2,-7-1 2-3,-2 0-4 1,-4 0-7 0,-5-1-5 0,-5 0-1 0,-2 2-2 0,-8-4 1 0,-4 3 0 1,-4 3 2 0,-7-3 0-2,1 0 0 1,-3 1-2 0,-5-1-1 0,0 0-2 1,-5 0 3-2,-3 0-1 1,-9-2 0 0,-11 3 2 2,-4-4 2-3,-5 1-3 4,-5 2 1-3,-4 1 3 3,-10 0 10-7,-6 3 4 5,-1-5 5 0,-6 3-1-1,-5 3-3-3,-2-1-4 3,-6 2-5 2,-7-3-8-4,0 4 2 2,-10-1 0 4,-1 2-2-6,-4-1-6 3,-6 0 8-3,-2-1-1 2,-3 0-1 0,-4 2-3 0,-2-2 6 0,-2 0-2 0,-2 3-1 0,-3-2 0 0,-5-2 9 1,3 3-1 0,-10 0 4-1,3 0 8-1,0 0 4 1,-4 1-6 1,-3 0 6-1,0 2 4-1,-5-1-8 1,3-1 7 1,-3 1 0-1,-3 3-6 0,-3-1-7 1,3-2 6-2,-3 2-8 1,2 1 5 0,0 0 2 0,-2-1-3 0,2 2-1 0,-2 0-2 0,0-1-7 1,2 0-2 3,0 1 7-6,-2 2-6 0,2-4 3 4,1 5 1-2,-2-4 2 0,5-1 1 0,-4 2 6 0,5 1 2 1,-3-2 0-2,2 1 7 0,2 2-7 2,-2-2-2-2,5 1 2 1,1 0-6 3,0 0 0 0,2-2 3-7,2 2-9 5,0 0-3-2,2-1 10 2,3 1-3-3,1-1 0 2,0-2 8 0,7 2-1 0,-4 1-10 1,4-2-2-2,3 2 4 2,3-2-5 0,-2 1-4-2,5 1 0 1,-1-1 5 0,3 1-10 1,-4 1-3-2,7 1 3 1,1-1 7 1,1 2-11-1,-2-3 5 1,4 3 3-1,1 0 6-1,-4 0-11 7,-4-1 2-3,-9 1 8-5,-3 1-9 4,-7-1-5-2,-1 0 8 0,9 3 8-1,6-3-3 2,5 2 10-2,9-1 1 2,5-1 3-2,1 2-16 2,5 1 0-2,-1-2 2 2,2 2 2 0,-1-3-10-1,6 1 10-1,0 1-2 1,-3-2-1 1,4 4-9-2,2-2 6 1,-1 1 1 0,1-2-1 1,2 1 6-1,3 0-4 0,-1-2 3 1,0 0 1-2,4 0 5 1,-1 0-8 1,0 0 14-2,5-2 2 1,0 2 9 0,1-2 0 0,1 2-5 2,-2 0-3-2,6 0-5 2,-1 2-5 1,2-2-6-6,-3 2-2 2,1 1-1-1,6-3-5 2,-2 3-4 3,3 1 3-6,1-1 3 7,-1 0-2-4,1 0 3-3,0 0-2 6,3-2 0-4,-1 2 9 1,1-2-5 0,4 2 0-2,-1 0 2 4,0-3-3-3,5 5-4 0,-4-3 5 6,3 2 0-7,-1-1 1 1,-2 0 0 0,6-2-2 1,0 1 2 1,-2 1 1-2,1-2-4 1,1-1 2 1,4 0-1-2,-1 0 4 2,0 0 2-2,1-1 1 1,1 1-8 2,-2 1-2-3,1 4-17 1,0-2-5 2,1 6-47-2,6 0-75 2,-2 6-127-1,6 0-144-3,3 1-175 5,2 2-219-6,6 6-297 2,6 1 62 1,6 4 203 0,3 1 269 2,7-3 286-1</inkml:trace>
    </iact:actionData>
  </iact:action>
  <iact:action type="add" startTime="60969">
    <iact:property name="dataType"/>
    <iact:actionData xml:id="d5">
      <inkml:trace xmlns:inkml="http://www.w3.org/2003/InkML" xml:id="stk5" contextRef="#ctx0" brushRef="#br0">2132 11746 26 0,'6'-5'255'5,"1"-3"185"0,1-2 137 1,-1 0 104-1,4 1-383 1,4-1-201-1,7 2-77 0,1 2-20 1,3-3-6-1,7 6-4 1,3-1-3-1,0 0 2 1,5 1-1-1,0 3-1 1,6 3 1-2,2-1 3 1,4 3 2 1,-1-4 9-2,3 1 10 2,2-1 10-1,1 2 15 2,3-2 11-6,3-1 11 8,6 2 9-6,-1 1 10 2,4-2 9 0,3 2 9 0,4 0 4 0,-5-1 3 0,4 3-3 0,3-1-11 0,1-1-10 0,7 1-9 0,-4 1-7 0,4 1-6 1,5-3-1-2,-7 5 0 2,8-2 3-1,-2 1-5 0,5 0-6 0,-2 1-3 0,0 2-7 0,0-2-6 0,2 0 0 0,0 4-9 0,-2-2-5 1,2 0-4-1,1 0 0 0,-2 2-4 0,-1-3 3 1,0 3-1-2,-3 0-2 1,6-1 0 0,-3 2 0 0,1-2 3 0,-1 2 0 3,-2-3 9-3,2-1 2 1,-2 0 2-4,-1-2 3 5,3-1-3-2,-4 2-4 0,2-2-4 0,-4 0-4 0,1-1-6 0,0 2 1 1,1-3-3 0,2 0 5 0,-3 2-4-5,0-4 8 4,-3-1-4 0,-2 4-4 2,5-5-6-2,-2 0 0 0,1 1-1-1,-5-2 2 1,4 1 5 0,-4-5 1 0,5 4 1 0,-5-1-4 0,0-2-4 0,2 2 0 0,0-2-2 0,-2 0 2 1,-1 1 0-1,-1-4-2 0,1 5-1 0,1-4-2 0,-1 3-1 0,3-3 0 1,-2 1 2-2,1 1 3 1,-4-4 1 2,4 2-3-3,-5 0 2 1,2-1 7 1,2-2 1-2,0 1 6 1,0 2 5 0,0-4-2 0,-3 3-16 3,4 0-7-1,1-4-6-3,3 2-4 3,2-1 2-1,1-1 13-1,-1 4 2 0,2-4 0 4,1 4 0-2,1-1 2-2,5-1-3 2,1 2 0-3,0-1-2 3,-5 4 0-2,-1-3 0 1,-4 4-1-2,-6-1 2 1,-3 1 2 0,-2 0 3 1,0 1-3-1,-6 0-1 0,3 0-1 0,-4 2 0 0,3 0-2 1,-1 0 2-2,-1 0 3 1,2 0 1 0,-2 0 0 0,-3 0 0 1,3 0-6-1,-2 0 0 0,1 0 3 0,2 2-1 0,1-2 2 0,1-2 4 1,3 2-1-2,-3 0-1 1,2 0-4 0,-1 0-1 1,2 0-2 0,0 0 0-2,3 0 2 1,1-2 2 0,-2 2-4 0,-2-2-5 0,2 2 3 0,2-1 3 1,0 1-2-1,4-3 4 0,0 1 6 1,0 2-4-2,2-1-9 1,-2 1 2 0,1-3 3 1,4 3 5-2,-1 0 4 1,3 0 9 0,1 0-2 1,2 0-7-1,-3 0-3 2,2 0-5-2,5 0 1-2,0 0 4 2,1 0 1 0,-1 0-1 0,-2 0-1 0,4 0 3 2,1 0 0-2,3 3-4-1,0-3 4 1,1 1-4 3,2 1-1-3,1 1 2-3,6-2 1 5,-1 3 1-2,-2 0 0 0,2-2-2-2,3 1 2 4,0 2-2-3,4 0 2 2,5-2-3-2,-4 1 0 1,4 0-2 0,3 2-3 3,0 0-1-3,0 0 1-3,0-2 0 3,2 1 1 1,1 0 1-1,2-1-4 0,0 2 3 0,5-4 5 0,1 2 0 0,5-2-2 1,-3-2 7-3,6 0 2 4,-1-2-2-2,5-2-4 0,4-1 3 1,2-1 1-2,6 0-4 1,2 1-5 0,2-3 6 0,2-3 0 0,-2 2-2 0,6-3-2 0,-2 0 4 0,-1 1-1 0,-3-2-9 2,1 2 4 1,-5-1 1-7,-5-3-2 6,-3 6-5 0,-5-1 5-6,-7 2 3 4,-6 0 1 3,-6 0 1-3,-12 5 3-1,-9-3-1 1,-12 3 5-1,-4 2-8 1,-6 1-17 3,-9 0-70-3,-9 1-110-3,-6 3-128 7,-11 2-164-4,-8 0-258 0,-4 1-94-1,-3 3 107 0,-10-6 183 2,-8-1 220-4,-7-7 219 3</inkml:trace>
    </iact:actionData>
  </iact:action>
  <iact:action type="add" startTime="63231">
    <iact:property name="dataType"/>
    <iact:actionData xml:id="d6">
      <inkml:trace xmlns:inkml="http://www.w3.org/2003/InkML" xml:id="stk6" contextRef="#ctx0" brushRef="#br0">2020 12167 54 0,'-7'8'313'4,"7"-8"208"2,-8 3 141 0,8-3 93 0,0 0-525-1,8-3-166 0,8 3-88 0,6 0-7 2,4 0 17-1,7 3 9-2,2 0-2 1,8 1 2 1,0 3 1-1,11 0 3 1,0 2-1-1,9 0 2 0,1 2 2 0,9 2 2 0,0-2-1 0,3 3 1 0,3-4-1 0,4 4 1 1,3-1-4-2,6-2 1 2,2 3 8 0,1 2 12 1,6-2 16 0,6-1 13-6,6 4 11 4,1-4 6 1,9 0 3 0,8 0-6 0,3 1-6-4,6-1-4 2,5-2-10 2,7-2-7 1,3 4-4-2,5-3-5-2,4-1-1 5,3 0-1-5,2-2-1 1,6-1-1 1,4-1 15 2,1-4 17-2,4 1 9-2,8-4 10 6,0-2 18-4,5 1-2-3,-1-3-11 3,3-3 3 0,4 3-14 3,1 1-18-3,-1-4-4-3,6 4-12 3,4-2-11 1,0 1 1-1,2 3-7 1,4-1-8-2,3 0 3 1,2 2-8 0,4-2-2 0,0 2 5 0,5-2-9 1,8 3-2 0,11 1-3 4,9-6 0-5,7 6-11-2,0-5 8 2,-9-3 3 1,-9 2 9-2,-10-2 5 2,-3 3 17-1,-1-4 3 0,-1 3 4 0,1 3-2 0,-1-2-6 0,3 4-8 0,1-2-7 1,-2 3-1-2,2 3-2 1,7-2 1 1,-3 1-3 1,0 2 2 2,3 1 1-8,4-2 0 3,1 6-2 2,2-6-3-2,0 3-3 0,5 0-1 1,1 0-4 2,6-2 2-3,3 0-2 3,1-1 5-2,4 0-3-2,4 0-2 2,3-2 1 0,3-1-4 0,-1 0 3 0,0-1-2 2,1 1 10 0,2-6 7-2,1 3 18-1,2 1 8-1,2-1 9 4,2-3 5-4,1 1-3 2,2 0-3 0,0-3-7 0,2-1-4 0,-6 1-10 1,4 1 2-1,-3-5-13 0,-4 0 2 0,-5 2-7 0,-5-3 4 0,-6 3-7 0,-8 2 5 0,-11-4-2 0,-12 1 0 2,-11 1-1-3,-12 1 0 1,-18 1 2 0,-12 0-6 1,-19 1 1-2,-16 1 2 1,-11 5-35 0,-13 1-83 0,-17 0-120 2,-15 4-182-1,-13 4-295-1,-7-1-237-2,-13 4 54 2,-12-4 187-1,-7-8 250 2,-11-11 264-2</inkml:trace>
    </iact:actionData>
  </iact:action>
  <iact:action type="add" startTime="65189">
    <iact:property name="dataType"/>
    <iact:actionData xml:id="d7">
      <inkml:trace xmlns:inkml="http://www.w3.org/2003/InkML" xml:id="stk7" contextRef="#ctx0" brushRef="#br0">1801 13291 157 0,'0'-11'383'4,"3"-5"168"1,1 0 124 0,7 0-129 1,4 1-383-1,9 0-108 0,4 1-48 1,9 3-9-1,9-2 1 0,7 2 6 1,6 3 6-1,5 0 2 1,7 0-4-1,6 2-5 0,5 3-6 0,1-1-6 0,7 1-6 0,0 1-3 1,3 2-4-1,4 0 8 0,3 2 12 0,2-2 30 0,9 3 37 1,1-3 34-2,3 0 26 5,1 1 17-6,3 2-4 0,2-2-7 6,2 3 0-4,3-1 6 0,-5 0 1-3,6 0-7 3,2 0-19 2,0 0-22-2,2-2-27 0,-1 1-22-1,1-2-14 0,-2 0-13 1,-2-2-3 3,-2-2-2 1,-3-2-3-9,-2 0 1 4,-4-2-3 1,-4 1-2 0,-3-2-11 0,-9 0-27 0,-3 0-71 0,-3 4-92 0,-2-1-107 1,-7 2-122-1,-4 2-222 0,-4 4-115 0,-3-1 78-1,-11 4 159 1,-7-5 190 0,-10 0 212 0</inkml:trace>
    </iact:actionData>
  </iact:action>
  <iact:action type="add" startTime="123101">
    <iact:property name="dataType"/>
    <iact:actionData xml:id="d8">
      <inkml:trace xmlns:inkml="http://www.w3.org/2003/InkML" xml:id="stk8" contextRef="#ctx0" brushRef="#br0">2066 13998 68 0,'8'7'412'3,"-8"-7"304"3,0 0 235 0,0 0 168-1,0 0-605 1,10 5-307 0,5-5-160 0,5 1-55-1,6-1-5 0,3 0-12 0,5 0-16 0,3 0-11 0,3-1-10 1,1 1-2-1,2 0 12 3,5 0 17-3,-3 0 10 0,4 1 6 0,-2-1 7-2,1 2 5 2,-2 1 6 1,5-1 10-3,3-2 9 5,-1 0 18-5,5 0 18 2,-1 0 16 1,5-2 19-2,3 2 6 1,5-3-8 0,-3 1-15 1,4 2-9-1,0 0-13 1,0 0-5-2,1 0 6 1,-2 0 0 0,6 2-7 0,-1 1-7 0,3 0-9 0,3 0-8 2,-2 0 0-1,3 1 1-1,1-2 7 0,2 2 8 0,-2-2-6 0,6 2-4 0,-2-2-4 0,2 4-9-1,-1-1-6 3,-2-2 10 0,1 4 4-5,2-1-4 2,1-1-1 4,0 4-4-3,6-4-9-1,-7 4-5-1,3 0 10 4,4-2 2-3,0 1-1 1,2 1 1 0,0-2-8 1,3-1 0-2,0 0-5 1,-1-1 9 0,1-2-7 3,3 1-1-4,1-2-5 0,-1 1 1 1,0-2 0 0,1 1 7 0,3 1 3 0,-2-2 1 0,2-1-1 1,1 2 1-1,1 0 0 0,-4-2 6 0,8 0 2 1,0 0-3-2,0 2-4 1,3-2-1 3,-1 0-2-3,2-2-3-2,1 2 0 6,-1-2 0-8,1 0 1 6,0 1-2-1,1 1 2-4,2 0-1 4,-3 0-1 1,2 0 6-1,1 0-1-3,-1 0-2 1,-1 0 2 1,2 0 1 3,1 1-10-3,-2 1 2-2,1 0 6 2,-2 0-14 0,6 2-7 2,4-2-1-2,6-1 0 1,1 4-9 2,2-3 18 1,9 1 9-5,2 0 2 4,3 3-5-3,-6-2 4 1,-1 0 4 0,-6-1-3-4,-7 2 6 3,-1-1-6-1,-4 2 1 1,2-3 0 0,1 2-2 0,0-1-2 0,-1 2 4 0,6-3 0 1,-2 0 3-1,3 0-2 0,-1 0-2 1,2-2-3-2,4-1-5 1,-2 0 1 0,3 0 6 0,0 0-6 0,2 0 4 1,4 0 6-1,0 0 0 1,0-1-4-1,5 1 8 0,-4-3 12-1,7 1 6 2,-2 1-1-2,3-2 8 1,1 2-1 4,0-1-6-5,0 2-15 1,2 0-1 0,3 2-2 0,0-1-4-2,0 2-11 4,2 0 6-3,2 0 1 2,2 0 1-3,0 3-3 3,4-4 4 0,-4 2 1-2,5 1-7 1,1-1-2 4,2-1 4-7,4 0 1 2,-1 0-1 2,5-1 3-2,1 1 0 5,3-3-5-1,4 3 2-7,0-3 4 3,1 0-4 1,5 0 2 2,0-3 6-2,1 3-5-2,8 0 6 1,-1 0 13 1,3-3 6 0,5 1 10 1,0-1 12-1,5-2-3 0,0 4-3 0,6-5-3 0,4 2-11 1,1-1 1-2,2-1-7 2,1 0-1-2,1 0 4 1,-1 0-2 1,-2 3 6-1,1-3 14 0,2 0 3 0,-4 0 6 0,2-3 10 0,-1 3-2 0,1 1-3 0,-1-1-17 2,-3 3-10-1,-6-2-9-1,-8 0-11-2,-5 4-9 3,-7-1 12 0,-12 0-10-3,-3 2 0 5,-12 0 8-3,-11 0-9 0,-9 0-33-2,-11 0-45 3,-15 4-71 0,-7-3-87 0,-12 6-101-4,-11-4-104 3,-11 2-119 4,-13 1-206-3,-10 0-214-4,-15-3 65 3,-7 0 192-1,-12-12 244 0,-14-5 263 4</inkml:trace>
    </iact:actionData>
  </iact:action>
  <iact:action type="add" startTime="124887">
    <iact:property name="dataType"/>
    <iact:actionData xml:id="d9">
      <inkml:trace xmlns:inkml="http://www.w3.org/2003/InkML" xml:id="stk9" contextRef="#ctx0" brushRef="#br0">1427 14763 64 0,'3'12'356'5,"-3"-12"223"0,0 0 170 0,15-4 144 0,7 1-556 1,6-7-214-1,10 5-63 0,6-3-40 0,4 1 2 1,9-1-7-1,3-2 26 0,9 2-28 0,3-1 13 1,3 3-36-1,9 1 3 1,3 1 9-1,2 0-6 0,8 2 9 1,6 2 10 0,3 2 17-2,0 2 5 2,3 4 44-2,-2-2 19 1,5 0 33 0,0 1 8 0,7 1 4 0,-5-1 2 2,5-2-9-3,0-1-15 1,3-2-21 0,2 1-22 0,-3-2-22 0,1-1-15 0,2 0-10 0,-1 0-5 1,0-1-5-1,1-4-13 0,-1 1-49 2,2 0-101-3,-5-1-142 1,-1 0-203 2,-1-1-383-2,1-1-107-3,-7-4 123 3,-12-1 220 3,-7-5 261 1,-10-13 265-8</inkml:trace>
    </iact:actionData>
  </iact:action>
  <iact:action type="add" startTime="135781">
    <iact:property name="dataType"/>
    <iact:actionData xml:id="d10">
      <inkml:trace xmlns:inkml="http://www.w3.org/2003/InkML" xml:id="stk10" contextRef="#ctx0" brushRef="#br0">2886 15629 47 0,'0'0'332'5,"0"0"241"0,-7-8 206 0,1 1 172 1,1-3-485-3,5 10-253 3,5-8-121-1,-2 2-76 0,4 1-41 0,2 0-15 0,4 0 5 0,3 5 6-1,2 0 7 1,4 3 7 1,2-1 2-1,4 3 4 0,-1 0 3 0,3 1-2 1,7 2 0-2,-3 2 3 5,6-1-3-6,-1 1 3 1,3 2 4 1,4 2 1 0,0-2 4 1,2 2 5-2,4-1 8 1,1 0 16 0,6-1 14 0,2 1 14 0,3-1 8 1,7 0 6 2,3 0 0-3,1-1-1-3,4-4-3 3,1 0 2 0,4 3 1 0,2-5-7 0,2 3-3 0,6-2-2 4,0-1 1-5,-2 0-4 1,5 1 4-2,2-3-4 4,0 2-5-4,3 1-14 2,1-1-4 2,2 1-10-1,1 1-4-1,4 0-5-1,0-1 13 1,6 3-6-1,-1-3-4 2,4-1-2-2,0-2 3 1,5 3-22 0,2-2-6 1,-1-3 4-1,1 1-1 0,1-2 5 0,4 0 8 0,-3 0 8 0,2 0 3 0,4-2 5 0,-3 1-9 1,6 1 2-1,5-4-6 0,-3 1 1 0,4 0-6 0,1 0-2 0,6 0-3 0,-1-2-1 0,1 2 4 0,7-1-7 1,-1-1 0-1,5-1 6 0,2 3 1 2,-1-1-11-4,7-3 2 2,-2 1 7 2,2 1-16-1,5-3-3 0,6 2 18-1,6 0 22 0,5-3 11 3,7 3 28-2,7-1 12-1,0 0-9 0,-3 2-13 0,-4 0-9 0,-12 2-13 0,-5-3-11 2,-2 2-2-3,-2 0-2 1,-4 2-14 0,3-2-4 0,0 4 5 0,1 0-8 0,-1 0-3 0,-3 0 12 3,3 0 8-2,1 3-11-2,1-2 5-1,-3-1 2 3,6 2-7-1,-3 1-2-1,-1-3 6 3,3 1 2-2,-4 1-10-1,0 0 4 3,0-2-1-1,1 2-5-4,-3 0-6 3,0-2 5 2,-1 0 1-2,-5 0-5-2,4 0 5 5,-2 0 6-3,0 0-2-2,-2 0 2 2,2-2 11 0,-6 0 3 1,2 0 2-2,-5 0 2 1,3-2 7 2,-5 2-1-3,-3-4-3 1,-5 2-6 0,-3-2 2 0,-1 0-8 0,-6 0-6 0,-6-2-8 0,-5 1 2 0,-7-4 2 2,-2 2 1-3,-3-2 4 1,-9-2 6 0,-5-1-1 0,-10 1 2 0,-4-4-3 0,-11 2 2 1,-4-3 4-2,-6 0 6 2,-9-3 6 0,-12 4 7 4,-9-3 12-9,-7 1 9 4,-11-1 14-2,-7-2 2 5,-7 0-11-4,-13-4-13 0,-4 1-14 1,-8-3-25 3,-11-3-18-3,-10 1-11-3,-8-2-12 3,-14-1-7 2,-4 0-1-1,-8-1-1-4,-7 1 8 6,-6-4 9-3,-8 3 5-2,-8-6 2 2,-2 0 8 2,-9 2-6-2,-5-4-8 0,-3 4-4-2,-9-2-5 2,-7 0-1 2,-3 0 4-2,-7 0 5-1,-4 3 11 1,-8-1 6 0,-4 3 0 0,-8-4 3 0,-1 3 2 1,-9-1-5-1,-6 0 3 0,-1 1 8 0,-6 2-5 1,-10 1 5-2,4 0 4 2,-9 2-6-1,-2-1-2 0,-4 2 6 0,-4 5-6 1,-4-1-6-2,0 2 12 3,-6 3-9-3,-4 3-5 2,2 0 8-2,-2 1-7 1,-5 4-10 0,2 1-7 0,-3 1-6 0,-2 0 1 0,1 2-4 4,-1 3 9-7,0-3 10 2,-4 4 2 3,4-4 6 0,-9 4 3-3,-9 0 3 2,-11 0-1 0,-7-4 11-1,1 4 11 0,6-5 17 0,9 1 14 1,11-1 4-1,5 2 11 0,10-7 7 0,2 4-7 0,2-4-7 0,3 2 12 0,0-1-13 0,4-2-15 2,3 0 5-3,5 2-17 1,0 2-15 0,3 0-11 1,1 5-3-2,2-2-9 1,1 3 12 0,4 5-10 0,0 1 6 0,0 4 2 1,2 5-11-1,-3 3-14 0,-3 6 6 0,0 5-18 0,1 6-24 0,-5 4-7 0,0 8-12 0,-1 6-5 1,1 6 27-1,-2 7 9 0,5 7 12 0,2 6 25 1,6 6 3-2,7 5-9 1,6-1 14 1,13 5-7-2,12-1-4 3,13 4 5-3,10 0 5 2,18 2-4 0,15-2 8-2,15-2-15 2,18-3-31-1,14-4-63 0,21-5-64 0,16-5-53 1,19-4-30-2,19-2-16 2,16-2 22-1,17-5 15 0,15-2 22 1,15-8 28-1,13-2 47 3,14-10 33-5,15-8 42 4,10-5 34-3,18-10 23 3,8-2 11-5,10-9 10 5,9-6 10-2,13-3 4 0,12-3-5-1,8-6-1 2,13 1-11-2,9-6-65 1,11-1-119 0,6 0-233 0,5 1-267 0,4-4-33 4,1-2 114-6,-6-4 186 1,-4-6 225-1</inkml:trace>
    </iact:actionData>
  </iact:action>
  <iact:action type="add" startTime="170056">
    <iact:property name="dataType"/>
    <iact:actionData xml:id="d11">
      <inkml:trace xmlns:inkml="http://www.w3.org/2003/InkML" xml:id="stk11" contextRef="#ctx0" brushRef="#br0">1744 16896 37 0,'-7'7'292'4,"-3"-7"226"0,-3-4 209 1,-1-5 189 1,3 2-390 0,4 0-185-1,-1 2-93 0,8 5-81 0,0 0-64 0,0 0-65 1,0 0-49-1,0 0-36 0,0 0-17 1,0 0-5-2,0 0-1 1,8-5 13 1,-8 5 14-1,13 4 11 0,-4-1 9 0,1 0 13 0,3 4-7-1,-2-1-5 2,4 1 28 0,0-2-3-1,3 1 1 3,7 0 33-7,-5-2 27 4,5-1-36 1,-2 0 13 0,6-1 3-1,3-2-8 1,1 1 25-1,4-1 29 1,-5 0 10-1,6 0 11 1,3 0 2-1,2 3-33 0,7-1-15 1,1-1-5 2,1 2-1-2,3 3-12-4,2-3-3 6,5 2-7-1,-1 1-8-6,5-1-9 4,-6-2-10-1,1 2-6 4,4 0-2-3,-1-2 2-4,0 0 11 6,2 0 2 0,-2 1 9-2,5-3 8 0,1 2 2 0,0-1 1-1,2-2 4 0,-1 1-2 2,1-1 2-2,4 0-2 1,0 0-10 0,3 0-8 0,0-1-5 1,3 1-7-1,3 0-7 1,-3-2-2-2,0 2 6 1,4 0-6 0,1-3-1 1,-2 3-1-2,4-1 5 1,1-1-2 1,-1 0 6-1,0-1 4 0,3-3-4 0,3 1-4 0,-2-1 0 1,1 3-4-2,1-3-6 1,0-3 11 0,-1 0 5 0,1 0-5 1,2 2 0-1,2-4 5 2,-1 4-9-2,2-4 1 0,-3 4 5 0,0-1-2-2,4-1-8 5,-1 2 2-6,1-1-3 5,0 0-2-3,-2 0 6 2,1 0 7-2,1 3-3 4,2-4 9 0,0 1-3-8,1 2-4 4,1-1-5 4,-5-2 7-3,1 3-10-1,0 0-5 2,-1 3 1-3,2-2 6 2,-2 2-3 3,1 0 4 0,-1-1 2-7,1 1 0 3,3 0-2 0,1 0 1 1,-3 2 3 0,3-2 7 1,1 0-6-1,3 0-5 0,-3 2-2 0,4 1 0 0,-1 0-2 0,0 0 9 0,2 0 0 0,-1 0-3 0,4 0-1 0,-2 0-5 1,-3 0-2-1,3 1-11 1,4-1-1 1,1 0-5 0,6 3 0-1,4-3-3-3,0 0 14 3,6 1 4 5,2 1 5-5,4 1 3 0,2-2 5 0,3 1-2 0,-5-1-3-1,-5 2-1-3,-5 0 1 4,-4-3-2 1,-4 4 0 1,2-4 4-7,-3 3 2 3,2-3-1 0,1 0-2 3,0 0 4-1,1 0-2 0,-1 2 1-4,4-2 1 3,-3 0 5 0,2 1 8 0,0-1-3 0,-1 0 2 0,2 2 3 1,-1-2 1-1,-1 0-3 1,5 3 4-2,-1-1 1 1,0-1-1 0,1 2-5 0,0-2-2 0,1 1 2 0,0 1 1 0,-1 0 11 1,4 0 2-1,-6-2-1 0,2-1-1 0,1 2 6 0,-4 1-2 0,1-3 9 0,-3 0 18 0,3-3 18 1,-1 1-1-2,0-2 1 2,0 1-8 0,1-2-19-2,-3 1-18 3,3-2-11-2,-1 4-13 0,-5-4-3-2,-1 2 2 2,-2-2 8 0,0 3 9 0,1-3 9 1,-1 1 5-1,-6-1-2 0,5-2-7 0,-6 3-3 0,-3 0-2 0,2-4 0 0,-6 1 1 0,-3 0-4 0,-6 3-7 0,-3-3-1 1,-1-1-6 0,-4 1 1-2,-3 2 11 0,-9-1-8 1,-4-1-6 0,-7 2-8 1,-8-2 1-1,-2 2-7 0,-6 0 5 1,-4 2 2-1,-6-4 3 2,-7 4 1 0,-1-2 3-5,-5 3 2 3,-3-2 7 2,-8 1 11-3,-2 1 4 1,-1 0 4 0,-12 3 2-2,10-2 3 4,-10 2-9-3,0 0 1 1,0 0-5 2,0 0-3 1,0 0-7-5,0 0 1 2,0 0 0 1,0 0 1-1,0 0-5 0,0 0-2-1,0 0-4 2,0 0-12 0,0 0-12-2,0 0-14 1,0 0-32 1,0 0-52-1,0 0-61 0,0 0-74 0,0 0-79 1,0 0-121-3,0 0-113 2,-9 6-235 0,3 5-310 1,-4 4 31-1,-5 1 212-1,-1-2 262 1,-12-12 311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2:52:46.052"/>
    </inkml:context>
    <inkml:brush xml:id="br0">
      <inkml:brushProperty name="width" value="0.05292" units="cm"/>
      <inkml:brushProperty name="height" value="0.05292" units="cm"/>
      <inkml:brushProperty name="color" value="#FF0000"/>
    </inkml:brush>
  </inkml:definitions>
  <iact:action type="add" startTime="3961">
    <iact:property name="dataType"/>
    <iact:actionData xml:id="d0">
      <inkml:trace xmlns:inkml="http://www.w3.org/2003/InkML" xml:id="stk0" contextRef="#ctx0" brushRef="#br0">2102 6178 20 0,'-22'-6'238'7,"-3"-6"211"-3,-4-5 196 2,1-4 184 0,3-1-295-1,-1 0-167 0,4 0-78 1,5 0-63-2,2 4-57 2,1-1-50 0,0 1-49-2,7 2-38 2,-5-2-20 0,3 6-10-1,-2 0-8 0,1 3-7 1,2 0-12 0,1 6-29-2,7 3-66 4,0 0-86-6,0 0-49 2,0 0-11 5,-4 12 13-5,4 3 56 0,4 3 64 2,3 6 36-1,4 1 8 0,1 2 4 0,5 0-1-1,0 1 4 2,8 0 12 2,1-2 10-6,3-1 6 5,-1-2 24-1,6-2 39-1,3-4 40-1,0-1 44 3,5-2 47-1,-1-2 31 0,6-2 12-1,5-2-2-2,2 1-19 2,8-3-25 1,3-3-26-2,6 1-24 2,2-4-16-1,6 0-9-1,0-4-3 1,3-2-1 0,1 0-8 0,6-2-12 2,3-2-8-2,-3-2-4-1,1-2-3 2,1-2 4-1,-2-1 5 0,1 1 8 0,-4-1-2-1,4-3 0 1,-4 0 1 1,2-2 14 1,-6-2 13-4,0-2 14 5,0-1 6-2,-3-3-6-5,0 0-18 7,-3-1-20-3,0 1-16-3,-4-5-11 4,-4 5 2-1,-5-5-1 2,-6 4 7-4,-5-3 5 2,-5 2 1 3,-4-2 0-4,-3 1 6 1,-6 1-1 2,-4-1-1-3,-2 1 4-1,-9-1 3 3,-2-2 6 2,-4 2-3-5,-11-2-9 0,-2 2-20 2,-6-2-34 0,-5 1-36 0,-7 3-24 0,-4-2-10 2,-7 3 2-3,-3 4 9 1,-4-1 9 1,-3 6 11-1,-5-2 12 0,-4 4 8 0,-4 1 3 0,-5-1 15 0,-2 6 9 0,-1-1 0 0,-8 2 10 0,2 3 8 1,-2 0-2-2,-3 3-6 2,-2 0 4-1,-2 4 4-1,0 1-6 2,0 1 6-1,-10 1 6 0,-1 1 6 0,-4 2 4 1,1 4 13 1,-2 2 5-1,-2 2 4-3,-4 4-2 1,0 2-12 0,0 2-13 2,-1 4-14 2,1 3-11-4,3 6-5 0,-5 2 1-1,6 8 2 4,-1 5 1-3,3 6-3 5,2 5-4-4,7 4-3-3,7 7 0 4,5 3 7-1,6 4 1 0,11 2 1 2,2 7 5-2,12 3 1 1,3 5 4 6,6 3-2-11,10-1 1 7,6 4-1-8,8-5-7 4,9-3-6 1,9-1-1 0,16-7-4 2,9-5 1-3,17-7 7 2,13-11 11 0,18-16 14-2,24-18 13 2,22-18-45-1,24-21-119 0,21-22-216 0,22-12-456 1,11-14-117-2,2-5 99 0,1-11 216 1,-12-7 272 0</inkml:trace>
    </iact:actionData>
  </iact:action>
  <iact:action type="add" startTime="18178">
    <iact:property name="dataType"/>
    <iact:actionData xml:id="d1">
      <inkml:trace xmlns:inkml="http://www.w3.org/2003/InkML" xml:id="stk1" contextRef="#ctx0" brushRef="#br0">5471 6258 30 0,'8'-9'243'5,"2"-3"171"2,3-3 139-5,0 2 123 3,-2-4-380 1,-1 7-145-1,4-5-56-1,1 6-36 0,6-1-23 2,0-1-19-2,5 2-12 0,3 0-11 1,4 2-4 0,2-1-1 0,4 0 1-1,2 1 3 1,1 4-2 0,2-3 4 0,3 2 2-1,-1-2 13 1,3 2 14 4,-4 0 19-1,5 2 18-8,4 0 18 1,0 2 6 7,2-2-2-5,-1 4 1 3,8-2 2 2,-1 2-62-2,4-2-26-2,5 2-15 1,-3 0-8-2,1 0-11 2,2 1 50 0,1 0 22 1,0 1 12-2,5 0-1 1,2-2-2 0,0 2 5 0,3-1-5 0,7 0-9 1,1-1-6-1,2 0-5 1,5-2-1-2,2 3-4 1,2-3 5 1,0 1 1-1,5-1 1-1,-3-1-5 1,4-2-1 0,1 3 0 0,2-2 3 2,0 4-4-3,2-2-3 4,1 3 0-3,0-2-2-3,5-1-2 5,2 2 4-1,-1 0-2 0,2 0-5-3,5-2 1 2,2 2-2 1,2-2-3-1,7 0-9 0,3 0-2-1,8-2-4 4,4 2-1-3,9 0-1 2,5-2 6 1,5 0 3-2,5 2-6-1,0 0 0-2,-6 0 3 3,-6 0 3 0,-9 2-6 1,0 0 4-1,-4 2 4-4,1-2 2 2,6 2-6 3,-3-1 8-2,3 2 1 0,3 1-4 0,6 0-4 1,-6 1 5-1,7-1 3-2,-1 0-1 6,5 0 0-7,1 0 1 2,-2 0 3 4,2 3-5-4,-1-3 3 1,5-2 10-2,-4 3 8 3,6-1 0-1,1 2 4 0,5-2-1 1,-4 0-7-2,6 1-6 5,3-2 7-4,4-2-7-2,1 2 0 0,6 0 5 3,0 0-4 0,4-2-3-2,0 1 1 1,-3-2 0 0,5 2-3 0,2-2 0 1,2 1-2-2,0-2-1 1,5 1 4 0,0 0-9 2,0 0 2-3,5 0 0 2,-1 1-3-2,4-2 1 2,-3 1 5-1,2 1-6-1,3-2 0 2,3 4 6-2,4-4-3 1,5 3 1 1,-1 0 3 1,8 0-6-3,5 1 1 0,1-2-2 4,4 5 0-4,-5-2-5 1,6 0 4 1,-5 1-1-2,5-2 0 0,-7-2 0 2,-3 2 2-2,-1-4-3 5,-2-1-1-4,-8-1-1 2,-2-1-2-6,-5-1 4 2,-9 2 2 2,-7-3 4 5,-8 1 7-5,-10-1-1-1,-9 1 1 0,-13 0 1 0,-12 2-10 1,-14-1-17-1,-15 2-46 1,-16 0-60 1,-13 2-66-1,-12-2-72 4,-12 1-100-6,-11 2-109 1,-15 0-159 2,-15 2-55-2,-14-1 91 0,-18-4 162 1,-16-2 187-1</inkml:trace>
    </iact:actionData>
  </iact:action>
  <iact:action type="add" startTime="19603">
    <iact:property name="dataType"/>
    <iact:actionData xml:id="d2">
      <inkml:trace xmlns:inkml="http://www.w3.org/2003/InkML" xml:id="stk2" contextRef="#ctx0" brushRef="#br0">2134 7261 30 0,'11'-17'251'5,"-3"-7"171"0,3-3 136 2,3-1 117-3,1 1-387 2,6 0-172 0,0 3-58-2,9 6-36 2,5 1-23-1,7 1-18 0,6 2-3 1,6 4 0-1,11 3 1-1,2 1 7 2,5 2 11-2,2 4 4 3,3 0 2-2,3 4 6 1,6 2-1 0,1 3-1-4,2 2 3 3,4 0 2 3,1-2 0-6,4 1 0 6,6-2-3-6,7 1-8 4,5-3-6 2,1-3-6-2,5 3-4-3,1-3 8 1,7 0 22 0,3-1 28 1,4 0 28 3,6 3 23-3,5-5 11-2,2 3 6 2,9-3-5 0,0 3-7 0,2 0-10 0,3 1 0 0,3 0-12 0,4 0-5 0,2 1-11 0,3 0-1 2,6 0-9-3,0 0-10 1,3-3-10 0,7 2-2 0,3-1-11 0,7 2-7 1,8-4 2-2,6 4-5 2,4-1-3 0,7-2 9-2,10 2-6 1,4-4 0 3,6 2-3-4,6-2-4-1,6-2-1 4,7-1-8-1,8 0-4 0,15-3 0 0,21-3-4 3,21 2 2-6,3-3 12 1,-6-4 13 1,-12 4 22 0,-13-4 9 2,1 1 11-2,2-2 0 0,4 0-6 0,6 0-12 0,6 1-4-1,-1 3-11 0,5-2-6 1,5 1-6 4,1 1-8-3,4-1 1-4,1 3-5 4,3-1 1-3,0 2-1 3,-2-1 8-2,-1 0-5 2,-2 0 11-1,-5 2-1 1,-2 1 15-2,-9 0 4 1,1 0 12 1,-4 0 1-2,-4 2 1 1,-4 2-10 1,-4 0-3-2,-2 4-11 3,-10-2-3-2,-4 4-12-1,-12 0 2 1,-9-1-5 0,-16 0 1 0,-15 1 3 1,-19 0 2-2,-16 2-4 2,-15 0 3-2,-20 2-6 3,-15 0-39-2,-19 0-77 2,-23 4-113 0,-17 0-170-5,-25 3-240 3,-17 0-206 0,-22 0 50 1,-27-2 170 0,-20-3 224-5,-26-10 230 3</inkml:trace>
    </iact:actionData>
  </iact:action>
  <iact:action type="add" startTime="20655">
    <iact:property name="dataType"/>
    <iact:actionData xml:id="d3">
      <inkml:trace xmlns:inkml="http://www.w3.org/2003/InkML" xml:id="stk3" contextRef="#ctx0" brushRef="#br0">2320 7752 26 0,'6'10'208'4,"5"-4"112"1,-1-6 81 2,8 0 91-3,4-2-331 2,9 0-79-1,2 2 19 0,10 0 18 0,4 0 5 0,7 2-11 2,4 0-13-2,7 1-8 0,6 0-7 2,8 0-19-4,8 2-12 2,7-1 0 0,9-1-7 0,9 3-6 0,7 0-3 0,9-1-1 3,9 1-6-4,6 4-1-2,6-1 1 3,9 2 8 0,5 0 13 2,5-2 16-3,8 1 12 2,10 1 3-2,4-2 7 2,2 0-1-2,12 0-10 1,2 1 1 0,10-2 10 0,8 0-8 1,9-2 9 0,8-3-3-2,6 2-9 1,12-3-10 1,9 1-12-2,2-2-18 1,10 1-14 0,4 0-6 0,6 2-13 0,-2-2 6 2,2 1-10-3,1 2 9 1,-1-1-19 2,6 4 3-3,3-1-5 4,7 4 13-2,6 2-8-1,-18 1 12 1,-17 3-31-2,-16 0-78 1,-18 0-110 1,-9 3-130-1,-9 2-220 0,-6 2-257-1,-12 0 30 2,-13 0 147-2,-10-8 204 2,-16-10 231-2</inkml:trace>
    </iact:actionData>
  </iact:action>
  <iact:action type="add" startTime="44213">
    <iact:property name="dataType"/>
    <iact:actionData xml:id="d4">
      <inkml:trace xmlns:inkml="http://www.w3.org/2003/InkML" xml:id="stk4" contextRef="#ctx0" brushRef="#br0">13461 9682 34 0,'-9'3'300'4,"0"-7"230"2,3-3 193-3,-1-5 165 2,2 1-399 0,4 1-245 0,1 1-109-2,1 3-73 3,4 0-49-1,2 0-39 0,2 1-26-1,4 2-2 1,2-1 3 0,3 4 5 0,2-2 8-1,5 2 9 2,0 2 9-3,5-1 7 2,0 4 8 0,2-1 3-1,8-2 1 2,2 4-2-1,5-2-1-1,5 2 0 1,-2-3 2-1,9 2 2 3,0 1 5-3,6-3 2 0,-1 1 3 2,6 0 3-2,4-2 4 1,5-1 8-1,4-1 12 1,3-1 13 0,9-1 13 0,2-2 9-1,0 0 3 1,9-2-2 0,3 3-6 0,3-2-4-1,3-1 0 3,3 0-2-3,2 3-1 0,1-1-1 0,8-2-3 4,-2 4 0-2,7-2-9-3,-3 2-8 2,5 2-8-1,4 0-9 1,-1 0-9-2,4 2-3 1,1-1-4 1,3 4-2 1,2-1 2-2,3-2 3 1,2 2-8-1,2-1 4 2,8 3 2-2,-3-1 0 2,3-1-8-3,4 1 3 2,4 1 3 1,-2 2-7-2,5-1-5 0,3-1 5 1,3 1 6 0,-3 0-6 1,6-1 4-3,-1 3 5 2,4-1-2 0,5-2 1 0,-3-1 12-1,11 1 4 1,-2-1 3 0,7-2 11 1,2 2-6-3,4-4-7 2,7 2 5 0,3-2-10 1,1 1-6-3,6-2 4 2,3 3-6 0,2-6-1 0,3 1-2 0,-1 2-1-1,-1-4-1 1,-3 1-3 0,-6-3-2 0,-2 1 8-1,-6-1-5 1,-8 2-5 1,-10-2 8-2,-5 3-3 0,-7-2-7 1,-8 4 3 0,-11 1-10 0,-7 0-68-1,-15 4-83 1,-4 0-108 2,-12 2-134-3,-10 1-232-1,-9 2-209 3,-10 0 44-3,-9 3 159 2,-15-6 208 0,-8-2 239 0</inkml:trace>
    </iact:actionData>
  </iact:action>
  <iact:action type="add" startTime="45577">
    <iact:property name="dataType"/>
    <iact:actionData xml:id="d5">
      <inkml:trace xmlns:inkml="http://www.w3.org/2003/InkML" xml:id="stk5" contextRef="#ctx0" brushRef="#br0">2037 10461 35 0,'-11'3'239'4,"-4"-3"156"1,-1-6 124 1,-2 1 110-1,3-4-396 1,3 6-99-1,2-1-45 0,10 4-47 1,0 0-28-1,0 0-23 1,0 0-19-1,0 0-4 0,7 7 18 2,4 4 5-3,4-4 3 3,4 2-5-2,2 0 3 0,8 2-7 1,-1 0 7 1,8 1 4-3,2 2 9 0,4-1-2 1,3 2 4 1,9-2-9 0,3 1 0-1,4-2-6 0,5-2 2-1,6-3 7 1,5-1 10 1,-3 0 16-2,5-1 23 3,4-1 9-1,3-1 8-1,4 2 7-2,3-4-12 3,4 4-13 0,0-1 2-1,6-1-8-2,-1 2-1 4,6 1 7-2,4 0 3 1,3 1-8-1,3 1-4 1,5 0-12 2,3 0-14-7,5 2-5 3,0-2-3 0,6-1-3 3,-1 2-1-1,5-1 3-2,-2-1 13 0,3 2 10 1,0-2 8 0,3 0 3 0,3 0 4 0,-2-1-7 0,3 0-10 0,5 0-6 0,-4 0 2 0,7-1-5 3,2 1-5-2,1-2-6 0,1 2 0-5,4-5-1 5,0 3 2-2,6-1-5 1,-3-3 2 0,7 0 2 0,1-3-5 1,1-1-2 0,2 0 9-2,3-2 7 1,-3 3-7 1,4-1 9-2,0-2 0 1,0 4-6 1,1-3-5-2,1 1 5 2,-1 1-4-1,5-2-12 4,4 4 4-4,8-3 1-2,12 2-5 5,10-2 1-1,6-1 4-3,6 3 2 3,-4-1 0 0,-6-4-6-5,-9 4-5 4,-4-3 8-1,-3 0-8-2,1 0 0 3,-4 1 6 1,3 0 0-3,-4-3 3 0,0 4 14 2,0-3 6-2,1 4 8 2,-2 1 13-1,2-3-4-1,-3 4-3 1,2-1-1 1,3 2-14-1,2 0-6 0,-5 0-2 1,7 2-9-2,-1-1 0 1,3-1 5 0,-1 5-6 0,5 0-2 0,-2-5 6 0,0 5-7 2,2-1-2-3,-2 0 6 1,7 0-2 0,-4-1-2 0,4 1 3 0,0-1-3 1,1-1-3-2,4 2 9 1,0-2-3 1,1 0 2-1,2-1 3 3,3-1 1-2,-1 0 3-5,5 0 0 6,-2 0 0-3,2 0-3 0,5 0 2 3,0-1-1-1,0-1 6-3,3 0 4 4,1-1 17-4,2 0 2 3,2 0 7 1,4-1 4-1,1 3 2-5,-1-1-3 5,3-1 9 1,-5 2-6-2,4-1 6-2,-5-2 4 3,-3 0 2-2,0 1-4 1,-6-2-1 0,-8-1-9 0,-5 2-9 0,-4 1-6 0,-11-2-11 1,-6 1-5 0,-11-2 3-2,-4 3-12 1,-8-2-4 0,-10 4 1 0,-9-4-1 1,-9 4-1-2,-10-2-5 1,-6 3-51 1,-14 0-106-1,-10 4-133 0,-10-2-174 0,-11 5-292 0,-10-2-146 1,-13 1 100-1,-9-2 190-1,-11-10 235 0,-11-12 242 1</inkml:trace>
    </iact:actionData>
  </iact:action>
  <iact:action type="add" startTime="64591">
    <iact:property name="dataType"/>
    <iact:actionData xml:id="d6">
      <inkml:trace xmlns:inkml="http://www.w3.org/2003/InkML" xml:id="stk6" contextRef="#ctx0" brushRef="#br0">8489 15927 23 0,'0'0'206'3,"0"0"157"3,-8-4 141-2,1 1 130 1,7 3-329 0,0 0-119 0,0 0-81 0,0 0-63 0,0 0-46 1,7-10-28-1,4 7 4 0,1 0 16 1,3 1 17-1,4-1 11 0,5 1 5 0,3 1 3 0,4-2-2 0,6 2-6 1,6 1-2-1,4 1-1 1,3 2 2-2,10-2-2 1,1 4-1 0,5-3-4 3,10 1-4-5,3 0 4 1,9-3 15 1,6 0 13 0,7 6 20 0,4-5 19 0,6 2 13 0,6-3 10 0,5 1 6 4,2 1 4-4,10 1 8 1,5 0 0 1,7 2-5-3,3 1-2 3,7 2-6 0,5 2-8 0,0 1-11-3,-1 2-13 0,-14 1-14 1,-9 4-15 0,-12 0-17 4,-7 0-17-1,-9 2-8-7,-2 1-2 4,-8-3 1 2,-7 0 1-4,-5-3 3 0,-1-4 5 6,-8 2 1-6,-4-6-3 3,-4-1 0-2,-6 1-2 0,-7-4 0 4,-2-1 5-4,-10-1 9-1,-3-1 6 9,-5-1 11-12,-8-1 6 6,-5 2 5-4,-6-3 5 5,-7 3 16-3,-11 0 30 3,0 0 36-2,0 0 23 0,0 0-10 1,0 0-47-2,0 0-104 0,-3-13-144 1,-5 2-168 0,-6 5-176 1,-3-4-199-2,-7 9-185 2,-4 2-8-3,-2 4 161 3,-7 0 230-2,4 1 235 1</inkml:trace>
    </iact:actionData>
  </iact:action>
  <iact:action type="add" startTime="66410">
    <iact:property name="dataType"/>
    <iact:actionData xml:id="d7">
      <inkml:trace xmlns:inkml="http://www.w3.org/2003/InkML" xml:id="stk7" contextRef="#ctx0" brushRef="#br0">19875 16216 42 0,'85'5'301'4,"-2"-5"211"2,8 1 180-2,0-2 161 1,6-8-430-1,7 6-160 2,8-3-53-2,4 2-23 1,7 4-25 0,9-2-21 0,5-1-42 0,8 3-40-1,4 0-23 1,-1 0-15 0,7-2-4-1,-4-1-7 1,2 0 2 0,-8-1-2-1,-2-2-1 1,-5 0-5 0,-2-2-9 0,-8 2-11-1,-6-4-26 2,-8 2-51 1,-6-1-50 0,-7 1-47-7,-8 1-49 4,-5 2-68 3,-11 4-110 1,-6-1-117-7,-6 4-102 4,-15-1 45-1,-9 5 135-1,-12-2 182 2,-13 1 161-1</inkml:trace>
    </iact:actionData>
  </iact:action>
  <iact:action type="add" startTime="67181">
    <iact:property name="dataType"/>
    <iact:actionData xml:id="d8">
      <inkml:trace xmlns:inkml="http://www.w3.org/2003/InkML" xml:id="stk8" contextRef="#ctx0" brushRef="#br0">2797 17570 4 0,'-15'-6'132'5,"4"-1"123"0,1 0 95 0,6 1 59 0,4 6-243 0,7-14-114 0,8-1-38 0,5 1-1 0,9 1 29 0,8-4 35 0,9 0 27 0,13-3 10 4,4 3 0-6,14-6-2 3,4 1 0-1,12 1-4-1,4-2-8 2,8 0-11 1,10-1-13-6,4 3-10 5,8-1-9-1,8 2-8 1,5 3-5 1,4 0 7-3,7 4 11 1,6-1 13 0,4 4 13-2,3 2 23 4,2-2 15-4,10-2 13 6,1 0 10-4,3-6 11 1,6-1 3-3,-2-4-13 0,2-2-26 4,-3-2-18-4,-3 2-15 2,-4 1-17 3,-4 0 6-5,-6-1-2 3,-8 1 0-1,-9-1-17 0,-6 4-10-1,-10 0-22 1,-10 0-10 0,-9 1-6 0,-13 3-1 0,-5-2-3 0,-10 6-5 1,-9-3 1 0,-5 4-3-2,-11 0-3 2,-7 5-8-2,-8 1-66 1,-9 2-124 1,-8 1-182-2,-12 6-248 1,-3 1-329 1,-8 6 14-1,-15 2 179-1,-10 2 251 1,-16-7 262 0</inkml:trace>
    </iact:actionData>
  </iact:action>
  <iact:action type="add" startTime="98818">
    <iact:property name="dataType"/>
    <iact:actionData xml:id="d9">
      <inkml:trace xmlns:inkml="http://www.w3.org/2003/InkML" xml:id="stk9" contextRef="#ctx0" brushRef="#br0">3022 12095 41 0,'-12'-10'313'5,"-3"-3"242"0,-7 6 218 0,4-5 193 0,2-2-424 0,2-2-202 0,5 2-104 0,-2 0-76 0,2 1-58 0,7 0-44 0,-1 3-37 0,-2 2-31 0,5 8-17 0,-3-10-16 0,3 10-23 0,0 0-36 0,0 0-60 1,0 0-49-2,0 0-20 2,0 0 5 2,0 0 36-8,9 8 55 7,0 2 58-1,1 2 27-2,4 4 19 2,4-2 4-1,1 4 2-1,2-2 2 0,6 2 3 2,-4-3 2-2,8 2 1 2,2 0 7 1,1-1 5-4,2-1 16 4,1 1 26-3,2-2 31 0,2-2 31 1,0 0 22 4,4 0 11-6,-1-2 2 3,4-2-10-1,1 2-11-2,2-2-8 2,3 0-10 0,5 1-14 0,0 0-16 0,3 0-11 0,1 2-12 3,0-2-8-5,3 4-1 2,1-2-2 1,0 1-3-2,2-2-2 2,4 2-3-2,3-2-4 1,-2 0 3 0,5-1 3 1,3 2 5-1,-1-5 7 1,0 1 10-2,3-1 5 1,6-1 6 0,-4 0 5 1,4-1-3-2,-1-1 0 2,1-2-6-2,4-1-2 2,1 2-9 1,-1-2-9-2,4 0-6 1,5 3-9-2,-4-6-3-1,8 3 7 4,2-2-5-2,-2-2 1-2,5 0-2 5,0 1 9-3,1-5-5-2,0 2 6 5,2-3-11-4,0 0 0 1,-3 1-21-2,0-5 1 2,1 4-1 1,-1-5 20-2,0 2 2 1,4 0 3 5,-5-2-1-5,3 1-1-1,-2-4-6-2,0 4-2 5,-1-3 1-2,0 2-2 0,-1-2 0 0,-2 0 0-1,0-1 8 2,-3-1 1-1,2 0 1-1,-3-2-2 2,-2 0 2-1,-5-1 0 0,0-1 11 0,-7-2 10 0,0 0 9 1,-5-1 2-1,-6-2 2 0,-5 1-5-1,-2 1 1 1,-9 0-2 1,-4-2 1-1,-5 2 1-1,-2-3-2 2,-7 2 3 0,-5-2 9-2,-4 1-2 4,-2-1 18-2,-10 1 8-1,-3-2 9 1,-5-1 12 0,-8 0 8 0,-4-1-17-1,-5-2-15 3,-9 1-28-3,-5-4-30-3,-5 0-26 5,-7-1-21-3,-7 1-13 2,-2-3-10-1,-8 5-3-1,-2-2 3 2,-5-3 7-2,-3 4 9 1,-4-3 9 1,-6 1 2 0,-4 0 8-1,-5 1-6-1,-2-3-2 2,-2 4 4-1,-11 3-2 0,2-1-1 0,-4 0 6 0,-7 3 5 1,-1 0-6-1,-6 0 1-1,-4 0 8 2,-3 0 0 2,-3 0 6-4,-5 4-5 0,-3-1 5-1,-5 1-1 3,-3 4 1 2,-2-2 0-1,-2 4 5-7,0 3-4 6,-5 3-2-2,0 0 0 3,-9 3-9-1,1-1 2-4,-2 2 3 6,-6 4-2-2,-2 0-1-2,-2 4-5 1,-5 2-7 0,-3 2-5 0,-2 5-9 0,-5 2-5-2,-2 4 13 3,-6 3-1 0,2 5 3-2,-1-1 10 1,-7 7 0 1,4 0-6-1,2 3 3 0,4 2 13-1,1 0 4 1,7 1-9 1,4-1 8-2,8-2 1 3,6 2-7-3,5-1-5 2,10 2 11-1,5 0 13-1,9 2 0 2,8-1 0-1,7 2-6 0,4 2 0 1,10-2-16 5,8 8 1-10,7 2-5 4,7 2-8 0,7 4-1-1,8 0-27 2,9 6-51-2,6 1-66 3,10-1-72-2,9 6-95 0,10 3-79 1,13 3-93-2,11 2-82 3,12 2-161 1,12 2-50-5,14-3 117 2,13-1 188-1,3-8 200 3,12-12 198-3</inkml:trace>
    </iact:actionData>
  </iact:action>
  <iact:action type="add" startTime="106388">
    <iact:property name="dataType"/>
    <iact:actionData xml:id="d10">
      <inkml:trace xmlns:inkml="http://www.w3.org/2003/InkML" xml:id="stk10" contextRef="#ctx0" brushRef="#br0">11517 11935 14 0,'10'9'257'8,"-4"-4"199"-3,3 2 137 0,-1-6 114 0,4 4-313 0,2 1-289 0,6 1-43 0,4 0-2 0,7 6-1 0,2-2-6 1,6 2-16-1,10-2-11 0,3 4-7 0,6-3-6 0,11-1-4 1,2-1 2-2,9-3-3 1,4 3-3 1,6 0 2 0,5-6-4-2,8 1-2 3,5-1 20-4,6-3 38 2,3-1 42 2,9-1 45-1,2-2 36-1,6 2 18-2,3-5-6 3,3 3-15 1,4-7-21-2,2 7-21-3,-1-4-24 5,-1 3-24-2,7 0-18-2,0-5-8 3,5 4-3 0,-3-4-2-2,7 0-6 1,1-3-11 1,-3 0-4-2,3-4-8 1,3 0-13 0,-5-2-3 0,1-2-1 1,-8-2-1 0,-3 1-9-1,-1-1 7-1,-6-4-1 1,-7 1-2 1,-4-4 0-2,-11 2 2 1,-5-5-2 1,-7 2 2-1,-11-1 1 0,-4-1 3 0,-11 0 6 1,-11 1 4-1,-11-3 4 0,-11 1 4 0,-9 4 1 0,-10-2-1 7,-13-4-12-11,-3 3-20 4,-10-3-26-3,-11-1-32 3,-4-1-25 0,-9 3-15 0,-10-2-17 1,-7 3-5-2,-8-1 11 3,-10 0 12 1,-6 2 17-4,-6-1 26 5,-7 1 18-8,-8 2 8 3,-1 1 4 1,-10 1 6-2,-5 2 6 3,-6 2 9 0,-7 1 10-1,-3 2 6-1,-5 2 4 5,-5 2 5-6,-8 0 1 3,0 4 1 0,-6-1-4-1,-3-1-3-1,-5 4-6 0,-5-2-7 0,0 4-5 1,-7 1 1 0,-3 1-2 1,1 4-2-2,-5-1-1 1,-3 4 1 0,2 4 2 1,-3-1-4-1,0 7-1 0,4-1 4 0,1 2 4 0,-3 6-7 1,6 3 3-1,0 0 0-1,0 6-3 3,-1-2-18 0,1 9-4-3,0 2-3 1,1 3-5 0,2 4-8-2,-1 5 13 5,0 0 8-4,3 7 7 2,-1 4 3 0,4 3 8 1,-7 6 7-3,7 9 2 3,4 5-4-2,15 3-3 2,20 3-7-1,19-4-10 2,24-2-4-2,21-3 1-1,25-7-9 0,25-3 9 0,21-8 19 0,28-2 16 3,30-6 23-3,30-6 33 3,46-12 23-2,32-13-4-2,31-13-22 1,21-9-128 0,7-9-285 0,7-4-484 0,8-2-123 2,-3-4 74-1,-3-4 225-4,-9-5 307 3,-15-7 278 3</inkml:trace>
    </iact:actionData>
  </iact:action>
  <iact:action type="add" startTime="108959">
    <iact:property name="dataType"/>
    <iact:actionData xml:id="d11">
      <inkml:trace xmlns:inkml="http://www.w3.org/2003/InkML" xml:id="stk11" contextRef="#ctx0" brushRef="#br0">11374 13651 43 0,'-17'4'316'4,"2"-4"227"1,8-6 189 0,1-3 156 0,-3 4-465-1,7-1-243 1,-2 3-132 0,6 3-68 0,2-3-37-1,5 3-13 1,3 3 11 0,4-2 23 0,8 1 14-1,0 2 5 1,6 2 7 0,3 0 1-1,4 1 1 2,2-1 6-1,8 5 6 0,3-1 14-1,4 2 15 5,3-1 8-8,9 3 5 3,5-1 6 3,6 1 0-4,5 5 2 3,3-4 4 0,7 2 6-3,2-2 7 1,4 3 0 0,7-2 5 2,5 0 2-3,-1 2 10 3,7-4 1-1,5 2 1 0,4-2 1-2,2-2-3 3,7 1-6-1,8-2-4 2,5 0-7-4,7-1-10 2,2 0-1 0,11-3-2-2,3-1-17 1,5 1-8 1,3-4-2 0,-1 2-16 0,4-2-13 1,3-3 4-2,-2 0-3 1,1-3-7 0,1-3 5-1,-1-3 8 0,0-3-8 2,3-3 3-2,-5-2 4 1,2-6-3 0,-1-2-1 0,-6-4 15 1,1 0 14 3,-4-4-2-8,-1-2 3 1,-5 1-2 6,-2 1-3 0,-4-4-15-6,-9 1 2 0,-6-2 6 2,-10 0 4 2,-9 1 8-3,-8 0 13 3,-12-2 6-2,-10 2 6 2,-13 0 6-3,-10 4 3 5,-11-3 12-4,-14 2 6 0,-9 1 0-1,-10 1-2 5,-6 2-18-5,-10 6-31 1,-7-3-41 1,-10 1-72-1,-6 2-87 4,-11 1-85-4,-10-1-63-2,-9 2-38 3,-17-2 8 1,-6 2 32-1,-9 1 51-2,-12-1 58 3,-3 1 57-2,-11 2 49 1,-4 0 41-1,-7-3 28 2,-5 2 18-1,-5 0 10-1,-7 0 14 3,0 0 29-3,-9-2 31 1,1 1 31 0,-7-5 33 0,-2-1 27-3,-4-2 10 5,0-2 4-2,-6-1 2-1,-1-2-5 0,-6 3-13 0,0-4-29 2,-3 2-28-3,-4 1-26 2,3-1-30 0,-11 3-26 0,3 1-7-1,-5 0-4 1,-3 6-1 1,3-1-10-1,-6 6-7-1,-2 3-10 1,-3 4-28 3,0 4-27-5,-2 4-9 1,1 3-16-1,-6 5-9 5,1 2 12-3,-6 8 10-3,1 2 9 3,-4 9 22 0,-3 4 8 0,0 6 10 0,-2 5 8-2,0 4 11 2,0 9 5 1,5 5 19-3,1 6 19 3,7 6 8-1,3 4 4 2,4 6 2-1,10 6-11-1,26 8-18 7,26 1-91-8,44-6-76 0,38-1-41 1,46-13-14 1,39-6-1 1,44-7 40 0,41-3-23-1,37-9-102 2,30-7-237-4,22-10-158 0,4-4 42 2,4-10 146-2,-8-7 190 1,-9-10 204 0</inkml:trace>
    </iact:actionData>
  </iact:action>
  <iact:action type="add" startTime="114611">
    <iact:property name="dataType"/>
    <iact:actionData xml:id="d12">
      <inkml:trace xmlns:inkml="http://www.w3.org/2003/InkML" xml:id="stk12" contextRef="#ctx0" brushRef="#br0">2317 13454 36 0,'0'0'287'4,"0"0"195"3,0 0 136-4,13-3 107 3,2-1-431 1,2-1-210-3,0 3-66 2,6-1-11-1,2 1-2 1,-1 2-3-1,6 0-4 3,0 2-5-5,3 0 0 2,1 1 1 0,-2 2 6-2,0 1 9 3,3 0 15 2,0 1 14-5,-1 2 20 2,6-1 15 3,-2-1 11-7,3 2 4 4,1-2-2 1,6 0-9-2,1 1-13 3,5 2-10-4,0 1 2 6,5-3-17-5,-2 3 11-2,3 0-10 8,-1-2 14-9,1 3-14 4,2-2 23 3,2 0-27 1,6 3 6-8,5-4-29 2,4 2 5 1,-4 1-28 1,1 0 18 1,4-1-9-1,-1 0 8 0,-1-1 0 1,4 3 33-1,1-3 6 0,6 0 15-1,-3 3 13 2,3-3 1-1,-5-3-12-1,2 4-8 2,4 1-7-1,2-3-16 0,2 1-10 0,-2 1-10 0,2-4-7 1,3 1-3-2,-3 1 5 2,4-3 2-2,1-1-1 2,2-3-3 0,-1 2-2-2,1-1-4 2,1-3 6 0,-1 0-3 0,4-3 2-1,0 1-3-3,1-2 3 3,0-1 1 1,-2-5 2 0,4 5-1 2,-2-3 1-5,-2-2-1 2,-1 2-2 0,-2-4 8 0,0 0 12-2,-2 1 9 4,4-3 9-2,-5-1 3-1,2 1-4 2,-3-4-11-1,-6 1-7 0,4-1-11 0,-5 0-7 0,-1 0-1 0,-2-1-2 0,-1 0-2 0,-4-2 2 0,-3-1 6 1,0 0 3-2,-6 1-1 1,-4-2-1 1,-2 0-5-1,-5 1 1 0,-5 1-2 0,-1-2 1 0,-4 2 4 0,-6-3 5 1,0 3 2-1,-7-3 4-1,-5-2 11 2,-4 2 20-1,-6-2 22 0,-3 2 25 0,-6 1 19-1,-1-1 10 1,-6-2-14 2,-5 1-17-3,-3-1-28 1,-3-1-25 2,-6 0-19-2,-4-1-14 1,1 0-9-4,-6-2-13 3,-2 1-2 4,-6 0-3-3,-1-1 0-3,-3 0-5 0,-3 0 8 4,-5 1-6-2,-2-1 1 0,-1 0-2 0,-4 0 1-2,-6-1-2 4,1 1 0-2,-5 0 3 2,-5-2 1-3,-1 2 5 1,-5 3 7 0,-5-2 11 0,-1 2 10-1,-8 1 15 0,1-1-3 5,-3 3 2-6,-2 0-4 1,-5 2-5 2,-1 1-5-2,-4 0 6 1,-1 4-2 1,-2-2-2-1,-2 4-8-1,-1-1-4 2,-4 3 0 0,0-2-3-2,-1 1 5 2,-3 1 0-1,0-2-4-1,-2 3-3 2,-2-2 2-2,-3 1 1 2,2-1 0 0,-8 0 1 0,5 2 1 4,-2-1-2-10,-4-4-2 3,0 2 3 2,-3-1 0 0,2 0-2 4,-3 0-2-3,-4 0 2-3,3 0-4 0,-5 2-3 5,2 3 0-5,-2 1 4 1,-2 1-3 4,-1 4-2-4,1 0 3 1,-1 4 0 0,-1 5-2-1,1 2-1 4,-1 4-2-3,-1 5-7-1,3 5-3-1,-2 7-1 3,7-2-8-2,0 7 6 2,6 3 6-2,1 6 4 2,7 1-2-1,6 10 8 0,3 5-2 1,6 5-2-1,6 8-2 0,9 6-31 1,8-2-52-1,11 4-74 1,11 0-74 4,13-2-72-9,10 0-63 6,14 0-52-5,10-8-28 5,16 1-9-2,14-11-92-1,14-4-71 3,17-13 61-2,13-7 133 0,16-9 145 0,9-12 163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2:52:46.052"/>
    </inkml:context>
    <inkml:brush xml:id="br0">
      <inkml:brushProperty name="width" value="0.05292" units="cm"/>
      <inkml:brushProperty name="height" value="0.05292" units="cm"/>
      <inkml:brushProperty name="color" value="#FF0000"/>
    </inkml:brush>
  </inkml:definitions>
  <iact:action type="add" startTime="7190">
    <iact:property name="dataType"/>
    <iact:actionData xml:id="d0">
      <inkml:trace xmlns:inkml="http://www.w3.org/2003/InkML" xml:id="stk0" contextRef="#ctx0" brushRef="#br0">1913 6170 37 0,'-8'-9'288'2,"1"-3"211"3,-1-3 188 1,-2-1 165 1,4 2-404-4,-3 2-167 3,2 2-69 0,5 4-53-1,2 6-49 0,0 0-60 1,0 0-71-1,0 0-58 0,0 0-31 1,0 0-6-1,5-7 12 0,2 2 30 1,4 5 23-1,0 0 11 0,0 0 1 2,4 2-3-3,1 2-7 1,-1 1 0 1,6 0 4-1,-2 3 7 1,5 0 10-1,0 2 10-1,3 0 8 4,2 2 5-3,1 0 6 0,5 2 1 0,1-1 0 0,3 2 1 2,4-2-1-3,0 1-4 1,5-1 1 1,5 2 0 0,2-2 0-2,2-1 1 4,4 0 1-3,-3-1 0-3,2-2 0 5,2-1-1-1,1 0-1 2,1 0 1-7,8-2-5 3,-2 0 1 2,5-1 3-2,1 1 5 0,1 1 2 3,2-2 10-3,0 1-2 4,3-1 0-2,6 1-7-2,-4 0 1-2,8 0-1 6,-3 0 1-4,1 1 2-1,4 1 3 6,2-1 1-3,3 1-6-3,7-2 1 2,-1 1 0-2,5-1 1 5,2 0-1-4,6-1-4 2,2-2 0-4,-1-1-2 4,2-1-2 0,1-1-2-2,2 0-1 1,-2 0-4 1,2 0-1-2,0 0 3 1,-2 0 3 0,2 3 14 0,-1-1 9 0,3-2 16 1,2 2 14 0,-1-1 8-2,1 2-4 2,4 0-3-1,4 0-8-1,1 0-9 2,2 0-6-2,2-2-6 2,3 4-6-2,5-2-7 3,0 2-5-2,3-1-7 3,1-3 3-4,-2 4-1-2,6-4 0 7,-4 4-7-5,4-2 2-1,2 0 2 3,-1-2 3 1,3 1 0-3,-1 3 16 1,6-2 16-1,-1 0 10 1,5-2-5 0,9 2 5 2,4 0-4-3,14 0-18 4,11-2-7-1,9 1 6-1,10-2-9-1,-1 0-4 1,-10-2 4-1,-4 1-3 0,-9-2 6 0,-3 0 24-1,-4-1 13 2,1-1 18-2,0 2 15 4,2-2-6-3,0 1-16-2,-1 1-10 6,6 0-21-4,-2 1-16-4,6 1 1 8,1 1-8-5,4-3-5-1,2 3 5 4,1 3-6-2,3-3 1 0,3 1 6 0,2 1-5-1,-1 1 1 2,4-3 2-3,-2 1-6 2,2 1-4 2,1 1 0-3,-3-3-4 2,2 1-1-1,2 1-1-1,1 3 3 1,1-4 1 1,5 1 2-1,-4 2 0 4,7-1 5-6,1 0-2 1,4 0 0 0,-1 3-2 1,3-1 1 1,3-2 4-2,3 3-2 1,-2-1-5 2,1 1 3-3,4 0 2 2,-6 0-2-2,2 0-1 2,-6 0 2-2,-2 0 6 2,-7 0 9-1,-5 0 19-1,-3-3 9 3,-3 1 14 1,-8 2-2-5,-1-1-12 1,-1 1-11 2,-6-3-10-2,-7 3-16 1,-4-2-3 3,-6 2-1 0,-7-2-10-7,-5 2-6 3,-8 1-25 0,-8-2-68 3,-12 1-84-1,-6 0-89 1,-14 1-96-6,-6-1-89 4,-7 2-96 0,-11 1-133-1,-10-2 40 1,-13 1 136 1,-12-2 168-1,-13-1 180-1</inkml:trace>
    </iact:actionData>
  </iact:action>
  <iact:action type="add" startTime="8772">
    <iact:property name="dataType"/>
    <iact:actionData xml:id="d1">
      <inkml:trace xmlns:inkml="http://www.w3.org/2003/InkML" xml:id="stk1" contextRef="#ctx0" brushRef="#br0">1405 7325 13 0,'-15'-1'192'5,"4"-8"183"0,8-3 144 1,3 0 110-1,10 3-299 0,5-2-152 0,11 0-98 0,5-1-36 0,9-1-2 1,8-2-8-1,9 3-9 0,7 1-11 0,6-4-14 1,1 8-7-1,4-1-4 0,0 4 2 1,2-1 2-1,2 5 5 0,3 5 1 3,7-1 0-5,2 2 1 2,9 3 1 0,4 2 1 0,-2 1 2 0,10-5 3 2,-1 1-2-3,6-1 15 1,10-4 32 0,2-3 36 0,10-6 44 0,6-1 34 0,5-5 13 0,6-3-6 0,3 0-17 1,2-3-40-1,6-1-27 0,-3-2-22 1,-6-1-18-2,4 2-25 1,-8 0-4 0,0 1-6 0,-6-2-3 1,-4 5-8 0,-1-5-1-2,-6 6-2 4,-7-1-30-4,-4 5-110 1,-5 4-118 0,-9 5-172 0,-5 4-305-2,-5 5-55 3,-7 4 133 2,-11 2 187-5,-11-2 215 2</inkml:trace>
    </iact:actionData>
  </iact:action>
  <iact:action type="add" startTime="36091">
    <iact:property name="dataType"/>
    <iact:actionData xml:id="d2">
      <inkml:trace xmlns:inkml="http://www.w3.org/2003/InkML" xml:id="stk2" contextRef="#ctx0" brushRef="#br0">1740 8535 19 0,'0'0'255'4,"-15"0"227"1,4-6 181 1,-3 0 153-1,6-1-344 0,8 7-284-1,0 0-177 2,0 0-91-1,0 0-48 1,0 0-19 0,8 3 25-1,3 4 50-1,3 0 36 1,1 3 19 1,2 2 17 0,5 2 4-1,0-1 5 0,-1 2-5 0,3 0 3 4,4 2-3-6,-1 0 0 0,6-4 2 3,2 1 5-1,7-4 2 1,2 1 3 1,7-4 1-4,3-3 0 4,4 0 1-3,6-1-3 2,1-2-5 0,6-1-3-2,0-1-2 1,0-2-4 0,-1 1 1 0,3 0 5 0,-2 0 14 0,-2 2 9 0,4 0 12 0,-4 0 15 1,5 0 8-2,1 2-3 1,2 0-1 1,0 0-7-2,3 2-8 1,2 1-11 0,-2 1-10 2,6 1-11-3,3-1-2 1,2 2-3 0,1 0 2 0,0 0 0 1,0-1 2-2,3 2-6 1,2 0-8 0,4 0-1 0,-4-1 1 1,0-1 2-1,2 2 2 1,-2-4 5-1,4 2-1-1,3 0 1 2,0-4 2 0,1 4-2 1,-1-4 2-6,1 4 2 8,6-3-3-3,-3-2-1-4,8 2-1 2,-6-2 2 4,8-1-3-6,-1 3 0 5,5-4-4-2,1 0 0-2,4-4-3 6,-3 1 0-1,2 0-2-7,1 0 2 2,-3 1-1 4,2 0 0-4,-1-2-2 2,6 1 3 0,-2-2 1 0,0 0 1 0,5 1 1 1,3-2 4-1,1-3-4 0,2 2 1 0,5-1-4 1,0-4 5-2,1 2-7 1,2-2 8 1,-1 1-2-2,3 2-1 1,-2-2-9 2,-1 0 6-3,0-1 0 1,-1 0 2 0,-7-1 8 0,7 1 5 2,-4-3 9-2,4 1 14 2,3 1 6 0,0-1-4 0,3 3 3 0,3-2-6-1,0-1-13-2,0 1-11 1,0 1-5 0,-12 0-3 0,-8 0-5 1,-9-1-5-2,-7 2-5 1,-5-1-6 0,-2-1-9 2,-5 1-13 0,-3-5-13-5,-5 1-1 5,-2-2-4-2,-2 4 4 0,-4-5 12 1,-6 0 15-4,-3-2 10 5,-6 0 9 0,-2-2 6-2,-8 4 3-3,-5-3 1 5,-6 0 2-2,-3 1 1-1,-7 0 2 0,-3 1 4 4,-5 2 0-3,-3 1 3-1,-4 1 4 1,-5 2 12-1,-2 0 15 4,-8 1 17-4,-6 2 26 2,1 1 20-3,-5 2 7 1,-2-5-7 4,-3 3-15-2,0-3-24-2,-7-1-28-1,3-1-20 2,-7 0-19 0,0 0-19 0,-2 1-17 0,-4-3-12 0,-2 4-6 0,-7-2 0 1,-2 0 8-1,0 0 7 0,-7 1 9 0,-3 1 11 1,-3-4 16-1,-4 3 20-1,-2-2 25 2,-8-2 19 1,-3 0 20 0,-5 0 13-4,-7 0-1 3,-2-2-2-1,-6-2-6-3,-5 3-16 5,-3-5-15-2,-7 0-15 0,-4-5-17-1,-4 5-12 6,-6-5-8-8,-9 2-5 4,1-2-4-4,-12-1 2 5,-1 0-1-2,-14 1-3 2,-12-1-16-1,-18 3-24 1,-18 0-29-1,-15-3-26 0,-7 4-11-2,-8-2 12 1,4 4 21 0,2 0 27 1,1 5 20-2,-3-1 16 1,3 2 10 0,-1 2-3 0,-2 0 0 5,-5 4 8-7,-5 3-4 2,-2 0-1-1,-3 3-3 2,-8 4 5-3,-1 1-2 6,0 1 1-6,-3 1 2 2,-3 1 1 0,-7 4-1-1,2 0 1 3,0 4-2-2,-5 2-1-1,-1 5-2 2,-5 2-2-3,-3 3 1 5,2 8-1-4,-4 2 1 2,-5 7-5-2,-2 12-3 1,-6 11-15-1,4 9 5 1,3 11 3 1,12 5 6-2,10 6 2 6,4 3 2-7,10 4-6 2,13 4-32 0,14 1-71 2,19-2-110-6,17 3-145 7,13 8-250-3,10 7-76 2,13 6 95-2,17 2 168 1,23-8 193 1</inkml:trace>
    </iact:actionData>
  </iact:action>
  <iact:action type="add" startTime="42718">
    <iact:property name="dataType"/>
    <iact:actionData xml:id="d3">
      <inkml:trace xmlns:inkml="http://www.w3.org/2003/InkML" xml:id="stk3" contextRef="#ctx0" brushRef="#br0">2570 10213 16 0,'29'2'204'2,"-2"-7"160"3,-1-1 125 0,4 0 115 2,6 1-356-2,6 1-174 0,4 0-65 0,2 4-24 0,5 1-23 0,5 2 34 0,5 1 13 0,3 1 2 0,7 1 5 0,6 0 7 0,3 0 10 2,1 0 9-3,7 0 7 2,6-1-2-1,2-2-3 0,10 0-7-1,0 1-3 2,11-4 1-2,0 0-1 1,2 0 3 1,9 0-2-1,3 0-4 0,3-4-5 0,5 4-9 0,6 4-4 0,4-4-4 1,7 2-3-2,5-2-1 1,2 1 10 4,8-1 2-5,5 4-2 1,3-4 0 0,8 2 4 0,5-2-2 0,4 0-9 2,4-2 1-5,3 1 1 5,7-3-9-1,3-2-7-4,5-2-3 5,3-1 0-2,4 2 3-2,3-4 8 5,7 0 18-6,0-2 27 5,8 2 17-2,-1-3 13-1,13 2 1 1,4 0-5 4,13 2-13-3,24 1-5 1,18-2-18-1,5-1 5-4,-5 2-14 3,-7 1-6 0,-10-3-12 0,4 1 3 1,3-6-4-2,4-1 13 1,0 0 13 0,7-3 7 0,-1-3 4 2,5-4 2-1,5 4-12-2,-2-6-7 0,2 2-7 1,-2 1-5 0,0-1-6 0,-4 1 3 0,3 0-9 0,-8 3-1 1,-9 3-6-2,-7-1 4 2,-11 4 0-1,-8 3 1 0,-10-1-4 0,-14 5-1 1,-9 5-12-2,-12 3-29 2,-13 3-66-2,-12 2-97 2,-16 4-146 1,-11 6-279-1,-11 1-105-4,-14 5 81 2,-10-1 162 2,-13-4 204-2,-15-7 208 2</inkml:trace>
    </iact:actionData>
  </iact:action>
  <iact:action type="add" startTime="44467">
    <iact:property name="dataType"/>
    <iact:actionData xml:id="d4">
      <inkml:trace xmlns:inkml="http://www.w3.org/2003/InkML" xml:id="stk4" contextRef="#ctx0" brushRef="#br0">2200 11464 22 0,'14'-2'163'3,"3"-2"71"4,5-4 56-2,3-2 65 0,5-1-289 1,4 3-7-1,3-3 38 0,11 1 7 0,2 2-1 0,9-2-10 0,4 2-11 0,4 1-1 0,2-2 15 1,5 3 1-2,0 0-4 2,5 0-13-1,3 4-14 0,5 1-13 0,2 2-21-1,4 4-16 3,1 1-4-3,3 3-3 1,10 3-4 0,-1 3 0 1,9-2 3-1,4 0 2 0,2 4 3 0,2 0 3 0,7 2 3 0,3 0-2 0,4 1 0 1,3 1-4-2,-1-2-6 2,9-1-7-1,2 2-4 0,4-4-6 0,2 0-2 0,8-2 0 0,0 2 3 0,6-2-2 1,4-1 4-2,2-2 8 2,7 2 9-1,1-3-2 0,8-1 13 0,1 0 5 0,6 0-5 0,4 0-1 0,6-2 4 0,4 1-8 1,3 0-7-2,6-1 6 2,5-2-8-1,4-1-4 0,3-2-1 0,6 0 0 1,-1-2 0-2,11 1 2 2,8-2 6 1,15 1-1-1,22 0 10 0,14 0-14-1,1 0 13 0,-6 0-11 0,-11 0 4 0,-2 0-9 0,2 0 7 2,-1-2-10-2,9 2 7-1,2 0-8 1,6-2 10 0,5 2-3 1,3-2 10-2,6 2 4 1,4-2 14 1,1 0 3 0,2-1 21-1,7 3 0 2,8 0 10 2,0-5-8-9,5 3 4 3,5-1-16 4,1 2 1-4,4-1-10 3,6 0-1 1,1 2-4 0,6 0 0-4,4 0-4 2,-4 0-6-2,4 2-6 5,1 0-4-1,6 4-5-7,-2-4-3 7,2 1 2-2,4 2 0 0,-2 1-5 0,2 0-4-1,-1 2-18 1,-8 0-2 0,-2 0 2 1,-7 0-4-1,-5 4-9-1,-15-2-12 1,-10 4-49 1,-13 0-39-1,-12 9-86 0,-16 1-112 1,-7 4-199-1,-16 5-87 0,-15-1 51-1,-11 1 137 0,-11-3 174 1,-17-4 178 1</inkml:trace>
    </iact:actionData>
  </iact:action>
  <iact:action type="add" startTime="47715">
    <iact:property name="dataType"/>
    <iact:actionData xml:id="d5">
      <inkml:trace xmlns:inkml="http://www.w3.org/2003/InkML" xml:id="stk5" contextRef="#ctx0" brushRef="#br0">1124 12798 22 0,'17'1'217'4,"-2"-2"143"1,5-1 110 0,0-4 102 0,7 1-330 0,-1-4-132 0,4 1-23-1,6 2-10 1,1 0-19 0,5 2-18 0,3 1-16-1,0-2-6 2,2 4 3-2,3-2 4 1,4 3 3 0,0 0 14 0,4 0 3 0,3 0 0 0,-4 0 7 0,10 3 8 4,-1-3-66-5,6 0-18 2,6 1-9 2,3-1-6-5,1-1-1 1,6 1 46 2,7-3 44-2,-1 1 22 5,3 2 21-1,0-1-14-8,0-2 14 4,2 3-7 1,4-1-26 1,-2-1-4-2,5 2 30 1,0-3-17 0,1 3-1 0,4 0 5 0,1 3-30 0,10-1-14 1,1 2 18-1,6-3-25 0,1 4 8 0,3-4 5 0,-1 4-7 0,5-2-8 1,2 1-4-2,0 1-12 1,1-2-5 2,3 1-1-3,0 1 1 1,2-2 3 0,1 0 6 0,2 0 6 0,5 0 7 0,-2-2 0 0,2-1 9 0,2 0 2 1,2 0 0-1,-2-1-8 0,4-4-3 1,1 1-1-2,-2 2-4 1,2-2-5 0,1 0 1 0,4 0 7 0,-1-2 3 1,0 2 3-1,3 1 11 0,-4 0 5 0,0 0-4 0,1-2-2 0,-4 1-3 0,-2 1-3 0,-1-2-13 2,-1 2 5-2,-5-1-4-1,-2-1-1 3,0 4-5-4,-5-2-8 4,2 2-2-2,-1 1-3 0,6-2-5 3,-5-1 1-1,3 0 11-2,-5 2-2 1,-2-3 4 2,-6-2-3-2,-9 2 4-1,-11 0 0 0,-12-1 1-1,-14 1-4 1,-11 1 2 0,-8-1-6 1,-8 1 3 0,-11 1-2-2,-5 1-7 1,-6 1-18 1,-9 1-76-1,0-1-134-1,-10 5-191 1,-2 1-258 0,-5 4-195 0,-3-2 71 0,-9 3 188 0,-6-8 240 0,-12-6 229 1</inkml:trace>
    </iact:actionData>
  </iact:action>
  <iact:action type="add" startTime="52136">
    <iact:property name="dataType"/>
    <iact:actionData xml:id="d6">
      <inkml:trace xmlns:inkml="http://www.w3.org/2003/InkML" xml:id="stk6" contextRef="#ctx0" brushRef="#br0">10976 14390 55 0,'14'6'317'6,"1"-2"192"1,23-4 156-1,-5 0 144 1,7 0-495-1,3 2-157 1,8 4-57-2,2 2-35 0,2 4-33 0,2 3-19 0,0 2-12 0,1-2-3 0,-1 3-1 0,2 3 4 1,4-2 13 0,1 0 20-2,-1-1 24 2,8 1 18 2,1-2 16-5,5 1 5-1,0 0 2 7,3 0-2-7,3 0 5 7,7 0-1-6,-4-2-9 2,7 3-8-1,4 0-7 1,4-1-7 0,0 1-3 1,7-1 4-1,3-1 0 1,1 3 0-1,6-4-3 0,1 3-1-1,6-4-2 1,-1-1-5 1,3 2-6-1,0-1-4 0,4-3 1 0,-4 0 0 0,1 0 4 1,1 0 0-1,3-2-1-1,-2-2-4 2,0-2-11-2,-1 2-4 1,0-5-3 0,3 2-1 1,-1-2-10 2,2 0-8-3,-2-3-4-2,-1-3-3 1,-2 0-4 1,-4-2 3 4,-1-1 7-6,-2-4-6 4,-8 1 0-3,2-5 0 1,-5 2-1 0,-5-3-3-2,-5-3 9 5,-8-3-5-6,-6 1 5 3,-2-1 2 2,-9-2 5-3,-5-4 4 1,-3 0 8 1,-8-2 4-2,-6 0 0 2,-4-1 3-2,-9-1 7 1,-9-1-5 1,-2 0 0-1,-7-1-5 0,-6-6-5 1,-4 2-14-2,-1-5-4 1,-8 1-17 1,-3-5-16-2,-7 0-21 1,-4-1-18 0,-4-1-10 0,-5-1-6 1,-6 0 5-1,-7-1 10 1,-4 0 11-2,-5 1 8 1,-7-1 11 0,-2 1 6 1,-6-3 1-2,-2 3 5 2,-2-4 2-1,-5 3 1 1,-5 0 6 1,-1 0 6 1,-9 2 3-7,0 1 5 3,-3 4 3 2,-6-1-3-2,4 2-10 2,-9 4 2-2,3-1-1 1,-10 3-3 0,1-1 3 0,-4 1 6 2,-1 2-4-1,-5 0 2-2,2 5 1-1,-6-4 2 3,-4 6 3 2,0-1 3 1,-2 3-1-9,-2 2 6 5,-5 2 8 3,1 2 4-5,-3 5 1 0,0 0-2 1,0 4-5 2,-3 4-9-1,-4 0-6 1,2 6-2-1,0 0-1-1,-2 6-1 1,-2 0-2 1,2 4 0-2,-2 1-2 3,-2 6 0-2,-1 4-1-1,1 1-1 2,2 1-4-1,2 5 0 0,1 2 5 0,-1 2-2 0,1 2 1-1,5 3 0 6,1 3 2-7,2 2-1 0,-1 1-3 4,12 0 1-4,-2 4-2 7,1 0 1-6,5 4 0 3,1 6-4 2,6 1-1-4,3 4 2 1,14 0-8 1,10-1-4-4,9-2-8 4,16-1-6-1,7-4-11 0,16-7-5-1,8 1-1 2,9-1-5 1,7-1 1-2,11-1 7 0,7-1 9-2,11-1 7 2,8 1 11-2,7-2 9 5,11-2 5-3,12-1 12 0,14-4 17 1,8 1 15-2,17-6 13 2,15 0 17-2,7-4 2 7,8-2-7-11,6-7-2 4,3-1-3-3,7-6-15 5,6 0-4-3,8-4-2 1,4-3-5 1,11 0-12-2,8-3 3 2,3-2-3-2,4 1-10 2,2-5-5 0,3 1 3-2,0-3-5 2,1 3 1-2,2-6 13 1,-2 1 12 1,-1-2 5-1,3-2 16 0,-2 3 9 0,-1-6-4 1,4 3-11-1,-4-3-5-1,-1 5-14 2,-2-1-23-1,-4 5-66 0,1 4-111-1,-6 4-139 2,-2 4-197 1,-1 4-383 2,-5 5-156-9,-6 2 108 5,-9-1 219 0,-7-3 275-2,-13-8 298 2</inkml:trace>
    </iact:actionData>
  </iact:action>
  <iact:action type="add" startTime="55490">
    <iact:property name="dataType"/>
    <iact:actionData xml:id="d7">
      <inkml:trace xmlns:inkml="http://www.w3.org/2003/InkML" xml:id="stk7" contextRef="#ctx0" brushRef="#br0">20409 14763 15 0,'50'5'243'4,"-1"-5"223"2,5-10 186-1,7 2 163-1,7-7-287 1,4 3-210 0,6 3-71 0,4-2-16-1,7 4 5 1,5-5-4 1,7 4-32-1,4-2-36 0,10 2-26-1,1 0-26 1,6 0-20-1,6 1-12 0,2 1-7 5,6-3-4-6,2 3 0 3,7 0 3-3,-2 0 5 2,9 3 2 0,0-2 1-1,-1 1-1-1,4 1-14 2,-2-2-4 0,1 4-5 0,-1-1-10-1,-4-1-18 1,-3 3-11 1,-4 0-5-2,-3 3-8 0,-5-1-2 1,-6-1-8 0,-6 6 2 1,-10-2-5-3,-7 3-8 3,-9 1-45-2,-9 0-52 2,-9 1-74-3,-10 2-94 9,-12 1-131-12,-9 0-134 5,-12 3-191-1,-10-3-146 0,-14 5 1-1,-15-2 169 2,-17-2 226-1,-10-4 246 1</inkml:trace>
    </iact:actionData>
  </iact:action>
  <iact:action type="add" startTime="56376">
    <iact:property name="dataType"/>
    <iact:actionData xml:id="d8">
      <inkml:trace xmlns:inkml="http://www.w3.org/2003/InkML" xml:id="stk8" contextRef="#ctx0" brushRef="#br0">2357 16034 46 0,'51'4'319'4,"-1"-4"203"1,3-6 165 0,-1-2 180 0,6-2-424 0,-5 1-169 0,4 0-18 0,1 0-10 0,7 3-48 0,6-5-54 0,6 4-51 0,7-2-36 0,4 2-17 1,6 0-3-1,0 0 6 0,6 0 15 5,4 1 4-10,8-1 2 5,2 1 5 3,5-2-2-3,3 1-3-3,3-4-7 10,5 4-11-11,4-3-7 5,3 0-9 2,2-2 0-6,7 1-1 0,0 0 4 3,0-2 7 1,6-2 8-2,5 1 2 3,-1-4 8-3,5 0 7 2,3 0-5-2,0-1-16 2,2 2-5-2,1-2-6 2,1 0 1-2,-4 1-10 2,4-3 10 0,-3 4 8-1,-3-3-6-1,1 1-6 1,-7-2 10 0,-3 0 1 0,-9 1-4 0,-4 2-5 0,-6 1-2 0,-10-2-2 1,-8 3-2-1,-7 3-9 0,-9-4 7 0,-14 4-9 0,-7 2-4 1,-8-5-9-2,-9 9-3 2,-8-3-2-1,-14 5 5 1,-9-1-2-2,-7 2-6 1,-9-1-6 0,-6 5-40 1,-9 0-48-2,0 0-87 1,0 0-185 0,0 0-305 1,-9-1-445 0,-5 5-49-2,-5-1 166 0,-3 3 296 1,-4-3 343 0,3-6 288 0</inkml:trace>
    </iact:actionData>
  </iact:action>
  <iact:action type="add" startTime="69179">
    <iact:property name="dataType"/>
    <iact:actionData xml:id="d9">
      <inkml:trace xmlns:inkml="http://www.w3.org/2003/InkML" xml:id="stk9" contextRef="#ctx0" brushRef="#br0">24833 5655 82 0,'-5'2'349'3,"-2"-2"223"2,0-3 192 0,2-1 55 1,-1 2-387-3,2-2-186 4,1 2-84-2,3 0-44 0,0 0-16-1,0 2-9 0,3-2-10 4,-3 0-13-6,1 2-13 2,-1 0-14 1,0 0-11 0,3-3 3 0,0 3 7 0,-3 0 10-2,0 0 15 1,3-3 13 1,-3 3 4 0,2-2 9 1,1 2 6-2,0-2 12 1,4-2 8-1,-2 2 4 1,6-3 7-1,5-4-2 1,-3 1-1 0,4-2 3 0,5 1 2 0,6-5-3 0,0-4-6-1,8 1-11 1,1-6-15 1,8-1-21-2,-3 0-23 1,7-1-13-1,-1-2-17 1,-2 1-11 0,4 0-9-1,-5-1-6 1,-3 3-3 4,0 4-7-5,-5-3-36-2,1 5-65 2,-7 2-75 1,-3 4-83 0,-2 0-77 3,-1 4-52-7,-6 1-19 6,-4 1-15-4,-3 2-22 7,0 1-38-9,-2-1-63 3,-2 4-43 1,-5 0-9 0,0 0 71 0,-3 0 144-1,-3 7 165 0,0-1 131 1</inkml:trace>
    </iact:actionData>
  </iact:action>
  <iact:action type="add" startTime="70566">
    <iact:property name="dataType"/>
    <iact:actionData xml:id="d10">
      <inkml:trace xmlns:inkml="http://www.w3.org/2003/InkML" xml:id="stk10" contextRef="#ctx0" brushRef="#br0">24690 5261 47 0,'12'-9'338'5,"0"-2"251"-1,12-1 220 1,-8 2 188-1,-7 1-492 1,-3 3-277 0,-3 3-145 0,2 1-93-1,-3 4-49 1,0 4-3 0,1 0 24 0,1 6 26-1,-3 4 18 1,4 4 7 0,-3 6 2 1,-2 4-3-2,0 6-5 1,0 3-1 0,-7 7-5-1,2 1-1 0,-7 7-1 2,-3 1-2-3,-3-1 1 3,0 0-4-2,2-6-6 2,2-5-6-2,0-10 5 1,9-6 18-1,2-7 38 2,6-5 59-2,2-3 48 1,9-5 36 1,4-1 15-3,5-4-13 3,6-2-35-1,6-3-36-1,8-7-39 0,3-1-24 2,2-3-22 0,4-3-27-2,5 0-67-1,-1 0-100 2,1 2-132 0,-2 0-216 1,1 1-400-2,-1 6-49 0,-5-2 135 0,4 1 220 2,-14-2 270-3,6-4 260 3</inkml:trace>
    </iact:actionData>
  </iact:action>
  <iact:action type="add" startTime="71493">
    <iact:property name="dataType"/>
    <iact:actionData xml:id="d11">
      <inkml:trace xmlns:inkml="http://www.w3.org/2003/InkML" xml:id="stk11" contextRef="#ctx0" brushRef="#br0">27005 5079 63 0,'0'-29'376'6,"-4"2"274"-2,2 7 241 3,-2 5 220-3,1 3-531 1,3 12-230 0,0 0-151 0,0 0-107 0,0 0-75 1,0 0-44-1,3 13-2 0,1 10 15 0,2 12 19-1,1 8 15 2,3 10 6-1,-3 8-6 0,4 7-2 0,0 10 1 1,0 4-6-1,1 1-2 1,-2 3-4-2,2 0-2 1,-4 1-7 1,2-3-13-2,-5-3-19 1,1-4-26 0,-5-5-33 1,2-6-40-1,0-5-66 0,-3-8-82 0,-3-6-123 0,3-6-209 0,0-8-163 0,0-8 59 0,-3-6 154 0,2-11 205 1,-5-8 214-3</inkml:trace>
    </iact:actionData>
  </iact:action>
  <iact:action type="add" startTime="71806">
    <iact:property name="dataType"/>
    <iact:actionData xml:id="d12">
      <inkml:trace xmlns:inkml="http://www.w3.org/2003/InkML" xml:id="stk12" contextRef="#ctx0" brushRef="#br0">26960 5293 80 0,'0'-14'456'4,"0"0"317"0,0 14 276 2,-3-10 245-1,6-2-604 0,2-3-284 0,2-3-127 0,9-5-78 1,3-1-50 0,9-5-46-2,-1-1-37 1,9-3-26 0,2-2-19 0,6-1-11 0,-1 0-11 0,6 0-29-1,-4 5-89 4,1 1-125-3,-10 7-164-1,1 6-187 2,-1 7-199-2,-12 7-146 1,-2 9 14 0,-7 1 183 0,-8 10 236-1,-4 7 240 1,-7 11 187 0</inkml:trace>
    </iact:actionData>
  </iact:action>
  <iact:action type="add" startTime="72003">
    <iact:property name="dataType"/>
    <iact:actionData xml:id="d13">
      <inkml:trace xmlns:inkml="http://www.w3.org/2003/InkML" xml:id="stk13" contextRef="#ctx0" brushRef="#br0">27211 5580 26 0,'-25'40'255'5,"-2"-6"230"0,9-7 233 0,2-4 233 1,5-10-295-2,4-3-153 1,7-10-108 0,0 0-76 0,12-4-53 0,1-2-42 1,7-9-19-1,9-8-9 0,5-5-30 0,4-5-49 0,5-8-43 0,3-3-41-1,3-2-102 3,-1 1-146-2,1-1-215 0,-4 0-337 1,-2 3-371-2,-1 3 22 1,-7 1 211-1,-3 4 294 2,-12-3 326-2</inkml:trace>
    </iact:actionData>
  </iact:action>
  <iact:action type="add" startTime="72267">
    <iact:property name="dataType"/>
    <iact:actionData xml:id="d14">
      <inkml:trace xmlns:inkml="http://www.w3.org/2003/InkML" xml:id="stk14" contextRef="#ctx0" brushRef="#br0">28052 3870 26 0,'19'-3'380'5,"-4"0"385"0,-5-3 294 0,-9-3 201-1,-1 9-439 2,0 0-549 0,0 0-258-2,7 15-85 1,3 9 4 2,-5 9 41-3,-2 14 19 2,1 11 12-1,1 11 4 0,-2 7-2 0,-1 7-2 1,-2 2-1-2,0 2 13 4,0 2 32-4,-5 5 39-2,0-2 36 5,-2 6 24-3,-2 0 7 1,-4-1-16 0,2-2-34 1,2-4-28-2,-3-4-26 3,3-7-21 0,0-7-17-2,2-10-18-3,7-5-54 6,0-5-112 0,0-5-102-7,5-5-143 3,2-5-191 1,-1-4-270 3,3-9-94-4,1-5 102-2,2-10 214 5,-1-5 259-1,3-14 254-2</inkml:trace>
    </iact:actionData>
  </iact:action>
  <iact:action type="add" startTime="72567">
    <iact:property name="dataType"/>
    <iact:actionData xml:id="d15">
      <inkml:trace xmlns:inkml="http://www.w3.org/2003/InkML" xml:id="stk15" contextRef="#ctx0" brushRef="#br0">28492 4977 72 0,'0'0'445'3,"0"0"307"2,14 0 251 0,-14 0 213 0,-10 8-593 0,1 4-322 1,-6 6-126-1,-3 3-58 0,3 6-38 1,-3 5-23-1,6 4-19 0,-5 2-9 0,6 3 0 0,3 1 2 1,4 1 2-1,0-1 3-1,4-2-1 1,4-2-6 1,4-3-9-1,5-4-7 2,-1-5-9-5,6-2 5 3,-1-4 5-1,2-6 11 2,3-7 19-1,2-2 23 0,0-10 18 0,1-4 12 2,-1-9-2-1,5-6-13 0,0-8-21-4,-2-4-22 4,0-8-14-2,-3 0-12 1,-3-6-21 1,-6 0-46-1,-1-4-59 0,-8-1-59 0,-4 0-59 1,-4 3-59-2,-4 0-17 1,-4 9 12 1,-2 6 2-2,-1 8 10 3,-1 9 5-3,-1 7-33 4,0 5-87-5,-2 5-148 1,2 10-122 1,3 0 53 3,-2 8 142 0,4-1 178-6,-4 2 181 1</inkml:trace>
    </iact:actionData>
  </iact:action>
  <iact:action type="add" startTime="73219">
    <iact:property name="dataType"/>
    <iact:actionData xml:id="d16">
      <inkml:trace xmlns:inkml="http://www.w3.org/2003/InkML" xml:id="stk16" contextRef="#ctx0" brushRef="#br0">29201 4700 89 0,'0'0'483'4,"-10"-6"341"1,18-6 316 0,-10 0 284 0,-1 0-621 0,-4 2-278 2,-1 2-142-1,0 1-112-1,-3 2-75 0,3-1-82-1,-2 5-67 2,10 1-61-2,-14 4-47 1,4 4-36 0,-1 11-15 3,1 13 21-6,-1 15 41 3,3 12 43 0,4 9 30 0,0 10 13 1,1 4-3 0,8-4-21-2,1 0-11 3,5-6-6 0,2-13-7-3,3-9-3 1,-1-13 0-1,1-7 1-1,-5-8 5 2,1-9 9 1,-2-2 26-2,2-8 30 2,-5-5 30 2,4-8 16-2,0-7 4-4,2-10-13 5,1-11-31-2,-2-7-25-2,-1-2-24 1,-1-7-38 1,-2-4-53 1,-4-5-54 0,-4 0-63-2,0-7-62 1,-4 3-25 0,-2-2-2 1,-3 4 11-2,1 3 25 1,-5 8 40 1,4 9 17 0,-3 8 7-2,1 7-9 1,0 6-17 0,0 6-42 1,4 6-58-2,-4 3-95 2,7 3-172-2,-3 3-107 1,6 1 62 0,1-4 147 0,1 0 184 0,3-8 187 0</inkml:trace>
    </iact:actionData>
  </iact:action>
  <iact:action type="add" startTime="73620">
    <iact:property name="dataType"/>
    <iact:actionData xml:id="d17">
      <inkml:trace xmlns:inkml="http://www.w3.org/2003/InkML" xml:id="stk17" contextRef="#ctx0" brushRef="#br0">29735 3307 12 0,'37'-89'205'5,"-5"9"209"-1,-10 16 216 1,-1 7 233 1,-9 15-195-2,0 11-134 1,-7 13-119 0,-4 8-130 2,-1 10-101-2,4 12-70-2,-4 15-19 3,0 17 18-1,-4 19 22 0,3 17-18 0,1 15-34 1,-3 11-40-1,6 10-24 1,-2 2-11-2,3 6-3 0,3-2-1 2,-3-1 1-1,3-3-4 1,0-9-2-2,2-12-2 4,2-9-1-2,-1-15-2-1,-1-10 1-1,1-11 1-1,1-9-1 2,-3-12-1 1,1-4-1-2,-2-12-7 4,-1-3 2-5,-6-12 13 2,0 0 26 0,0 0 12 0,7-12 3 0,-2-6-8 1,-5-9-17-2,-5-6-40 3,-4-1-36-3,-2-6-13 1,-6-3-3 0,-4 4 9 0,-1 2 38 1,-2 5 60-2,-4 8 41 1,-2 8 19 0,-2 10 1 1,-3 11-12-1,1 11-19 0,-1 9-3 2,2 11 5-4,4 9 4 4,1 7-5-2,6 8-15 1,4 2-19-2,6 7-16 0,8-2-23 3,4-1-56-4,5-1-73 2,6-6-96 0,10-6-119 3,3-3-116-3,-1-8-119-3,9-6-156 3,3-12-147 0,2-9 91 1,3-10 184 1,2-9 225-2,0-9 221-3</inkml:trace>
    </iact:actionData>
  </iact:action>
  <iact:action type="add" startTime="74057">
    <iact:property name="dataType"/>
    <iact:actionData xml:id="d18">
      <inkml:trace xmlns:inkml="http://www.w3.org/2003/InkML" xml:id="stk18" contextRef="#ctx0" brushRef="#br0">30665 4083 64 0,'35'-59'416'5,"-13"14"326"1,12 10 311-2,-16 12 272 1,-10 10-536 0,-8 13-287 0,0 0-158 0,-8 5-120 1,-8 11-81 0,-2 8-38-2,-9 9-43 1,-7 8-32 0,-2 7-19-1,2 4-9 2,-4-1-14-1,5 1-19 1,1-2-31-2,5-4-47 2,3-6-40-1,3-1-32 1,9-6-20-2,5-6-8 1,2-2 5 0,7-9 18 0,5-2 25 1,7-4 35-1,2-7 42 0,7 0 41 0,3-7 37 0,6-4 46 0,2-4 42 1,3 0 42-1,2-4 40 3,0 2 45-6,4 3 25 3,-4-2 11 3,-3 8-6-4,3 0-9 1,-11 7-21 0,1 4-31-1,-6 4-21 0,-6 6-9 1,-6 6-7 4,-2 7-1-7,-6 10-7 3,-9 7-14 2,-6 12-22-3,-7 8-26 2,-6 7-28-1,-3 4-48 0,-2 1-81 0,-5 0-109 1,3-5-112-2,0-6-111 2,1-2-103 0,-2-4-97-1,-2-5-164 2,0-2-328-1,1-3 27-4,-4 1 187 2,1-4 263 1,-9-4 304-1</inkml:trace>
    </iact:actionData>
  </iact:action>
  <iact:action type="add" startTime="74563">
    <iact:property name="dataType"/>
    <iact:actionData xml:id="d19">
      <inkml:trace xmlns:inkml="http://www.w3.org/2003/InkML" xml:id="stk19" contextRef="#ctx0" brushRef="#br0">27059 7806 55 0,'-2'16'446'5,"2"-16"373"1,0 0 305-1,15-10 259-1,9-7-502 1,9-7-404 1,13-3-165-1,15-8-61 0,8-8-21 1,17-7-17-2,11-3-38 1,18-9-28 2,9-6-17-4,15-10-15 3,13-3-12 0,9-6-1 0,10-7 5-2,8-4 2 2,7-4 3-1,8-7 9 1,6-5 3-2,7-5-10 3,2-5-7-2,5 1-12-1,-8 1-24 3,-2 2-13-3,-16 11-15 1,-12 6-16 1,-10 11-6 0,-19 12-2-2,-12 6-7 1,-16 11-7 1,-18 9-2 0,-13 11-12-2,-15 8-14 2,-10 11-41-1,-11 10-67 0,-8 4-101 1,-5 5-154-1,0 7-168 0,-8 7-175 0,-4 3-205 0,-3 5-395 0,-3 5 17 0,-3 4 225 0,-8-1 315 1,-5-3 341-2,-13 0 318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2:52:46.052"/>
    </inkml:context>
    <inkml:brush xml:id="br0">
      <inkml:brushProperty name="width" value="0.05292" units="cm"/>
      <inkml:brushProperty name="height" value="0.05292" units="cm"/>
      <inkml:brushProperty name="color" value="#FF0000"/>
    </inkml:brush>
  </inkml:definitions>
  <iact:action type="add" startTime="4274">
    <iact:property name="dataType"/>
    <iact:actionData xml:id="d0">
      <inkml:trace xmlns:inkml="http://www.w3.org/2003/InkML" xml:id="stk0" contextRef="#ctx0" brushRef="#br0">20131 2374 104 0,'12'0'420'5,"3"-5"243"-1,6-6 185 1,-2-2 51 0,8 2-485-1,6 2-216 0,4 3-74 1,11-2-20 1,5 4-14-1,11 0-19-1,8 2-24 1,13-1-22 0,7 3-14 0,10 3-5-1,7 0-1 1,7 0 7 2,9 1 3-6,4 0 9 6,8 2 18-3,4 1 16 1,8-1 20-1,-1 0 14 4,7 3 9-2,6-1 11-3,1-1 13-1,5 1-2 3,8 0 7 2,5-1 10-4,4 0-7 1,5-3-7 1,6-4 11 0,6 2-1 0,5-4-9-1,3-2 7 1,7 2-21 0,-2-3-21 0,2 0-10-1,-3 0-23 2,3 2-24-2,-6 1-1 1,-6 0-16 1,-3 1-15-2,-2-2 8 0,-8 6-10 2,-9-2-7-1,-6 1 3 1,-5 3-8 0,-13 2-63-4,-9 1-64 1,-6 1-89 2,-10 4-88 0,-10 1-118 1,-8-1-85-3,-9 4-118 2,-12 1-255 0,-10-1-103-1,-11 3 125 2,-14-3 213-3,-15-9 255 5,-10-3 262-6</inkml:trace>
    </iact:actionData>
  </iact:action>
  <iact:action type="add" startTime="5088">
    <iact:property name="dataType"/>
    <iact:actionData xml:id="d1">
      <inkml:trace xmlns:inkml="http://www.w3.org/2003/InkML" xml:id="stk1" contextRef="#ctx0" brushRef="#br0">3081 4568 44 0,'0'0'253'4,"11"-17"126"1,13-4 92 0,9-1 94 1,7-1-416 2,6 3-58-4,14-1 13-1,7 1 14 4,7 2-7-1,9 5-31-2,9 4-28-2,6 4-25 4,7 5-15-1,3 2-7 1,5 6-3-1,8 3-2 0,3 1 0 4,7 5 2-8,6-2 0 4,7 1 6 0,5 0 23 0,7-2 32 2,8-4 30-3,8-2 23 1,8-4 25 0,7-4 15 0,9-3 2 0,10-4-3 1,7-1 10-2,8-4-3 1,13-5-11 1,3 0-5-1,15-2-12 0,6-2-13 1,9 0-10-2,7-1-10 1,4-2-25 0,15 2-10 0,2-1-29 0,9-1-8 0,9 2-29 2,11 0-6-2,14-2-11 1,15 3 10 1,13-2-7-2,-2 0 15 0,-20 2 2 0,-20 2 2 1,-17 3-11 0,-17 3-1-2,-3 4-27 1,-6 4-49 1,-8 2-75-2,-1 8-73 1,-10-2-87 0,-1 6-123 1,-10 6-135-1,-6 6-209 0,-6 5 30-1,-14 1 139 1,-10 0 203 1,-9 2 211-2</inkml:trace>
    </iact:actionData>
  </iact:action>
  <iact:action type="add" startTime="7156">
    <iact:property name="dataType"/>
    <iact:actionData xml:id="d2">
      <inkml:trace xmlns:inkml="http://www.w3.org/2003/InkML" xml:id="stk2" contextRef="#ctx0" brushRef="#br0">2555 4864 50 0,'-34'0'290'3,"-6"-6"168"4,-5-3 135-1,6-6 123-2,-1 4-474 1,4 2-132 1,5 2-51-1,4 7-32 1,-1 2-35 1,4 6-21-4,-1 3-3 3,-5 10 1-1,-3 3 1 0,2 7 6 1,-4 5-3-1,-2 6-5 1,0 6-4-1,-6 2 5 1,1 9 4 0,-6 0 11 1,-1 6 15-4,0 3 16 1,-3 3 13 4,4 4 10-5,5 1 11 4,-3 2 7-4,7 5-1 4,-1-3 7-1,5 3-1-2,2 3-8 0,4 2-9 1,9 1-7 0,1-3-11 2,4 3-6 0,9-4 2-4,1 1 6 1,10 0 4 1,5-1 2 0,3 1 6 0,9 0 0 0,3 1-2 0,5-4 0 1,3-3 5-1,8-1 13 0,1-6 7 1,7-1 17-2,2-4 9 2,6 0 10 0,0-6-18 1,5 0-6-1,-2-2-13 3,4-3-6-9,3-1-10 4,0-4 5 1,5-4 0 0,5 0-3 1,2-4 1-1,3-3-4 0,7-3-7 0,4-4-6 0,1-4-1 0,3-2-4 0,4-4 3 0,3-3-2 0,4 1-5 0,8-3-5 2,-2 0-5-3,5-3-1 1,3 2-2 1,1-3-3-2,6-1-1 1,-3 2-1 0,7-2 0 0,0-1-3 1,0 1 2 1,4-1-1-1,3-2 5-4,-1 0-2 5,9-4 1-2,-1-1 3-2,5 0 1 5,2-1 0-3,5-5-8-1,2 0 2 0,4 0 4 1,7-3-10 3,-1 1-6 2,7 1 9-9,-1-4 3 4,5 3-8-4,-5-2 6 4,4 2 1 1,2 1-7 0,0 1-6-2,1-3 8 4,2 3 3-4,-2 0-4-1,2 3 2 2,2-3 6 0,-2 3-8 2,5 0-4-3,1 0 4 1,1 2 1 0,1-4-3 0,4 4 8 1,3-5-9 0,7 4-8 3,9-4 7-4,8 2-3-1,16-4-2 2,4 2 6-1,4-4 5 0,-3-1-1 0,-11 4-2 0,-4-6-2 0,-5 3 7 0,2 1-4 5,0-1-4-8,-1-1 7 4,3 2-3-1,0-1-3 0,4-1-1 2,0 0 1-3,2 1 4-1,1-2 3 2,1 0 0 0,1 0 15 0,1 0 3 4,1-3-2-6,3 2 3 2,-1-1 3-2,2 0-3 2,1 0-2 4,-2-2-6-5,6 1-5 0,-4 1-4 0,3-2-3 1,-1-1-1 0,-1-1-1 0,2 5 1 0,4-4-1 0,-8 2-1 0,1-1 2 1,4 0 0 5,-4 2 2-10,5-2 0 3,-2 0 2 2,1-1-2-1,2 0-1 0,0 0 2-1,0-2-6 0,0 0 1 1,0-1-3 1,-3 0 1-1,-2 1 2 0,2-4 1 1,-6 2 1-2,-1-1-3 1,-2 2 0 0,-4-2 3 1,-1-2 1-2,-4 2 6 3,0-2 5-3,-6 0 4 3,2 1 8-3,-6-3-6 2,2 0-1-2,-3 0-1 0,-3 0-9 1,-2-1-2 2,-3 0 6-1,-2-3-6 0,-6 4 1-2,-6-7 6-1,-7 1-4 4,-5-4-8-2,-10 0 6-2,-6-5-1 5,-12 0-3-4,-6-3 3 2,-16-2 5-2,-8-4 1-1,-6 1 6 3,-10-4 6-1,-8-3 11 1,-11-2 5-2,-7 3 8 2,-14-3 5-2,-6-1 0 3,-5-4 0-3,-5 3-4 1,-11-4-8 1,-4 1-8-1,-7-3-7-1,-6-1-12 2,-9 2-8-2,-8 0-9 1,-2 3-11 1,-11-3-13-1,-7 5-11 0,-10-5-12 1,-5 0-7-2,-12 2-6 1,-9-1 1 0,-5-3 0 0,-8 1 3 0,-10 2 6 4,-7 2 6-6,-9 0 14 2,-8 2 6-1,-14 1 12 2,-3 0 4 1,-8-2 0-5,-12 4-2 3,-5-2 5 3,-9 1 1-5,-9 0 2 2,-9 3 6 0,-3 1 1 0,-8 0 1 0,-8 5 0 0,-6 1 7 0,-5 0-2 1,-10 2-2-2,-6 1 3 1,-5-1-3 2,-8 3-1-3,-2 0 1 1,-5 1-3 0,-5 0 0 0,-2 2 1 0,-9 1 0 0,0-1-2 0,-3 2 3 1,-7 1 1 0,-1 1-3-2,-1 2 1 1,-3 3 1 0,-3-2-1 0,-7 2-2 0,2-1-1 0,-2 2 3 0,-3 1-5 2,-3-1 6-2,1 0-3 0,-3 0-1 0,-4 2 3 0,2-2-4 0,-2 4 3 0,1-2-1 0,-4 4 3 0,-2 0-3 0,1 4 3 0,-6-3-2 7,4 1 1-11,-8 5 2 3,2-4-6 1,-3 6 3-2,-2-2-8 2,2 4 7 3,-2-2-8-4,-3 4 5 1,4-1-4 1,-4 0 10-2,2-1-5 1,3 4 6-1,0-3 1 1,0 2-1 4,1 0-2-5,-1 2-4-2,0 1 2 5,0 1-4-1,4-3 6-1,-5 3-6 1,-13-2 5 1,-17 2-4-3,-16 0 5 1,-10 0 4 4,12 2 14-5,10 2-7 1,10 2 11-2,7 2-7 3,2 4-5-2,-6 4-8 2,-3 4 4-1,-1 2-9-1,-1 3 7 2,-3 5-7-1,-5 6 8 0,-1 7-13 0,2 7-7 0,-3 6-74 0,4 9-75 0,5 8-136 0,-1 12-154 0,6 12-211 1,5 10-214-2,3 8 43 1,13 9 179 0,8-5 224 1,8-4 230-2</inkml:trace>
    </iact:actionData>
  </iact:action>
  <iact:action type="add" startTime="28361">
    <iact:property name="dataType"/>
    <iact:actionData xml:id="d3">
      <inkml:trace xmlns:inkml="http://www.w3.org/2003/InkML" xml:id="stk3" contextRef="#ctx0" brushRef="#br0">5303 9546 158 0,'24'-4'367'1,"12"-3"-28"2,4-6 187 3,6-1 160-2,11 0-400 2,10 2-104-2,7 2-48 2,9 1-37 0,9 3-34-1,-1 1-30 0,9-1-19 0,1 6-13 0,8 0-4 0,1 3-2 0,3 0 0 1,5 2 5-2,0-2 11 1,9 0 10 0,2 0 14 1,5 1 15 1,5-2 6-2,4 2-2 1,2-1-1-1,7-1-2-3,5 1-2 4,1 0-11 0,7-3 2-2,1 0 0 4,7 0-6-3,3 0-15-3,7-3 0 7,6 3-1-8,2-2-10 4,3 1 3 2,7-1 10-1,6-1-15 0,9 3 0-1,18-6-4 2,14 5-4-1,17-5 0 1,16 0 4-3,-2-2 1 1,-2 1 2 0,-9 3-2-1,-4-2-5 2,-6 0 10-1,0-1 8 1,4 2 12-2,-1 0 9 1,3 0 10 0,6-1 4 0,3 0-8 0,4 0 5 0,3-1-14 1,7 2 5-1,3-3-5 0,-1 4 6 1,8-4 0 0,0 2 12 0,1 2 3-4,4-2 5 5,0 0 6-4,-3 0-3 2,1 2 1 3,-3-2-3 0,-2 0-8-8,-6 2-9 5,-3-2 4 2,-2 2-14-1,-4 0 2-4,-3 1-8 6,-4 0-2-3,-4 3-14-1,-4 3-1 2,-7 0-7-3,-11 1-3 2,-2 2-3 0,-12 2 2 0,-10 2 2 0,-10 0-2 3,-9 4 2-3,-16-1-5-1,-9 2-19 0,-12 0-40 1,-19 3-52 1,-10 0-65-2,-12 5-72 1,-15-4-64 0,-17 3-59 0,-12-1-78 0,-17 1-94 0,-14 0-97 0,-11 0 0 0,-17 0 119 0,-12-4 169 1,-14-2 172-2</inkml:trace>
    </iact:actionData>
  </iact:action>
  <iact:action type="add" startTime="29399">
    <iact:property name="dataType"/>
    <iact:actionData xml:id="d4">
      <inkml:trace xmlns:inkml="http://www.w3.org/2003/InkML" xml:id="stk4" contextRef="#ctx0" brushRef="#br0">1472 10714 3 0,'23'-10'228'6,"6"-10"217"-1,0-4 169 0,6-7 157 0,9 1-210-1,6 2-342 3,12 2-52-2,10 4-38 0,5 4-32 0,7 5-34 1,13 3-15-1,3 3-28 1,8 6-1-1,9 2-17-1,5 4 0 2,-1 3-2 0,1 2-8-2,5 1-8 1,-3 3 2 0,7-2 5 0,-2 0 7 0,7-2 20 1,1 1 17-1,2-2 12 1,6 2 4-2,-2-4-5 1,6 2-15 0,0-1-12 0,0 8-69 0,4-3-120 0,-4 6-225 0,4 5-335 1,0 6-63-2,-4 0 111 2,-5 0 197-2,-15-8 243 1</inkml:trace>
    </iact:actionData>
  </iact:action>
  <iact:action type="add" startTime="31525">
    <iact:property name="dataType"/>
    <iact:actionData xml:id="d5">
      <inkml:trace xmlns:inkml="http://www.w3.org/2003/InkML" xml:id="stk5" contextRef="#ctx0" brushRef="#br0">2980 11873 38 0,'3'-8'260'4,"-6"-7"191"2,1 0 163-1,0-1 147 0,2 0-414 0,4 2-139 0,-1 2-93 0,1 2-69 0,4 0-55 0,1 4-34-1,2 1-16 3,7 0-3-2,-2 4 3-2,5 1 11 5,1 1 10-4,5 1 10 1,3 2 9 0,3 2 9 1,5 0 3-2,2 2 4 3,2 0 4-3,3 1 0 1,2 2 3 0,-1-1 2 0,5 2 4 2,2-3 4-3,1 1 11 0,2-2 10 1,5 1 12 0,-1-3 9 0,4 0 7 0,5-3 3 0,-4 2-1 1,4 1-1-1,1-6-6 2,2 5 0-4,5-2-2 2,2 0-2 2,3-3-4-3,0 0-2 2,7 0-1 0,-2-3-1-4,7 2-2 5,1-1-4-1,-1-3-6-1,4 5-3 0,-1-3-4-2,6 0-4 4,-6 3-2 0,0-4 0-6,-2 4-9 4,6 0 1 2,0 0-3-1,-4 0 0-3,4 0 2 2,2 4-1 0,-2-4-4 0,7 0-1 3,-3 3-4-2,5 0 0-4,-2-3 0 5,4 0-4-4,0 0 0 3,-1 0 0-1,4 0 1 0,-1 0 3 0,2 0 8-1,3 0 4 1,3 0 4 0,-1 0 10 0,2 0 3 0,0 0 5 1,2 0 4-2,-3 0 3 2,7 0-2-1,-5 0 2 1,2 0 3-2,1 0-3 1,0 0 1 1,4 0 0-2,-3-3-7 1,2 0-6 0,0 3-4 1,2 0-3 2,-2 0-6-5,2 0-3 3,1 0-1-1,1 0-14 2,2 0-9-2,4 6-4-1,4-2-3 3,4 0-1 1,4 2 10-1,7 0 6-1,3 3-1 0,-1-1-1-1,0-3 4-2,-7 3 1 4,-5-2-2-2,-6 0-3 0,-1 0 4 0,-1 0-2 0,1 0 2-1,-4-2-1 4,3 1 5-3,-1 0 1-3,4-1 3 5,1-2-6-2,-2 1 1 1,3 2-2-4,-1 0 1 7,1-2-4-6,0 1-4 1,0 0 5 1,2-1 1 0,-1 2-1 0,5 1-2 0,1-2 4 0,-4 0-2 0,6 1 0 0,-2 0-6 1,5 1 6-1,-6-2 0 0,8 2 1 0,-3 0-6 0,0 0 6 0,3-1-2 0,-3-1 0 0,2 2-5 0,-1 0 6 1,3 0 5-1,-2-1 3 0,-1 1 0 0,2-1 6 0,1 1 4 0,-4 0-3 0,2 1-8 0,2-2 4 1,-3 1-1-1,5 1-6 2,-2-1-2-2,3 2 4-2,-2 2-1 2,1 1-4 2,1-2-5-3,1 3 9 0,2-2 1 2,1 2-2 3,1-2 2-6,3 2 2 2,-1-3-2 0,2 4-8 0,3-3 1-2,0 0 2 4,6-1-2-2,4 0-4-2,-2-1 7 4,3-1 1-3,3-1-9 1,-1 0 3 0,5 0 3 0,1-1-8 0,0 0 3 0,-2 1 6 0,2-3-8 0,3 2 2 0,-1-1 9 0,-2-3 6 1,-1 4 14-1,0-4 20 0,-1 2 3 0,-1-1 4 0,-3-1 2 0,0 1-7 1,-4 1-14-2,-2-1 0 1,-2-1-1 0,-4 2-6 1,-4-2-8-1,-4 1 5 0,-3 1-2 0,-4-3-1 1,-7-3-1-2,-3 1 6 1,-9 1 1 0,-4-2-2 0,-7 0-3 0,-7-2-1 1,-5 2 3-1,-7-3-2 0,-9-1 2 0,1 1 1 2,-11 1 1-3,-9-4-10 2,-7 6-4 0,-8-4 0-4,-8 2 2 5,-10 2 3-1,-5-3 6-2,-9 1-1 1,-5 1 0-1,-7 0-4 1,-6 0 0 4,-5 3-2-4,-3-2-2-2,-12 3-3 1,0 0-3 1,0 0-6 0,0 0-9 0,0 0-13 2,0 0-22-2,0 0-42 0,0 0-35 1,0 0-34-5,0 0-29 8,-12-2-27-3,-3 2-15-1,-3 0-36-1,-9 2-41 1,1 1-53-1,-5-2-52 0,-5 2-55 1,1 2-56 0,-8-1-27 0,-2 2 29 0,-1-1 111 0,-6 0 138 0,-4-2 137 1</inkml:trace>
    </iact:actionData>
  </iact:action>
  <iact:action type="add" startTime="32805">
    <iact:property name="dataType"/>
    <iact:actionData xml:id="d6">
      <inkml:trace xmlns:inkml="http://www.w3.org/2003/InkML" xml:id="stk6" contextRef="#ctx0" brushRef="#br0">23779 12377 3 0,'-228'7'5'3,"-6"-3"-5"3,-9 2-5 0</inkml:trace>
    </iact:actionData>
  </iact:action>
  <iact:action type="add" startTime="33460">
    <iact:property name="dataType"/>
    <iact:actionData xml:id="d7">
      <inkml:trace xmlns:inkml="http://www.w3.org/2003/InkML" xml:id="stk7" contextRef="#ctx0" brushRef="#br0">3663 13050 46 0,'8'1'289'3,"-8"-1"187"2,14 4 144 0,-1-9 125-1,6 0-462 1,10 0-150 1,6-1-60-1,11-2-26 0,5 2-15 1,11-2-9-2,10 3-3 2,6-4-4-1,8 3 0 0,8-2-7 0,7-2 0 0,7 1-3 0,6-1-5 0,2-3-4 0,4 0 9 2,4-4 31-3,7 3 38 1,1-4 44 0,4-3 40 0,3 0 28 0,2 3-3 0,0-3-11 0,-3 2-14 1,-2 0-17-1,-3-2-12 1,-8 1-12-1,0 3-8-1,-13-3-14 1,-6 0-5 0,-12 0-8 0,-6 2-10 0,-9 0-14 0,-5 1-15 1,-14 3-11 0,-3 1-9-2,-10 2-10 1,-2 3-3 0,-11 4-11 0,-4 3-71 0,-7 1-129 0,-6 1-164 0,-8 3-223 0,-9 4-292 1,0 3-88-2,-9 6 136 0,-11-4 227 2,-10-6 258-1,-12-14 232 0</inkml:trace>
    </iact:actionData>
  </iact:action>
  <iact:action type="add" startTime="43342">
    <iact:property name="dataType"/>
    <iact:actionData xml:id="d8">
      <inkml:trace xmlns:inkml="http://www.w3.org/2003/InkML" xml:id="stk8" contextRef="#ctx0" brushRef="#br0">12425 15683 72 0,'0'0'404'4,"6"-8"289"1,-6 8 243-1,0 0 180 2,1-11-625-2,5 5-264 2,-1 1-153-1,9 3-78 0,6 2-12 1,8 0 4-1,6 5 6 1,5-2 3-2,5 3-1 1,7 0 3 1,6 3-2-3,3-1 5 3,3 3-2-1,4 1 2 1,6 1 0-1,5 5-3 0,4 0 0 0,7 2-3 0,3 2 1 1,2 0-2-2,7-2 10 2,5 0 14-2,6 2 23 8,7-4 26-11,7-2 31 4,5-3 27 4,7-1 3-8,4 0-7 3,10-2-11 0,-1-5-19 1,8 4-24 4,-1-3-6-3,4-3-3-2,1-3-2-2,2 3-14 3,6-6-6 0,-3 0-8 0,4-3-19 0,2-3-12 2,2-3 3-3,-3-1 4 1,1-4-7 0,-2-3 3 1,-2 2 2-1,-3-5-1-1,-3-1-7 1,-6-3 5 2,1-3 1-2,-5 1 2-1,-5-6-6 1,-7-1 8 0,-5-5 1 0,-2-1 1 0,-11-1 7 0,-6 0 7 0,-11 1 6 4,-10-1 9-7,-6 1 7 5,-12 2 6 0,-7 0 6-4,-10 2-1 2,-8 3 0 0,-11 2-1-2,-9-2 6 4,-11 1-2 3,-3 1-4-5,-11-2-13-5,-4 0-19 3,-10 0-28 6,-10-1-29-5,-6 1-25 0,-9 1-17 0,-8-2-12 5,-9 0 4-6,-7 5 6 1,-9-3 17 2,-4 4 13-1,-3 0 13-1,-6 3 12 8,-3 3 7-12,-6-2 7 6,-4 2 2 0,-8 3 4-1,0-2 0-3,-5 3-3 3,-5-3 1 0,-1 4 0 0,-6 1-1 1,-5-2 2-1,0 1-2-1,-3 5-1 3,-5-5 4-2,-2 3-1-1,-5-2-1 2,-4 2 3-2,0 1 3 1,-5-1 1 0,-4 0-3 0,-4 2-3 0,-5 2 0 0,-1 5 3 1,-7-1-1-1,0 2 3 3,-1 2 2-4,-4-1 4-1,2 4-2 4,-4 1-4 0,1 4 1-6,0 3 2 7,0 7-6-4,-3 2-1 0,4 8 3 4,1 3-7 1,2 7-18-8,-1 3-8 2,3 8-11 1,6 0-6 4,-1 5-3-5,10 1 7 2,0 4 12 0,9 5 8 0,7 2 7 3,4 5 1 0,12 1 2-7,11 4-1 4,8 1-3-1,9 0-5 1,18 3 1 1,7-2 0-1,12 2-7-1,16-1-4 1,12-1-3 0,11-1-1 0,13-6 7 0,18-5 11 0,16-7 16 1,11-7 13-1,19-10 26 1,18-8 19-1,17-6 9 0,21-10 1 0,14-9 2 0,12-5-11 0,11-8-37-1,8-3-61 3,9-4-96 0,2-5-163 1,0-3-277-8,6-1-351 5,-1-2-19 5,-4 4 150-9,-5 0 245 5,-7-4 284-2</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2:52:46.052"/>
    </inkml:context>
    <inkml:brush xml:id="br0">
      <inkml:brushProperty name="width" value="0.05292" units="cm"/>
      <inkml:brushProperty name="height" value="0.05292" units="cm"/>
      <inkml:brushProperty name="color" value="#FF0000"/>
    </inkml:brush>
  </inkml:definitions>
  <iact:action type="add" startTime="2766">
    <iact:property name="dataType"/>
    <iact:actionData xml:id="d0">
      <inkml:trace xmlns:inkml="http://www.w3.org/2003/InkML" xml:id="stk0" contextRef="#ctx0" brushRef="#br0">6043 9449 18 0,'14'3'269'4,"-3"-3"241"1,0-6 170 0,0-1 128 0,4-3-364 0,5 4-305 2,6-1-125-5,10 0-32 5,3 2-1 0,8 0 6-4,3-1 6 3,7 5 1-1,2-1 4 1,5 2 0-1,1 0 3 1,0 0-1-3,6 2-6 2,0-2-3 4,3 0 5-6,4 1 9 3,1 2 15-2,0-3 19 0,5 2 20 2,6-1 12-3,-2 2 5 2,12-1 7 0,3-1 0 0,7-1 3 3,5 0 6-3,4-1 1 1,5-4-9-1,4 4-13-1,8-4-14 0,2 4-15 1,8-4-22-1,1 4-10 1,6-1-2 0,7 2 5 4,2 0-5-6,4 0 2 3,6 2 3-1,4-1-1-2,4 4-20 5,11-1-4-2,10-1 3-1,12 0-4 2,18-1 5 1,5-1 10-3,12-1 10-3,-3 0 5 3,-6-1 7 0,-1-1 0 0,1-2 0 0,6-1 3 0,3-1 1 0,2 3 2 1,8-3 4-1,3 0 1 0,8-3 0 0,3 3-10 0,6 3 1 1,2-2-8-2,6 0-3 1,2 1-6 0,7 2-3 0,1 0-1 1,6-1-7 0,11 3 6-2,4-1-5 2,12 1 3-1,0 0-4-1,9-2 2 1,7 2-3 0,5 0-3 0,2-2 5 0,3 2 8 3,3-2 21-3,4 0 19 0,3 0 24-2,-1 2 12 4,6 2 1-1,-5 0-4-1,-3 2-11-3,-3-1-4 5,4 4-9-1,-8-1-1-1,1 0-12 1,-7 4-10-4,-7 0-6 3,-6 2-10 3,-11 2 4 0,-6-3-10-7,-11 6 6 4,-11-2-13 0,-10 3 2 0,-7-1-6-1,-10 6-1 1,-6 0-17 1,-11 3-67-2,-7 2-110 2,-13 4-157-2,-12 1-215 1,-6 3-311 0,-10 2-93 1,-14 1 124-2,-8-1 228 1,-14-8 260 1,-10-6 243-2</inkml:trace>
    </iact:actionData>
  </iact:action>
  <iact:action type="add" startTime="4907">
    <iact:property name="dataType"/>
    <iact:actionData xml:id="d1">
      <inkml:trace xmlns:inkml="http://www.w3.org/2003/InkML" xml:id="stk1" contextRef="#ctx0" brushRef="#br0">8480 11813 12 0,'12'0'159'4,"3"-5"112"0,-5 0 79 1,5-3 92 0,-6 2-253 0,5 0-62 0,2 0-5 0,-1-1 5 0,0 4-23 0,2 1-33-1,6-3-28 1,-4 5-17 0,6 0-12 0,0 0-1-1,4 0-1 2,4 0 9-1,2 0 9 1,2 3 11-3,-1-3 10 2,3 2 8 0,1 0 3 0,0 1 1-4,3 0 0 6,5 1 2 0,0 0-1-4,2-1-6 0,4 2-7 6,3-1-12-5,5-2-7-2,-1 2-3 4,7 0 7-3,-2-2 9 4,6 1 8-2,1 0 4 1,0-3 7-2,4 2-2-2,8-2 2 5,2 0 6-1,10 0 1 1,4 1 6-1,7-1 6-4,8-1 0 4,6 1-5-1,3 0-5 1,8 1-4 3,7 2-7-2,5-1-16-3,-3-1-2 0,-1 2-9-2,-5 0-9 5,-2 2-6-2,3-1-4-3,-5-1-4 3,6 2-3 0,2-2-2 0,-1 4-6 0,7-4 2 0,0 1-1-1,3 2 3 1,3-4-5-1,3 3 3 1,4-2 5 0,5 0 1 0,-2-3-2-1,6 5 6 4,3-3 10 1,1-1 9-9,4 4 2 2,3-4 7 6,1 2 4-5,5 0-7 2,-2 1-6-1,4-4 4 0,1 3-3 2,3-1-1-2,3-2 5 0,2 1 5 1,4 1-10 0,3 3 1 0,0-4 0-1,5 3-11 1,-2-2-9 0,3 2 5 0,1 1-3-1,6-2-4 4,0 1 14-4,2-2-6-1,5 2-3 3,4 0-2 1,-5 0-1-6,5-1-2 6,2 0 3-2,2 1-1-1,-1 1 12 2,3-2-5-2,2 3-2 1,1-2 1-3,2 2 3 3,1-1 10 0,-3-2 5-1,5-1 9 4,-1 2 14-3,0-2 2 0,1 0 0-4,-2-2 3 6,-3 1-1-2,-1 2-3 3,-1-1-3-8,-2-1-8 4,-3 3 4 1,-8-1-8 1,-1-1-7-3,-3 2 7 2,-6 0-7 0,-8-3-9 0,-2 4 9-1,-7-1-6 2,-8 2-15-2,-3-3 11 1,-7 0-1-1,-7 0-11 2,-8 0 0-2,-4-1 0 1,-9 2-5-1,-6-4-9 1,-10 3 1 0,-6-3-3 0,-8 2 2-1,-11 1-3 1,-10-2 7 1,-6-1 0-2,-9 0-2 0,-9 0-2 2,-9 0-4-2,-9 3-2 1,-4-3 0 0,-12 0 3 0,-3 0 0-1,-5 0 0 2,-8 0 1-3,1 0-1 3,-9 0 2-2,-2-3-1 1,-3 3 5-1,-5 0 0 1,-1 0 5 2,-1 0 1-4,-2 0 1 1,-1 0-7 2,0 0-6-1,0 0-12-1,0 0-34 0,0 0-55 1,-1 0-91 0,1 0-126 0,-3-1-138-1,-3 1-161 2,-3 0-221-2,-3 1-191 0,-8 4 71 2,-5-1 201-3,-6-1 257 2,1-5 268 2</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3:17:04.481"/>
    </inkml:context>
    <inkml:brush xml:id="br0">
      <inkml:brushProperty name="width" value="0.05292" units="cm"/>
      <inkml:brushProperty name="height" value="0.05292" units="cm"/>
      <inkml:brushProperty name="color" value="#FF0000"/>
    </inkml:brush>
  </inkml:definitions>
  <iact:action type="add" startTime="4178">
    <iact:property name="dataType"/>
    <iact:actionData xml:id="d0">
      <inkml:trace xmlns:inkml="http://www.w3.org/2003/InkML" xml:id="stk0" contextRef="#ctx0" brushRef="#br0">2263 2387 28 0,'0'0'278'4,"2"-11"226"1,-7-5 202 1,5 1 171-1,0-2-370 1,5 1-223-1,-2 5-112 0,7-3-77 1,2 4-48 0,-1 1-36 0,5 1-22-1,4 2-11 2,0 1-2-1,5 4 2-3,2-2 3 4,6 3 3-1,1 3 3-2,3 0 0 0,-2 1 4 2,5 1-2-3,2 3 3 2,0-3-1 0,1 3 5 0,-1 0 3 0,3 0 4 3,2-1 7 1,-2 4 8-8,7-5 4 3,-3 4 5 2,5-2-1-4,1 2 1 6,4-1-3-3,1 2-1 0,3-4 0-2,1 4 3 1,0-2-1 3,6 1 2-3,-3-2 8 4,5 2 0-2,3 0 0-3,2-1-1 0,2 1 0 4,3-2-8-1,0 1-7-2,1-3 1-1,4 1-4 4,2 0-5-2,4-1-4-1,1-1 0 2,3 0-1-1,0-2-4-1,0 1 5 1,2 3-3 1,3-4-4-2,-1 0-5 3,-1 4 0-2,-2-3 1 0,2 2 3 0,1 0 2-1,1 0 0 2,1 0 1-2,1 1-2 2,2-1 3-1,1 0 2-1,0-1 1 3,7 0-2-2,2-1-2 0,3 0-2 0,1-4 2 0,4 2 1-1,5-2-1 2,-1-2 2-1,4-2-2-1,2 2 2 3,-1-2-4-3,5-2 1 4,1 3 0-2,-2-3 4-3,2 0-4 2,-1 0-2-1,1 1 3 1,2 1-1 0,-2 1-2 1,3 1-3-2,0-2 6 1,3 4 1 0,2-3 3 0,2 3-7 2,0 0-2-2,3 0-1-2,2 0-4 5,7 0-22-1,5 3-10-3,7-2-5 1,11 2-3 1,2-1-5 1,12-2 16-1,7 0 16 2,8-2 7-3,-5-2 8 0,-3-2 11 0,-7 2 2 2,-10-3 14-3,-4 1 23 0,-3 0 9 0,2 1 10 5,-3-1 12-4,6 0-1-2,-1-1-21 1,1 4-8 0,5-1-9 4,1 0-16-2,2 2-13-1,2-2 4-2,2 2-7 2,3 1-4-1,3-3 6 2,-1 1-5-1,5 1-2-1,1-1 5 2,2-2-6 0,2 1-3-1,0 1 10-1,0-3-7 1,1 0-7 0,0 0 13 1,-1 2 3-1,-4-3 18 0,-1 0 30 0,-2 3 14 1,0-2 7-2,-7 2 8 1,-1 0-23 0,0-1-21 1,-4 2-7-2,-2 1-5 2,-7 2-20-1,-2 0 1-1,-5 0 1 2,-5 0-8 0,-6 2-3-2,-11 1 4 2,-5-3-3 1,-7 5-5-2,-9-3-12-3,-9 2-27 6,-10 2-55-3,-6 0-64-3,-11-2-75 7,-5 2-73-5,-15 2-74 1,-4-2-85 1,-8 1-128-4,-8 4-122 6,-9-3 66-4,-10-1 151 0,-6-3 184-1,-16-4 188 4</inkml:trace>
    </iact:actionData>
  </iact:action>
  <iact:action type="add" startTime="5596">
    <iact:property name="dataType"/>
    <iact:actionData xml:id="d1">
      <inkml:trace xmlns:inkml="http://www.w3.org/2003/InkML" xml:id="stk1" contextRef="#ctx0" brushRef="#br0">2293 3908 102 0,'49'0'352'4,"-1"0"195"2,6-5 174-1,0-1 41 0,8 3-397 0,1-2-106 1,8 0-54-2,6 4-38 1,5-3-35 0,8 2-32 0,7 0-38 0,4 2-25 1,8 0-16-2,6 2-10 1,0 2-9 2,3-1 0-4,7 4 4 4,3-3 7-3,1 0 8 2,7-2 12-2,3-2 9 2,6-2 3-2,5 0 2 1,2 0 3 1,2-2-9-2,7 2 3 3,3-3 9 0,0 2-3-2,6 1-3 1,4-2 10-3,3 0 4 0,4 0-9 4,-2 1-2 0,6-2-4-6,0 4-14 6,5 1-13-3,-1 0 3 2,0 0 2-2,3 1-12 4,0-1-2-2,-3 2 3-3,-5 1-8 2,-2-2-12-1,-6-1 9 2,-3 0 10-2,-5 0-3 1,-1 0 6 1,-10-1 7-2,-1-2 2 4,-2 1-7-5,-11 2-6 1,1-1 3 2,-5-2-2 0,-5 3-18-1,3 0-14 0,-4 3-67 2,0-2-121-1,-2 4-158 0,-9 4-217 1,5 2-370-1,-5 6-6 1,-1 0 168-2,-11-3 235 2,-10-3 266-1</inkml:trace>
    </iact:actionData>
  </iact:action>
  <iact:action type="add" startTime="29832">
    <iact:property name="dataType"/>
    <iact:actionData xml:id="d2">
      <inkml:trace xmlns:inkml="http://www.w3.org/2003/InkML" xml:id="stk2" contextRef="#ctx0" brushRef="#br0">19202 5432 51 0,'6'-3'348'5,"-2"-3"249"1,7-8 200-3,-2 1 164 2,1 2-493 0,-1 0-238 0,2 4-97-1,2-2-44 1,-1 6-22 0,0-3-26 0,3 1-22 0,3 2-19 1,0 0-12-3,1 3-2 3,1-1-1 0,2 2 2-2,3 2-2 0,-1-3 6 1,-2 2 12 0,4 2 20-1,-1-2 26 3,2 2 28-2,-4-1 28-1,9 2 49 0,-2-1 17 0,7-1-1 0,-1 0-1 1,4 0-1 2,1-3-41-5,5 3-17 4,1-3-3-2,3 0 3 1,5 0-1 0,1 0-6 2,3 0 0-1,5-3-10-1,0 3-20-5,3-2-19 5,3 1-15 2,-1 1-13-1,8 0-9-1,-1 0-3-2,4 0-8 0,0 0-6 3,5 0-1-1,-5 0-4-2,5 0-2 2,0 0 6 1,-3-3 3-2,6 3-3 2,-3-1 0-2,4-1 3 1,-2-1 10 0,5 2 3-1,-8 1 7 1,8-3 3-1,-7 3-10 4,1 3-9-2,-2-3-5-6,-3 0-2 8,4 1-3-6,-2-1 8 6,2 0 2-3,3 0 5-2,3-1-7 1,-3 1 0 0,5 0-4 1,-3 0 0 0,3-3-4 0,-4 1 8 0,2 1-2-1,2-1-2 0,-4-1-2 1,4 0 0 2,-3-1-5-1,0-1 5-3,-4 2 4 5,0-1 2-7,0-1-5 3,-1 2-1 2,-2 0 20-3,-2 2 10 5,-2-1 5-3,0 2 5-1,-3 0 12-1,0 2-20 1,-5 2-16 1,1-2-11 0,1 2-3-1,-6-1-11 1,2 0 0 1,-2 0 5-1,0 0 5-2,0 0 5 5,-3 0-1-4,5-1-4-1,-2 2-9 2,-5-1-17-1,1-1-35 4,-1 2-43-3,0 1-53 0,-4-4-59-4,-1 3-66 7,1 1-74-6,0 0-80 6,-3-2-132-4,-3 4-295-1,-2 0-119 2,1 2 106-1,-6-2 202 0,-10-2 258 0,-5-5 275 2</inkml:trace>
    </iact:actionData>
  </iact:action>
  <iact:action type="add" startTime="31907">
    <iact:property name="dataType"/>
    <iact:actionData xml:id="d3">
      <inkml:trace xmlns:inkml="http://www.w3.org/2003/InkML" xml:id="stk3" contextRef="#ctx0" brushRef="#br0">1707 6130 54 0,'11'-8'316'4,"-2"-2"191"1,2-8 147 0,0 0 120 0,8 2-500 1,2 1-154-1,6 0-57 0,-2 3-23 0,8 0-10 1,1 3-17-1,3 1-13 1,1-1-5-1,3 5-3 1,-2 0 0 1,6 1-1-3,0 1 4 1,1 1 15 0,1 1 22 0,7-3 25 2,3 3 20-3,4-3 8 1,5-1 4 0,5 4-9 0,1-3-17 1,4 0-9-2,3 1-5 1,0-3-3 2,6 4-4-4,-1-2 0 3,8 0-4-1,-1 0 3 0,4 3 4 3,-1-1 2-3,3 1 7-1,1 1 1 1,3 2-4 1,4-1-4-2,3 2-5 0,3-4-3 1,1 0 7 1,0 0 7-2,7 0 1 4,-2-3-2-2,-1 3 9-3,2-3-5 2,-5-1-12 1,-2-2-10-1,-1 4-1-1,-2-1-14 0,-3 0-14 1,-5 0 2 1,-3 0 1-1,-3-2-2 0,-2 1-4 3,-8 3 2 1,-2-1-12-9,-2 4-61 5,-4-1-111-2,-5 3-134 2,0 4-189 0,-5 3-334 1,-1 5-51-1,-7 2 136 0,-5-2 205 0,-9 1 242 0,-8-7 230 0</inkml:trace>
    </iact:actionData>
  </iact:action>
  <iact:action type="add" startTime="42614">
    <iact:property name="dataType"/>
    <iact:actionData xml:id="d4">
      <inkml:trace xmlns:inkml="http://www.w3.org/2003/InkML" xml:id="stk4" contextRef="#ctx0" brushRef="#br0">18039 6080 43 0,'47'4'120'3,"5"-2"69"2,3-2 91-1,4 0-45 1,6 0 17-1,6 0 55 1,6 0 30 0,3-2-16 0,8 0-52 0,2 2-64-1,4 0-64 1,6-2-40-1,2 2-19 1,1 0-8 2,2-2 4-4,3 2 6 2,2 0 3 0,2-2 3 0,0 2-2 0,6 0-1-2,2 0-10 3,3 0-13-1,2 0-9 0,8 2-10-2,2 0-13 3,2 0-9-1,5 2-7-1,1-1-7 3,9 4-3 2,-1-1-7-9,5 2 2 3,2-2-1 1,2 2 1 1,4 0 4 3,1 0 14-4,2-2 16-2,2 0 18 4,2 0 12-1,0 0 12-2,5-3 7 2,0 3-4 1,0-1-12-1,3-1 0-1,0-1-2 1,-1 1-17 0,2-1-4 0,2 4-4-2,1-4-14 3,-4 3-10-2,0-2 1 1,2 0-1 2,-3 2-11-3,-2 0 0 4,-1 1 3-6,-5 1-5 0,-4-1-7 3,-1-1 7 1,-1 2 1-1,-6 1-7-1,-3-2-5 0,-7 4-8 2,0-2-39-1,-6 2-58-2,-11 2-72 3,-1 1-80-2,-11 0-93 1,-6-1-100 3,-8 2-176-5,-5 2-143 2,-9 0 61 4,-2 2 154-9,-10-4 197 5,-9-4 215-3</inkml:trace>
    </iact:actionData>
  </iact:action>
  <iact:action type="add" startTime="67201">
    <iact:property name="dataType"/>
    <iact:actionData xml:id="d5">
      <inkml:trace xmlns:inkml="http://www.w3.org/2003/InkML" xml:id="stk5" contextRef="#ctx0" brushRef="#br0">4792 8725 87 0,'-3'-10'212'5,"-6"0"119"1,1-4 140 1,-2-1-119-2,1 1-98 0,0-2-32 1,0-1-41-1,1 3-65-2,1-1 3 3,0 0 1 0,-1 0 1-1,1 2 6 0,-3-1 16 0,2 0 0-1,-3 0 7 1,0 1 6 0,0-2 2 1,2 3-3-1,-1 3-20 0,-2-2-33 1,4 4-38-2,-2 2-40 1,10 5-35 1,-5-6-55-2,5 6-72 1,0 0-67 0,0 0-35 1,0 0-14-1,0 0 27 1,0 0 57-2,0 0 56 1,5 13 45 0,2-6 33 0,1 2 21 0,2-2 20 1,5 1 14-1,1-2 8 1,3 3 8-2,0-3 14 2,2 1 15-2,3-1 21 1,2 2 20 1,0 0 13 0,2 0 7-1,4-1 0 1,0 2-8-2,5-1-14 3,1 2-11-2,3-1-12-3,1 1-12 3,3 0-5 1,0 0-3 1,7 0 3-3,-4 3-4 0,3-5 3 4,2 5-7-3,-4-2 1-2,6 1-4 1,-1 0 13 5,5-2-4-6,-2 1-8 0,6 1-10 3,-3-3-10 1,5 3-21-2,-4-2-7-2,3 2 6 3,0 0 6-2,2-2 2 1,1-1 7 1,3 2-4-2,5-4 0 2,1 4-1-2,3-4 2 3,6-1-3-2,-2-1 8 0,5-2 5 0,1 0-5-1,1-3-1 2,4 0 1-1,0 0 0-1,3-3 2 1,-1 0 5 1,1-4 6-1,1 0-5 0,3-2-4 1,2 2-6-2,-2-4-6 2,2-1-1-2,-2 3-1 1,5-1-4 1,-7-2-2-1,8 0-7 3,-1 2 5-3,-2-2-6-2,-1 0 3 1,0 0-4 4,-3 0-2-2,4 3-10-3,-7-3 3 2,3 1 1 0,-6-2 10-1,0 2-3 2,-5-2 3-2,-2 0-1 2,-2-2-4-1,-2 3 0 4,-1-1 3-7,-5-3 1 1,-2 0 2 3,-6 2-1 0,-2-2-9 0,-2 0-8-1,-4 0-4 1,-2 1 4 2,-6 0 1-5,-3-3 23 6,-6 4 12-3,-8-3 13-1,-4 4 10 1,-4-4 14-1,-6 4 8 3,-7-3 10-2,-3 0 6-2,-7 2 1 1,0-2-11 1,-7 0-13 0,-3-2-22 0,-10 0-27 0,-3-1-25 0,-7 0-19-1,-7-4-16 2,-8 3 0-2,-6-2 2 3,-2 3 4-2,-4-4 11-1,-7 1 13-2,2 1 10 3,-1 1 7-1,-4-1 6 4,-3 1 5-3,-2-1-8-4,-5 0-1 3,1 1-5 0,-5-1 2-1,0 0-6 0,-3 0 2 3,-1-2-1-4,-4 4-2 6,-7 0 0-4,1-2 5-3,-5 4-2 4,-2-2-3-1,1 1 2 0,-6 3 1 0,-1-1-5 0,0 0 4 0,-3 2 6 6,-1 1-4-10,-2 1-1 4,0 0-2 0,-5 1 1-2,2 1-1 3,-2 3 1-1,-1 0-2 0,-1 1-1 1,-3 3 0-1,-1 3 4 0,-3 0 3-1,0 3 0 2,-3 0-1-1,-2 5 2-1,2 0 4 2,-4-1 10-1,1 3 11 0,-1 2 9 0,2 2 8 1,-4 0 6-1,0 2-11 0,6 5-2-1,2-2-8 2,-3 5-8-2,8 4-6 2,3 4-1 0,3 1-6 1,8 8-5-5,8 1-9 7,7 4-8-5,3 2-33 0,8 1-44 1,4 4-88 1,3 1-106-4,8 3-132 6,5 3-160-4,6 2-233 0,6 3-150 1,5 2 94 1,8 3 200-3,1-7 247 2,3-3 251 0</inkml:trace>
    </iact:actionData>
  </iact:action>
  <iact:action type="add" startTime="70535">
    <iact:property name="dataType"/>
    <iact:actionData xml:id="d6">
      <inkml:trace xmlns:inkml="http://www.w3.org/2003/InkML" xml:id="stk6" contextRef="#ctx0" brushRef="#br0">10293 7295 42 0,'-5'-27'305'5,"-2"-5"224"1,10-1 184 0,-3-1 166 0,-3 3-432 0,0-2-181-1,6 6-73 1,-3-2-30 0,3 5-17 0,-3 5-8 0,0 2-3 2,0 3 7-4,0 2-4 2,0 12-28-1,0 0-61 1,0 0-63 0,0 0-42 1,1 9-22-2,3 9 11 2,0 11 39-2,3 6 32 1,1 10 16-1,1 7 2 3,-1 3-3-3,3 7-8 0,-2 1-3 2,-1 1-2 2,2-2-1-3,-2-2 8-3,0-4 10 1,3-4 16 4,2-7 13-3,-1-6 18 1,3-4 14 2,3-8 20-1,-1-3 31-5,5-7 41 5,3-7 36-2,6-7 21 2,2-6-8-1,4-7-31 0,3-4-46 1,-1-7-52 0,4-3-68-1,-4 0-96 1,-1-2-120-1,-8 2-133 1,-1 0-188-1,-8 0-213 1,-5 3-396-1,-2 4 2 1,-2 1 180-2,-3-1 274 2,-3-1 301-1,-5-1 284 0</inkml:trace>
    </iact:actionData>
  </iact:action>
  <iact:action type="add" startTime="70935">
    <iact:property name="dataType"/>
    <iact:actionData xml:id="d7">
      <inkml:trace xmlns:inkml="http://www.w3.org/2003/InkML" xml:id="stk7" contextRef="#ctx0" brushRef="#br0">11073 7339 163 0,'0'0'601'6,"0"0"404"2,0 0 322-3,0 0 94 1,0 0-668 1,0 0-405-1,0 0-243 1,0 0-96-1,11 5-21 1,3 6 8-1,8 8 19 1,2 5 21-1,2 11 7 1,3 0-18-1,1 4-53 1,-6 1-78-1,1-2-64-1,-4-7-50 0,-4-3-36 0,-2-6 4 0,0-3 25 0,-1-8 1 0,0-1-13 0,-3-4-10 0,0-2-9 0,1-2-15 1,-3-4-16-1,2-2-26 0,4-5-46 0,2-4-44 0,0-4-32 1,3-7 5-1,-3-5 37 0,1-4 86-1,1-5 104 0,-1-1 98 2,-3-5 81-2,1 0 87 1,-2-1 146 1,-2-1 194-2,1 4 203 1,-5 3 157 1,0 7 51 0,-4 11-54-1,0 5-76-1,-1 4-107 1,-3 12-150 0,0 0-179 0,0 0-148 0,0 0-92 0,4 7-34 1,-1 7 9-1,5 10 43 0,-3 6 25 0,2 5 0 0,-1 5-27 0,3 2-53 0,1 4-65 0,-2 1-88 0,2 0-69 1,-4 4-33 0,4-7 6-2,-2-7 28 1,-2-9 67 0,0-10 61 0,-3-7 59 0,-3-11 84 0,6 6 82 1,-6-6 53-1,0 0 23 1,9-6-2-1,1-8-50-1,-3-4-51 2,4-6-39-1,1-7-18 0,0-2-12 4,0-6-6-6,1 1-11 3,-1 2-8-4,0 0-5 4,1 4-9 2,-2 4-6-4,-1 8-5-2,1 4-5 5,-4 6-6-1,3 4-5-1,-2 3 0 0,-8 3 7-1,11 3 11 1,0 6 14 0,0 3 18 0,-2 3 12 3,4 5 11 0,-4 6 8-7,6-1-3 3,-4 5 0 2,3 0-5 0,4-2-7-4,-3-1-6 4,2 0-13-1,1-6-9 0,1-4-40 0,-1-3-12 1,0-4 0-1,1-4 13 0,-1-6 19 0,-2-1 48-1,-1-10 18 2,3-2 6-1,-1-6-15 0,1-5-28 0,-3-4-23 0,0-4-20 0,-2 0-6 1,-1-4 1-1,-3 1 20-1,-3-3 19 1,1 0 57 1,0 8 84-2,-2 5 79 2,-2 8 49 0,-3 5 18-1,0 12-56 0,0 0-97-1,0 0-78 3,0 0-35-3,0 15-8 1,1 6 13-1,0 9 23 3,2 5 9-3,1 3-14 2,0 0-17-2,2 4-29 1,-1-3-50 0,1 2-58 1,3-5-71-1,-3-5-67 0,5-4-62 0,0-3-103 1,1-3-56-2,3-6-58 2,-3 0-97-1,3-6-44-1,-1-5 129 1,1-4 153 0,-1-7 166 1,1-3 159-3</inkml:trace>
    </iact:actionData>
  </iact:action>
  <iact:action type="add" startTime="71799">
    <iact:property name="dataType"/>
    <iact:actionData xml:id="d8">
      <inkml:trace xmlns:inkml="http://www.w3.org/2003/InkML" xml:id="stk8" contextRef="#ctx0" brushRef="#br0">12974 7121 1 0,'19'-2'244'5,"-1"-2"349"0,-8 3 304 0,-10 1 245 1,0 0-180-1,0 0-456 1,0 0-260-2,12 1-123 1,-1 7-47 0,3 4-10 0,1 2-6 0,0 7-6 2,2 6-19-3,0 3-12 1,3 3-14 0,-1 2-24 0,-1 3-53 0,0 3-55 0,0 1-100 0,-3 5-57 1,-2-3-52 0,0 2-5-2,0-9 18 1,0-4 69 0,-7-10 62 0,4-7 114 1,-6-8 119-2,-4-8 88 1,10-4 52 0,-3-7 9 1,1-10-59 0,1-10-95-2,-3-9-82 1,1-12-60 1,1-5-58-1,-1-10-64-1,-5-8-75 1,2-7-62 1,2-3-50-1,-6-5 39 0,0-2 75 0,-3-3 95-1,0-3 121 1,2 1 146 0,-2 2 102 1,1 3 103-2,-1 3 98 1,-3 10 59 0,0 6 30 1,3 12 21 0,-7 7 0 1,3 12-17-3,-1 8-34-1,0 10-54 5,1 7-78-3,-1 4-88 0,8 13-111-2,0 0-100 2,0 0-71 1,-3 13-35 2,2 14 1-7,2 19 34 4,2 20 37 3,5 14 27-2,2 18 10-4,5 15-2 4,5 12 3 0,5 14-16-1,-1 7-33 0,4 7-35-2,-1-1-35 2,0-1-33 1,1-10-15-2,-1-14 9 2,0-18 26 0,1-24 35-1,-4-20 42 0,-3-15 36 0,1-16 17-1,1-9-24 1,-4-10-56 0,3-11-96 0,-4-10-177 2,-1-14-358-3,5-11-140 1,-4-14 65 0,4-10 173 0,-7-8 243 0,0-11 257 0</inkml:trace>
    </iact:actionData>
  </iact:action>
  <iact:action type="add" startTime="72296">
    <iact:property name="dataType"/>
    <iact:actionData xml:id="d9">
      <inkml:trace xmlns:inkml="http://www.w3.org/2003/InkML" xml:id="stk9" contextRef="#ctx0" brushRef="#br0">14003 7055 27 0,'23'-17'344'4,"-8"7"356"1,-5 4 316 0,-10 6 261 0,0 0-382 0,0 0-415 0,0 0-252 0,9 3-122 0,-1 0-52 1,5 7-7-1,-4 4 5 0,6 3 3 0,0 5-13 0,0 2-15 0,0 4-22 0,3 2-32 0,-4 3-61 1,-2-1-66-1,-1 0-62 0,1-1-43 1,-6-1-5-2,0-1 26 1,-1-4 29 0,3-6 32 0,-6-1 31 0,1-4 16 1,1-5 21-1,-4-9 38 0,9 3 39 0,-9-3 31 0,13-6 22 0,4-3 5 0,-1-8-3 0,4-4-8 0,5-6 5 1,2-2 12-1,-2-1 17 0,5 0 20 1,-3 1 21-1,2 3 8 0,-2 2-1 0,-1 6-6 0,-1 5-16 0,-3 2-16 1,-2 5-17-1,-5 5-7-1,0 2-7 2,-1 8 8-2,-3 3 7 2,-3 5 6-1,2 5 4 0,-1 4-2 1,-6 4-11-1,4 0-16 0,-2-1-16 0,1-1-16 0,0-2-17-1,1-4-14 2,1-4-10-1,-1-6-2-1,4-3 14 1,0-1 24 2,0-8 23-2,4-2 28-1,1-6 15 2,5-4 2-2,2-7-1 2,2-5-13-1,5-7-10 0,4-8-10 1,3-2-11-1,2-5-8 0,8 0-4-1,-1 2 2 2,2-1 1-1,3 6 11-1,-6 4 12 1,-2 8 5 2,-6 7-3-2,-3 8 0 0,-5 11 5 0,-7 7 3 0,-6 11 13 0,-3 7 7 0,-7 9 5 0,-3 9-14 1,-6 9-18-2,-9 7-35 2,-3 4-45-1,-7 4-58 0,-2 0-67 0,-2-5-11 0,-2-6 24 0,4-9 66 0,-1-10 99 1,2-11 115-1,7-6 90-1,-2-7 68 2,6-6 37-1,-1-4 0 0,6-5-24 0,3-7-60 0,4-9-52-1,2-5-44 2,5-8-5 0,8-6-3-1,2-6 10-1,8-4-14 2,6-1-18 0,9 0-33-1,6 1-13 0,5 4-6 1,6 6 0-1,3 7-5 0,5 9-13 0,-1 3-19 1,0 10-22-1,2 4-84 0,-5 5-138 0,-4 5-152 1,-10 1-176-1,-8 4-212 0,-7 4-231 0,-10 0-199 0,-10-1 112 0,-9 1 247 0,-14-4 296-1,-6-2 299 0</inkml:trace>
    </iact:actionData>
  </iact:action>
  <iact:action type="add" startTime="73173">
    <iact:property name="dataType"/>
    <iact:actionData xml:id="d10">
      <inkml:trace xmlns:inkml="http://www.w3.org/2003/InkML" xml:id="stk10" contextRef="#ctx0" brushRef="#br0">11174 7167 38 0,'7'-4'488'8,"7"-7"484"-3,5-6 391 2,16-7 320 0,15 0-427-2,16 0-663 0,16 0-307 0,13-1-125 0,11-2-58 0,16-6-43 0,7 0-22 1,12-7-13-1,11-6-8 0,2-3-16 1,7-2-31-1,5-7-48 1,-1 0-39-2,-3 1-49 2,-1-3-21 0,-3 2 5-1,-7 0 15 0,-2-2-2 0,-3 2 20 0,-5 2-6-1,-5 2-24 1,-3 0-42 0,-6 4-49 2,-3 2-72-2,-8 8-102-1,-4 0-144 3,-4 5-265-4,-5 6-73 3,-12 3 120-2,-1 7 209 2,-11 1 250-2,-9 4 240 1</inkml:trace>
    </iact:actionData>
  </iact:action>
  <iact:action type="add" startTime="91518">
    <iact:property name="dataType"/>
    <iact:actionData xml:id="d11">
      <inkml:trace xmlns:inkml="http://www.w3.org/2003/InkML" xml:id="stk11" contextRef="#ctx0" brushRef="#br0">2846 10492 24 0,'-12'-21'242'4,"-3"-6"215"1,-5 3 209 0,7-3 190 0,-2-3-316 0,1 1-156 0,3 1-81 0,-1-1-96 0,2 7-61 0,4 0-51 0,0 2-25 0,3 2-33 0,-3 3-20 0,3 6-4 0,3 9-11 1,0 0-91-2,0-8-153 3,0 8-53-4,0 0-55 3,0 0-19 0,3 10 59-2,-1 6 113 1,0 2 54 0,0 6 47 0,4 3 32 1,-3 4 21-2,3 5 22 1,-2 6 3 1,3 0 17-1,-3 5 14-1,2 2 17 2,-2 3 12-2,-1 2 22 2,1-3-3-2,-3 1 4 1,3-2 3 1,2 0 3-1,-2 0 1-1,0 3 7 2,0-3-4-2,3 7-19 2,1-5-18-1,-5 4-16-1,4 1-11 2,-1 2-2-1,-1-2 1 0,1-4 2 0,1-1 1-1,1-4-6 2,-1-5-8-2,3-6-5 2,1-1-9-1,1-3-3 2,3-6-4-1,-1-4 7-1,3 0 0-1,1-8 4-1,7 1 6 3,1-4 5 0,2-4-4 0,5-2-5-4,7-2-3 3,-1-4-8 3,8-1-5-4,3-6-2-1,0 1-5 3,4-2-3 1,3 0 1 0,1-2 3-1,3 3 0-3,1-3 2-1,3 1 2 3,-2 1 2 4,3-2 5-5,-2 4 8-2,1 3 14 6,0 1 17-2,-1 2 15 0,1 0 11-3,-3 2 6 2,5 0 3-2,2-1 1 3,1 5-8-2,0-3-8 2,2 4-7 0,5-3-10-2,-6 2-5 1,6 1-2 0,0 1-4 1,2-1-6-2,3 1 0 2,3 1-4-1,-3-2-1-1,4 1-3 3,-4 2 3-2,5 0-3 0,-1-1-3 0,4 1-4 0,3-1-1 0,0 1 3 0,1 0 5 0,2-3 3-1,2 4 4 2,-1-2-1 2,7 1 4-2,1 0 5-5,-1-1 4 6,5-2 7-2,-2-1 9-1,5 2-1 2,2-1 0 0,3 0 0-4,-4-1-3 6,6 1-3-2,1-2-1-2,1-2 0 1,5 3-2-2,0 0 2 3,5-2 0 2,-3-2 2-5,5 2-2 2,2-2-5 0,2 2 1-1,-1-4-9 1,3 2 0 1,3-2 0-2,-1 0 0 2,3 0-4-2,3 0 0 1,2 0-1 0,0 0-1 0,0-2-1 0,5 2-6 1,2 0 1 1,5 0 0 2,7 0 2-3,7 0-8-2,2 0 6 1,10-1 1 1,4-2-2 2,-2 3-2-4,-5-2 5 0,-8 2 4 1,-2-1-3 0,-1-2 3 3,-5 0-1-4,2 0-4-1,-2 1-5 2,4 1 6 0,-3-3 8 0,2 2 10 3,-3-1 16-2,4 0 15-1,-3 1 8-3,3-1-10 4,0 3-4-2,2-6-7 2,1 5-13-2,1-2-9 1,1 2 1 3,0-4-1-3,2 4-10-2,-1-1 4 3,0-3 1-2,2 5-5 2,1-3-2-2,-3 0 6 2,6-1-2-1,0 3-5 0,-2-1 3 0,3 1 2 1,-2-2-4-2,3 1 0 1,-2-2 7 1,2 4-3-2,-1-1-2 1,3-1 0 1,-2-1-1-2,-1 3-5 1,0 0-4 1,1 0 8 1,-2 0-6-2,2 0-1 1,-2 3 7-4,-1-1 4 3,3-1-5 2,-5 3 6-4,2 1 3 3,1-2-8 1,0 2-2 0,-1-2 4-7,1 0-1 7,1 4-3-3,0-1 6 4,-3-5 1-2,1 5 0-2,1-2 7-2,-1-1 13 4,0-3 12 1,2 2 8-2,-4-2 11-1,-3 0 4 1,5 0-3 0,-3 0-4 0,1-2 2 0,2-1-7-1,-2-3 4 2,1 1 5-1,-6-1-2 0,6-1-5 3,-6 1 2 1,0-2-10-9,0-2-11 3,-5-2-3 3,-3 1-2-2,-3-1-7 2,-4 0-7-1,-2-1 0 0,-5-1-4 0,-5 0-2 1,-3-2-4-1,-9 2-2 0,-6-1 2 0,-6-2-3 0,-3-1-1-1,-5 1 1 2,-7-2-3-2,-9 1-4 2,-4-1-4 2,-7 2 0-5,-4-3-5 2,-7 0-3 6,-6 1-9-11,-9 0-16 6,-7-3-12 0,-6 2-14-3,-12 1-14 1,-2-4-5 9,-10 3-3-13,-5-3 4 6,-7 1 8-3,-5-3 10 0,-5 1 9 3,-7-5 5-1,-5 2 3 0,-4-1-1-1,-8 1 5 2,-6-3 4-1,-9 1 7 0,-6-1 27 0,-6-2 31 1,-6 2 29-2,-9-2 29 2,-6 2 13-1,-6-1-4 0,-3 3-14 1,-9 1-14-1,-2 0-10 0,-9 4-6 0,-4-1-6 0,-3 1-4 0,-9 2-14 0,-4 0-10 0,-3 0-7 1,-7 1-4-1,-2 3-3 0,-9-3 3 0,-1 4-1 0,-7-2 0 0,-1 3 1 0,-8-1-3-1,-4-1 5 2,-1 4 1-1,-2-1-4 1,-6 0-4 1,-5 2 6-2,1 0 2-1,-5-2-2 0,-5 2 0 2,-2 0 3-1,-6 1-3 0,-2-2-2-1,0 3-2 1,-3 2 3 2,-4-4-2-1,-6 1 2-2,1 4 1-1,-1-1-2 4,-5-1-3-3,-1 3 2 2,-3-1-11 1,-1-1-4-5,-2 0-4 3,-3 2-16 0,-1 0-7 1,3-2-4-1,-4 2-7 0,1 0 3 0,2-1 10 0,-1 1 0 0,-2-1 7 1,1-1 1-1,-1 5 0-1,-3-3 3 2,-2 0 3-1,2 1 5 0,2 0 12 0,-1-2 3 0,-1 1 0 1,-1 0 11-1,1 2-5 0,-2-2 5-1,5-2 15 2,-1 2 12-1,3 1 10 0,3-3 15 0,-2 1 4 4,2-2-3-5,4 0-7 0,-1 0-12-1,1 2-10 6,6-4-7-8,-4 4-9 6,4-1 0-1,1-1 1-1,0 4-3-2,3-3-2 5,2 0 3-4,1 0-5 1,1-1 0-2,4 3 2 3,2-3-3-1,0 1-1 6,4 1 13-10,2-2 3 4,-4 1 2 4,-2 1 20-7,-12-1 13 6,-8-1 6-4,-1-1 4 3,2 2 8-1,3-2 2-1,13 1-3 0,5-2 7 0,12 0-4-1,4 2 6 3,4 0-6-1,5 0-2-3,1 0-12 5,0 2-9-4,0-1-15 3,6 2-9-4,-3-3-17 2,-2 2-8 2,5 1 0-4,-1 0 2 1,1 2-12 2,0 1 1-1,0 6-3 3,3-1 0-5,-2 2-25 2,-2 1-8 0,4 4-5 0,-2 1-16-1,-2 0-15 2,2 1 7 5,0 1 15-10,1 2 11 4,-1 1 12-3,0-1 20 3,0 0 12 1,-3 2 7-1,2 1-8 0,-1 1 5 1,-2 0 1-1,0-1 4 0,-3-1-10 0,0 0 6 0,0-2 5 0,1 0 3-1,1-2-7 2,1 0 4-1,3 0 0 1,1 2-6-1,1-1-7-1,4 7-25 1,5 3-78 1,6 5-114-1,5 7-157 0,10 6-264 0,5 9-279 1,6 3 31-2,10 4 170 4,4 1 234-3,1-7 263 4</inkml:trace>
    </iact:actionData>
  </iact:action>
  <iact:action type="add" startTime="121560">
    <iact:property name="dataType"/>
    <iact:actionData xml:id="d12">
      <inkml:trace xmlns:inkml="http://www.w3.org/2003/InkML" xml:id="stk12" contextRef="#ctx0" brushRef="#br0">1385 12203 8 0,'-3'-13'142'5,"0"-4"103"0,0-7 107 0,-1 0 106-1,2 4-211 1,2-4-46 2,-6 2-50-2,3-1-64 0,1 4-45 1,2-1-46-1,0 4-21 0,0 3 47 1,-2-2 31-2,0 3 18 1,-1 4 8 1,3 8-6-1,-4-7-22 0,4 7-28 1,0 0-24-2,0 0-25 2,0 0-12-2,-2 12 4 2,1 3 12-1,4 1 12 1,-1 4 6-2,7 2 6 1,-1 2 2 1,0 0-1-1,-1 2-3 0,1 4 0 2,-1 0-7-4,0 4-3 3,-2 1 2-1,-5 2 12 2,3-1 11-3,-3 0 23 0,0 1 12 3,0-2 14-4,-3 1 12 5,3 4 10-3,0-1-4 0,-4 1 0-2,3 2-9 2,-2 2-16 1,2-1-15 2,-2 1-9 1,0 1-2-8,0 3-10 3,2 1-4 2,-2 4-1-2,3-3-6 0,-2 4-3 0,-4-1 1 1,2 6 2 2,-1-6 2-2,-1 1 2 0,1-1-3 0,-4-3-4 0,5-3-6 0,-2-3-11 1,-1-1-7-2,4-5-1 1,-5 0-1 1,1-3-5-2,3-3-5 2,0-2-8 5,0-5-7-10,1-1-2 5,0-5-5-1,3 0 9-3,3-5 2 4,0-4 5 0,-2 0 5-1,3-5 7-1,-4-5 2 1,7 8 11 3,-3-2 7-4,-4-6 8 1,8 6 6 0,-2 0 10-1,1-2 3 1,1 2-1 1,1-1 1-2,1-2-4 2,-1 3-2 0,5 0-6-1,0 3-1-1,1-2-2 2,0-1-2-1,2 1-1 0,4 3 2 1,-2-3 0-2,3 0-2 2,3 2-2-1,-2-1-1-1,1 2-6 2,1-2 0 1,0-1 0-2,3 3 1-1,4 0-2 2,-2 0 3-3,2 0-1 6,0 0-2-6,1 0-2 1,1 0-1 3,0 0 2-3,-1 0 1 1,5 0 2 1,-1-1 5-1,0 0 2 0,2 0 1 2,-3 0 4-2,3-2 0 1,1 0 2 1,2 2 4-2,1-1 2-2,-2-1 3 4,6-1 2-1,-1 2-4-3,0 1-1 2,2-2-2 1,2 1-3-1,1 1-3-1,-2-3 3 2,2-1-1-2,0 2-2 1,-1-1-3 1,3-3-3-2,-3 1 0 5,4 0-1-7,-2-1 1 2,4 0 8 2,-2-1 12-1,1 0 6 1,2 1 6-2,1-3 7 2,-4 0-3-2,4 0-4 1,-1 0-4 0,0-3-8 1,5 1-3-2,-5 2-9 2,7-2-4 0,0-1-5-2,1 3-2 2,0-1-1-2,2-1-1 1,0 0 2 1,1 2 0-2,1-2 0 2,-1 0-3 0,6 0 1-2,-1 0 0 1,-2 1 1 0,7-4 1 1,-5 1 2 1,0 0 2-4,1-1-2 1,1-1-1 5,-1 0-1-5,4 0 2 0,-2 0 7 1,2 0 4 2,-1 0 1-2,-1-2 8-3,2 2-2 6,-2-2-3-2,4 0-8-4,-1 3-3 6,3-2-3-3,0 1-2 0,0 0-2-2,0 0 3 1,0 1 1 4,0-3 2-4,4 2-4 2,0-3-2-3,2 3-2 3,0 0 1-2,1 0-4 2,-5 1 2-2,8-4 7 1,-5 4 0 0,3 0 4 1,0 0 8-2,1 1 2 2,2-1-1-1,-3 0 5 0,0 0 1 0,3 2-13 0,4-1-3 0,-3 3-4 0,1-5-6 0,0 6-4 0,-1-3 5 0,2 1-2 1,-1 1 1-1,1-3-2 0,3 4 2 1,-4-1 1-2,2-1 3 1,0 2 6 0,1-2-5 0,4 2 0 0,-1-2-3 1,2 1 0-1,1 1-1 0,-3-3 4 0,7 1-2 3,-5 1 2-3,1 1 4-3,4-3 4 4,0 1 4 2,0 1 9-3,4-4-1 0,4 4 3-2,3-4 1 4,2 2 2-1,8-1-6 3,5-1 9-4,5 2 0 1,3-1 0 3,7-1-5-2,0 2-10-4,0-1-3 3,-7 2-5-3,-6 0-5 2,-1-1-2 1,-2 3 5-1,-3-5-5-1,1 5 4 1,3-5-3 1,-1 5 0-1,4-3-5 0,0-1 7 1,0 2-3 2,8-2-1-5,-5-2 0 2,6 1 2 1,0 2-1-1,0-3-2-3,3 2-1 4,2-2 1 2,1 0 2 2,1-2-1-5,1 0-1-5,5 0 2 2,1 1 2 6,1 1 7-4,0-5-4 0,0 4 4 4,3-3 0-1,0 2-1-6,-3 0-7 5,6 0 4-2,-4 0 2 0,3 0-6 4,0 2-1-2,1-2 3-4,2 2 7 2,-2 0-6 2,4 0 5-1,-3-1-2 1,1 2 0-1,-1-1-12 0,1 0 6 0,2 0 3 0,-2 0 2-1,2 1 0 2,1-1 9-1,-1-2-2-1,-2 2-2 2,2 2-1 0,-3-2 5-1,1 3-4 0,-1-3-3 0,-1 1 7 0,2-1-1 0,-3 2-4-1,-1 1 2 2,0-2 6-1,4 1 6 4,-3 1 1-4,2 0 2 0,0-1 6-1,-2 0-2-2,2 3-9 6,-4 1 2-4,6-3 1 1,-4 2-6 1,2-1-5-3,-4-1 3 2,3 1-2 3,-6 1-5-4,0-1 0 2,3-2 8 0,-7-1-2-2,3 4-3-1,-6-5 1 3,2 0 2-2,-2 1 0 2,-2-2-6-1,-1 0-1 4,-2 1 2-7,0-4-6 1,0 2-1 4,-4-1-4-2,-1-3 5-1,-3 3-1 2,0-3-1-1,-5 2-3-1,1-3 1 2,-1 2-1-1,-2-3 1-1,0-1 0 3,-3 1-1-2,2-3 1-1,-5 1-3 2,-4 1-3-1,2-2-1 0,-2-2-5 0,-5 1-2 0,-1-4-4 0,-2 1 0 0,-4-2 1 2,0-1 4-4,-7 0 2 4,-1-3-3-4,-7 0-3 2,-2-1 1 7,-3 1 1-11,-2-6 5 5,-4 3 7-5,-4-2-1 8,-4 3 2-4,-6-4-1 4,-6 3 1-9,-4-2 3 3,-3 5 4 2,-6-3 1 0,-3 0 3 0,-4 5 1 0,-4-2-4 3,-6 2-2-5,-3 0-3 3,-7 2-6-1,-6 0-19 0,-5 4-18-1,-4 0-17 2,-7 1-26-1,-4 0-38 0,-4 2-27 1,-7 3-23-1,-7-4-11-1,-6 4 7 2,-10 0 33-1,-9 3 36 0,-7 1 38-1,-6-2 29 2,-7 4 20-2,-4 1 6 2,-5-3 9-2,-8 6 12 3,-6-3 18-3,-4 0 23 2,-7 2 24-1,-1-1 18 0,-3 0 7 0,-12 1-3 0,-1 2-11 0,-10-1-11 0,-3 0-12-1,-4 1-1 2,-3 0-5 1,-3-1-1-4,-6 2-5 2,0-1-2 0,-5 2-6 3,-4-2-5 0,-3 0-11-8,-4 1-2 4,-5-2 2 4,-5 1-2-4,2-2-5 2,-9 2 1 0,-3-2 2-1,-4 0-8-1,-1 0-8-1,-6 0 5 5,0-2-3-4,-2 3-7-1,-5-3 0 4,0 1 1-2,-2 2-8 0,-5-1 3 0,2 0 7 0,-3-3-7 0,-2 1 0-1,-1-1 5 2,-5 1-11 0,0-2-1-1,-1 0 6 0,-2-1-6-1,-4-2 5 2,3 0 7-1,-6-2-3 0,-2 1 2-1,5-1 2 3,-5-2-1-2,1 4 1 0,0-5 2 0,-3-1-2 0,-1 4-1 0,1-4 1 0,1-1 2 0,-1 0 2 0,0-5-2 0,0 6 3 1,3-4 1-2,-4 0 1 2,2 1-3 0,3 1 3-3,-4 3-10 3,1-3-5-1,2 6-12-1,-2-1-19 1,0 3-14 1,2-1-13 0,-3 3 0-1,3 1 8 0,-4 1 9-1,2-2 13 1,2 2 18 1,3-1 2-2,-3 0 5 1,4 0 8 2,2 0 1-2,-1-2 8 0,3 0 26 0,1 2 26-1,2-4 29 1,1 0 24 1,3 2 1-2,1-2-4 2,-1 2-9-1,3-3-16 2,-8 2-9 0,-1-5 6-2,-13 3-11 2,-3 0-17-1,5-2-4-1,6 6-16 0,8-1-11-1,11 2-3 2,7 3-7-2,2 2-8 1,3 0 1 0,1 2-6 2,4 2-9-2,2-1 3-1,2 3 0 1,1-1-21 1,0-2-15-1,3 0-2-1,2 1-15 1,2 2-8 1,0-1 10 0,5 1 17-1,-2 2-6-1,1 0 10 1,3 1 3 1,0 2 6-1,1-2-10-1,0 3 11 1,5-2 10 2,1 1 7-2,1 0-2 0,1-2 6 0,-1 2 4 0,4-2 2-1,0 0-8 2,2 1 2-1,0-2 6 0,0 1 0 1,2-3-5-2,0 3 8 1,2-2 1 1,2 2-2-2,3 1-7 1,0-3 4 0,2 2 3 1,4-3 3-1,2-3 10 1,6 3 11-2,-2-3 5 1,4 0 3 0,7 1 20 0,5 1 1 1,4 2 1-2,4 2-6 2,5 2-9 0,2 4-24 0,4 5-13-3,5 4-14 5,4 4-44-3,4 5-55 2,1 7-83-2,2 1-104-3,5 7-121 4,-2 2-110-2,3 7-187 1,9 7-100 1,-1 5 93-1,3 1 178-1,2 0 207 1,5-3 209 1</inkml:trace>
    </iact:actionData>
  </iact:action>
  <iact:action type="add" startTime="134355">
    <iact:property name="dataType"/>
    <iact:actionData xml:id="d13">
      <inkml:trace xmlns:inkml="http://www.w3.org/2003/InkML" xml:id="stk13" contextRef="#ctx0" brushRef="#br0">2216 15057 27 0,'-5'-13'243'4,"-3"0"184"3,-3-1 151-2,5 0 133-1,-2 1-376 2,7 2-192 0,1 11-121-1,1-12-112 0,7 2-105 0,2 4-83 1,2 3-37-1,0 3 3 1,3-3 44-2,3 6 63 1,3-3 64 2,1 1 55-3,-1 1 34 1,7 2 27 0,-1-2 10 0,6 4 11 1,1-2 7-2,0 2 13 1,8 0 24 0,1-1 36-1,2-2 31 1,1 0 38 1,5 0 42-1,3-1 20 0,1-2-9 1,4 0-9-2,1 0-22 1,3 2-32 1,8-2-26-2,1 2-14 1,5-2-5 0,3 0-9 0,3-2-9 1,2 2-14-1,3 0-13-1,3 0-12 3,3 2-9-2,2 0 6 0,4 0 5 0,-1-1 5-1,4 4 5 2,2-4-6-2,6 3-7 1,5 1-4 1,-3-1-5-2,7 0-7 2,-1 0 1-1,3-1 3 3,3 3 4-3,1-3 3-3,5 1 8 4,-3-2 2-2,8 1 11 1,0 0 20 3,2-1 29-4,4-2 1 0,0 0-5 4,-1 0-15-4,5 0-18-1,-1 0-30 3,2 0-6 1,1-5 4-2,2 2 2-3,2-2 4 4,2 0-3 0,4-1 7 0,1 0 3-1,1-2 0 1,3 3-12-2,-1-2-2-1,1-1-4 3,1 2-5-1,2-2-11-1,3 0 0 2,-1 3 0-1,1-4-7 0,3 3-2 1,2-2 4-1,2 2 4-1,0 0-14 3,6-1 2 1,5 1 0-2,4-3-8-1,11 5-1 1,3-6 13 1,4 4 1-1,-3 1-1-4,-10-1 8 3,-5 0-3 0,-10 2-7 2,-2-2 2-3,-2 2 2 1,-4-2-5 0,3 2 0 3,-2-2 6-2,5 0 0-3,-3-2-5 2,3 2 4-1,-3-1 1 2,3 1-7-2,-3-3 0 2,3 4 6-2,1-1 2 4,2-1-2-2,-2 1 9-2,-2 1 0-2,5-4-1 4,-3 6 5-1,2-4 9 1,-1 4 3-2,-2-2-1 1,1 0 3 1,5 4-4-1,-6-4-14 0,2 1 0 0,0 2-3 1,-1 0-2-1,-1 1-3-1,-2-2 4 1,2 2-2 0,-1-4-6 1,1 4 4-1,0-2 3 3,1 0 0-4,2 1-2-1,-1-2 6 5,5-1-2-3,-4 2-5 1,6-1 1-5,-2 0 2 5,0-3 1 1,-2 4 1-2,4-3 16-2,-3 2 5 4,2 0 7-1,0 1 11-1,1-2 2-3,-5 3-5 3,6 2-1 1,-7-3-1-1,6 2-8 0,-1 1-3 1,-2 0 3-2,-1 0-6 2,-1 1-6-2,1-1 1 1,-5 3-1 0,3-3-9 0,-5 0 0 1,2 0 5-1,-5 0-4 1,1 2-11-2,-5-2 4 1,1 0-4 0,-7 0-4 0,3 0-3 0,-4 0 8 0,-4-2-4 1,1-2 1 0,-5 2-1-2,0 0 0 2,-4-2 5-1,-3 2-2 0,-3-1-3-1,-8 0 5 2,-1 1 6-1,-8 1-3 1,-1-2 0 4,-5 1 2-8,-9 2-3 0,-4 0-3 6,-4 0-3-4,-6 2 1-1,-2-2 4 5,-10 3-7-2,-5-2-3-4,-7 1-3 5,-5 1 2-1,-6 0 3-3,-5-1 8 1,-2 2 5 4,-2-2 6-3,-7 0-2 0,-7-1 0-3,-2 2-1 7,-6-3-3-5,-6 0 0 0,-5-3 1 0,-1 3 2 2,-9-1 1-1,0 1 5-1,-12 0 1 1,0 0-1 0,0 0-5 1,0 0-8-1,0 0-21 0,0 0-51 1,0 0-82-2,0 0-133 2,0 0-186-2,0 0-145 1,0 0-166 2,0 6-78-3,-3 2 132 0,-3-3 219 1,-4 1 204 1,-2-7 190-2</inkml:trace>
    </iact:actionData>
  </iact:action>
  <iact:action type="add" startTime="137718">
    <iact:property name="dataType"/>
    <iact:actionData xml:id="d14">
      <inkml:trace xmlns:inkml="http://www.w3.org/2003/InkML" xml:id="stk14" contextRef="#ctx0" brushRef="#br0">2104 15783 11 0,'44'3'176'5,"-3"-1"143"1,1-2 119-1,5 0 101 0,3-2-268 1,12-1-125-1,5 0-49 0,2 3-29 0,8-2-23 0,1 4-16 0,2 1-13 0,5-2-6 0,2 3-5 0,5 0-4 0,2 0-1 0,4 1-1 1,2-2-2-2,4 0 4 3,1 0 5 0,7 1 13-3,7-2 12 1,-2 2 15-2,6 0 8 5,4-4 4-3,2 2-3-1,6-1-10-1,3 2-5 4,5-3 3 0,5 1-4-2,3 2 1-3,4-3 1 6,3 2 1-4,7-2 5 3,5 0 7-6,6-2 2 5,3-1-11 2,4 2-5-3,4 1-18-3,4-3-7 4,0 2-10-1,6 1 8-1,2 0 1 1,2 1-6 1,8-1-2-2,1 0 6 3,3-1-6-3,6-1 2 1,5 2 3 1,1-4 3-1,5 2 8-1,3 0 6 2,2 0 4-2,3-2 10 1,6 1-8 3,10-2-10-1,15 0-2-1,14 4 14-1,11-3-8 0,3 2 9 1,-4 0-4-1,-8 2 3-1,-9 0-24 1,1 0 5 0,-4 0 6 0,3 2 5 1,-2 0 3-1,3 0 3 0,4 0 2-1,2-1-12 3,1 4 1-2,4-5-3 2,0 5-2-3,2-5-8-1,3 0 0 3,0 3-4 2,2-1-7-5,1 0 4 2,5 0-6 2,-2 0 2-3,4 0-1-1,3-2 1 5,-2 1-3-4,2-1 1 1,2 3-4 1,-5-3 4-1,4 0-5 1,-4 0 4-2,0 0-3-1,-1 2 8 2,1-2 1 0,-5 1 10 1,0 2 1-2,-3-3 12 2,0 1 2 0,-4 2 4-1,-6-1-4 0,-2 2 0 0,-7 1-5 0,-3 0-9-1,-8 1-1 1,-11-1-1 1,0 1 0-1,-10 1 0 1,-9 0 6-1,-8-1 1 0,-11 3 2 0,-11-3-4-1,-11 2-4 1,-9-2-1 1,-15 1-8-1,-10 0-6 4,-12 3-2-5,-11-3-5 1,-11 3-30-3,-7-3-71 6,-12 4-87 0,-15-2-105-7,-6 1-147 4,-14 1-199 1,-9 2-111-4,-12-1 78 5,-12 0 161-2,-10-6 200-1,-13-4 200 1</inkml:trace>
    </iact:actionData>
  </iact:action>
  <iact:action type="add" startTime="139340">
    <iact:property name="dataType"/>
    <iact:actionData xml:id="d15">
      <inkml:trace xmlns:inkml="http://www.w3.org/2003/InkML" xml:id="stk15" contextRef="#ctx0" brushRef="#br0">2387 16704 4 0,'63'12'163'6,"2"-1"125"0,5-5 124-2,8-6 117 2,1 0-202 0,7 0-148-1,8 0 2-1,12-3-34 2,4 0-28-2,14-2-29 2,8 2-29 0,7-2-20 3,8 0-18-9,12 0-15 5,6 1-5 1,4 1-4-2,13-2 3 2,0 3-1-2,8 4-6 2,1 1 2-1,7 0 3-1,1 3-3 2,5 3-3 0,3-2 5-1,8 0-3 0,3 3-1 0,3-4 6 0,9-3 4 0,3 1 8 0,6-4 17-1,9 1 10 2,6-1 17 0,4-1 12-2,3 1 18 2,8-4 0-1,4 1 8-1,6-3-8 2,6-4 11-1,7 5-13 1,18-4 10-1,21-1-2 3,21-3 12-2,9 3-9-2,-9 1 6 2,-17-1-13-2,-32 2-6 3,-15-2-24 0,-11 4-9 2,-4-2-17-9,-6 3-10 6,-5 2-35-1,-7 1-108-3,-3 4-196 4,-5 4-377 1,-11 4-202-3,-12 4 33 1,-16 0 190-2,-27-8 258 4,-15-12 276-4</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7-10T23:17:04.481"/>
    </inkml:context>
    <inkml:brush xml:id="br0">
      <inkml:brushProperty name="width" value="0.05292" units="cm"/>
      <inkml:brushProperty name="height" value="0.05292" units="cm"/>
      <inkml:brushProperty name="color" value="#FF0000"/>
    </inkml:brush>
  </inkml:definitions>
  <iact:action type="add" startTime="3942">
    <iact:property name="dataType"/>
    <iact:actionData xml:id="d0">
      <inkml:trace xmlns:inkml="http://www.w3.org/2003/InkML" xml:id="stk0" contextRef="#ctx0" brushRef="#br0">21349 2017 142 0,'10'-15'661'4,"-5"-3"433"1,10-4 344 2,-7-2 202-2,-6 5-976 0,-2 2-469 0,2 4-206 0,-2 1-81 1,0 0 51-2,0-1 27 2,0 13 16-1,0-11-2 0,0 11-12 0,0 0-18 0,0 0-28 0,0 0-40 0,0 0-43 0,0 0-24 0,0 0 4 1,-17 10 21 1,-2 10 35-4,-6 10 39 1,-4 8 22 1,-5 10 14 1,-3 6 7 2,-2 2 3-5,2 1 8 3,1-2 5-1,6-1 5-1,3-10 2 2,5-5-1-2,10-9-4 1,0-5-3 0,9-6-5 0,3-8-3 1,3-1-1 0,-3-10 7-2,9 5 15 1,3-2 13 5,-1-3 10-7,3-3 7-1,1-6-5 3,3 0-17 1,-1-2-19 0,1-2-30-1,-4 3-33-1,-3 3-45 2,-2 2-34-2,-9 5-6 1,0 0 27 0,0 12 46 1,-5 5 55-2,-3 9 51 2,-6 8 24-1,-1 6 4 0,-3 5-10 0,-2 5-12 1,1 2-10-2,-2 2 8 1,9 0-6 0,-2-4-2 1,9 0-4-1,-1-2-4 0,9-9-10 0,0-1-1 0,6-6 0 3,6-7 6 1,3-2 6-9,4-4 2 3,3-5 16 2,3-3 11 2,8-5 8-3,2-6 9 1,4-3-1 0,1-7-3 0,6-4-4 0,-1-8-10 0,2-3-58 0,-3-5-124 0,-4-2-196 1,0 2-337-1,-6-2-304 0,-5 2 18-2,-4 3 190 3,-8-3 261-1,-8 1 290 0</inkml:trace>
    </iact:actionData>
  </iact:action>
  <iact:action type="add" startTime="5080">
    <iact:property name="dataType"/>
    <iact:actionData xml:id="d1">
      <inkml:trace xmlns:inkml="http://www.w3.org/2003/InkML" xml:id="stk1" contextRef="#ctx0" brushRef="#br0">21953 2304 67 0,'-2'-9'411'4,"-2"-5"316"1,4 14 291 1,0 0 271-1,-9-4-518-1,3-2-235 2,6 6-127-1,0 0-98 1,0 0-81-2,-5-3-71 3,5 3-82-3,0 0-71 2,0 0-57-1,0 0-51 0,0 0-19 0,0 0 5 0,-3 16 18 3,6 7 35-5,0 10 35 2,2 9 23 2,-2 4 10-4,1 3 3 2,1 4 3 0,-2-4-2-1,0-6-2 1,0-3-5 2,-2-8-3-3,2-4-2 1,1-8 7 0,-2-3 1 0,1-5 7 3,-3-12 17-3,0 0 24 1,0 0 26-4,0 0 13 3,0 0-8 0,6-15-28 1,0-9-49-2,4-7-47 1,1-14-29 0,1-7-18 0,6-3-13 1,-2-9-4 1,-1 1 3-2,3-1 7 1,0 7 18-3,0 7 26 1,-3 11 22 4,-2 11 2-4,-7 9-11 1,1 9-10-1,-7 10-1 4,8 6 8-4,0 11 17 2,-1 8 30-2,-2 11 18-1,2 9 8 5,-3 4-2-4,4 5-15 0,1 0-46 4,-3 5-76-6,4-3-156 3,-3 4-61 0,-3-7-35 1,3-3-25-2,-4-9 13 1,-1-11 83 0,0-10-36 1,-2-8-87-1,2-8-178 0,1-8 9-1,0-10 93 5,-2-11 149-7,3-9 169 2</inkml:trace>
    </iact:actionData>
  </iact:action>
  <iact:action type="add" startTime="5541">
    <iact:property name="dataType"/>
    <iact:actionData xml:id="d2">
      <inkml:trace xmlns:inkml="http://www.w3.org/2003/InkML" xml:id="stk2" contextRef="#ctx0" brushRef="#br0">22597 1456 36 0,'25'-37'325'2,"-2"9"276"2,-10 9 214 2,-4 8 169-1,-9 11-409-1,0 0-244 2,0 0-102-1,3 13-16 0,-2 9 5-1,-2 10-22 3,1 8-51-2,-3 8-53-1,0 9-31 2,6 8-24-1,1 7-13-1,0 5-6 2,3 5-4 0,0 3-9-3,1-4-4 4,-2-2-5 0,0-8-1-4,-1-5-1 1,-4-6 1 3,3-11 4-3,-4-5 5 3,0-7 6-1,-4-8 0 0,3-9 6-4,1-3 7 5,-5-7 16-3,5-10 21 0,0 0 7 1,0 0-31 1,-9-4-42-2,-2-6-39 1,-3-3-31 0,1-7-12 1,-4-4 24 0,-3 0 45-2,2 0 61 1,-1 6 58 1,1 4 14-2,0 11 0 1,1 4-14 1,0 9-43-2,2 10-45 1,-3 10-4 2,9 7 8-3,2 5-1 1,2 5 1 0,2 1-8 0,6 0-12 0,9-2-46 0,0-6-51 1,10-3-70-1,7-8-89 0,9-7-118 1,3-10-162-1,5-12-341-1,5-7-109 1,-1-14 104 0,1-9 214 1,-2-8 269-1,-4-4 278-1</inkml:trace>
    </iact:actionData>
  </iact:action>
  <iact:action type="add" startTime="5997">
    <iact:property name="dataType"/>
    <iact:actionData xml:id="d3">
      <inkml:trace xmlns:inkml="http://www.w3.org/2003/InkML" xml:id="stk3" contextRef="#ctx0" brushRef="#br0">23578 1932 32 0,'0'0'286'4,"0"0"263"1,0 0 265 1,0 0 261-1,0 0-308-1,0 0-142 1,0 0-83 3,0 0-71-3,-7-6-85 0,7 6-110 0,0 0-116-1,0 0-115 1,0 0-97-1,-8 6-46 1,1 11-12 0,2 6 21 1,-1 10 28-1,-1 9 27 0,6 5 16 2,0 6 12-2,2 0 2-3,3-2-7 3,0-4 1 0,6-3 1 2,-2-10-3-2,4-6-1 0,-2-8 3 0,1-7 8 0,-2-3 10 0,4-5 22 0,-1-8 25 1,-3-5 18-2,9-5 5 3,-3-11-8-3,2-8-30 1,0-7-43 0,-2-5-52 0,0-4-62 0,-5 1-58 0,-2-3-46 1,-8 0-25 0,0 3-11-2,-3-1 25 1,-5 6 46 0,1 7 47 0,-5 3 41 0,0 11 36 0,-3 4 16 0,-3 8-10 1,2 5-36-1,-1 4-64 0,5 6-80 1,-2 3-113-2,3 8-133 1,5 2-153 1,-1 3-49-2,7 2 95 2,3-5 169-2,1-2 185 1</inkml:trace>
    </iact:actionData>
  </iact:action>
  <iact:action type="add" startTime="6419">
    <iact:property name="dataType"/>
    <iact:actionData xml:id="d4">
      <inkml:trace xmlns:inkml="http://www.w3.org/2003/InkML" xml:id="stk4" contextRef="#ctx0" brushRef="#br0">24351 1641 48 0,'11'-17'343'5,"-11"1"285"1,0 7 277-1,-4-6 272 0,3 1-409-1,-6-1-185 1,-3-3-105 0,5-2-90 0,-8-1-80 0,5-1-83 1,-1 0-70-1,-1-4-68 0,0 1-57 0,0-4-41 0,0-2-26 1,2-3-27-2,0-2-23 2,-3-1-25-1,4-3-8 0,-3 1 6 2,2-3 20-3,1 2 24 0,2 3 32 2,-3 0 23-2,1 7 9 1,3 3 10 2,-3 8 9-2,5 6-6 0,0 2-31 0,2 11-64-1,0 0-47 2,0 0-25-1,-3 16-4 0,6 15 27 0,1 19 62 1,3 18 45-1,0 14 21 0,2 18 5 0,-3 15-38 0,3 8-41 0,-1 11-49 0,-4 5-79 0,2 5-44 1,-6-7 10-1,0-7 23 0,0-14 35 1,-6-16 70-2,6-17 49 1,-5-16 33 0,2-13 24 0,2-13 22 0,-5-11 24 1,5-7 30-1,-4-11-19 0,5-12-69 0,0 0-134 0,-6-11-196 0,-6-4-192 0,6-14-120 0,-6-6 69 0,5-7 165 0,-5-6 189-1,1-5 172 1,-3-2 121 0,3-2 165 0,-2-1 222 0,2 3 239 0,1 7 115 1,-2 8-64-1,7 9-126 0,-2 7-98 0,1 6-70 0,6 8-53 0,0 10-57 1,0 0-69-2,0 0-89 2,0 0-87-1,3-10-62 0,4 6-34 0,6-2-14 0,4 4 13 0,1-2 14 0,10 3 3 0,1-4-27 0,8 0-47 1,0 2-57 0,5-1-56-2,0-3-61 1,8-4-77 0,-3-1-91 0,5 0-143 0,-3-4-235 0,3 2-120 0,-7-3 103 0,2-1 202 0,-6 0 245 0,-7-3 233 0</inkml:trace>
    </iact:actionData>
  </iact:action>
  <iact:action type="add" startTime="7004">
    <iact:property name="dataType"/>
    <iact:actionData xml:id="d5">
      <inkml:trace xmlns:inkml="http://www.w3.org/2003/InkML" xml:id="stk5" contextRef="#ctx0" brushRef="#br0">25016 1321 51 0,'-1'-15'350'3,"-5"1"279"3,9-1 264-1,-6 6 245-1,3 9-445 1,0 0-206 2,0 0-136-4,0 0-122 4,0 0-107-2,0 0-81 0,0 0-54 0,0 0-14-1,3 21 11 1,0 9 22 1,-2 5 14-2,5 9 6 3,-1 6-7-2,-2 7-29-1,4 8-68 2,-2 3-88-1,1 0-96 0,-2 0-108-1,1-6-76 5,-1-3-64-3,-2-9 2-2,2-5 63-1,1-12 94 2,-5-7 105 0,2-10 147 0,-2-16 93 0,0 0 51 1,0 0 26-1,5-16 31 0,-2-12 12 0,2-9 33 0,2-8 24 0,1-7 11 0,2-6-24 0,2-9-39 0,0-3-42 1,-2-5-10-1,8-2 17 0,-3 4 43 0,-2 7 45 0,1 8 37 1,-2 19 1-1,-2 9-28-1,-5 12-59 1,-1 8-63 0,-4 10-29 1,0 0 18-1,2 10 31 0,2 10 28 0,-4 10 26 1,-4 7-11-2,2 9-42 1,2 2-39 0,-2 2-22 4,2 3-18-3,2-4-4-4,0-1-7 3,5-6 1-1,-1-4 1 3,3-2 3-3,-3-3 1 3,5-6 3-3,-1-1 3-1,-5-5 1 8,2 0 0-8,0-6 4-1,1-3 0 3,-2-1 0 0,-2-4-2 1,-4-7 0-2,7 6 6 1,-7-6 11 0,0 0 7 2,11-3 7-3,-2-4 7 2,1-3-8-2,2-6-8 1,-1-3-10 1,0-6-7-2,2-4-4 2,3-5 8-2,-4-5 9 2,1-8 14 0,1-3 9-2,-2-6 1 2,1-1-2-2,-4-2-9 1,1-2-12 1,-5 2-7-2,1 5-4 2,-4 9 5-1,-2 9-1 0,0 10-5 0,0 8-14 1,0 6-42-1,0 12-67-1,0 0-103 1,0 0-118 0,0 0-112 0,0 0-93 1,-5 10-107 2,2 2-164-3,1 8 39-4,2 0 150 4,0 0 189 0,0-1 203 0</inkml:trace>
    </iact:actionData>
  </iact:action>
  <iact:action type="add" startTime="7957">
    <iact:property name="dataType"/>
    <iact:actionData xml:id="d6">
      <inkml:trace xmlns:inkml="http://www.w3.org/2003/InkML" xml:id="stk6" contextRef="#ctx0" brushRef="#br0">25845 1161 48 0,'0'-24'338'4,"-4"2"272"1,1 9 265 0,1 0 253 2,0 3-415-4,2 10-205 3,0 0-138-1,0 0-138 0,0 0-124 0,0 0-95 0,0 0-53-1,2 15-13 2,6 10 11-1,-3 11 27 0,3 9 17 0,1 9 7 0,0 8-5 0,1-1-25 0,1 6-44 0,1-1-40 1,0-3-39-1,1-7-27-1,-2-6 11 1,-1-13 30 1,1-6 35 0,-4-7 37-1,0-8 37 0,-3-4 44 0,-4-12 58-1,0 0 52 1,0 0 34 0,11-10 15 0,0-8-19 0,-1-9-43 3,-2-7-49-4,1-6-35 1,-2-3-22 0,-1-5-28 0,0-2-35 0,0 2-38 0,-1-2-34 0,-1 0-18 0,-1 6 8 1,3 7 22-1,-2 5 34 0,-3 12 18 1,-1 7 5 0,0 13 2-4,0 0 9 4,0 0 11 0,-1 19 19-2,1 7 20 2,-3 7 9-1,2 8-5 0,1 3-8 0,4 4-16 1,-3-2-19-2,9 2-25 1,-4-1-19 0,5-4-9 4,-2-3 1-5,2-4 13 1,1-2 18-1,-3-5 19 1,2-5 10 0,-1-1 8 0,-1-9 8-1,-3-1 8 1,1-5 15 3,-7-8 29-5,7 1 38 3,-7-1 28-1,8-6 22 0,3-7 20 2,-2-7-4-3,-2-6-19 0,1-4-14 1,-1-6-13 0,0-5-26 1,-2-7-25-2,-2-3-22 1,0-5-44 0,-2-2-64 0,2-5-60 0,-3 2-58 0,0-2-47 1,-3 4-18-1,3 2 5 1,0 8 10-2,0 7 2 1,0 11-30 0,3 7-48 0,0 8-137 1,2 7-114-2,1 2 43 2,0 5 120-2,0 4 146 1,3 1 166 0</inkml:trace>
    </iact:actionData>
  </iact:action>
  <iact:action type="add" startTime="8613">
    <iact:property name="dataType"/>
    <iact:actionData xml:id="d7">
      <inkml:trace xmlns:inkml="http://www.w3.org/2003/InkML" xml:id="stk7" contextRef="#ctx0" brushRef="#br0">26863 883 60 0,'0'0'375'4,"-4"-11"262"1,-6-1 229 1,5 2 195-2,-4 3-544 2,9 7-267-1,0 0-131-1,0 0-91 2,0 0-49-1,0 0-9 0,0 0 14 0,-6 10 18 1,1 6 21-1,4 8 12 1,-3 7 3 0,4 9-2-3,0 6-9 1,0 8-5 3,4 3-5-3,2 7-9 3,-1 3-21-2,-1 2-25 0,4 1-39 3,-2 0-41-7,-5-6-41 4,5-6-29 0,-2-6-29 0,-3-4-24 0,-1-10-18 1,0-3-13-1,0-8-19 0,0-5-20 0,-1-4-10 0,-1-8-54 1,0-8-29-2,2-7 60 0,-3-6 99 2,3-11 100-2</inkml:trace>
    </iact:actionData>
  </iact:action>
  <iact:action type="add" startTime="8888">
    <iact:property name="dataType"/>
    <iact:actionData xml:id="d8">
      <inkml:trace xmlns:inkml="http://www.w3.org/2003/InkML" xml:id="stk8" contextRef="#ctx0" brushRef="#br0">27035 747 39 0,'12'-38'267'2,"-2"10"215"3,-5 11 193 1,1 6 113-1,-6 11-320 0,0 0-164-1,0 0-71 2,0 0-21-1,0 18 8 1,0 8 12-2,-3 7-18 2,0 10-48-1,0 8-58-1,1 5-52 1,2 9-30 1,0 3-15-1,2 7-5 0,1 4-4 1,3 0-1 0,-5 0-4 1,4 0-9-3,-1 1-24-1,-2-4-38 4,2-1-46-3,-4-4-47 2,3-6-52-3,-3-6-47 3,0-5-46 2,-3-5-47-2,3-4-47-1,-4-6-49-2,2-5-66 0,-2-6-21 5,-2-4 88-3,0-6 131-2,-2-9 138-1</inkml:trace>
    </iact:actionData>
  </iact:action>
  <iact:action type="add" startTime="9197">
    <iact:property name="dataType"/>
    <iact:actionData xml:id="d9">
      <inkml:trace xmlns:inkml="http://www.w3.org/2003/InkML" xml:id="stk9" contextRef="#ctx0" brushRef="#br0">26717 2292 31 0,'-7'12'269'4,"4"-5"228"1,3-7 203 1,0 0 185 0,0 0-357-3,0 0-173 3,0 0-93-1,0-10-51 0,0 0-23-1,0-4-13 2,3-2 14-1,2-2 17-1,-1-6 18 3,4 0 13-2,6-6-2 0,4 0-17 0,2-6-30 0,5 0-30 0,5-2-36 0,7-2-31 1,8-2-30-2,4-2-24 2,8-4-19-1,8-2-16 3,7-4-37-6,-4 1-114 3,3 0-137 0,-2 2-173 0,-5 4-162 1,-11 3-134-1,-4 9-66 0,-9 5-47 0,-7 4 73-1,-13 9 178 2,-4 3 207-2,-10 4 196 1</inkml:trace>
    </iact:actionData>
  </iact:action>
  <iact:action type="add" startTime="9526">
    <iact:property name="dataType"/>
    <iact:actionData xml:id="d10">
      <inkml:trace xmlns:inkml="http://www.w3.org/2003/InkML" xml:id="stk10" contextRef="#ctx0" brushRef="#br0">26732 1174 28 0,'-25'0'266'5,"3"-1"239"0,4 1 244 1,3-3 231-2,10 0-345 1,5 3-186 0,0-15-126 0,1 2-92-1,10-7-51 2,6-4-10-1,6-7 14 1,10-4 25-1,8-6-9 0,9-7-16 0,10-2-22 1,6-1-39-1,5 0-43 0,1 3-42 2,2 1-98-3,-2 4-166 0,-5 2-235 4,-3 6-440-6,-6 5-295 3,-8 3 62 1,-9 3 242 0,-8 0 320-5,-15 2 351 6</inkml:trace>
    </iact:actionData>
  </iact:action>
  <iact:action type="add" startTime="29294">
    <iact:property name="dataType"/>
    <iact:actionData xml:id="d11">
      <inkml:trace xmlns:inkml="http://www.w3.org/2003/InkML" xml:id="stk11" contextRef="#ctx0" brushRef="#br0">23272 4814 47 0,'-7'11'331'3,"0"-5"251"1,3 0 212 3,4-6 199-3,-6 7-430 2,0-2-177-2,6-5-75 2,0 0-22-1,0 0-23-1,0 0-46 2,0 0-45-1,0 0-31 1,0 0-26-1,0 0-10-1,0 0-1 2,-10-6-2-1,9-3-5 0,-4 0 0 0,2-7 1 0,0-2 1 3,-2-3 4-5,3-3 0 2,-3-4 5 0,1-2 8-1,-2-6-13 3,1-1-22-1,-2-10-12 2,4 0-29-7,-5-6-37 4,7-4-12 0,-5-2-2 0,6-3-5 1,0-4 1 2,0-1 2 0,0-1-1-7,6 0-2 2,-2 2 0 2,3 2 1 3,1 1-5 1,1 3 0-8,2 7-2 2,2 3-2 4,-1 6-3-1,-2 5 2-4,5 5 0 3,-6 7 3 0,2 5 3 3,-1 4-6-1,-1 4-5-4,-6 3-31 0,4 8-26 2,-7 3-18 0,11 2-3 0,2 4 15 0,1 8 44 0,4 5 37 0,-2 10 30 4,7 7 18-4,-4 8 3-3,6 4 0 4,0 8 7-2,-4 1 1 1,3 4 7 0,-4 5 2 0,-1-2-3 0,4-2-15 1,-3 1-8-1,1-2-5 0,0-4-3 0,-3-3-6 0,-2-7 1 0,2-3-4 0,-6-5-3 0,-1-7-2 1,0-2 3 2,-3-2 0-3,0-4-7-1,-4-2-34 0,-1-2-56 2,-3-1-75-1,0-1-86 0,-3-1-90 0,-2-4-83-2,-2-2-93 4,-1 0-100-1,-3-5-133 0,0-3-195-2,-1-3 26 1,-6-1 179 0,2-4 232-1,-5-4 238 1</inkml:trace>
    </iact:actionData>
  </iact:action>
  <iact:action type="add" startTime="29801">
    <iact:property name="dataType"/>
    <iact:actionData xml:id="d12">
      <inkml:trace xmlns:inkml="http://www.w3.org/2003/InkML" xml:id="stk12" contextRef="#ctx0" brushRef="#br0">23418 4465 7 0,'-24'-13'156'4,"-1"2"182"3,7-1 199-4,1-3 190 3,4 1-182-1,2 1-38 0,3-4-68 0,3 3-69 0,2-3-40 0,3 0-43 0,5-2-52 0,1 2-39 0,3-1-25 1,4 0-22-2,0-2-6 2,7 0-9-1,-1 2-12 0,4 0-17 0,-1 1-26 0,2 3-26 1,4 1-27-1,-5 0-40 0,5 3-80 0,0 3-100 0,-2 1-106-1,0-2-128 1,1 2-106 0,-1-3-90 1,1 2-103-1,1-3-108-1,-1-3 83 2,-3-2 168-2,1-3 210 1,-2-4 202 0</inkml:trace>
    </iact:actionData>
  </iact:action>
  <iact:action type="add" startTime="30069">
    <iact:property name="dataType"/>
    <iact:actionData xml:id="d13">
      <inkml:trace xmlns:inkml="http://www.w3.org/2003/InkML" xml:id="stk13" contextRef="#ctx0" brushRef="#br0">23930 3535 42 0,'0'0'332'3,"0"0"268"2,0 0 219 0,0 0 178 0,0 0-450 1,0 0-248 2,6 10-112-6,1 1-41 3,-3 6 13 0,4 6-3 0,4 5-21 1,3 7-26-1,2 5-32 1,0 6-34-4,4 3-20 5,-2 6-9-2,4 4-1 0,-4 0-12 3,-1 4-27-5,-3-1-42 3,0-3-38-2,-5-4-32 1,-2-5-9 0,-4-8 18 4,-1-5 37-8,-3-9 46 4,0-4 52 0,-7-5 41 0,1-5 24 0,-3-4-2 0,-2-2-11 0,-3-8-27 1,-3-3-28-1,2-6-23 0,-3-6-5 1,-1-6-5-2,-2-6-2 2,2-4-1-2,-1-8 4 1,0-2 4 1,0-9 6-2,1-5 14 1,1-5 7 2,3-3 3-3,0 0 1 5,0-3-4-5,7 5-3-1,1-1 4 3,4 5 7 1,3 3 12-5,8 6 6 3,2 5 13 5,2 5 9-10,1 5 5 5,2 4 6 4,2 5 2-6,1 4 0 2,-1 3-7 0,3 1-16 1,-4 4-17-1,2 4-11-1,0 2-15 0,1 6-12 1,-1 0-1 0,0 6-3 0,2 2 5 0,-4 7-3 0,-1 4 1 1,0 6 3 0,-5 5 5-2,-5 5-1 1,-3 2 6 0,-6 3-1 0,-3-1 5 0,-5 1-1 0,-2 0 1 1,-1-4-2-1,-4-5 0 1,0-1-5-2,1-5-26 1,3-2-38 0,3-8-63 0,-1-3-71 0,5-2-72 0,1-5-111 0,7-5-245 2,-2-5-159-4,7-5 51 2,2-4 144 0,1-5 206 0,3-8 242 1</inkml:trace>
    </iact:actionData>
  </iact:action>
  <iact:action type="add" startTime="30998">
    <iact:property name="dataType"/>
    <iact:actionData xml:id="d14">
      <inkml:trace xmlns:inkml="http://www.w3.org/2003/InkML" xml:id="stk14" contextRef="#ctx0" brushRef="#br0">24652 4370 38 0,'-5'17'320'5,"5"-8"275"0,0-9 252 0,0 0 232 1,0 0-371-3,0 0-194 3,0 0-102 0,0 0-64 1,-9-3-48-3,-1-6-53 1,2-6-58 0,1-5-31-1,2-6-14 7,-2-5-10-11,2-9-16 3,2-6-8 5,-5-6-16-2,6-1-16-1,-3-7-19-1,5-1 3 4,-4-5-12-5,2-1-17 1,2-5-16 1,-2 0-4-1,2-4-15 1,2 1-12 0,0-1-11 2,2 3-7-3,3 4-11 1,4 7-3 0,-5 7-3 0,4 12 5 1,-5 8 7-2,-2 11-2 1,0 11-21 0,-2 2-53 1,-1 11-36-1,0 0-13 0,17 11 11 1,-1 8 30-2,7 17 63 2,2 11 50 2,-1 15 25-4,1 12 8 1,2 7-12 0,-2 4-35 1,-3 3-61 0,-2-1-59-3,-2-6-48 0,-2-6-27 4,-1-9 19 0,-4-10 39-2,2-11 48-1,-8-5 39 0,2-9 18 0,-4-2-10 1,-3-6-29 3,-3-7-47-1,0-2-48-6,-2-4-53 4,-5-6-68-1,1-4-97 2,-4-3-151-1,1-5-144 1,-3-5 50-3,0-4 143 3,-3-3 186-2,3-4 190 1</inkml:trace>
    </iact:actionData>
  </iact:action>
  <iact:action type="add" startTime="31383">
    <iact:property name="dataType"/>
    <iact:actionData xml:id="d15">
      <inkml:trace xmlns:inkml="http://www.w3.org/2003/InkML" xml:id="stk15" contextRef="#ctx0" brushRef="#br0">24657 3858 53 0,'-16'-23'241'4,"-5"10"208"1,6 1 219 0,-1 3 90 0,5 2-164 2,1 1-60-2,5 2-89 0,5 4-83 0,0 0-60 0,0 0-69-1,-2-9-64 1,2 9-44 0,4-13-36 0,5 3-20-1,2-2-9 3,2 3-7-2,2-3-11 1,7 0-14-1,0-3-14 1,5 4-11 0,3-3-22-1,0 2-61-1,-2-1-99 0,6 0-141 3,-7 2-186-5,3 2-291 4,-2 1-215-1,-4 1 72-1,-2 1 205 1,-4-3 260 0,-3 3 274 0</inkml:trace>
    </iact:actionData>
  </iact:action>
  <iact:action type="add" startTime="31756">
    <iact:property name="dataType"/>
    <iact:actionData xml:id="d16">
      <inkml:trace xmlns:inkml="http://www.w3.org/2003/InkML" xml:id="stk16" contextRef="#ctx0" brushRef="#br0">23715 5295 51 0,'-3'7'356'6,"3"-7"279"-1,-3 9 219 0,3-9 181 0,0 0-481 0,8-2-230 0,3-6-98 0,7-4-12 0,7-5 15 0,3 0-2 1,6-7-19-1,11-1-35-1,1-5-27 1,10-1-16 1,4-5-18-2,4-2 3 1,3-3 0 1,5-4 0-1,-1 0 2 0,4-3 4 2,2 0-5-3,1 1 0 0,-2-4 13 2,3 1-2 0,-1-1 5-1,1 1 8 0,-5-3-4 1,1 3-11-1,-1-1-10 0,-7 0-19 1,-3 7-26-1,-1 0-24 0,-8 2-21 1,-4 4-27-1,-5 6-27 1,-7 2-56-2,-5 5-75 3,-4 3-98-3,-2 4-114 1,-8 4-123 0,-5 4-137 0,-1 1-166 0,-6 3-296 0,2 1-74 0,-6 8 163 0,-6 0 267 0,-5 4 301 0,-9 0 292 1</inkml:trace>
    </iact:actionData>
  </iact:action>
  <iact:action type="add" startTime="37963">
    <iact:property name="dataType"/>
    <iact:actionData xml:id="d17">
      <inkml:trace xmlns:inkml="http://www.w3.org/2003/InkML" xml:id="stk17" contextRef="#ctx0" brushRef="#br0">2707 6288 1 0,'28'0'112'4,"-2"-3"129"2,4-4 103-1,-2-3 102 0,3 0-151 0,5-2-106 0,3 1-26 1,1-2-27-1,8 3-28-1,-3-3-25 1,4 2-21 1,-1 1-16-3,2-3-3 4,1 3 3-2,-4 1 1 1,3 0 5-1,-4 2-5 0,-1-1 11 1,2-1-10-2,3 4 4 4,-1-1-20-5,5 4 7 0,0-2-37 3,5 0 14-1,1 1-32 0,6 3-1 1,0-1 7-2,-3 1 15 1,-5 0-6 0,-1 0 19 0,4 0 17 1,0 0-25-2,5 1 0 2,-1 2-5-1,-1-3-9 0,3 2-10 0,-2 0 5 0,0-2 2 0,-1 3-1 0,3-2 0 0,-2 1-4 1,1 2-1-2,2 0 0 4,0-1 4-2,1 0 4-4,-1 0 3 3,0 2 5 0,0-1 1 2,2 0 0-2,-3 1-1-2,5 0-4 2,1 1 1 0,1 0 0 1,-1 1 2-1,2-1-1 2,-2 2 5-1,3 1 1-2,1-4-3 1,1 5-4 0,1-4-1-1,-3 4-1 0,5-3 0 1,-2 3 5 2,0-4 4-3,3 2 1 4,-3-2 2-4,5 3-3-1,0-3 0 2,0 0 3 0,5-1 0 0,-6 2 4 0,2-4 2 2,2 1 5-3,0 1-4 1,2-2 4 1,-1-1 1-2,3 0 0 1,-2 0 3 0,1 0 0 1,1-2 3-2,1 0-5 1,2-2 0 2,0 2-6-3,-1-2 1 1,3 2-3 0,-2-2 1 0,3 2-2 0,3-2-2 0,1 2-5 0,1-2-3 0,2 2-2 1,-1-1-3 1,0-2 2-3,0 3-3 0,3-2 0 4,-1 1 2-3,3 1 0-1,2-3 0 1,-4 0 2-1,6-2-4 1,-1 1-3 4,6 2-1-4,-1-2 3 0,3 1 2 0,3-2 3 2,5 4 3 0,1-2 2 0,7 1-2-1,2 1 1 0,-3-2-1-1,0 1-2 0,-7 2 3 0,-6 0-5 0,-5 0 0 0,-4 0-2 1,-1 0 0-2,-1 0-1 3,1 0 1-3,-2 0 2 1,-1 0 5 1,3 0-1-2,-2-1-3 1,3 1-1 0,-1 0-1 1,-3 0-2-2,2-3 5 3,1 3-4-3,-2 0-1 3,2 0-1-2,-2 0-1-2,-1 0-2 3,0 0 2 0,-2 0 1 1,2 0 1-5,0 0 1 5,-3 0-2-1,2 0 6-4,-1 0-3 5,-3 0 0-1,1 0-1-1,2 0 2-2,-3 0 0 3,2 0 4-2,0 0 0 0,-3 0-3 2,2 0 1-1,0 3-1 0,1-2-1 0,0-1 5 0,0 2-2 0,-1-2 1 0,0 3-3 0,4-2-1 0,3 1 1 2,-4 1 3-3,1-3-1 1,3 1-1 0,-2-1-3 1,2 2-2-2,-2-2 0 2,3 3 4-1,-3-3 1-1,1 0 4 1,0-3 9 2,2 3 8-3,3-2 6 1,-3 2 2 0,4-1-1 0,0 1-6 1,2-3-7-2,0 1-6 1,3-2 0 1,0 2-5 2,-5-2-2-3,6 3-4-1,-1-1 1 2,-2-3 0-3,3 4-1 1,-1-1 0 4,1-1 2-2,-1-1 0-3,4 2 3 3,-4 1 0-2,-2 1 2 0,3-3-1 3,-4 3-3-2,4 0-3 0,-2 0-2-1,-5 0 0 1,5 3 0-1,-1-3 0 1,1 1 0 3,-5 1 6-4,2 2 0 0,1-4-1 4,-5 3 1-3,2-1-1-3,-1 1 1 3,1 0-2 0,-6 0 2 1,8 0-2-2,-7 0 2 2,5 0-1-2,-3-2 3 2,1 1-1-1,2-2-1 0,-3 0 0 0,3 0 0 0,1-2 9 0,-2-2 13 0,3 2 16 0,-3-2 22 0,4 1 13 0,2-2 7 1,-5-1-5-1,-2-1-13 0,-4 1-19 0,3 2-17 0,-4-2-13 1,0-1-7-1,-7 2-9-1,-1-1-3 1,-1 0-3 0,-7 0 2 4,2 2 1-2,-6-1 2-5,-2-1 1 3,-7 0-9 0,-9 2-11 0,-1-2-30-1,-6 1-56 0,-4-1-61 3,-5 3-69-3,-4 1-95 3,-5 0-105-3,-3 2-164 1,-2 0-85 0,-9 4 74-2,0-1 155 2,-6-3 178 0,-7 0 183 0</inkml:trace>
    </iact:actionData>
  </iact:action>
  <iact:action type="add" startTime="44990">
    <iact:property name="dataType"/>
    <iact:actionData xml:id="d18">
      <inkml:trace xmlns:inkml="http://www.w3.org/2003/InkML" xml:id="stk18" contextRef="#ctx0" brushRef="#br0">3612 8511 34 0,'11'-6'242'3,"-4"-3"158"3,1-2 125 0,-2 1 112-2,2-4-394 0,3 4-122 1,1 1-49 1,3-3-25-1,1 2-29 0,5 3-19 2,-2 1-10-3,7-1-5 1,-2 3-3 0,1 1 2 0,1 0 2-1,3 2-1 2,1-1 0-1,0 4 0 0,3-2 2 1,2 4 1 0,3-1 4-2,2 1 6 1,4 3 1-1,2-1 3 2,3 4 10 2,5-2 0-3,3 4-4-3,0 0 6 5,7 2 4-3,2 0-18 2,2-1 4-2,3-2-12 1,3-3-2 0,0 0-2 2,8 0 5 0,5-2 9-2,3 0 33-1,6-3 15-1,4 0 33 3,-1-1 24-2,9-4 2 1,0-1 3 0,11 2 14 0,-2-4-14 0,6 0-10 1,7 1-12-1,4-1-12 0,-3 2-32 0,8-1-8 0,1 0 1 0,2 2 2 0,1 0 0 0,3 0-4 1,-4 0-4-1,6 2-10 2,-1-2-6-2,2 0-6 0,-3 2-3 1,3 0-9-3,0 0 4 3,0-1 0-2,2-2 2 2,-2 1-3 0,0 1 3-1,-3-2 1-2,3 0 0 4,-5 0-3-2,-2-3-4-1,-3 3-6 2,-5-3-10-2,-5 1-16 1,-6-1-23 0,-4 0-26 1,-4 1-24 1,-6-2-22-1,-5 0-12 0,-7 1-12 2,-7-1-29-2,-11 0-48-2,-10 1-116 0,-7 3-173 4,-4-4-27-2,-10 3 85 0,-5-5 133 2,-10-6 164-2</inkml:trace>
    </iact:actionData>
  </iact:action>
  <iact:action type="add" startTime="46024">
    <iact:property name="dataType"/>
    <iact:actionData xml:id="d19">
      <inkml:trace xmlns:inkml="http://www.w3.org/2003/InkML" xml:id="stk19" contextRef="#ctx0" brushRef="#br0">4564 7517 6 0,'51'5'129'5,"2"-5"103"0,3-2 106 1,4-5 117-3,1 1-197 2,5 3-40 1,5-3-4-1,1 0-41 1,8 1-46-1,2 2-42 0,-1-1-30 0,7 4-16 0,1 0-15 0,5 0-8 0,3 2-4 1,5 0-4-2,2 1-1 1,0-3 4 4,6 5-5-4,4-4 1-3,2 4 11 3,4-5 3 3,6 2-5-2,2-2-1-3,2 0-7 0,4 0-10 2,2 0-2 0,6 0 6 4,-1 0 6-4,7 0 7-1,0 0 6-1,8 0 4 3,0 1-4-2,4-1 2 1,-2 5 0 0,9-1-2 0,-1-3-4 0,8 4 7 1,-1-4 4 0,6 2 8-2,3-3 0 1,1 0 7 0,-2 0 3 0,6 0-14 1,7 2-6 0,7-1-9 5,15 1-6-7,11 1 0 3,9-3 1-1,-1 2-3-2,-6-1 8 1,-6-1-11 1,-7 0-5-2,-5 0 4 0,0 3-5 2,5-3-4-2,-5 0 10 1,4 2-4 1,0-2-4-2,3 1 11 4,-3 2-7 2,4-1-1-10,1 2 9 3,4-3-8 2,-3 4-4 0,2-4 2 0,1 4-3 0,-3-2-2 0,4 2 4 0,-4-1 0 1,5-1 9-2,-2 0-7 3,1-2-2-3,0 1 4 1,1 1-4 0,1-2-2 0,3-1 9 0,1 0-5 0,0-1-3 0,1 1-1 0,2-3-2 2,-2 3-1-2,3-2 2-1,-2 1 2 1,5-2 8 0,1 0-3 0,-3-1-3 0,5 1 0 0,-1 0 1 1,0-2-1 1,2-1 4-4,-2 3-1 2,1-6 12 0,-2 3-2 2,1 0 1 0,-2-2 9-6,1 2 3 4,-4-1 2 4,2 1 3-3,2 0-2-3,-4-2-6 0,4 1-7 2,-5 0-4 0,1 1-3 1,-4 2-2-2,-1-2 7 1,3 4 0 2,-5-4 2 0,0 2 9-2,0 2-3-4,-3-2-5 5,-4 2-4-1,2 1-7 0,-4-2-5 0,-4 3-3 1,0 0-1-2,-5-2 4 1,-4 2-4 0,-5-1 0 0,-7 1 5 1,-5-2 3-1,-5-1-5 0,-5 2 2 0,-8-2 0 0,-6 3-2 0,-5-2-9 0,-14 1-3 0,-10-2-19 0,-6 3-38 0,-8 0-50 1,-12 0-56 0,-10 0-69-2,-11 0-87 1,-7 3-122 0,-5-2-135 0,-8 4 37 0,-9-1 115-2,-6-2 153 3,-8-7 164-1</inkml:trace>
    </iact:actionData>
  </iact:action>
  <iact:action type="add" startTime="53088">
    <iact:property name="dataType"/>
    <iact:actionData xml:id="d20">
      <inkml:trace xmlns:inkml="http://www.w3.org/2003/InkML" xml:id="stk20" contextRef="#ctx0" brushRef="#br0">2097 9873 40 0,'-6'-6'309'4,"-4"-4"229"3,3-4 194-2,-4-4 173 1,7 4-434-1,0 1-228 1,1 3-114-1,3 10-80 0,5-10-64 1,1 4-45-1,5 2-20 0,-1 0 0 1,5 4 10-1,3 0 9 1,-1 0 11-1,5 4 9 1,3 0 1-1,2 2 3 1,0 3 3 0,3 2 3-2,2 2 4 2,3 1 2-1,5 4 1 0,6 2-1-1,2 2 3 2,1 2 2-1,5 0 6 0,0 0 6 0,8-2 5 0,-1-1 0 0,3 2-1 0,5-5-1 1,2-1 5-2,7 1 8 2,1-5 19-1,5 1 17 0,3-2 21 0,0-2 13 0,7 1 9 0,3-4 2 0,1 0-4 0,5-1-5 0,3-1-4 1,4-1-8-1,2 0-9 0,1-2-11 0,4-2-11 0,5 2-10 0,0-1-2 1,6-2-4-2,-1 1-8 2,5-2-1-1,4-3-2 0,-1 2-1 1,6-5-3-1,-2 0 3-1,0-3-1 3,5 0 1-2,-4-1-2-2,2-1-5 2,0-2 3 0,4 1 3 0,-4 1 0 1,2-4-5 2,5-1 3-4,-6 1-1 1,3-1 3-2,2 0-3 2,-2-2-2 0,0 3-1 0,-3-2-2 0,2-2-1 2,-5 1-5 0,0 1 2-4,-7 1 1 2,-1-4 2 0,-5 0-4-1,0-2 1 1,-8-2-2 0,-3 2-5 0,-4 1-1 2,-4-4 3-3,-7 3 3 1,-7-2 1 1,-5-2 6-2,-4 0-1 1,-6 1 2 0,-4-6 6 0,-8 1 4 1,-7 0 7-2,-5-4 4 3,-5 2 5-3,-7-2 9 1,-8 0 7 0,-6 2 9 1,-6-1 7-2,-8 1 0 2,-5 0-8-1,-8 1-13 1,-4-3-21-1,-5 2-23 0,-8 0-22 0,-4 1-22 0,-9-1-17 1,-4 2-8-1,-8 1-5 0,-5 1-3 0,-10 1 10-1,-4 0 13 1,-6 2 9 0,-9 3 10 0,-5-2 6 6,-4 2 6-10,-6 3 4 4,-5-2 2-2,-3 0 6 4,-7 3 6-2,-1-2 1 0,-6 7 0 1,-8-3-1 0,0 3 3-4,-6 4 1 3,-1-1-1 0,-5 2 3 0,-4 0-1 1,-2 3 1-2,-1-2-5 3,-4 3 7-3,-1 0 1 2,-3 3 3-2,-4 0-4 1,-1 1 4 0,-3 4 2 0,-4 1 4 0,-1 0-5 1,2 5 8-1,-7-1 4 0,3 2-1 0,-3 1-9 1,-3 0 2-2,2 4 1 1,-1-2-2 0,-1-2-6 0,-4 2 1 2,2 0 2-3,1 0-1 3,-1 2-6-2,-1-3 0-2,2 5 0 2,2 1-1 2,0 1-10-2,4 3 4-2,-2 3 2 4,5 1 5-2,1 5-4-1,1 1 7 2,5 8 0-1,1-1 0-1,3 9-9 1,9 2 2 0,0 9 0 1,2 3 3-1,6 8-4 1,7 7 6-2,2 3 1 2,13 5 0 0,4-1-4-1,16 4-21 0,12 0-42 0,16 0-50 0,19 1-62 1,13-4-62-1,21 1-72-1,21-7-127 1,15-2-116 1,20-7 45-2,10-8 105 2,12-5 147-1,5-12 159-1</inkml:trace>
    </iact:actionData>
  </iact:action>
  <iact:action type="add" startTime="71485">
    <iact:property name="dataType"/>
    <iact:actionData xml:id="d21">
      <inkml:trace xmlns:inkml="http://www.w3.org/2003/InkML" xml:id="stk21" contextRef="#ctx0" brushRef="#br0">2159 10329 20 0,'-14'-4'221'5,"1"-4"181"0,-5 8 171 1,3-6 159-1,0-1-303 0,5-1-146 1,-2 1-80-1,2 1-75 1,2 3-58-1,8 3-52 1,0 0-46-1,0 0-46 0,0 0-39 1,0 0-12-1,-9 3 1 0,-2 7 19 1,-2 4 36-1,0 4 37 1,2 6 9 0,-3 6 0-2,-1 2-8 2,2 5-9-1,2 3-16 0,-4 5-5 2,1 3-4-2,-1 6-1 4,-1 3-8-5,-2 2 2-2,-1 6 6 7,-2-3 8-7,1 8 6 5,-2 0 25 0,0 1 17-4,-1 2 17 2,1 2 18-1,3 1 12 1,-2-3 21 0,4 0 8 0,-1 3 5 0,5-1 4 0,0-1 5 0,5-1-20 1,1 1-9-1,1-8-7 0,6-1-9 0,0-10-8 0,3-7-11 0,4-7-9 2,1-5-15-2,2-6-9-1,2-3-27 2,3-3-31-2,0-2-31 1,1-2-18 1,2-4-9 2,7-1 8-5,-1-3 29 1,2-2 25 5,3-2 20-8,-3-3 15 6,3 0 17-3,2-3 5 3,3 1 7-3,3-3 10 1,0 0-1 1,8 0 6-1,-3 0-6 0,3 0 3 1,-1 0-7-1,7 0-1 1,-2 0-5 1,3 0 5-2,1 0 7-1,2 0 5 3,-1-3 9-4,2 3 15 4,2-2 1-3,-1 2-4 0,-2-2-2 2,2 2-1-2,-2 0-11 3,1 2 1-3,-2 0 3 0,4 1-1 3,-4 6-4-2,3-4 0-1,1 5-3 0,-1 1-1 4,2 1-3-2,-2-3 8-1,1 3 4-1,-1 0-1 0,2 0-3 0,-2-1-1 1,3 5-3 0,4-5 0 0,2 2 1 0,2-3 9 0,-6 2-4 2,-2-2-17-3,-3-4-13 1,1 2 23 0,6-2-18 0,5 0-3 0,8-2 25 0,-3 0 17 0,-2-2 6 0,3-1 8 0,-1-1 20 2,-2-1 4-3,2 1 3 1,-2-2-28 0,2 0 5 0,-1 0-10 0,-1 2-11 0,3-2-9 0,0 2-2 0,-1 0 0 2,1-2-3-3,0 2-1 3,0 0-3-2,2 0-3-2,1 0 0 2,3-2 2 3,0 2 4-4,1 0 1-1,3-1 3 4,-3-4-5-1,4 1-6-1,4 2-2-1,-1-2 1 0,3 2-1 2,3-4 3-2,-1 2 1 1,6 1 1 2,-3-3-5-2,6 0-2 0,1-3-2-1,-1 5 3 1,0-6-2 3,4 4 0-5,-1 3-4 1,6-2 0 2,-1 0-3-2,0 1-3 2,5-3 1-2,-6 7 1 4,8-5 2-3,-2 5 0-2,1-2 2 2,0 1 1 0,1-2 4 0,3 1-4 0,0 2 2 0,3-1 0 0,-1 1 0 0,3-3 0 0,2 1 1 2,-1 1-1-3,2-2 0 2,-2 2-2-2,1-2 0 1,3 3 0 1,4-2-1 2,6 1-2-2,4-1-1 0,5-1-2-1,7 1 4 2,4-2 6-1,6 1 6 0,4-2-1-1,-5 1 6 0,-5-2 2 0,-8 0-2 0,-1 1-4 0,-2-1 4 0,-2-2 6 0,-1 0 6 1,3 2 1 2,-1-2 6-3,2 0 4-3,0 1 6 5,2-2-6-2,0 1 4-2,4 1 4 4,-1-4-2-1,4 4-10-2,-5-4-1 0,4 4-3 1,3-4 0 0,-3 4-5 1,1 0 2 0,-1-3 0-1,1 5-5-1,1-3-7 1,-4 2 4 0,2 0 3 0,2 2 1 0,-3-2-7 0,4 3 2 1,-1-2-5-2,-4 1-5 2,1 1-8-1,-1 0 2 0,2 0 2 0,-5-2 3 0,4 1 0 0,-5 1 8 1,4-2 13-2,-4 2 10 2,-1-4 5-1,2 4 11 0,1-1 6 0,0-2-4 0,0 2-11 0,-2 1-4 0,0-4-7 0,0 3-8 1,-2-1-10-1,1 4 2 1,-2-2-6-1,0 0-5-1,-1 2-7 1,-1-2 2 1,-1 0-1-3,-1 3 0 4,-1-3-1-2,2 1 0 0,-2 1 1 1,-1-3 2-1,-1 4-1-1,-2 0-1 5,-3 4 4-5,-4-3 1-2,-1 1-5 3,0 1-2 3,-6-3 1-3,1 6-1 1,-5-2-2 3,1 0 2-9,-3 1 1 4,-3-1 1 1,-4 3-2-1,-2-4-1 1,-3 2 1 0,3 1-3 2,-5 0 3-3,2 1-5 2,-4-4-2-2,-1 4 1 1,0-2-4 0,-2 0 0 0,-4-2 3 0,-1 0 3 0,0-2-2 1,-7-1 2 0,2 0 4-1,-1 0 1-1,-2-1 1 2,4-4 2-2,-4 1-1 1,0 1-2 0,1-3 0 2,-1 0 1-3,3 0 1 1,-1-3 4 4,-4 3 1-6,2-2-2 1,-3-2-5 2,-3 3-2 0,2-6-7-4,-3 3-1 7,0 0-1-5,0-5 2 1,1 0-2-2,-1-3 3 5,-2-3-3-4,5 1 4 1,-2-4 2-2,2-3 2 4,-3 0 2-1,0-2 4-1,0-1 0 1,-3-2 0-4,-2-4-1 4,0 2 1-2,0-2 1 2,2-1 1-1,0-3-2-1,-1 3-5 2,-4-3-11 0,1 2-11-2,-7-2-11 1,1 1-6 0,-5-1 1 0,-3 1 6 0,-1-6 8 0,-2 4 10 0,-1-4 9 1,-6-1 4-1,-4 1 5 0,-1-1 8 1,-4 1 0-1,-5-1 0-1,-3 2 3 1,-1 3-1 1,-3 1 0-1,-3 0 4-1,-5 5 1 1,1-3 5 2,-5 1-1 4,-6 4-2-10,-1-1-3 5,-3 5-1-3,-5 2-7 0,-3-2-7 6,-3 4-15-7,-9-2-12 3,-6 6-17 0,-4-3-7 0,-8 2-6 0,-9 3 4 7,-13-1 7-11,-6 2 9 7,-11 1 9-7,-13 2 9 3,-6 0 7 1,-8 0 5-1,-11 3-1 9,-6 0 3-12,-6 3 8 2,-12-2 5 1,-2 4 3 2,-7-2 7-2,-5 1 4 1,-7 5-2 3,-4-4-7-3,-5 4 1-3,-5 2-2 5,-5-2-1-3,-5 1-6 2,-6 1 1-2,1-2 3 1,-8 2-6 0,-4-1-5 0,-3-2 7 0,0 1-4 0,-8 0-2 1,-1 1 5-1,-1-3-3 0,-8 4-4 0,3-3 6 0,-5-1-3 0,0-1-3 2,0 0 6-4,-5 0-4 2,0-1-1 1,1-4 8-1,-1 4-5 0,-3-3 0 7,1 2 5-11,-1 0-2 1,-1-3-2 3,-2 6 4 2,0-3-4-2,1 0-4 1,0 0-4-1,-4 1 0-1,-1-4 1 2,-3 4 1-2,1-4 0 0,2 1 10 1,-5 1-5 0,5-2 0 8,1 3 0-12,-1-5 4 2,2 2 8 1,4-1 6 1,-3 0 9 0,5 0 11 0,3-3-5 0,0 6-7 1,2-3-2-2,-1 2-14 5,1 2-15-6,-2 0-18 2,3 1-30 1,-3 2-16 1,1 2-9-4,3-2-8 0,1 1 7 2,0-2 22 0,5 4 4 0,1-4 10 0,-1 2 18 0,3-2 1 1,4 3 3 0,-1-2 14-2,-2 2-2 1,5 0-2 0,-2 0 12 0,-1 0-2 2,-9 2 3 2,-8-3 22-3,-7 2 20-1,-3-4 15-1,2 1 19 2,10-1 6-2,8 5-8 2,8-3-11-2,9 2-22 1,3 2-12 0,6 2-11 5,2 0-11-7,-2 1-7 0,8 2 5 4,-2 1-1-3,5-2-1 5,-1 0 2-9,5-3 0 5,-4 3-10 1,1 1-2-2,3-1 2 1,4 1 0 1,-2 4-10-1,5 0-5 0,-2 3-16 0,1 2-23 3,0-1-22 1,0 4-3-8,3-1 1 2,-5 1 12 3,4 1 14-1,-3 3 19-1,3-1 10 1,-4-2 7 0,1 5 9 1,0-5 8-2,-2 0 9 2,2-3 8-2,-3-4 15 2,6 2 24-2,-2-5 24 1,1 0 21 1,2-7 17-1,5-1 14 0,-1 0 3 0,4-3-13 0,2-3-20 0,-2 0-20 1,5-2-25-2,2 1-24 1,1 2-23 0,5 3-51 2,0 6-102-3,0 3-128 2,3 6-176-1,-2 9-194 0,2 6-147 0,1 10 79 0,2 5 173 0,3 2 211 0,4 3 191 0</inkml:trace>
    </iact:actionData>
  </iact:action>
  <iact:action type="add" startTime="90802">
    <iact:property name="dataType"/>
    <iact:actionData xml:id="d22">
      <inkml:trace xmlns:inkml="http://www.w3.org/2003/InkML" xml:id="stk22" contextRef="#ctx0" brushRef="#br0">21290 14999 38 0,'2'4'291'4,"0"-6"216"0,4 0 193 2,-6-4 156-1,1 3-453-1,2-2-242 1,-3 5-127 0,6 0-82-1,-4 0-36 1,5 5 5 0,1-2 31 2,5 3 24-4,-1 2 13 1,3 2-1 0,3 0-6 2,3 0-9-2,0 0-9 1,1 1-2 1,0 0 7-1,5-1 9-1,0-4 14 4,-2 2 10-5,5-4 13 1,1 2 7 2,1-5 7-3,2 4 6 1,1-2 1 1,1 2-6 1,2 1-5-3,2-2 1 2,-1-1 2 0,4 3 6 1,-1-1 10-3,-1 4 18 2,3-4 8 0,-2 4 11 0,2 0 7-1,1 1 7 2,-3 0-4 1,5 3-6-1,2-2-7-5,1 2-8 5,2-4-10 0,6 2-7-2,-1 0-4 1,4-3-7-3,2 2 0 3,3-3-5 0,-1 2-4-1,6-3-4 1,0 0-5 0,-1-3-2 0,5 2 1 0,3-4 2-1,-2 4 0 1,4-4 3 0,-1 2 5 1,3-2 0-3,-2-1 6 4,2-1 6-2,2-2 5 0,6 2 0 3,-1-1-3-8,3-2 0 4,3-1-3 3,3-1-1-3,2 0 1 1,6 0-2-2,1-1-5 2,1-1 0-1,2 0-1 1,2 0-2 0,-1 0 3 0,1-2-7-1,0 3-10 2,0 1-9-2,-6-3-8 1,0 3-3-1,0-2 8 4,-5 2 1-3,-1 0 1 2,-2 0-4-6,-2 2-4 4,-2 1 1 0,0-2 3-2,-1 4-1 1,-3-2-2 1,-1 3-2 0,-8-2-2 0,-2 1-4 0,-3-2 6-1,-6 1 7 1,-3-2 4 0,-7 3 3-1,-3-4 3 1,-2 2-7 4,-6-2-9-6,-2 1-49 2,-5 2-77 1,-8-2-106-3,-1 3-127 1,-3-1-203 1,-5 2-332 0,-5 2-39-2,-4-1 134 1,-10-1 215 1,-6-6 262-1,-10-8 243 2</inkml:trace>
    </iact:actionData>
  </iact:action>
  <iact:action type="add" startTime="104935">
    <iact:property name="dataType"/>
    <iact:actionData xml:id="d23">
      <inkml:trace xmlns:inkml="http://www.w3.org/2003/InkML" xml:id="stk23" contextRef="#ctx0" brushRef="#br0">4392 15339 44 0,'8'-23'333'4,"-5"2"275"2,-6-5 247-1,2 0 220 0,-1 0-435 0,-3 4-233 1,2 0-150-1,-1-1-100 0,4 3-66 0,0-1-51 0,0 2-29-1,0 2-12 2,0-1 2-1,-3 2 6 0,3 0-1-1,-2 2-8 2,-7 0-18 0,3 0-55-2,-7 5-84 1,-3-2-87 1,-3 4-84-1,-3 1-74 0,-3 3-69 0,-2 3-75 0,-7 4-32 0,-2 2 6 0,-3 0 81 1,-5 2 145 0,-1-2 165-3,-4 0 132 1,-4 0 67 1,1-3 56 0,-7 2 63 2,2-1 68-1,-3 0 15-2,-1-3 14-1,-3 2 18 4,0-1 20-2,0-2-7-1,-4 0-24 1,-3 0-15 2,-3 0-18-2,-1 1-28-2,-2 3-28 2,-1-1-20 2,2 0-12-2,-2 5-10-1,-1 1-11 0,0 1-26 1,-5 4-21 1,5 4-16-1,1 2-22 1,-1-2-15-1,5 6-5 1,2 2-2-2,2 0 0 2,1 4-4 1,2 0-1-4,1 3 2 3,1 3-1-1,-2 4-4 1,1 3 3 1,2 4 3-2,5-3-2 0,2 7 4 4,4-2 5-9,3 2-3 4,7 1-7 3,3 2-4-1,7-5-10-2,6 3-4 2,1-1 1-2,10 1 1 1,3-1-1-1,7 1 6 2,10 2 3-1,1-6 0 0,9 2 7 0,6-2 8 0,3-1 2 0,9 0 8 0,5-4 5 0,8-3 0 1,4-2 1 0,6-5 6-2,9-3-6 1,7-6 2 1,5-3 9-1,6-4 21 4,4-6 21-2,9-5 29-7,1-9 19 5,12-4 11 4,8-6-20-1,3-5-23-7,3-3-28 4,-1-2-22 1,5-4-18 0,-3 3-4-4,3-8-11 2,-5-1-28 1,2 1-49 0,-4-3-68 0,0 5-78 1,-5 0-86 0,-3 6-107-2,-3 5-113 1,-4 1-71-1,-6 5 75 1,-2 2 135 0,-8 4 165 4,-3 1 150-5</inkml:trace>
    </iact:actionData>
  </iact:action>
  <iact:action type="add" startTime="106698">
    <iact:property name="dataType"/>
    <iact:actionData xml:id="d24">
      <inkml:trace xmlns:inkml="http://www.w3.org/2003/InkML" xml:id="stk24" contextRef="#ctx0" brushRef="#br0">8370 15141 22 0,'-15'-5'235'5,"-2"-3"214"0,4-7 194 0,1 5 174 0,2-3-308 1,4 3-160-1,3 3-126 0,3 7-100 0,0 0-79 0,3-9-73-1,1 3-41 2,8 3-18-1,-2-2 13 2,7 2 17-3,5 3 18 1,3 0 10 2,3 3 10-2,9 4 6 0,0 3 2-1,6 2 3 1,2 2 0-1,7 10 2 1,2 0-3 0,5 5 1 1,4 4 4 2,-2 3 2-5,6 4 5 1,-3 2 5 4,2-1 0-6,1 2 0 5,0-5 2-4,0 1-2 5,0-7 6-2,-1-3 2-4,0-4 5 6,-2-3 3-6,-2-4 0 6,-2-3 0-3,-6-3-2-1,2-2-10-1,-1 1-24 4,-4-8-36-2,0 2-54-2,-1-4-82 3,-3 2-114 0,0-3-162 0,1 0-138 0,-7-3 32-1,2-1 123 1,-3-1 165-1,-3-7 168 1</inkml:trace>
    </iact:actionData>
  </iact:action>
  <iact:action type="add" startTime="107090">
    <iact:property name="dataType"/>
    <iact:actionData xml:id="d25">
      <inkml:trace xmlns:inkml="http://www.w3.org/2003/InkML" xml:id="stk25" contextRef="#ctx0" brushRef="#br0">10415 14930 35 0,'-19'-15'294'6,"-4"1"229"-1,1-10 200 1,-6 1 180 0,4 3-390 1,2 2-214-3,1 7-117 3,4 1-87-1,-1 6-74 0,-7 4-62-1,1 7-32 1,-8 7-6 0,-6 7 11 2,-4 9 16-6,-5 2 19 4,-5 9 14-1,-1 4 15 1,-1 7 21 0,-5 3 27-1,-8 4 22-1,0 7 22 2,-5 4 20-1,-8 5 4-1,-4 4 2 4,-2 3 5-6,-2 3 3 7,-6-1 13-4,4-4 4 0,-3 2 0-3,3-6-18 3,-2-3-23 0,8-2-37 0,-2-3-25 0,8-2-27 0,3 0-29 1,4-2-64-1,5-6-124 1,2 0-152-2,3-3-173 2,0 2-312-1,7-2-75 0,1-1 140-1,2-5 213 2,0-6 235-1,1-8 236-2</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D3033-2DC4-4141-A3E3-C3C232E11838}" type="datetimeFigureOut">
              <a:rPr lang="en-US" smtClean="0"/>
              <a:t>7/10/2022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3B703-9AC5-4C9A-8ED4-386F166910CE}" type="slidenum">
              <a:rPr lang="en-US" smtClean="0"/>
              <a:t>‹#›</a:t>
            </a:fld>
            <a:endParaRPr lang="en-US"/>
          </a:p>
        </p:txBody>
      </p:sp>
    </p:spTree>
    <p:extLst>
      <p:ext uri="{BB962C8B-B14F-4D97-AF65-F5344CB8AC3E}">
        <p14:creationId xmlns:p14="http://schemas.microsoft.com/office/powerpoint/2010/main" val="387644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3021-C3B3-4CC2-BE78-7274C876EF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0483FC-3010-44AD-9E6B-5DF3375ED4E4}"/>
              </a:ext>
            </a:extLst>
          </p:cNvPr>
          <p:cNvSpPr>
            <a:spLocks noGrp="1"/>
          </p:cNvSpPr>
          <p:nvPr>
            <p:ph type="subTitle" idx="1"/>
          </p:nvPr>
        </p:nvSpPr>
        <p:spPr>
          <a:xfrm>
            <a:off x="1524000" y="3602038"/>
            <a:ext cx="9144000" cy="1655762"/>
          </a:xfrm>
        </p:spPr>
        <p:txBody>
          <a:bodyPr>
            <a:normAutofit/>
          </a:bodyPr>
          <a:lstStyle>
            <a:lvl1pPr marL="0" indent="0" algn="ctr">
              <a:buNone/>
              <a:defRPr sz="4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EB49247-060C-47B0-920C-2F474688F5EB}"/>
              </a:ext>
            </a:extLst>
          </p:cNvPr>
          <p:cNvSpPr>
            <a:spLocks noGrp="1"/>
          </p:cNvSpPr>
          <p:nvPr>
            <p:ph type="dt" sz="half" idx="10"/>
          </p:nvPr>
        </p:nvSpPr>
        <p:spPr/>
        <p:txBody>
          <a:bodyPr/>
          <a:lstStyle/>
          <a:p>
            <a:fld id="{9E18709F-5617-4A43-A8BB-39EB7DB8DA94}" type="datetimeFigureOut">
              <a:rPr lang="en-US" smtClean="0"/>
              <a:t>7/10/2022</a:t>
            </a:fld>
            <a:endParaRPr lang="en-US"/>
          </a:p>
        </p:txBody>
      </p:sp>
      <p:sp>
        <p:nvSpPr>
          <p:cNvPr id="5" name="Footer Placeholder 4">
            <a:extLst>
              <a:ext uri="{FF2B5EF4-FFF2-40B4-BE49-F238E27FC236}">
                <a16:creationId xmlns:a16="http://schemas.microsoft.com/office/drawing/2014/main" id="{12321499-B517-43AF-9615-4D68AD76B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47753-D1EE-4873-A93E-5AA805B2DC83}"/>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39130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FBABD-4A6C-4EBA-AA25-37F50E83AE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370736-EC2E-416E-9F63-3F22E1A454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7D7FD-07A2-4836-8F47-C8FA47B67315}"/>
              </a:ext>
            </a:extLst>
          </p:cNvPr>
          <p:cNvSpPr>
            <a:spLocks noGrp="1"/>
          </p:cNvSpPr>
          <p:nvPr>
            <p:ph type="dt" sz="half" idx="10"/>
          </p:nvPr>
        </p:nvSpPr>
        <p:spPr/>
        <p:txBody>
          <a:bodyPr/>
          <a:lstStyle/>
          <a:p>
            <a:fld id="{9E18709F-5617-4A43-A8BB-39EB7DB8DA94}" type="datetimeFigureOut">
              <a:rPr lang="en-US" smtClean="0"/>
              <a:t>7/10/2022</a:t>
            </a:fld>
            <a:endParaRPr lang="en-US"/>
          </a:p>
        </p:txBody>
      </p:sp>
      <p:sp>
        <p:nvSpPr>
          <p:cNvPr id="5" name="Footer Placeholder 4">
            <a:extLst>
              <a:ext uri="{FF2B5EF4-FFF2-40B4-BE49-F238E27FC236}">
                <a16:creationId xmlns:a16="http://schemas.microsoft.com/office/drawing/2014/main" id="{181304E2-01C8-46BE-A535-F39E3D761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55468-ED75-44FF-8E64-F1B904001FD4}"/>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74699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D48A2C-7F22-426F-A62B-20379A0EC3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EF1D15-5F5E-4B4C-8268-85C0E2DC2B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C6E82-D433-4BA3-9487-92F2B5232788}"/>
              </a:ext>
            </a:extLst>
          </p:cNvPr>
          <p:cNvSpPr>
            <a:spLocks noGrp="1"/>
          </p:cNvSpPr>
          <p:nvPr>
            <p:ph type="dt" sz="half" idx="10"/>
          </p:nvPr>
        </p:nvSpPr>
        <p:spPr/>
        <p:txBody>
          <a:bodyPr/>
          <a:lstStyle/>
          <a:p>
            <a:fld id="{9E18709F-5617-4A43-A8BB-39EB7DB8DA94}" type="datetimeFigureOut">
              <a:rPr lang="en-US" smtClean="0"/>
              <a:t>7/10/2022</a:t>
            </a:fld>
            <a:endParaRPr lang="en-US"/>
          </a:p>
        </p:txBody>
      </p:sp>
      <p:sp>
        <p:nvSpPr>
          <p:cNvPr id="5" name="Footer Placeholder 4">
            <a:extLst>
              <a:ext uri="{FF2B5EF4-FFF2-40B4-BE49-F238E27FC236}">
                <a16:creationId xmlns:a16="http://schemas.microsoft.com/office/drawing/2014/main" id="{627AC5BA-D4F5-4034-9735-3A02F3DAD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64725-05FD-4BC6-95FF-EA998779B866}"/>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8000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DF2CC-9260-42A5-8C04-D45CF30CF60B}"/>
              </a:ext>
            </a:extLst>
          </p:cNvPr>
          <p:cNvSpPr>
            <a:spLocks noGrp="1"/>
          </p:cNvSpPr>
          <p:nvPr>
            <p:ph type="title"/>
          </p:nvPr>
        </p:nvSpPr>
        <p:spPr>
          <a:xfrm>
            <a:off x="478972" y="242661"/>
            <a:ext cx="105980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C9BC8C-BD69-40C2-AB6E-11C6714319BD}"/>
              </a:ext>
            </a:extLst>
          </p:cNvPr>
          <p:cNvSpPr>
            <a:spLocks noGrp="1"/>
          </p:cNvSpPr>
          <p:nvPr>
            <p:ph idx="1"/>
          </p:nvPr>
        </p:nvSpPr>
        <p:spPr>
          <a:xfrm>
            <a:off x="387752" y="1825625"/>
            <a:ext cx="10689220" cy="4351338"/>
          </a:xfrm>
        </p:spPr>
        <p:txBody>
          <a:bodyPr>
            <a:normAutofit/>
          </a:bodyPr>
          <a:lstStyle>
            <a:lvl1pPr>
              <a:defRPr sz="2800">
                <a:latin typeface="Atkinson Hyperlegible" pitchFamily="50" charset="0"/>
              </a:defRPr>
            </a:lvl1pPr>
            <a:lvl2pPr>
              <a:defRPr sz="2800">
                <a:latin typeface="Atkinson Hyperlegible" pitchFamily="50" charset="0"/>
              </a:defRPr>
            </a:lvl2pPr>
            <a:lvl3pPr>
              <a:defRPr sz="2800">
                <a:latin typeface="Atkinson Hyperlegible" pitchFamily="50" charset="0"/>
              </a:defRPr>
            </a:lvl3pPr>
            <a:lvl4pPr>
              <a:defRPr sz="2800">
                <a:latin typeface="Atkinson Hyperlegible" pitchFamily="50" charset="0"/>
              </a:defRPr>
            </a:lvl4pPr>
            <a:lvl5pPr>
              <a:defRPr sz="2800">
                <a:latin typeface="Atkinson Hyperlegible"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41BD90-E74D-45A5-A3EA-CF835382D06E}"/>
              </a:ext>
            </a:extLst>
          </p:cNvPr>
          <p:cNvSpPr>
            <a:spLocks noGrp="1"/>
          </p:cNvSpPr>
          <p:nvPr>
            <p:ph type="dt" sz="half" idx="10"/>
          </p:nvPr>
        </p:nvSpPr>
        <p:spPr/>
        <p:txBody>
          <a:bodyPr/>
          <a:lstStyle/>
          <a:p>
            <a:fld id="{9E18709F-5617-4A43-A8BB-39EB7DB8DA94}" type="datetimeFigureOut">
              <a:rPr lang="en-US" smtClean="0"/>
              <a:t>7/10/2022</a:t>
            </a:fld>
            <a:endParaRPr lang="en-US"/>
          </a:p>
        </p:txBody>
      </p:sp>
      <p:sp>
        <p:nvSpPr>
          <p:cNvPr id="5" name="Footer Placeholder 4">
            <a:extLst>
              <a:ext uri="{FF2B5EF4-FFF2-40B4-BE49-F238E27FC236}">
                <a16:creationId xmlns:a16="http://schemas.microsoft.com/office/drawing/2014/main" id="{EDDD36AB-FC44-48B3-8488-8EFF49AAC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F97AB-1FD4-4722-8E32-548AE7592EE7}"/>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046587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1E3E-6028-45E7-97C3-489D7F697354}"/>
              </a:ext>
            </a:extLst>
          </p:cNvPr>
          <p:cNvSpPr>
            <a:spLocks noGrp="1"/>
          </p:cNvSpPr>
          <p:nvPr>
            <p:ph type="title"/>
          </p:nvPr>
        </p:nvSpPr>
        <p:spPr>
          <a:xfrm>
            <a:off x="831850" y="1709738"/>
            <a:ext cx="10515600" cy="2852737"/>
          </a:xfrm>
        </p:spPr>
        <p:txBody>
          <a:bodyPr anchor="b"/>
          <a:lstStyle>
            <a:lvl1pPr>
              <a:defRPr sz="6000">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B603D0-8E53-4E90-AEE6-636200E117C7}"/>
              </a:ext>
            </a:extLst>
          </p:cNvPr>
          <p:cNvSpPr>
            <a:spLocks noGrp="1"/>
          </p:cNvSpPr>
          <p:nvPr>
            <p:ph type="body" idx="1"/>
          </p:nvPr>
        </p:nvSpPr>
        <p:spPr>
          <a:xfrm>
            <a:off x="831850" y="4589463"/>
            <a:ext cx="10515600" cy="1500187"/>
          </a:xfrm>
        </p:spPr>
        <p:txBody>
          <a:bodyPr>
            <a:normAutofit/>
          </a:bodyPr>
          <a:lstStyle>
            <a:lvl1pPr marL="0" indent="0">
              <a:buNone/>
              <a:defRPr sz="4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1A300F-A8E9-4F19-9E5B-5C2D2614BE33}"/>
              </a:ext>
            </a:extLst>
          </p:cNvPr>
          <p:cNvSpPr>
            <a:spLocks noGrp="1"/>
          </p:cNvSpPr>
          <p:nvPr>
            <p:ph type="dt" sz="half" idx="10"/>
          </p:nvPr>
        </p:nvSpPr>
        <p:spPr/>
        <p:txBody>
          <a:bodyPr/>
          <a:lstStyle/>
          <a:p>
            <a:fld id="{9E18709F-5617-4A43-A8BB-39EB7DB8DA94}" type="datetimeFigureOut">
              <a:rPr lang="en-US" smtClean="0"/>
              <a:t>7/10/2022</a:t>
            </a:fld>
            <a:endParaRPr lang="en-US"/>
          </a:p>
        </p:txBody>
      </p:sp>
      <p:sp>
        <p:nvSpPr>
          <p:cNvPr id="5" name="Footer Placeholder 4">
            <a:extLst>
              <a:ext uri="{FF2B5EF4-FFF2-40B4-BE49-F238E27FC236}">
                <a16:creationId xmlns:a16="http://schemas.microsoft.com/office/drawing/2014/main" id="{5911726A-343E-4072-B96A-99EB3D9CC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E20DB-6EAA-4119-AD1C-B6EF02EEBE5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5751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2B06-6A7C-4FB9-AE96-2B94C1DC6C4F}"/>
              </a:ext>
            </a:extLst>
          </p:cNvPr>
          <p:cNvSpPr>
            <a:spLocks noGrp="1"/>
          </p:cNvSpPr>
          <p:nvPr>
            <p:ph type="title"/>
          </p:nvPr>
        </p:nvSpPr>
        <p:spPr>
          <a:xfrm>
            <a:off x="487136" y="369207"/>
            <a:ext cx="96774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11BC38C-9F53-4768-9EE9-D24613804C83}"/>
              </a:ext>
            </a:extLst>
          </p:cNvPr>
          <p:cNvSpPr>
            <a:spLocks noGrp="1"/>
          </p:cNvSpPr>
          <p:nvPr>
            <p:ph sz="half" idx="1"/>
          </p:nvPr>
        </p:nvSpPr>
        <p:spPr>
          <a:xfrm>
            <a:off x="838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8CE2ACB-41D3-4D45-9D19-4C2E4B875BBB}"/>
              </a:ext>
            </a:extLst>
          </p:cNvPr>
          <p:cNvSpPr>
            <a:spLocks noGrp="1"/>
          </p:cNvSpPr>
          <p:nvPr>
            <p:ph sz="half" idx="2"/>
          </p:nvPr>
        </p:nvSpPr>
        <p:spPr>
          <a:xfrm>
            <a:off x="6172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EE89DC9-646D-4AB8-A1DA-63C92288275B}"/>
              </a:ext>
            </a:extLst>
          </p:cNvPr>
          <p:cNvSpPr>
            <a:spLocks noGrp="1"/>
          </p:cNvSpPr>
          <p:nvPr>
            <p:ph type="dt" sz="half" idx="10"/>
          </p:nvPr>
        </p:nvSpPr>
        <p:spPr/>
        <p:txBody>
          <a:bodyPr/>
          <a:lstStyle/>
          <a:p>
            <a:fld id="{9E18709F-5617-4A43-A8BB-39EB7DB8DA94}" type="datetimeFigureOut">
              <a:rPr lang="en-US" smtClean="0"/>
              <a:t>7/10/2022</a:t>
            </a:fld>
            <a:endParaRPr lang="en-US"/>
          </a:p>
        </p:txBody>
      </p:sp>
      <p:sp>
        <p:nvSpPr>
          <p:cNvPr id="6" name="Footer Placeholder 5">
            <a:extLst>
              <a:ext uri="{FF2B5EF4-FFF2-40B4-BE49-F238E27FC236}">
                <a16:creationId xmlns:a16="http://schemas.microsoft.com/office/drawing/2014/main" id="{58F839C6-C193-4E81-B2FF-B771F1605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C0F4C-45E8-4BBE-AEBE-570F4409F10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21555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21B55-A1A9-44DC-9D31-826C2F131602}"/>
              </a:ext>
            </a:extLst>
          </p:cNvPr>
          <p:cNvSpPr>
            <a:spLocks noGrp="1"/>
          </p:cNvSpPr>
          <p:nvPr>
            <p:ph type="title"/>
          </p:nvPr>
        </p:nvSpPr>
        <p:spPr>
          <a:xfrm>
            <a:off x="444954" y="365125"/>
            <a:ext cx="996451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F1514FF-F85A-4DD8-ADE6-922E65B6E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4D2DBC-F26A-40A8-A6F6-D58010174514}"/>
              </a:ext>
            </a:extLst>
          </p:cNvPr>
          <p:cNvSpPr>
            <a:spLocks noGrp="1"/>
          </p:cNvSpPr>
          <p:nvPr>
            <p:ph sz="half" idx="2"/>
          </p:nvPr>
        </p:nvSpPr>
        <p:spPr>
          <a:xfrm>
            <a:off x="839788" y="2505075"/>
            <a:ext cx="5157787"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43EF9E7-DDAA-43D7-8B01-2BD9F3047A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06D5C9-279C-4441-A4F5-EE2C3A37A398}"/>
              </a:ext>
            </a:extLst>
          </p:cNvPr>
          <p:cNvSpPr>
            <a:spLocks noGrp="1"/>
          </p:cNvSpPr>
          <p:nvPr>
            <p:ph sz="quarter" idx="4"/>
          </p:nvPr>
        </p:nvSpPr>
        <p:spPr>
          <a:xfrm>
            <a:off x="6172200" y="2505075"/>
            <a:ext cx="5183188"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EAFCE15-CF6D-4E1F-8AE3-5F9D58C55FBB}"/>
              </a:ext>
            </a:extLst>
          </p:cNvPr>
          <p:cNvSpPr>
            <a:spLocks noGrp="1"/>
          </p:cNvSpPr>
          <p:nvPr>
            <p:ph type="dt" sz="half" idx="10"/>
          </p:nvPr>
        </p:nvSpPr>
        <p:spPr/>
        <p:txBody>
          <a:bodyPr/>
          <a:lstStyle/>
          <a:p>
            <a:fld id="{9E18709F-5617-4A43-A8BB-39EB7DB8DA94}" type="datetimeFigureOut">
              <a:rPr lang="en-US" smtClean="0"/>
              <a:t>7/10/2022</a:t>
            </a:fld>
            <a:endParaRPr lang="en-US"/>
          </a:p>
        </p:txBody>
      </p:sp>
      <p:sp>
        <p:nvSpPr>
          <p:cNvPr id="8" name="Footer Placeholder 7">
            <a:extLst>
              <a:ext uri="{FF2B5EF4-FFF2-40B4-BE49-F238E27FC236}">
                <a16:creationId xmlns:a16="http://schemas.microsoft.com/office/drawing/2014/main" id="{5D06A5D4-3452-47B4-BE7C-2F8E3A9BF4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C8B4BF-BDFC-493D-80DA-E83F2FC0405D}"/>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204709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0391F-37C5-432E-8E1C-770E0527BB9D}"/>
              </a:ext>
            </a:extLst>
          </p:cNvPr>
          <p:cNvSpPr>
            <a:spLocks noGrp="1"/>
          </p:cNvSpPr>
          <p:nvPr>
            <p:ph type="title"/>
          </p:nvPr>
        </p:nvSpPr>
        <p:spPr>
          <a:xfrm>
            <a:off x="808264" y="365125"/>
            <a:ext cx="954405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7C27445-1815-4F74-8FA2-59957163AF85}"/>
              </a:ext>
            </a:extLst>
          </p:cNvPr>
          <p:cNvSpPr>
            <a:spLocks noGrp="1"/>
          </p:cNvSpPr>
          <p:nvPr>
            <p:ph type="dt" sz="half" idx="10"/>
          </p:nvPr>
        </p:nvSpPr>
        <p:spPr/>
        <p:txBody>
          <a:bodyPr/>
          <a:lstStyle/>
          <a:p>
            <a:fld id="{9E18709F-5617-4A43-A8BB-39EB7DB8DA94}" type="datetimeFigureOut">
              <a:rPr lang="en-US" smtClean="0"/>
              <a:t>7/10/2022</a:t>
            </a:fld>
            <a:endParaRPr lang="en-US"/>
          </a:p>
        </p:txBody>
      </p:sp>
      <p:sp>
        <p:nvSpPr>
          <p:cNvPr id="4" name="Footer Placeholder 3">
            <a:extLst>
              <a:ext uri="{FF2B5EF4-FFF2-40B4-BE49-F238E27FC236}">
                <a16:creationId xmlns:a16="http://schemas.microsoft.com/office/drawing/2014/main" id="{F5138088-54BE-4CB7-9FA1-012869CC66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BB5BB-2E3C-42B4-93AC-2C10D0FCF4AA}"/>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414937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31BC7-637B-442F-824A-210DA8C20843}"/>
              </a:ext>
            </a:extLst>
          </p:cNvPr>
          <p:cNvSpPr>
            <a:spLocks noGrp="1"/>
          </p:cNvSpPr>
          <p:nvPr>
            <p:ph type="dt" sz="half" idx="10"/>
          </p:nvPr>
        </p:nvSpPr>
        <p:spPr/>
        <p:txBody>
          <a:bodyPr/>
          <a:lstStyle/>
          <a:p>
            <a:fld id="{9E18709F-5617-4A43-A8BB-39EB7DB8DA94}" type="datetimeFigureOut">
              <a:rPr lang="en-US" smtClean="0"/>
              <a:t>7/10/2022</a:t>
            </a:fld>
            <a:endParaRPr lang="en-US"/>
          </a:p>
        </p:txBody>
      </p:sp>
      <p:sp>
        <p:nvSpPr>
          <p:cNvPr id="3" name="Footer Placeholder 2">
            <a:extLst>
              <a:ext uri="{FF2B5EF4-FFF2-40B4-BE49-F238E27FC236}">
                <a16:creationId xmlns:a16="http://schemas.microsoft.com/office/drawing/2014/main" id="{71755274-52E7-474F-BA7B-ACD5E9C737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BC2351-8CC8-4A30-980B-A2D349886D79}"/>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257531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A174-79D5-4DC6-8531-180E5A697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00A7D0-FA5C-4986-B68B-F8DCF362C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C8D403-827D-436C-B110-D36F4F86F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29720-F7B7-46AE-8741-03FFEC4792BF}"/>
              </a:ext>
            </a:extLst>
          </p:cNvPr>
          <p:cNvSpPr>
            <a:spLocks noGrp="1"/>
          </p:cNvSpPr>
          <p:nvPr>
            <p:ph type="dt" sz="half" idx="10"/>
          </p:nvPr>
        </p:nvSpPr>
        <p:spPr/>
        <p:txBody>
          <a:bodyPr/>
          <a:lstStyle/>
          <a:p>
            <a:fld id="{9E18709F-5617-4A43-A8BB-39EB7DB8DA94}" type="datetimeFigureOut">
              <a:rPr lang="en-US" smtClean="0"/>
              <a:t>7/10/2022</a:t>
            </a:fld>
            <a:endParaRPr lang="en-US"/>
          </a:p>
        </p:txBody>
      </p:sp>
      <p:sp>
        <p:nvSpPr>
          <p:cNvPr id="6" name="Footer Placeholder 5">
            <a:extLst>
              <a:ext uri="{FF2B5EF4-FFF2-40B4-BE49-F238E27FC236}">
                <a16:creationId xmlns:a16="http://schemas.microsoft.com/office/drawing/2014/main" id="{D2B41D49-2DF8-41A3-B966-237FD4CF1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EC6F5-3D39-44B1-8C51-E90A83D48ABB}"/>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1456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C610-2F05-466A-B268-24C7D9A5A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1489F0-8219-4971-BCF0-2327C3646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DE50B22-232C-464D-B561-12C81578A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BA121B-8CDC-4A44-9F1F-7FD70CF1C9D1}"/>
              </a:ext>
            </a:extLst>
          </p:cNvPr>
          <p:cNvSpPr>
            <a:spLocks noGrp="1"/>
          </p:cNvSpPr>
          <p:nvPr>
            <p:ph type="dt" sz="half" idx="10"/>
          </p:nvPr>
        </p:nvSpPr>
        <p:spPr/>
        <p:txBody>
          <a:bodyPr/>
          <a:lstStyle/>
          <a:p>
            <a:fld id="{9E18709F-5617-4A43-A8BB-39EB7DB8DA94}" type="datetimeFigureOut">
              <a:rPr lang="en-US" smtClean="0"/>
              <a:t>7/10/2022</a:t>
            </a:fld>
            <a:endParaRPr lang="en-US"/>
          </a:p>
        </p:txBody>
      </p:sp>
      <p:sp>
        <p:nvSpPr>
          <p:cNvPr id="6" name="Footer Placeholder 5">
            <a:extLst>
              <a:ext uri="{FF2B5EF4-FFF2-40B4-BE49-F238E27FC236}">
                <a16:creationId xmlns:a16="http://schemas.microsoft.com/office/drawing/2014/main" id="{0FDAB18E-1F34-4074-9BC6-274F283FB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51570-D877-4AF1-972A-AF774112F8C0}"/>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09823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82377-34CE-4831-BE2E-499F86D13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40342F-ACF4-45B2-B77F-774AD3C80C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0AFD648-4635-4794-9918-1FE25D6F1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8709F-5617-4A43-A8BB-39EB7DB8DA94}" type="datetimeFigureOut">
              <a:rPr lang="en-US" smtClean="0"/>
              <a:t>7/10/2022</a:t>
            </a:fld>
            <a:endParaRPr lang="en-US"/>
          </a:p>
        </p:txBody>
      </p:sp>
      <p:sp>
        <p:nvSpPr>
          <p:cNvPr id="5" name="Footer Placeholder 4">
            <a:extLst>
              <a:ext uri="{FF2B5EF4-FFF2-40B4-BE49-F238E27FC236}">
                <a16:creationId xmlns:a16="http://schemas.microsoft.com/office/drawing/2014/main" id="{5E4D657F-E72E-4EBF-AB33-19AD5AB593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34168F5-E3DB-4336-9ECF-3A6E97134D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D72CE-15D5-43BE-841F-78925906E125}" type="slidenum">
              <a:rPr lang="en-US" smtClean="0"/>
              <a:t>‹#›</a:t>
            </a:fld>
            <a:endParaRPr lang="en-US" dirty="0"/>
          </a:p>
        </p:txBody>
      </p:sp>
    </p:spTree>
    <p:extLst>
      <p:ext uri="{BB962C8B-B14F-4D97-AF65-F5344CB8AC3E}">
        <p14:creationId xmlns:p14="http://schemas.microsoft.com/office/powerpoint/2010/main" val="742924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tkinson Hyperlegible"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tkinson Hyperlegible"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0.m4a"/><Relationship Id="rId1" Type="http://schemas.microsoft.com/office/2007/relationships/media" Target="../media/media10.m4a"/><Relationship Id="rId6" Type="http://schemas.microsoft.com/office/2011/relationships/inkAction" Target="../ink/inkAction9.xml"/><Relationship Id="rId5" Type="http://schemas.openxmlformats.org/officeDocument/2006/relationships/image" Target="../media/image8.png"/><Relationship Id="rId4" Type="http://schemas.openxmlformats.org/officeDocument/2006/relationships/customXml" Target="../ink/ink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2.png"/><Relationship Id="rId4" Type="http://schemas.microsoft.com/office/2011/relationships/inkAction" Target="../ink/inkAction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3.png"/><Relationship Id="rId4" Type="http://schemas.microsoft.com/office/2011/relationships/inkAction" Target="../ink/inkAction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4.png"/><Relationship Id="rId4" Type="http://schemas.microsoft.com/office/2011/relationships/inkAction" Target="../ink/inkAction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5.png"/><Relationship Id="rId4" Type="http://schemas.microsoft.com/office/2011/relationships/inkAction" Target="../ink/inkAction13.xm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5.m4a"/><Relationship Id="rId1" Type="http://schemas.microsoft.com/office/2007/relationships/media" Target="../media/media15.m4a"/><Relationship Id="rId6" Type="http://schemas.microsoft.com/office/2011/relationships/inkAction" Target="../ink/inkAction14.xml"/><Relationship Id="rId5" Type="http://schemas.openxmlformats.org/officeDocument/2006/relationships/image" Target="../media/image16.png"/><Relationship Id="rId4" Type="http://schemas.openxmlformats.org/officeDocument/2006/relationships/customXml" Target="../ink/ink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18.png"/><Relationship Id="rId4" Type="http://schemas.microsoft.com/office/2011/relationships/inkAction" Target="../ink/inkAction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19.png"/><Relationship Id="rId4" Type="http://schemas.microsoft.com/office/2011/relationships/inkAction" Target="../ink/inkAction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20.png"/><Relationship Id="rId4" Type="http://schemas.microsoft.com/office/2011/relationships/inkAction" Target="../ink/inkAction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21.png"/><Relationship Id="rId4" Type="http://schemas.microsoft.com/office/2011/relationships/inkAction" Target="../ink/inkAction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microsoft.com/office/2011/relationships/inkAction" Target="../ink/inkAction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22.png"/><Relationship Id="rId4" Type="http://schemas.microsoft.com/office/2011/relationships/inkAction" Target="../ink/inkAction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23.png"/><Relationship Id="rId4" Type="http://schemas.microsoft.com/office/2011/relationships/inkAction" Target="../ink/inkAction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24.png"/><Relationship Id="rId4" Type="http://schemas.microsoft.com/office/2011/relationships/inkAction" Target="../ink/inkAction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25.png"/><Relationship Id="rId4" Type="http://schemas.microsoft.com/office/2011/relationships/inkAction" Target="../ink/inkAction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26.png"/><Relationship Id="rId4" Type="http://schemas.microsoft.com/office/2011/relationships/inkAction" Target="../ink/inkAction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png"/><Relationship Id="rId4" Type="http://schemas.microsoft.com/office/2011/relationships/inkAction" Target="../ink/inkAction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png"/><Relationship Id="rId4" Type="http://schemas.microsoft.com/office/2011/relationships/inkAction" Target="../ink/inkAction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5.png"/><Relationship Id="rId4" Type="http://schemas.microsoft.com/office/2011/relationships/inkAction" Target="../ink/inkAction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6.png"/><Relationship Id="rId4" Type="http://schemas.microsoft.com/office/2011/relationships/inkAction" Target="../ink/inkAction5.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customXml" Target="../ink/ink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7.png"/><Relationship Id="rId4" Type="http://schemas.microsoft.com/office/2011/relationships/inkAction" Target="../ink/inkAction6.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customXml" Target="../ink/ink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9.png"/><Relationship Id="rId4" Type="http://schemas.microsoft.com/office/2011/relationships/inkAction" Target="../ink/inkAction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0.png"/><Relationship Id="rId4" Type="http://schemas.microsoft.com/office/2011/relationships/inkAction" Target="../ink/inkAction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dirty="0"/>
              <a:t>Suing the Federal Government</a:t>
            </a:r>
          </a:p>
        </p:txBody>
      </p:sp>
      <p:sp>
        <p:nvSpPr>
          <p:cNvPr id="3075" name="Rectangle 3"/>
          <p:cNvSpPr>
            <a:spLocks noGrp="1" noChangeArrowheads="1"/>
          </p:cNvSpPr>
          <p:nvPr>
            <p:ph type="subTitle" idx="1"/>
          </p:nvPr>
        </p:nvSpPr>
        <p:spPr>
          <a:xfrm>
            <a:off x="2133600" y="3886200"/>
            <a:ext cx="8077200" cy="1752600"/>
          </a:xfrm>
        </p:spPr>
        <p:txBody>
          <a:bodyPr>
            <a:normAutofit/>
          </a:bodyPr>
          <a:lstStyle/>
          <a:p>
            <a:r>
              <a:rPr lang="en-US" dirty="0"/>
              <a:t>Sovereign Immunity, FTCA History, and Bivens</a:t>
            </a:r>
          </a:p>
        </p:txBody>
      </p:sp>
      <p:pic>
        <p:nvPicPr>
          <p:cNvPr id="6" name="Audio 5">
            <a:hlinkClick r:id="" action="ppaction://media"/>
            <a:extLst>
              <a:ext uri="{FF2B5EF4-FFF2-40B4-BE49-F238E27FC236}">
                <a16:creationId xmlns:a16="http://schemas.microsoft.com/office/drawing/2014/main" id="{B360A35D-4AD4-9C6E-20BD-DFDEC52515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9628"/>
    </mc:Choice>
    <mc:Fallback>
      <p:transition spd="slow" advTm="109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a:t>Federal Tort Claims Act</a:t>
            </a:r>
          </a:p>
        </p:txBody>
      </p:sp>
      <p:sp>
        <p:nvSpPr>
          <p:cNvPr id="6147" name="Rectangle 3"/>
          <p:cNvSpPr>
            <a:spLocks noGrp="1" noChangeArrowheads="1"/>
          </p:cNvSpPr>
          <p:nvPr>
            <p:ph type="body" idx="1"/>
          </p:nvPr>
        </p:nvSpPr>
        <p:spPr/>
        <p:txBody>
          <a:bodyPr>
            <a:normAutofit/>
          </a:bodyPr>
          <a:lstStyle/>
          <a:p>
            <a:r>
              <a:rPr lang="en-US" dirty="0"/>
              <a:t>Private bills to pay tort claims were choking Congress.</a:t>
            </a:r>
          </a:p>
          <a:p>
            <a:pPr lvl="1"/>
            <a:r>
              <a:rPr lang="en-US" dirty="0"/>
              <a:t>Since they were not reviewed by the Court of Claims, they were subject to corruption.</a:t>
            </a:r>
          </a:p>
          <a:p>
            <a:pPr eaLnBrk="1" hangingPunct="1"/>
            <a:r>
              <a:rPr lang="en-US" dirty="0"/>
              <a:t>Passed in 1946</a:t>
            </a:r>
          </a:p>
          <a:p>
            <a:pPr eaLnBrk="1" hangingPunct="1"/>
            <a:r>
              <a:rPr lang="en-US" dirty="0"/>
              <a:t>Provides an agency based administrative compensation adjudication for tort injuries.</a:t>
            </a:r>
          </a:p>
          <a:p>
            <a:pPr eaLnBrk="1" hangingPunct="1"/>
            <a:r>
              <a:rPr lang="en-US" dirty="0"/>
              <a:t>The </a:t>
            </a:r>
            <a:r>
              <a:rPr lang="en-US" baseline="0" dirty="0"/>
              <a:t>compensation decisions made by the agencies are appealable to the federal district court for a trial de novo by a judge without jury.</a:t>
            </a:r>
            <a:endParaRPr lang="en-US" dirty="0"/>
          </a:p>
        </p:txBody>
      </p:sp>
      <p:sp>
        <p:nvSpPr>
          <p:cNvPr id="2" name="Slide Number Placeholder 1"/>
          <p:cNvSpPr>
            <a:spLocks noGrp="1"/>
          </p:cNvSpPr>
          <p:nvPr>
            <p:ph type="sldNum" sz="quarter" idx="12"/>
          </p:nvPr>
        </p:nvSpPr>
        <p:spPr/>
        <p:txBody>
          <a:bodyPr/>
          <a:lstStyle/>
          <a:p>
            <a:pPr>
              <a:defRPr/>
            </a:pPr>
            <a:fld id="{31D2D980-354E-473A-B743-3601F9D26891}" type="slidenum">
              <a:rPr lang="en-US" smtClean="0"/>
              <a:pPr>
                <a:defRPr/>
              </a:pPr>
              <a:t>10</a:t>
            </a:fld>
            <a:endParaRPr lang="en-US"/>
          </a:p>
        </p:txBody>
      </p:sp>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13337E3D-776F-EB85-D7CC-3B69EFF578DC}"/>
                  </a:ext>
                </a:extLst>
              </p14:cNvPr>
              <p14:cNvContentPartPr/>
              <p14:nvPr/>
            </p14:nvContentPartPr>
            <p14:xfrm>
              <a:off x="7249680" y="3525480"/>
              <a:ext cx="360" cy="360"/>
            </p14:xfrm>
          </p:contentPart>
        </mc:Choice>
        <mc:Fallback>
          <p:pic>
            <p:nvPicPr>
              <p:cNvPr id="7" name="Ink 6">
                <a:extLst>
                  <a:ext uri="{FF2B5EF4-FFF2-40B4-BE49-F238E27FC236}">
                    <a16:creationId xmlns:a16="http://schemas.microsoft.com/office/drawing/2014/main" id="{13337E3D-776F-EB85-D7CC-3B69EFF578DC}"/>
                  </a:ext>
                </a:extLst>
              </p:cNvPr>
              <p:cNvPicPr/>
              <p:nvPr/>
            </p:nvPicPr>
            <p:blipFill>
              <a:blip r:embed="rId5"/>
              <a:stretch>
                <a:fillRect/>
              </a:stretch>
            </p:blipFill>
            <p:spPr>
              <a:xfrm>
                <a:off x="7240320" y="3516120"/>
                <a:ext cx="19080" cy="19080"/>
              </a:xfrm>
              <a:prstGeom prst="rect">
                <a:avLst/>
              </a:prstGeom>
            </p:spPr>
          </p:pic>
        </mc:Fallback>
      </mc:AlternateContent>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8" name="Ink 7">
                <a:extLst>
                  <a:ext uri="{FF2B5EF4-FFF2-40B4-BE49-F238E27FC236}">
                    <a16:creationId xmlns:a16="http://schemas.microsoft.com/office/drawing/2014/main" id="{86C20E28-4E3A-E5A8-4FC0-3C07C3E8E298}"/>
                  </a:ext>
                </a:extLst>
              </p14:cNvPr>
              <p14:cNvContentPartPr/>
              <p14:nvPr>
                <p:extLst>
                  <p:ext uri="{42D2F446-02D8-4167-A562-619A0277C38B}">
                    <p15:isNarration xmlns:p15="http://schemas.microsoft.com/office/powerpoint/2012/main" val="1"/>
                  </p:ext>
                </p:extLst>
              </p14:nvPr>
            </p14:nvContentPartPr>
            <p14:xfrm>
              <a:off x="458280" y="160920"/>
              <a:ext cx="10101240" cy="5886720"/>
            </p14:xfrm>
          </p:contentPart>
        </mc:Choice>
        <mc:Fallback>
          <p:pic>
            <p:nvPicPr>
              <p:cNvPr id="8" name="Ink 7">
                <a:extLst>
                  <a:ext uri="{FF2B5EF4-FFF2-40B4-BE49-F238E27FC236}">
                    <a16:creationId xmlns:a16="http://schemas.microsoft.com/office/drawing/2014/main" id="{86C20E28-4E3A-E5A8-4FC0-3C07C3E8E298}"/>
                  </a:ext>
                </a:extLst>
              </p:cNvPr>
              <p:cNvPicPr>
                <a:picLocks noGrp="1" noRot="1" noChangeAspect="1" noMove="1" noResize="1" noEditPoints="1" noAdjustHandles="1" noChangeArrowheads="1" noChangeShapeType="1"/>
              </p:cNvPicPr>
              <p:nvPr/>
            </p:nvPicPr>
            <p:blipFill>
              <a:blip r:embed="rId7"/>
              <a:stretch>
                <a:fillRect/>
              </a:stretch>
            </p:blipFill>
            <p:spPr>
              <a:xfrm>
                <a:off x="448920" y="151560"/>
                <a:ext cx="10119960" cy="5905440"/>
              </a:xfrm>
              <a:prstGeom prst="rect">
                <a:avLst/>
              </a:prstGeom>
            </p:spPr>
          </p:pic>
        </mc:Fallback>
      </mc:AlternateContent>
      <p:pic>
        <p:nvPicPr>
          <p:cNvPr id="9" name="Audio 8">
            <a:hlinkClick r:id="" action="ppaction://media"/>
            <a:extLst>
              <a:ext uri="{FF2B5EF4-FFF2-40B4-BE49-F238E27FC236}">
                <a16:creationId xmlns:a16="http://schemas.microsoft.com/office/drawing/2014/main" id="{5A78C9F8-AC14-DFEF-8C2F-EA0E4DDC080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5533"/>
    </mc:Choice>
    <mc:Fallback>
      <p:transition spd="slow" advTm="125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C9A8B-21C1-4586-97C6-8E66863140BF}"/>
              </a:ext>
            </a:extLst>
          </p:cNvPr>
          <p:cNvSpPr>
            <a:spLocks noGrp="1"/>
          </p:cNvSpPr>
          <p:nvPr>
            <p:ph type="title"/>
          </p:nvPr>
        </p:nvSpPr>
        <p:spPr/>
        <p:txBody>
          <a:bodyPr/>
          <a:lstStyle/>
          <a:p>
            <a:r>
              <a:rPr lang="en-US" dirty="0"/>
              <a:t>Who Adjudicates</a:t>
            </a:r>
            <a:r>
              <a:rPr lang="en-US" baseline="0" dirty="0"/>
              <a:t> the Claims?</a:t>
            </a:r>
            <a:endParaRPr lang="en-US" dirty="0"/>
          </a:p>
        </p:txBody>
      </p:sp>
      <p:sp>
        <p:nvSpPr>
          <p:cNvPr id="3" name="Content Placeholder 2">
            <a:extLst>
              <a:ext uri="{FF2B5EF4-FFF2-40B4-BE49-F238E27FC236}">
                <a16:creationId xmlns:a16="http://schemas.microsoft.com/office/drawing/2014/main" id="{51BD3033-9D40-4265-8043-E91962EBDFE6}"/>
              </a:ext>
            </a:extLst>
          </p:cNvPr>
          <p:cNvSpPr>
            <a:spLocks noGrp="1"/>
          </p:cNvSpPr>
          <p:nvPr>
            <p:ph idx="1"/>
          </p:nvPr>
        </p:nvSpPr>
        <p:spPr/>
        <p:txBody>
          <a:bodyPr/>
          <a:lstStyle/>
          <a:p>
            <a:r>
              <a:rPr lang="en-US" dirty="0"/>
              <a:t>“The head of each Federal agency ... may consider, ascertain, adjust, determine, compromise, and settle any claim for money damages against the United States for injury or loss of property or personal injury or death caused by the negligent or wrongful act or omission of any employee of the agency…”</a:t>
            </a:r>
          </a:p>
          <a:p>
            <a:r>
              <a:rPr lang="en-US" dirty="0"/>
              <a:t>As we know, the head of the agency will delegate to subordinates.</a:t>
            </a:r>
          </a:p>
          <a:p>
            <a:r>
              <a:rPr lang="en-US" dirty="0"/>
              <a:t>Large agencies will have part of the counsel’s office devoted to managing tort claims.</a:t>
            </a:r>
          </a:p>
        </p:txBody>
      </p:sp>
      <p:sp>
        <p:nvSpPr>
          <p:cNvPr id="4" name="Slide Number Placeholder 3">
            <a:extLst>
              <a:ext uri="{FF2B5EF4-FFF2-40B4-BE49-F238E27FC236}">
                <a16:creationId xmlns:a16="http://schemas.microsoft.com/office/drawing/2014/main" id="{CDEEEF35-DDDB-4DF3-97CF-50236D4F027B}"/>
              </a:ext>
            </a:extLst>
          </p:cNvPr>
          <p:cNvSpPr>
            <a:spLocks noGrp="1"/>
          </p:cNvSpPr>
          <p:nvPr>
            <p:ph type="sldNum" sz="quarter" idx="12"/>
          </p:nvPr>
        </p:nvSpPr>
        <p:spPr/>
        <p:txBody>
          <a:bodyPr/>
          <a:lstStyle/>
          <a:p>
            <a:pPr>
              <a:defRPr/>
            </a:pPr>
            <a:fld id="{31D2D980-354E-473A-B743-3601F9D26891}" type="slidenum">
              <a:rPr lang="en-US" smtClean="0"/>
              <a:pPr>
                <a:defRPr/>
              </a:pPr>
              <a:t>11</a:t>
            </a:fld>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8" name="Ink 7">
                <a:extLst>
                  <a:ext uri="{FF2B5EF4-FFF2-40B4-BE49-F238E27FC236}">
                    <a16:creationId xmlns:a16="http://schemas.microsoft.com/office/drawing/2014/main" id="{CC3CA3E6-5C1A-8B59-E1F3-DD2AE522DC54}"/>
                  </a:ext>
                </a:extLst>
              </p14:cNvPr>
              <p14:cNvContentPartPr/>
              <p14:nvPr>
                <p:extLst>
                  <p:ext uri="{42D2F446-02D8-4167-A562-619A0277C38B}">
                    <p15:isNarration xmlns:p15="http://schemas.microsoft.com/office/powerpoint/2012/main" val="1"/>
                  </p:ext>
                </p:extLst>
              </p14:nvPr>
            </p14:nvContentPartPr>
            <p14:xfrm>
              <a:off x="493920" y="2146680"/>
              <a:ext cx="10765080" cy="3008880"/>
            </p14:xfrm>
          </p:contentPart>
        </mc:Choice>
        <mc:Fallback>
          <p:pic>
            <p:nvPicPr>
              <p:cNvPr id="8" name="Ink 7">
                <a:extLst>
                  <a:ext uri="{FF2B5EF4-FFF2-40B4-BE49-F238E27FC236}">
                    <a16:creationId xmlns:a16="http://schemas.microsoft.com/office/drawing/2014/main" id="{CC3CA3E6-5C1A-8B59-E1F3-DD2AE522DC54}"/>
                  </a:ext>
                </a:extLst>
              </p:cNvPr>
              <p:cNvPicPr>
                <a:picLocks noGrp="1" noRot="1" noChangeAspect="1" noMove="1" noResize="1" noEditPoints="1" noAdjustHandles="1" noChangeArrowheads="1" noChangeShapeType="1"/>
              </p:cNvPicPr>
              <p:nvPr/>
            </p:nvPicPr>
            <p:blipFill>
              <a:blip r:embed="rId5"/>
              <a:stretch>
                <a:fillRect/>
              </a:stretch>
            </p:blipFill>
            <p:spPr>
              <a:xfrm>
                <a:off x="484560" y="2137320"/>
                <a:ext cx="10783800" cy="3027600"/>
              </a:xfrm>
              <a:prstGeom prst="rect">
                <a:avLst/>
              </a:prstGeom>
            </p:spPr>
          </p:pic>
        </mc:Fallback>
      </mc:AlternateContent>
      <p:pic>
        <p:nvPicPr>
          <p:cNvPr id="9" name="Audio 8">
            <a:hlinkClick r:id="" action="ppaction://media"/>
            <a:extLst>
              <a:ext uri="{FF2B5EF4-FFF2-40B4-BE49-F238E27FC236}">
                <a16:creationId xmlns:a16="http://schemas.microsoft.com/office/drawing/2014/main" id="{CB526494-C948-59E9-3520-209970E29C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13950961"/>
      </p:ext>
    </p:extLst>
  </p:cSld>
  <p:clrMapOvr>
    <a:masterClrMapping/>
  </p:clrMapOvr>
  <mc:AlternateContent xmlns:mc="http://schemas.openxmlformats.org/markup-compatibility/2006">
    <mc:Choice xmlns:p14="http://schemas.microsoft.com/office/powerpoint/2010/main" Requires="p14">
      <p:transition spd="slow" p14:dur="2000" advTm="58383"/>
    </mc:Choice>
    <mc:Fallback>
      <p:transition spd="slow" advTm="58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685EC-7CBA-4C67-A13D-2910D2E17901}"/>
              </a:ext>
            </a:extLst>
          </p:cNvPr>
          <p:cNvSpPr>
            <a:spLocks noGrp="1"/>
          </p:cNvSpPr>
          <p:nvPr>
            <p:ph type="title"/>
          </p:nvPr>
        </p:nvSpPr>
        <p:spPr/>
        <p:txBody>
          <a:bodyPr/>
          <a:lstStyle/>
          <a:p>
            <a:r>
              <a:rPr lang="en-US" dirty="0"/>
              <a:t>Wha</a:t>
            </a:r>
            <a:r>
              <a:rPr lang="en-US" baseline="0" dirty="0"/>
              <a:t>t Tort Law is Used to </a:t>
            </a:r>
            <a:r>
              <a:rPr lang="en-US" dirty="0"/>
              <a:t>Decide Compensation</a:t>
            </a:r>
            <a:r>
              <a:rPr lang="en-US" baseline="0" dirty="0"/>
              <a:t>?</a:t>
            </a:r>
            <a:endParaRPr lang="en-US" dirty="0"/>
          </a:p>
        </p:txBody>
      </p:sp>
      <p:sp>
        <p:nvSpPr>
          <p:cNvPr id="3" name="Content Placeholder 2">
            <a:extLst>
              <a:ext uri="{FF2B5EF4-FFF2-40B4-BE49-F238E27FC236}">
                <a16:creationId xmlns:a16="http://schemas.microsoft.com/office/drawing/2014/main" id="{5869DA4C-4169-4834-B8EB-4B4C92255678}"/>
              </a:ext>
            </a:extLst>
          </p:cNvPr>
          <p:cNvSpPr>
            <a:spLocks noGrp="1"/>
          </p:cNvSpPr>
          <p:nvPr>
            <p:ph idx="1"/>
          </p:nvPr>
        </p:nvSpPr>
        <p:spPr/>
        <p:txBody>
          <a:bodyPr>
            <a:normAutofit fontScale="92500"/>
          </a:bodyPr>
          <a:lstStyle/>
          <a:p>
            <a:pPr lvl="0" eaLnBrk="1" hangingPunct="1"/>
            <a:r>
              <a:rPr lang="en-US" dirty="0"/>
              <a:t>No systematic federal tort law.</a:t>
            </a:r>
          </a:p>
          <a:p>
            <a:pPr lvl="0" eaLnBrk="1" hangingPunct="1"/>
            <a:r>
              <a:rPr lang="en-US" dirty="0"/>
              <a:t>Looks to the law of the state where the tort occurred for the standards for the tort:</a:t>
            </a:r>
          </a:p>
          <a:p>
            <a:pPr lvl="1" eaLnBrk="1" hangingPunct="1"/>
            <a:r>
              <a:rPr lang="en-US" dirty="0">
                <a:highlight>
                  <a:srgbClr val="FFFF00"/>
                </a:highlight>
              </a:rPr>
              <a:t>“…under circumstances where the United States, if a private person, would be liable to the claimant in accordance with the law of the place where the act or omission occurred…” </a:t>
            </a:r>
            <a:br>
              <a:rPr lang="en-US" dirty="0">
                <a:highlight>
                  <a:srgbClr val="FFFF00"/>
                </a:highlight>
              </a:rPr>
            </a:br>
            <a:r>
              <a:rPr lang="en-US" dirty="0">
                <a:highlight>
                  <a:srgbClr val="FFFF00"/>
                </a:highlight>
              </a:rPr>
              <a:t>§ 2672</a:t>
            </a:r>
          </a:p>
          <a:p>
            <a:pPr eaLnBrk="1" hangingPunct="1"/>
            <a:r>
              <a:rPr lang="en-US" dirty="0"/>
              <a:t>Includes state tort reform limits, but not state statutes of limitations. </a:t>
            </a:r>
          </a:p>
          <a:p>
            <a:pPr eaLnBrk="1" hangingPunct="1"/>
            <a:r>
              <a:rPr lang="en-US" dirty="0"/>
              <a:t>All claims are subject to the FTCA two-year statute of limitations.</a:t>
            </a:r>
          </a:p>
          <a:p>
            <a:pPr lvl="1"/>
            <a:r>
              <a:rPr lang="en-US" dirty="0"/>
              <a:t>This is strictly enforced.</a:t>
            </a:r>
          </a:p>
        </p:txBody>
      </p:sp>
      <p:sp>
        <p:nvSpPr>
          <p:cNvPr id="4" name="Slide Number Placeholder 3">
            <a:extLst>
              <a:ext uri="{FF2B5EF4-FFF2-40B4-BE49-F238E27FC236}">
                <a16:creationId xmlns:a16="http://schemas.microsoft.com/office/drawing/2014/main" id="{A11C1F42-5627-48D4-981F-0D5B87EA8888}"/>
              </a:ext>
            </a:extLst>
          </p:cNvPr>
          <p:cNvSpPr>
            <a:spLocks noGrp="1"/>
          </p:cNvSpPr>
          <p:nvPr>
            <p:ph type="sldNum" sz="quarter" idx="12"/>
          </p:nvPr>
        </p:nvSpPr>
        <p:spPr/>
        <p:txBody>
          <a:bodyPr/>
          <a:lstStyle/>
          <a:p>
            <a:pPr>
              <a:defRPr/>
            </a:pPr>
            <a:fld id="{31D2D980-354E-473A-B743-3601F9D26891}" type="slidenum">
              <a:rPr lang="en-US" smtClean="0"/>
              <a:pPr>
                <a:defRPr/>
              </a:pPr>
              <a:t>12</a:t>
            </a:fld>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6" name="Ink 5">
                <a:extLst>
                  <a:ext uri="{FF2B5EF4-FFF2-40B4-BE49-F238E27FC236}">
                    <a16:creationId xmlns:a16="http://schemas.microsoft.com/office/drawing/2014/main" id="{3E3A93A6-EC01-CC4C-4A26-A538C0B8A13A}"/>
                  </a:ext>
                </a:extLst>
              </p14:cNvPr>
              <p14:cNvContentPartPr/>
              <p14:nvPr>
                <p:extLst>
                  <p:ext uri="{42D2F446-02D8-4167-A562-619A0277C38B}">
                    <p15:isNarration xmlns:p15="http://schemas.microsoft.com/office/powerpoint/2012/main" val="1"/>
                  </p:ext>
                </p:extLst>
              </p14:nvPr>
            </p14:nvContentPartPr>
            <p14:xfrm>
              <a:off x="722520" y="833400"/>
              <a:ext cx="10707480" cy="5330520"/>
            </p14:xfrm>
          </p:contentPart>
        </mc:Choice>
        <mc:Fallback>
          <p:pic>
            <p:nvPicPr>
              <p:cNvPr id="6" name="Ink 5">
                <a:extLst>
                  <a:ext uri="{FF2B5EF4-FFF2-40B4-BE49-F238E27FC236}">
                    <a16:creationId xmlns:a16="http://schemas.microsoft.com/office/drawing/2014/main" id="{3E3A93A6-EC01-CC4C-4A26-A538C0B8A13A}"/>
                  </a:ext>
                </a:extLst>
              </p:cNvPr>
              <p:cNvPicPr>
                <a:picLocks noGrp="1" noRot="1" noChangeAspect="1" noMove="1" noResize="1" noEditPoints="1" noAdjustHandles="1" noChangeArrowheads="1" noChangeShapeType="1"/>
              </p:cNvPicPr>
              <p:nvPr/>
            </p:nvPicPr>
            <p:blipFill>
              <a:blip r:embed="rId5"/>
              <a:stretch>
                <a:fillRect/>
              </a:stretch>
            </p:blipFill>
            <p:spPr>
              <a:xfrm>
                <a:off x="713160" y="824040"/>
                <a:ext cx="10726200" cy="5349240"/>
              </a:xfrm>
              <a:prstGeom prst="rect">
                <a:avLst/>
              </a:prstGeom>
            </p:spPr>
          </p:pic>
        </mc:Fallback>
      </mc:AlternateContent>
      <p:pic>
        <p:nvPicPr>
          <p:cNvPr id="7" name="Audio 6">
            <a:hlinkClick r:id="" action="ppaction://media"/>
            <a:extLst>
              <a:ext uri="{FF2B5EF4-FFF2-40B4-BE49-F238E27FC236}">
                <a16:creationId xmlns:a16="http://schemas.microsoft.com/office/drawing/2014/main" id="{7836F7CF-034C-3C7D-2CEF-A8C945150D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39621905"/>
      </p:ext>
    </p:extLst>
  </p:cSld>
  <p:clrMapOvr>
    <a:masterClrMapping/>
  </p:clrMapOvr>
  <mc:AlternateContent xmlns:mc="http://schemas.openxmlformats.org/markup-compatibility/2006">
    <mc:Choice xmlns:p14="http://schemas.microsoft.com/office/powerpoint/2010/main" Requires="p14">
      <p:transition spd="slow" p14:dur="2000" advTm="116268"/>
    </mc:Choice>
    <mc:Fallback>
      <p:transition spd="slow" advTm="116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66244-E233-4287-84CB-87049EB1E531}"/>
              </a:ext>
            </a:extLst>
          </p:cNvPr>
          <p:cNvSpPr>
            <a:spLocks noGrp="1"/>
          </p:cNvSpPr>
          <p:nvPr>
            <p:ph type="title"/>
          </p:nvPr>
        </p:nvSpPr>
        <p:spPr/>
        <p:txBody>
          <a:bodyPr/>
          <a:lstStyle/>
          <a:p>
            <a:r>
              <a:rPr lang="en-US" dirty="0"/>
              <a:t>Who are You</a:t>
            </a:r>
            <a:r>
              <a:rPr lang="en-US" baseline="0" dirty="0"/>
              <a:t> Suing in an FTCA Case?</a:t>
            </a:r>
            <a:endParaRPr lang="en-US" dirty="0"/>
          </a:p>
        </p:txBody>
      </p:sp>
      <p:sp>
        <p:nvSpPr>
          <p:cNvPr id="3" name="Content Placeholder 2">
            <a:extLst>
              <a:ext uri="{FF2B5EF4-FFF2-40B4-BE49-F238E27FC236}">
                <a16:creationId xmlns:a16="http://schemas.microsoft.com/office/drawing/2014/main" id="{33D57257-1C42-4F57-B85E-1B4EAC779655}"/>
              </a:ext>
            </a:extLst>
          </p:cNvPr>
          <p:cNvSpPr>
            <a:spLocks noGrp="1"/>
          </p:cNvSpPr>
          <p:nvPr>
            <p:ph idx="1"/>
          </p:nvPr>
        </p:nvSpPr>
        <p:spPr/>
        <p:txBody>
          <a:bodyPr>
            <a:normAutofit fontScale="85000" lnSpcReduction="20000"/>
          </a:bodyPr>
          <a:lstStyle/>
          <a:p>
            <a:pPr eaLnBrk="1" hangingPunct="1"/>
            <a:r>
              <a:rPr lang="en-US" dirty="0"/>
              <a:t>A primary purpose of the FTCA is to protect federal employees from personal liability.</a:t>
            </a:r>
          </a:p>
          <a:p>
            <a:pPr lvl="1" eaLnBrk="1" hangingPunct="1"/>
            <a:r>
              <a:rPr lang="en-US" dirty="0"/>
              <a:t>Congress does not want employees making decisions based on liability fears.</a:t>
            </a:r>
          </a:p>
          <a:p>
            <a:pPr eaLnBrk="1" hangingPunct="1"/>
            <a:r>
              <a:rPr lang="en-US" dirty="0"/>
              <a:t>If you sue an individual, the government is substituted for the individual.</a:t>
            </a:r>
          </a:p>
          <a:p>
            <a:pPr lvl="1"/>
            <a:r>
              <a:rPr lang="en-US" dirty="0"/>
              <a:t>The government defends the case and pays any damages.</a:t>
            </a:r>
          </a:p>
          <a:p>
            <a:r>
              <a:rPr lang="en-US" dirty="0"/>
              <a:t>The Attorney General must certify that the employee was acting within his/her course and scope of employment. This is controlled by the Westfall Act.</a:t>
            </a:r>
          </a:p>
          <a:p>
            <a:pPr lvl="1"/>
            <a:r>
              <a:rPr lang="en-US" dirty="0"/>
              <a:t>This certification is very difficult to contest.</a:t>
            </a:r>
          </a:p>
          <a:p>
            <a:pPr lvl="1"/>
            <a:r>
              <a:rPr lang="en-US" dirty="0"/>
              <a:t>Course and scope is broadly construed.</a:t>
            </a:r>
          </a:p>
          <a:p>
            <a:pPr lvl="1"/>
            <a:r>
              <a:rPr lang="en-US" dirty="0"/>
              <a:t>If the employee is covered by the FTCA, you lose any claims that are exempted from the Act.</a:t>
            </a:r>
          </a:p>
        </p:txBody>
      </p:sp>
      <p:sp>
        <p:nvSpPr>
          <p:cNvPr id="4" name="Slide Number Placeholder 3">
            <a:extLst>
              <a:ext uri="{FF2B5EF4-FFF2-40B4-BE49-F238E27FC236}">
                <a16:creationId xmlns:a16="http://schemas.microsoft.com/office/drawing/2014/main" id="{CEEFDCE1-0E5B-4D9F-83B3-F28A5038643F}"/>
              </a:ext>
            </a:extLst>
          </p:cNvPr>
          <p:cNvSpPr>
            <a:spLocks noGrp="1"/>
          </p:cNvSpPr>
          <p:nvPr>
            <p:ph type="sldNum" sz="quarter" idx="12"/>
          </p:nvPr>
        </p:nvSpPr>
        <p:spPr/>
        <p:txBody>
          <a:bodyPr/>
          <a:lstStyle/>
          <a:p>
            <a:pPr>
              <a:defRPr/>
            </a:pPr>
            <a:fld id="{31D2D980-354E-473A-B743-3601F9D26891}" type="slidenum">
              <a:rPr lang="en-US" smtClean="0"/>
              <a:pPr>
                <a:defRPr/>
              </a:pPr>
              <a:t>13</a:t>
            </a:fld>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9" name="Ink 8">
                <a:extLst>
                  <a:ext uri="{FF2B5EF4-FFF2-40B4-BE49-F238E27FC236}">
                    <a16:creationId xmlns:a16="http://schemas.microsoft.com/office/drawing/2014/main" id="{D9C8E2C7-32E0-C5C2-A668-03EAA597C593}"/>
                  </a:ext>
                </a:extLst>
              </p14:cNvPr>
              <p14:cNvContentPartPr/>
              <p14:nvPr>
                <p:extLst>
                  <p:ext uri="{42D2F446-02D8-4167-A562-619A0277C38B}">
                    <p15:isNarration xmlns:p15="http://schemas.microsoft.com/office/powerpoint/2012/main" val="1"/>
                  </p:ext>
                </p:extLst>
              </p14:nvPr>
            </p14:nvContentPartPr>
            <p14:xfrm>
              <a:off x="505800" y="552240"/>
              <a:ext cx="10294920" cy="5289840"/>
            </p14:xfrm>
          </p:contentPart>
        </mc:Choice>
        <mc:Fallback>
          <p:pic>
            <p:nvPicPr>
              <p:cNvPr id="9" name="Ink 8">
                <a:extLst>
                  <a:ext uri="{FF2B5EF4-FFF2-40B4-BE49-F238E27FC236}">
                    <a16:creationId xmlns:a16="http://schemas.microsoft.com/office/drawing/2014/main" id="{D9C8E2C7-32E0-C5C2-A668-03EAA597C593}"/>
                  </a:ext>
                </a:extLst>
              </p:cNvPr>
              <p:cNvPicPr>
                <a:picLocks noGrp="1" noRot="1" noChangeAspect="1" noMove="1" noResize="1" noEditPoints="1" noAdjustHandles="1" noChangeArrowheads="1" noChangeShapeType="1"/>
              </p:cNvPicPr>
              <p:nvPr/>
            </p:nvPicPr>
            <p:blipFill>
              <a:blip r:embed="rId5"/>
              <a:stretch>
                <a:fillRect/>
              </a:stretch>
            </p:blipFill>
            <p:spPr>
              <a:xfrm>
                <a:off x="496440" y="542880"/>
                <a:ext cx="10313640" cy="5308560"/>
              </a:xfrm>
              <a:prstGeom prst="rect">
                <a:avLst/>
              </a:prstGeom>
            </p:spPr>
          </p:pic>
        </mc:Fallback>
      </mc:AlternateContent>
      <p:pic>
        <p:nvPicPr>
          <p:cNvPr id="10" name="Audio 9">
            <a:hlinkClick r:id="" action="ppaction://media"/>
            <a:extLst>
              <a:ext uri="{FF2B5EF4-FFF2-40B4-BE49-F238E27FC236}">
                <a16:creationId xmlns:a16="http://schemas.microsoft.com/office/drawing/2014/main" id="{BFB4E9DD-FE07-0E9D-D217-E57D131AC9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30401206"/>
      </p:ext>
    </p:extLst>
  </p:cSld>
  <p:clrMapOvr>
    <a:masterClrMapping/>
  </p:clrMapOvr>
  <mc:AlternateContent xmlns:mc="http://schemas.openxmlformats.org/markup-compatibility/2006">
    <mc:Choice xmlns:p14="http://schemas.microsoft.com/office/powerpoint/2010/main" Requires="p14">
      <p:transition spd="slow" p14:dur="2000" advTm="220831"/>
    </mc:Choice>
    <mc:Fallback>
      <p:transition spd="slow" advTm="220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6599AFE-2A45-41B2-A684-0FC4BBCAC3B7}" type="slidenum">
              <a:rPr lang="en-US" smtClean="0"/>
              <a:pPr/>
              <a:t>14</a:t>
            </a:fld>
            <a:endParaRPr lang="en-US"/>
          </a:p>
        </p:txBody>
      </p:sp>
      <p:sp>
        <p:nvSpPr>
          <p:cNvPr id="26627" name="Rectangle 2"/>
          <p:cNvSpPr>
            <a:spLocks noGrp="1" noChangeArrowheads="1"/>
          </p:cNvSpPr>
          <p:nvPr>
            <p:ph type="title"/>
          </p:nvPr>
        </p:nvSpPr>
        <p:spPr/>
        <p:txBody>
          <a:bodyPr/>
          <a:lstStyle/>
          <a:p>
            <a:pPr eaLnBrk="1" hangingPunct="1"/>
            <a:r>
              <a:rPr lang="en-US" dirty="0"/>
              <a:t>Limitations on Liability - Sec 2674</a:t>
            </a:r>
          </a:p>
        </p:txBody>
      </p:sp>
      <p:sp>
        <p:nvSpPr>
          <p:cNvPr id="26628" name="Rectangle 3"/>
          <p:cNvSpPr>
            <a:spLocks noGrp="1" noChangeArrowheads="1"/>
          </p:cNvSpPr>
          <p:nvPr>
            <p:ph type="body" idx="1"/>
          </p:nvPr>
        </p:nvSpPr>
        <p:spPr>
          <a:xfrm>
            <a:off x="555585" y="1412111"/>
            <a:ext cx="9807615" cy="5293489"/>
          </a:xfrm>
        </p:spPr>
        <p:txBody>
          <a:bodyPr/>
          <a:lstStyle/>
          <a:p>
            <a:pPr eaLnBrk="1" hangingPunct="1">
              <a:lnSpc>
                <a:spcPct val="80000"/>
              </a:lnSpc>
            </a:pPr>
            <a:r>
              <a:rPr lang="en-US" dirty="0"/>
              <a:t>“The United States shall be liable, respecting the provisions of this title relating to tort claims, in the same manner and to the same extent as a private individual under like circumstances, but </a:t>
            </a:r>
            <a:r>
              <a:rPr lang="en-US" dirty="0">
                <a:highlight>
                  <a:srgbClr val="FFFF00"/>
                </a:highlight>
              </a:rPr>
              <a:t>shall not be liable for interest prior to judgment or for punitive damages</a:t>
            </a:r>
            <a:r>
              <a:rPr lang="en-US" dirty="0"/>
              <a:t>.”</a:t>
            </a:r>
          </a:p>
          <a:p>
            <a:pPr eaLnBrk="1" hangingPunct="1">
              <a:lnSpc>
                <a:spcPct val="80000"/>
              </a:lnSpc>
            </a:pPr>
            <a:r>
              <a:rPr lang="en-US" dirty="0"/>
              <a:t>[special provisions for death cases – no longer relevant]</a:t>
            </a:r>
          </a:p>
          <a:p>
            <a:pPr eaLnBrk="1" hangingPunct="1">
              <a:lnSpc>
                <a:spcPct val="80000"/>
              </a:lnSpc>
            </a:pPr>
            <a:r>
              <a:rPr lang="en-US" dirty="0">
                <a:highlight>
                  <a:srgbClr val="FFFF00"/>
                </a:highlight>
              </a:rPr>
              <a:t>No strict/products liability</a:t>
            </a:r>
          </a:p>
          <a:p>
            <a:pPr eaLnBrk="1" hangingPunct="1">
              <a:lnSpc>
                <a:spcPct val="80000"/>
              </a:lnSpc>
            </a:pPr>
            <a:r>
              <a:rPr lang="en-US" dirty="0">
                <a:highlight>
                  <a:srgbClr val="FFFF00"/>
                </a:highlight>
              </a:rPr>
              <a:t>No intentional torts in the original 1946 version.</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F47FA196-CBEA-8C81-4E6D-93B654F4BD17}"/>
                  </a:ext>
                </a:extLst>
              </p14:cNvPr>
              <p14:cNvContentPartPr/>
              <p14:nvPr>
                <p:extLst>
                  <p:ext uri="{42D2F446-02D8-4167-A562-619A0277C38B}">
                    <p15:isNarration xmlns:p15="http://schemas.microsoft.com/office/powerpoint/2012/main" val="1"/>
                  </p:ext>
                </p:extLst>
              </p14:nvPr>
            </p14:nvContentPartPr>
            <p14:xfrm>
              <a:off x="567720" y="1013040"/>
              <a:ext cx="9772200" cy="3690000"/>
            </p14:xfrm>
          </p:contentPart>
        </mc:Choice>
        <mc:Fallback>
          <p:pic>
            <p:nvPicPr>
              <p:cNvPr id="4" name="Ink 3">
                <a:extLst>
                  <a:ext uri="{FF2B5EF4-FFF2-40B4-BE49-F238E27FC236}">
                    <a16:creationId xmlns:a16="http://schemas.microsoft.com/office/drawing/2014/main" id="{F47FA196-CBEA-8C81-4E6D-93B654F4BD17}"/>
                  </a:ext>
                </a:extLst>
              </p:cNvPr>
              <p:cNvPicPr>
                <a:picLocks noGrp="1" noRot="1" noChangeAspect="1" noMove="1" noResize="1" noEditPoints="1" noAdjustHandles="1" noChangeArrowheads="1" noChangeShapeType="1"/>
              </p:cNvPicPr>
              <p:nvPr/>
            </p:nvPicPr>
            <p:blipFill>
              <a:blip r:embed="rId5"/>
              <a:stretch>
                <a:fillRect/>
              </a:stretch>
            </p:blipFill>
            <p:spPr>
              <a:xfrm>
                <a:off x="558360" y="1003680"/>
                <a:ext cx="9790920" cy="3708720"/>
              </a:xfrm>
              <a:prstGeom prst="rect">
                <a:avLst/>
              </a:prstGeom>
            </p:spPr>
          </p:pic>
        </mc:Fallback>
      </mc:AlternateContent>
      <p:pic>
        <p:nvPicPr>
          <p:cNvPr id="5" name="Audio 4">
            <a:hlinkClick r:id="" action="ppaction://media"/>
            <a:extLst>
              <a:ext uri="{FF2B5EF4-FFF2-40B4-BE49-F238E27FC236}">
                <a16:creationId xmlns:a16="http://schemas.microsoft.com/office/drawing/2014/main" id="{5521A5E8-5FF3-3574-1880-2DCAF88EB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8793768"/>
      </p:ext>
    </p:extLst>
  </p:cSld>
  <p:clrMapOvr>
    <a:masterClrMapping/>
  </p:clrMapOvr>
  <mc:AlternateContent xmlns:mc="http://schemas.openxmlformats.org/markup-compatibility/2006">
    <mc:Choice xmlns:p14="http://schemas.microsoft.com/office/powerpoint/2010/main" Requires="p14">
      <p:transition spd="slow" p14:dur="2000" advTm="108676"/>
    </mc:Choice>
    <mc:Fallback>
      <p:transition spd="slow" advTm="108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27A17-AEAE-4E13-8054-61326BD2BF73}"/>
              </a:ext>
            </a:extLst>
          </p:cNvPr>
          <p:cNvSpPr>
            <a:spLocks noGrp="1"/>
          </p:cNvSpPr>
          <p:nvPr>
            <p:ph type="title"/>
          </p:nvPr>
        </p:nvSpPr>
        <p:spPr>
          <a:xfrm>
            <a:off x="563704" y="184151"/>
            <a:ext cx="7793037" cy="1462087"/>
          </a:xfrm>
        </p:spPr>
        <p:txBody>
          <a:bodyPr/>
          <a:lstStyle/>
          <a:p>
            <a:r>
              <a:rPr lang="en-US" dirty="0"/>
              <a:t>Other </a:t>
            </a:r>
            <a:r>
              <a:rPr lang="en-US" baseline="0" dirty="0"/>
              <a:t>Exceptions in the FTCA</a:t>
            </a:r>
            <a:endParaRPr lang="en-US" dirty="0"/>
          </a:p>
        </p:txBody>
      </p:sp>
      <p:sp>
        <p:nvSpPr>
          <p:cNvPr id="3" name="Content Placeholder 2">
            <a:extLst>
              <a:ext uri="{FF2B5EF4-FFF2-40B4-BE49-F238E27FC236}">
                <a16:creationId xmlns:a16="http://schemas.microsoft.com/office/drawing/2014/main" id="{75203393-3F96-4DA4-81AF-1467B83FF1BF}"/>
              </a:ext>
            </a:extLst>
          </p:cNvPr>
          <p:cNvSpPr>
            <a:spLocks noGrp="1"/>
          </p:cNvSpPr>
          <p:nvPr>
            <p:ph idx="1"/>
          </p:nvPr>
        </p:nvSpPr>
        <p:spPr>
          <a:xfrm>
            <a:off x="387752" y="1825624"/>
            <a:ext cx="9758197" cy="4530725"/>
          </a:xfrm>
        </p:spPr>
        <p:txBody>
          <a:bodyPr>
            <a:normAutofit fontScale="92500"/>
          </a:bodyPr>
          <a:lstStyle/>
          <a:p>
            <a:pPr lvl="0"/>
            <a:r>
              <a:rPr lang="en-US" dirty="0"/>
              <a:t>(f) Any claim for damages caused by the imposition or establishment of a quarantine by the United States.</a:t>
            </a:r>
          </a:p>
          <a:p>
            <a:pPr lvl="0"/>
            <a:r>
              <a:rPr lang="en-US" dirty="0"/>
              <a:t>(j) Any claim arising out of the combatant activities of the military or naval forces, or the Coast Guard, during time of war.</a:t>
            </a:r>
          </a:p>
          <a:p>
            <a:pPr lvl="1"/>
            <a:r>
              <a:rPr lang="en-US" dirty="0"/>
              <a:t>Time of war does not require a declared war, or a war otherwise authorized by Congress. </a:t>
            </a:r>
          </a:p>
          <a:p>
            <a:pPr lvl="0"/>
            <a:r>
              <a:rPr lang="en-US" dirty="0"/>
              <a:t>(k) Any claim arising in a foreign country.</a:t>
            </a:r>
          </a:p>
          <a:p>
            <a:pPr lvl="1"/>
            <a:r>
              <a:rPr lang="en-US" dirty="0"/>
              <a:t>This blocks an FTCA claim in the cross-border shooting case where the ICE officer shot the teenager standing in Mexico.</a:t>
            </a:r>
          </a:p>
          <a:p>
            <a:pPr lvl="0"/>
            <a:r>
              <a:rPr lang="en-US" dirty="0"/>
              <a:t>There are several agency-specific exceptions.</a:t>
            </a:r>
            <a:endParaRPr lang="en-US" sz="3200" dirty="0"/>
          </a:p>
          <a:p>
            <a:endParaRPr lang="en-US" dirty="0"/>
          </a:p>
        </p:txBody>
      </p:sp>
      <p:sp>
        <p:nvSpPr>
          <p:cNvPr id="4" name="Slide Number Placeholder 3">
            <a:extLst>
              <a:ext uri="{FF2B5EF4-FFF2-40B4-BE49-F238E27FC236}">
                <a16:creationId xmlns:a16="http://schemas.microsoft.com/office/drawing/2014/main" id="{99EE88FA-4E18-419D-BBFE-3F6406238828}"/>
              </a:ext>
            </a:extLst>
          </p:cNvPr>
          <p:cNvSpPr>
            <a:spLocks noGrp="1"/>
          </p:cNvSpPr>
          <p:nvPr>
            <p:ph type="sldNum" sz="quarter" idx="12"/>
          </p:nvPr>
        </p:nvSpPr>
        <p:spPr/>
        <p:txBody>
          <a:bodyPr/>
          <a:lstStyle/>
          <a:p>
            <a:pPr>
              <a:defRPr/>
            </a:pPr>
            <a:fld id="{31D2D980-354E-473A-B743-3601F9D26891}" type="slidenum">
              <a:rPr lang="en-US" smtClean="0"/>
              <a:pPr>
                <a:defRPr/>
              </a:pPr>
              <a:t>15</a:t>
            </a:fld>
            <a:endParaRPr lang="en-US" dirty="0"/>
          </a:p>
        </p:txBody>
      </p:sp>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9A932C0F-FA7B-B74D-D678-22477F87359D}"/>
                  </a:ext>
                </a:extLst>
              </p14:cNvPr>
              <p14:cNvContentPartPr/>
              <p14:nvPr/>
            </p14:nvContentPartPr>
            <p14:xfrm>
              <a:off x="7971480" y="5473080"/>
              <a:ext cx="67320" cy="436680"/>
            </p14:xfrm>
          </p:contentPart>
        </mc:Choice>
        <mc:Fallback>
          <p:pic>
            <p:nvPicPr>
              <p:cNvPr id="7" name="Ink 6">
                <a:extLst>
                  <a:ext uri="{FF2B5EF4-FFF2-40B4-BE49-F238E27FC236}">
                    <a16:creationId xmlns:a16="http://schemas.microsoft.com/office/drawing/2014/main" id="{9A932C0F-FA7B-B74D-D678-22477F87359D}"/>
                  </a:ext>
                </a:extLst>
              </p:cNvPr>
              <p:cNvPicPr/>
              <p:nvPr/>
            </p:nvPicPr>
            <p:blipFill>
              <a:blip r:embed="rId5"/>
              <a:stretch>
                <a:fillRect/>
              </a:stretch>
            </p:blipFill>
            <p:spPr>
              <a:xfrm>
                <a:off x="7962120" y="5463720"/>
                <a:ext cx="86040" cy="455400"/>
              </a:xfrm>
              <a:prstGeom prst="rect">
                <a:avLst/>
              </a:prstGeom>
            </p:spPr>
          </p:pic>
        </mc:Fallback>
      </mc:AlternateContent>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8" name="Ink 7">
                <a:extLst>
                  <a:ext uri="{FF2B5EF4-FFF2-40B4-BE49-F238E27FC236}">
                    <a16:creationId xmlns:a16="http://schemas.microsoft.com/office/drawing/2014/main" id="{EBDCDEA9-9C76-9B2B-BACF-5074BF0402EC}"/>
                  </a:ext>
                </a:extLst>
              </p14:cNvPr>
              <p14:cNvContentPartPr/>
              <p14:nvPr>
                <p:extLst>
                  <p:ext uri="{42D2F446-02D8-4167-A562-619A0277C38B}">
                    <p15:isNarration xmlns:p15="http://schemas.microsoft.com/office/powerpoint/2012/main" val="1"/>
                  </p:ext>
                </p:extLst>
              </p14:nvPr>
            </p14:nvContentPartPr>
            <p14:xfrm>
              <a:off x="727200" y="822240"/>
              <a:ext cx="10170000" cy="4776120"/>
            </p14:xfrm>
          </p:contentPart>
        </mc:Choice>
        <mc:Fallback>
          <p:pic>
            <p:nvPicPr>
              <p:cNvPr id="8" name="Ink 7">
                <a:extLst>
                  <a:ext uri="{FF2B5EF4-FFF2-40B4-BE49-F238E27FC236}">
                    <a16:creationId xmlns:a16="http://schemas.microsoft.com/office/drawing/2014/main" id="{EBDCDEA9-9C76-9B2B-BACF-5074BF0402EC}"/>
                  </a:ext>
                </a:extLst>
              </p:cNvPr>
              <p:cNvPicPr>
                <a:picLocks noGrp="1" noRot="1" noChangeAspect="1" noMove="1" noResize="1" noEditPoints="1" noAdjustHandles="1" noChangeArrowheads="1" noChangeShapeType="1"/>
              </p:cNvPicPr>
              <p:nvPr/>
            </p:nvPicPr>
            <p:blipFill>
              <a:blip r:embed="rId7"/>
              <a:stretch>
                <a:fillRect/>
              </a:stretch>
            </p:blipFill>
            <p:spPr>
              <a:xfrm>
                <a:off x="717840" y="812880"/>
                <a:ext cx="10188720" cy="4794840"/>
              </a:xfrm>
              <a:prstGeom prst="rect">
                <a:avLst/>
              </a:prstGeom>
            </p:spPr>
          </p:pic>
        </mc:Fallback>
      </mc:AlternateContent>
      <p:pic>
        <p:nvPicPr>
          <p:cNvPr id="9" name="Audio 8">
            <a:hlinkClick r:id="" action="ppaction://media"/>
            <a:extLst>
              <a:ext uri="{FF2B5EF4-FFF2-40B4-BE49-F238E27FC236}">
                <a16:creationId xmlns:a16="http://schemas.microsoft.com/office/drawing/2014/main" id="{C00CF667-40B4-C49F-1040-0EC14EAE2F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5759543"/>
      </p:ext>
    </p:extLst>
  </p:cSld>
  <p:clrMapOvr>
    <a:masterClrMapping/>
  </p:clrMapOvr>
  <mc:AlternateContent xmlns:mc="http://schemas.openxmlformats.org/markup-compatibility/2006">
    <mc:Choice xmlns:p14="http://schemas.microsoft.com/office/powerpoint/2010/main" Requires="p14">
      <p:transition spd="slow" p14:dur="2000" advTm="140300"/>
    </mc:Choice>
    <mc:Fallback>
      <p:transition spd="slow" advTm="140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4110D-6AA5-4416-96A2-7708D4E47866}"/>
              </a:ext>
            </a:extLst>
          </p:cNvPr>
          <p:cNvSpPr>
            <a:spLocks noGrp="1"/>
          </p:cNvSpPr>
          <p:nvPr>
            <p:ph type="title"/>
          </p:nvPr>
        </p:nvSpPr>
        <p:spPr/>
        <p:txBody>
          <a:bodyPr/>
          <a:lstStyle/>
          <a:p>
            <a:r>
              <a:rPr lang="en-US" dirty="0"/>
              <a:t>What is the Effect of an Exception?</a:t>
            </a:r>
          </a:p>
        </p:txBody>
      </p:sp>
      <p:sp>
        <p:nvSpPr>
          <p:cNvPr id="3" name="Content Placeholder 2">
            <a:extLst>
              <a:ext uri="{FF2B5EF4-FFF2-40B4-BE49-F238E27FC236}">
                <a16:creationId xmlns:a16="http://schemas.microsoft.com/office/drawing/2014/main" id="{279732B1-1D38-42E3-B150-B860FCF04C09}"/>
              </a:ext>
            </a:extLst>
          </p:cNvPr>
          <p:cNvSpPr>
            <a:spLocks noGrp="1"/>
          </p:cNvSpPr>
          <p:nvPr>
            <p:ph idx="1"/>
          </p:nvPr>
        </p:nvSpPr>
        <p:spPr>
          <a:xfrm>
            <a:off x="387752" y="1507788"/>
            <a:ext cx="9515005" cy="4893012"/>
          </a:xfrm>
        </p:spPr>
        <p:txBody>
          <a:bodyPr>
            <a:normAutofit/>
          </a:bodyPr>
          <a:lstStyle/>
          <a:p>
            <a:r>
              <a:rPr lang="en-US" dirty="0"/>
              <a:t>Remember, statutes in derogation of immunity are construed narrowly.</a:t>
            </a:r>
          </a:p>
          <a:p>
            <a:pPr lvl="1"/>
            <a:r>
              <a:rPr lang="en-US" dirty="0"/>
              <a:t>The FTCA waived immunity.</a:t>
            </a:r>
          </a:p>
          <a:p>
            <a:pPr lvl="1"/>
            <a:r>
              <a:rPr lang="en-US" dirty="0"/>
              <a:t>If an action is exempted from FTCA coverage, then immunity is not waived.</a:t>
            </a:r>
          </a:p>
          <a:p>
            <a:r>
              <a:rPr lang="en-US" dirty="0"/>
              <a:t>There is no liability unless the claim otherwise falls under the jurisdiction of the Court of Federal Claims.</a:t>
            </a:r>
          </a:p>
          <a:p>
            <a:pPr lvl="1"/>
            <a:r>
              <a:rPr lang="en-US" dirty="0"/>
              <a:t>There is an ongoing effort to transform flooding cases – such as the Katrina Levee Breach Cases - into takings cases to escape the defenses in the FTCA.</a:t>
            </a:r>
          </a:p>
          <a:p>
            <a:pPr lvl="1"/>
            <a:r>
              <a:rPr lang="en-US" dirty="0"/>
              <a:t>This has been unsuccessful to date.</a:t>
            </a:r>
          </a:p>
        </p:txBody>
      </p:sp>
      <p:sp>
        <p:nvSpPr>
          <p:cNvPr id="4" name="Slide Number Placeholder 3">
            <a:extLst>
              <a:ext uri="{FF2B5EF4-FFF2-40B4-BE49-F238E27FC236}">
                <a16:creationId xmlns:a16="http://schemas.microsoft.com/office/drawing/2014/main" id="{D979446C-0094-4716-890C-F76F5F5E008E}"/>
              </a:ext>
            </a:extLst>
          </p:cNvPr>
          <p:cNvSpPr>
            <a:spLocks noGrp="1"/>
          </p:cNvSpPr>
          <p:nvPr>
            <p:ph type="sldNum" sz="quarter" idx="12"/>
          </p:nvPr>
        </p:nvSpPr>
        <p:spPr/>
        <p:txBody>
          <a:bodyPr/>
          <a:lstStyle/>
          <a:p>
            <a:pPr>
              <a:defRPr/>
            </a:pPr>
            <a:fld id="{31D2D980-354E-473A-B743-3601F9D26891}" type="slidenum">
              <a:rPr lang="en-US" smtClean="0"/>
              <a:pPr>
                <a:defRPr/>
              </a:pPr>
              <a:t>16</a:t>
            </a:fld>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7" name="Ink 6">
                <a:extLst>
                  <a:ext uri="{FF2B5EF4-FFF2-40B4-BE49-F238E27FC236}">
                    <a16:creationId xmlns:a16="http://schemas.microsoft.com/office/drawing/2014/main" id="{03A79CB1-0787-6BBA-4797-8FE30680ADF4}"/>
                  </a:ext>
                </a:extLst>
              </p14:cNvPr>
              <p14:cNvContentPartPr/>
              <p14:nvPr>
                <p:extLst>
                  <p:ext uri="{42D2F446-02D8-4167-A562-619A0277C38B}">
                    <p15:isNarration xmlns:p15="http://schemas.microsoft.com/office/powerpoint/2012/main" val="1"/>
                  </p:ext>
                </p:extLst>
              </p14:nvPr>
            </p14:nvContentPartPr>
            <p14:xfrm>
              <a:off x="758160" y="1856160"/>
              <a:ext cx="9823320" cy="3486240"/>
            </p14:xfrm>
          </p:contentPart>
        </mc:Choice>
        <mc:Fallback>
          <p:pic>
            <p:nvPicPr>
              <p:cNvPr id="7" name="Ink 6">
                <a:extLst>
                  <a:ext uri="{FF2B5EF4-FFF2-40B4-BE49-F238E27FC236}">
                    <a16:creationId xmlns:a16="http://schemas.microsoft.com/office/drawing/2014/main" id="{03A79CB1-0787-6BBA-4797-8FE30680ADF4}"/>
                  </a:ext>
                </a:extLst>
              </p:cNvPr>
              <p:cNvPicPr>
                <a:picLocks noGrp="1" noRot="1" noChangeAspect="1" noMove="1" noResize="1" noEditPoints="1" noAdjustHandles="1" noChangeArrowheads="1" noChangeShapeType="1"/>
              </p:cNvPicPr>
              <p:nvPr/>
            </p:nvPicPr>
            <p:blipFill>
              <a:blip r:embed="rId5"/>
              <a:stretch>
                <a:fillRect/>
              </a:stretch>
            </p:blipFill>
            <p:spPr>
              <a:xfrm>
                <a:off x="748800" y="1846800"/>
                <a:ext cx="9842040" cy="3504960"/>
              </a:xfrm>
              <a:prstGeom prst="rect">
                <a:avLst/>
              </a:prstGeom>
            </p:spPr>
          </p:pic>
        </mc:Fallback>
      </mc:AlternateContent>
      <p:pic>
        <p:nvPicPr>
          <p:cNvPr id="8" name="Audio 7">
            <a:hlinkClick r:id="" action="ppaction://media"/>
            <a:extLst>
              <a:ext uri="{FF2B5EF4-FFF2-40B4-BE49-F238E27FC236}">
                <a16:creationId xmlns:a16="http://schemas.microsoft.com/office/drawing/2014/main" id="{24DA64E4-A21A-0015-214F-76B4B384C1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4295628"/>
      </p:ext>
    </p:extLst>
  </p:cSld>
  <p:clrMapOvr>
    <a:masterClrMapping/>
  </p:clrMapOvr>
  <mc:AlternateContent xmlns:mc="http://schemas.openxmlformats.org/markup-compatibility/2006">
    <mc:Choice xmlns:p14="http://schemas.microsoft.com/office/powerpoint/2010/main" Requires="p14">
      <p:transition spd="slow" p14:dur="2000" advTm="84017"/>
    </mc:Choice>
    <mc:Fallback>
      <p:transition spd="slow" advTm="84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DDB8634-E757-4418-B7BE-994647C82159}" type="slidenum">
              <a:rPr lang="en-US" smtClean="0"/>
              <a:pPr/>
              <a:t>17</a:t>
            </a:fld>
            <a:endParaRPr lang="en-US"/>
          </a:p>
        </p:txBody>
      </p:sp>
      <p:sp>
        <p:nvSpPr>
          <p:cNvPr id="28675" name="Rectangle 2"/>
          <p:cNvSpPr>
            <a:spLocks noGrp="1" noChangeArrowheads="1"/>
          </p:cNvSpPr>
          <p:nvPr>
            <p:ph type="title"/>
          </p:nvPr>
        </p:nvSpPr>
        <p:spPr>
          <a:xfrm>
            <a:off x="613459" y="152401"/>
            <a:ext cx="9846580" cy="1462087"/>
          </a:xfrm>
        </p:spPr>
        <p:txBody>
          <a:bodyPr/>
          <a:lstStyle/>
          <a:p>
            <a:pPr eaLnBrk="1" hangingPunct="1"/>
            <a:r>
              <a:rPr lang="en-US" i="1" dirty="0"/>
              <a:t>Bivens v. Six Unknown Named Agents</a:t>
            </a:r>
            <a:r>
              <a:rPr lang="en-US" dirty="0"/>
              <a:t>, 403 U.S. 388 (1971)</a:t>
            </a:r>
          </a:p>
        </p:txBody>
      </p:sp>
      <p:sp>
        <p:nvSpPr>
          <p:cNvPr id="28676" name="Rectangle 3"/>
          <p:cNvSpPr>
            <a:spLocks noGrp="1" noChangeArrowheads="1"/>
          </p:cNvSpPr>
          <p:nvPr>
            <p:ph type="body" idx="1"/>
          </p:nvPr>
        </p:nvSpPr>
        <p:spPr>
          <a:xfrm>
            <a:off x="387752" y="1658938"/>
            <a:ext cx="9823048" cy="4697412"/>
          </a:xfrm>
        </p:spPr>
        <p:txBody>
          <a:bodyPr>
            <a:normAutofit fontScale="92500"/>
          </a:bodyPr>
          <a:lstStyle/>
          <a:p>
            <a:pPr eaLnBrk="1" hangingPunct="1">
              <a:lnSpc>
                <a:spcPct val="90000"/>
              </a:lnSpc>
            </a:pPr>
            <a:r>
              <a:rPr lang="en-US" dirty="0"/>
              <a:t>Federal agents broke into plaintiff’s home and handcuffed him without a warrant.</a:t>
            </a:r>
          </a:p>
          <a:p>
            <a:pPr lvl="1"/>
            <a:r>
              <a:rPr lang="en-US" dirty="0"/>
              <a:t>The usual remedy for a bad warrant case is to exclude the evidence that was obtained. </a:t>
            </a:r>
          </a:p>
          <a:p>
            <a:pPr lvl="1"/>
            <a:r>
              <a:rPr lang="en-US" dirty="0"/>
              <a:t>The exclusionary rule is worthless to an innocent man so his lawyers were asking for money damages.</a:t>
            </a:r>
          </a:p>
          <a:p>
            <a:pPr eaLnBrk="1" hangingPunct="1">
              <a:lnSpc>
                <a:spcPct val="90000"/>
              </a:lnSpc>
            </a:pPr>
            <a:r>
              <a:rPr lang="en-US" dirty="0"/>
              <a:t>Intentional torts were excluded from the 1946 FTCA.</a:t>
            </a:r>
          </a:p>
          <a:p>
            <a:pPr eaLnBrk="1" hangingPunct="1">
              <a:lnSpc>
                <a:spcPct val="90000"/>
              </a:lnSpc>
            </a:pPr>
            <a:r>
              <a:rPr lang="en-US" dirty="0"/>
              <a:t>The Court argued that was unjust to bar recovery for intentional Constitutional violations while allowing them for negligence.</a:t>
            </a:r>
          </a:p>
          <a:p>
            <a:pPr eaLnBrk="1" hangingPunct="1">
              <a:lnSpc>
                <a:spcPct val="90000"/>
              </a:lnSpc>
            </a:pPr>
            <a:r>
              <a:rPr lang="en-US" dirty="0"/>
              <a:t>The Court modeled the Biven’s action on 42 USC 1983 actions against state actors.</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5" name="Ink 4">
                <a:extLst>
                  <a:ext uri="{FF2B5EF4-FFF2-40B4-BE49-F238E27FC236}">
                    <a16:creationId xmlns:a16="http://schemas.microsoft.com/office/drawing/2014/main" id="{E1FBAF41-182E-0027-B3D1-E54613E45163}"/>
                  </a:ext>
                </a:extLst>
              </p14:cNvPr>
              <p14:cNvContentPartPr/>
              <p14:nvPr>
                <p:extLst>
                  <p:ext uri="{42D2F446-02D8-4167-A562-619A0277C38B}">
                    <p15:isNarration xmlns:p15="http://schemas.microsoft.com/office/powerpoint/2012/main" val="1"/>
                  </p:ext>
                </p:extLst>
              </p14:nvPr>
            </p14:nvContentPartPr>
            <p14:xfrm>
              <a:off x="554400" y="2048760"/>
              <a:ext cx="10156320" cy="3742560"/>
            </p14:xfrm>
          </p:contentPart>
        </mc:Choice>
        <mc:Fallback>
          <p:pic>
            <p:nvPicPr>
              <p:cNvPr id="5" name="Ink 4">
                <a:extLst>
                  <a:ext uri="{FF2B5EF4-FFF2-40B4-BE49-F238E27FC236}">
                    <a16:creationId xmlns:a16="http://schemas.microsoft.com/office/drawing/2014/main" id="{E1FBAF41-182E-0027-B3D1-E54613E45163}"/>
                  </a:ext>
                </a:extLst>
              </p:cNvPr>
              <p:cNvPicPr>
                <a:picLocks noGrp="1" noRot="1" noChangeAspect="1" noMove="1" noResize="1" noEditPoints="1" noAdjustHandles="1" noChangeArrowheads="1" noChangeShapeType="1"/>
              </p:cNvPicPr>
              <p:nvPr/>
            </p:nvPicPr>
            <p:blipFill>
              <a:blip r:embed="rId5"/>
              <a:stretch>
                <a:fillRect/>
              </a:stretch>
            </p:blipFill>
            <p:spPr>
              <a:xfrm>
                <a:off x="545040" y="2039400"/>
                <a:ext cx="10175040" cy="3761280"/>
              </a:xfrm>
              <a:prstGeom prst="rect">
                <a:avLst/>
              </a:prstGeom>
            </p:spPr>
          </p:pic>
        </mc:Fallback>
      </mc:AlternateContent>
      <p:pic>
        <p:nvPicPr>
          <p:cNvPr id="6" name="Audio 5">
            <a:hlinkClick r:id="" action="ppaction://media"/>
            <a:extLst>
              <a:ext uri="{FF2B5EF4-FFF2-40B4-BE49-F238E27FC236}">
                <a16:creationId xmlns:a16="http://schemas.microsoft.com/office/drawing/2014/main" id="{E6A4DF9F-A339-6707-BAD7-712A1BFD64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41460955"/>
      </p:ext>
    </p:extLst>
  </p:cSld>
  <p:clrMapOvr>
    <a:masterClrMapping/>
  </p:clrMapOvr>
  <mc:AlternateContent xmlns:mc="http://schemas.openxmlformats.org/markup-compatibility/2006">
    <mc:Choice xmlns:p14="http://schemas.microsoft.com/office/powerpoint/2010/main" Requires="p14">
      <p:transition spd="slow" p14:dur="2000" advTm="188527"/>
    </mc:Choice>
    <mc:Fallback>
      <p:transition spd="slow" advTm="188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r>
              <a:rPr lang="en-US" dirty="0"/>
              <a:t>Qualified Immunity: </a:t>
            </a:r>
            <a:r>
              <a:rPr lang="en-US" i="1" dirty="0"/>
              <a:t>Harlow v. Fitzgerald</a:t>
            </a:r>
            <a:r>
              <a:rPr lang="en-US" dirty="0"/>
              <a:t>, 457 U.S. 800 (1982)</a:t>
            </a:r>
          </a:p>
        </p:txBody>
      </p:sp>
      <p:sp>
        <p:nvSpPr>
          <p:cNvPr id="19459" name="Rectangle 3"/>
          <p:cNvSpPr>
            <a:spLocks noGrp="1" noChangeArrowheads="1"/>
          </p:cNvSpPr>
          <p:nvPr>
            <p:ph idx="1"/>
          </p:nvPr>
        </p:nvSpPr>
        <p:spPr>
          <a:xfrm>
            <a:off x="387752" y="1825624"/>
            <a:ext cx="9738742" cy="4530725"/>
          </a:xfrm>
        </p:spPr>
        <p:txBody>
          <a:bodyPr>
            <a:normAutofit/>
          </a:bodyPr>
          <a:lstStyle/>
          <a:p>
            <a:pPr>
              <a:lnSpc>
                <a:spcPct val="90000"/>
              </a:lnSpc>
            </a:pPr>
            <a:r>
              <a:rPr lang="en-US" dirty="0"/>
              <a:t>The Court ruled that government officials performing discretionary functions should be protected from liability for civil damages if their conduct does not violate </a:t>
            </a:r>
            <a:r>
              <a:rPr lang="en-US" dirty="0">
                <a:highlight>
                  <a:srgbClr val="FFFF00"/>
                </a:highlight>
              </a:rPr>
              <a:t>clearly established statutory or constitutional rights of which a reasonable person would be aware.</a:t>
            </a:r>
          </a:p>
          <a:p>
            <a:pPr lvl="1"/>
            <a:r>
              <a:rPr lang="en-US" dirty="0"/>
              <a:t>Those who are plainly incompetent or who knowingly violate the law cannot invoke qualified immunity.</a:t>
            </a:r>
          </a:p>
          <a:p>
            <a:pPr>
              <a:lnSpc>
                <a:spcPct val="90000"/>
              </a:lnSpc>
            </a:pPr>
            <a:r>
              <a:rPr lang="en-US" dirty="0"/>
              <a:t>Qualified immunity applies to </a:t>
            </a:r>
            <a:r>
              <a:rPr lang="en-US" i="1" dirty="0"/>
              <a:t>Bivens</a:t>
            </a:r>
            <a:r>
              <a:rPr lang="en-US" dirty="0"/>
              <a:t> actions, but more importantly, it applies to actions against state officials and police under 42 USC 1983 as well.</a:t>
            </a:r>
          </a:p>
          <a:p>
            <a:pPr marL="0" indent="0">
              <a:lnSpc>
                <a:spcPct val="90000"/>
              </a:lnSpc>
              <a:buNone/>
            </a:pPr>
            <a:endParaRPr lang="en-US" dirty="0"/>
          </a:p>
        </p:txBody>
      </p:sp>
      <p:sp>
        <p:nvSpPr>
          <p:cNvPr id="6" name="Slide Number Placeholder 5"/>
          <p:cNvSpPr>
            <a:spLocks noGrp="1"/>
          </p:cNvSpPr>
          <p:nvPr>
            <p:ph type="sldNum" sz="quarter" idx="12"/>
          </p:nvPr>
        </p:nvSpPr>
        <p:spPr/>
        <p:txBody>
          <a:bodyPr/>
          <a:lstStyle/>
          <a:p>
            <a:fld id="{D89810DF-8D97-404B-9284-7FD1DCFABB00}" type="slidenum">
              <a:rPr lang="en-US"/>
              <a:pPr/>
              <a:t>18</a:t>
            </a:fld>
            <a:endParaRPr lang="en-US"/>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3" name="Ink 2">
                <a:extLst>
                  <a:ext uri="{FF2B5EF4-FFF2-40B4-BE49-F238E27FC236}">
                    <a16:creationId xmlns:a16="http://schemas.microsoft.com/office/drawing/2014/main" id="{DBBE9FB0-78A9-B06A-FB83-5009244F7CB7}"/>
                  </a:ext>
                </a:extLst>
              </p14:cNvPr>
              <p14:cNvContentPartPr/>
              <p14:nvPr>
                <p:extLst>
                  <p:ext uri="{42D2F446-02D8-4167-A562-619A0277C38B}">
                    <p15:isNarration xmlns:p15="http://schemas.microsoft.com/office/powerpoint/2012/main" val="1"/>
                  </p:ext>
                </p:extLst>
              </p14:nvPr>
            </p14:nvContentPartPr>
            <p14:xfrm>
              <a:off x="642600" y="851760"/>
              <a:ext cx="10089000" cy="5115960"/>
            </p14:xfrm>
          </p:contentPart>
        </mc:Choice>
        <mc:Fallback>
          <p:pic>
            <p:nvPicPr>
              <p:cNvPr id="3" name="Ink 2">
                <a:extLst>
                  <a:ext uri="{FF2B5EF4-FFF2-40B4-BE49-F238E27FC236}">
                    <a16:creationId xmlns:a16="http://schemas.microsoft.com/office/drawing/2014/main" id="{DBBE9FB0-78A9-B06A-FB83-5009244F7CB7}"/>
                  </a:ext>
                </a:extLst>
              </p:cNvPr>
              <p:cNvPicPr>
                <a:picLocks noGrp="1" noRot="1" noChangeAspect="1" noMove="1" noResize="1" noEditPoints="1" noAdjustHandles="1" noChangeArrowheads="1" noChangeShapeType="1"/>
              </p:cNvPicPr>
              <p:nvPr/>
            </p:nvPicPr>
            <p:blipFill>
              <a:blip r:embed="rId5"/>
              <a:stretch>
                <a:fillRect/>
              </a:stretch>
            </p:blipFill>
            <p:spPr>
              <a:xfrm>
                <a:off x="633240" y="842400"/>
                <a:ext cx="10107720" cy="5134680"/>
              </a:xfrm>
              <a:prstGeom prst="rect">
                <a:avLst/>
              </a:prstGeom>
            </p:spPr>
          </p:pic>
        </mc:Fallback>
      </mc:AlternateContent>
      <p:pic>
        <p:nvPicPr>
          <p:cNvPr id="4" name="Audio 3">
            <a:hlinkClick r:id="" action="ppaction://media"/>
            <a:extLst>
              <a:ext uri="{FF2B5EF4-FFF2-40B4-BE49-F238E27FC236}">
                <a16:creationId xmlns:a16="http://schemas.microsoft.com/office/drawing/2014/main" id="{91E2BBDA-0D77-6C8B-EBE7-0FB3B7AFE4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4557"/>
    </mc:Choice>
    <mc:Fallback>
      <p:transition spd="slow" advTm="154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838200" y="365126"/>
            <a:ext cx="10515600" cy="738954"/>
          </a:xfrm>
        </p:spPr>
        <p:txBody>
          <a:bodyPr>
            <a:normAutofit fontScale="90000"/>
          </a:bodyPr>
          <a:lstStyle/>
          <a:p>
            <a:r>
              <a:rPr lang="en-US" dirty="0"/>
              <a:t>The Policy Rationale for Qualified Immunity</a:t>
            </a:r>
          </a:p>
        </p:txBody>
      </p:sp>
      <p:sp>
        <p:nvSpPr>
          <p:cNvPr id="33795" name="Rectangle 3"/>
          <p:cNvSpPr>
            <a:spLocks noGrp="1" noChangeArrowheads="1"/>
          </p:cNvSpPr>
          <p:nvPr>
            <p:ph idx="1"/>
          </p:nvPr>
        </p:nvSpPr>
        <p:spPr>
          <a:xfrm>
            <a:off x="408791" y="1274323"/>
            <a:ext cx="9946303" cy="5325893"/>
          </a:xfrm>
        </p:spPr>
        <p:txBody>
          <a:bodyPr>
            <a:normAutofit fontScale="92500" lnSpcReduction="10000"/>
          </a:bodyPr>
          <a:lstStyle/>
          <a:p>
            <a:pPr>
              <a:lnSpc>
                <a:spcPct val="90000"/>
              </a:lnSpc>
            </a:pPr>
            <a:r>
              <a:rPr lang="en-US" dirty="0"/>
              <a:t>Qualified immunity balances two important interests—the need to hold public officials accountable when they exercise power irresponsibly and the need to shield officials from harassment, distraction, and liability when they perform their duties reasonably. The protection of qualified immunity applies regardless of whether the government official’s error is “a mistake of law, a mistake of fact, or a mistake based on mixed questions of law and fact.”</a:t>
            </a:r>
          </a:p>
          <a:p>
            <a:pPr lvl="1"/>
            <a:r>
              <a:rPr lang="en-US" i="1" dirty="0"/>
              <a:t>Pearson v. Callahan</a:t>
            </a:r>
            <a:r>
              <a:rPr lang="en-US" dirty="0"/>
              <a:t>, 555 U.S. 223 (2009) </a:t>
            </a:r>
          </a:p>
          <a:p>
            <a:pPr>
              <a:lnSpc>
                <a:spcPct val="90000"/>
              </a:lnSpc>
            </a:pPr>
            <a:r>
              <a:rPr lang="en-US" dirty="0"/>
              <a:t>Does litigation only cost when the defendant loses?</a:t>
            </a:r>
          </a:p>
          <a:p>
            <a:pPr lvl="1"/>
            <a:r>
              <a:rPr lang="en-US" dirty="0"/>
              <a:t>Will government employees be reticent to make difficult decisions if they are worried about liability?</a:t>
            </a:r>
          </a:p>
          <a:p>
            <a:r>
              <a:rPr lang="en-US" dirty="0"/>
              <a:t>Qualified immunity has the same policy role as the DFE defense in FTCA cases.</a:t>
            </a:r>
          </a:p>
        </p:txBody>
      </p:sp>
      <p:sp>
        <p:nvSpPr>
          <p:cNvPr id="6" name="Slide Number Placeholder 5"/>
          <p:cNvSpPr>
            <a:spLocks noGrp="1"/>
          </p:cNvSpPr>
          <p:nvPr>
            <p:ph type="sldNum" sz="quarter" idx="12"/>
          </p:nvPr>
        </p:nvSpPr>
        <p:spPr/>
        <p:txBody>
          <a:bodyPr/>
          <a:lstStyle/>
          <a:p>
            <a:fld id="{77C812D5-1833-447D-9854-91A29789FA3B}" type="slidenum">
              <a:rPr lang="en-US"/>
              <a:pPr/>
              <a:t>19</a:t>
            </a:fld>
            <a:endParaRPr lang="en-US"/>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2" name="Ink 1">
                <a:extLst>
                  <a:ext uri="{FF2B5EF4-FFF2-40B4-BE49-F238E27FC236}">
                    <a16:creationId xmlns:a16="http://schemas.microsoft.com/office/drawing/2014/main" id="{568BB97E-56DC-F161-0B37-868F8B344D31}"/>
                  </a:ext>
                </a:extLst>
              </p14:cNvPr>
              <p14:cNvContentPartPr/>
              <p14:nvPr>
                <p:extLst>
                  <p:ext uri="{42D2F446-02D8-4167-A562-619A0277C38B}">
                    <p15:isNarration xmlns:p15="http://schemas.microsoft.com/office/powerpoint/2012/main" val="1"/>
                  </p:ext>
                </p:extLst>
              </p14:nvPr>
            </p14:nvContentPartPr>
            <p14:xfrm>
              <a:off x="674640" y="898560"/>
              <a:ext cx="9912240" cy="4401000"/>
            </p14:xfrm>
          </p:contentPart>
        </mc:Choice>
        <mc:Fallback>
          <p:pic>
            <p:nvPicPr>
              <p:cNvPr id="2" name="Ink 1">
                <a:extLst>
                  <a:ext uri="{FF2B5EF4-FFF2-40B4-BE49-F238E27FC236}">
                    <a16:creationId xmlns:a16="http://schemas.microsoft.com/office/drawing/2014/main" id="{568BB97E-56DC-F161-0B37-868F8B344D31}"/>
                  </a:ext>
                </a:extLst>
              </p:cNvPr>
              <p:cNvPicPr>
                <a:picLocks noGrp="1" noRot="1" noChangeAspect="1" noMove="1" noResize="1" noEditPoints="1" noAdjustHandles="1" noChangeArrowheads="1" noChangeShapeType="1"/>
              </p:cNvPicPr>
              <p:nvPr/>
            </p:nvPicPr>
            <p:blipFill>
              <a:blip r:embed="rId5"/>
              <a:stretch>
                <a:fillRect/>
              </a:stretch>
            </p:blipFill>
            <p:spPr>
              <a:xfrm>
                <a:off x="665280" y="889200"/>
                <a:ext cx="9930960" cy="4419720"/>
              </a:xfrm>
              <a:prstGeom prst="rect">
                <a:avLst/>
              </a:prstGeom>
            </p:spPr>
          </p:pic>
        </mc:Fallback>
      </mc:AlternateContent>
      <p:pic>
        <p:nvPicPr>
          <p:cNvPr id="3" name="Audio 2">
            <a:hlinkClick r:id="" action="ppaction://media"/>
            <a:extLst>
              <a:ext uri="{FF2B5EF4-FFF2-40B4-BE49-F238E27FC236}">
                <a16:creationId xmlns:a16="http://schemas.microsoft.com/office/drawing/2014/main" id="{E7B80D04-91A3-12D9-8D3C-3406066073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4721"/>
    </mc:Choice>
    <mc:Fallback>
      <p:transition spd="slow" advTm="94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AAD87-E45B-4E72-9DDD-860131E0A99C}"/>
              </a:ext>
            </a:extLst>
          </p:cNvPr>
          <p:cNvSpPr>
            <a:spLocks noGrp="1"/>
          </p:cNvSpPr>
          <p:nvPr>
            <p:ph type="title"/>
          </p:nvPr>
        </p:nvSpPr>
        <p:spPr/>
        <p:txBody>
          <a:bodyPr/>
          <a:lstStyle/>
          <a:p>
            <a:r>
              <a:rPr lang="en-US" dirty="0"/>
              <a:t>What is Sovereign Immunity?</a:t>
            </a:r>
          </a:p>
        </p:txBody>
      </p:sp>
      <p:sp>
        <p:nvSpPr>
          <p:cNvPr id="7" name="Content Placeholder 6">
            <a:extLst>
              <a:ext uri="{FF2B5EF4-FFF2-40B4-BE49-F238E27FC236}">
                <a16:creationId xmlns:a16="http://schemas.microsoft.com/office/drawing/2014/main" id="{CA94FF52-CA4E-496A-B231-8C5FACCDA105}"/>
              </a:ext>
            </a:extLst>
          </p:cNvPr>
          <p:cNvSpPr>
            <a:spLocks noGrp="1"/>
          </p:cNvSpPr>
          <p:nvPr>
            <p:ph idx="1"/>
          </p:nvPr>
        </p:nvSpPr>
        <p:spPr>
          <a:xfrm>
            <a:off x="285612" y="1358600"/>
            <a:ext cx="9758197" cy="4997750"/>
          </a:xfrm>
        </p:spPr>
        <p:txBody>
          <a:bodyPr>
            <a:normAutofit fontScale="85000" lnSpcReduction="10000"/>
          </a:bodyPr>
          <a:lstStyle/>
          <a:p>
            <a:r>
              <a:rPr lang="en-US" dirty="0"/>
              <a:t>Derives from the old common law maxim that the King can do no wrong.</a:t>
            </a:r>
          </a:p>
          <a:p>
            <a:pPr eaLnBrk="1" hangingPunct="1"/>
            <a:r>
              <a:rPr lang="en-US" dirty="0"/>
              <a:t>Expressed in the US Constitution as a protection of the public purse:</a:t>
            </a:r>
          </a:p>
          <a:p>
            <a:pPr lvl="1" eaLnBrk="1" hangingPunct="1"/>
            <a:r>
              <a:rPr lang="en-US" dirty="0"/>
              <a:t>"No Money shall be drawn from the Treasury, but in Consequence of Appropriations made by Law." U.S. Const. Art. I, § 9. </a:t>
            </a:r>
          </a:p>
          <a:p>
            <a:r>
              <a:rPr lang="en-US" dirty="0"/>
              <a:t>The bar on spending unappropriated money is a major limitation on the President or an agency exercising discretion outside of what Congress has authorized and funded.</a:t>
            </a:r>
          </a:p>
          <a:p>
            <a:pPr lvl="1"/>
            <a:r>
              <a:rPr lang="en-US" dirty="0"/>
              <a:t>Claims based on unauthorized spending were used to get standing to attack President Trump’s attempts to build a border wall that Congress had rejected.</a:t>
            </a:r>
          </a:p>
          <a:p>
            <a:pPr lvl="1"/>
            <a:r>
              <a:rPr lang="en-US" dirty="0"/>
              <a:t>The bar also led to the Iran-Contra scandal during the Reagan administration in which arms were illegally sold to Iran to try to get Iran to pressure a Palestinian group to release American hostages.</a:t>
            </a:r>
          </a:p>
          <a:p>
            <a:endParaRPr lang="en-US" dirty="0"/>
          </a:p>
        </p:txBody>
      </p:sp>
      <p:sp>
        <p:nvSpPr>
          <p:cNvPr id="4" name="Slide Number Placeholder 3">
            <a:extLst>
              <a:ext uri="{FF2B5EF4-FFF2-40B4-BE49-F238E27FC236}">
                <a16:creationId xmlns:a16="http://schemas.microsoft.com/office/drawing/2014/main" id="{9A36F17E-0708-44E2-B46E-3A361A90348E}"/>
              </a:ext>
            </a:extLst>
          </p:cNvPr>
          <p:cNvSpPr>
            <a:spLocks noGrp="1"/>
          </p:cNvSpPr>
          <p:nvPr>
            <p:ph type="sldNum" sz="quarter" idx="12"/>
          </p:nvPr>
        </p:nvSpPr>
        <p:spPr/>
        <p:txBody>
          <a:bodyPr/>
          <a:lstStyle/>
          <a:p>
            <a:pPr>
              <a:defRPr/>
            </a:pPr>
            <a:fld id="{31D2D980-354E-473A-B743-3601F9D26891}" type="slidenum">
              <a:rPr lang="en-US" smtClean="0"/>
              <a:pPr>
                <a:defRPr/>
              </a:pPr>
              <a:t>2</a:t>
            </a:fld>
            <a:endParaRPr lang="en-US"/>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8" name="Ink 7">
                <a:extLst>
                  <a:ext uri="{FF2B5EF4-FFF2-40B4-BE49-F238E27FC236}">
                    <a16:creationId xmlns:a16="http://schemas.microsoft.com/office/drawing/2014/main" id="{BDF4CDF8-1B57-EA2D-2D08-58F74C77A847}"/>
                  </a:ext>
                </a:extLst>
              </p14:cNvPr>
              <p14:cNvContentPartPr/>
              <p14:nvPr>
                <p:extLst>
                  <p:ext uri="{42D2F446-02D8-4167-A562-619A0277C38B}">
                    <p15:isNarration xmlns:p15="http://schemas.microsoft.com/office/powerpoint/2012/main" val="1"/>
                  </p:ext>
                </p:extLst>
              </p14:nvPr>
            </p14:nvContentPartPr>
            <p14:xfrm>
              <a:off x="346680" y="517680"/>
              <a:ext cx="9611280" cy="4983120"/>
            </p14:xfrm>
          </p:contentPart>
        </mc:Choice>
        <mc:Fallback>
          <p:pic>
            <p:nvPicPr>
              <p:cNvPr id="8" name="Ink 7">
                <a:extLst>
                  <a:ext uri="{FF2B5EF4-FFF2-40B4-BE49-F238E27FC236}">
                    <a16:creationId xmlns:a16="http://schemas.microsoft.com/office/drawing/2014/main" id="{BDF4CDF8-1B57-EA2D-2D08-58F74C77A847}"/>
                  </a:ext>
                </a:extLst>
              </p:cNvPr>
              <p:cNvPicPr>
                <a:picLocks noGrp="1" noRot="1" noChangeAspect="1" noMove="1" noResize="1" noEditPoints="1" noAdjustHandles="1" noChangeArrowheads="1" noChangeShapeType="1"/>
              </p:cNvPicPr>
              <p:nvPr/>
            </p:nvPicPr>
            <p:blipFill>
              <a:blip r:embed="rId5"/>
              <a:stretch>
                <a:fillRect/>
              </a:stretch>
            </p:blipFill>
            <p:spPr>
              <a:xfrm>
                <a:off x="337320" y="508320"/>
                <a:ext cx="9630000" cy="5001840"/>
              </a:xfrm>
              <a:prstGeom prst="rect">
                <a:avLst/>
              </a:prstGeom>
            </p:spPr>
          </p:pic>
        </mc:Fallback>
      </mc:AlternateContent>
      <p:pic>
        <p:nvPicPr>
          <p:cNvPr id="9" name="Audio 8">
            <a:hlinkClick r:id="" action="ppaction://media"/>
            <a:extLst>
              <a:ext uri="{FF2B5EF4-FFF2-40B4-BE49-F238E27FC236}">
                <a16:creationId xmlns:a16="http://schemas.microsoft.com/office/drawing/2014/main" id="{F56222D8-A95A-8AF0-2939-EE80F456A7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8056706"/>
      </p:ext>
    </p:extLst>
  </p:cSld>
  <p:clrMapOvr>
    <a:masterClrMapping/>
  </p:clrMapOvr>
  <mc:AlternateContent xmlns:mc="http://schemas.openxmlformats.org/markup-compatibility/2006">
    <mc:Choice xmlns:p14="http://schemas.microsoft.com/office/powerpoint/2010/main" Requires="p14">
      <p:transition spd="slow" p14:dur="2000" advTm="230159"/>
    </mc:Choice>
    <mc:Fallback>
      <p:transition spd="slow" advTm="230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dirty="0"/>
              <a:t>Standards for Qualified Immunity</a:t>
            </a:r>
          </a:p>
        </p:txBody>
      </p:sp>
      <p:sp>
        <p:nvSpPr>
          <p:cNvPr id="45059" name="Rectangle 3"/>
          <p:cNvSpPr>
            <a:spLocks noGrp="1" noChangeArrowheads="1"/>
          </p:cNvSpPr>
          <p:nvPr>
            <p:ph idx="1"/>
          </p:nvPr>
        </p:nvSpPr>
        <p:spPr>
          <a:xfrm>
            <a:off x="322634" y="1503578"/>
            <a:ext cx="9589851" cy="4852771"/>
          </a:xfrm>
        </p:spPr>
        <p:txBody>
          <a:bodyPr>
            <a:normAutofit fontScale="92500" lnSpcReduction="20000"/>
          </a:bodyPr>
          <a:lstStyle/>
          <a:p>
            <a:pPr>
              <a:lnSpc>
                <a:spcPct val="90000"/>
              </a:lnSpc>
            </a:pPr>
            <a:r>
              <a:rPr lang="en-US" dirty="0"/>
              <a:t>...the Fourth Circuit considered whether police officers who bound a defenseless man to a pole with flex cuffs at three in the morning in a deserted parking lot and then abandoned him, all with admittedly no legitimate law enforcement purpose, were entitled to qualified immunity. (Robles v. Prince George's County, Maryland, 302 F.3d 262 (4th Cir. 2002))</a:t>
            </a:r>
          </a:p>
          <a:p>
            <a:pPr lvl="1"/>
            <a:r>
              <a:rPr lang="en-US" dirty="0"/>
              <a:t>What does this tell us about the standard for qualified immunity?</a:t>
            </a:r>
          </a:p>
          <a:p>
            <a:r>
              <a:rPr lang="en-US" dirty="0">
                <a:highlight>
                  <a:srgbClr val="FFFF00"/>
                </a:highlight>
              </a:rPr>
              <a:t>This has become a major issue with police killings litigated under 42 USC 1983. </a:t>
            </a:r>
          </a:p>
          <a:p>
            <a:pPr lvl="1"/>
            <a:r>
              <a:rPr lang="en-US" dirty="0"/>
              <a:t>Judges almost always find that police officers are entitled to qualified immunity, no matter how outrageous the shooting.</a:t>
            </a:r>
          </a:p>
          <a:p>
            <a:r>
              <a:rPr lang="en-US" dirty="0"/>
              <a:t>This could be limited by Congress or the Supreme Court. </a:t>
            </a:r>
          </a:p>
        </p:txBody>
      </p:sp>
      <p:sp>
        <p:nvSpPr>
          <p:cNvPr id="6" name="Slide Number Placeholder 5"/>
          <p:cNvSpPr>
            <a:spLocks noGrp="1"/>
          </p:cNvSpPr>
          <p:nvPr>
            <p:ph type="sldNum" sz="quarter" idx="12"/>
          </p:nvPr>
        </p:nvSpPr>
        <p:spPr/>
        <p:txBody>
          <a:bodyPr/>
          <a:lstStyle/>
          <a:p>
            <a:fld id="{9AF4EBED-883B-490D-8202-3777146A2C02}" type="slidenum">
              <a:rPr lang="en-US"/>
              <a:pPr/>
              <a:t>20</a:t>
            </a:fld>
            <a:endParaRPr lang="en-US"/>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089AF8BC-8AF6-5658-78F3-51B78F270F06}"/>
                  </a:ext>
                </a:extLst>
              </p14:cNvPr>
              <p14:cNvContentPartPr/>
              <p14:nvPr>
                <p:extLst>
                  <p:ext uri="{42D2F446-02D8-4167-A562-619A0277C38B}">
                    <p15:isNarration xmlns:p15="http://schemas.microsoft.com/office/powerpoint/2012/main" val="1"/>
                  </p:ext>
                </p:extLst>
              </p14:nvPr>
            </p14:nvContentPartPr>
            <p14:xfrm>
              <a:off x="676800" y="1788480"/>
              <a:ext cx="9135720" cy="4131360"/>
            </p14:xfrm>
          </p:contentPart>
        </mc:Choice>
        <mc:Fallback>
          <p:pic>
            <p:nvPicPr>
              <p:cNvPr id="4" name="Ink 3">
                <a:extLst>
                  <a:ext uri="{FF2B5EF4-FFF2-40B4-BE49-F238E27FC236}">
                    <a16:creationId xmlns:a16="http://schemas.microsoft.com/office/drawing/2014/main" id="{089AF8BC-8AF6-5658-78F3-51B78F270F06}"/>
                  </a:ext>
                </a:extLst>
              </p:cNvPr>
              <p:cNvPicPr>
                <a:picLocks noGrp="1" noRot="1" noChangeAspect="1" noMove="1" noResize="1" noEditPoints="1" noAdjustHandles="1" noChangeArrowheads="1" noChangeShapeType="1"/>
              </p:cNvPicPr>
              <p:nvPr/>
            </p:nvPicPr>
            <p:blipFill>
              <a:blip r:embed="rId5"/>
              <a:stretch>
                <a:fillRect/>
              </a:stretch>
            </p:blipFill>
            <p:spPr>
              <a:xfrm>
                <a:off x="667440" y="1779120"/>
                <a:ext cx="9154440" cy="4150080"/>
              </a:xfrm>
              <a:prstGeom prst="rect">
                <a:avLst/>
              </a:prstGeom>
            </p:spPr>
          </p:pic>
        </mc:Fallback>
      </mc:AlternateContent>
      <p:pic>
        <p:nvPicPr>
          <p:cNvPr id="5" name="Audio 4">
            <a:hlinkClick r:id="" action="ppaction://media"/>
            <a:extLst>
              <a:ext uri="{FF2B5EF4-FFF2-40B4-BE49-F238E27FC236}">
                <a16:creationId xmlns:a16="http://schemas.microsoft.com/office/drawing/2014/main" id="{0FC9C936-5CD5-739B-7E1F-D82AC19B3F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8636"/>
    </mc:Choice>
    <mc:Fallback>
      <p:transition spd="slow" advTm="148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F712-02F5-4A63-B11C-325E0FC16462}"/>
              </a:ext>
            </a:extLst>
          </p:cNvPr>
          <p:cNvSpPr>
            <a:spLocks noGrp="1"/>
          </p:cNvSpPr>
          <p:nvPr>
            <p:ph type="title"/>
          </p:nvPr>
        </p:nvSpPr>
        <p:spPr/>
        <p:txBody>
          <a:bodyPr/>
          <a:lstStyle/>
          <a:p>
            <a:r>
              <a:rPr lang="en-US" dirty="0"/>
              <a:t>Limitations of </a:t>
            </a:r>
            <a:r>
              <a:rPr lang="en-US" i="1" dirty="0"/>
              <a:t>Bivens</a:t>
            </a:r>
            <a:endParaRPr lang="en-US" dirty="0"/>
          </a:p>
        </p:txBody>
      </p:sp>
      <p:sp>
        <p:nvSpPr>
          <p:cNvPr id="3" name="Content Placeholder 2">
            <a:extLst>
              <a:ext uri="{FF2B5EF4-FFF2-40B4-BE49-F238E27FC236}">
                <a16:creationId xmlns:a16="http://schemas.microsoft.com/office/drawing/2014/main" id="{4E718E06-3A8B-4780-8D7E-9CBE4267BC29}"/>
              </a:ext>
            </a:extLst>
          </p:cNvPr>
          <p:cNvSpPr>
            <a:spLocks noGrp="1"/>
          </p:cNvSpPr>
          <p:nvPr>
            <p:ph idx="1"/>
          </p:nvPr>
        </p:nvSpPr>
        <p:spPr/>
        <p:txBody>
          <a:bodyPr/>
          <a:lstStyle/>
          <a:p>
            <a:pPr eaLnBrk="1" hangingPunct="1">
              <a:lnSpc>
                <a:spcPct val="90000"/>
              </a:lnSpc>
            </a:pPr>
            <a:r>
              <a:rPr lang="en-US" dirty="0"/>
              <a:t>Direct action against the individual employees for violations of constitutional rights – intentional torts - not covered by the FTCA.</a:t>
            </a:r>
          </a:p>
          <a:p>
            <a:pPr eaLnBrk="1" hangingPunct="1">
              <a:lnSpc>
                <a:spcPct val="90000"/>
              </a:lnSpc>
            </a:pPr>
            <a:r>
              <a:rPr lang="en-US" dirty="0"/>
              <a:t>Not an action against the government.</a:t>
            </a:r>
          </a:p>
          <a:p>
            <a:pPr lvl="1" eaLnBrk="1" hangingPunct="1">
              <a:lnSpc>
                <a:spcPct val="90000"/>
              </a:lnSpc>
            </a:pPr>
            <a:r>
              <a:rPr lang="en-US" dirty="0"/>
              <a:t>No vicarious liability. </a:t>
            </a:r>
          </a:p>
          <a:p>
            <a:pPr lvl="1" eaLnBrk="1" hangingPunct="1">
              <a:lnSpc>
                <a:spcPct val="90000"/>
              </a:lnSpc>
            </a:pPr>
            <a:r>
              <a:rPr lang="en-US" dirty="0"/>
              <a:t>You must show supervisors know and support the actions that cause the injury and they are also sued individually.</a:t>
            </a:r>
          </a:p>
          <a:p>
            <a:pPr eaLnBrk="1" hangingPunct="1">
              <a:lnSpc>
                <a:spcPct val="90000"/>
              </a:lnSpc>
            </a:pPr>
            <a:r>
              <a:rPr lang="en-US" dirty="0"/>
              <a:t>Created a flood of claims.</a:t>
            </a:r>
          </a:p>
          <a:p>
            <a:endParaRPr lang="en-US" dirty="0"/>
          </a:p>
        </p:txBody>
      </p:sp>
      <p:sp>
        <p:nvSpPr>
          <p:cNvPr id="4" name="Slide Number Placeholder 3">
            <a:extLst>
              <a:ext uri="{FF2B5EF4-FFF2-40B4-BE49-F238E27FC236}">
                <a16:creationId xmlns:a16="http://schemas.microsoft.com/office/drawing/2014/main" id="{AC034857-35BD-4F4D-AFFD-EFCC94DB770C}"/>
              </a:ext>
            </a:extLst>
          </p:cNvPr>
          <p:cNvSpPr>
            <a:spLocks noGrp="1"/>
          </p:cNvSpPr>
          <p:nvPr>
            <p:ph type="sldNum" sz="quarter" idx="12"/>
          </p:nvPr>
        </p:nvSpPr>
        <p:spPr/>
        <p:txBody>
          <a:bodyPr/>
          <a:lstStyle/>
          <a:p>
            <a:pPr>
              <a:defRPr/>
            </a:pPr>
            <a:fld id="{31D2D980-354E-473A-B743-3601F9D26891}" type="slidenum">
              <a:rPr lang="en-US" smtClean="0"/>
              <a:pPr>
                <a:defRPr/>
              </a:pPr>
              <a:t>21</a:t>
            </a:fld>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6" name="Ink 5">
                <a:extLst>
                  <a:ext uri="{FF2B5EF4-FFF2-40B4-BE49-F238E27FC236}">
                    <a16:creationId xmlns:a16="http://schemas.microsoft.com/office/drawing/2014/main" id="{51B91F11-56D8-39C3-1124-F5102C6569A7}"/>
                  </a:ext>
                </a:extLst>
              </p14:cNvPr>
              <p14:cNvContentPartPr/>
              <p14:nvPr>
                <p:extLst>
                  <p:ext uri="{42D2F446-02D8-4167-A562-619A0277C38B}">
                    <p15:isNarration xmlns:p15="http://schemas.microsoft.com/office/powerpoint/2012/main" val="1"/>
                  </p:ext>
                </p:extLst>
              </p14:nvPr>
            </p14:nvContentPartPr>
            <p14:xfrm>
              <a:off x="25560" y="2188080"/>
              <a:ext cx="11199960" cy="2983680"/>
            </p14:xfrm>
          </p:contentPart>
        </mc:Choice>
        <mc:Fallback>
          <p:pic>
            <p:nvPicPr>
              <p:cNvPr id="6" name="Ink 5">
                <a:extLst>
                  <a:ext uri="{FF2B5EF4-FFF2-40B4-BE49-F238E27FC236}">
                    <a16:creationId xmlns:a16="http://schemas.microsoft.com/office/drawing/2014/main" id="{51B91F11-56D8-39C3-1124-F5102C6569A7}"/>
                  </a:ext>
                </a:extLst>
              </p:cNvPr>
              <p:cNvPicPr>
                <a:picLocks noGrp="1" noRot="1" noChangeAspect="1" noMove="1" noResize="1" noEditPoints="1" noAdjustHandles="1" noChangeArrowheads="1" noChangeShapeType="1"/>
              </p:cNvPicPr>
              <p:nvPr/>
            </p:nvPicPr>
            <p:blipFill>
              <a:blip r:embed="rId5"/>
              <a:stretch>
                <a:fillRect/>
              </a:stretch>
            </p:blipFill>
            <p:spPr>
              <a:xfrm>
                <a:off x="16200" y="2178720"/>
                <a:ext cx="11218680" cy="3002400"/>
              </a:xfrm>
              <a:prstGeom prst="rect">
                <a:avLst/>
              </a:prstGeom>
            </p:spPr>
          </p:pic>
        </mc:Fallback>
      </mc:AlternateContent>
      <p:pic>
        <p:nvPicPr>
          <p:cNvPr id="7" name="Audio 6">
            <a:hlinkClick r:id="" action="ppaction://media"/>
            <a:extLst>
              <a:ext uri="{FF2B5EF4-FFF2-40B4-BE49-F238E27FC236}">
                <a16:creationId xmlns:a16="http://schemas.microsoft.com/office/drawing/2014/main" id="{C59B4C34-44E5-C214-43C3-7F320828E2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55058458"/>
      </p:ext>
    </p:extLst>
  </p:cSld>
  <p:clrMapOvr>
    <a:masterClrMapping/>
  </p:clrMapOvr>
  <mc:AlternateContent xmlns:mc="http://schemas.openxmlformats.org/markup-compatibility/2006">
    <mc:Choice xmlns:p14="http://schemas.microsoft.com/office/powerpoint/2010/main" Requires="p14">
      <p:transition spd="slow" p14:dur="2000" advTm="63561"/>
    </mc:Choice>
    <mc:Fallback>
      <p:transition spd="slow" advTm="63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B772541-AC38-4398-A05B-B978689AE915}" type="slidenum">
              <a:rPr lang="en-US" smtClean="0"/>
              <a:pPr/>
              <a:t>22</a:t>
            </a:fld>
            <a:endParaRPr lang="en-US"/>
          </a:p>
        </p:txBody>
      </p:sp>
      <p:sp>
        <p:nvSpPr>
          <p:cNvPr id="27651" name="Rectangle 2"/>
          <p:cNvSpPr>
            <a:spLocks noGrp="1" noChangeArrowheads="1"/>
          </p:cNvSpPr>
          <p:nvPr>
            <p:ph type="title"/>
          </p:nvPr>
        </p:nvSpPr>
        <p:spPr/>
        <p:txBody>
          <a:bodyPr/>
          <a:lstStyle/>
          <a:p>
            <a:pPr eaLnBrk="1" hangingPunct="1"/>
            <a:r>
              <a:rPr lang="en-US" dirty="0"/>
              <a:t>Congress Responded by Amending Section (h) </a:t>
            </a:r>
          </a:p>
        </p:txBody>
      </p:sp>
      <p:sp>
        <p:nvSpPr>
          <p:cNvPr id="27652" name="Rectangle 3"/>
          <p:cNvSpPr>
            <a:spLocks noGrp="1" noChangeArrowheads="1"/>
          </p:cNvSpPr>
          <p:nvPr>
            <p:ph type="body" idx="1"/>
          </p:nvPr>
        </p:nvSpPr>
        <p:spPr/>
        <p:txBody>
          <a:bodyPr>
            <a:normAutofit/>
          </a:bodyPr>
          <a:lstStyle/>
          <a:p>
            <a:pPr eaLnBrk="1" hangingPunct="1"/>
            <a:r>
              <a:rPr lang="en-US" dirty="0"/>
              <a:t>Provided, That, </a:t>
            </a:r>
            <a:r>
              <a:rPr lang="en-US" dirty="0">
                <a:highlight>
                  <a:srgbClr val="FFFF00"/>
                </a:highlight>
              </a:rPr>
              <a:t>with regard to acts or omissions of investigative or law enforcement officers </a:t>
            </a:r>
            <a:r>
              <a:rPr lang="en-US" dirty="0"/>
              <a:t>of the United States Government, the provisions of this chapter and section 1346(b) of this title </a:t>
            </a:r>
            <a:r>
              <a:rPr lang="en-US" dirty="0">
                <a:highlight>
                  <a:srgbClr val="FFFF00"/>
                </a:highlight>
              </a:rPr>
              <a:t>shall apply to any claim arising, on or after the date of the enactment of this proviso, out of assault, battery, false imprisonment, false arrest, abuse of process, or malicious prosecution</a:t>
            </a:r>
            <a:r>
              <a:rPr lang="en-US" dirty="0"/>
              <a:t>. For the purpose of this subsection, "investigative or law enforcement officer" means any officer of the United States who is empowered by law to execute searches, to seize evidence, or to make arrests for violations of Federal law.</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3" name="Ink 2">
                <a:extLst>
                  <a:ext uri="{FF2B5EF4-FFF2-40B4-BE49-F238E27FC236}">
                    <a16:creationId xmlns:a16="http://schemas.microsoft.com/office/drawing/2014/main" id="{DD408720-1894-41C3-35FE-E916330445D9}"/>
                  </a:ext>
                </a:extLst>
              </p14:cNvPr>
              <p14:cNvContentPartPr/>
              <p14:nvPr>
                <p:extLst>
                  <p:ext uri="{42D2F446-02D8-4167-A562-619A0277C38B}">
                    <p15:isNarration xmlns:p15="http://schemas.microsoft.com/office/powerpoint/2012/main" val="1"/>
                  </p:ext>
                </p:extLst>
              </p14:nvPr>
            </p14:nvContentPartPr>
            <p14:xfrm>
              <a:off x="639720" y="816840"/>
              <a:ext cx="11075400" cy="4844160"/>
            </p14:xfrm>
          </p:contentPart>
        </mc:Choice>
        <mc:Fallback>
          <p:pic>
            <p:nvPicPr>
              <p:cNvPr id="3" name="Ink 2">
                <a:extLst>
                  <a:ext uri="{FF2B5EF4-FFF2-40B4-BE49-F238E27FC236}">
                    <a16:creationId xmlns:a16="http://schemas.microsoft.com/office/drawing/2014/main" id="{DD408720-1894-41C3-35FE-E916330445D9}"/>
                  </a:ext>
                </a:extLst>
              </p:cNvPr>
              <p:cNvPicPr>
                <a:picLocks noGrp="1" noRot="1" noChangeAspect="1" noMove="1" noResize="1" noEditPoints="1" noAdjustHandles="1" noChangeArrowheads="1" noChangeShapeType="1"/>
              </p:cNvPicPr>
              <p:nvPr/>
            </p:nvPicPr>
            <p:blipFill>
              <a:blip r:embed="rId5"/>
              <a:stretch>
                <a:fillRect/>
              </a:stretch>
            </p:blipFill>
            <p:spPr>
              <a:xfrm>
                <a:off x="630360" y="807480"/>
                <a:ext cx="11094120" cy="4862880"/>
              </a:xfrm>
              <a:prstGeom prst="rect">
                <a:avLst/>
              </a:prstGeom>
            </p:spPr>
          </p:pic>
        </mc:Fallback>
      </mc:AlternateContent>
      <p:pic>
        <p:nvPicPr>
          <p:cNvPr id="4" name="Audio 3">
            <a:hlinkClick r:id="" action="ppaction://media"/>
            <a:extLst>
              <a:ext uri="{FF2B5EF4-FFF2-40B4-BE49-F238E27FC236}">
                <a16:creationId xmlns:a16="http://schemas.microsoft.com/office/drawing/2014/main" id="{FBCFE15A-F0FD-544B-A87B-DEA6BA7D31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21847006"/>
      </p:ext>
    </p:extLst>
  </p:cSld>
  <p:clrMapOvr>
    <a:masterClrMapping/>
  </p:clrMapOvr>
  <mc:AlternateContent xmlns:mc="http://schemas.openxmlformats.org/markup-compatibility/2006">
    <mc:Choice xmlns:p14="http://schemas.microsoft.com/office/powerpoint/2010/main" Requires="p14">
      <p:transition spd="slow" p14:dur="2000" advTm="63073"/>
    </mc:Choice>
    <mc:Fallback>
      <p:transition spd="slow" advTm="63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4924509-4468-4F86-8B75-0C020F58D224}" type="slidenum">
              <a:rPr lang="en-US" smtClean="0"/>
              <a:pPr/>
              <a:t>23</a:t>
            </a:fld>
            <a:endParaRPr lang="en-US"/>
          </a:p>
        </p:txBody>
      </p:sp>
      <p:sp>
        <p:nvSpPr>
          <p:cNvPr id="29699" name="Rectangle 2"/>
          <p:cNvSpPr>
            <a:spLocks noGrp="1" noChangeArrowheads="1"/>
          </p:cNvSpPr>
          <p:nvPr>
            <p:ph type="title"/>
          </p:nvPr>
        </p:nvSpPr>
        <p:spPr/>
        <p:txBody>
          <a:bodyPr/>
          <a:lstStyle/>
          <a:p>
            <a:pPr eaLnBrk="1" hangingPunct="1"/>
            <a:r>
              <a:rPr lang="en-US" dirty="0"/>
              <a:t>The Impact of the New 2680(h)</a:t>
            </a:r>
            <a:endParaRPr lang="en-US" i="1" dirty="0"/>
          </a:p>
        </p:txBody>
      </p:sp>
      <p:sp>
        <p:nvSpPr>
          <p:cNvPr id="29700" name="Rectangle 3"/>
          <p:cNvSpPr>
            <a:spLocks noGrp="1" noChangeArrowheads="1"/>
          </p:cNvSpPr>
          <p:nvPr>
            <p:ph type="body" idx="1"/>
          </p:nvPr>
        </p:nvSpPr>
        <p:spPr/>
        <p:txBody>
          <a:bodyPr>
            <a:normAutofit/>
          </a:bodyPr>
          <a:lstStyle/>
          <a:p>
            <a:pPr eaLnBrk="1" hangingPunct="1"/>
            <a:r>
              <a:rPr lang="en-US" dirty="0"/>
              <a:t>Has become a substitute for a </a:t>
            </a:r>
            <a:r>
              <a:rPr lang="en-US" i="1" dirty="0"/>
              <a:t>Bivens</a:t>
            </a:r>
            <a:r>
              <a:rPr lang="en-US" dirty="0"/>
              <a:t> action for covered officers.</a:t>
            </a:r>
          </a:p>
          <a:p>
            <a:pPr eaLnBrk="1" hangingPunct="1"/>
            <a:r>
              <a:rPr lang="en-US" dirty="0"/>
              <a:t>The intentional torts of non-law enforcement employees are not covered by the FTCA.</a:t>
            </a:r>
          </a:p>
          <a:p>
            <a:pPr eaLnBrk="1" hangingPunct="1"/>
            <a:r>
              <a:rPr lang="en-US" dirty="0"/>
              <a:t>Research shows that while </a:t>
            </a:r>
            <a:r>
              <a:rPr lang="en-US" i="1" dirty="0"/>
              <a:t>Bivens</a:t>
            </a:r>
            <a:r>
              <a:rPr lang="en-US" dirty="0"/>
              <a:t> is a personal action for intentional torts, the government almost always pays the damages in successful claims.</a:t>
            </a:r>
          </a:p>
          <a:p>
            <a:pPr eaLnBrk="1" hangingPunct="1"/>
            <a:r>
              <a:rPr lang="en-US" dirty="0"/>
              <a:t>This eliminates the deterrence value of Bivens.</a:t>
            </a:r>
          </a:p>
          <a:p>
            <a:pPr eaLnBrk="1" hangingPunct="1"/>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2" name="Ink 1">
                <a:extLst>
                  <a:ext uri="{FF2B5EF4-FFF2-40B4-BE49-F238E27FC236}">
                    <a16:creationId xmlns:a16="http://schemas.microsoft.com/office/drawing/2014/main" id="{856DB001-7E5F-330B-8A21-3363CE662AEE}"/>
                  </a:ext>
                </a:extLst>
              </p14:cNvPr>
              <p14:cNvContentPartPr/>
              <p14:nvPr>
                <p:extLst>
                  <p:ext uri="{42D2F446-02D8-4167-A562-619A0277C38B}">
                    <p15:isNarration xmlns:p15="http://schemas.microsoft.com/office/powerpoint/2012/main" val="1"/>
                  </p:ext>
                </p:extLst>
              </p14:nvPr>
            </p14:nvContentPartPr>
            <p14:xfrm>
              <a:off x="528840" y="1337760"/>
              <a:ext cx="10703160" cy="3098880"/>
            </p14:xfrm>
          </p:contentPart>
        </mc:Choice>
        <mc:Fallback>
          <p:pic>
            <p:nvPicPr>
              <p:cNvPr id="2" name="Ink 1">
                <a:extLst>
                  <a:ext uri="{FF2B5EF4-FFF2-40B4-BE49-F238E27FC236}">
                    <a16:creationId xmlns:a16="http://schemas.microsoft.com/office/drawing/2014/main" id="{856DB001-7E5F-330B-8A21-3363CE662AEE}"/>
                  </a:ext>
                </a:extLst>
              </p:cNvPr>
              <p:cNvPicPr>
                <a:picLocks noGrp="1" noRot="1" noChangeAspect="1" noMove="1" noResize="1" noEditPoints="1" noAdjustHandles="1" noChangeArrowheads="1" noChangeShapeType="1"/>
              </p:cNvPicPr>
              <p:nvPr/>
            </p:nvPicPr>
            <p:blipFill>
              <a:blip r:embed="rId5"/>
              <a:stretch>
                <a:fillRect/>
              </a:stretch>
            </p:blipFill>
            <p:spPr>
              <a:xfrm>
                <a:off x="519480" y="1328400"/>
                <a:ext cx="10721880" cy="3117600"/>
              </a:xfrm>
              <a:prstGeom prst="rect">
                <a:avLst/>
              </a:prstGeom>
            </p:spPr>
          </p:pic>
        </mc:Fallback>
      </mc:AlternateContent>
      <p:pic>
        <p:nvPicPr>
          <p:cNvPr id="4" name="Audio 3">
            <a:hlinkClick r:id="" action="ppaction://media"/>
            <a:extLst>
              <a:ext uri="{FF2B5EF4-FFF2-40B4-BE49-F238E27FC236}">
                <a16:creationId xmlns:a16="http://schemas.microsoft.com/office/drawing/2014/main" id="{112080B1-59AD-FDE5-3054-785581918D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7603122"/>
      </p:ext>
    </p:extLst>
  </p:cSld>
  <p:clrMapOvr>
    <a:masterClrMapping/>
  </p:clrMapOvr>
  <mc:AlternateContent xmlns:mc="http://schemas.openxmlformats.org/markup-compatibility/2006">
    <mc:Choice xmlns:p14="http://schemas.microsoft.com/office/powerpoint/2010/main" Requires="p14">
      <p:transition spd="slow" p14:dur="2000" advTm="82833"/>
    </mc:Choice>
    <mc:Fallback>
      <p:transition spd="slow" advTm="82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439E4-154C-44C5-B358-A05B415D866A}"/>
              </a:ext>
            </a:extLst>
          </p:cNvPr>
          <p:cNvSpPr>
            <a:spLocks noGrp="1"/>
          </p:cNvSpPr>
          <p:nvPr>
            <p:ph type="title"/>
          </p:nvPr>
        </p:nvSpPr>
        <p:spPr/>
        <p:txBody>
          <a:bodyPr/>
          <a:lstStyle/>
          <a:p>
            <a:r>
              <a:rPr lang="en-US" dirty="0"/>
              <a:t>What is the Future of </a:t>
            </a:r>
            <a:r>
              <a:rPr lang="en-US" i="1" dirty="0"/>
              <a:t>Bivens</a:t>
            </a:r>
            <a:r>
              <a:rPr lang="en-US" i="0" dirty="0"/>
              <a:t>?</a:t>
            </a:r>
            <a:endParaRPr lang="en-US" dirty="0"/>
          </a:p>
        </p:txBody>
      </p:sp>
      <p:sp>
        <p:nvSpPr>
          <p:cNvPr id="3" name="Content Placeholder 2">
            <a:extLst>
              <a:ext uri="{FF2B5EF4-FFF2-40B4-BE49-F238E27FC236}">
                <a16:creationId xmlns:a16="http://schemas.microsoft.com/office/drawing/2014/main" id="{ED6C2334-7AC9-4FF2-8C82-4EEF62B6F6A3}"/>
              </a:ext>
            </a:extLst>
          </p:cNvPr>
          <p:cNvSpPr>
            <a:spLocks noGrp="1"/>
          </p:cNvSpPr>
          <p:nvPr>
            <p:ph idx="1"/>
          </p:nvPr>
        </p:nvSpPr>
        <p:spPr/>
        <p:txBody>
          <a:bodyPr/>
          <a:lstStyle/>
          <a:p>
            <a:pPr eaLnBrk="1" hangingPunct="1"/>
            <a:r>
              <a:rPr lang="en-US" dirty="0"/>
              <a:t>The United States Supreme Court has recently refused to extend </a:t>
            </a:r>
            <a:r>
              <a:rPr lang="en-US" i="1" dirty="0"/>
              <a:t>Bivens </a:t>
            </a:r>
            <a:r>
              <a:rPr lang="en-US" dirty="0"/>
              <a:t>to any new areas.</a:t>
            </a:r>
          </a:p>
          <a:p>
            <a:pPr lvl="1" eaLnBrk="1" hangingPunct="1"/>
            <a:r>
              <a:rPr lang="en-US" dirty="0"/>
              <a:t>The majority argues that it is up to Congress to expand the remedy, as it did when it amended the FTCA to cover law enforcement torts.</a:t>
            </a:r>
          </a:p>
          <a:p>
            <a:pPr eaLnBrk="1" hangingPunct="1"/>
            <a:r>
              <a:rPr lang="en-US" dirty="0"/>
              <a:t>It is likely that </a:t>
            </a:r>
            <a:r>
              <a:rPr lang="en-US" i="1" dirty="0"/>
              <a:t>Bivens</a:t>
            </a:r>
            <a:r>
              <a:rPr lang="en-US" dirty="0"/>
              <a:t> is limited to existing precedent, barring a major United States Supreme Court shift in attitude or personnel.</a:t>
            </a:r>
          </a:p>
          <a:p>
            <a:pPr eaLnBrk="1" hangingPunct="1"/>
            <a:endParaRPr lang="en-US" dirty="0"/>
          </a:p>
        </p:txBody>
      </p:sp>
      <p:sp>
        <p:nvSpPr>
          <p:cNvPr id="4" name="Slide Number Placeholder 3">
            <a:extLst>
              <a:ext uri="{FF2B5EF4-FFF2-40B4-BE49-F238E27FC236}">
                <a16:creationId xmlns:a16="http://schemas.microsoft.com/office/drawing/2014/main" id="{04459C4A-48CB-4EC8-B5A0-287D3AE71D2D}"/>
              </a:ext>
            </a:extLst>
          </p:cNvPr>
          <p:cNvSpPr>
            <a:spLocks noGrp="1"/>
          </p:cNvSpPr>
          <p:nvPr>
            <p:ph type="sldNum" sz="quarter" idx="12"/>
          </p:nvPr>
        </p:nvSpPr>
        <p:spPr/>
        <p:txBody>
          <a:bodyPr/>
          <a:lstStyle/>
          <a:p>
            <a:pPr>
              <a:defRPr/>
            </a:pPr>
            <a:fld id="{31D2D980-354E-473A-B743-3601F9D26891}" type="slidenum">
              <a:rPr lang="en-US" smtClean="0"/>
              <a:pPr>
                <a:defRPr/>
              </a:pPr>
              <a:t>24</a:t>
            </a:fld>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6" name="Ink 5">
                <a:extLst>
                  <a:ext uri="{FF2B5EF4-FFF2-40B4-BE49-F238E27FC236}">
                    <a16:creationId xmlns:a16="http://schemas.microsoft.com/office/drawing/2014/main" id="{2A7FA47F-983B-FA57-AF11-F29D5E811004}"/>
                  </a:ext>
                </a:extLst>
              </p14:cNvPr>
              <p14:cNvContentPartPr/>
              <p14:nvPr>
                <p:extLst>
                  <p:ext uri="{42D2F446-02D8-4167-A562-619A0277C38B}">
                    <p15:isNarration xmlns:p15="http://schemas.microsoft.com/office/powerpoint/2012/main" val="1"/>
                  </p:ext>
                </p:extLst>
              </p14:nvPr>
            </p14:nvContentPartPr>
            <p14:xfrm>
              <a:off x="163800" y="1069920"/>
              <a:ext cx="11266200" cy="3951720"/>
            </p14:xfrm>
          </p:contentPart>
        </mc:Choice>
        <mc:Fallback>
          <p:pic>
            <p:nvPicPr>
              <p:cNvPr id="6" name="Ink 5">
                <a:extLst>
                  <a:ext uri="{FF2B5EF4-FFF2-40B4-BE49-F238E27FC236}">
                    <a16:creationId xmlns:a16="http://schemas.microsoft.com/office/drawing/2014/main" id="{2A7FA47F-983B-FA57-AF11-F29D5E811004}"/>
                  </a:ext>
                </a:extLst>
              </p:cNvPr>
              <p:cNvPicPr>
                <a:picLocks noGrp="1" noRot="1" noChangeAspect="1" noMove="1" noResize="1" noEditPoints="1" noAdjustHandles="1" noChangeArrowheads="1" noChangeShapeType="1"/>
              </p:cNvPicPr>
              <p:nvPr/>
            </p:nvPicPr>
            <p:blipFill>
              <a:blip r:embed="rId5"/>
              <a:stretch>
                <a:fillRect/>
              </a:stretch>
            </p:blipFill>
            <p:spPr>
              <a:xfrm>
                <a:off x="154440" y="1060560"/>
                <a:ext cx="11284920" cy="3970440"/>
              </a:xfrm>
              <a:prstGeom prst="rect">
                <a:avLst/>
              </a:prstGeom>
            </p:spPr>
          </p:pic>
        </mc:Fallback>
      </mc:AlternateContent>
      <p:pic>
        <p:nvPicPr>
          <p:cNvPr id="7" name="Audio 6">
            <a:hlinkClick r:id="" action="ppaction://media"/>
            <a:extLst>
              <a:ext uri="{FF2B5EF4-FFF2-40B4-BE49-F238E27FC236}">
                <a16:creationId xmlns:a16="http://schemas.microsoft.com/office/drawing/2014/main" id="{15AA7B40-90B8-F736-18F3-3C74501880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64821223"/>
      </p:ext>
    </p:extLst>
  </p:cSld>
  <p:clrMapOvr>
    <a:masterClrMapping/>
  </p:clrMapOvr>
  <mc:AlternateContent xmlns:mc="http://schemas.openxmlformats.org/markup-compatibility/2006">
    <mc:Choice xmlns:p14="http://schemas.microsoft.com/office/powerpoint/2010/main" Requires="p14">
      <p:transition spd="slow" p14:dur="2000" advTm="65813"/>
    </mc:Choice>
    <mc:Fallback>
      <p:transition spd="slow" advTm="65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95E51-D49C-49BA-A415-18176B2F5645}"/>
              </a:ext>
            </a:extLst>
          </p:cNvPr>
          <p:cNvSpPr>
            <a:spLocks noGrp="1"/>
          </p:cNvSpPr>
          <p:nvPr>
            <p:ph type="title"/>
          </p:nvPr>
        </p:nvSpPr>
        <p:spPr/>
        <p:txBody>
          <a:bodyPr/>
          <a:lstStyle/>
          <a:p>
            <a:r>
              <a:rPr lang="en-US" dirty="0"/>
              <a:t>The Jurisprudential Basis of Sovereign Immunity </a:t>
            </a:r>
          </a:p>
        </p:txBody>
      </p:sp>
      <p:sp>
        <p:nvSpPr>
          <p:cNvPr id="3" name="Content Placeholder 2">
            <a:extLst>
              <a:ext uri="{FF2B5EF4-FFF2-40B4-BE49-F238E27FC236}">
                <a16:creationId xmlns:a16="http://schemas.microsoft.com/office/drawing/2014/main" id="{2FF87CDB-7558-4116-908C-F97411846447}"/>
              </a:ext>
            </a:extLst>
          </p:cNvPr>
          <p:cNvSpPr>
            <a:spLocks noGrp="1"/>
          </p:cNvSpPr>
          <p:nvPr>
            <p:ph idx="1"/>
          </p:nvPr>
        </p:nvSpPr>
        <p:spPr>
          <a:xfrm>
            <a:off x="387752" y="1612674"/>
            <a:ext cx="9563644" cy="4831900"/>
          </a:xfrm>
        </p:spPr>
        <p:txBody>
          <a:bodyPr>
            <a:normAutofit/>
          </a:bodyPr>
          <a:lstStyle/>
          <a:p>
            <a:r>
              <a:rPr lang="en-US" dirty="0"/>
              <a:t>The traditional policy rationale is that governments need to be free to make decisions which benefit the many at the expensive of the few.</a:t>
            </a:r>
          </a:p>
          <a:p>
            <a:r>
              <a:rPr lang="en-US" dirty="0"/>
              <a:t>The US jurisprudential rationale is separation of powers – the legislature.</a:t>
            </a:r>
          </a:p>
          <a:p>
            <a:pPr lvl="1"/>
            <a:r>
              <a:rPr lang="en-US" dirty="0"/>
              <a:t>Congress has the sole power to appropriate money.</a:t>
            </a:r>
          </a:p>
          <a:p>
            <a:pPr lvl="1"/>
            <a:r>
              <a:rPr lang="en-US" dirty="0"/>
              <a:t>Allowing court judgements to commit federal money would effectively allow the courts to appropriate money.</a:t>
            </a:r>
          </a:p>
          <a:p>
            <a:pPr lvl="1"/>
            <a:r>
              <a:rPr lang="en-US" dirty="0"/>
              <a:t>Congress can allow this through legislation, but it still has to appropriate the money to pay the claims.</a:t>
            </a:r>
          </a:p>
        </p:txBody>
      </p:sp>
      <p:sp>
        <p:nvSpPr>
          <p:cNvPr id="4" name="Slide Number Placeholder 3">
            <a:extLst>
              <a:ext uri="{FF2B5EF4-FFF2-40B4-BE49-F238E27FC236}">
                <a16:creationId xmlns:a16="http://schemas.microsoft.com/office/drawing/2014/main" id="{D556EE8A-1A5F-462C-9646-500DC88F3B93}"/>
              </a:ext>
            </a:extLst>
          </p:cNvPr>
          <p:cNvSpPr>
            <a:spLocks noGrp="1"/>
          </p:cNvSpPr>
          <p:nvPr>
            <p:ph type="sldNum" sz="quarter" idx="12"/>
          </p:nvPr>
        </p:nvSpPr>
        <p:spPr/>
        <p:txBody>
          <a:bodyPr/>
          <a:lstStyle/>
          <a:p>
            <a:pPr>
              <a:defRPr/>
            </a:pPr>
            <a:fld id="{31D2D980-354E-473A-B743-3601F9D26891}" type="slidenum">
              <a:rPr lang="en-US" smtClean="0"/>
              <a:pPr>
                <a:defRPr/>
              </a:pPr>
              <a:t>3</a:t>
            </a:fld>
            <a:endParaRPr lang="en-US"/>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5" name="Ink 4">
                <a:extLst>
                  <a:ext uri="{FF2B5EF4-FFF2-40B4-BE49-F238E27FC236}">
                    <a16:creationId xmlns:a16="http://schemas.microsoft.com/office/drawing/2014/main" id="{962CFC70-8D1E-F1F3-BFF9-D0CFBE2E4E85}"/>
                  </a:ext>
                </a:extLst>
              </p14:cNvPr>
              <p14:cNvContentPartPr/>
              <p14:nvPr>
                <p:extLst>
                  <p:ext uri="{42D2F446-02D8-4167-A562-619A0277C38B}">
                    <p15:isNarration xmlns:p15="http://schemas.microsoft.com/office/powerpoint/2012/main" val="1"/>
                  </p:ext>
                </p:extLst>
              </p14:nvPr>
            </p14:nvContentPartPr>
            <p14:xfrm>
              <a:off x="466920" y="1409040"/>
              <a:ext cx="9813600" cy="4615560"/>
            </p14:xfrm>
          </p:contentPart>
        </mc:Choice>
        <mc:Fallback>
          <p:pic>
            <p:nvPicPr>
              <p:cNvPr id="5" name="Ink 4">
                <a:extLst>
                  <a:ext uri="{FF2B5EF4-FFF2-40B4-BE49-F238E27FC236}">
                    <a16:creationId xmlns:a16="http://schemas.microsoft.com/office/drawing/2014/main" id="{962CFC70-8D1E-F1F3-BFF9-D0CFBE2E4E85}"/>
                  </a:ext>
                </a:extLst>
              </p:cNvPr>
              <p:cNvPicPr>
                <a:picLocks noGrp="1" noRot="1" noChangeAspect="1" noMove="1" noResize="1" noEditPoints="1" noAdjustHandles="1" noChangeArrowheads="1" noChangeShapeType="1"/>
              </p:cNvPicPr>
              <p:nvPr/>
            </p:nvPicPr>
            <p:blipFill>
              <a:blip r:embed="rId5"/>
              <a:stretch>
                <a:fillRect/>
              </a:stretch>
            </p:blipFill>
            <p:spPr>
              <a:xfrm>
                <a:off x="457560" y="1399680"/>
                <a:ext cx="9832320" cy="4634280"/>
              </a:xfrm>
              <a:prstGeom prst="rect">
                <a:avLst/>
              </a:prstGeom>
            </p:spPr>
          </p:pic>
        </mc:Fallback>
      </mc:AlternateContent>
      <p:pic>
        <p:nvPicPr>
          <p:cNvPr id="7" name="Audio 6">
            <a:hlinkClick r:id="" action="ppaction://media"/>
            <a:extLst>
              <a:ext uri="{FF2B5EF4-FFF2-40B4-BE49-F238E27FC236}">
                <a16:creationId xmlns:a16="http://schemas.microsoft.com/office/drawing/2014/main" id="{9FB763BC-8541-A8DF-2FE5-3D0E550002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1372599"/>
      </p:ext>
    </p:extLst>
  </p:cSld>
  <p:clrMapOvr>
    <a:masterClrMapping/>
  </p:clrMapOvr>
  <mc:AlternateContent xmlns:mc="http://schemas.openxmlformats.org/markup-compatibility/2006">
    <mc:Choice xmlns:p14="http://schemas.microsoft.com/office/powerpoint/2010/main" Requires="p14">
      <p:transition spd="slow" p14:dur="2000" advTm="158876"/>
    </mc:Choice>
    <mc:Fallback>
      <p:transition spd="slow" advTm="158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a:t>Sovereign Immunity and Collecting Judgements</a:t>
            </a:r>
          </a:p>
        </p:txBody>
      </p:sp>
      <p:sp>
        <p:nvSpPr>
          <p:cNvPr id="4099" name="Rectangle 3"/>
          <p:cNvSpPr>
            <a:spLocks noGrp="1" noChangeArrowheads="1"/>
          </p:cNvSpPr>
          <p:nvPr>
            <p:ph type="body" idx="1"/>
          </p:nvPr>
        </p:nvSpPr>
        <p:spPr>
          <a:xfrm>
            <a:off x="387752" y="1612674"/>
            <a:ext cx="9505278" cy="4743676"/>
          </a:xfrm>
        </p:spPr>
        <p:txBody>
          <a:bodyPr>
            <a:normAutofit fontScale="77500" lnSpcReduction="20000"/>
          </a:bodyPr>
          <a:lstStyle/>
          <a:p>
            <a:pPr eaLnBrk="1" hangingPunct="1"/>
            <a:r>
              <a:rPr lang="en-US" dirty="0"/>
              <a:t>The Takings Clause</a:t>
            </a:r>
          </a:p>
          <a:p>
            <a:pPr lvl="1" eaLnBrk="1" hangingPunct="1"/>
            <a:r>
              <a:rPr lang="en-US" dirty="0"/>
              <a:t>“…nor shall private property be taken for public use, without just compensation.” </a:t>
            </a:r>
          </a:p>
          <a:p>
            <a:pPr lvl="1" eaLnBrk="1" hangingPunct="1"/>
            <a:r>
              <a:rPr lang="en-US" dirty="0"/>
              <a:t>5</a:t>
            </a:r>
            <a:r>
              <a:rPr lang="en-US" baseline="30000" dirty="0"/>
              <a:t>th</a:t>
            </a:r>
            <a:r>
              <a:rPr lang="en-US" dirty="0"/>
              <a:t> Amendment</a:t>
            </a:r>
          </a:p>
          <a:p>
            <a:pPr eaLnBrk="1" hangingPunct="1"/>
            <a:r>
              <a:rPr lang="en-US" dirty="0"/>
              <a:t>This creates a constitutional right to compensation when the government takes property.</a:t>
            </a:r>
          </a:p>
          <a:p>
            <a:pPr eaLnBrk="1" hangingPunct="1"/>
            <a:r>
              <a:rPr lang="en-US" dirty="0"/>
              <a:t>It does not create a constitutional right to force the government to pay that compensation.</a:t>
            </a:r>
          </a:p>
          <a:p>
            <a:pPr eaLnBrk="1" hangingPunct="1"/>
            <a:r>
              <a:rPr lang="en-US" dirty="0"/>
              <a:t>If you had a takings claims or any other money claim against the government, you had to persuade Congress to pass a bill to pay your just compensation. </a:t>
            </a:r>
          </a:p>
          <a:p>
            <a:r>
              <a:rPr lang="en-US" dirty="0"/>
              <a:t>Originally Congress determined the merit of the claims and the amount to be paid.</a:t>
            </a:r>
          </a:p>
          <a:p>
            <a:pPr lvl="1"/>
            <a:r>
              <a:rPr lang="en-US" dirty="0"/>
              <a:t>What problems might arise from private bills?</a:t>
            </a:r>
          </a:p>
          <a:p>
            <a:r>
              <a:rPr lang="en-US" dirty="0"/>
              <a:t>Congress still retains the power to pass private bills.</a:t>
            </a:r>
          </a:p>
        </p:txBody>
      </p:sp>
      <p:sp>
        <p:nvSpPr>
          <p:cNvPr id="2" name="Slide Number Placeholder 1"/>
          <p:cNvSpPr>
            <a:spLocks noGrp="1"/>
          </p:cNvSpPr>
          <p:nvPr>
            <p:ph type="sldNum" sz="quarter" idx="12"/>
          </p:nvPr>
        </p:nvSpPr>
        <p:spPr/>
        <p:txBody>
          <a:bodyPr/>
          <a:lstStyle/>
          <a:p>
            <a:pPr>
              <a:defRPr/>
            </a:pPr>
            <a:fld id="{31D2D980-354E-473A-B743-3601F9D26891}" type="slidenum">
              <a:rPr lang="en-US" smtClean="0"/>
              <a:pPr>
                <a:defRPr/>
              </a:pPr>
              <a:t>4</a:t>
            </a:fld>
            <a:endParaRPr lang="en-US"/>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5" name="Ink 4">
                <a:extLst>
                  <a:ext uri="{FF2B5EF4-FFF2-40B4-BE49-F238E27FC236}">
                    <a16:creationId xmlns:a16="http://schemas.microsoft.com/office/drawing/2014/main" id="{4CDE4A94-DECB-185C-8CDA-359BF98BC9EE}"/>
                  </a:ext>
                </a:extLst>
              </p14:cNvPr>
              <p14:cNvContentPartPr/>
              <p14:nvPr>
                <p:extLst>
                  <p:ext uri="{42D2F446-02D8-4167-A562-619A0277C38B}">
                    <p15:isNarration xmlns:p15="http://schemas.microsoft.com/office/powerpoint/2012/main" val="1"/>
                  </p:ext>
                </p:extLst>
              </p14:nvPr>
            </p14:nvContentPartPr>
            <p14:xfrm>
              <a:off x="270360" y="1505160"/>
              <a:ext cx="9720720" cy="4612680"/>
            </p14:xfrm>
          </p:contentPart>
        </mc:Choice>
        <mc:Fallback>
          <p:pic>
            <p:nvPicPr>
              <p:cNvPr id="5" name="Ink 4">
                <a:extLst>
                  <a:ext uri="{FF2B5EF4-FFF2-40B4-BE49-F238E27FC236}">
                    <a16:creationId xmlns:a16="http://schemas.microsoft.com/office/drawing/2014/main" id="{4CDE4A94-DECB-185C-8CDA-359BF98BC9EE}"/>
                  </a:ext>
                </a:extLst>
              </p:cNvPr>
              <p:cNvPicPr>
                <a:picLocks noGrp="1" noRot="1" noChangeAspect="1" noMove="1" noResize="1" noEditPoints="1" noAdjustHandles="1" noChangeArrowheads="1" noChangeShapeType="1"/>
              </p:cNvPicPr>
              <p:nvPr/>
            </p:nvPicPr>
            <p:blipFill>
              <a:blip r:embed="rId5"/>
              <a:stretch>
                <a:fillRect/>
              </a:stretch>
            </p:blipFill>
            <p:spPr>
              <a:xfrm>
                <a:off x="261000" y="1495800"/>
                <a:ext cx="9739440" cy="4631400"/>
              </a:xfrm>
              <a:prstGeom prst="rect">
                <a:avLst/>
              </a:prstGeom>
            </p:spPr>
          </p:pic>
        </mc:Fallback>
      </mc:AlternateContent>
      <p:pic>
        <p:nvPicPr>
          <p:cNvPr id="6" name="Audio 5">
            <a:hlinkClick r:id="" action="ppaction://media"/>
            <a:extLst>
              <a:ext uri="{FF2B5EF4-FFF2-40B4-BE49-F238E27FC236}">
                <a16:creationId xmlns:a16="http://schemas.microsoft.com/office/drawing/2014/main" id="{B40929E9-580B-DCEB-63A6-D2B45B37D6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7953"/>
    </mc:Choice>
    <mc:Fallback>
      <p:transition spd="slow" advTm="227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dirty="0"/>
              <a:t>Formation </a:t>
            </a:r>
            <a:r>
              <a:rPr lang="en-US" baseline="0" dirty="0"/>
              <a:t>of the </a:t>
            </a:r>
            <a:r>
              <a:rPr lang="en-US" dirty="0"/>
              <a:t>Court of Claims (Now Court of Federal Claims)</a:t>
            </a:r>
          </a:p>
        </p:txBody>
      </p:sp>
      <p:sp>
        <p:nvSpPr>
          <p:cNvPr id="5123" name="Rectangle 3"/>
          <p:cNvSpPr>
            <a:spLocks noGrp="1" noChangeArrowheads="1"/>
          </p:cNvSpPr>
          <p:nvPr>
            <p:ph type="body" idx="1"/>
          </p:nvPr>
        </p:nvSpPr>
        <p:spPr>
          <a:xfrm>
            <a:off x="387752" y="1825624"/>
            <a:ext cx="9680376" cy="4530725"/>
          </a:xfrm>
        </p:spPr>
        <p:txBody>
          <a:bodyPr/>
          <a:lstStyle/>
          <a:p>
            <a:pPr eaLnBrk="1" hangingPunct="1"/>
            <a:r>
              <a:rPr lang="en-US" dirty="0"/>
              <a:t>1855 – Administrative tribunal to regularize the private bill process by reviewing claims and recommending settlements to Congress.</a:t>
            </a:r>
          </a:p>
          <a:p>
            <a:pPr eaLnBrk="1" hangingPunct="1"/>
            <a:r>
              <a:rPr lang="en-US" dirty="0"/>
              <a:t>Congress later made the decisions binding and created a fund to pay compensation if recommended by the Court</a:t>
            </a:r>
          </a:p>
          <a:p>
            <a:pPr lvl="1" eaLnBrk="1" hangingPunct="1"/>
            <a:r>
              <a:rPr lang="en-US" dirty="0"/>
              <a:t>Art I court, not an Art III court.</a:t>
            </a:r>
          </a:p>
          <a:p>
            <a:pPr lvl="1" eaLnBrk="1" hangingPunct="1"/>
            <a:r>
              <a:rPr lang="en-US" dirty="0"/>
              <a:t>15-year term - like bankruptcy courts.</a:t>
            </a:r>
          </a:p>
          <a:p>
            <a:pPr lvl="1" eaLnBrk="1" hangingPunct="1"/>
            <a:r>
              <a:rPr lang="en-US" dirty="0"/>
              <a:t>No jury.</a:t>
            </a:r>
          </a:p>
          <a:p>
            <a:pPr eaLnBrk="1" hangingPunct="1"/>
            <a:r>
              <a:rPr lang="en-US" dirty="0"/>
              <a:t>Appeal to the Federal Circuit and the United States Supreme Court.</a:t>
            </a:r>
          </a:p>
        </p:txBody>
      </p:sp>
      <p:sp>
        <p:nvSpPr>
          <p:cNvPr id="2" name="Slide Number Placeholder 1"/>
          <p:cNvSpPr>
            <a:spLocks noGrp="1"/>
          </p:cNvSpPr>
          <p:nvPr>
            <p:ph type="sldNum" sz="quarter" idx="12"/>
          </p:nvPr>
        </p:nvSpPr>
        <p:spPr/>
        <p:txBody>
          <a:bodyPr/>
          <a:lstStyle/>
          <a:p>
            <a:pPr>
              <a:defRPr/>
            </a:pPr>
            <a:fld id="{31D2D980-354E-473A-B743-3601F9D26891}" type="slidenum">
              <a:rPr lang="en-US" smtClean="0"/>
              <a:pPr>
                <a:defRPr/>
              </a:pPr>
              <a:t>5</a:t>
            </a:fld>
            <a:endParaRPr lang="en-US"/>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C58B7C8F-CC00-591F-07B8-8BF5AFBE4B0B}"/>
                  </a:ext>
                </a:extLst>
              </p14:cNvPr>
              <p14:cNvContentPartPr/>
              <p14:nvPr>
                <p:extLst>
                  <p:ext uri="{42D2F446-02D8-4167-A562-619A0277C38B}">
                    <p15:isNarration xmlns:p15="http://schemas.microsoft.com/office/powerpoint/2012/main" val="1"/>
                  </p:ext>
                </p:extLst>
              </p14:nvPr>
            </p14:nvContentPartPr>
            <p14:xfrm>
              <a:off x="646920" y="1797840"/>
              <a:ext cx="9362160" cy="4527720"/>
            </p14:xfrm>
          </p:contentPart>
        </mc:Choice>
        <mc:Fallback>
          <p:pic>
            <p:nvPicPr>
              <p:cNvPr id="4" name="Ink 3">
                <a:extLst>
                  <a:ext uri="{FF2B5EF4-FFF2-40B4-BE49-F238E27FC236}">
                    <a16:creationId xmlns:a16="http://schemas.microsoft.com/office/drawing/2014/main" id="{C58B7C8F-CC00-591F-07B8-8BF5AFBE4B0B}"/>
                  </a:ext>
                </a:extLst>
              </p:cNvPr>
              <p:cNvPicPr>
                <a:picLocks noGrp="1" noRot="1" noChangeAspect="1" noMove="1" noResize="1" noEditPoints="1" noAdjustHandles="1" noChangeArrowheads="1" noChangeShapeType="1"/>
              </p:cNvPicPr>
              <p:nvPr/>
            </p:nvPicPr>
            <p:blipFill>
              <a:blip r:embed="rId5"/>
              <a:stretch>
                <a:fillRect/>
              </a:stretch>
            </p:blipFill>
            <p:spPr>
              <a:xfrm>
                <a:off x="637560" y="1788480"/>
                <a:ext cx="9380880" cy="4546440"/>
              </a:xfrm>
              <a:prstGeom prst="rect">
                <a:avLst/>
              </a:prstGeom>
            </p:spPr>
          </p:pic>
        </mc:Fallback>
      </mc:AlternateContent>
      <p:pic>
        <p:nvPicPr>
          <p:cNvPr id="5" name="Audio 4">
            <a:hlinkClick r:id="" action="ppaction://media"/>
            <a:extLst>
              <a:ext uri="{FF2B5EF4-FFF2-40B4-BE49-F238E27FC236}">
                <a16:creationId xmlns:a16="http://schemas.microsoft.com/office/drawing/2014/main" id="{B0707546-2565-BCAB-5BEB-68ECC62042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0533"/>
    </mc:Choice>
    <mc:Fallback>
      <p:transition spd="slow" advTm="140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111" y="214314"/>
            <a:ext cx="9963927" cy="1462087"/>
          </a:xfrm>
        </p:spPr>
        <p:txBody>
          <a:bodyPr>
            <a:normAutofit/>
          </a:bodyPr>
          <a:lstStyle/>
          <a:p>
            <a:r>
              <a:rPr lang="en-US" dirty="0"/>
              <a:t>Court of Federal Claims Jurisdiction - 28 U.S.C. § 1491</a:t>
            </a:r>
          </a:p>
        </p:txBody>
      </p:sp>
      <p:sp>
        <p:nvSpPr>
          <p:cNvPr id="3" name="Content Placeholder 2"/>
          <p:cNvSpPr>
            <a:spLocks noGrp="1"/>
          </p:cNvSpPr>
          <p:nvPr>
            <p:ph idx="1"/>
          </p:nvPr>
        </p:nvSpPr>
        <p:spPr>
          <a:xfrm>
            <a:off x="387752" y="1825625"/>
            <a:ext cx="9636601" cy="4297937"/>
          </a:xfrm>
        </p:spPr>
        <p:txBody>
          <a:bodyPr>
            <a:normAutofit/>
          </a:bodyPr>
          <a:lstStyle/>
          <a:p>
            <a:r>
              <a:rPr lang="en-US" dirty="0"/>
              <a:t>Claims for just compensation for the taking of private property.</a:t>
            </a:r>
          </a:p>
          <a:p>
            <a:r>
              <a:rPr lang="en-US" dirty="0"/>
              <a:t>Refund of federal taxes.</a:t>
            </a:r>
          </a:p>
          <a:p>
            <a:r>
              <a:rPr lang="en-US" dirty="0"/>
              <a:t>Military and civilian pay and allowances. </a:t>
            </a:r>
          </a:p>
          <a:p>
            <a:r>
              <a:rPr lang="en-US" dirty="0"/>
              <a:t>Damages for breaches of contracts with the government.</a:t>
            </a:r>
          </a:p>
          <a:p>
            <a:r>
              <a:rPr lang="en-US" dirty="0"/>
              <a:t>Other money claims.</a:t>
            </a:r>
          </a:p>
          <a:p>
            <a:r>
              <a:rPr lang="en-US" dirty="0"/>
              <a:t>The court cannot issue injunctions, it can only award money damages.</a:t>
            </a:r>
          </a:p>
        </p:txBody>
      </p:sp>
      <p:sp>
        <p:nvSpPr>
          <p:cNvPr id="4" name="Slide Number Placeholder 3"/>
          <p:cNvSpPr>
            <a:spLocks noGrp="1"/>
          </p:cNvSpPr>
          <p:nvPr>
            <p:ph type="sldNum" sz="quarter" idx="12"/>
          </p:nvPr>
        </p:nvSpPr>
        <p:spPr/>
        <p:txBody>
          <a:bodyPr/>
          <a:lstStyle/>
          <a:p>
            <a:pPr>
              <a:defRPr/>
            </a:pPr>
            <a:fld id="{31D2D980-354E-473A-B743-3601F9D26891}" type="slidenum">
              <a:rPr lang="en-US" smtClean="0"/>
              <a:pPr>
                <a:defRPr/>
              </a:pPr>
              <a:t>6</a:t>
            </a:fld>
            <a:endParaRPr lang="en-US"/>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7" name="Ink 6">
                <a:extLst>
                  <a:ext uri="{FF2B5EF4-FFF2-40B4-BE49-F238E27FC236}">
                    <a16:creationId xmlns:a16="http://schemas.microsoft.com/office/drawing/2014/main" id="{97AD184D-FFDF-3C57-7AF0-C1333D86F6B4}"/>
                  </a:ext>
                </a:extLst>
              </p14:cNvPr>
              <p14:cNvContentPartPr/>
              <p14:nvPr>
                <p:extLst>
                  <p:ext uri="{42D2F446-02D8-4167-A562-619A0277C38B}">
                    <p15:isNarration xmlns:p15="http://schemas.microsoft.com/office/powerpoint/2012/main" val="1"/>
                  </p:ext>
                </p:extLst>
              </p14:nvPr>
            </p14:nvContentPartPr>
            <p14:xfrm>
              <a:off x="183240" y="1049760"/>
              <a:ext cx="11234520" cy="4724280"/>
            </p14:xfrm>
          </p:contentPart>
        </mc:Choice>
        <mc:Fallback>
          <p:pic>
            <p:nvPicPr>
              <p:cNvPr id="7" name="Ink 6">
                <a:extLst>
                  <a:ext uri="{FF2B5EF4-FFF2-40B4-BE49-F238E27FC236}">
                    <a16:creationId xmlns:a16="http://schemas.microsoft.com/office/drawing/2014/main" id="{97AD184D-FFDF-3C57-7AF0-C1333D86F6B4}"/>
                  </a:ext>
                </a:extLst>
              </p:cNvPr>
              <p:cNvPicPr>
                <a:picLocks noGrp="1" noRot="1" noChangeAspect="1" noMove="1" noResize="1" noEditPoints="1" noAdjustHandles="1" noChangeArrowheads="1" noChangeShapeType="1"/>
              </p:cNvPicPr>
              <p:nvPr/>
            </p:nvPicPr>
            <p:blipFill>
              <a:blip r:embed="rId5"/>
              <a:stretch>
                <a:fillRect/>
              </a:stretch>
            </p:blipFill>
            <p:spPr>
              <a:xfrm>
                <a:off x="173880" y="1040400"/>
                <a:ext cx="11253240" cy="4743000"/>
              </a:xfrm>
              <a:prstGeom prst="rect">
                <a:avLst/>
              </a:prstGeom>
            </p:spPr>
          </p:pic>
        </mc:Fallback>
      </mc:AlternateContent>
      <p:pic>
        <p:nvPicPr>
          <p:cNvPr id="8" name="Audio 7">
            <a:hlinkClick r:id="" action="ppaction://media"/>
            <a:extLst>
              <a:ext uri="{FF2B5EF4-FFF2-40B4-BE49-F238E27FC236}">
                <a16:creationId xmlns:a16="http://schemas.microsoft.com/office/drawing/2014/main" id="{6BDC6D0D-AA3A-07B2-A554-C4756F9364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7014478"/>
      </p:ext>
    </p:extLst>
  </p:cSld>
  <p:clrMapOvr>
    <a:masterClrMapping/>
  </p:clrMapOvr>
  <mc:AlternateContent xmlns:mc="http://schemas.openxmlformats.org/markup-compatibility/2006">
    <mc:Choice xmlns:p14="http://schemas.microsoft.com/office/powerpoint/2010/main" Requires="p14">
      <p:transition spd="slow" p14:dur="2000" advTm="93467"/>
    </mc:Choice>
    <mc:Fallback>
      <p:transition spd="slow" advTm="93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6AA8F-8EC5-4AE0-BEE6-1E810E610A16}"/>
              </a:ext>
            </a:extLst>
          </p:cNvPr>
          <p:cNvSpPr>
            <a:spLocks noGrp="1"/>
          </p:cNvSpPr>
          <p:nvPr>
            <p:ph type="title"/>
          </p:nvPr>
        </p:nvSpPr>
        <p:spPr/>
        <p:txBody>
          <a:bodyPr/>
          <a:lstStyle/>
          <a:p>
            <a:r>
              <a:rPr lang="en-US" dirty="0"/>
              <a:t>What is Missing from the Court of Federal Claims Jurisdiction?</a:t>
            </a:r>
          </a:p>
        </p:txBody>
      </p:sp>
      <p:sp>
        <p:nvSpPr>
          <p:cNvPr id="3" name="Content Placeholder 2">
            <a:extLst>
              <a:ext uri="{FF2B5EF4-FFF2-40B4-BE49-F238E27FC236}">
                <a16:creationId xmlns:a16="http://schemas.microsoft.com/office/drawing/2014/main" id="{44C15645-DF35-4988-874D-CA9DACFB52D1}"/>
              </a:ext>
            </a:extLst>
          </p:cNvPr>
          <p:cNvSpPr>
            <a:spLocks noGrp="1"/>
          </p:cNvSpPr>
          <p:nvPr>
            <p:ph idx="1"/>
          </p:nvPr>
        </p:nvSpPr>
        <p:spPr>
          <a:xfrm>
            <a:off x="387752" y="1825625"/>
            <a:ext cx="9597691" cy="4434124"/>
          </a:xfrm>
        </p:spPr>
        <p:txBody>
          <a:bodyPr>
            <a:normAutofit/>
          </a:bodyPr>
          <a:lstStyle/>
          <a:p>
            <a:r>
              <a:rPr lang="en-US" dirty="0"/>
              <a:t>Congress did not include compensation for intentional or negligent tort injuries in the jurisdiction of the Court of Federal Claims.</a:t>
            </a:r>
          </a:p>
          <a:p>
            <a:r>
              <a:rPr lang="en-US" dirty="0"/>
              <a:t>The Takings Clause does not include accidents to property.</a:t>
            </a:r>
          </a:p>
          <a:p>
            <a:pPr lvl="1"/>
            <a:r>
              <a:rPr lang="en-US" dirty="0"/>
              <a:t>Property must be intentionally taken, not damaged by accident.</a:t>
            </a:r>
          </a:p>
          <a:p>
            <a:pPr lvl="1"/>
            <a:r>
              <a:rPr lang="en-US" dirty="0"/>
              <a:t>If a speeding Postal Service truck slides on the ice and totals your car, that is not a taking.</a:t>
            </a:r>
          </a:p>
        </p:txBody>
      </p:sp>
      <p:sp>
        <p:nvSpPr>
          <p:cNvPr id="4" name="Slide Number Placeholder 3">
            <a:extLst>
              <a:ext uri="{FF2B5EF4-FFF2-40B4-BE49-F238E27FC236}">
                <a16:creationId xmlns:a16="http://schemas.microsoft.com/office/drawing/2014/main" id="{15B7A1E1-2806-4CE3-8F18-F8AA51F990CE}"/>
              </a:ext>
            </a:extLst>
          </p:cNvPr>
          <p:cNvSpPr>
            <a:spLocks noGrp="1"/>
          </p:cNvSpPr>
          <p:nvPr>
            <p:ph type="sldNum" sz="quarter" idx="12"/>
          </p:nvPr>
        </p:nvSpPr>
        <p:spPr/>
        <p:txBody>
          <a:bodyPr/>
          <a:lstStyle/>
          <a:p>
            <a:pPr>
              <a:defRPr/>
            </a:pPr>
            <a:fld id="{31D2D980-354E-473A-B743-3601F9D26891}" type="slidenum">
              <a:rPr lang="en-US" smtClean="0"/>
              <a:pPr>
                <a:defRPr/>
              </a:pPr>
              <a:t>7</a:t>
            </a:fld>
            <a:endParaRPr lang="en-US"/>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5" name="Ink 4">
                <a:extLst>
                  <a:ext uri="{FF2B5EF4-FFF2-40B4-BE49-F238E27FC236}">
                    <a16:creationId xmlns:a16="http://schemas.microsoft.com/office/drawing/2014/main" id="{EC5CF3F3-DD40-340E-2BA7-037C4BD7F97F}"/>
                  </a:ext>
                </a:extLst>
              </p14:cNvPr>
              <p14:cNvContentPartPr/>
              <p14:nvPr>
                <p:extLst>
                  <p:ext uri="{42D2F446-02D8-4167-A562-619A0277C38B}">
                    <p15:isNarration xmlns:p15="http://schemas.microsoft.com/office/powerpoint/2012/main" val="1"/>
                  </p:ext>
                </p:extLst>
              </p14:nvPr>
            </p14:nvContentPartPr>
            <p14:xfrm>
              <a:off x="475920" y="827280"/>
              <a:ext cx="9628560" cy="4930560"/>
            </p14:xfrm>
          </p:contentPart>
        </mc:Choice>
        <mc:Fallback>
          <p:pic>
            <p:nvPicPr>
              <p:cNvPr id="5" name="Ink 4">
                <a:extLst>
                  <a:ext uri="{FF2B5EF4-FFF2-40B4-BE49-F238E27FC236}">
                    <a16:creationId xmlns:a16="http://schemas.microsoft.com/office/drawing/2014/main" id="{EC5CF3F3-DD40-340E-2BA7-037C4BD7F97F}"/>
                  </a:ext>
                </a:extLst>
              </p:cNvPr>
              <p:cNvPicPr>
                <a:picLocks noGrp="1" noRot="1" noChangeAspect="1" noMove="1" noResize="1" noEditPoints="1" noAdjustHandles="1" noChangeArrowheads="1" noChangeShapeType="1"/>
              </p:cNvPicPr>
              <p:nvPr/>
            </p:nvPicPr>
            <p:blipFill>
              <a:blip r:embed="rId5"/>
              <a:stretch>
                <a:fillRect/>
              </a:stretch>
            </p:blipFill>
            <p:spPr>
              <a:xfrm>
                <a:off x="466560" y="817920"/>
                <a:ext cx="9647280" cy="4949280"/>
              </a:xfrm>
              <a:prstGeom prst="rect">
                <a:avLst/>
              </a:prstGeom>
            </p:spPr>
          </p:pic>
        </mc:Fallback>
      </mc:AlternateContent>
      <p:pic>
        <p:nvPicPr>
          <p:cNvPr id="7" name="Audio 6">
            <a:hlinkClick r:id="" action="ppaction://media"/>
            <a:extLst>
              <a:ext uri="{FF2B5EF4-FFF2-40B4-BE49-F238E27FC236}">
                <a16:creationId xmlns:a16="http://schemas.microsoft.com/office/drawing/2014/main" id="{C17BBA06-4F28-F437-63F6-A26A7CC56C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mc:AlternateContent xmlns:mc="http://schemas.openxmlformats.org/markup-compatibility/2006">
        <mc:Choice xmlns:p14="http://schemas.microsoft.com/office/powerpoint/2010/main" Requires="p14">
          <p:contentPart p14:bwMode="auto" r:id="rId7">
            <p14:nvContentPartPr>
              <p14:cNvPr id="8" name="Ink 7">
                <a:extLst>
                  <a:ext uri="{FF2B5EF4-FFF2-40B4-BE49-F238E27FC236}">
                    <a16:creationId xmlns:a16="http://schemas.microsoft.com/office/drawing/2014/main" id="{5950703E-ED0D-D9F8-DD11-5EAC4A1FA5EB}"/>
                  </a:ext>
                </a:extLst>
              </p14:cNvPr>
              <p14:cNvContentPartPr/>
              <p14:nvPr/>
            </p14:nvContentPartPr>
            <p14:xfrm>
              <a:off x="11529000" y="6346080"/>
              <a:ext cx="360" cy="360"/>
            </p14:xfrm>
          </p:contentPart>
        </mc:Choice>
        <mc:Fallback>
          <p:pic>
            <p:nvPicPr>
              <p:cNvPr id="8" name="Ink 7">
                <a:extLst>
                  <a:ext uri="{FF2B5EF4-FFF2-40B4-BE49-F238E27FC236}">
                    <a16:creationId xmlns:a16="http://schemas.microsoft.com/office/drawing/2014/main" id="{5950703E-ED0D-D9F8-DD11-5EAC4A1FA5EB}"/>
                  </a:ext>
                </a:extLst>
              </p:cNvPr>
              <p:cNvPicPr/>
              <p:nvPr/>
            </p:nvPicPr>
            <p:blipFill>
              <a:blip r:embed="rId8"/>
              <a:stretch>
                <a:fillRect/>
              </a:stretch>
            </p:blipFill>
            <p:spPr>
              <a:xfrm>
                <a:off x="11519640" y="6336720"/>
                <a:ext cx="19080" cy="19080"/>
              </a:xfrm>
              <a:prstGeom prst="rect">
                <a:avLst/>
              </a:prstGeom>
            </p:spPr>
          </p:pic>
        </mc:Fallback>
      </mc:AlternateContent>
    </p:spTree>
    <p:extLst>
      <p:ext uri="{BB962C8B-B14F-4D97-AF65-F5344CB8AC3E}">
        <p14:creationId xmlns:p14="http://schemas.microsoft.com/office/powerpoint/2010/main" val="610226710"/>
      </p:ext>
    </p:extLst>
  </p:cSld>
  <p:clrMapOvr>
    <a:masterClrMapping/>
  </p:clrMapOvr>
  <mc:AlternateContent xmlns:mc="http://schemas.openxmlformats.org/markup-compatibility/2006">
    <mc:Choice xmlns:p14="http://schemas.microsoft.com/office/powerpoint/2010/main" Requires="p14">
      <p:transition spd="slow" p14:dur="2000" advTm="75021"/>
    </mc:Choice>
    <mc:Fallback>
      <p:transition spd="slow" advTm="75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ctrTitle"/>
          </p:nvPr>
        </p:nvSpPr>
        <p:spPr/>
        <p:txBody>
          <a:bodyPr/>
          <a:lstStyle/>
          <a:p>
            <a:pPr eaLnBrk="1" hangingPunct="1"/>
            <a:r>
              <a:rPr lang="en-US" dirty="0"/>
              <a:t>Federal Tort Claims Act</a:t>
            </a:r>
          </a:p>
        </p:txBody>
      </p:sp>
      <p:sp>
        <p:nvSpPr>
          <p:cNvPr id="24579" name="Subtitle 1"/>
          <p:cNvSpPr>
            <a:spLocks noGrp="1"/>
          </p:cNvSpPr>
          <p:nvPr>
            <p:ph type="subTitle" idx="1"/>
          </p:nvPr>
        </p:nvSpPr>
        <p:spPr/>
        <p:txBody>
          <a:bodyPr/>
          <a:lstStyle/>
          <a:p>
            <a:r>
              <a:rPr lang="en-US"/>
              <a:t>History and </a:t>
            </a:r>
            <a:r>
              <a:rPr lang="en-US" dirty="0"/>
              <a:t>Procedure</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2" name="Ink 1">
                <a:extLst>
                  <a:ext uri="{FF2B5EF4-FFF2-40B4-BE49-F238E27FC236}">
                    <a16:creationId xmlns:a16="http://schemas.microsoft.com/office/drawing/2014/main" id="{CC0A409B-2AAC-9A10-9045-0751CF84AA21}"/>
                  </a:ext>
                </a:extLst>
              </p14:cNvPr>
              <p14:cNvContentPartPr/>
              <p14:nvPr>
                <p:extLst>
                  <p:ext uri="{42D2F446-02D8-4167-A562-619A0277C38B}">
                    <p15:isNarration xmlns:p15="http://schemas.microsoft.com/office/powerpoint/2012/main" val="1"/>
                  </p:ext>
                </p:extLst>
              </p14:nvPr>
            </p14:nvContentPartPr>
            <p14:xfrm>
              <a:off x="2175480" y="3355920"/>
              <a:ext cx="8066880" cy="994680"/>
            </p14:xfrm>
          </p:contentPart>
        </mc:Choice>
        <mc:Fallback>
          <p:pic>
            <p:nvPicPr>
              <p:cNvPr id="2" name="Ink 1">
                <a:extLst>
                  <a:ext uri="{FF2B5EF4-FFF2-40B4-BE49-F238E27FC236}">
                    <a16:creationId xmlns:a16="http://schemas.microsoft.com/office/drawing/2014/main" id="{CC0A409B-2AAC-9A10-9045-0751CF84AA21}"/>
                  </a:ext>
                </a:extLst>
              </p:cNvPr>
              <p:cNvPicPr>
                <a:picLocks noGrp="1" noRot="1" noChangeAspect="1" noMove="1" noResize="1" noEditPoints="1" noAdjustHandles="1" noChangeArrowheads="1" noChangeShapeType="1"/>
              </p:cNvPicPr>
              <p:nvPr/>
            </p:nvPicPr>
            <p:blipFill>
              <a:blip r:embed="rId5"/>
              <a:stretch>
                <a:fillRect/>
              </a:stretch>
            </p:blipFill>
            <p:spPr>
              <a:xfrm>
                <a:off x="2166120" y="3346560"/>
                <a:ext cx="8085600" cy="1013400"/>
              </a:xfrm>
              <a:prstGeom prst="rect">
                <a:avLst/>
              </a:prstGeom>
            </p:spPr>
          </p:pic>
        </mc:Fallback>
      </mc:AlternateContent>
      <p:pic>
        <p:nvPicPr>
          <p:cNvPr id="4" name="Audio 3">
            <a:hlinkClick r:id="" action="ppaction://media"/>
            <a:extLst>
              <a:ext uri="{FF2B5EF4-FFF2-40B4-BE49-F238E27FC236}">
                <a16:creationId xmlns:a16="http://schemas.microsoft.com/office/drawing/2014/main" id="{9D9E0952-F5E4-53F2-9FEA-D5A9A46946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mc:AlternateContent xmlns:mc="http://schemas.openxmlformats.org/markup-compatibility/2006">
        <mc:Choice xmlns:p14="http://schemas.microsoft.com/office/powerpoint/2010/main" Requires="p14">
          <p:contentPart p14:bwMode="auto" r:id="rId7">
            <p14:nvContentPartPr>
              <p14:cNvPr id="5" name="Ink 4">
                <a:extLst>
                  <a:ext uri="{FF2B5EF4-FFF2-40B4-BE49-F238E27FC236}">
                    <a16:creationId xmlns:a16="http://schemas.microsoft.com/office/drawing/2014/main" id="{F2EB2233-4DC1-CE56-5039-C47DEC35D46D}"/>
                  </a:ext>
                </a:extLst>
              </p14:cNvPr>
              <p14:cNvContentPartPr/>
              <p14:nvPr/>
            </p14:nvContentPartPr>
            <p14:xfrm>
              <a:off x="11655000" y="6346080"/>
              <a:ext cx="360" cy="360"/>
            </p14:xfrm>
          </p:contentPart>
        </mc:Choice>
        <mc:Fallback>
          <p:pic>
            <p:nvPicPr>
              <p:cNvPr id="5" name="Ink 4">
                <a:extLst>
                  <a:ext uri="{FF2B5EF4-FFF2-40B4-BE49-F238E27FC236}">
                    <a16:creationId xmlns:a16="http://schemas.microsoft.com/office/drawing/2014/main" id="{F2EB2233-4DC1-CE56-5039-C47DEC35D46D}"/>
                  </a:ext>
                </a:extLst>
              </p:cNvPr>
              <p:cNvPicPr/>
              <p:nvPr/>
            </p:nvPicPr>
            <p:blipFill>
              <a:blip r:embed="rId8"/>
              <a:stretch>
                <a:fillRect/>
              </a:stretch>
            </p:blipFill>
            <p:spPr>
              <a:xfrm>
                <a:off x="11645640" y="6336720"/>
                <a:ext cx="19080" cy="19080"/>
              </a:xfrm>
              <a:prstGeom prst="rect">
                <a:avLst/>
              </a:prstGeom>
            </p:spPr>
          </p:pic>
        </mc:Fallback>
      </mc:AlternateContent>
    </p:spTree>
    <p:extLst>
      <p:ext uri="{BB962C8B-B14F-4D97-AF65-F5344CB8AC3E}">
        <p14:creationId xmlns:p14="http://schemas.microsoft.com/office/powerpoint/2010/main" val="705801816"/>
      </p:ext>
    </p:extLst>
  </p:cSld>
  <p:clrMapOvr>
    <a:masterClrMapping/>
  </p:clrMapOvr>
  <mc:AlternateContent xmlns:mc="http://schemas.openxmlformats.org/markup-compatibility/2006">
    <mc:Choice xmlns:p14="http://schemas.microsoft.com/office/powerpoint/2010/main" Requires="p14">
      <p:transition spd="slow" p14:dur="2000" advTm="15961"/>
    </mc:Choice>
    <mc:Fallback>
      <p:transition spd="slow" advTm="15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AE3C2-231A-4A29-B19D-B70F2B5D9B8B}"/>
              </a:ext>
            </a:extLst>
          </p:cNvPr>
          <p:cNvSpPr>
            <a:spLocks noGrp="1"/>
          </p:cNvSpPr>
          <p:nvPr>
            <p:ph type="title"/>
          </p:nvPr>
        </p:nvSpPr>
        <p:spPr/>
        <p:txBody>
          <a:bodyPr/>
          <a:lstStyle/>
          <a:p>
            <a:r>
              <a:rPr lang="en-US" dirty="0"/>
              <a:t>Can Congress Waive Sovereign Immunity?</a:t>
            </a:r>
          </a:p>
        </p:txBody>
      </p:sp>
      <p:sp>
        <p:nvSpPr>
          <p:cNvPr id="3" name="Content Placeholder 2">
            <a:extLst>
              <a:ext uri="{FF2B5EF4-FFF2-40B4-BE49-F238E27FC236}">
                <a16:creationId xmlns:a16="http://schemas.microsoft.com/office/drawing/2014/main" id="{F049C72F-ED71-4D31-BE67-87CFF163DEA4}"/>
              </a:ext>
            </a:extLst>
          </p:cNvPr>
          <p:cNvSpPr>
            <a:spLocks noGrp="1"/>
          </p:cNvSpPr>
          <p:nvPr>
            <p:ph idx="1"/>
          </p:nvPr>
        </p:nvSpPr>
        <p:spPr>
          <a:xfrm>
            <a:off x="204282" y="1612674"/>
            <a:ext cx="9834664" cy="4632483"/>
          </a:xfrm>
        </p:spPr>
        <p:txBody>
          <a:bodyPr>
            <a:normAutofit fontScale="92500" lnSpcReduction="20000"/>
          </a:bodyPr>
          <a:lstStyle/>
          <a:p>
            <a:r>
              <a:rPr lang="en-US" dirty="0"/>
              <a:t>Since Congress controls spending, subject to bicameralism and presentment, Congress can effectively waive sovereign immunity by providing money to pay certain claims against the government.</a:t>
            </a:r>
          </a:p>
          <a:p>
            <a:r>
              <a:rPr lang="en-US" dirty="0">
                <a:highlight>
                  <a:srgbClr val="FFFF00"/>
                </a:highlight>
              </a:rPr>
              <a:t>Laws in derogation of immunity (limiting immunity) are construed narrowly, since immunity is the constitutional baseline.</a:t>
            </a:r>
          </a:p>
          <a:p>
            <a:pPr lvl="1"/>
            <a:r>
              <a:rPr lang="en-US" dirty="0"/>
              <a:t>Louisiana does not have this limitation since it abolished sovereign immunity in the 1974 Constitution. </a:t>
            </a:r>
          </a:p>
          <a:p>
            <a:r>
              <a:rPr lang="en-US" dirty="0"/>
              <a:t>If there is any ambiguity in the waiver, the statute is construed to preserve immunity.</a:t>
            </a:r>
          </a:p>
          <a:p>
            <a:r>
              <a:rPr lang="en-US" dirty="0"/>
              <a:t>This means the federal courts have no power to waive provisions of these acts through equitable doctrines such as tolling the statute of limitations.</a:t>
            </a:r>
          </a:p>
        </p:txBody>
      </p:sp>
      <p:sp>
        <p:nvSpPr>
          <p:cNvPr id="4" name="Slide Number Placeholder 3">
            <a:extLst>
              <a:ext uri="{FF2B5EF4-FFF2-40B4-BE49-F238E27FC236}">
                <a16:creationId xmlns:a16="http://schemas.microsoft.com/office/drawing/2014/main" id="{FD2E0BE5-DA3D-4AF1-9465-30374E65A33F}"/>
              </a:ext>
            </a:extLst>
          </p:cNvPr>
          <p:cNvSpPr>
            <a:spLocks noGrp="1"/>
          </p:cNvSpPr>
          <p:nvPr>
            <p:ph type="sldNum" sz="quarter" idx="12"/>
          </p:nvPr>
        </p:nvSpPr>
        <p:spPr/>
        <p:txBody>
          <a:bodyPr/>
          <a:lstStyle/>
          <a:p>
            <a:pPr>
              <a:defRPr/>
            </a:pPr>
            <a:fld id="{31D2D980-354E-473A-B743-3601F9D26891}" type="slidenum">
              <a:rPr lang="en-US" smtClean="0"/>
              <a:pPr>
                <a:defRPr/>
              </a:pPr>
              <a:t>9</a:t>
            </a:fld>
            <a:endParaRPr lang="en-US"/>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8" name="Ink 7">
                <a:extLst>
                  <a:ext uri="{FF2B5EF4-FFF2-40B4-BE49-F238E27FC236}">
                    <a16:creationId xmlns:a16="http://schemas.microsoft.com/office/drawing/2014/main" id="{B54663E5-FF88-85ED-4C0C-BD58A0BFC4AA}"/>
                  </a:ext>
                </a:extLst>
              </p14:cNvPr>
              <p14:cNvContentPartPr/>
              <p14:nvPr>
                <p:extLst>
                  <p:ext uri="{42D2F446-02D8-4167-A562-619A0277C38B}">
                    <p15:isNarration xmlns:p15="http://schemas.microsoft.com/office/powerpoint/2012/main" val="1"/>
                  </p:ext>
                </p:extLst>
              </p14:nvPr>
            </p14:nvContentPartPr>
            <p14:xfrm>
              <a:off x="466920" y="808200"/>
              <a:ext cx="9656280" cy="5222520"/>
            </p14:xfrm>
          </p:contentPart>
        </mc:Choice>
        <mc:Fallback>
          <p:pic>
            <p:nvPicPr>
              <p:cNvPr id="8" name="Ink 7">
                <a:extLst>
                  <a:ext uri="{FF2B5EF4-FFF2-40B4-BE49-F238E27FC236}">
                    <a16:creationId xmlns:a16="http://schemas.microsoft.com/office/drawing/2014/main" id="{B54663E5-FF88-85ED-4C0C-BD58A0BFC4AA}"/>
                  </a:ext>
                </a:extLst>
              </p:cNvPr>
              <p:cNvPicPr>
                <a:picLocks noGrp="1" noRot="1" noChangeAspect="1" noMove="1" noResize="1" noEditPoints="1" noAdjustHandles="1" noChangeArrowheads="1" noChangeShapeType="1"/>
              </p:cNvPicPr>
              <p:nvPr/>
            </p:nvPicPr>
            <p:blipFill>
              <a:blip r:embed="rId5"/>
              <a:stretch>
                <a:fillRect/>
              </a:stretch>
            </p:blipFill>
            <p:spPr>
              <a:xfrm>
                <a:off x="457560" y="798840"/>
                <a:ext cx="9675000" cy="5241240"/>
              </a:xfrm>
              <a:prstGeom prst="rect">
                <a:avLst/>
              </a:prstGeom>
            </p:spPr>
          </p:pic>
        </mc:Fallback>
      </mc:AlternateContent>
      <p:pic>
        <p:nvPicPr>
          <p:cNvPr id="9" name="Audio 8">
            <a:hlinkClick r:id="" action="ppaction://media"/>
            <a:extLst>
              <a:ext uri="{FF2B5EF4-FFF2-40B4-BE49-F238E27FC236}">
                <a16:creationId xmlns:a16="http://schemas.microsoft.com/office/drawing/2014/main" id="{EB01A493-114F-D0D2-30C2-D117A4F889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91991678"/>
      </p:ext>
    </p:extLst>
  </p:cSld>
  <p:clrMapOvr>
    <a:masterClrMapping/>
  </p:clrMapOvr>
  <mc:AlternateContent xmlns:mc="http://schemas.openxmlformats.org/markup-compatibility/2006">
    <mc:Choice xmlns:p14="http://schemas.microsoft.com/office/powerpoint/2010/main" Requires="p14">
      <p:transition spd="slow" p14:dur="2000" advTm="172088"/>
    </mc:Choice>
    <mc:Fallback>
      <p:transition spd="slow" advTm="172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8B4DB6D-39BC-4DC5-8B22-1B1200A4E07E}" vid="{C9B654FB-67E4-49FF-AC92-55AE7B79E6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 Presentation</Template>
  <TotalTime>158</TotalTime>
  <Words>2204</Words>
  <Application>Microsoft Office PowerPoint</Application>
  <PresentationFormat>Widescreen</PresentationFormat>
  <Paragraphs>159</Paragraphs>
  <Slides>24</Slides>
  <Notes>0</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Atkinson Hyperlegible</vt:lpstr>
      <vt:lpstr>Calibri</vt:lpstr>
      <vt:lpstr>Tahoma</vt:lpstr>
      <vt:lpstr>Office Theme</vt:lpstr>
      <vt:lpstr>Suing the Federal Government</vt:lpstr>
      <vt:lpstr>What is Sovereign Immunity?</vt:lpstr>
      <vt:lpstr>The Jurisprudential Basis of Sovereign Immunity </vt:lpstr>
      <vt:lpstr>Sovereign Immunity and Collecting Judgements</vt:lpstr>
      <vt:lpstr>Formation of the Court of Claims (Now Court of Federal Claims)</vt:lpstr>
      <vt:lpstr>Court of Federal Claims Jurisdiction - 28 U.S.C. § 1491</vt:lpstr>
      <vt:lpstr>What is Missing from the Court of Federal Claims Jurisdiction?</vt:lpstr>
      <vt:lpstr>Federal Tort Claims Act</vt:lpstr>
      <vt:lpstr>Can Congress Waive Sovereign Immunity?</vt:lpstr>
      <vt:lpstr>Federal Tort Claims Act</vt:lpstr>
      <vt:lpstr>Who Adjudicates the Claims?</vt:lpstr>
      <vt:lpstr>What Tort Law is Used to Decide Compensation?</vt:lpstr>
      <vt:lpstr>Who are You Suing in an FTCA Case?</vt:lpstr>
      <vt:lpstr>Limitations on Liability - Sec 2674</vt:lpstr>
      <vt:lpstr>Other Exceptions in the FTCA</vt:lpstr>
      <vt:lpstr>What is the Effect of an Exception?</vt:lpstr>
      <vt:lpstr>Bivens v. Six Unknown Named Agents, 403 U.S. 388 (1971)</vt:lpstr>
      <vt:lpstr>Qualified Immunity: Harlow v. Fitzgerald, 457 U.S. 800 (1982)</vt:lpstr>
      <vt:lpstr>The Policy Rationale for Qualified Immunity</vt:lpstr>
      <vt:lpstr>Standards for Qualified Immunity</vt:lpstr>
      <vt:lpstr>Limitations of Bivens</vt:lpstr>
      <vt:lpstr>Congress Responded by Amending Section (h) </vt:lpstr>
      <vt:lpstr>The Impact of the New 2680(h)</vt:lpstr>
      <vt:lpstr>What is the Future of Bivens?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P Richards</dc:creator>
  <cp:lastModifiedBy>Edward P Richards</cp:lastModifiedBy>
  <cp:revision>37</cp:revision>
  <dcterms:created xsi:type="dcterms:W3CDTF">2021-07-07T23:19:05Z</dcterms:created>
  <dcterms:modified xsi:type="dcterms:W3CDTF">2022-07-10T23:59:26Z</dcterms:modified>
</cp:coreProperties>
</file>