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1.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notesSlides/notesSlide2.xml" ContentType="application/vnd.openxmlformats-officedocument.presentationml.notesSlide+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3" r:id="rId17"/>
    <p:sldId id="271" r:id="rId18"/>
    <p:sldId id="272" r:id="rId19"/>
    <p:sldId id="274" r:id="rId20"/>
    <p:sldId id="275" r:id="rId21"/>
    <p:sldId id="359" r:id="rId22"/>
    <p:sldId id="276" r:id="rId23"/>
    <p:sldId id="420" r:id="rId24"/>
    <p:sldId id="433" r:id="rId25"/>
    <p:sldId id="434" r:id="rId26"/>
    <p:sldId id="435" r:id="rId27"/>
    <p:sldId id="436" r:id="rId28"/>
    <p:sldId id="458" r:id="rId29"/>
    <p:sldId id="346" r:id="rId30"/>
    <p:sldId id="356" r:id="rId31"/>
    <p:sldId id="286" r:id="rId32"/>
    <p:sldId id="353" r:id="rId33"/>
    <p:sldId id="287" r:id="rId34"/>
    <p:sldId id="464" r:id="rId35"/>
    <p:sldId id="439" r:id="rId36"/>
    <p:sldId id="284" r:id="rId37"/>
    <p:sldId id="288" r:id="rId38"/>
    <p:sldId id="339" r:id="rId39"/>
    <p:sldId id="333" r:id="rId40"/>
    <p:sldId id="336" r:id="rId41"/>
    <p:sldId id="334" r:id="rId42"/>
    <p:sldId id="338" r:id="rId43"/>
    <p:sldId id="292" r:id="rId44"/>
    <p:sldId id="293" r:id="rId45"/>
    <p:sldId id="372" r:id="rId46"/>
    <p:sldId id="361" r:id="rId47"/>
    <p:sldId id="362" r:id="rId48"/>
    <p:sldId id="363" r:id="rId49"/>
    <p:sldId id="326" r:id="rId50"/>
    <p:sldId id="327" r:id="rId51"/>
    <p:sldId id="328" r:id="rId52"/>
    <p:sldId id="324" r:id="rId53"/>
    <p:sldId id="329" r:id="rId54"/>
    <p:sldId id="368" r:id="rId55"/>
    <p:sldId id="330" r:id="rId56"/>
    <p:sldId id="459" r:id="rId57"/>
    <p:sldId id="340" r:id="rId58"/>
    <p:sldId id="440" r:id="rId59"/>
    <p:sldId id="461" r:id="rId60"/>
    <p:sldId id="357" r:id="rId61"/>
    <p:sldId id="358" r:id="rId62"/>
    <p:sldId id="277" r:id="rId63"/>
    <p:sldId id="355" r:id="rId64"/>
    <p:sldId id="437" r:id="rId65"/>
    <p:sldId id="460" r:id="rId66"/>
    <p:sldId id="441" r:id="rId67"/>
    <p:sldId id="442" r:id="rId68"/>
    <p:sldId id="452" r:id="rId69"/>
    <p:sldId id="453" r:id="rId70"/>
    <p:sldId id="454" r:id="rId71"/>
    <p:sldId id="455" r:id="rId72"/>
    <p:sldId id="444" r:id="rId73"/>
    <p:sldId id="456" r:id="rId74"/>
    <p:sldId id="446" r:id="rId75"/>
    <p:sldId id="447" r:id="rId76"/>
    <p:sldId id="448" r:id="rId77"/>
    <p:sldId id="449" r:id="rId78"/>
    <p:sldId id="450" r:id="rId79"/>
    <p:sldId id="451" r:id="rId80"/>
    <p:sldId id="467" r:id="rId81"/>
    <p:sldId id="468" r:id="rId82"/>
    <p:sldId id="457" r:id="rId83"/>
    <p:sldId id="462" r:id="rId84"/>
    <p:sldId id="463"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62" autoAdjust="0"/>
    <p:restoredTop sz="86410" autoAdjust="0"/>
  </p:normalViewPr>
  <p:slideViewPr>
    <p:cSldViewPr snapToGrid="0">
      <p:cViewPr>
        <p:scale>
          <a:sx n="64" d="100"/>
          <a:sy n="64" d="100"/>
        </p:scale>
        <p:origin x="749" y="346"/>
      </p:cViewPr>
      <p:guideLst/>
    </p:cSldViewPr>
  </p:slideViewPr>
  <p:outlineViewPr>
    <p:cViewPr>
      <p:scale>
        <a:sx n="33" d="100"/>
        <a:sy n="33" d="100"/>
      </p:scale>
      <p:origin x="0" y="-20443"/>
    </p:cViewPr>
    <p:sldLst>
      <p:sld r:id="rId1" collapse="1"/>
    </p:sldLst>
  </p:outlineViewPr>
  <p:notesTextViewPr>
    <p:cViewPr>
      <p:scale>
        <a:sx n="1" d="1"/>
        <a:sy n="1" d="1"/>
      </p:scale>
      <p:origin x="0" y="0"/>
    </p:cViewPr>
  </p:notesTextViewPr>
  <p:sorterViewPr>
    <p:cViewPr varScale="1">
      <p:scale>
        <a:sx n="1" d="1"/>
        <a:sy n="1" d="1"/>
      </p:scale>
      <p:origin x="0" y="-108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1" Type="http://schemas.openxmlformats.org/officeDocument/2006/relationships/slide" Target="slides/slide23.xml"/></Relationships>
</file>

<file path=ppt/ink/ink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6:36:52.735"/>
    </inkml:context>
    <inkml:brush xml:id="br0">
      <inkml:brushProperty name="width" value="0.05292" units="cm"/>
      <inkml:brushProperty name="height" value="0.05292" units="cm"/>
      <inkml:brushProperty name="color" value="#FF0000"/>
    </inkml:brush>
  </inkml:definitions>
  <inkml:trace contextRef="#ctx0" brushRef="#br0">2517 6034 1332 0,'0'0'0'16,"0"0"18"-16,0 0 1 16,0 0 17-16,18 0 1 15,8 4-12-15,6-4 0 0,5-4-8 16,7 4 0-16,2 0-9 15,3 4 0-15,6 1-5 16,3 2 1-16,9 2-1 16,14 5 1-16,16 5-1 15,11 1 1-15,0 5 0 16,4 1 0-16,19-2 0 16,10 0 0-16,7 2-2 15,11-2 1-15,9-8-1 16,15-2 0-16,11-9 2 15,11 2 1-15,15-7 1 16,6 3 1-16,10-3 6 0,6 2 1 16,3 1 1-16,4-3 1 15,8 4 7-15,4-2 1 16,2 1 3-16,11-5 0 16,6-5 2-16,1 2 1 15,4-3-5-15,12 1 1 16,24-6-4-16,-2-4 1 15,-5-7-3-15,14-4 0 16,16 6 1-16,7-2 0 16,3 3-6-16,6 0 1 15,11 0-2-15,-1 4 1 16,-3 5 0-16,-4 0 0 16,-6-4 0-16,-5 2 0 15,1 2 4-15,-14 0 1 16,-27 0 1-16,-8 0 1 0,-6-4 5 15,-23 6 1-15,-16-1-1 16,-28-1 0-16,-21-1-1 16,-30 0 1-16,-28 5-2 15,-29-8 1-15,-29-1-6 16,-31 0 0-16,-22 3-2 16,-24-9 1-16,-20-10 0 15,-25-8 1-15,-27-8-2 16,-26 3 1-16,-30 1-3 15,-16 3 0-15,-32-1-2 16,-30 0 0-16,-28-6 0 0,-30 4 0 16,-21 7-2-16,-16-3 1 15,0-1-2-15,-17 0 0 16,-17 6-2-16,-3-5 0 16,-4-4-2-16,1 0 0 15,-11 3-2-15,-2-8 1 16,-2-11-2-16,-1 2 1 15,-2 1-3-15,-2 6 1 16,-18-2-1-16,0 7 0 16,-3 6 0-16,-10 4 0 15,-5 8-1-15,-6 5 1 16,-7-6-1-16,-18 10 0 16,-13 9 0-16,-6 18 0 15,-4 10 0-15,-9 16 0 16,-8 16-1-16,5 18 1 15,6 20-1-15,8 24 1 0,9 17-1 16,15 24 0-16,15 11 0 16,31 10 0-16,20 7-3 15,32 3 0-15,45 1-27 16,31-6 0-16,36-9-32 16,39-11 1-16,159-158-1886 15</inkml:trace>
  <inkml:trace contextRef="#ctx0" brushRef="#br0" timeOffset="1934.64">5574 7651 1086 0,'35'0'0'16,"60"-4"29"-16,27 1 0 16,10-6 32-16,17 9 1 15,16 0-15-15,12 0 1 16,8 0-14-16,5-8 0 16,13-1-15-16,9 2 0 15,14-2 4-15,5 1 1 16,7 8-1-16,7 0 1 15,13-9-1-15,12 2 1 16,15 4 5-16,12-1 0 16,15 2-1-16,4 2 0 0,1 0-6 15,8-3 0-15,26-6 5 16,3 1 0-16,2 1-6 16,10 2 1-16,18 1-1 15,8-1 1-15,5-7-2 16,7-7 0-16,19 0 5 15,5 0 1-15,10 1 5 16,10 10 0-16,21 1-2 16,0 7 0-16,2 3 1 15,-1 4 1-15,-5 7-3 0,1 3 1 16,1 2-2-16,2 2 0 16,1 2 1-16,-3 1 1 15,-1 0-3-15,3-8 1 16,9-2-4-16,2 1 1 15,7 2-1-15,10-1 1 16,2-7-6-16,-7-1 1 16,-15 8 8-16,-19 1 0 15,-6 0 4-15,-8 3 1 16,-6 2 4-16,-19 1 0 16,-16-3-4-16,-24-2 0 15,-16-1-3-15,-26 2 1 16,-19-2-6-16,-22-10 1 15,-19 0-4-15,-23 0 1 16,-23-7 0-16,-23-5 0 16,-23-4-4-16,-22 2 0 15,-17-7-1-15,-23 2 0 0,-22 0-1 16,-20 0 1-16,-17 0-3 16,-15-4 0-16,-19 8-2 15,-9-1 1-15,-5-7-9 16,-14-1 1-16,-15-12-5 15,-15-1 1-15,-12-1-2 16,-6 2 1-16,46 29-2358 16</inkml:trace>
  <inkml:trace contextRef="#ctx0" brushRef="#br0" timeOffset="2871.81">2896 8263 1388 0,'0'0'0'0,"0"0"46"16,32-13 1-16,0 9 51 15,15 1 1-15,13 3 0 16,13 0 0-16,8-2-55 16,9-2 0-16,14 1-23 15,9 0 1-15,17-1 6 0,11-1 0 16,16-4-3-16,7-6 1 15,13 1-1-15,-3-2 0 16,-10-5-3-16,-7 4 1 16,-3 2-3-16,-9 1 1 15,-6 3-4-15,-12 6 0 16,-14 5-7-16,-13 9 1 16,-100-9-1740-16</inkml:trace>
  <inkml:trace contextRef="#ctx0" brushRef="#br0" timeOffset="4323.45">9435 9489 1131 0,'0'0'0'16,"30"-18"23"-16,-5-1 1 16,5 2 32-16,1 0 1 15,1-1 7-15,3 5 1 16,6-1-21-16,5 2 1 16,14 6-19-16,10 5 1 0,8 4 6 15,3 4 0 1,4 3 5-16,10 3 0 0,14 6 1 15,10-4 1-15,9-1-6 16,5 2 0-16,10 1-4 16,12-2 1-16,16 3-6 15,9 3 1-15,5-6-2 16,9 2 0-16,7 1 5 16,14-3 0-16,15-1 4 15,11 0 0-15,12 3-3 16,11 1 1-16,11-6-3 15,11-5 1-15,2 0 9 16,6 3 0-16,18 0 1 0,4 1 0 16,-4-8-8-16,9 2 0 15,11-3-3-15,8 0 1 16,3-4-3-16,4 0 1 16,15 2 3-16,3 2 1 15,3 3-3-15,6 0 1 16,9-8 1-16,5-2 0 15,11 1-5-15,1-1 1 16,2 2-2-16,6-1 1 16,-1 4-6-16,-3 0 1 15,0 0-2-15,-2 0 0 16,2 4 3-16,0 1 1 16,2 5 0-16,-8-1 1 15,-4-7 0-15,-8-2 1 0,-5 0-3 16,-21 5 1-1,-13 5 0-15,-11-5 0 0,-26-1-2 16,-24-1 0-16,-29 3-1 16,-24 2 0-16,-30 1-1 15,-28-2 0-15,-24-2-3 16,-22-2 0-16,-16-3-2 16,-21 0 1-16,-16 4-3 15,-13-2 1-15,-14-4-2 16,-13-2 1-16,-12 4-4 15,-8 0 0-15,-3 0-7 0,-3 4 1 16,1-4-3-16,3 3 0 16,-14-3-2533-16</inkml:trace>
  <inkml:trace contextRef="#ctx0" brushRef="#br0" timeOffset="10169.25">4156 13095 1209 0,'0'0'0'16,"35"19"25"-16,11 0 0 16,9-1 35-16,15-1 1 15,13-2-13-15,7-6 1 16,5-5-26-16,4-6 0 16,17-5-9-16,3 2 1 0,-3-1-5 15,7 5 0-15,17 1-3 16,13 3 1-16,15 1-2 15,3-1 0-15,5 1-1 16,1-1 1-16,13 1 4 16,8-1 0-16,13 0 6 15,8-3 0-15,19-12 3 16,2-2 0-16,4-1 0 16,13-2 1-16,6-2-2 15,7-2 1-15,1 0 3 0,8 0 1 16,2 0-3-16,-1 6 1 15,4 5 0-15,5 4 1 16,15 10 0-16,-3 3 1 16,-6-4-5-16,1 8 1 15,6 4-4-15,3 1 1 16,9-2-3-16,-7-2 1 16,-7-2-1-16,-2 0 1 15,3 1-2-15,1-1 0 16,-13-1-3-16,-8-2 1 15,-15 5-3-15,-17-5 1 16,-16-4-1-16,-20 4 0 16,-15 5 0-16,-24 0 0 15,-17-8 0-15,-17-2 0 16,-22-4 2-16,-19-2 0 16,-24-4 1-16,-16-1 1 15,-26 2-1-15,-19-7 0 0,-15-12 1 16,-22-5 1-16,-27-2 1 15,-20-5 0-15,-31-8-3 16,-17-5 0-16,-21-7-2 16,-11-5 0-16,-20-6-2 15,-17-5 1-15,-21-3-4 16,-16-4 0-16,-19-12-2 16,-11 1 1-16,-7 2-1 15,-14 0 0-15,-11 0 3 16,-18 5 0-16,-6 4 3 0,-16 5 1 15,-22 3 2 1,-17 6 0-16,-19 1 4 0,-12 3 0 16,-15 6-1-16,-24 9 1 15,-10 5 0-15,-17 15 0 16,-25 12-1-16,-10 23 0 16,-9 26-2-16,-16 26 1 15,5 36-11-15,-20 44 0 16,-27 51-1-16,3 25 0 15,561-215-1888-15</inkml:trace>
  <inkml:trace contextRef="#ctx0" brushRef="#br0" timeOffset="12452.14">4196 13398 1377 0,'0'0'0'0,"0"0"36"15,-26 24 1-15,15-6 38 16,8 13 0-16,-3 14-27 0,15 10 1 16,9 9-28-16,5-2 1 15,5-11-11-15,9-1 1 16,16-2-4-16,16 1 0 16,19-4-4-16,7 1 1 15,15-1-2-15,6 0 1 16,20 0-2-16,5-3 0 15,21-1-1-15,13 1 1 16,-2 0-1-16,12-3 1 16,4-2-1-16,5-3 1 15,14 3-1-15,3-6 1 16,6-7 0-16,9-3 1 16,9-2 0-16,8-5 0 15,11-4 2-15,7-5 0 16,2-5 3-16,7 2 1 15,2 7 5-15,-1-1 0 16,-4-3 4-16,2-3 0 16,12 2 2-16,3 3 1 0,9 5-1 15,10-2 0-15,-5-5-1 16,0-1 0-16,0-4-1 16,9 0 0-16,14 3-3 15,4-8 0-15,-1-5-2 16,15-1 1-16,7 3-3 15,-6-1 1-15,-13-1-2 16,2-4 1-16,14 3-1 16,-12 1 0-16,-6 0-2 15,1 1 0-15,2-7-1 0,2 1 1 16,-2-3 1-16,-7-2 0 16,-3-3 3-16,-8-6 0 15,-3-8 5-15,-12-2 1 16,-15-6 2-16,-14-2 0 15,-10-7-2-15,-21 2 0 16,-13-1-3-16,-26 1 1 16,-18 0-3-16,-33 2 0 15,-38-1-3-15,-26 3 0 16,-21-2 2-16,-23-4 0 16,-24-8 3-16,-27 0 0 15,-31-1 3-15,-25-1 0 16,-27 2-2-16,-19 0 0 15,-22-8-4-15,-37 6 1 16,-33 6-7-16,-37 4 1 16,-25 2-5-16,-23 4 0 0,-15 3-2 15,-20 1 1-15,-15 3-1 16,-9-3 0-16,-7-4 0 16,-4 1 0-16,-16 1 0 15,-2 4 0-15,-2-1 0 16,-1 1 0-16,-8 1 0 15,-12 1 0-15,-2 0 0 16,-5 4 0-16,-8-1 0 16,-10 5 1-16,-8 0-1 15,-20 6 1-15,-4 7-1 0,-13 12 1 16,-13 16-1-16,-16 7 1 16,-28 8 0-16,-7 16 0 15,-12 15-1-15,-16 25 1 16,-11 22-1-16,4 26 1 15,3 29-4-15,-3 30 0 16,-6 38 0-16,15 11 1 16,564-236-1957-16</inkml:trace>
  <inkml:trace contextRef="#ctx0" brushRef="#br0" timeOffset="14674.48">4780 13928 1097 0,'0'0'0'0,"-25"13"32"15,-5 3 1-15,-3 6 53 16,-11 6 1-16,-6 0-9 16,-8 6 0-16,0 6-34 15,-2 4 0-15,0 4-27 16,2 6 0-16,5 3-2 15,-2 5 0 1,-3-1 1-16,-2 6 0 0,7 8-1 16,2-5 1-16,7 0 0 15,7-6 0-15,16 0-2 0,12-4 0 16,12-4-3 0,15-6 0-16,16-9-1 0,15-3 0 15,13-3-3-15,7-4 1 16,-2-5-2-16,5 0 0 15,13 2-1-15,1 0 0 16,9-1-1-16,4 1 0 16,5-2 1-16,5-4 1 15,17-8 0-15,4-2 0 16,15-3 0-16,5 0 1 16,7-2 0-16,7-2 0 15,7-2 1-15,9 2 1 16,5 2-2-16,2 0 0 15,5 0-1-15,-7 0 0 16,2 0 1-16,2 5 1 16,5 7-1-16,0 0 1 15,4-1 0-15,3-3 0 0,11 1 0 16,12-3 0 0,3-2 3-16,6-4 0 0,3-2 1 15,11 0 1-15,7 2-1 16,-2 0 0-16,2-2-3 15,7 0 1-15,6-1-3 16,4-2 1-16,5-4-2 16,1-2 0-16,10-1-1 15,6 0 0-15,14-2-1 16,-7 4 0-16,1 1-1 16,1 2 0-16,-2 3-1 0,5 4 1 15,-5 5 1-15,-2 2 0 16,-5-3 2-16,0 1 0 15,5 3 3-15,3 3 1 16,11-1 2-16,-10 2 0 16,-6 2 3-16,1-4 1 15,10 0 0-15,0 4 0 16,8 5-2-16,-1 0 0 16,-5-5 0-16,16 0 1 15,11-4-2-15,1-2 0 16,-2 3-1-16,11-1 0 15,14-1-2-15,17-6 1 16,3-5-1-16,4-5 0 16,8-7-2-16,3-1 0 15,7-4-2-15,13-4 1 16,8-3-2-16,-1-2 0 16,-1-5-1-16,-3-1 0 0,-5-3 0 15,0 2 1-15,-1-1 0 16,-11 0 0-16,-15-3 3 15,-14 1 0-15,-24 2 2 16,-20-2 0-16,-21-2 0 16,-32 0 0-16,-30 4 0 15,-35-4 0-15,-30-4-1 16,-34-1 1-16,-31-3 1 16,-27 3 0-16,-26 5-2 0,-22-2 0 15,-20-3-2-15,-27-3 0 16,-30-4-1-16,-30 0 0 15,-34-2-2-15,-21 4 1 16,-24-1-1-16,-34 1 0 16,-39 0-2-16,-40 1 0 15,-27 1-1-15,-22 1 1 16,-19 4-2-16,-25-3 0 16,-33 0 0-16,-10-1 0 15,-20-2 0-15,-10 4 0 16,-17 4 0-16,-8-1 0 15,4 0 0-15,-18-8 0 16,-11-4 0-16,-3-1 0 16,-3-2 0-16,-8-4 0 15,-17 0 0-15,-13 1 0 16,-12 1 0-16,-12 3 0 16,-11 8 0-16,-24 6 0 0,-13 8 0 15,-4 4 0-15,-4 2 0 16,-12 2 0-16,-11 4 0 15,-22 3 1-15,-7 3-1 16,0 0 0-16,-7-1-1 16,2 3 1-16,-9-2-1 15,-2 6 1-15,-1 3-1 16,-6 2 1-16,-7 5-1 16,-28 19 1-16,-4 19 0 15,-6 15 0-15,-3 21 0 0,1 27 1 16,6 25-1-16,38 5 1 15,677-138-2010-15</inkml:trace>
  <inkml:trace contextRef="#ctx0" brushRef="#br0" timeOffset="41934.68">6463 15835 1523 0,'0'0'0'0,"-44"-37"51"15,-2 4 1-15,-14-1 37 16,-2-1 1-16,-1 4-32 16,-4 3 1-16,-2 8-35 15,-9 1 1-15,-10 3-11 16,-2 4 1-16,4 7-7 15,-1 5 1-15,-4 3-3 16,-8 2 0-16,-4 0-1 16,3 4 0-16,-4 7-1 0,0 1 0 15,-9 0-1-15,0 6 0 16,2 1 0-16,2 2 1 16,-8 3 1-16,2 4 0 15,8 5 0-15,-3 2 0 16,3 7 1-16,8 1 1 15,7 6 0-15,2 5 0 16,-3 1 0-16,7 3 1 16,17-1-2-16,16 4 1 15,9 1-2-15,15-6 1 16,12-13-4-16,12-8 0 16,13-2 0-16,15-3 0 15,18-6-2-15,10-3 0 16,25-3-2-16,9-1 1 15,5 2-6-15,10 1 1 16,16-5-6-16,3-1 0 16,8 2-3-16,7 2 1 0,19 3-2 15,15 1 0-15,17 3 2 16,14-1 0-16,4-3-1 16,5-2 1-16,-1-1 1 15,3-2 0-15,10-4 3 16,6-1 0-16,8-6 2 15,5-1 1-15,9-1 1 16,3-4 0-16,8-8 1 16,0-3 0-16,11-3 2 15,11-2 0-15,13 1 1 0,6 1 1 16,14 0-1 0,-4-1 0-16,-8 1 0 0,7 3 1 15,10 2 0-15,2 1 1 16,0 1 0-16,7 1 0 15,7 2 0-15,0 2 0 16,-1 0 0-16,10-4 0 16,16-2 0-16,-8 1 1 15,-4-1-1-15,3 1 1 16,21 0 0-16,2-1 0 16,-9-3 0-16,7 0 0 15,11-1 1-15,0-1 0 16,10 4 0-16,1 1 1 15,2 1 3-15,-2 1 1 16,-6 0-1-16,0 2 0 16,2 0 5-16,-4 2 1 15,-5 0 1-15,-4 0 1 0,-8-1 2 16,-6 1 1-16,-4 3 0 16,-8 0 0-16,-13-1 0 15,-17-1 0-15,-17-1 6 16,-17-2 0-16,-21 0 1 15,-17 0 0-15,-23 0 0 16,-23 0 1-16,-21 0-3 16,-26-2 1-16,-25-1-5 15,-27-1 0-15,-17 1-3 0,-24-1 0 16,-22 1-2 0,-15 0 0-16,-10-1-2 0,-20-3 0 15,-20-8-2-15,-22-1 0 16,-26 4-2-16,-15 1 0 15,-22-1-2-15,-18 0 1 16,-20 2-2-16,-13-4 1 16,-29-5-2-16,-19-5 1 15,-16-2 0-15,-21-2 0 16,-9-3-1-16,-13-2 1 16,1-2 0-16,-14-4 0 15,-6-10 0-15,-7 6 1 16,-9 5 0-16,-6-5 0 15,-12-9 3-15,-6 3 1 16,-16 8 1-16,-7 3 1 16,-4 3-1-16,-10-1 1 0,-10 1-1 15,-4 2 1 1,-4 4-3-16,-14 5 0 0,-4 3-2 16,-12 3 1-16,4 3-1 15,-8 1 1-15,4 0-2 16,4-1 1-16,-2-6-2 15,-8 4 1-15,-11 3-1 16,-5-5 0-16,0-7-1 16,-7-2 0-16,-11 0-1 15,-6-1 1-15,2-4 0 0,-2 2 0 16,-7 1 0 0,-2 11 0-16,-8 7 0 0,-18 18 1 15,-23 19 0-15,-7 29 0 16,-4 29-1-16,-5 30 1 15,5 22-4-15,-19 17 0 16,545-152-2014-16</inkml:trace>
</inkml:ink>
</file>

<file path=ppt/ink/ink10.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6:52:45.219"/>
    </inkml:context>
    <inkml:brush xml:id="br0">
      <inkml:brushProperty name="width" value="0.05292" units="cm"/>
      <inkml:brushProperty name="height" value="0.05292" units="cm"/>
      <inkml:brushProperty name="color" value="#FF0000"/>
    </inkml:brush>
  </inkml:definitions>
  <inkml:trace contextRef="#ctx0" brushRef="#br0">3157 13026 1153 0,'0'0'0'0,"41"-12"29"16,-4 0 1-16,7 0 34 15,2 3 1-15,0 4-8 16,7 0 0-16,-4 1-13 16,6 1 1-16,-1 6-14 15,1-1 1-15,-2 0-4 16,-2-2 0-16,2 0-2 15,5 1 1-15,11 3-7 0,3-1 1 16,10 1-3-16,-1-3 1 16,0-1-2-16,0 0 1 15,14 4 3-15,-1 1 1 16,-6 2-2-16,2-5 0 16,3 1-1-16,3 2 0 15,-1 1-3-15,-2-1 0 16,-1 0 0-16,7-2 0 15,5 1 3-15,0 1 1 16,-9 0 3-16,4 0 1 16,9 1 0-16,1-3 1 15,-10 1-3-15,5 1 1 16,9 0-5-16,-4 0 0 16,-5 0-3-16,2 0 1 15,0 4 0-15,1 3 1 16,-8 0-1-16,-4 4 1 0,6-2 3 15,1 0 1-15,-1-1-3 16,1 1 0-16,-1 0 1 16,1 0 1-16,7-2-2 15,-5-3 1-15,-8-6 3 16,6-1 0-16,7 0-1 16,-1-1 0-16,-8-2 0 15,8-1 1-15,7 2-4 16,1 0 0-16,-8-7-1 15,5-2 0-15,10-1-4 16,2 1 0-16,-3 2 0 16,0 1 0-16,5-3-3 0,3-2 0 15,1 1-1-15,-4 0 1 16,-5-2-3-16,5-1 1 16,3 5 2-16,-6 1 0 15,-3 2 1-15,4 1 1 16,6 4 1-16,-4-3 0 15,-11 1-1-15,6 2 0 16,2 5 1-16,-3-3 0 16,-10 1-1-16,4-1 0 15,7-2-4-15,-4 2 0 16,-5 1-1-16,-2-1 1 16,4-2-2-16,1 2 0 15,-7 3 1-15,3-2 0 16,6-4-2-16,-2-1 0 15,-5 2 1-15,0 0 1 16,-3-3 1-16,1-3 0 0,-8 5 2 16,1 1 0-16,6 1 1 15,-8 3 1-15,-4 1 1 16,2-3 0-16,3 1-1 16,-2 1 1-16,-6 1-2 15,-3 2 1-15,0-2-2 16,2 2 1-16,-6-7-4 15,1 3 0-15,-4 8-1 16,-1 1 1-16,3 3-2 0,3-6 1 16,1-5-1-16,-7-3 1 15,3 3-2-15,-2-1 1 16,14 1 0-16,-5-1 0 16,-8-1-1-16,-1 1 1 15,4 1 0-15,1-1 0 16,2-1-1-16,-4-2 0 15,-1 5 0-15,1 2 1 16,1-7-1-16,-1 2 0 16,-1 1-1-16,0 1 1 15,1-1-1-15,4-3 0 16,2 5-1-16,-2-1 1 16,-9-4 0-16,5 2 0 15,9 3 0-15,1 0 1 16,-6-5 0-16,-4 0 1 15,2 0 0-15,-1 0 0 16,8 2-1-16,-3-2 1 0,-9-2 0 16,-4-3 0-16,6 5-1 15,1 5 1-15,-1-3-2 16,-8-1 1-16,-1-1 1 16,-2 2 0-16,11 3 1 15,0-1 0-15,-8-8 0 16,1 1 1-16,-2-1-1 15,1 1 1-15,8 0-1 16,-4-1 0-16,-3 1-1 16,-2-1 0-16,1 1 0 0,4 1 0 15,4 2-1-15,-4 0 1 16,-3-5-1-16,-1-2 1 16,4 5-1-16,4 4 0 15,2 0-1-15,-5-1 1 16,-2 1-1-16,1 3 0 15,9 2-1-15,-2 0 1 16,2 0-1-16,-2-5 1 16,-1 1-2-16,4 2 1 15,6 1-1-15,-1-1 1 16,-12-4 0-16,5 1 0 16,9 3 1-16,1-1 0 15,-5-4 0-15,-1 0 0 16,-1 3-1-16,0-1 1 15,5-2 0-15,0 2 0 16,-4 1 0-16,4-1 1 16,5-2-1-16,-1 0 1 0,-8-2-1 15,3 1 0-15,4 2-1 16,3 3 1-16,-5-1-1 16,3 1 1-16,-4-4-1 15,2 0 0-15,3 3 0 16,-5 1 1-16,0-1 0 15,2 0 0-15,5 4 0 16,0-7 0-16,-12-3 0 0,5 1 1 16,7 4-1-16,2-2 1 15,-2-4 0-15,1 1 0 16,14 1-1-16,1-1 1 16,1-2-1-16,3-6 0 15,3 3-1-15,3-1 1 16,4-3-1-16,4-2 0 15,7-5 1-15,8 0 1 16,4-2-1-16,5-1 1 16,2 1 0-16,-1 2 0 15,-3 2-1-15,2-1 1 16,1 3-1-16,-1 1 1 16,0 5-1-16,0-1 0 15,-3-1-1-15,-4 1 1 16,2 1-1-16,0 2 0 15,-1 0-1-15,1 2 0 16,-4 0 0-16,-1 0 1 16,-2-4-1-16,3 2 1 0,2 4 0 15,-5-1 0-15,-3 1 0 16,-11-7 0-16,-6-3 0 16,-5 5 0-16,-3 1 0 15,-11 2 0-15,-9-2 0 16,-3-4 0-16,-11-2 0 15,-5 2 1-15,-3 9 0 16,-8-4 1-16,-7-5-1 16,-5-1 0-16,-7 3 0 15,-5 2 0-15,-8 1 0 0,-3 0 1 16,-5 1-1 0,-5 0 0-16,-3 1 0 0,-4 3 1 15,-8 1-1-15,-1 0 1 16,-4 0-1-16,-7 0 0 15,0 0-1-15,9 0 0 16,-9 0-1-16,8 0 0 16,-8 0-1-16,0 0 1 15,0 0-1-15,0 0 1 16,0 0-1-16,0 0 0 16,0 0 0-16,0 0 0 15,0 0 0-15,0 0 0 16,0 0 0-16,0 0 0 15,0 0 0-15,7 0 0 16,-7 0 0-16,9-7 0 16,-2 0 0-16,6-3 0 0,10-6-4 15,10 0 1 1,9 1-10-16,2-3 1 0,-44 18-2784 16</inkml:trace>
  <inkml:trace contextRef="#ctx0" brushRef="#br0" timeOffset="4400.95">2685 13872 1187 0,'0'0'0'0,"31"-12"43"16,-4 3 1-16,-1 4 39 0,-3 5 0 15,0 2-22-15,-2 1 1 16,-1 4-26-16,-3-1 1 16,6 0-16-16,0 0 1 15,7-3-4-15,4-1 1 16,6 1-2-16,4 1 1 16,6-3-4-16,1-1 1 15,5 0 10-15,1 0 1 16,-1 0 5-16,8 2 1 15,8 0-7-15,11 0 0 16,5-1 0-16,-5 3 0 16,2-2-3-16,5-2 0 15,5-2 2-15,4 2 0 16,-13-4 0-16,4 3 1 16,5 2-3-16,1 3 0 0,-6-1-2 15,0 1 0 1,0 1-4-16,1-2 1 0,8 4 1 15,-4 4 0-15,-10-6-1 16,1 2 1-16,13 2-1 16,-2-3 0-16,-7 3-2 15,-2 0 0-15,4-1-2 16,-2-1 0-16,0 7 0 16,-4-2 1-16,-8-5-2 15,3 2 0-15,7-1-1 0,-1 1 0 16,3-4-1-16,-4-1 0 15,4-9-1-15,5 3 1 16,9 4-1-16,-5-2 1 16,-9-7-1-16,2 0 0 15,7 5-1-15,-4 2 1 16,-5 2-1-16,0 1 1 16,2 1-1-16,5-1 1 15,-2 2-2-15,-3-1 0 16,-6-9 0-16,4 1 0 15,12 4 0-15,-7-2 0 16,-10-5-1-16,2-1 0 16,4 3 0-16,3 1 0 15,1-1-1-15,-5 0 0 16,-9 3 0-16,2 0 1 16,11-1-2-16,-5 1 1 0,-2-3 0 15,-2 1 0-15,-4 1-1 16,5 0 1-16,1-1-1 15,-5 2 1 1,-6-5-1-16,2 1 0 0,7 2 0 16,-1 2 1-16,-3 1-1 15,-3 1 0-15,-2-4-1 16,1 8 1-16,6 1-1 16,0 0 0-16,0-5-1 15,-2 0 1-15,-3 0-1 16,3 2 0-16,4-1 0 0,-2 3 0 15,-9-1 0-15,0 1 0 16,2-1-1-16,-2 1 1 16,5-1-1-16,-1 1 0 15,-8-1-1-15,-1-1 1 16,3-2-1-16,6 0 1 16,7-2-1-16,-4 2 0 15,-7-3 0-15,0 1 1 16,0-3-1-16,7-2 1 15,4 0 0-15,-4 2 0 16,-7 1 0-16,-3 3 1 16,1-1 1-16,0 0 0 15,9-1 1-15,1-1 0 16,-8-1 1-16,1-2 0 16,1 0 0-16,4 0 1 0,4 0 0 15,1 0 0 1,-13 0 0-16,2 4 1 15,6-4-1-15,1 4 1 0,-3 1 0 16,-3 2 0-16,-6-7-1 16,0 3 0-16,3 4-1 15,2 4 0-15,4-1-1 16,-4 1 0-16,-9-8-1 16,4 3 1-16,0-1 0 15,7 2 0-15,5 3-1 0,-5 1 1 16,-7-1 0-1,-6-1 0-15,4-2-1 0,-2 2 1 16,6 3 0 0,-2 0 0-16,1-3-1 0,-4 0 1 15,-1 1 0-15,-2-1 0 16,10-2-1-16,-5 0 1 16,1-2-2-16,-2 0 1 15,-3 1-1-15,1 1 0 16,6 3-1-16,1-1 0 15,7-2 0-15,2 0 0 16,-7-2 0-16,6-1 0 16,1-1 0-16,-3 2 1 15,3 1 0-15,-9 1 1 16,-1 3-1-16,3-1 1 16,5-2-2-16,4 0 1 15,-2-2-1-15,0-1 1 16,-3 1-1-16,3-1 0 15,5 6 0-15,-1-3 0 16,-4 0 0-16,-3-3 0 0,-1 1 0 16,5 2 1-16,2 0-1 15,-1 0 0-15,-7-2-1 16,0-1 1-16,5 1-1 16,2 2 1-16,5 0-1 15,-5 0 1-15,2-9 0 16,-2 2 1-16,7 4 0 0,-1 1 1 15,-2-1 0 1,-2-3 0-16,-3-2 0 0,7 1 0 16,1 5 2-16,1-3 0 15,-4-4-1-15,1 4 1 16,7 3 0-16,-3 1 0 16,-4-1 0-16,-1-2 1 15,-3-1 0-15,4 2 0 16,11 3 0-16,0-2 0 15,-9-5-1-15,2 0 1 16,10 5 0-16,-3-1 0 16,-2 0-1-16,-2-4 0 15,4 3 0-15,0 2 0 16,-1 1-1-16,-2-3 1 16,-6 1 1-16,0-2 0 15,1 3 2-15,3-2 0 16,-11-3 0-16,1-1 0 15,6 3-1-15,0 3 0 0,0 2 0 16,-2-4 0-16,-3 1-1 16,0 0 0-16,3-1-1 15,0 2 0-15,2 1-1 16,0 1 0-16,0 0-1 16,3-2 1-16,3-3-1 15,-3-1 0-15,-5 3 0 16,4 1 1-16,7 1 0 15,-6 1 0-15,-4 1-1 16,-1 1 1-16,2 0 0 0,3-2 0 16,2-4-1-16,1 4 1 15,-10 7-1-15,6 0 0 16,5 0 0-16,0-2 0 16,-5-3-2-16,1 1 1 15,11 4-1-15,2-1 1 16,-4-6-1-16,-1 3 0 15,1 6 0-15,0-1 0 16,-1-1 0-16,1-2 0 16,8 1-1-16,3 1 1 15,3-2-1-15,7-2 1 16,3 1-1-16,1-1 1 16,-6-1-1-16,6 0 1 15,4 3 0-15,-1-3 0 16,-4-6 0-16,2 2 0 15,6 4 0-15,1 0 0 16,-5 0 0-16,-1-2 0 0,-2-4 0 16,-4 2 0-16,-3 4 0 15,-3-2 0-15,-6-3 0 16,-4 1 0-16,-3 4 0 16,-5 1 0-16,-2-1-1 15,-7-2 1-15,-9 0-1 16,-8 2 1-16,-8 1-1 15,-9 0 1-15,-13-3 0 16,-6 0 0-16,-9 4 0 16,-7-2 1-16,-7-2-1 0,-3 0 1 15,-2 1-1-15,-9-1 0 16,8-7-1-16,-16-10 0 16,-15-19-2-16,5-16 1 15,18 52-2534-15</inkml:trace>
  <inkml:trace contextRef="#ctx0" brushRef="#br0" timeOffset="9782.67">2905 14753 1287 0,'0'0'0'0,"0"0"28"15,23-10 1-15,-14 13 39 16,5 6 0-16,12 6-12 15,6 1 0-15,3-4-36 16,6 0 1-16,0 2-8 16,4-2 0-16,0-7-6 15,4 0 1-15,2 1-3 16,2-5 1-16,12-2-2 16,11-1 0-16,9 5-1 0,5 3 1 15,-4-1-1-15,9-2 0 16,10-1-1-16,2 0 1 15,-3-1-2-15,6-1 1 16,2-1-1-16,0-1 1 16,-7 2 0-16,8 2 0 15,13 1 1-15,-8-1 0 16,-9-2 1-16,2 3 0 16,7 4 0-16,-1 2 1 15,-11 0 1-15,1 1 1 16,10 2 0-16,-4 2 0 15,-6 1 0-15,-3 3 1 16,14-1 2-16,-5-1 1 16,-5-2 1-16,1-2 1 15,16 0 0-15,-1-4 1 16,-2-4 0-16,3-1 1 16,7-6 0-16,4 3 0 15,3 3 2-15,-6-1 1 0,-5-2-1 16,8 4 0-16,9 2 0 15,-6 1 0-15,-7-1-2 16,-1-5 0-16,8 1-2 16,-3 0 0-16,0-4-2 15,-4-5 1-15,2-2 0 16,-1 1 1-16,4-1 4 16,-1-1 0-16,-9-1 0 15,-2 4 0-15,8-1 0 16,-8 3 1-16,-4 1-3 0,6 1 0 15,0-1-2-15,6 1 1 16,1-1-1-16,-4-1 1 16,-6-4-1-16,5-1 1 15,6 0 0-15,-2 1 1 16,-12 2-2-16,1 0 0 16,9-1-1-16,-1-3 0 15,-6 3-3-15,-3 1 1 16,5 1-3-16,1-2 0 15,3-1-3-15,-3-1 1 16,0 3-1-16,4 2 1 16,-1-1 1-16,-5-1 0 15,-6-1 2-15,-1-1 0 16,3 4 0-16,1-2 1 16,-9-3-1-16,4 1 1 15,6 2-2-15,-1-2 0 0,-15-3-1 16,6 2 0-16,0 5 0 15,0 0 0-15,-9-2 2 16,0 1 1-16,5 3 3 16,-1 1 1-16,-9 1 1 15,-2-3 0-15,5 1-1 16,0-3 0-16,-6-1-1 16,-1-1 0-16,0 3 1 15,-1 1 0-15,6-1-3 16,-5-4 0-16,-5-3-1 0,4 2 1 15,8 5-3-15,-5-4 1 16,-7-5-2-16,-2 2 0 16,2 2 0-16,0 4 0 15,-5 3-1-15,-2 0 0 16,-4-4 0-16,2 0 0 16,8 3 0-16,-5 4 1 15,-3 2 0-15,-7-2 0 16,6-2 0-16,1 1 1 15,9-5 0-15,-4 3 0 16,-4-1-1-16,-5 4 0 16,4 4 0-16,4-1 0 15,1-1-1-15,-4 2 0 16,-8 2 0-16,0 3 1 16,3-2-2-16,6 0 1 15,2 2 0-15,-4-1 0 16,-5 1 0-16,-2-2 1 0,7 0 0 15,2 1 0-15,3 1 0 16,1-2 0-16,-6-4-1 16,0 1 1-16,9 5-3 15,-2-3 1-15,-3-2-1 16,0-1 0-16,1 4-1 16,4 0 1-16,0-3-1 15,-2-4 0-15,-3-2 0 16,5 0 0-16,10 2-1 15,-3 0 1-15,-8-2-1 16,-3 1 1-16,6 1-1 0,1 1 1 16,4-2-1-16,-3-1 0 15,-1 0 0-15,4 4 0 16,7 3 0-16,-5-3 0 16,-4-6 1-16,2 4 0 15,6 6 1-15,-6-3 0 16,-4-3 0-16,1 2 1 15,-4 3 0-15,-1-1 1 16,3-4-1-16,-5 0 0 16,-6 1-1-16,3-1 1 15,3 0-1-15,3 0 0 16,-7-5-1-16,3 0 1 16,4 0-1-16,4-1 1 15,4 1-1-15,-2 0 0 16,-6 0 0-16,1 0 0 0,5 3-1 15,1-1 1 1,-4-6-1-16,-1 2 1 0,3 3-1 16,2 1 1-16,0-2-1 15,-5 0 1-15,3 1-1 16,4-1 0-16,7-4-1 16,-2-1 1-16,-4 0-1 15,3 4 1-15,1 3 0 16,1-1 0-16,-2-1 1 15,3 0 1-15,6 3 0 0,-2 1 1 16,-3 1-1-16,1 1 1 16,0 5 1-16,-1-3 1 15,-4-5-1-15,2 2 0 16,5 5 0-16,-3 1 1 16,-6-3-1-16,-1 1 1 15,4 1-1-15,2-2 0 16,0-3-1-16,0 2 1 15,0 3-1-15,3-3 1 16,2-4-2-16,0-3 0 16,-3 3 0-16,-2 0 1 15,7 1-1-15,1-1 0 16,3 4-1-16,-3 1 1 16,5 1 0-16,-1-1 0 15,0 2 1-15,0 1 1 16,-1 0 0-16,-3 3 1 15,-3 0 0-15,-3-1 1 0,-6 3-2 16,-5-3 1-16,2-1 0 16,-5 2 0-16,-4 1 1 15,-6-1 0-15,-4-4 0 16,-5-3 1-16,-8 1 1 16,-8-3 1-16,-12 4-1 15,-6-2 1-15,-8-4-1 16,-10 0 1-16,-7 2-1 15,-5 0 0-15,-2 0-1 16,1 0 1-16,4 0-1 16,-1 0 1-16,-5-2-1 0,3-1 1 15,1 1-3-15,1 2 0 16,-3 0-4-16,4 0 1 16,11 2-3-16,7-2 0 15,-32 0-2584-15</inkml:trace>
  <inkml:trace contextRef="#ctx0" brushRef="#br0" timeOffset="26099.59">2813 15084 1310 0,'0'0'0'0,"-21"-2"35"16,4 0 0-16,6 2 33 15,-5 9 0-15,-9 10-20 0,-1 7 1 16,0 7-29-16,3 6 0 15,0 8-6-15,0 12 0 16,5 14-6-16,4 10 0 16,2 7-2-16,6-2 0 15,6 2 0-15,6 2 0 16,2 1-1-16,5 1 0 16,6 3-1-16,13 3 0 15,9 2-2-15,3 0 1 16,7-2-1-16,7-3 0 15,5-1-1-15,13-8 0 16,23-14 0-16,7-5 1 16,10-5-1-16,11-3 0 15,22-6-1-15,18 1 1 16,13-4-1-16,16-6 1 16,19-6-1-16,5-5 1 0,20-4 0 15,6-3 0-15,9-4 0 16,3-2 0-16,1-3 0 15,16 0 1-15,8 2-1 16,8 2 1-16,10-2 0 16,3 1 0-16,-3 2 4 15,6 0 0-15,11 4 4 16,4-5 0-16,14-6 2 16,2-3 1-16,4-4-1 15,8 1 0-15,6-4 1 16,2 3 1-16,16 5-2 0,0 1 0 15,-12-4-1-15,3 0 0 16,5 4-1-16,4-1 0 16,5 1-2-16,6-4 0 15,-1-3 0-15,8-4 0 16,1-5 3-16,18 3 0 16,4 1 1-16,3-4 0 15,5-5 1-15,0-1 1 16,3 3-2-16,-3 1 1 15,-7 4-3-15,-5 3 0 16,-7 0-2-16,0-1 0 16,0-4-3-16,2 3 0 15,1 3 6-15,1-1 1 16,-1-4 3-16,-1-1 1 16,1 0 3-16,-8 2 0 15,-2-2 0-15,-2-3 0 16,-2-6-1-16,-1-1 1 0,1-1-4 15,-8-1 1-15,-6-7-1 16,-11 0 1-16,-2 2-5 16,-7-2 1-16,-1-4-2 15,-10-3 1-15,-11-5-2 16,-9-5 1-16,-12-6 2 16,-15-3 1-16,-10-1 0 15,-23-5 1-15,-10-4 0 0,-16-4 1 16,-15-5 2-16,-15-3 0 15,-25-3-2-15,-23 3 1 16,-19-6-3-16,-29 1 1 16,-24 4-4-16,-27 6 0 15,-21 3 1-15,-16-5 0 16,-19-4-3-16,-21-1 1 16,-24-2-2-16,-18-3 0 15,-19-6-3-15,-13 1 1 16,-15 2-2-16,-17-2 1 15,-19-8-2-15,-20-3 0 16,-18 0-1-16,-15-1 1 16,-13-1-1-16,-4 5 0 15,-13 1-1-15,-9 3 1 16,-18 7-1-16,-7 3 1 16,-9 5-1-16,-14 1 0 15,-9-2 0-15,-12 5 0 16,-11 3 0-16,-8 8 0 15,-13 6 0-15,-19 2 0 0,-8 3-1 16,-8 6 1-16,-14 6-1 16,-7 5 1-16,-11 0-1 15,-7-1 1-15,-16-1-1 16,-3 4 1-16,-8 8-1 16,-1 2 1-16,-2 0-1 15,-5 1 1-15,-5-1-1 16,-13 5 1-16,0 3-1 15,0 3 1-15,-3 4-1 0,-4 3 1 16,-7 0 0-16,-4 0 0 16,1-1 0-16,-4 1 0 15,-9 0 0-15,-2 4 0 16,-10 1 0-16,2 4 0 16,-1-4 0-16,6 4 0 15,6 0 0-15,-3-2 0 16,0-5 0-16,-1 0 0 15,-2-4 0-15,0 3 0 16,0 4 0-16,-2 2 0 16,-7 0 0-16,-4 7 0 15,-1 5 0-15,0 9 0 16,-4 7 0-16,-1 9 0 16,-13 6 0-16,2 9 0 15,-2 7 0-15,9 7 0 16,5 8 0-16,7 6 0 0,4 5 0 15,10 10 0-15,15 9-1 16,19 9 1-16,33 10-6 16,-495 154 6-16</inkml:trace>
</inkml:ink>
</file>

<file path=ppt/ink/ink1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6:53:48.203"/>
    </inkml:context>
    <inkml:brush xml:id="br0">
      <inkml:brushProperty name="width" value="0.05292" units="cm"/>
      <inkml:brushProperty name="height" value="0.05292" units="cm"/>
      <inkml:brushProperty name="color" value="#FF0000"/>
    </inkml:brush>
  </inkml:definitions>
  <inkml:trace contextRef="#ctx0" brushRef="#br0">7375 8341 1108 0,'0'0'0'15,"32"9"25"-15,3 0 0 16,11 1 32-16,12 4 1 15,7-6-5-15,6 1 1 16,-2-2-14-16,1-5 0 16,-1-4-19-16,7-3 1 15,10 3 4-15,4 2 0 16,-3 2-1-16,2-2 0 16,16 0 4-16,-1-2 1 15,0-3-2-15,3 5 1 16,11 0 3-16,-1 3 1 15,1-1 5-15,-2 2 1 16,11 4-2-16,-5 1 0 16,-7-2-2-16,5-2 0 0,2 2-7 15,1-4 1-15,-3 3-5 16,3-6 0-16,10 5-6 16,1-3 1-16,-2-6 0 15,2 1 1-15,2-1 2 16,12 1 1-16,6-3 0 15,-1 0 1-15,-8 4-3 16,-1-3 1-16,6 1 0 16,9 1 1-16,3-2-1 0,1-2 1 15,-5 1 2-15,-3 6 1 16,-1 0-5 0,-1 2 0-16,3 0 0 0,6-4 1 15,2-3 4-15,-4-2 1 16,-10 7-8-16,0 0 1 15,2 0 2-15,-7 3 1 16,-4 6 0-16,-7-2 0 16,-4-3 0-16,-1 1 1 15,5-2-1-15,-3 2 1 16,-10 1-3-16,-2-3 1 16,8 0-5-16,-2-3 1 15,-9-5-3-15,2-3 0 16,4-4-4-16,2 1 0 15,-3 1 0-15,-3 3 1 16,-3-2-3-16,3 1 0 16,-3 4 1-16,1-3 0 0,-3 2-2 15,2 1 0-15,5 6 1 16,-4 3 1-16,-1 1-2 16,1-3 0-16,3 1 1 15,2-4 0-15,1 0 1 16,0 0 1-16,8 0 1 15,1-7 0-15,1 1-1 16,2-2 1-16,7-4-1 16,6 3 0-16,1 2-3 15,-4 2 1-15,3-4 2 16,-1 1 0-16,4 4 1 0,2 1 1 16,-2-1-2-16,-2 2 1 15,-12-1-1-15,3 3 0 16,-3 0-1-16,-9 3 1 15,-11-1-3-15,-3-2 0 16,2 4-2-16,-4-4 1 16,-7 0-1-16,-5-4 1 15,1 1-2-15,-4 1 1 16,-8 2-2-16,-7-3 1 16,-2-3-1-16,-5 3 0 15,-1 3 0-15,-4-4 0 16,-13 1-1-16,-3-2 1 15,-5 1 0-15,-6 3 0 16,-3 1-1-16,-4 0 1 16,-5 0 0-16,0 0 0 15,0 0-1-15,-5 0 1 0,-8 0 0 16,-3 0 0-16,-1 0 0 16,-3 0 0-16,3-2-1 15,-1 0 1-15,-3-3-1 16,-2 3 0-16,-7 2-1 15,9-5 1-15,3-11-1 16,7-1 0-16,3-7-2 16,6 0 0-16,7 1-5 15,9-5 1-15,-44 28-2584 16</inkml:trace>
  <inkml:trace contextRef="#ctx0" brushRef="#br0" timeOffset="69167.17">19920 11526 1646 0,'0'0'0'15,"-41"-20"53"-15,-1 0 0 16,-13-5 38-16,-7 3 0 15,-1-2-36-15,-8 0 1 16,-1-8-26-16,-7 3 1 16,-13 3-9-16,-3 2 1 15,-6 3-2-15,-8 5 1 16,-13 4-6-16,-9 7 0 16,-4 3 1-16,-8 4 1 15,-7 5-1-15,-9 0 0 16,-10-2-5-16,-9 0 1 15,-4-1 0-15,-5 4 0 16,0-2-1-16,2 1 0 16,-4 1 0-16,-7-3 1 15,0 1-2-15,-5-3 1 16,0 4-1-16,-2 0 0 0,2 3-1 16,-2 1 0-16,-3-1-2 15,1 0 0-15,3 3-1 16,-3 2 1-16,4 8-1 15,2 3 1-15,5 0-2 16,3 1 1-16,-1 6-2 16,5 0 1-16,3 0-1 15,4 3 1-15,6 6-2 16,8-1 1-16,9 4-1 16,16 0 0-16,19 5-1 15,6 4 1-15,6 2-2 0,8-1 0 16,19-5 0-16,13 4 0 15,13 1 1-15,11 6 0 16,16 6-2-16,13-3 1 16,20-2-2-16,15-3 1 15,14-5-1-15,14-4 1 16,15-3-1-16,22-7 0 16,25-2 0-16,10-2 0 15,16-1-1-15,11-2 1 16,17-4-1-16,20-6 0 15,20-11-2-15,17-5 1 16,19-7-3-16,15 0 1 16,4 5-1-16,18 2 1 15,11-2-2-15,7-7 1 16,-6-8-1-16,8-2 1 16,12 0 1-16,5 1 0 0,4 2 0 15,-4-4 1-15,0-10 2 16,2-5 0-16,18-4 1 15,-13-3 0-15,-17-1 0 16,-11-4 1-16,-9-9 0 16,-9 1 1-16,-13-6 4 15,-24-6 0-15,-19-8 4 16,-25 2 0-16,-17-1 1 16,-32-1 0-16,-34-3 1 0,-24-3 1 15,-29-7 2-15,-29-2 1 16,-33-2 2-16,-34 5 0 15,-38 1-2-15,-42 4 0 16,-56 1-2-16,-69 6 0 16,-68 16-4-16,-66 23 1 15,-55 20-3-15,-53 27 0 16,-36 20-2-16,-30 26 1 16,-13 21-3-16,9 5 0 15,557-90-2095-15</inkml:trace>
  <inkml:trace contextRef="#ctx0" brushRef="#br0" timeOffset="118516.39">3748 12675 1276 0,'0'0'0'0,"37"17"36"16,4-2 1-16,10 1 43 15,11-2 0-15,7-2-12 16,10 0 1-16,2 0-31 15,7-3 1-15,15-6-16 16,4-1 1-16,-3-2-9 16,11 4 1-16,14 4 4 0,-2 1 1 15,0-7 0-15,3-2 1 16,15 3-2-16,14-1 1 16,-2-4 3-16,5 0 0 15,-9 2-2-15,11-1 0 16,7-3 0-16,9-6 1 15,11-1 5-15,3-1 0 16,9-7-1-16,-4 2 0 16,-1 5-1-16,-4 1 1 15,-4 1-4-15,-1 1 0 16,-7 2-2-16,-1 4 0 16,3 3 5-16,1 3 0 15,0 1 2-15,4 3 1 16,1-2-2-16,1 4 0 15,-2-2-3-15,-8-2 0 16,-1-3-3-16,0-1 1 0,5 3-5 16,0 1 0-16,2 0 1 15,2 0 1-15,0 0-1 16,5-5 0-16,5 2-3 16,-1 2 0-16,1 1 0 15,4 0 1-15,5 0-1 16,-3-3 0-16,3 1-2 15,-5-1 1-15,3-4-2 16,-3 1 0-16,-4 1-1 16,1 1 0-16,-1-1-3 0,4-1 1 15,3-3 0-15,-3 4 1 16,5 0 1-16,2 4 0 16,5-3-1-16,2 1 1 15,-2 3 1-15,8 1 0 16,-1-3-3-16,4 0 1 15,3 6-1-15,-2-4 0 16,8-5-2-16,7 6 0 16,1 4 0-16,-1-1 0 15,-2-4 0-15,1-2 0 16,3 1-1-16,1 1 0 16,-3 2 0-16,3 0 0 15,5 0 1-15,4 0 1 16,0-7-1-16,4 0 0 15,-10 6 0-15,1 1 0 16,-2 0-1-16,2 0 0 0,0 0-1 16,3 2 0-16,-2 1-1 15,3-3 0-15,-3-2 0 16,8-1 0-16,8 1 0 16,2 0 1-16,-2-1 1 15,4-1 1-15,2-6 0 16,-1-1 0-16,-6-1 0 15,5 0 1-15,3 5-3 16,8 0 1-16,3 0-2 16,2-2 0-16,-6 0-1 0,2-1 1 15,-5-1-2-15,-2 4 0 16,-5 2-1-16,-3 3 1 16,-8 1 2-16,-3 4 0 15,-6 0 2-15,-8-1 0 16,-22-2 0-16,-8 2 1 15,-18 1 0-15,-11 0 1 16,-10 1-1-16,-11-1 1 16,-13-1 3-16,-12-2 0 15,-17-2-1-15,-14 0 1 16,-14 5 1-16,-6-3 0 16,-12 2-2-16,-10 0 0 15,-10-1-1-15,-11 1 0 16,-13-4-1-16,-9 2 1 15,-2-2-1-15,-3 0 1 16,-2-3-2-16,-1 0 0 16,-5 1-1-16,-8-3 0 0,9 4-2 15,-9-4 1-15,9 7 0 16,-9-7 0-16,0 0 0 16,7 5 0-16,-7-5-1 15,0 0 1-15,0 0 0 16,7 0 0-16,-7 0-1 15,0 0 1-15,0 0 0 16,7 0 0-16,-7 0-2 16,4-7 0-16,-4 2-2 15,-6-6 1-15,-4 1-3 0,-2-6 0 16,12 16-2633-16</inkml:trace>
  <inkml:trace contextRef="#ctx0" brushRef="#br0" timeOffset="123067.39">3464 6633 1523 0,'0'0'0'16,"0"0"30"-16,0 0 0 15,0 0 39-15,-12 38 0 16,1 6-25-16,3 9 0 16,-10 10-27-16,0 11 0 15,1 12-9-15,2 10 1 0,1 11-3 16,0 12 0-16,5 30-2 15,-3 14 1-15,2 31-2 16,-6 24 1-16,2 17-1 16,-6 7 0-16,-6 1 0 15,-4-10 1-15,-2 1-1 16,0-16 0-16,4-14 0 16,0-15 1-16,3-13 2 15,6-22 1-15,5-26 2 16,5-17 0-16,0-24 3 15,4-13 1-15,1-19 1 0,1-3 0 16,1-10 3-16,4-7 0 16,5-4 0-16,3-5 1 15,11 1 1-15,4 3 1 16,10-6 3-16,9 2 0 16,11-4-4-16,5 1 1 15,4 1-6-15,11-1 0 16,19-3-4-16,12-4 1 15,5-7-5-15,12-6 1 16,20-5-2-16,11-1 0 16,19 3-3-16,12 0 0 15,14-7-1-15,16 2 0 16,16 1-1-16,13 3 1 16,4 1-1-16,10-4 1 15,8-5-1-15,4 1 0 16,14 1 0-16,7-2 0 15,11-10 0-15,8 2 0 0,-1 1 0 16,3 2 0-16,4-3 0 16,8 2 0-16,20-1 0 15,2-1 0-15,2-4 0 16,10 0 0-16,7 0 0 16,19 1 1-16,8 1-1 15,5 1 1-15,5 1 0 16,18 0 0-16,8 3 0 15,8 2 1-15,2 3-1 0,8 7 1 16,14 4 1-16,-1 5 0 16,-1-4 0-16,8 8 1 15,7 1 0-15,10 4 1 16,2 1 3-16,6-2 0 16,9-1 3-16,7 2 1 15,-3 3 1-15,2-2 1 16,2-1 0-16,0-4 1 15,-1-7-2-15,-10-1 1 16,-7-4-2-16,-4 5 0 16,-5-2-3-16,-6 6 1 15,-6 3-2-15,-14 0 1 16,-2-2-1-16,-8-3 1 16,-10-7-2-16,-17 0 0 15,-15 0 0-15,-28-7 0 16,-13-1 1-16,-24-3 0 15,-16-2-1-15,-23 0 0 0,-13 3 1 16,-23 0 1-16,-14 3-1 16,-25 3 1-16,-16-3-2 15,-23 2 0-15,-19 5 0 16,-16-3 0-16,-14-1 0 16,-16 3 0-16,-16 2-2 15,-13-2 0-15,-6-10-1 16,-9-3 0-16,-11-3-1 15,-1-7 1-15,-1-9-2 0,1-12 1 16,-1-17-1-16,8-11 1 16,4-12-1-16,5-14 0 15,1-15 0-15,5-14 0 16,10-15-1-16,4-18 1 16,4-14-1-16,7-12 1 15,4-5 0-15,-7 1 0 16,-2-4 3-16,1 3 1 15,6 1-1-15,-12 1 1 16,-22 8 4-16,-12 15 1 16,-12 11 3-16,-15 10 0 15,-15 6 1-15,-22 9 1 16,-20 10 0-16,-20 8 1 16,-18 11-1-16,-23 7 1 15,-24 8-3-15,-20 13 0 16,-15 12-8-16,-32 8 1 0,-34 14-4 15,-27 14 0-15,-8 7-2 16,-23 14 0-16,-21 5-1 16,-20 9 0-16,-5-6 0 15,-21 6 0-15,-12 3-2 16,-13 0 1-16,-5-9-2 16,-14-3 1-16,-20-7-3 15,-8-5 0-15,-9-5 0 16,-23-4 0-16,-6 1 1 15,-19-5 0-15,-30-2 0 16,-12 9 1-16,-9 4 1 0,-21 2 0 16,-9-7 0-16,-11 5 0 15,-4-1 0-15,-7 6 1 16,-20 2-1-16,3 6 1 16,6-8 0-16,-4 2 1 15,-4 2-1-15,8-6 0 16,5 1 0-16,1-2 1 15,-1-4-1-15,9-1 1 16,11 0-1-16,0 1 1 16,-5 1-1-16,3 6 1 15,4 9-1-15,5 3 0 16,-3 11-3-16,4 5 1 16,-3 4-3-16,8 4 0 15,23-1-3-15,9 6 1 16,4-8-1-16,7 5 0 15,10 1-4-15,14-4 1 0,11-7-2 16,21-2 1-16,2-10 2 16,12-2 0-16,16-1 3 15,13-1 1-15,6 11 2 16,9 7 1-16,8 6-1 16,-3 17 1-16,-3 13 2 15,16 14 0-15,6 19-3 16,23 8 0-16,329-98-1994 15</inkml:trace>
  <inkml:trace contextRef="#ctx0" brushRef="#br0" timeOffset="134184.37">4480 12702 1175 0,'0'0'0'0,"-46"-14"37"0,6 4 0 15,-4 0 57 1,-2 3 1-16,2 2-9 0,3 3 1 15,1 2-41-15,3 3 0 16,1 6-24-16,-1 12 1 16,2 13-9-16,9 13 1 15,3 15-4-15,5 15 1 16,7 9-4-16,8 18 1 16,6 14-2-16,3 3 0 15,6 10-2-15,-1-4 1 16,-6-3-3-16,2-4 1 15,2-1-2-15,5 2 1 16,0-1 0-16,4 1 0 16,1-2 4-16,2-5 0 15,-3-8 4-15,-4-11 0 16,4-3 6-16,-1-4 0 16,3-3 5-16,3-9 1 15,3-3-2-15,2-9 1 0,13-2-2 16,15-5 0-16,13-2-1 15,9-3 0-15,6-5-1 16,8-7 0-16,19-6-3 16,2-1 0-16,5 0 0 15,4 0 0-15,14-3-2 16,7-3 1-16,-8-4-2 16,10-1 0-16,9 4-2 15,10 2 1-15,10-2-3 16,4-2 1-16,6 0-4 0,-2-1 1 15,1-1-1-15,4-1 1 16,10 2-2-16,3-1 1 16,6 2-1-16,2 1 1 15,4 0 0-15,7 3 0 16,5-2 2-16,-2 0 0 16,0 3 0-16,2 1 1 15,2 3 0-15,5 0 0 16,4 0 0-16,5-7 0 15,3-7 0-15,6-2 0 16,6 0 0-16,8 0 0 16,-2-1 0-16,11-6 0 15,-6-3 1-15,1 2 1 16,-1 3-1-16,6-3 1 16,3-6-1-16,5-1 0 15,10 0 0-15,-1-1 0 0,-9-2-1 16,3 1 1-16,-3 3-1 15,6-1 1-15,10-2-1 16,6 0 1-16,8 2-1 16,-3-4 0-16,-2-2 0 15,7 3 0-15,13 1-1 16,-4-4 0-16,-9-4 0 16,0-1 0-16,-3 2 0 15,5 4 0-15,5 3 1 16,-8-2 1-16,-4-5-1 0,3-2 1 15,22-1-1-15,-11 1 1 16,-4 4-1-16,4-5 1 16,4-13-1-16,3-1 1 15,-2 1 1-15,-5 8 0 16,-5 4-1-16,3 1 1 16,4-2-2-16,0-2 0 15,-13-1-2-15,3-3 1 16,-1 4-2-16,-2 1 1 15,2-8-2-15,-3-3 0 16,-2-6 0-16,0-1 1 16,3-5 0-16,-12-4 0 15,-3-5 1-15,-6-5 1 16,-8-2 0-16,-1-9 0 16,-1-6 0-16,-2-6 1 15,-4-3 3-15,-3-12 0 16,-5-15 1-16,-2-6 1 0,-6-10 0 15,-6-6 1-15,-12-1-1 16,-13-4 0-16,-7-5-2 16,-16-1 1-16,-13 4-3 15,-19 2 0-15,-10-3 1 16,-20 12 0-16,-19 12-2 16,-22 9 0-16,-17-1-3 15,-19 9 1-15,-19 8-3 16,-13 6 1-16,-11 2-2 15,-15 3 1-15,-15 4-2 16,-16 5 1-16,-15 1-2 0,-17 8 1 16,-17 3-1-16,-12 7 0 15,-17 2-1-15,-10 5 0 16,-14 1-5-16,-14 6 1 16,-16 7-5-16,-17 3 0 15,-13 6 1-15,-14 4 0 16,-16 6-6-16,-11 3 1 15,-10 2-2-15,-5 4 1 16,-8-1-1-16,-8 2 0 16,-6-1 0-16,-1 1 0 15,-15-1-2-15,1-3 0 16,-2 1 0-16,1-4 0 16,1-5 2-16,1-3 1 15,-7-2-1-15,-1 0 1 16,-11 1 1-16,3-2 1 15,4-3 3-15,2 2 0 16,-2 6 4-16,-9 1 1 0,-9 0 2 16,-5 3 0-16,-1-1 2 15,-8 3 1-15,-19 2 0 16,3 2 0-16,7 0 0 16,-6-2 0-16,-6 0 0 15,2 0 1-15,5 0 1 16,-2-4 0-16,-8-4 1 15,3-3 0-15,5 1 0 0,-3 1 1 16,-8 2 0-16,3 6 0 16,3 4-2-16,-9 2 1 15,-12 0-1-15,-4 6 0 16,1 4 0-16,-1 1 1 16,-1 0-1-16,-1 1 1 15,-3 2-1-15,-1-5 0 16,-5 0-1-16,10 3 0 15,14 2-1-15,-6-4 1 16,-8-8-1-16,1-1 0 16,11 0-1-16,5 3 1 15,-1 2-2-15,-1-5 1 16,-1-2-2-16,5-4 1 16,7 0 0-16,-4 0 1 15,-12 3-1-15,6 6 0 16,6 5 0-16,-3-2 0 15,-7-7 0-15,7 0 0 16,7 4 0-16,-3-4 1 0,-6-8-1 16,6-8 1-16,1-4-1 15,6-6 0-15,-8 2-1 16,-5 9 1-16,-3 10-8 16,8 17 1-16,15 11-4 15,-6 10 1-15,339-38-1992 16</inkml:trace>
  <inkml:trace contextRef="#ctx0" brushRef="#br0" timeOffset="171604.7">4766 12971 1220 0,'30'-7'0'0,"42"-11"46"0,18-9 0 16,-2 1 31-16,9 0 1 16,8 7-27-16,-1 3 1 15,-4 6-25-15,-1 1 0 16,0 2-11-16,8-2 0 0,3 4-5 16,-1 2 0-16,2-1-2 15,2 1 1-15,14 1-1 16,4 2 0-16,4 2 2 15,1 1 1-15,0-3 1 16,0 0 0-16,12 0 1 16,5 0 0-16,1 0-1 15,-4 0 0-15,-2 0 2 16,0 0 1-16,16-5-2 16,-1 0 0-16,1 0 4 0,1 0 1 15,1-4-3-15,2-1 0 16,8-1 4-16,9 1 1 15,-3-1 3-15,7 1 0 16,1 0-2-16,11-1 1 16,4-1-3-16,-2 0 1 15,-6 3-4-15,3 4 0 16,3-7 1-16,-2 3 1 16,-4-3-2-16,2 4 1 15,1-1-3-15,-4 2 0 16,-2 0 2-16,-4 4 0 15,-3 4 4-15,0 6 1 16,-5 5-2-16,-4 4 0 16,0 5-1-16,-14-2 1 15,-7 5-2-15,2-1 1 16,0 3-4-16,-2-1 1 16,5 3-5-16,-3-2 1 0,-1-9-2 15,3 1 1-15,3-3-2 16,2 1 1-16,1-1-3 15,4-1 1-15,6-2-1 16,-4-3 1-16,7 0-1 16,-1-2 0-16,0 1-1 15,1-2 0-15,-1 0 0 16,1 3 1-16,7 3-2 16,0 4 1-16,7 1-2 0,0 0 1 15,-1-1-1-15,-1-2 1 16,-2 1-1-16,-4-3 0 15,4 1-1-15,1-3 1 16,1-1-1-16,2-2 0 16,0-1 0-16,0 5 1 15,5-1 0-15,-1-1 0 16,1-2-1-16,-3-2 1 16,1-2-1-16,6-1 1 15,0-2-1-15,0 0 0 16,5 0-1-16,-3 0 1 15,3 0 0-15,0-2 0 16,5-1-1-16,4 1 1 16,2 2-1-16,5-1 1 15,-2-6-1-15,6 1 0 16,5 3 0-16,-2-2 0 16,2-4-1-16,7-1 1 15,8-1 0-15,-4 1 0 0,1 0 0 16,7-1 0-16,11 1 0 15,0 1 0-15,7 2-1 16,0 2 1-16,-1 3 0 16,0 1 0-16,-3 1 0 15,-3 1 1-15,-2 1-1 16,-2 3 1-16,2 2 2 16,-5 2 1-16,-2-4 6 15,-16 0 0-15,-7 2 4 0,-12-3 1 16,-15-1 5-16,-11-1 1 15,-10-4-4-15,-22 0 1 16,-19 2 7-16,-18 2 1 16,-20 3 1-16,-18-5 1 15,-8-7-2-15,-9 2 1 16,-13 2-5-16,-12 1 1 16,-14 0-6-16,-10 0 1 15,-4-1-4-15,-6-2 0 16,-3-2-8-16,-3 0 1 15,-2 0-7-15,-1-3 0 16,5-4-3-16,8-12 1 16,-14 26-2417-16</inkml:trace>
  <inkml:trace contextRef="#ctx0" brushRef="#br0" timeOffset="185716.17">2635 4294 1153 0,'0'0'0'16,"-5"20"29"-16,0 8 1 15,8 10 27-15,-1 11 0 16,-4 6-11-16,-7 5 0 16,-3 6-28-16,-6 9 0 15,-1 16-7-15,-2 11 0 16,1 7-4-16,-1 18 1 16,7 13-2-16,4 17 0 15,-3 22-2-15,4 21 1 16,-5 17-1-16,0 16 0 15,2 15-1-15,-2 5 0 0,0 10 0 16,1 7 1-16,10 6-2 16,1 12 1-16,2 13-1 15,0 2 1-15,0-7 0 16,5-2 1-16,1 5-1 16,1 4 0-16,-2 10-1 15,-2-3 1-15,-1-5-1 16,3-3 1-16,8 5-1 15,-1-6 0-15,2-7 0 16,6-5 0-16,6-3-1 0,9-8 1 16,6-4-1-16,8-10 1 15,6-4-1-15,-6-21 0 16,-6-16 0-16,1-7 0 16,0-8 0-16,2-12 0 15,9-20 0-15,17-11 1 16,18-15-1-16,5-15 1 15,4-12-1-15,10-12 1 16,18-4 0-16,7-7 0 16,2-11 0-16,3 1 0 15,11 0-2-15,16-6 1 16,19-9-1-16,15-6 0 16,11-10 0-16,17-11 0 15,10-10 0-15,5-12 0 16,15-5 0-16,3-2 0 15,16-2 0-15,12 1 0 0,15-3 0 16,3 3 0-16,-2 1 0 16,7 0 0-16,18-2 0 15,12 0 0-15,-10 1 0 16,6 4 0-16,13 4 1 16,-9 0 1-16,-6 0 5 15,2 3 0-15,13 4 7 16,2-2 0-16,-13-3 4 15,20-2 1-15,14-5 0 16,5 0 0-16,8-1 4 0,-1-1 0 16,-7-5 0-16,9 0 1 15,7-2-5-15,18 0 1 16,7 0-4-16,-4 4 0 16,-8 0-3-16,-3 3 1 15,-4 3-4-15,-8 2 0 16,-3 2-2-16,-2 6 0 15,2 4-2-15,-2-2 0 16,0-2-1-16,-7 1 0 16,-18 6-1-16,-3 5 0 15,2 4 0-15,-4 0 1 16,-5-4-1-16,-11-4 1 16,-9-4-1-16,-10 2 0 15,-13-3 2-15,-4-3 0 16,-3-6 1-16,-3-1 1 15,-14-3 0-15,-1-5 0 16,-4-6 0-16,8-6 1 0,7-2-1 16,4-4 1-16,-5-4-2 15,-6-2 0-15,-1-4-5 16,-4-1 1-16,7 0-1 16,-4 2 0-16,-5-1-2 15,-10 4 0-15,-11 2-2 16,-9 2 1-16,-5-1-5 15,-9 2 1-15,-14 2-2 16,-7 2 1-16,-9 0 0 16,-8-4 0-16,-8-5 4 0,-14 2 0 15,-10 5 2-15,-18-2 0 16,-11-5 0-16,-12 1 1 16,-14-1 1-16,-5 0 1 15,-10 0 2-15,-1-4 0 16,-3-2-7-16,-4-5 0 15,-6-3-25-15,-4 1 0 16,-80 20-1490-16</inkml:trace>
  <inkml:trace contextRef="#ctx0" brushRef="#br0" timeOffset="186932.83">32057 17004 1299 0,'9'-12'0'15,"17"-22"29"-15,6-11 0 16,3-9 66-16,2-6 1 15,4-11 1-15,-2-7 1 16,-1-11-40-16,1-9 1 0,2-16 13 16,1-13 1-16,-1-13-14 15,-1-23 1-15,-3-17-16 16,4-17 1-16,3-23-6 16,4-20 0-16,3-16-7 15,0-16 1-15,0-12-7 16,0-7 0-16,-1-6-6 15,-1-15 0-15,-1-11-4 16,-8 1 1-16,-3-5-4 0,-5 0 1 16,-6 1-4-16,-6 4 0 15,-8 9-1-15,-5 0 1 16,-3 0-3-16,-4 6 0 16,-6 6-1-16,-1 4 0 15,-1 4-1-15,-3 6 0 16,0 8-1-16,1 2 0 15,-1 2 0-15,2 10 0 16,2 18-1-16,0 8 1 16,-1 7-3-16,-1 18 1 15,0 8-2-15,-2 12 1 16,-1 5-1-16,0 18 0 16,-4 19-2-16,-4 8 1 15,-6 16-7-15,-6 12 1 16,-7 17-8-16,-8 13 1 15,-12 3-3-15,-9 8 0 16,-12 13-1-16,-20 14 0 0,-24 6 0 16,-20 9 1-16,-22 4-5 15,-19 5 1-15,-23 3 1 16,-22 5 0-16,-10 2 3 16,-19 2 0-16,-14-3 2 15,-11 1 1-15,-13 5 1 16,-4-5 1-16,-19-8 2 15,-2-6 1-15,-10 2 3 16,-8-7 0-16,1-5 2 16,-10 2 0-16,-9 3 2 15,-16-3 0-15,-7 1 1 0,-6 2 1 16,-10 0 0-16,-1 9 0 16,-13 0 0-16,-2 0 0 15,-3-1 0-15,-6-1 1 16,-8-1 0-16,-8 1 0 15,-1-4 0-15,-7-2 1 16,-2 7 0-16,7-1 0 16,7 4 0-16,-5-1 0 15,0-6 0-15,3 5 0 16,2-1-1-16,2 1 1 16,0 3 0-16,-4 6 0 15,4 1 1-15,3 2 0 16,2 0-1-16,9 3 1 15,-3 4-1-15,1-2 0 16,5-2-1-16,6 1 1 16,11-1-1-16,-1 2 0 0,-5-1 0 15,4-1 0-15,8 2 0 16,8 7 0-16,11 9 0 16,10 1 0-16,-6-1 0 15,6 3 0-15,8 0 0 16,8 5 0-16,8 0-1 15,8 2 1-15,10-1-1 16,5-3 1-16,2-4-1 16,14 1 1-16,4 3 0 15,14 6 0-15,3-3 0 0,4 1 0 16,-1-2 0-16,5 4 1 16,17-6-1-16,2 6 1 15,8-7-1-15,4-2 1 16,6-3 0-16,8-2 0 15,5 1 0-15,4 1 0 16,13 3 0-16,1 0 0 16,9 4-1-16,18 4 1 15,10 3-1-15,12 1 1 16,10 4 0-16,13 5 0 16,17 0-2-16,6 8 0 15,6 6-1-15,15 6 1 16,87-53-1752-16</inkml:trace>
</inkml:ink>
</file>

<file path=ppt/ink/ink1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6:57:27.909"/>
    </inkml:context>
    <inkml:brush xml:id="br0">
      <inkml:brushProperty name="width" value="0.05292" units="cm"/>
      <inkml:brushProperty name="height" value="0.05292" units="cm"/>
      <inkml:brushProperty name="color" value="#FF0000"/>
    </inkml:brush>
  </inkml:definitions>
  <inkml:trace contextRef="#ctx0" brushRef="#br0">23767 12785 1231 0,'0'0'0'0,"0"0"46"16,-9-22 1-16,7 11 36 15,0 5 0-15,2 6-10 16,-7-11 1-16,5 4-20 16,2 7 1-16,-1-8-25 0,1 8 0 15,0 0 0-15,0 0 0 16,0 0 6-16,26 12 0 16,11-7 4-16,14 2 0 15,11-2-2-15,14-2 0 16,14-8-8-16,23-2 0 15,19-5 0-15,16-3 1 16,23-6 5-16,29 0 0 16,20 0 15-16,18 1 0 15,15-3 3-15,-3 2 1 16,8 2 1-16,-6 5 1 16,-4 8 3-16,-13 0 1 15,-13 3 0-15,-19-2 1 16,-18 3-7-16,-19 0 1 15,-16-1-7-15,-23-2 0 16,-19 1-1-16,-15-1 0 0,-10 1-4 16,-12 3 0-16,-11 1-8 15,-16 1 0-15,-16 1-5 16,-9-4 1-16,-5-1-7 16,-3 3 1-16,-11 0-7 15,0 0 1-15,7-7-10 16,-19 5 1-16,-22 6-7 15,-12-4 0-15,46 0-2631 16</inkml:trace>
  <inkml:trace contextRef="#ctx0" brushRef="#br0" timeOffset="1181.58">4521 13763 1444 0,'0'0'0'0,"0"0"40"15,0 0 0-15,17-19 33 16,3 14 0-16,12-9-22 16,3 2 1-16,0 3-27 15,2 2 0-15,13 2-10 16,8 3 0-16,23 9-3 15,5-3 0-15,4-2 6 16,14-4 0-16,23 0 2 16,13 2 0-16,1 2 2 15,7-2 0-15,16-4 1 16,16 4 0-16,14 0 24 16,18 2 0-16,13-4 2 0,10-3 0 15,10 2-3-15,13-1 1 16,12 1-3-16,5-1 1 15,9-1-9-15,2-2 0 16,-6 0 7-16,0 2 1 16,-1 2 0-16,-7-1 1 15,-2 1 5-15,-4-1 0 16,-12 1-4-16,-3 3 1 16,-12 3-7-16,-22 1 1 15,-17-8-4-15,-20 4 0 16,-16 7-6-16,-13 4 1 15,-22-3-1-15,-18-1 1 16,-24-2-6-16,-17-1 0 16,-15-1-1-16,-15-3 0 15,-15 0-3-15,-9 0 0 16,-5 2-2-16,-3-2 0 0,-8 0-2 16,9-2 1-16,-9 2 0 15,9-12 1-15,-5 5-2 16,1 0 1-16,-3-3-1 15,5 0 0-15,-2 3-1 16,-5 7 1-16,4-11-3 16,-4 11 0-16,1-10-6 0,-1 10 1 15,-1-9-9 1,-3 2 1-16,4 7-2673 16</inkml:trace>
  <inkml:trace contextRef="#ctx0" brushRef="#br0" timeOffset="20044.28">18351 14376 884 0,'0'0'0'15,"0"0"19"-15,32-9 1 16,-14 6 21-16,8 1 0 15,11-2 5-15,6-1 0 16,3-3-5-16,1-3 0 16,4-1-21-16,4 2 1 15,7 1 1-15,5 4 1 16,5 1 13-16,0 3 0 0,-3-3-9 16,5 4 0-16,9 4 7 15,2 1 1-15,5-2-1 16,2 1 0-16,-1 1-1 15,6 2 1-15,7 2 2 16,0-3 0-16,1-2-2 16,0-1 1-16,12 3-2 15,1-1 1-15,-2-3-4 16,3-1 0-16,6 3-7 16,2 1 0-16,3 2 2 0,3 1 0 15,-1 3 2-15,5-1 0 16,12 1-1-16,-3-1 0 15,-7 2-3-15,1-1 0 16,1 2-2-16,5 1 0 16,4 0-4-16,-3 0 0 15,6 0-3-15,9 0 1 16,6-2-1-16,1-2 0 16,2 2-3-16,11 2 0 15,0 2-1-15,-2-1 0 16,-4 1 4-16,-1 1 1 15,5 0 0-15,1-1 0 16,-6-2 1-16,7 1 0 16,6 4-2-16,6-3 0 15,2-2 0-15,-2-2 1 16,0-2-1-16,2 1 1 16,0-1 2-16,1-3 0 0,-1 3-2 15,0 1 1-15,1-1 1 16,-4 1 0-16,-6-1 9 15,-6 2 1-15,-4 0 5 16,-11-1 0-16,-6-5-2 16,-10 1 0-16,-14 2-4 15,-7-2 0-15,-15-2-1 16,-13-3 0-16,-13-4-3 16,-10 0 0-16,-17-1-5 15,-11-2 1-15,-13-2-3 0,-11 0 0 16,-8 2-3-16,-6-2 1 15,-3 0-6-15,-6 0 0 16,-3 0-7-16,0 7 1 16,-7-7-2-16,-7-3 1 15,14 10-2242-15</inkml:trace>
  <inkml:trace contextRef="#ctx0" brushRef="#br0" timeOffset="22513.34">4590 15277 1119 0,'0'0'0'16,"0"0"25"-16,30 12 1 16,-6-8 32-16,6-4 1 15,7-2-2-15,7 0 1 16,6 2-20-16,6 2 1 15,6 2-16-15,2 1 1 0,-6 2-12 16,5 1 1-16,4 1 0 16,11 0 1-16,12 3 1 15,0-2 1-15,-4-1-3 16,4-2 1-16,14 0-1 16,4 0 0-16,1-4-2 15,8-3 1-15,10 0 4 16,3 0 0-16,-3 0 2 15,5-2 1-15,11-3-1 16,2 0 0-16,5 3 0 0,-2 2 0 16,-7 7 4-16,7-3 0 15,2 1-2-15,4 4 1 16,6 1 0-16,-5 0 1 16,-3-1-4-16,7 0 0 15,5 1-1-15,5-1 0 16,4-4-1-16,7-3 1 15,-7-2-3-15,-2 0 0 16,0 3-1-16,0-1 0 16,-3-2-2-16,8 0 0 15,6 1-1-15,-2 1 1 16,0 0-3-16,-4 0 0 16,-5-1 0-16,2-1 0 15,-2 0-2-15,0 2 1 16,0 0-1-16,2 1 1 15,-2 3-2-15,0-6 1 16,-3 0-1-16,-2 0 1 0,1 0 0 16,1-4 0-16,-1 2 1 15,6-1 1-15,2-6 3 16,-4 2 0-16,-9 6-3 16,-1-3 0-16,-4-1 1 15,0 0 1-15,10 1-1 16,1 1 0-16,12-2 1 15,-6-4 1-15,-1-3-1 16,-2 0 0-16,1 0 0 16,6-2 0-16,5 0-1 0,8 0 1 15,-3-2-1-15,12-1 0 16,-1 0-1-16,4 0 1 16,0-1-1-16,1 3 1 15,6 3-2-15,12-2 0 16,8-2 0-16,1-1 0 15,-2-4 0-15,2 4 0 16,2 1 0-16,9 2 0 16,3 4 0-16,-3 0 1 15,1 3-1-15,-3 1 1 16,0 1-1-16,-6 2 1 16,1 3-1-16,1 3 1 15,2 2 0-15,1 1 0 16,-5 1 0-16,4-2 0 15,0 0 0-15,4-3 0 16,0 1-2-16,-1 1 1 0,-1-3-1 16,0 1 1-16,0 3-2 15,-2 0 1-15,-2-1-2 16,-1 1 1-16,5 2 0 16,-2 0 0-16,2 2-1 15,-5-4 0-15,1 2 2 16,0-2 0-16,-3-2-1 15,3 3 0-15,1 1 2 16,-4-1 0-16,-11 1 1 16,-9 0 1-16,-3-5 0 15,-9 1 0-15,-5 1 0 0,-12-1 0 16,-4 1 1-16,-6 1 1 16,-8 0-1-16,-11 0 0 15,-8-3 6-15,-12-2 1 16,-9-2 2-16,-10-1 1 15,-5-1-1-15,-5 1 1 16,-7-2-7-16,-8-2 0 16,-6 0-2-16,-7 0 1 15,-9 0-4-15,-9 2 1 16,-6 0-3-16,-8 0 1 16,-5 1-1-16,-8 1 1 15,-10-1-1-15,-5 2 1 16,-2 2-3-16,-4 2 1 15,-3 0-4-15,-9-2 0 16,9 10-2-16,-9-1 1 16,0-9-2289-16</inkml:trace>
  <inkml:trace contextRef="#ctx0" brushRef="#br0" timeOffset="23965.3">4747 16639 1321 0,'0'0'0'16,"31"-7"42"-16,6 2 0 16,8 0 28-16,4 3 0 15,9 1-13-15,-3 1 0 16,-6 0-27-16,6 0 1 15,8-2-11-15,13-2 1 16,16 1-5-16,12 3 0 16,4 0-1-16,13 0 1 0,19-4 1 15,18-2 0-15,19-1-2 16,27-2 0-16,20-3-2 16,13-4 1-16,24-6 3 15,18 1 1-15,12-1-5 16,19-3 1-16,16-1 4 15,-5 4 0-15,-15 3 17 16,-3 3 1-16,9 1 12 16,-7 1 1-16,-15 3-2 15,-15 1 1-15,-12 0 8 16,-25 3 0-16,-16 3-8 0,-26 6 1 16,-27 3-7-16,-23 4 0 15,-20 1-8 1,-22 2 1-16,-20 0 1 0,-6 1 0 15,-14-1 7-15,-12-2 0 16,-20-3 2-16,-14-2 1 16,-8-1-9-16,-1-1 1 15,-3 1-8-15,1-1 0 16,-7-3-14-16,14 2 0 16,3-2-11-16,8-21 1 15,-25 21-2305-15</inkml:trace>
</inkml:ink>
</file>

<file path=ppt/ink/ink1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6:58:13.654"/>
    </inkml:context>
    <inkml:brush xml:id="br0">
      <inkml:brushProperty name="width" value="0.05292" units="cm"/>
      <inkml:brushProperty name="height" value="0.05292" units="cm"/>
      <inkml:brushProperty name="color" value="#FF0000"/>
    </inkml:brush>
  </inkml:definitions>
  <inkml:trace contextRef="#ctx0" brushRef="#br0">17782 5813 1075 0,'0'0'0'0,"21"0"14"16,5 2 1-16,13-1 28 15,7 3 1-15,7 1-6 16,3-5 1-16,3-9-15 15,-1-4 1-15,0-3-3 16,0 4 1-16,16 0-11 16,7 3 0-16,8 4 0 15,4-2 0-15,4 4 0 0,7 3 1 16,9 1-2-16,4 1 1 16,4-2-1-16,6 0 0 15,6 0-1-15,11 0 0 16,18 0-2-16,11-3 0 15,11-3-1-15,10-2 1 16,3-1-1-16,13-1 1 16,5-1-1-16,4-1 1 15,14 2-1-15,-5 1 1 16,3-1 0-16,3 3 0 16,15 3 1-16,1 3 1 15,6 1 1-15,2 5 0 16,6 0 3-16,10 5 0 15,4-1 7-15,6 0 1 16,11-2 1-16,-2 1 1 0,5-3-7 16,0-1 1-16,2-4 1 15,0 0 0-15,3 3 1 16,0 3 0-16,-4-3-2 16,-5 2 1-16,-12 7 8 15,-5 0 1-15,-9 4-3 16,-14 1 0-16,-10 4 2 15,-18-7 1-15,-22-2-4 16,-17-2 0-16,-18 4-1 16,-20-2 1-16,-19-6-3 15,-13-6 1-15,-12-6-3 0,-11 1 1 16,-11-7-4-16,-11-3 0 16,-12-1-4-16,-12 2 0 15,-11-5-6-15,-9 0 1 16,-7-3-7-16,-10-8 0 15,-11 30-1731-15</inkml:trace>
  <inkml:trace contextRef="#ctx0" brushRef="#br0" timeOffset="2067.37">3971 6696 817 0,'26'3'0'0,"48"13"21"16,14-6 1-16,-1-7 25 16,3 1 1-16,15 3 8 15,3-2 1-15,3-10-16 16,2 3 0-16,14 6-11 15,0-1 1-15,-2-1-15 16,2-1 0-16,4 5-2 16,6 1 1-16,6 1-1 15,2 1 0-15,-9-4-2 16,3 2 1-16,11 3-3 16,7 1 0-16,5-3 0 0,-3-4 1 15,-5 1-3-15,4-5 1 16,5 0 4-16,2-3 0 15,8 1-1-15,-5-2 1 16,-1-1 4-16,-1 2 1 16,-12-1 2-16,4 4 0 15,8 4-3-15,2-3 0 16,3 3 2-16,2-1 0 16,1-3-1-16,-6 0 0 15,-6-3-1-15,6 1 1 16,-1 0-1-16,1 2 0 15,3 0-1-15,0-1 1 16,-3-3-4-16,-1-1 0 16,-1 2-2-16,5-3 0 15,2 5-1-15,2 1 0 16,6 3-2-16,-4 1 0 16,-6-1 0-16,-4-1 0 0,-4-2-2 15,-1 3 1-15,2 1-2 16,2 4 0-16,-4 1 0 15,-9-2 1-15,1 2-2 16,-1-4 1-16,3 2 0 16,2 1 0-16,3-4 0 15,1 1 1-15,-7 4-1 16,2-1 1-16,-8-1 1 16,0 2 1-16,8-4 0 0,2 2 0 15,-5 2 0-15,-4-6 0 16,0-1 0-16,3-2 0 15,4-2 0-15,3 2 0 16,1 5-1-16,-4-5 0 16,-2 0 0-16,0 4 0 15,4-1 0-15,3 2 0 16,6-1-1-16,-2-1 0 16,-2 3-1-16,2-6 0 15,-2 0 0-15,-2-4 0 16,4 1-1-16,1 1 1 15,10-2-2-15,-6-1 1 16,-7 2-1-16,-4-1 0 16,4-4 0-16,0-1 1 15,6 6 0-15,6-3 0 16,6-1 0-16,0-1 0 16,1-4 0-16,-1-4 1 0,1 2-1 15,4 2 0-15,2-3 0 16,7 1 0-16,5 2 1 15,0 0 0-15,3-1-1 16,5 1 0-16,-1 4 1 16,9-6 0-16,5 3-1 15,0 3 0-15,0-4-2 16,1 3 1-16,6 2-1 16,4-2 0-16,3 4 0 15,9-3 0-15,4-5-1 0,3 7 1 16,1 6-1-16,2 3 1 15,5 0-1-15,2 1 1 16,6-4 0-16,2 0 0 16,-3 0 0-16,-3 5 1 15,-8 0 0-15,-2 2 0 16,-7-7 1-16,-7 5 0 16,-6 2 3-16,-1 2 0 15,-5-6 2-15,-9-1 1 16,-13-2-1-16,-14 2 1 15,-7 3 1-15,-15-1 0 16,-19-4-2-16,-4-4 1 16,-11-1-2-16,-9 1 1 15,-16 4-9-15,-11 0 1 16,-3-3-1-16,-15-6 0 16,-82 9-1732-16</inkml:trace>
  <inkml:trace contextRef="#ctx0" brushRef="#br0" timeOffset="3900.19">3424 7206 492 0,'0'0'0'16,"31"9"2"-16,5-2 1 16,11 1 7-16,10 1 0 15,8 0 5-15,6-1 1 0,6-4 4 16,4-3 1-16,15 6-3 15,6-3 0-15,-2-1-1 16,8-1 1-16,19 3-1 16,5 2 0-16,2-3-1 15,6-4 1-15,4 5-1 16,15 0 1-16,16-2-1 16,10 1 1-16,7-8-1 15,6 3 0-15,5-3 0 16,8-1 0-16,6 2 4 0,0-1 1 15,4-3 1-15,6 2 0 16,13 0 3-16,2 1 1 16,7 1-3-16,-4-1 0 15,2 3-2-15,-2 1 0 16,2 3 3-16,1 2 0 16,1-1 4-16,0-2 1 15,0 4 4-15,3-2 1 16,4 1-3-16,21-1 0 15,3-4-5-15,7 1 0 16,-6-2-4-16,3 1 1 16,-7-7-1-16,12 1 1 15,13 6-5-15,-1 2 0 16,-1 5-3-16,-3-3 1 16,-5 4-3-16,5 4 0 15,8 4-3-15,7 1 0 0,9 1-3 16,12-3 1-16,3-1-1 15,6-2 0-15,2 0 0 16,3-3 0-16,4 3-1 16,2 0 0-16,5-3 1 15,20-1 1-15,4-1 1 16,10-5 0-16,5-2 2 16,12 3 0-16,11 1 1 15,7-4 1-15,10-9-2 16,13 2 1-16,19 6-1 15,6 1 0-15,4 0-3 16,-1 8 1-16,4 13-1 0,-13 5 1 16,-14 14-3-16,-7-2 1 15,-9-2-1-15,-13 1 1 16,-22 1 0-16,-25-4 0 16,-14-3 0-16,-12 2 0 15,-24-3 0-15,-18 3 0 16,-22-7 0-16,-28 1 1 15,-28-4-2-15,-21-4 0 16,-20-7-3-16,-12-12 0 16,-180 0-1417-16</inkml:trace>
  <inkml:trace contextRef="#ctx0" brushRef="#br0" timeOffset="5382.62">3044 8532 1142 0,'0'0'0'16,"0"0"24"-16,-12-18 0 15,12 18 16-15,0 0 1 16,21 0-7-16,8 2 0 16,15-2-19-16,1-2 0 15,8-10-6-15,-1-3 1 16,0 1-4-16,8-2 1 16,13 8-2-16,11-1 0 15,12 5-1-15,11 4 0 16,15 0-1-16,7-3 1 15,14-2-1-15,15-4 0 16,22-3-1-16,20 0 0 0,20-9-1 16,11 0 0-16,16-3-1 15,7-2 1-15,27 2-1 16,17 0 0-16,14 0 1 16,11-2 1-16,-2 5 0 15,3 0 0-15,17 9 7 16,-8 2 0-16,-21 8 9 15,-5 10 0-15,-12 6 6 16,-11 9 0-16,-9 3 2 16,-19 1 0-16,-20-2 0 0,-16 1 0 15,-17-2-1-15,-17-3 0 16,-15 1-3-16,-7 6 1 16,-6 1 2-16,-9-1 0 15,-1-7-13-15,-11-6 0 16,1-6-10-16,-16-13 0 15,-122 4-1371-15</inkml:trace>
  <inkml:trace contextRef="#ctx0" brushRef="#br0" timeOffset="32122.29">6237 8774 1287 0,'0'0'0'15,"-23"-19"26"-15,-3 5 0 0,-6-2 35 16,-9 3 0-16,1-3-25 16,-10-5 1-16,-8-5-20 15,-2 0 0-15,-3-1-5 16,-4 1 0-16,-2 3-4 0,-3 8 1 15,1 6-2 1,-3 2 0-16,-16 5-2 16,0 11 1-16,4 3-2 0,1 9 1 15,-10 0-2-15,1 3 1 16,8 10-1-16,8 6 0 16,11-2-2-16,12 6 0 15,10 4-1-15,9 6 1 16,13 1-1-16,15 0 0 15,13 1 0-15,16 3 0 16,16 3 0-16,14-1 0 16,20-3 0-16,15-9 0 15,27-6 0-15,18-13 1 16,10-15 2-16,10-11 1 16,13-20 7-16,11-13 0 15,12-30 0-15,11-14 0 16,4-15 12-16,-2-7 1 15,-10-11 9-15,-6-10 0 16,-17-3 1-16,-34-1 0 0,-31 4 0 16,-39 9 1-16,-34 14-5 15,-35 16 1-15,-38 12-6 16,-39 15 1-16,-44 25-4 16,-58 30 1-16,-71 37-6 15,-47 43 1-15,-27 48-14 16,-31 31 1-16,361-164-1627 15</inkml:trace>
  <inkml:trace contextRef="#ctx0" brushRef="#br0" timeOffset="38869.44">7953 10887 1388 0,'0'0'0'15,"18"17"34"-15,0-3 0 16,-1-4 31-16,3-1 0 15,1 3-10-15,7 0 0 16,7-10-31-16,2-2 0 16,4-2-3-16,3-5 0 15,2-1-5-15,12-1 1 16,7 4-7-16,15 1 1 16,6 4 0-16,4-3 0 15,0 1-1-15,9-1 0 16,12-1-1-16,2-1 1 15,0-5-2-15,1-2 0 0,15 0-1 16,7 1 1-16,3 3-2 16,1-5 0-16,-4 1 4 15,6-3 1-15,12 1 1 16,-4 2 1-16,-2 1-1 16,-2 3 0-16,3-3 1 15,9 4 0-15,5-1-3 16,-1 3 1-16,0-1-2 15,-5-1 1-15,-2-3-3 16,2 1 1-16,6 1-1 16,4 3 1-16,-1 3-1 15,3 0 0-15,1-7 0 0,-3 3 1 16,-5 0-1-16,6-1 1 16,5 7-1-16,-2 4 1 15,0 3-1-15,-9 0 1 16,1 0-2-16,1 0 1 15,-2 0-1-15,2 3 1 16,7-3-2-16,4 1 1 16,1-1-2-16,9 4 1 15,-1-3-1-15,-3-1 0 16,-4-1 0-16,-1-3 0 16,4 0-1-16,7 3 1 15,2 2-1-15,5-2 1 16,3 0-1-16,3 3 1 15,3-5-1-15,1-3 1 16,6-1-1-16,5 2 0 0,9 3-1 16,-1-1 1-16,-1 1 0 15,-2 2 0-15,4 3-1 16,4-1 1-16,6-2-1 16,8-2 1-16,5 4-1 15,2-4 0-15,3 0 0 16,13-5 1-16,3-5-1 15,19 0 1-15,15 3-1 16,10-7 0-16,6-3-1 16,4 0 1-16,10 3-1 0,10 2 1 15,-8 4-1-15,6 1 1 16,7-1-1-16,-1 3 1 16,-2 3 1-16,-3 6 1 15,3 6 2-15,-6 3 0 16,-10-10 2-16,-8 4 0 15,-12 1 0-15,-17 0 1 16,-19 1 0-16,-18-2 0 16,-18-5 1-16,-17 0 1 15,-20 2 0-15,-22-2 1 16,-27-2-1-16,-18-3 0 16,-17 1-1-16,-13 4 1 15,-12 0-4-15,-9-2 0 16,-18-5-4-16,-11-10 1 15,-52 10-1886-15</inkml:trace>
  <inkml:trace contextRef="#ctx0" brushRef="#br0" timeOffset="40416.18">3958 11609 851 0,'21'0'0'0,"38"0"20"0,15 0 0 16,7 0 24-16,7 5 1 15,16 0-4-15,9 2 0 16,0 0-19-1,9 0 1-15,13 1-9 0,10-1 1 16,8-1-5-16,10 0 0 16,6 0-1-16,11 1 0 15,14-1 0-15,9 1 1 16,14 0 3-16,9 0 0 16,8-2 7-16,10-3 0 15,4 0 2-15,19 0 1 16,3-4-2-16,12-5 1 15,-4-2 0-15,6-8 1 16,6-2-1-16,17 2 1 16,8-2 0-16,1 1 0 15,0 1-2-15,1 1 1 0,17 1-3 16,1 4 1-16,2 5 0 16,1 0 1-16,-2-1-6 15,2 1 1-15,4-1-2 16,6 0 1-16,6-2-2 15,6-1 0-15,-7 3-2 16,21-2 1-16,14-1-2 16,9 1 1-16,10 4-1 15,10-7 0-15,-1-4-1 16,4 6 1-16,12 10-1 0,11 5 0 16,6 4 1-16,14 6 1 15,-3 8-1-15,4 4 0 16,3 5-2-16,6 2 0 15,1-4 1-15,4-1 1 16,6 0-1-16,4-3 0 16,13-3 0-16,4-4 0 15,1-2-1-15,0-5 1 16,1-3 1-16,-5-4 0 16,1 6 5-16,-16-3 1 15,-16 1 0-15,-23-2 0 16,-14 3 0-16,-22 2 1 15,-29 0-3-15,-37 2 1 16,-34 2-4-16,-30 8 0 16,-40 9-11-16,-44-12 0 0,-198-21-1567 15</inkml:trace>
  <inkml:trace contextRef="#ctx0" brushRef="#br0" timeOffset="41386.11">3669 12200 929 0,'0'0'0'0,"-60"0"24"0,11 0 0 15,3 0 20-15,7 0 0 16,19 0-6-16,6 0 0 16,11 0-20-16,3 0 0 15,-9 7-5-15,14 5 0 16,13 11-4-16,17 1 1 16,20 4-3-16,12 1 0 15,11-4 0-15,20-5 0 16,19 1 4-16,10 0 0 15,23-6 2-15,15-2 0 16,31-7 1-16,37-4 1 16,26-5 0-16,22-4 0 15,15-5-2-15,16-2 1 16,8 2-2-16,24 1 1 0,26-2-2 16,9 4 0-16,18 0 2 15,5 6 1-15,6 1 9 16,20 0 0-16,15 2 15 15,3 7 0-15,1 11 6 16,9 6 1-16,5 3-4 16,-8 3 0-16,-7-1-6 15,-3-5 0-15,-5 6-5 16,-4 3 1-16,-11 5-4 16,-2 0 1-16,-3-5-3 0,-15 3 1 15,-10 4-4-15,-10-5 1 16,-11-8-7-16,0-6 1 15,4-7-10-15,-6-14 0 16,-370 0-1567-16</inkml:trace>
  <inkml:trace contextRef="#ctx0" brushRef="#br0" timeOffset="57802.7">28393 4347 1399 0,'20'0'0'15,"20"0"21"-15,11-3 1 16,11-8 26-16,9-8 1 0,12-1-6 15,5-6 1 1,4-7-15-16,10-4 0 16,13 4-9-16,6 4 1 0,8-7-8 15,7 1 0-15,17-5-1 16,13 6 1-16,7 1-2 16,0 0 0-16,-6 0-1 15,-10 5 0-15,-3 2-1 16,-11 6 1-16,-8 8 1 15,-18 12 0-15,-17 12-2 16,-8 14 0-16,-12 13-1 0,-17 25 1 16,-14 23-1-16,-13 24 0 15,-13 24-1-15,-13 27 0 16,-8 41 2-16,-9 32 1 16,-9 32 3-16,-3 30 0 15,-1 25-1-15,10 17 1 16,11 11 0-16,10 13 1 15,10 1-2-15,11 15 1 16,14 5-2-16,5 4 1 16,4 1-2-16,-4 11 1 15,-5 5-3-15,-8-2 0 16,-6-10 3-16,-9 10 0 16,-11 11-1-16,-6-9 1 15,-10-11 2-15,-5-13 1 16,-1-16-1-16,-8-24 0 15,-3-21 0-15,-4-12 1 16,-1-17-2-16,-2-14 1 0,-4-23 2 16,-7-17 0-16,-1-27 0 15,-6-27 1-15,-5-20 0 16,-2-16 0-16,-4-9-2 16,-1-11 0-16,-4-13 0 15,-8-9 0-15,-13-6 0 16,-2-7 1-16,0-6 0 15,-1-3 0-15,3 0-4 16,-3-1 1-16,-10-8-2 16,1-6 1-16,5-8-1 15,-9-4 0-15,-13-4-1 0,-12-1 0 16,-5 1 0-16,-10-1 0 16,-11-8-1-16,-14-9 1 15,-7-8-2-15,-9-7 0 16,-9-8 10-16,-7-8 0 15,-17-6 11-15,-13-6 0 16,-17-6 3-16,-15-3 0 16,-15 3-4-16,-20 3 1 15,-7 3-4-15,-17-1 0 16,-15-6-10-16,-3-1 1 16,-7-1-6-16,-13-4 0 15,-3-9-3-15,-16 1 1 16,-7-1-4-16,-5 0 0 15,-2 0-1-15,-11 5 0 16,-17 2-1-16,-7 3 1 16,-4 2-2-16,-5 2 0 15,-11 3 0-15,-3-2 0 0,-11-5-1 16,5 1 0-16,6 4-1 16,3-3 0-16,2-2-2 15,0 4 1-15,-5 3-6 16,-6 4 1-16,1 3-7 15,-1 8 1-15,3 10-7 16,-5 3 1-16,-6 5-6 16,1 0 1-16,2 2-1 0,2 1 0 15,2 7 9-15,7-1 1 16,12-4 4-16,2 1 0 16,12-3 4-16,9-5 1 15,16-3 2-15,-2 0 1 16,9-2-3-16,3 4 1 15,6 5-11-15,-4 3 1 16,-1 0-12-16,19 2 0 16,12 9-20-16,0 1 1 15,-3 0-15-15,10 4 1 16,16 0 1-16,4-2 0 16,10-5 27-16,13-5 1 15,19-8 15-15,17-1 0 16,10-7 6-16,17-8 0 15,7-9 8-15,23-13 0 16,13-8 3-16,15-8 0 16,20-16 0-16,22-13 1 0,31-11 2 15,7-13 0-15,10-10 4 16,11-20 0-16,9-25 1 16,10-29 1-16,16-22 0 15,5-23 1-15,4-28-3 16,7-10 1-16,4-16-2 15,1-23 0-15,4-16 4 16,-11-15 1-16,-5-5 1 16,-9-14 0-16,-3-6 3 15,-4 1 1-15,-2 4 2 0,2-8 1 16,2 1 3-16,-3 5 1 16,-10 7-2-16,-6 5 1 15,-3 2 0-15,-1 8 1 16,7 14-3-16,-9 6 1 15,-7 6-4-15,-7 9 0 16,1 9-3-16,7 11 1 16,15 5-1-16,4 6 0 15,-1 8-2-15,6 6 1 16,12 2-3-16,11 10 0 16,12 6-3-16,11 20 1 15,15 15-3-15,20 22 0 16,18 13-2-16,12 19 0 15,12 18-2-15,20 12 1 16,22 11-2-16,20 5 1 16,32 14-1-16,17 10 0 15,18 13-1-15,18 9 0 16,10 12-3-16,13 8 0 0,8 2-3 16,6 9 0-16,9 6-1 15,6 1 0-15,13 7-2 16,11-2 0-16,6-7 0 15,8 6 0-15,15 6 2 16,13 2 0-16,3-5 1 16,18-3 1-16,-1-2 1 15,6-7 0-15,0-13 1 0,27-1 0 16,16 2-1 0,3-9 1-16,4-12 0 0,6-3 0 15,1 10 2-15,-5 0 0 16,-6 1 1-16,3 8 0 15,8 8 0-15,5 9 1 16,-2 12-1-16,8 4 1 16,1 1-1-16,4 0 1 15,-1 5-1-15,-3 4 0 16,0 2 0-16,8 1 0 16,4-5 0-16,13-3 1 15,0-2-1-15,1-2 1 16,6-2-1-16,9 6 1 15,-1 3 0-15,3 4 0 16,1 1 0-16,2 4 0 16,2 0 0-16,1 3 0 0,1-2 0 15,-1 6 0-15,1-4 0 16,-3 0 0-16,-6 6 0 16,-6-4 1-16,-3 2 0 15,-16 4 0-15,-21 3 1 16,-16 5 0-16,-25-2 0 15,-28 2 0-15,-32-2 1 16,-24-2 1-16,-25-3-2 16,-32-4 0-16,-21-4-2 15,-25-12 1-15,-192-13-1858 16</inkml:trace>
</inkml:ink>
</file>

<file path=ppt/ink/ink1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6:59:47.954"/>
    </inkml:context>
    <inkml:brush xml:id="br0">
      <inkml:brushProperty name="width" value="0.05292" units="cm"/>
      <inkml:brushProperty name="height" value="0.05292" units="cm"/>
      <inkml:brushProperty name="color" value="#FF0000"/>
    </inkml:brush>
  </inkml:definitions>
  <inkml:trace contextRef="#ctx0" brushRef="#br0">3748 12649 1175 0,'0'0'0'16,"-49"5"28"-16,-1 7 1 15,-8 7 23-15,-5 5 0 16,-1 7-11-16,3 9 0 15,-5 7-21-15,-4 7 0 16,-13 3-8-16,-5 12 0 16,5 19-4-16,-2 7 1 15,-1 11-4-15,-4 15 1 16,-6 5-2-16,10 8 0 16,5 6 2-16,5 2 1 15,7 5 1-15,2 3 1 0,9 6 0 16,12-4 0-16,14 1 0 15,24-3 0-15,16 1 0 16,24-1 0-16,32 10-1 16,11-17 1-16,8-10-1 15,34 1 1-15,31 4-2 16,28-5 0-16,15-10 0 16,17-10 0-16,12-6 1 15,20-8 1-15,16-16-1 16,25-2 1-16,22-3-1 15,23-4 1-15,16-8-2 0,29-4 0 16,26-10-1-16,10-8 0 16,13-8-3-16,21-3 1 15,11-4-2-15,4-3 0 16,17 4-1-16,7-3 1 16,7-1-1-16,10-7 0 15,27-5-1-15,19-2 1 16,20-5 0-16,10-3 1 15,11-6 0-15,12 0 1 16,9-1 1-16,16-1 0 16,14 1 1-16,18-2 0 15,3-6 2-15,-2-1 0 16,4-7 4-16,2 0 0 16,5 2 1-16,2-4 1 0,1-1 1 15,1 1 0-15,1 0 0 16,2-5 1-1,11-7-2-15,-15-1 1 0,-17-5 0 16,-21-4 0-16,-11-10-2 16,-14-3 1-16,-16-8 0 15,-17-5 0-15,-19-6-3 16,-37 3 1-16,-30-6 2 16,-38-3 0-16,-28-6 2 15,-41-1 1-15,-33-7 2 16,-44-7 0-16,-41-2-2 0,-48-4 1 15,-38-1-3-15,-36-3 0 16,-29-9 0-16,-35 1 1 16,-27 1-3-16,-29 0 1 15,-26 3-5-15,-31-6 1 16,-33 0-3-16,-35-1 1 16,-31 2-2-16,-38-1 0 15,-37-6-1-15,-42 4 0 16,-35 3-2-16,-37-2 1 15,-34 3-2-15,-25 4 1 16,-20 7-2-16,-29-5 1 16,-21-2 0-16,-25 2 0 15,-16 8 1-15,-24 1 0 16,-18-4 1-16,-12 7 1 16,-11 7 0-16,-16-1 1 15,-3 1 0-15,-11 2 1 0,-9 1-1 16,-5 7 0-16,-12 9 0 15,1 3 1-15,-1-6-2 16,-11 6 1-16,-11 11-1 16,-10 10 0-16,-5 12-1 15,-10 5 1-15,-6 10-1 16,-16 5 0-16,-27 14-1 16,-8 6 1-16,-8 3-2 15,-20 11 1-15,-19 10 0 16,-13 21 1-16,-18 21 0 0,-18 22 0 15,-22 28 0-15,-6 31 0 16,-7 38 0 0,-19 33 0-16,-3 37-3 0,35-8 1 15,839-247-1809-15</inkml:trace>
  <inkml:trace contextRef="#ctx0" brushRef="#br0" timeOffset="3649.71">2335 4726 1075 0,'0'0'0'0,"0"0"16"15,-23 9 1-15,15 3 19 16,-5 5 1-16,-10 14 3 16,-3 11 1-16,-2 8-23 15,-2 4 1-15,5 12-5 16,-1 8 0-16,-3 14-6 0,-1 14 1 16,4 11-5-16,6 13 0 15,3 14-1-15,3 13 0 16,1 20-2-16,-4 14 0 15,1 15-1-15,-2 0 0 16,6 10-5-16,-2 2 0 16,5-1-8-16,-3 14 1 15,-3 5-4-15,-4 0 0 16,5 6-1-16,-4-2 0 16,1-3 2-16,-1-4 0 15,0-8 3-15,10-6 1 16,-3-7 6-16,7-6 0 15,1-3 3-15,6-7 0 16,6-5 1-16,5-16 1 16,4-10 0-16,3-15 0 15,2-27 0-15,5-10 1 0,8-9 0 16,4-13 0-16,1-7 0 16,10-13 0-16,7-6 0 15,11-4 1-15,16-5 0 16,5-4 1-16,-4-10 0 15,18-7 1-15,18-1 1 16,5-6 0-16,7-1 1 16,7-4 0-16,21-6 1 15,18 1 0-15,11 0-4 0,11-2 0 16,7-5-2-16,8 2 1 16,7-2-2-16,7-2 0 15,5 0 0-15,6-1 0 16,6 2 0-16,10 8 0 15,8 5 0-15,15 0 0 16,13-3 0-16,3 1 0 16,-3 4 0-16,13 0 1 15,12-4 2-15,2-1 0 16,-3-2 2-16,1-2 1 16,-7-2 2-16,16 4 1 15,11 3 3-15,-2-3 1 16,2-5 1-16,8-1 0 15,17 3-1-15,11-4 0 16,10-9 0-16,-2-3 1 16,-1-6 0-16,8-1 0 15,7-2 0-15,14 2 1 16,5 5 0-16,8-7 1 0,6-3-3 16,11-2 1-16,3-2-2 15,15 6 1-15,-4 6 3 16,2-1 1-16,3-1-1 15,3 4 1-15,-3 6 2 16,2 1 0-16,7 5-1 16,0 4 1-16,-1-1-1 15,-2 3 0-15,-4-1-3 16,-6-1 1-16,-6-2-3 16,-7 6 1-16,-7 8-4 15,-13 2 0-15,-10-3-1 16,-23 1 1-16,-15-5 0 0,-6-2 0 15,-9-7 5-15,-14-1 0 16,-3 0 3-16,-14-10 0 16,-30-8 0-16,-13 0 1 15,-21-9-3-15,-15 0 0 16,-17-6 8-16,-14 1 1 16,-23-7 0-16,-18 2 0 15,-11 0 0-15,-19 1 1 16,-22 1-6-16,-12-4 1 15,-6-2-13-15,-8-6 0 16,-11-4-3-16,-10-2 1 16,-1-7-6-16,-1 1 1 15,3-8-8-15,1-3 1 16,0-3-28-16,0-10 1 0,-81 77-1546 16</inkml:trace>
  <inkml:trace contextRef="#ctx0" brushRef="#br0" timeOffset="4584.46">30595 10473 1131 0,'33'-48'0'0,"54"-75"11"15,18-34 0-15,5-20 9 16,3-22 1-16,8-21 28 16,1-19 1-16,-4-17 30 15,-10-7 0-15,-8 4 4 16,-8-1 0-16,-12-1-7 16,-13 5 0-16,-9 10-14 0,-16 11 0 15,-17 8 8 1,-15 16 0-16,-10 8-16 0,-17 13 0 15,-19 17-7-15,-16 12 0 16,-23 9-19-16,-20 15 1 16,-23 14-9-16,-16 14 1 15,-21 14-14-15,-18 13 0 16,-16 12-5-16,-19 12 1 16,-20 17-4-16,-15 11 0 15,-23 11-2-15,-9 7 0 16,-17 7-6-16,1-2 0 15,-3 5-6-15,-13-6 1 16,-11-4-5-16,1-4 0 16,7-5 0-16,-8-6 0 15,-14-3 10-15,-8-3 1 16,-11-1 3-16,-7-3 1 16,-18 5 2-16,-8-5 1 15,-8-4 0-15,-12 6 0 0,-23 7 2 16,-10 2 0-16,-8 2 2 15,-20 0 1-15,-3-2 1 16,-10 5 0-16,-7-1-1 16,-7 8 1-16,-5 2 0 15,-11 0 0-15,0 8-1 16,3 2 0-16,2 2-1 16,4 0 0-16,2 0 0 0,3 2 1 15,2 2 0 1,10-1 0-16,2 1-1 0,6 1 1 15,12 7-1-15,3 0 0 16,4 0-2-16,5 5 1 16,2 4-2-16,6 7 0 15,8-2-1-15,2 1 0 16,3 6 0-16,11 0 0 16,7-2 0-16,19-8 0 15,1-9-1-15,4-6 0 16,-4 5-2-16,3-1 1 15,9-5-3-15,12 1 1 16,5 3-2-16,6-4 1 16,5-13-2-16,17 5 1 15,27 8-1-15,4-4 1 16,5-3 0-16,0 2 0 16,17 1 0-16,3 2 0 0,11 2 2 15,13-2 0-15,9 8 0 16,7-1 1-16,18 3 1 15,15-3 1-15,20 2 0 16,28-5 0 0,21-6 0-16,18-6 1 0,7-6 0 15,19-1 0-15,14-1 0 16,11 3 0-16,21 3 0 16,8-2 0-16,9 7 0 15,6 3 1-15,2 2-1 16,-2 11 0-16,4 12-1 0,-6 1 1 15,25-29-1683 1</inkml:trace>
</inkml:ink>
</file>

<file path=ppt/ink/ink1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7:01:39.686"/>
    </inkml:context>
    <inkml:brush xml:id="br0">
      <inkml:brushProperty name="width" value="0.05292" units="cm"/>
      <inkml:brushProperty name="height" value="0.05292" units="cm"/>
      <inkml:brushProperty name="color" value="#FF0000"/>
    </inkml:brush>
  </inkml:definitions>
  <inkml:trace contextRef="#ctx0" brushRef="#br0">2621 2490 1063 0,'21'0'0'0,"38"0"25"15,9-5 1-15,8 2 23 16,-2-3 0-16,11 3 7 16,5 0 0-16,2-1-21 15,1 2 0-15,2 2-18 16,4 2 1-16,14 8-9 0,2 1 0 16,1 4 4-16,6 1 1 15,-1-2 2-15,12 5 0 16,10-2 2-16,1-1 1 15,11-2 2-15,11-2 0 16,5 0 1-16,11-4 1 16,12-1-3-16,4-1 1 15,6-12 0-15,8 3 1 16,-4 3-4-16,7 0 0 16,11 0 1-16,-4 0 0 15,-1-4 1-15,1-1 1 16,4 2 0-16,-4-1 1 15,-1 3-2-15,1-3 0 16,2 4-1-16,2 0 1 16,-1 0 0-16,5 0 0 15,1 0 1-15,-4 0 1 16,3 0-4-16,1 0 0 16,10-3 3-16,1-1 1 0,5 4-2 15,-4-2 0-15,1-1-1 16,-1 3 0-16,2 0 1 15,1 3 0-15,0 3-1 16,3-3 0-16,7 2-3 16,0 2 0-16,-1 2 0 15,3 0 0-15,-6-1-1 16,0 4 1-16,2 0-1 16,-1 4 1-16,-8-7 0 0,4-1 0 15,-1 1-2-15,3 3 0 16,-6-3 2-16,4 3 0 15,-1 0 0 1,1 0 1-16,-4 0-1 0,2-7 1 16,0-1-1-16,-2-1 0 15,2-1-2-15,-2 2 0 16,2-1 0-16,-3-3 1 16,-3-3-1-16,-2-1 1 15,-1 8 0-15,-4-1 0 16,-3 2 0-16,-3 2 1 15,-4 2-1-15,-2-4 1 16,-7 7 0-16,-3 0 0 16,-7 0-4-16,-4-3 0 15,-11 0-3-15,-13 3 1 16,-12 0 3-16,-6 0 1 16,-5 0 0-16,-11-3 0 0,-9-1 3 15,-13-1 0-15,-8-2 0 16,-12-1 1-16,-8-2-1 15,-3 5 1-15,-7-4-3 16,-4-3 0-16,-3 0-2 16,-3-3 0-16,-1-1-2 15,0 1 1-15,1 1-2 16,-3-2 1-16,-1 1-3 16,-4 1 1-16,-7 2-1 15,-8 0 0-15,-8 2-1 0,-7 1 1 16,-8-3-1-16,-8 0 1 15,-5 0-2-15,-1 4 1 16,-1-4-1-16,-1 2 1 16,-3-2-3-16,1 0 1 15,0 1-2-15,-2 1 1 16,0 2-2-16,-7-4 0 16,13 0-1-16,-13 0 0 15,0 0-1-15,0-9 1 16,-15-15-1-16,-9-13 1 15,-6 3-2-15,3-3 1 16,13 17-12-16,7-5 0 16,7 25-2377-16</inkml:trace>
  <inkml:trace contextRef="#ctx0" brushRef="#br0" timeOffset="90937.36">2312 1272 1163 0,'-26'107'56'0,"-6"21"1"15,-12 18-11-15,-7 13 0 16,2-5-26-16,-4 10 0 15,3 2-6-15,4 14 1 16,1 7-5-16,-1 16 0 16,-2 15-3-16,2 17 1 15,6 16-2-15,-1 14 0 0,9 15 0 16,4 13 0-16,5 4-1 16,-2 17 0-16,3 4-1 15,-1 21 0-15,0 13 1 16,-6 4 1-16,-6 4 6 15,0 7 0-15,-2 0 4 16,2 7 0-16,6 5 1 16,3 3 1-16,8-3 0 15,4-5 0-15,5-7-3 0,13-7 0 16,6-11-2-16,12-6 1 16,6-9-3-16,7-5 1 15,11-7-2-15,3-13 1 16,1-9-1-16,8-6 0 15,11-7-1-15,12-3 1 16,21-16-3-16,8-8 1 16,8-18-1-16,12-10 1 15,15-12-2-15,12-14 0 16,19-16 0-16,6-7 0 16,3-4-1-16,15-8 0 15,11-1 0-15,6-6 1 16,12-5 0-16,3-12 0 15,14-10 0-15,3-12 0 16,18-2 0-16,9-14 1 16,14-13 0-16,11-9 0 15,19-9-1-15,6-12 0 0,0-13 0 16,13-6 0-16,15-5 1 16,8-8 1-16,12-4 0 15,5-6 0-15,11-3 0 16,7-8 0-16,14 1 2 15,12 0 0-15,16 2-1 16,1-1 1-16,4-3-2 16,13 2 0-16,0 4-1 15,-2-3 1-15,2-1-1 0,3 2 1 16,4 1-2-16,2 0 1 16,8 0-1-16,1 1 1 15,12 1-2-15,-2 2 1 16,5 3-2-16,6-2 1 15,-8-1 0-15,-10-2 0 16,-10-2 4-16,-8-1 0 16,6-4 2-16,-2-2 0 15,-4 1 2-15,-5-1 0 16,-3-3 5-16,-8-5 1 16,-3-9 1-16,-9 0 1 15,2 0-2-15,-11-3 1 16,-8-6-1-16,-15-3 0 15,-3-7-1-15,-3-3 0 16,-15-2-3-16,-9-2 1 16,-6-2-3-16,-20-1 1 15,-15-8-4-15,-8-2 0 0,-17-3 0 16,-8 1 1-16,-8-6-1 16,-15-3 0-16,-12-2-2 15,-14-3 0-15,-23 1 1 16,-9-3 1-16,-15-3-1 15,-6-6 0-15,-11-3-2 16,-6-5 1-16,-5-9-1 16,-4-5 1-16,-11 1 0 15,-2-10 1-15,-7-8 0 16,-5-6 0-16,-5-5 0 0,-9 0 0 16,-13-6 1-1,-10-6 0-15,-16-9-2 0,-9-7 1 16,-9-6 0-16,-8-13 1 15,-11-20-1-15,-9-9 1 16,-5-4-3-16,-1-22 1 16,1-13-1-16,0-17 1 15,-2-8-1-15,7-17 1 16,7-14-1-16,11-11 1 16,12-5-2-16,11-6 1 15,12-15-2-15,0 1 1 16,-4 2-2-16,6 3 1 15,5-2-2-15,-5 5 1 16,-9 4 1-16,-18 3 0 16,-14 3 2-16,-15 3 0 0,-15 0 0 15,-26 3 1 1,-31 0 0-16,-13 5 0 0,-7 8 0 16,-6 9 0-16,-7 8-3 15,-8-1 1-15,-8 8-3 16,-3 1 1-16,0 5-2 15,-7 12 1-15,-4 18-3 16,-7 2 1-16,-1-4-1 16,-3 8 0-16,-1 9 0 15,-3 7 0-15,-4 12-1 16,-6 11 1-16,-8 11-1 0,-9 4 0 16,-9 3-1-1,-14 8 1-15,-14 15-1 0,-13 5 0 16,-15 15-3-16,-13 15 0 15,-19 10-3-15,-12 10 1 16,-11 6-3-16,-19 8 1 16,-11 12-1-16,-16 7 0 15,-5 5-2-15,-6 9 1 16,-10 4 1-16,-2-1 1 16,-7 6 0-16,6 3 1 15,12 4 1-15,-4-1 0 16,-7-1 0-16,-1 5 0 15,-5 2 0-15,0 3 0 16,-8 0 1-16,-4 4 0 16,-8-2 0-16,-11 5 0 15,-12 6 1-15,-9 4 0 16,-9 4 0-16,-5 0 1 0,-4 0 0 16,-13 0 1-16,-6-3-1 15,-4-1 0-15,1 4 0 16,-3-2 1-16,1-4 0 15,-2 0 0-15,-6-2 1 16,1-1 0-16,-4-3 0 16,-2 0 1-16,-6-9-1 15,-1 0 1-15,-3 1 0 16,5-1 0-16,5-7-1 16,0 2 1-16,1-5-1 15,-6 5 1-15,-7 5 0 0,-4 9 0 16,1 9 0-16,-8 6 0 15,-8 6 0-15,-3 6 1 16,-4 6 0-16,5-4 0 16,-4 4 0-16,11 3 0 15,-2 1-1-15,12-5 1 16,10-7-2-16,8-5 1 16,7 6-2-16,9-4 1 15,0-8-2-15,16 2 0 16,8-1 0-16,1-1 0 15,1-4-1-15,17 7 0 16,18 19-1-16,6 1 1 16,2 8-2-16,10 5 0 15,24 10-2-15,16 14 0 16,16 16-14-16,16 5 0 16,24 13-20-16,15 19 1 0,228-115-1784 15</inkml:trace>
</inkml:ink>
</file>

<file path=ppt/ink/ink1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7:03:57.377"/>
    </inkml:context>
    <inkml:brush xml:id="br0">
      <inkml:brushProperty name="width" value="0.05292" units="cm"/>
      <inkml:brushProperty name="height" value="0.05292" units="cm"/>
      <inkml:brushProperty name="color" value="#FF0000"/>
    </inkml:brush>
  </inkml:definitions>
  <inkml:trace contextRef="#ctx0" brushRef="#br0">12721 6254 1231 0,'0'0'0'15,"-26"-26"37"-15,-3 6 0 16,-16-5 29-16,-8 5 1 15,-7-6-9-15,-2 1 1 16,-2 1-25-16,-6 0 1 16,-11-2-14-16,-2 2 0 15,-9-1-7-15,-7 8 0 16,-8 0-4-16,-6 5 1 16,-9 5-1-16,-12 2 1 15,-9 1 0-15,-17 9 1 16,-17 11 2-16,-8 8 1 0,-9 9 0 15,4 9 1 1,4 11 0-16,1 4 0 0,0 6 0 16,14-8 0-16,3-3-4 15,24 2 0-15,24-4 0 16,10 16 1-16,1 11-2 16,19 6 1-16,18-3-2 15,17 10 1-15,23 4-5 16,15 1 0-16,17 2-2 15,17 1 1-15,20 1-3 0,22 0 1 16,27-11-1-16,22-16 0 16,24-21-1-16,34-20 1 15,33-24 4-15,23-26 0 16,31-30 5-16,8-25 1 16,10-25 4-16,-4-22 1 15,-10-10 7-15,-14-20 1 16,-13-10 5-16,-22-9 1 15,-28-4-4-15,-37-5 0 16,-44 5-1-16,-41 20 0 16,-37 17-1-16,-42 23 0 15,-46 22-1-15,-66 26 1 16,-69 30-8-16,-74 43 1 16,-59 46-5-16,-70 55 0 15,-52 54-4-15,-39 51 1 16,496-213-1864-16</inkml:trace>
  <inkml:trace contextRef="#ctx0" brushRef="#br0" timeOffset="1726">13303 7232 1388 0,'0'0'0'0,"0"0"37"16,0 0 0-16,-17-14 43 0,22 11 0 15,11-6-15-15,3-3 1 16,4-5-20-16,0-8 0 16,5-7-14-16,6-10 0 15,8-8-4-15,11-2 1 16,12-7-5-16,18-10 0 15,23-9-3 1,19-10 1-16,16-14-7 0,45-23 0 16,34-7-4-16,38-11 0 15,29 3 0-15,18-9 1 16,15-9 0-16,23-6 0 16,28 1-1-16,29-1 0 15,27 3-2-15,12 0 0 16,24 0-1-16,15 9 1 15,10 3-2-15,31 21 0 16,17 24-2-16,9 26 1 16,9 28-3-16,-14 26 1 0,-22 17 1 15,-29 22 0-15,-32 15 0 16,-46 15 1-16,-37 21 0 16,-48 11 0-16,-39 12 1 15,-38-6 1-15,-32-14 3 16,-34-7 0-16,-26-8 3 15,-24-2 1-15,-22-2 1 16,-28-8 0-16,-23-10-4 16,-18-7 1-16,-19-15-5 15,-16-6 0-15,-7-4-8 0,-21-23 0 16,21 23-1813-16</inkml:trace>
  <inkml:trace contextRef="#ctx0" brushRef="#br0" timeOffset="2244.92">21699 3757 974 0,'-17'-12'0'16,"-34"-17"13"-16,-8-4 0 16,1 0 2-16,5 3 1 0,16 1-9 15,12-4 1-15,17-3-4 16,20-2 0-16,20-2 1 16,28 5 0-16,30-1 2 15,31 10 0-15,33 10 3 16,40 13 1-16,63 20 17 15,61 32 0-15,61 32 19 16,23 19 1-16,16 11-4 16,7 0 0-16,6 1-7 15,-10-16 1-15,-11-22-9 0,-28-5 1 16,-27-7-9-16,-38 8 1 16,-34 6-1-16,-58 2 1 15,-68-13-1-15,-60-2 1 16,-51-6-2-16,-65 2 0 15,-73 6 8-15,-98 5 1 16,-121 1 13-16,-123 3 1 16,-107 7 6-16,-94 20 1 15,-74 27-7-15,-80 48 1 16,-59 42-5-16,-2 44 1 16,-16 56-7-16,35 23 0 15,831-341-1619-15</inkml:trace>
  <inkml:trace contextRef="#ctx0" brushRef="#br0" timeOffset="20910.08">9140 9923 1254 0,'0'0'0'16,"-54"-2"35"-16,-10-1 0 16,-15 3 34-16,-4-4 1 15,-5 3-2-15,0-8 0 16,-11-7-24-16,0-4 1 16,7-1-17-16,-5-2 1 15,-9 1-10-15,-1-4 1 16,-2 3-1-16,-8 3 1 15,-8-3 4-15,-2 1 1 16,0 4 2-16,-7 1 1 16,-13 1-1-16,-6 3 0 15,-13 1-1-15,2 1 1 0,7 1-6 16,-2-1 0-16,-3-1-2 16,0 0 0-16,-4 3-4 15,2 1 1-15,5-3-3 16,8 8 1-16,4 5-4 15,-10 5 0-15,-5 1-1 16,-6 8 1-16,1 8-2 16,10 9 1-16,3 9-3 15,1 8 0-15,-1 5-1 0,4 2 1 16,-3 0-1-16,14 0 0 16,12 6-3-16,1 4 0 15,-1 8-1-15,9 6 1 16,23 0-1-16,1 11 0 15,-1 0-1-15,4 6 1 16,6 13-1-16,16 5 1 16,7 0-1-16,11 3 0 15,2-3 0-15,8 0 0 16,6 0 0-16,8-5 0 16,8-7-1-16,7-2 1 15,15-2-1-15,11-3 0 16,13-8-1-16,5-8 1 15,5-5-1-15,3-2 0 16,6 3 0-16,19-12 0 16,18-2-1-16,11-10 0 15,1-6 0-15,13-5 1 0,10-6-1 16,12-5 1-16,3-8-2 16,6-4 0-16,18-7-1 15,10 0 1-15,10 2 0 16,8-11 0-16,9-6-1 15,2-3 0-15,1 3 1 16,8-1 0-16,1-1 0 16,3 2 1-16,2 3 0 15,1 2 1-15,5-1-1 16,5 1 1-16,13 3-1 16,3-1 1-16,5-4 0 0,2 1 0 15,2 5 0-15,2-3 0 16,-9 6 1-16,0-1 0 15,-6 1 0-15,5 5 1 16,-3 8-1-16,7 1 1 16,-3 3 0-16,4 0 0 15,-1-9 0-15,0 0 0 16,10-1-1-16,10-2 1 16,12-2-2-16,9-2 0 15,7 8-2-15,-2 1 1 16,-7 0 0-16,2 1 1 15,5 5-1-15,6 2 0 16,3 1-1-16,0 3 0 16,0 6 0-16,-5-3 1 15,-4-3-1-15,1-3 0 0,11 0 0 16,3-6 1 0,3-3 0-16,-6-8 0 0,-3-15 0 15,-1-3 1-15,3-1-1 16,-2-6 1-16,0-7 1 15,-13-8 1-15,-11-11-1 16,-11-4 1-16,-18-1 0 16,-5-3 0-16,-7-6 1 15,-16-8 1-15,-9-7 3 16,-14-12 1-16,-13-8 7 16,-18-8 0-16,-22-12 2 0,-12-1 1 15,-17 1 0-15,-18-4 1 16,-25 6-1-16,-23-1 1 15,-15 1-1-15,-17 5 1 16,-17 0-3-16,-22-2 1 16,-19-7-1-16,-23 2 1 15,-25 4-1-15,-22-4 1 16,-20-11-4-16,-11 4 1 16,-17 7-6-16,-20 0 1 15,-12 2-4-15,-18 5 1 16,-5 10-3-16,-8 6 1 15,-19-1-2-15,-10 6 1 16,-12 6-1-16,-13 4 0 16,-8-1 0-16,-8-1 0 15,-3 4 0-15,-5-2 0 16,-13 5 0-16,-14-5 0 0,0 4-1 16,-8-1 1-16,-8 1-1 15,-2-6 0-15,-10-5 0 16,-9-1 1-1,-14 4-1-15,-5-1 1 0,-2 0-1 16,-7-2 1-16,0 4-1 16,-11-1 1-16,-14 2-1 15,-14 3 1-15,-22 2-1 16,-14 6 1-16,-11 13-1 16,-20 13 1-16,-28 22-1 15,-22 38 1-15,-10 49-1 0,-40 45 1 16,-31 36-3-16,-36 31 0 15,668-185-1782-15</inkml:trace>
</inkml:ink>
</file>

<file path=ppt/ink/ink17.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7:04:53.096"/>
    </inkml:context>
    <inkml:brush xml:id="br0">
      <inkml:brushProperty name="width" value="0.05292" units="cm"/>
      <inkml:brushProperty name="height" value="0.05292" units="cm"/>
      <inkml:brushProperty name="color" value="#FF0000"/>
    </inkml:brush>
  </inkml:definitions>
  <inkml:trace contextRef="#ctx0" brushRef="#br0">2286 5242 895 0,'-5'24'0'0,"-4"38"16"15,-3 18 0-15,6 13 15 16,1 6 0-16,1 14-4 15,-1 6 1-15,-4 4-13 16,-3 14 0-16,-6 3-7 16,-1 17 1-16,1 9-3 15,1 11 0-15,3 17 0 16,-4 12 0-16,-2 10 0 16,-1 14 0-16,-2 5 0 15,4 6 0-15,-2 13 0 0,7-3 1 16,-4-1-2-16,0 4 1 15,1-5 0-15,3 2 0 16,0 3 1-16,1-4 1 16,8-10 3-16,1-6 0 15,3-14 1-15,6 1 1 16,4-3 3-16,8 5 0 16,6-11-2-16,6-7 1 15,9 3-2-15,14-2 0 16,15-7 0-16,10-7 1 15,10-10-2-15,6-9 0 16,2-12-1-16,13-12 0 16,15-6-1-16,15-2 1 0,7-3-2 15,8-12 1 1,2-11 1-16,11-10 0 16,16-8 1-16,12-5 0 0,9-9 1 15,17-9 0-15,11-10-1 16,21-1 1-16,6-5-2 15,14 1 1-15,6 2 0 16,5-6 0-16,1-3-1 16,12 0 0-16,2 3 1 15,9 1 1-15,5-3-2 16,4-2 1-16,-4-12-2 16,18-6 1-16,17-7-1 0,1-7 0 15,-1-10-1-15,10 0 1 16,24-1-3-16,5 3 1 15,4-1-1-15,1 0 1 16,-3 1-3-16,7-1 0 16,15 4-1-16,6 2 0 15,-2 1 1-15,3 2 1 16,-1 2-1-16,9-6 1 16,6-8-1-16,4-5 0 15,6-6 2-15,13-4 0 16,1-4 1-16,5-4 1 15,9-5 1-15,2 1 0 16,2-1 0-16,1-2 1 16,1 3 0-16,-1-3 1 15,1-5-1-15,-2 1 0 16,-1-1 1-16,3-7 0 16,-3-8 1-16,3-12 0 0,10-16 1 15,-9-5 0-15,-1-4-1 16,-13-5 0-16,-18-5 2 15,-6-1 1-15,-4-1-1 16,-13-3 1-16,-8-7 0 16,-16-1 0-16,-21 6 0 15,-15-5 0-15,-8-3-2 16,-13-11 0-16,-20-5 0 16,-15-7 1-16,-12-11 10 0,-23-1 1 15,-13-11 3-15,-14-4 0 16,-6-11 2-16,-20-7 0 15,-14-13-2 1,-16-2 1-16,-16-4-5 0,-21-7 0 16,-15-7-3-16,-9-7 0 15,-15-7-5-15,-12-10 1 16,-11-5-4-16,-9-4 1 16,-8 0-4-16,-8 2 0 15,-6-4-2-15,-8 2 1 16,-8 1-3-16,-11 4 1 15,-6 6-2-15,-10 1 0 16,-12 7-2-16,-19 11 0 16,-20 10-2-16,-20 7 0 15,-24 5 0-15,-25 2 0 16,-26 8-1-16,-20 6 1 16,-15 6-2-16,-24 1 0 15,-15 8-1-15,-17 7 1 0,-20 0-2 16,-15 16 0-16,-13 7-3 15,-20 8 0-15,-11 2-3 16,-14 9 1-16,-15 8-5 16,-15 4 1-16,-10 2-3 15,-18 6 1-15,-12 13-2 16,-6 6 1-16,0 11-2 16,-6-5 1-16,3 1 3 15,-4 2 0-15,0-5-1 0,-3-3 1 16,0 1 1-16,-4 4 0 15,-1 8 3-15,-2-3 1 16,-4-2 1-16,-2 2 0 16,1-2 1-16,-1-1 1 15,3-6 1-15,-8 0 0 16,-4 0 1-16,-11 4 0 16,-4 0 0-16,-1 3 0 15,1 7 1-15,-7 5 1 16,-6 6 0-16,1 1 0 15,-4 5-1-15,-2-4 1 16,-4 1 0-16,-2-2 0 16,-8 9-1-16,-9 3 1 15,-2 11 0-15,-20 10 0 16,-13 14-1-16,-2 1 1 16,5 6-1-16,-3 14 1 0,2 10-1 15,-4 3 0 1,-2 3 0-16,-4-3 0 0,-10 4-1 15,5 14 1-15,12 7-2 16,-6 12 1-16,-2 8-2 16,-9 18 0-16,4 15-1 15,14 18 0-15,14 19-1 16,26 5 0-16,475-161-1766 16</inkml:trace>
  <inkml:trace contextRef="#ctx0" brushRef="#br0" timeOffset="8509.98">16708 10790 974 0,'45'-2'0'15,"82"-1"40"-15,39 1 0 16,25 4 41-16,15 3 0 15,22 0-6-15,10 0 0 16,19-1-28-16,10-4 0 16,13-4-25-16,20-2 1 15,16-5-2-15,24-4 1 0,23-4-6 16,15-2 1-16,24 0 7 16,9-5 1-16,9-10 5 15,23-2 1-15,13 1-2 16,19 10 0-16,10 4-4 15,-5 11 1-15,-9 7-6 16,-11 8 0-16,-12 8 0 16,-21 9 1-16,-25 12-4 15,-31 0 0-15,-24 1-8 0,-33 5 0 16,-33 0-5-16,-36-12 1 16,-245-26-1462-16</inkml:trace>
  <inkml:trace contextRef="#ctx0" brushRef="#br0" timeOffset="9373.14">7676 11801 1187 0,'96'-9'0'0,"147"-13"37"16,66-1 0-16,42 2 36 16,12 1 1-16,11-1-28 15,18 0 1-15,10 0-25 16,18-1 1-16,8-6-11 15,10-1 0-15,13-4 2 16,29 2 1-16,14 5-1 16,16 5 1-16,28 0 0 15,10 2 1-15,4 7 0 16,29 2 0-16,20 4-2 16,9 5 0-16,10-1-2 0,-3 7 1 15,-5 9-4-15,9 5 1 16,-4 2 3-16,1-1 1 15,3 5-3-15,-11-5 0 16,-5 1-1-16,-14-3 1 16,-23-6-1-16,-25-2 0 15,-31 4-8-15,-49-5 1 16,-463-9-1397-16</inkml:trace>
  <inkml:trace contextRef="#ctx0" brushRef="#br0" timeOffset="10162.2">5225 12682 1388 0,'63'-4'0'0,"114"-5"46"16,57 3 1-16,41 2 33 15,25 1 0-15,12-1-26 16,22 1 0-16,17 3-30 15,19 0 0-15,4 0-8 16,25-2 1-16,21-5-8 16,26 2 1-16,19 1-3 15,29 1 0-15,28-1-2 16,6 4 1-16,19-3-1 0,17 6 1 16,24 6-1-16,17 0 1 15,-4-1-1-15,9 5 0 16,11 4 4-16,21-2 0 15,4-4 0-15,1 4 1 16,6 8-2-16,-1-1 1 16,1-1 2-16,-14 2 0 15,-11-1 3-15,-27 6 1 16,-28-4 2-16,-40 5 0 16,-29-3-11-16,-31 2 0 15,-41 2-6-15,-59-13 0 16,-373-17-1543-16</inkml:trace>
  <inkml:trace contextRef="#ctx0" brushRef="#br0" timeOffset="10656.66">11904 13805 1679 0,'189'1'0'16,"277"1"75"-16,93 9 1 16,37 6 46-16,32 5 0 15,41 6-46-15,8 1 1 16,13-1-65-16,1 2 1 16,15 1-6-16,-6 5 0 0,-2 0-7 15,-20-13 1 1,-678-23-1702-16</inkml:trace>
</inkml:ink>
</file>

<file path=ppt/ink/ink18.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7:05:15.886"/>
    </inkml:context>
    <inkml:brush xml:id="br0">
      <inkml:brushProperty name="width" value="0.05292" units="cm"/>
      <inkml:brushProperty name="height" value="0.05292" units="cm"/>
      <inkml:brushProperty name="color" value="#FF0000"/>
    </inkml:brush>
  </inkml:definitions>
  <inkml:trace contextRef="#ctx0" brushRef="#br0">9618 4816 1310 0,'0'0'0'16,"-31"-22"35"-16,-10-1 0 15,-15-1 37-15,-10-5 0 16,-13-3-15-16,-7 1 1 16,-10-2-30-16,-11 0 1 15,-8 1-12-15,-15-5 0 0,-10-1-2 16,-10 5 1-16,-10 6-3 15,-1 6 1-15,-13 7-6 16,-15 4 1-16,-10 10-4 16,-18 10 1-16,-9 7-3 15,-10 8 0-15,-8 4-1 16,-5 4 1-16,2 0-1 16,8 5 0-16,9 2-1 15,13-2 1-15,4 3-1 0,12-3 0 16,14 2 0-16,16-4 0 15,12 6-1-15,23-1 1 16,16 4-1-16,7 2 1 16,7-2-1-16,8 5 0 15,17 11 0-15,10 5 0 16,20 5 0-16,16 0 0 16,12-6-1-16,9-4 1 15,17-2-1-15,8 3 1 16,10 4-1-16,12 3 0 15,11-3 0-15,20-4 0 16,21-12 0-16,10-8 0 16,14-9 0-16,9-9 0 15,22-3 0-15,8-6 0 16,28-1-1-16,13-5 0 16,5 1 1-16,0 1 0 15,-9-3 0-15,-8-4 0 0,-13-8 0 16,-2-6 0-16,-5-13 0 15,-16-3 1 1,-10-12 0-16,-13 2 0 0,-2-2 1 16,-12 2 0-16,-14-9 2 15,-12-4 0-15,-8-5 1 16,-15 1 1-16,-14 1 1 16,-13 0 0-16,-10-3 3 15,-15-11 0-15,-12-17 2 16,-7-7 0-16,-7-9 1 15,-8-13 1-15,-19-8-1 0,-24 4 0 16,-25 11-1-16,-54 4 0 16,-55 17-4-16,-67 33 1 15,-64 51-5-15,-63 54 1 16,-50 48-2-16,-45 76 0 16,-39 73-2-16,-15 80 0 15,-13 70-2-15,-32 60 1 16,596-461-1484-16</inkml:trace>
  <inkml:trace contextRef="#ctx0" brushRef="#br0" timeOffset="29618.21">16685 12413 1142 0,'0'0'0'0,"-23"-19"26"16,-2-1 1-16,-3-3 26 15,-4-3 0-15,0 4 9 16,-3-3 1-16,3 5-6 16,2 1 1-16,2 3-34 15,0 6 0-15,-13 1 4 16,-3 2 1-16,-2 2 8 0,0 1 1 15,-8 1 0-15,1 1 1 16,-2 2-5-16,-3 2 0 16,-2-2 5-16,-5-2 1 15,-8-3-12-15,-1-2 1 16,-2-2 2-16,1 1 1 16,-7 1-1-16,-4-2 1 15,-13-3 5-15,-1 3 1 16,-3 8-2-16,-1-1 0 15,-9-3-2-15,-1-4 1 16,-8 7-4-16,-3 1 0 16,-6-8-6-16,-1 0 1 15,2 1-4-15,3 1 1 16,-9 2-6-16,-4-2 1 16,-10-5-4-16,2 1 1 15,0 4-3-15,3 0 1 0,-3-1 2 16,-10-3 0-16,-10-1-4 15,0 0 1-15,6 2-2 16,0 1 1-16,3 4-3 16,-3-6 1-16,-6-4 0 15,-6-4 1-15,-3-2 0 16,1 4 1-16,3 5 1 16,-2-1 0-16,-1-6-1 15,0 6 1-15,-4-1-3 16,-2 3 1-16,-3-1-3 15,0-2 1-15,-9 2-1 0,1-3 0 16,8 1 1-16,3 0 0 16,1 0 2-16,4 0 0 15,3-1 0-15,1-3 0 16,-4 3-3-16,-2-4 0 16,-7 2-2-16,6 1 1 15,8 2-3-15,0-1 1 16,5-3-2-16,-4 1 1 15,0 0-2-15,0 5 1 16,-6 3-1-16,4 2 0 16,11 0 0-16,5 5 0 15,7 2-1-15,-2 2 1 16,-3-2-1-16,-2 2 1 16,-2 6-1-16,11 5 0 15,7 4 0-15,-2 4 0 0,-3-6 0 16,1 6 0-16,6 5 0 15,8 2 0-15,4 3 0 16,-3 2 0-16,-1 0 0 16,10 6 0-16,11-2 0 15,6 6 0-15,-3 5 0 16,6 3 0-16,4-1 0 16,11 0 0-16,3-2 0 15,2 4 0-15,-4 2 0 16,4 1 0-16,12 2 0 0,7 4 0 15,8-2 0 1,8 1 0-16,5-2 0 0,1-1 0 16,4 0 0-16,5 0 0 15,2-2 0-15,8 4 0 16,7-2-1-16,5-1 1 16,9-5-1-16,4 0 0 15,10-3-1-15,3-3 0 16,15 0 0-16,4 4 0 15,1-3 0-15,0-2 0 16,3-6 0-16,4-6 1 16,11 0-1-16,8-1 1 15,13-4-1-15,5-2 0 16,-3-5 0-16,3-2 0 16,6-4 1-16,6-4 0 15,11 4 0-15,4 0 0 0,5 0 0 16,1-4 1-16,8-7-1 15,9 1 1 1,4-4 0-16,1 0 0 0,4-4 0 16,8-1 0-16,5 2 0 15,6-2 0-15,12-4 0 16,2-1 0-16,-2-4 0 16,0 0 0-16,5 3 0 15,1-4 0-15,8-1 0 16,4 1 1-16,1 3-1 15,8-1 1-15,-2 3-1 16,1 0 1-16,6 1-1 0,0 2 1 16,1 2-1-16,5 1 1 15,-3 1-1-15,11-2 0 16,0-2 0-16,3 2 0 16,3 3 0-16,6 2 0 15,4 3 0-15,5-1 0 16,9-2 0-16,-7 2 1 15,0 3-1-15,-2 2 1 16,7-5 0-16,-2 3 0 16,6 2 0-16,-6-2 0 15,1-1 0-15,-1-3 1 16,-3 1-1-16,9 0 1 16,0-1 0-16,3 3 1 15,-3-4 0-15,3 3 0 16,-3 1 0-16,5-2 1 15,-4-2-2-15,-1 0 1 16,-1-2 0-16,-6-3 0 16,-4-2 0-16,-7-2 0 0,-3-5 0 15,-6-3 1-15,-9-6-1 16,-18-4 0-16,-14-6 0 16,-15-5 1-16,-9 0 1 15,-12 0 0-15,-10-9 1 16,-18-2 0-16,-17-1 2 15,-17 0 0-15,-9 2 0 16,-8-3 1-16,-13-7-2 0,-18-3 0 16,-16-1 4-16,-15-4 1 15,-17 7-1-15,-15 0 1 16,-21 0 0-16,-13 1 1 16,-12-8-1-16,-23 0 0 15,-23 4-3-15,-23 3 1 16,-30 2-3-16,-37-4 1 15,-37-1-2-15,-28 1 0 16,-30 6-4-16,-21 8 1 16,-20 11-2-16,-7 12 1 15,-10 12-2-15,0 19 1 16,-4 18-4-16,-7 20 1 16,-2 16-12-16,7 15 0 15,17 9-20-15,8 3 0 16,344-88-2272-16</inkml:trace>
  <inkml:trace contextRef="#ctx0" brushRef="#br0" timeOffset="39076.11">28963 13440 1411 0,'0'0'0'15,"19"-40"47"-15,6 5 1 0,9-1 48 16,8-2 1-16,11-2-27 16,5 4 1-16,11-1-35 15,3 1 0-15,2 1-13 16,9 2 1-16,12 4-6 15,8 5 0-15,6-2-4 16,4 2 1-16,10 3-3 16,3 0 1-16,-8-3-2 15,-5 6 0-15,-6 12 1 16,-6 7 0-16,-18 6-3 16,-14 12 1-16,-15 16-1 15,-13 15 0-15,-11 23 1 16,-11 25 0-16,-12 32 3 0,-14 21 0 15,-14 32 1-15,-12 32 0 16,-10 27 1-16,-8 12 1 16,-4 13 3-16,3-4 1 15,4-7-1-15,6-17 1 16,6-21-2-16,3-14 1 16,1-10 8-16,2-16 0 15,0-19 2-15,4-13 1 16,1-25 1-16,-2-10 0 15,-1-6 1-15,-2-15 0 16,-2-12-3-16,-1-9 0 16,-2-8-2-16,-2-13 1 15,0-8-5-15,-2-7 1 16,-5-7 1-16,-6-5 1 16,-3-4-1-16,-12-3 1 15,-12-5-8-15,-8-2 0 0,-7-2 1 16,-12 0 0-16,-11 4-3 15,-10 1 0-15,-5 2-3 16,-11 2 1-16,-16 5-4 16,-15-2 1-16,-9-3-2 15,-1 0 1-15,-3 0 0 16,-2-4 0-16,-4-5 1 16,-13-1 1-16,-10-2-1 15,-6-1 0-15,-16 1 3 16,-6-2 0-16,-16-3 1 0,-3 1 0 15,-9 4 0-15,-1 1 1 16,-6-1-3-16,12-1 1 16,13 5-5-16,19-5 0 15,13-4-8-15,26-9 0 16,194 12-2422-16</inkml:trace>
</inkml:ink>
</file>

<file path=ppt/ink/ink19.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7:06:11.760"/>
    </inkml:context>
    <inkml:brush xml:id="br0">
      <inkml:brushProperty name="width" value="0.05292" units="cm"/>
      <inkml:brushProperty name="height" value="0.05292" units="cm"/>
      <inkml:brushProperty name="color" value="#FF0000"/>
    </inkml:brush>
  </inkml:definitions>
  <inkml:trace contextRef="#ctx0" brushRef="#br0">2665 4240 1366 0,'0'0'0'0,"-32"9"27"15,10 3 1-15,0 3 22 16,-1 9 0-16,-3 6-6 16,-2 15 0-16,-8 9-26 15,-1 11 0-15,-3 15-7 16,-6 15 0-16,-16 30-2 16,2 25 0-16,-7 41-2 0,-5 37 0 15,8 28-2-15,1 23 1 16,5 13-2-16,0 9 1 15,-1 6-1 1,10-6 0-16,7 0-1 0,10 9 0 16,9 6-1-16,2 17 1 15,7 4 0-15,0 6 0 16,1 8 0-16,-1 19 0 16,-4 9 1-16,1 11 1 15,-3 3 4-15,-1 13 0 16,7 4 4-16,0-13 1 15,2-15-1-15,3-29 0 16,4-24-1-16,8-21 1 16,11-28 0-16,6-17 0 0,10-17-3 15,7-17 0-15,16-20-1 16,15-15 1-16,22-14-5 16,9-7 0-16,5-17-3 15,23-13 0-15,23-15-2 16,19-8 1-16,17-10-1 15,9-6 0-15,14-12-1 16,15-5 0-16,12 1-3 16,13-3 1-16,8-9-5 15,17-9 1-15,15-4-2 16,23-6 0-16,13-5-1 0,4-9 1 16,10-12 1-16,9-5 0 15,17-11 4-15,21-1 0 16,11-7 2-16,3-7 1 15,6-7 0-15,10-1 1 16,9-6 0-16,8 3 1 16,6 1 2-16,9 3 0 15,21 5 4-15,4-1 0 16,-2-4 3-16,1 5 0 16,3 2-1-16,-4 6 0 15,2 2-2-15,-4 6 1 16,0 3-2-16,-2 4 0 15,1 2-1-15,1 4 0 16,2 4 0-16,0 6 0 16,2 1 1-16,-1-5 1 15,8-4 0-15,-2 4 0 16,-3 5 0-16,-6 2 1 0,-2 1-1 16,-3-1 1-16,-3-2-1 15,-5-1 1-15,-1-1-2 16,-5-1 1-16,-7-3-1 15,-4 1 1-15,-7-3 0 16,-5-4 0-16,-11-6-2 16,-1 0 1-16,-11-8 6 15,-4-4 0-15,-5-6 5 16,-7 1 1-16,-15 1-7 16,-17-4 0-16,-3-5 4 0,-13-2 1 15,-14-2-1-15,-17-3 1 16,-12-4 11-16,-12-1 0 15,-17 0 9-15,-7 1 0 16,-17-1 0-16,-8-4 0 16,-10-3-4-16,-11 2 1 15,-7 1-4-15,-19-2 1 16,-14-3-8-16,-18 4 0 16,-18 3-7-16,-8 1 1 15,-15 3-3-15,-10 1 0 16,-11 2-5-16,-1 0 0 15,-12 3-2-15,-4-1 0 16,-6-6-2-16,-3-1 0 16,-5 1-1-16,-10 1 0 15,-6-3-2-15,-9 1 1 16,-7-7-1-16,-10-7 0 16,-7-7-1-16,-14-11 1 0,-8-11-1 15,-5-11 0-15,-6-9 0 16,-3-12 0-16,-2-11-1 15,-3-12 1-15,-3-13-1 16,1-12 1-16,0-21 0 16,-2-22 0-16,-2-25 0 15,1-29 0-15,1-21 1 16,0-19 0-16,3-15 3 16,2-21 0-16,6-21 1 0,7-9 1 15,8-15 3-15,8-4 0 16,6 0 2-16,6-10 0 15,7 0 0-15,0 4 0 16,0 6-2-16,3 5 0 16,4 6-1-16,-3 12 1 15,-8 1-1-15,-5 15 1 16,-3 18-4-16,-6 11 1 16,-8 10-3-16,-11 12 1 15,-11 9-1-15,-7 11 1 16,-7 20-1-16,-8 10 0 15,-8 11-1-15,-7 12 0 16,-6 7-2-16,-14 14 1 16,-11 12-1-16,-16 13 1 15,-11 15-1-15,-16 12 0 16,-16 11-1-16,-16 8 1 16,-13 9-2-16,-13 6 0 0,-9 5-5 15,-12 13 0-15,-13 8-5 16,-17 7 0-16,-7 11-3 15,-11 6 1-15,-12 4 0 16,-14 2 1-16,-11 0 0 16,-14-3 1-16,-2 7 1 15,-7-5 0-15,-14-1 1 16,-7 2 0-16,-12 3 3 16,-11 0 0-16,-17 0 2 15,-4 7 1-15,-6-1 1 16,-4 1 1-16,-15-11-1 0,-9 4 1 15,-8-5 0-15,-9 5 0 16,-6 4 0-16,-12 1 0 16,4 2 1-16,-4 2 0 15,-3 3 0-15,-9-3 1 16,-2 0 0-16,-7 0 0 16,0 1 0-16,-9-1 0 15,-2 3 0-15,-10 2 0 16,2 2 0-16,-1 0 0 15,-3 4 0-15,-5 5 1 16,0-4 0-16,-8 3 0 16,3 0 0-16,1 6 1 15,-1 3 0-15,3 3 0 16,1 11 0-16,-4 2 0 16,-13-4 0-16,5 5 0 15,6-1-1-15,5 4 1 0,4 1-1 16,1 0 1-16,2-9-2 15,-9-7 1-15,-3-1-1 16,5-8 0-16,9-1 0 16,10 2 0-16,6 3 0 15,1 14 0-15,-3 22 0 16,7 21 0-16,7 26-3 16,7 24 0-16,7 18-15 0,34 31 0 15,21 25-20-15,54 6 0 16,-380 203 38-16</inkml:trace>
  <inkml:trace contextRef="#ctx0" brushRef="#br0" timeOffset="23857.33">13642 7313 1209 0,'23'0'0'15,"49"0"35"-15,27 4 1 16,23 4 32-16,13 1 1 16,19 0-18-16,8-4 1 15,8-5-20-15,13-2 0 16,11-8-8-16,14-1 0 15,14-1 1-15,17 4 1 16,15 1-1-16,15 3 0 16,8 3-3-16,11 1 1 15,-2 0 2-15,10 0 0 16,20 0-5-16,6 0 0 16,7-7-2-16,22-2 1 15,17-3 5-15,11-4 1 0,20-3 5 16,10-3 0-16,23-4 1 15,1-2 1-15,2-1-3 16,8-4 1-16,5-2 3 16,9-1 0-16,-4 8 3 15,-8 6 0-15,-10 3-2 16,-4 8 1-16,-10 4-1 16,-17 7 0-16,-9 0-1 15,-14 0 0-15,-23 4 5 16,-29-2 1-16,-17 8-3 15,-35-1 1-15,-34-4-5 0,-28 2 0 16,-19 5-6-16,-28-2 0 16,-31-3-12-16,-26-2 0 15,-19 2-7-15,-21-5 0 16,-18 1-7-16,-18 1 0 16,-19-1-6-16,-29-11 1 15,13 8-2076-15</inkml:trace>
  <inkml:trace contextRef="#ctx0" brushRef="#br0" timeOffset="25143.5">3971 8106 1153 0,'17'0'0'0,"24"-5"29"15,10 1 1-15,16 4 34 16,14 2 1-16,20 0-19 0,10-2 1 16,10-4-22-1,10-4 0-15,15 4-10 0,11-3 1 16,11-3-2-16,21-2 0 16,13 3-2-16,7-3 1 15,18-4-2-15,20-1 0 16,11 5-1-16,8 0 0 15,4 0-1-15,1-6 1 16,10 3-2-16,6-2 0 16,17-2-1-16,12 5 1 15,1-5 1-15,8 1 0 16,-6 1 0-16,18 0 0 16,5 1 4-16,4-1 1 15,3 1 1-15,-2 4 0 16,1 4 3-16,-1 8 0 15,6 3 2-15,-11 7 0 16,-3 2-1-16,5 4 1 0,5 5 0 16,1 0 1-16,-10-6-2 15,16 2 1-15,15-1-4 16,-1-2 1-16,-1 1-5 16,3-6 0-16,2-4 2 15,5 2 0-15,9 5-3 16,0-3 0-16,-1 3 1 15,1-3 0-15,5 3 2 16,13-3 1-16,5-6 2 0,3-3 0 16,2 0 0-16,4-3 1 15,-2-1-1-15,-5 2 1 16,-2 8-1-16,-14-6 0 16,-13 0-1-16,-11 0 1 15,-15 3 4-15,-16-3 0 16,-19 5 3-16,-24 2 1 15,-20 5 8-15,-23-3 0 16,-18-6 0-16,-25-3 1 16,-26-1-3-16,-21-5 0 15,-21-2-3-15,-27-1 1 16,-21 0-5-16,-23-1 0 16,-14-4-5-16,-16-1 0 15,-19 6-13-15,-7-3 0 16,-4 0-6-16,2-6 1 15,-16 18-2042-15</inkml:trace>
  <inkml:trace contextRef="#ctx0" brushRef="#br0" timeOffset="47032.34">18177 2874 1276 0,'0'0'0'0,"-25"-29"30"15,-5 3 1-15,-14-7 35 16,-9-3 0-16,-5-9 0 0,-6-2 1 15,-3-1-17-15,-12 6 1 16,-9 4-27-16,-9 2 0 16,-11 6-12-16,-12 6 1 15,-14-4 2-15,-7 8 1 16,-21 2 1-16,-13 3 0 16,-12 1 2-16,-16-2 0 15,-3-1 0-15,-13 0 0 16,-1-2-3-16,-9-2 0 15,-6-3-2-15,-1-2 0 16,-8-4-4-16,1-1 1 16,-1-3-2-16,-1 4 1 15,-7-3 0-15,-6 0 1 16,6 0-4-16,-9 1 0 16,2 2 1-16,-6 6 1 15,2 3-1-15,1 0 0 16,-5 1-1-16,-8 1 0 0,-5 1-2 15,-4 1 1-15,3 1-3 16,-1-1 1-16,1-2-1 16,6 2 0-16,-2 1 0 15,-3-1 0-15,-4 0-1 16,-5-4 0-16,5 0-1 16,5 0 0-16,7 6 0 15,10-1 0-15,4 4-1 16,2 7 1-16,-1 0 0 15,3 1 0-15,-2 1 0 16,5-1 0-16,-4 3 0 0,-5-3 0 16,-6 8 0-16,0 1 0 15,-4 7 0-15,9 3 0 16,7 6 0-16,5 2 0 16,-7 4 0-16,8 3 0 15,4 10 0-15,13 6 1 16,5 8-2-16,4 7 1 15,14-3-1-15,7 5 1 16,19 6-1-16,20 5 1 16,26 6-1-16,14-6 0 15,4-1 0-15,23 1 0 16,16 4-2-16,15 2 1 16,9 6-7-16,11 4 1 15,21-6-7-15,15 5 0 16,20 3-12-16,16 0 1 15,13-7-31-15,17 1 1 16,-58-86-1408-16</inkml:trace>
  <inkml:trace contextRef="#ctx0" brushRef="#br0" timeOffset="47612.13">3713 4268 705 0,'78'12'0'0,"128"14"0"15,43 7 0-15,8-1 6 16,20 1 0-16,16 4 10 0,9-8 0 16,-1-3 7-16,11-7 0 15,1-10 2-15,20-1 1 16,7 1 0-16,3-6 0 16,-1-15 7-16,2 0 1 15,0 0 19-15,16-2 0 16,15 2 2-16,-6-3 1 15,-6-10-6-15,6 1 0 16,10 2-11-16,6-6 1 16,-1-1-7-16,-1 1 0 15,-4-2-7-15,6 1 1 16,8-4-2-16,4 0 0 16,-5-3-1-16,-13 1 0 15,-18-6-5-15,-8-4 1 16,-5-5-2-16,-10-4 0 15,-11 0-5-15,-13-3 1 16,-11 0 5-16,-23-2 0 16,-27-10 4-16,-19 0 0 0,-26 1 1 15,-29 3 0-15,-29 2-2 16,-27 3 1-16,-24 1 5 16,-25-2 0-16,-28-3 7 15,-25-5 0-15,-30-5 2 16,-28-4 1-16,-35-12-10 15,-24-5 0-15,-25-9-9 16,-33 0 1-16,-31-7-12 16,-37 4 1-16,-29 3-7 0,-26 14 1 15,-33 16-2-15,-32 20 0 16,-27 21-1-16,-35 28 1 16,-26 26-4-16,3-1 1 15,427-20-1628-15</inkml:trace>
</inkml:ink>
</file>

<file path=ppt/ink/ink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6:38:30.521"/>
    </inkml:context>
    <inkml:brush xml:id="br0">
      <inkml:brushProperty name="width" value="0.05292" units="cm"/>
      <inkml:brushProperty name="height" value="0.05292" units="cm"/>
      <inkml:brushProperty name="color" value="#FF0000"/>
    </inkml:brush>
  </inkml:definitions>
  <inkml:trace contextRef="#ctx0" brushRef="#br0">14626 7149 1276 0,'16'3'0'0,"32"6"42"16,19 3 1-16,19 9 30 16,1-4 0-16,-1-1-12 15,2-4 1-15,13-3-17 16,8-1 1-16,9-8-21 15,11 4 1-15,7-1-8 16,19 6 0-16,16-4-6 16,13 2 1-16,6 2 2 0,13-6 1 15,12 4 2-15,9 0 0 16,11 0 2-16,8 1 0 16,9-4-1-16,17-2 1 15,4 1-2-15,11 1 1 16,9 1 1-16,10 0 0 15,18 4-1-15,0-2 0 16,-9-4 1-16,11-3 0 16,23 0-1-16,0-3 1 15,-2-13-2-15,3 2 1 16,1-5-4-16,-5 0 1 16,0-3-3-16,-10-3 1 15,-5 5-3-15,-16-6 1 16,-17-9-2-16,-23-1 1 15,-20-1 2-15,-26 1 1 16,-25 1-4-16,-39 2 1 16,-42-5 0-16,-28 2 1 15,-25 3 1-15,-23-5 0 0,-23-2-2 16,-25-6 1-16,-24-8-1 16,-23 2 0-16,-23-3-1 15,-27 3 0-15,-26 5-1 16,-19-1 1-16,-29-3-4 15,-35 3 1-15,-28-6-4 16,-32 4 0-16,-14 5-2 16,-24 4 1-16,-17-4-1 15,-17 6 0-15,-16 7-1 16,-12-1 1-16,-8 3-1 16,-15 6 1-16,-6 5-1 0,-3 9 0 15,-4 10 0-15,-24 1 0 16,-13 8 0-16,-1 10 0 15,-10 5-1-15,-15 11 1 16,-4 5-1-16,6 5 1 16,7 19-1-16,22 5 0 15,24 0 0-15,29 6 0 16,38-1-1-16,36 6 0 16,39 3-1-16,33-5 1 15,36-13 0-15,37-8 1 16,48-8-1-16,40-11 0 15,38-12-2-15,36 3 1 16,36 11-2-16,37-4 1 0,38-3-2 16,38-7 1-1,54-1 0-15,66-1 0 0,50-7 1 16,47 0 0-16,35 8 0 16,16 2 1-16,14 4 0 15,-2 6 0-15,12 11-8 16,-10 2 0-16,-427-50-1802 15</inkml:trace>
  <inkml:trace contextRef="#ctx0" brushRef="#br0" timeOffset="29104.41">20032 8741 1108 0,'0'0'0'16,"22"-19"18"-16,1 5 0 15,10-5 18-15,8 2 0 16,6 1-2-16,1 2 1 0,1 2-3 16,1-3 0-16,-3 1-18 15,8 3 0-15,10 6 3 16,15 2 1-16,11 3 1 15,13 2 0-15,9-2-1 16,13 0 0-16,13 0 7 16,9 1 0-16,21 4 0 15,17 1 0-15,9-5 3 16,10-1 0-16,7 0 4 0,8-1 0 16,11-5 3-16,14 1 1 15,4 0-4-15,14-4 0 16,3-6 0-16,13 3 0 15,8 0 8-15,5 3 1 16,0 2 3-16,1 2 0 16,14 0-1-16,0 1 0 15,3 1-7-15,4 3 0 16,7 3-8-16,-1-3 1 16,-8 4 2-16,0-4 1 15,-3 1-4-15,-8 1 1 16,-6 0 3-16,-16-2 1 15,-17 0-6-15,-22 0 1 16,-12 0-2-16,-27 3 0 16,-30-3-1-16,-23 0 0 15,-24-8-5-15,-20 1 0 16,-18 3-2-16,-10 3 1 0,-14-3-8 16,-15-1 1-16,-15 3-11 15,-19 6 1-15,-13-4-2053 16</inkml:trace>
  <inkml:trace contextRef="#ctx0" brushRef="#br0" timeOffset="32048.23">2489 9454 1187 0,'0'0'0'0,"17"-7"31"16,3 0 1-16,12 2 31 15,3 2 1-15,5 1-15 0,1 0 1 16,0 0-16-16,-1 2 0 15,1 4-11-15,-4 1 0 16,3-2-5-16,1-3 0 16,8 0-4-16,10 2 1 15,13 2-1-15,0 1 1 16,2 0-3-16,2 0 1 16,0-5-2-16,5 4 1 15,9 1 0-15,2 2 1 16,-8-2-2-16,3 0 0 15,8-1-2-15,4-1 0 16,5 1-1-16,0 1 1 16,4-5-1-16,1 0 0 15,-1 0-1-15,10 0 0 16,3 0 9-16,1-4 1 16,-9 3 5-16,5 1 1 0,9 5 1 15,-2-3 1-15,-6 1 0 16,1 4 1-16,7-2-4 15,-4 4 1-15,-6-2-5 16,-1 1 0-16,11-1-3 16,-5 2 0-16,-9 0-2 15,1-1 0-15,6 4-2 16,-2 0 0-16,-1-1 5 16,-3-1 0-16,6-1-2 15,-2-2 0-15,-5 3-1 16,0-1 0-16,0-2-1 15,0-4 0-15,-4 6-2 0,3-7 1 16,6-1-1-16,-5-1 0 16,-4 0 1-16,2 0 0 15,4-3-1-15,1 3 1 16,-3-4 0-16,0 1 1 16,2-2-3-16,1 0 1 15,0 1-1-15,-6 1 0 16,3-1 1-16,-2 1 0 15,-2-3 0-15,1 1 0 16,1 2 1-16,-2-2 0 16,0 1-1-16,4-1 1 15,4-2 1-15,-1-2 0 16,6 1 1-16,0-1 0 16,-3 2 0-16,1-1 1 0,7 1-2 15,-3 1 1 1,-4-6 0-16,-2 5 1 15,13 6-2-15,-4-5 0 0,-11 3 1 16,2 0 0-16,9 6 0 16,-2-3 1-16,-6 0 0 15,2-3 0-15,3 6-1 16,1 0 0-16,-3 3-3 16,-6-6 0-16,2 3-1 15,0 2 1-15,-5-1-3 16,0-3 1-16,4 3-1 15,-4 1 0-15,-6 0-1 0,2 2 0 16,4 0 0-16,-5 2 0 16,-4-1 0-16,0 1 1 15,2-2-2-15,0 2 1 16,-11-1-2-16,0 3 1 16,15-1-1-16,-5-3 0 15,-4-3-1-15,-4-3 0 16,5 3-1-16,6-1 1 15,-4 1 0-15,0-3 0 16,5-2 1-16,-1-1 0 16,0 2-2-16,-1 2 1 15,3 3 1-15,2-5 0 16,-4 3 0-16,1-1 1 16,1-4 0-16,-1-1 1 15,2 3 0-15,2-5 0 16,0-1-1-16,3 0 0 15,3-1 0-15,-5 0 1 0,15-2-2 16,-2 0 0-16,-5 4 1 16,-1-3 0-16,15 4 0 15,-5-3 1-15,-4 2 0 16,0-2 0-16,7 0 0 16,2 0 1-16,-4 0-2 15,-1 0 1-15,1 0-2 16,7 0 0-16,8 2-1 0,-5-3 0 15,1-1-1-15,2-3 0 16,1 2-1-16,1-1 1 16,-3 1 0-16,1-1 0 15,-4-1-1-15,0 0 1 16,7 3 0-16,1-1 0 16,-1 0 0-16,-4-6 0 15,3 2 0-15,1 4 1 16,0 5-1-16,0-4 1 15,-3-1-1-15,-4 3 1 16,4 0 0-16,3 2 0 16,-4 3-1-16,1 2 1 15,0 2 0-15,-2-2 0 16,-2-4 0-16,0-3 0 16,7 4-1-16,0 1 1 15,-5 2-1-15,2 0 1 16,-1 0-1-16,5 0 0 15,2 5 1-15,3 2 1 0,-1-5 0 16,-3 0 0-16,-2-2 1 16,2 5 0-16,4 3 0 15,-3 1 1-15,-1-5-1 16,-2-1 0-16,-1-1-1 16,-3 5 1-16,6-2-1 15,0 2 1-15,-3-11 0 16,-4 1 0-16,-2 6 0 15,0 1 1-15,-2-4-1 16,-3-4 0-16,-5-1 2 0,-6 2 1 16,-12-1 0-16,-4 1 0 15,-5 1 0-15,-7-1 1 16,-5 6-1-16,-9-3 1 16,-9 0-2-16,-7-7 0 15,-5 2 0-15,-15-4 0 16,-12 2 0-16,-8 2 0 15,-6 2-1-15,-5-6 0 16,-4-8-5-16,-8-6 1 16,-15-11-2-16,-5-8 0 15,16 42-2529-15</inkml:trace>
  <inkml:trace contextRef="#ctx0" brushRef="#br0" timeOffset="34083.08">2958 10790 1254 0,'19'-5'0'0,"27"-9"35"0,25-2 0 15,15 1 34 1,4 1 1-16,5-2-14 0,1-1 1 16,15-7-32-16,-2 0 1 15,-5-2-10-15,4 1 0 16,7 6 0-16,1 9 0 15,-3 5-6-15,5 0 1 16,13-1 0-16,3 3 0 16,10 0 1-16,3 1 0 15,1-2-1-15,11 3 0 16,12-3 5-16,5 4 0 16,8 0-4-16,6 2 1 15,9-4-5-15,4 2 1 16,4-3 2-16,-3 3 0 15,-1 0 4-15,2 3 1 16,5-3 2-16,3 5 1 16,9 2 4-16,4 2 0 15,3-6 1-15,9 1 0 0,11 1 0 16,3-1 1-16,6-8 10 16,-4-1 0-16,3 3 0 15,1 0 0-15,8-1-1 16,9 3 1-16,4 3-2 15,2 6 1-15,-6 0-4 16,5 5 0-16,-5 5-7 16,1 1 0-16,-5-4-3 15,-3-2 0-15,-1-2-4 16,3 0 1-16,5 2-1 0,0-2 0 16,0-3-3-16,-3-4 1 15,-11-3 8-15,-4-2 1 16,-8-2 3-16,-6-3 0 15,-12-2 0-15,-7 0 1 16,-10 0-1-16,-24 2 0 16,-8-1-1-16,-18 3 1 15,-19 0-4-15,-8 1 1 16,-8 2-3-16,-18 2 0 16,-21-4-2-16,-3 0 1 15,-4 4-1-15,-11 3 0 16,-12 2 1-16,-14-2 1 15,-16-5-2-15,-14 0 1 16,-6 0-1-16,-3 0 0 16,0 0-1-16,-7 0 0 0,7-5-4 15,-8-2 0-15,-3-2-6 16,13-24 0-16,-9 33-2406 16</inkml:trace>
  <inkml:trace contextRef="#ctx0" brushRef="#br0" timeOffset="36681.4">27741 13012 1366 0,'0'0'0'0,"-20"-31"48"15,-8 3 1-15,-16 4 40 16,-12 0 1-16,-13 0-21 16,-7-2 0-16,-9-7-31 15,-8-2 0-15,-10 0-20 16,-11 6 0-16,-15 1-4 0,-14 4 0 15,-21 2-3-15,-19 3 1 16,-20 3-2-16,-14 4 0 16,-21 5-2-16,-13 9 0 15,-12 10-2-15,-17 9 1 16,-20 6-1-16,-26 15 1 16,-16 8 4-16,-18 12 0 15,-5 9 3-15,5 2 1 16,0 3 0-16,14 4 1 15,15 5 0-15,24-8 1 16,19-2-1-16,27-1 1 16,25 2-3-16,33 1 0 15,32-1-1-15,33-4 0 16,31-2-4-16,34-8 1 16,31-2-6-16,31-1 0 0,33-2-3 15,34-3 0-15,43-2-1 16,30-9 0-16,33-6-1 15,46-3 1-15,34-3-3 16,40 0 1-16,28 2-3 16,32 2 0-16,27 5-1 15,21 3 0-15,17 9 3 16,8-2 1-16,1-7 1 16,13-11 1-16,-2-20 0 15,7-16 1-15,14-15 2 16,-6-12 1-16,-1-12 7 15,-31-9 1-15,-29-12 6 0,-29-5 1 16,-39-9 5-16,-35-12 1 16,-43-11 0-16,-45-6 1 15,-47 1-1-15,-46-4 1 16,-42-10 1-16,-52-3 1 16,-48-3-2-16,-72-2 1 15,-86 0-2-15,-100 0 1 16,-105 9-10-16,-101 18 1 15,-91 23-11-15,-95 49 0 16,-81 50-5-16,-74 58 1 16,-73 63-2-16,-61 47 0 15,984-189-1971-15</inkml:trace>
  <inkml:trace contextRef="#ctx0" brushRef="#br0" timeOffset="53516.02">11054 14161 1523 0,'0'0'0'16,"-44"-29"75"-16,-7 3 0 16,-11 0 46-16,-15 7 0 15,-17 7-43-15,-6 8 1 16,-13 6-38-16,-7 3 0 15,-9 4-17-15,-9 3 0 16,-17 10-5-16,-16 13 1 16,-11 8-2-16,-1 11 0 15,7 3-3-15,12 4 0 16,10 1-2-16,20 2 0 16,19 2-2-16,8 3 1 15,17 2-6-15,23 3 1 16,25 8-2-16,20 6 0 0,22 0-3 15,32-5 1-15,35 0-1 16,23-7 0-16,23-3-2 16,26-5 1-16,29-6 0 15,26-8 0-15,14-13 0 16,18-15 1-16,5-19 0 16,7-17 0-16,-2-16 1 15,-5-16 1-15,-5-17 4 16,-11-12 0-16,-15-8 6 15,-15-15 1-15,-19-13 5 16,-22-9 1-16,-31-7-1 0,-28-10 1 16,-30-11 3-16,-32 4 1 15,-32 14-1-15,-32 6 1 16,-43 11 2-16,-43 18 0 16,-46 25-1-16,-62 26 1 15,-63 33-4-15,-53 35 0 16,-42 44-9-16,-22 39 1 15,-14 35-12-15,31 15 0 16,398-161-2117-16</inkml:trace>
  <inkml:trace contextRef="#ctx0" brushRef="#br0" timeOffset="61386.24">31889 15381 1870 0,'0'0'0'15,"0"0"69"-15,0 0 1 16,0 0 41-16,-7-24 1 15,-10 10-41-15,-5-1 0 16,-2-1-33-16,-1-3 0 16,0 0-21-16,-3-5 1 15,-5 5-10-15,-8 3 1 16,-7 2 11-16,-8 0 0 16,-7 1 6-16,-6-1 0 15,-5 2 6-15,-7 3 1 16,-6 4-2-16,-5-4 1 15,-6-3 5-15,1-4 1 0,-2 4-3 16,-2-2 1-16,-5-5-5 16,1-1 1-16,2 2-3 15,-4 3 0-15,-10-1-5 16,-6 4 0-16,-4 3-5 16,-4 4 0-16,-5 5-1 15,-1 7 0-15,-2 7-2 16,-1 7 1-16,3 3-5 15,-1 2 1-15,-3 3-2 16,5 3 0-16,13 2-3 16,8 4 1-16,11 0-2 0,9 2 0 15,8 2-2-15,10 1 1 16,6 7-1-16,9 4 1 16,11-1-3-16,11 1 1 15,10-2-1-15,10 2 0 16,11 4 0-16,11 6 1 15,10 6-1-15,11 1 0 16,13 3-1-16,8-1 1 16,7-6-2-16,11 2 1 15,8 2 0-15,11-1 0 16,13-8 0-16,5-3 1 16,6-6 0-16,14-2 0 15,13-6 0-15,13 0 0 16,17 1 0-16,9-2 0 15,-2-10 2-15,6-6 1 16,10-2 2-16,0-4 1 0,2-3 5 16,-2-5 1-16,-1-7 3 15,-6-3 1-15,-5-4-1 16,-11-7 1-16,-8-7 1 16,-11-4 1-16,-4-1-2 15,-9-5 1-15,-13-5-2 16,-8-8 1-16,-8-2-4 15,-8-5 1-15,-6-2-1 16,-4-6 1-16,-8-5-3 16,-8-2 1-16,-10-5-2 0,-9-2 0 15,-10-1-1-15,-9-1 0 16,-10-1-1-16,-8 0 0 16,-8-1-2-16,-12 1 0 15,-14-4-2-15,-12 3 1 16,-13 0-1-16,-12 1 1 15,-10 0-2-15,-6 0 0 16,-10 3-1-16,-6 0 1 16,-7 4-2-16,-5 1 1 15,-9 6 0-15,-2 1 0 16,1-1-1-16,-8 5 1 16,-5 12 0-16,-5 5 0 15,0 3-1-15,-10 6 1 16,-4 5-1-16,0 9 0 15,5 4 0-15,-1 8 0 16,3 2-1-16,5 3 1 16,5 3 0-16,8 0 0 15,11 1-1-15,6 1 1 0,5 0-2 16,8 0 1-16,1 2-2 16,1 0 0-16,5-2 0 15,1 3 0-15,2 6-2 16,7 0 1-16,7 1-6 15,12-16 0-15,55-6-2858 16</inkml:trace>
</inkml:ink>
</file>

<file path=ppt/ink/ink20.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7:07:16.278"/>
    </inkml:context>
    <inkml:brush xml:id="br0">
      <inkml:brushProperty name="width" value="0.05292" units="cm"/>
      <inkml:brushProperty name="height" value="0.05292" units="cm"/>
      <inkml:brushProperty name="color" value="#FF0000"/>
    </inkml:brush>
  </inkml:definitions>
  <inkml:trace contextRef="#ctx0" brushRef="#br0">2773 580 1264 0,'-27'40'48'16,"-13"39"1"-16,-6 35-10 15,-7 11 1-15,4-9-24 16,-3 12 1 0,0 19 1-16,-8 14 0 0,-7 9-4 15,-2 17 1 1,-2 15-2-16,13 7 0 0,7 11-6 16,7 7 0-16,7 3-1 15,1 17 1-15,-1 18 0 16,2 12 1-16,3 10-2 15,1 11 1-15,-13 15-2 0,6 2 1 16,7 2-2-16,13-6 1 16,9 10 1-16,18-8 0 15,14-3 0-15,16-9 1 16,16-12 0-16,4-12 0 16,5-13 0-16,12-4 0 15,19-6 0-15,13-10 1 16,13-8-1-16,24-1 1 15,26-6-2-15,14-3 1 16,15-4-1-16,8-11 1 16,12-10-2-16,11-13 1 15,9-13-2-15,7-9 1 16,11-14-2-16,10-11 0 16,19-20-1-16,11-7 0 15,23-17 0-15,8-12 1 16,0-11 0-16,19-8 0 0,24-4 4 15,20-6 1-15,19-5 3 16,10-4 1-16,8-10 1 16,3-8 1-16,2-8-1 15,5-2 1-15,2-4 0 16,14-3 0-16,6-6-2 16,-3-3 1-16,1 2 2 15,6-5 0-15,13 0 0 0,-1-5 1 16,1 2-3-1,9-9 1-15,8-7 0 16,22-2 1-16,10 0-1 0,-6-5 1 16,-3-12 0-1,-4-4 0-15,-5-1 0 0,3 0 1 16,1-6-3-16,8 1 1 16,2-2 0-16,-6-6 0 15,-5-4-3-15,-1-6 0 16,-3-7 2-16,4-3 1 15,1-2 0-15,-7-10 0 16,-10-12 0-16,-4-2 1 16,-2 5-2-16,-3 0 1 15,-3-4-2-15,-15 1 0 16,-14-7 1-16,-21-1 0 16,-28-2-2-16,-18-3 1 15,-16-6 0-15,-27-2 1 16,-18-2-2-16,-20-9 1 15,-18-20-1-15,-12-4 0 0,-25-5-3 16,-8-7 1-16,-13-8-2 16,-21-6 0-16,-20 1-2 15,-14-10 1-15,-19 6-1 16,-8 0 1-16,-12-6-1 16,-15 1 1-16,-16-4-1 15,-6-6 0-15,-4-6-3 16,-12 0 1-16,-17-2-2 15,-12 2 0-15,-7 4-1 16,-13-4 0-16,-14-9-3 0,-16 6 1 16,-15 4-5-16,-20 5 0 15,-21 4-4-15,-17 11 1 16,-11 7-3-16,-20 10 1 16,-26 7-2-16,-18 12 1 15,-17 0-2-15,-13 9 1 16,-16 0-6-16,-21 3 1 15,-16 11-7-15,-21 5 1 16,-21 5-2-16,-21 5 1 16,-25 16 2-16,-12 5 0 15,-18 3 0-15,-11 8 1 16,-13 4 4-16,-24 3 0 16,-12 1-1-16,-17 1 1 15,-13 12 2-15,-7-8 1 16,-18 0 2-16,-3 0 0 15,-4 1 3-15,-6 2 0 16,-14 1 1-16,-18-9 1 0,-11-3 0 16,-5 4 0-16,-4 1 3 15,-12 5 0-15,-20 0 0 16,-19 2 0-16,0-9 1 16,-18 9 0-16,-24 8 1 15,-29 5 0-15,-17 8-1 16,-14 8 1-16,-15 4 1 15,-29 1 0-15,-8 5 0 16,-12 3 1-16,-12-1-1 16,-5-3 1-16,8-4-2 0,-8 14 1 15,-1 11-1-15,-31 11 0 16,-13 13 0-16,3 24 0 16,9 26-1-16,3 36 1 15,7 37-3-15,17 46 0 16,18 53-3-16,24 30 1 15,722-273-1390-15</inkml:trace>
</inkml:ink>
</file>

<file path=ppt/ink/ink2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7:07:31.888"/>
    </inkml:context>
    <inkml:brush xml:id="br0">
      <inkml:brushProperty name="width" value="0.05292" units="cm"/>
      <inkml:brushProperty name="height" value="0.05292" units="cm"/>
      <inkml:brushProperty name="color" value="#FF0000"/>
    </inkml:brush>
  </inkml:definitions>
  <inkml:trace contextRef="#ctx0" brushRef="#br0">4142 732 1161 0,'-87'12'44'0,"-20"0"1"15,-15 6-5-15,-12 2 1 16,-7 1-5-16,-9-2 0 16,-7-14 9-16,7 4 0 15,14 3-14-15,6 0 1 16,-1-8-8-16,9 4 0 0,13 10-8 15,7 1 1-15,-8-7 0 16,6 5 0-16,23 9-1 16,5 10 1-16,2 1-3 15,7 8 0-15,9 8-1 16,8 15 0-16,15 22-2 16,11 14 1-16,6 15-5 15,6 18 1-15,1 27-2 16,2 33 0-16,0 27-3 0,-3 35 1 15,-6 32-2-15,-6 31 1 16,-15 15-2-16,-7 15 1 16,-9 23-1-16,-6 20 0 15,-3 6-1-15,1 20 1 16,8 1-1-16,5 11 1 16,5 1-1-16,-1 14 1 15,-7 2-1-15,-7 9 1 16,-11 15-1-16,3 24 1 15,0 9-1-15,10 4 1 16,12 3-1-16,2-7 1 16,-2-3 0-16,6-20 0 15,-1-30 0-15,4-13 0 16,7-19 0-16,7-13 1 16,6-22 0-16,3-22 1 15,5-15 1-15,-2-21 0 0,11-18 2 16,0-25 1-16,0-25 1 15,0-26 1-15,5-22 2 16,4-24 0-16,0-16 3 16,0-22 0-16,9-30-1 15,-3-24 1-15,7-20-2 16,4-13 1-16,2-17-2 16,8-9 0-16,9-8-3 15,14-6 1-15,4-3-2 16,-5-13 0-16,-58-8-1535 15</inkml:trace>
  <inkml:trace contextRef="#ctx0" brushRef="#br0" timeOffset="1303.92">25405 1436 1086 0,'0'0'0'0,"-28"-48"29"16,5 6 0-16,5 6 36 16,10 7 0-16,8 11-8 15,14-1 0-15,21-1-27 16,20 2 0-16,17 10-14 16,22-1 1-16,20 5-2 15,29 1 0-15,30-2-1 16,40 1 0-16,40 4-2 15,16 4 1-15,19 8 0 16,7-3 1-16,6-4-2 0,-8 2 0 16,-7-2-3-16,-16 4 1 15,-13-1-3-15,-15 8 1 16,-11 8 0-16,-18 5 1 16,-8 8 1-16,-20 9 0 15,-17 17 1-15,-22 9 1 16,-17 11-1-16,-22 13 0 15,-20 18-1-15,-15 23 1 16,-17 24 0-16,-16 24 1 16,-15 35 4-16,-15 27 1 15,-19 33-2-15,-10 39 0 16,-6 36-2-16,-1 36 1 16,6 31 0-16,12 19 0 15,15 25-2-15,15 4 1 16,14 22-2-16,9 6 1 15,6 15-3-15,-5 11 0 16,-9 5-2-16,-12 1 0 0,-8-4 1 16,-3-3 0-16,-3 1 0 15,-3 2 0-15,-5 21 9 16,-7-14 0-16,-11-17 7 16,-9-33 1-16,-7-30 9 15,-8-22 1-15,-8-38 6 16,-12-30 0-16,-10-39 1 15,-13-16 0-15,-9-16-4 16,-17-17 0-16,-17-22-5 0,-16-19 0 16,-14-25-7-16,-25-20 1 15,-22-21-7-15,-12-21 1 16,-9-21-7-16,-16-15 1 16,-21-11-3-16,-9-1 0 15,-14 6-5-15,-2-1 1 16,0-7-2-16,8 0 0 15,6 9-4-15,13-13 1 16,17-20-3-16,2-21 0 16,-3-28 0-16,17-19 0 15,226-5-1983-15</inkml:trace>
</inkml:ink>
</file>

<file path=ppt/ink/ink2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7:07:56.504"/>
    </inkml:context>
    <inkml:brush xml:id="br0">
      <inkml:brushProperty name="width" value="0.05292" units="cm"/>
      <inkml:brushProperty name="height" value="0.05292" units="cm"/>
      <inkml:brushProperty name="color" value="#FF0000"/>
    </inkml:brush>
  </inkml:definitions>
  <inkml:trace contextRef="#ctx0" brushRef="#br0">30757 10989 1579 0,'0'0'0'15,"-34"-22"45"-15,-6 1 0 16,-18 0 46-16,-15-1 1 15,-15-6-34-15,-5-5 1 0,-11-9-35 16,-9-3 1 0,-9 0-11-16,-10-1 1 0,-15-4-7 15,-13 1 1-15,-4 11-4 16,-7 2 0-16,-9 3-1 16,-16 3 0-16,-18 3-1 15,-15 2 0-15,-14 3-1 16,-22 6 0-16,-8 4-1 15,-20 5 0-15,-5 6-1 16,-21-5 1-16,-13 1-1 0,-5 0 0 16,-12 2 0-16,-6-6 0 15,-8-7 0-15,-16 2 1 16,-4 1 0-16,-7-1 0 16,-7 0 2-16,-5-3 1 15,-9 6 1-15,-9 6 0 16,-10 5 2-16,-6 4 1 15,-5 4 0-15,0-1 1 16,0 0-1-16,-10 0 1 16,4-5-1-16,3-2 1 15,-4-2-1-15,-4 2 0 16,3 3-1-16,2-4 0 16,5-8-2-16,-1 4 1 15,4 3 0-15,-6 4 0 16,1 3-1-16,1 4 0 0,-3 3-1 15,3 3 0-15,0 3-2 16,0 1 1-16,6 1-1 16,-4 5 0-16,2 1 0 15,0 5 1-15,3 7-1 16,0 5 0-16,-1 11-1 16,3 5 1-16,0 8-1 15,7 1 0-15,7 4 0 16,4 4 0-16,2 16-1 15,1 12 0-15,-2 12 0 16,-1 12 0-16,10 21 0 16,13 8 0-16,23 9 0 15,4 9 0-15,14 3 0 0,18 13 0 16,19 8-1-16,20 7 1 16,16 5-1-16,31 2 0 15,31-4 0-15,26-1 0 16,20 1 0-16,23-10 0 15,17-5-1-15,36-5 1 16,32-6-1-16,25-8 0 16,26-11-2-16,24-6 0 15,24-4-4-15,24-7 1 16,21-5-2-16,28-7 1 16,25-12-2-16,25-6 0 15,12-13-6-15,23-9 1 16,20-6-4-16,18-8 1 15,22-1-3-15,13-9 0 0,17-6 3 16,5-4 0 0,0-6 6-16,32-1 1 0,22-4 2 15,13 2 1-15,5-2 1 16,15-1 1-16,9-8 1 16,15 1 0-16,16-2 1 15,17-4 0-15,6-7 0 16,7-4 1-16,20-12 1 15,-2-4 0-15,7-6 1 0,1-3 1 16,12-1-1-16,6-3 1 16,9 1 0-1,13-1 0-15,10-3 0 0,-5-3 0 16,-2-6 0-16,8-1 0 16,14-4 0-16,10 4 0 15,10 2 0-15,14 2 1 16,-3 3 0-16,2-4 0 15,7-7 0-15,-4 4 1 16,0 2 0-16,-5-1 0 16,-5 2 0-16,0-8 0 15,-8-6 0-15,-1-3 1 16,-3-4-1-16,-10 1 1 16,-12-5 0-16,-7-2 0 15,-3-6 1-15,-20-3 1 16,-10-9 1-16,-13-10 1 15,-14-12 3-15,-16-6 1 16,-21-5-1-16,-8-11 1 0,-10-10 1 16,-12-13 0-1,-15-9 1-15,-22-11 1 0,-9-9 0 16,-25-20 0-16,-25-16 0 16,-31-13 1-16,-28-14-2 15,-22-12 1-15,-27-4-2 16,-32-20 0-16,-31-25-3 15,-36-11 1-15,-41-6-2 16,-40-7 1-16,-43-7-2 16,-54 0 0-16,-61 4-3 15,-65 10 1-15,-82 7-5 0,-101 16 0 16,-110 22-6-16,-103 28 1 16,-98 32-13-16,-98 44 1 15,804 147-1663-15</inkml:trace>
  <inkml:trace contextRef="#ctx0" brushRef="#br0" timeOffset="4254.68">6946 13260 1041 0,'0'0'0'0,"0"0"15"15,18-11 1-15,-4 6 24 16,7 2 0-16,2 4 10 16,5 1 0-16,-1 0-18 15,8-2 1-15,6 1-10 16,6-1 1-16,6-1-6 16,2-1 1-16,-2-1-5 0,7 1 1 15,8-2 1 1,8-3 1-16,9 4 8 0,-7 1 1 15,-10-5-5 1,3 2 0-16,5 5 8 0,7 4 1 16,3-4 4-16,-1 0 0 15,-13 0 6-15,4 0 0 16,12 0-2-16,0 0 0 16,-1 0-2-16,-3 0 0 15,-4-4-8-15,8 1 1 16,7-1-3-16,4 2 1 15,-9-3-7-15,7 2 1 16,11-1-3-16,1 3 1 16,-7-1-6-16,2 0 1 15,9 2-3-15,-5-2 1 16,-2-5-2-16,1 1 1 16,6 2 0-16,-2 1 1 0,-1-3-2 15,3 1 1-15,8 2 2 16,-3 3 1-16,-5-4 2 15,4 3 1-15,10-3 0 16,-4 1 0-16,-3-1 0 16,2 1 0-16,10 1-3 15,2-5 1-15,-2 0-2 16,-1 0 0-16,0 0 0 16,8 2 1-16,7-4-1 15,2 3 1-15,-12 0-2 16,4-2 1-16,-1 3 0 0,2-1 1 15,4 5-2-15,-2-5 0 16,-6 3 1-16,6 1 0 16,2 2-1-16,-1 2 0 15,-4-4-1-15,4 0 0 16,1 2-1-16,-4 0 0 16,7 6-2-16,-3 1 0 15,-6-6-2-15,-6 1 1 16,6 2-2-16,0 1 1 15,-3 3-2-15,0-2 0 16,-2-6-1-16,3 0 1 16,5 3 0-16,-5 0 0 15,-1 1-1-15,0 1 1 16,0-3-1-16,-1 1 0 16,8-1 0-16,-5-2 1 0,-4 0 0 15,0 0 0 1,7 0 0-16,0 0 1 0,-5 0 0 15,2 0 1-15,-1 0-2 16,6 0 1-16,2 0-1 16,-1-2 0-16,-4-3 0 15,-1-2 1-15,4 7-1 16,3-2 0-16,4-1-1 16,-9 1 1-16,1 2-1 15,-1 2 0-15,3 0-1 16,6-1 1-16,7-2-1 0,-2-4 0 15,-6-1 0 1,4-1 1-16,9 7-1 0,6-1 1 16,-6-3-1-16,6-1 0 15,-2 2 0-15,1-3 1 16,2 3-1-16,6-1 1 16,1-4 0-16,4 3 0 15,4 3 0-15,-1 0 0 16,6-1-1-16,0-1 1 15,1 1 1-15,8-1 0 16,6 1 1-16,-4-1 0 16,6 1 0-16,2 3 1 15,9 0 0-15,4 0 0 16,-3 2 2-16,5 1 0 16,-1 1 1-16,5-3 1 15,3-1 1-15,-3 2 0 16,-6 3 0-16,-4 0 0 15,0 2 1-15,-4 0 1 0,2 0-2 16,-1 0 1-16,-8-2 0 16,-1-3 1-16,-8-2 0 15,-4 0 0-15,-6 2-1 16,-9 0 0-16,-4-2 1 16,-13-2 0-16,-15-2 0 15,-8-1 1-15,-6 0-2 16,-12 1 1-16,-12-6 0 15,-8 1 1-15,-8 1-2 16,-13 1 0-16,-12 0-1 0,-10 0 0 16,-13 2-1-16,-11 5 1 15,-8-4-2-15,-9 3 1 16,-4-3-5-16,-5 2 1 16,-7 2-5-16,0 0 0 15,0 0-2-15,0 0 1 16,0 0-2455-16</inkml:trace>
  <inkml:trace contextRef="#ctx0" brushRef="#br0" timeOffset="6838.26">3334 14203 1243 0,'0'0'0'0,"23"-9"29"15,7 0 0-15,7-3 29 16,3-2 1-16,6-3-15 16,7 3 1-16,2 2-26 15,-1 2 0-15,1 1-8 0,-2 2 1 16,2 5-3-16,8 1 1 16,10-1-3-16,2 2 0 15,-1 3-1-15,-1 3 0 16,3-6 0-16,1 0 0 15,11-4 1-15,1 4 0 16,1 0 2-16,3-2 0 16,15-1 0-16,-3-2 1 15,0 0-1-15,-3-1 1 16,7 0-1-16,4-1 0 16,-5 5 3-16,1-2 0 15,7-1 1-15,-3 2 1 16,-3 3 2-16,3 1 0 15,3 1 2-15,2-2 1 16,-1 0-1-16,-3 2 1 16,12 0 1-16,-5 1 0 15,1 1-1-15,0 1 1 0,10-3-4 16,-2 3 0-16,-11 2-2 16,2 3 0-16,10 4-2 15,-1 1 0-15,4-2-3 16,-1-7 1-16,-3 1 0 15,1 4 0-15,13 3 1 16,-2-2 1-16,-8-7 2 16,1 0 1-16,7 6 0 15,6-1 1-15,2-3-3 0,-2 0 1 16,-4-4 0-16,5 6 1 16,1-6-2-16,12-1 0 15,5-4 0-15,-8 1 1 16,-2 1-2-16,-3 3 0 15,8 2-1-15,0 0 0 16,6 1-1-16,3-6 0 16,0-4-1-16,2 4 1 15,-2 5-2-15,-4 1 0 16,5-3-1-16,4 0 1 16,0 1-2-16,8 1 0 15,-1 0 0-15,-5 1 1 16,1-1-1-16,-3-2 1 15,-1 1-1-15,1 1 1 16,4 0 0-16,-2 2 0 16,5 2-1-16,3-1 0 0,-1 1-1 15,9-2 0-15,2-2 1 16,-8-3 1-16,-2-1 0 16,-3 3 0-16,8-1 0 15,-3-1 0-15,6-2 3 16,6 0 1-16,-1 2 1 15,0-4 0-15,8-1 1 16,-3-3 1-16,8-2-2 16,8-1 1-16,-3 0-2 15,4-1 1-15,1 0-2 0,-1 1 1 16,1 0-1 0,0 3 0-16,7-1-1 0,2 1 1 15,2 1-1-15,-2 0 0 16,11 0-2-16,1 0 0 15,4-4 1-15,2 0 1 16,3-1-1-16,6 1 1 16,3 2-1-16,2 2 1 15,1 3-2-15,6 1 0 16,4 1 1-16,1-2 1 16,-2-5-1-16,6 0 1 15,7 2-1-15,1 3 1 16,4-1-3-16,5 1 0 15,4 2 1-15,-3-2 0 16,-1-1 4-16,-5-2 1 16,-2-1-2-16,-8 3 0 15,-4 1 3-15,-13 1 1 0,-10-3 0 16,-12 2 0-16,-18-3 3 16,-18 5 0-16,-17 5 2 15,-14 1 0-15,-18-3-1 16,-16 2 1-16,-12 6-1 15,-18-1 1-15,-21-1-2 16,-11-2 1-16,-12-2-5 16,-14 0 0-16,-16 4-10 15,-14-1 1-15,-12 1-6 16,-15 0 1-16,4-9-2378 0</inkml:trace>
  <inkml:trace contextRef="#ctx0" brushRef="#br0" timeOffset="8198.06">4337 15345 1119 0,'30'2'0'0,"48"3"53"0,15 0 0 15,8-2 40-15,15 1 0 16,20 1-29-1,5 0 0-15,8-3-37 0,-1-2 0 16,7-2-9-16,7-3 1 16,13-4-5-16,1 3 0 15,15 2-4-15,-1 1 1 16,2 1-3-16,11 2 0 16,14 0-2-16,9 2 0 15,9-1-1-15,5 1 0 16,10-4-1-16,9-3 0 15,-1 2 0-15,5-3 1 16,3 0-1-16,9-1 1 16,6 3 0-16,-1 1 1 15,4 1 0-15,0 0 0 16,0-1 1-16,5-4 1 0,18-4 6 16,5-1 1-16,9 2 5 15,4-4 1-15,0-3 1 16,13-4 1-16,10 0 1 15,-4 2 0-15,-6 2-5 16,3 1 1-16,13 1-2 16,4 1 1-16,4-5-4 15,0 3 1-15,6 3-1 16,3-3 0-16,13-1 0 16,8-1 0-16,5-1 0 0,-2-1 0 15,-7-3-2-15,14-3 1 16,7 0-4-16,-1 2 1 15,1 7-2-15,2 3 1 16,0 0-1-16,-9 2 0 16,-14 3 10-16,-7 6 1 15,-10 6 12-15,-13 6 1 16,0 1-1-16,-13 6 0 16,-20-2 4-16,-20 5 1 15,-17 3-5-15,-29 2 0 16,-21 4-4-16,-23-5 1 15,-21-3-7-15,-19 3 0 16,-15 1-5-16,-19-1 1 16,-14-8-2-16,-5-13 1 15,-122-2-2042-15</inkml:trace>
</inkml:ink>
</file>

<file path=ppt/ink/ink2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7:10:07.320"/>
    </inkml:context>
    <inkml:brush xml:id="br0">
      <inkml:brushProperty name="width" value="0.05292" units="cm"/>
      <inkml:brushProperty name="height" value="0.05292" units="cm"/>
      <inkml:brushProperty name="color" value="#FF0000"/>
    </inkml:brush>
  </inkml:definitions>
  <inkml:trace contextRef="#ctx0" brushRef="#br0">5357 645 1361 0,'-60'4'82'0,"-42"5"0"0,-31-6-25 15,-1 1 0-15,-2-3-29 16,-5 3 1-16,-7-8-5 16,0 4 0-16,3 0-10 15,4 7 1-15,5 7-6 16,-8 5 0-16,-18 4 0 16,-1 8 1-16,10 7-2 15,5 12 1-15,8 16-2 16,3-4 0-16,-6-5 0 15,11-3 0-15,20 6-1 16,12 3 0-16,1 11-2 0,16 4 0 16,16 2-1-16,14 10 0 15,16 10-1-15,11 11 1 16,3 17-2-16,5 12 1 16,9 21-2-16,1 17 1 15,6 23-1-15,2 22 0 16,0 9 0-16,2 22 0 15,1 16-1-15,2 14 1 16,-1 17 0-16,-4 0 0 16,-4 2-1-16,4-7 1 15,0-10 0-15,7 1 0 16,-5 7 1-16,2 2 0 16,-4 3 1-16,-4 4 1 15,4 0 2-15,-2 5 1 16,-1 7 1-16,3-2 1 15,-4-11 0-15,8-5 1 16,1-4 1-16,8-8 0 0,6-4 0 16,7-13 0-16,6-12-2 15,14-17 0-15,16-13 0 16,10-6 0-16,9-7-1 16,2-9 1-16,12-12-2 15,13-6 1-15,17-5-2 16,16-11 1-16,16-11-2 15,23-8 1-15,12-9-3 16,15-14 1-16,10-14-2 0,17-10 1 16,24-13-1-16,14-6 0 15,12-19 0-15,28-11 0 16,30-10 0-16,16-7 0 16,5-10 0-16,13-7 0 15,26-6-1-15,13-9 1 16,19-5-1-16,12-4 1 15,11-1-1-15,21-3 1 16,10 7 0-16,8 2 0 16,12 0 1-16,9 5 0 15,-9 1 3-15,-4 5 1 16,-3-1 3-16,9-4 1 16,14-6 3-16,3-2 1 15,11 0 1-15,-9 7 0 16,-5 5 1-16,0 2 0 15,5 2-2-15,-3-1 0 16,-4-1 0-16,-12 2 1 16,-14 4-1-16,-4 1 1 0,0 2-4 15,0-8 1-15,-3-11 4 16,-1-6 0-16,3-3 2 16,-8-4 0-16,-7-3 2 15,-7-2 0-15,-15-7-1 16,-10-5 1-16,-10 0-1 15,-11-1 0-15,-5-1-3 16,-8-8 0-16,-17-2-3 16,-5-2 1-16,-2 5-2 15,-14-1 0-15,-17-7-2 0,-18-4 1 16,-11 0-3-16,-17-3 1 16,-23 3-2-16,-15-6 0 15,-13-5-2-15,-8-6 1 16,-6-7-1-16,-13-8 1 15,-7-6-3-15,-9-10 1 16,-16-11-2-16,-6-3 0 16,-10-12-1-16,-15-7 0 15,-17-12-1-15,-10-4 1 16,-14-5-1-16,-12-3 0 16,-16-14-1-16,-20-2 1 15,-14-12-4-15,-12-10 1 16,-14-16-5-16,-9-23 1 15,-7-11-3-15,-9-21 0 16,-10-16-3-16,-2-14 1 16,-2-5-2-16,-6 0 1 0,-4-5-2 15,-8 5 1-15,-5 5 1 16,-9 6 0-16,-8-1 1 16,-11 9 0-16,-13 7 4 15,-12 9 0-15,-10 2 6 16,-18 8 0-16,-18 5 2 15,-21 7 0-15,-14 9 0 16,-16 1 0-16,-17 8 1 16,-17 6 0-16,-13 8 1 15,-18 9 1-15,-18 13 0 0,-12 9 1 16,-14 13-1-16,-8 7 1 16,1 7-2-16,-9 6 1 15,-9 3-1-15,-5 10 1 16,-4 16-2-16,-3 1 1 15,-7 9-1-15,-8 2 1 16,-8 10-2-16,-18 6 1 16,-7 12-1-16,-3 1 0 15,-2 5 0-15,-4 11 0 16,-3 7 0-16,-7 2 0 16,-24 3 0-16,6-2 0 15,7-7 0-15,-1 1 0 16,1 4 0-16,0-4 0 15,-7-5 0-15,0 5 0 16,-7 3 0-16,0-9 0 16,0-2 0-16,0-1 0 0,-3 5-1 15,-3 7 1-15,3 5-1 16,-1 6 1-16,3 3-1 16,-12 2 0-16,-1 2 0 15,-3-2 0-15,-3-3 0 16,-10-8 0-16,-1-8 0 15,-6 6 1-15,-8 2-1 16,0 9 1-16,-8-1 0 16,-5 5 0-16,-10-3 0 15,-13 2 0-15,-24 0 0 0,0 4 0 16,3 1 0 0,-2 11 0-16,-5 13-1 0,-13-1 1 15,-7-11-1-15,2 25 1 16,6 27-1-16,-20 18 1 15,-13 17-1-15,10 31 0 16,9 35 0-16,5 32 0 16,3 29-15-16,5 37 0 15,533-235-1831-15</inkml:trace>
  <inkml:trace contextRef="#ctx0" brushRef="#br0" timeOffset="10824.34">1750 2738 929 0,'0'0'0'16,"35"15"19"-16,-7 3 1 0,2 2 18 15,2 1 1-15,9-5-7 16,-1 1 1-16,6 0-16 16,3 6 1-16,15-2-5 15,5 8 0-15,15 4-5 16,3 8 0-16,3 1-2 15,14 3 0-15,18-7 1 16,13-2 0-16,8-3-1 0,16-9 0 16,12-3-1-16,14-3 0 15,18-10-1-15,11-1 0 16,15-5 9-16,20 1 0 16,12-3 8-16,12-3 1 15,6-2 5-15,10-7 0 16,-5-4 3-16,0-1 0 15,0-1-2-15,2-6 1 16,-2 0 3-16,-7-5 1 16,-4 1-4-16,-15 2 1 15,-15 2 6-15,-12 3 0 16,-18 0-1-16,-11 0 0 16,-21 4-4-16,-18 1 1 15,-15-1-4-15,-7-2 1 16,-16 2 3-16,-14-4 0 15,-17 0 0-15,-13-3 0 16,-12-2-5-16,-8-5 0 0,-11-4-2 16,-10-4 1-16,-8-8 1 15,-9-3 1-15,-5-4-4 16,-10 6 0-16,-11-1-3 16,-6-1 1-16,-10-9-3 15,-4-10 1-15,-4-6-2 16,-4-4 0-16,-8-3-3 15,-4-1 1-15,-4-7-1 16,-13-1 0-16,-16 1-4 16,-14 3 1-16,-11 1-2 0,-15-3 1 15,-22-9-4-15,-15 3 0 16,-4 13-2-16,-5 8 0 16,-11 5-2-16,-12-2 0 15,-18-4-1-15,-9 4 0 16,-14 14-1-16,-12 9 1 15,-12 4-2-15,-8 3 1 16,-8 1-1-16,-16 2 1 16,-9-2-1-16,-7 14 0 15,-16 11 0-15,-18 18 0 16,-24 23-1-16,-15 19 0 16,-26 24-5-16,-22 39 0 15,-37 53-1-15,-18 50 0 16,-11 45-6-16,-20 64 1 15,-1135 730 12-15</inkml:trace>
  <inkml:trace contextRef="#ctx0" brushRef="#br0" timeOffset="38250.11">10918 6145 817 0,'0'0'0'0,"48"9"11"0,5 0 1 16,7-3 28-16,14 0 0 16,12-1 31-16,-3 2 1 15,-3-7-9-15,1 0 0 16,11 1-27-16,3 3 0 16,4-1-13-16,3 1 1 15,2-4-6-15,5-4 0 16,6-1 2-16,5 2 0 15,3-4 10-15,6 5 1 16,2-1 4-16,5 3 1 16,8 3 0-16,11 2 0 15,4-5 1-15,3 0 1 16,4-3-11-16,-2 3 0 16,6 7 4-16,-3 1 0 15,13 1-6-15,2-5 1 16,-6-1-4-16,6 2 1 15,1-5 2-15,-1 0 0 0,0-7-1 16,5 6 1-16,0 4 2 16,10 2 0-16,1-1 2 15,3-1 0-15,2 2-2 16,0-5 1-16,3 0-4 16,6-3 0-16,10 3-3 15,-3 3 1-15,-1-3-3 16,5-5 1-16,2-2-2 15,6 0 0-15,7 7-1 16,4 0 0-16,5-1 4 16,-2-6 1-16,6 1 0 0,-1 6 1 15,8-3 2-15,1 1 1 16,4-1-3-16,7-1 0 16,1-1-2-16,-4 2 0 15,-1-3 3-15,2 3 0 16,4-9 0-16,1 3 0 15,11 2 0-15,-3 2 0 16,4 5-2-16,-1 0 0 16,0 0-4-16,-5 2 0 15,-11-4-1-15,0 2 0 16,0 4-3-16,4 4 0 16,-4 1-2-16,-3-4 1 15,-6-1-2-15,0-4 0 0,-3 0 1 16,-7 3 0-1,-16-1-1-15,-11-1 0 16,-7-1-1-16,-16-1 1 0,-6-4-1 16,-10-4 0-16,-14 0 1 15,-6-3 0-15,-17 0 1 16,-15-4 0-16,-11 3 3 16,-15-3 1-16,-8-1-2 15,-7 1 0-15,-12 1-2 16,-16 4 1-16,-13-1-9 15,-10 5 1-15,-13 4-5 16,-8 4 0-16,-7 8-6 0,-10-4 0 16,-1-5-2331-16</inkml:trace>
  <inkml:trace contextRef="#ctx0" brushRef="#br0" timeOffset="45038.08">17565 8284 1119 0,'0'0'0'16,"0"0"23"-16,0 0 0 16,0 0 25-16,28-3 1 15,6-6 6-15,6-1 1 16,4-2-19-16,6-1 1 15,11-6-17-15,13 6 0 16,16 0-7-16,9 5 1 0,-2 4-3 16,11 4 0-1,17 4 7-15,6 6 1 0,6 9 9 16,6-1 0-16,3 6 3 16,10-3 0-16,4 3-4 15,6-9 0-15,5-6 3 16,-5-7 1-16,-2-13-8 15,0-4 0-15,-4-6 10 16,-10-3 0-16,0-4 6 16,-10-1 0-16,-12-1 0 0,-16-6 1 15,-14 1 0-15,-10-10 0 16,-17-7-7-16,-20-3 1 16,-17-4-2-16,-20-1 1 15,-21-3-5-15,-23-6 1 16,-32-2-5-16,-21-2 0 15,-30 2-6-15,-23 9 1 16,-42 0-11-16,-40 3 0 16,-40 14-5-16,-31 12 0 15,-18 12-3-15,-5 20 0 16,12 20-1-16,21 14 0 16,23 12-1-16,25 12 1 15,37 5-3-15,32 5 1 16,37 6-3-16,29-7 0 15,24-6-3-15,30-6 1 16,29-2-3-16,35-7 0 16,38 0 0-16,35-7 0 0,39 0-4 15,39-7 1-15,45-10-20 16,33 0 0-16,29-4 0 16,1-13 1-16,-281-4-1667 15</inkml:trace>
  <inkml:trace contextRef="#ctx0" brushRef="#br0" timeOffset="51132.88">13746 10665 895 0,'19'-1'0'16,"34"-8"55"-16,20 2 1 15,8-2 39-15,9 3 0 16,-2 0-24-16,5-1 1 15,11 6-29-15,6 1 1 16,-3 5-19-16,10 0 1 16,8-1-6-16,9-1 1 15,5 2-7-15,6 2 1 16,9-7-3-16,6 0 0 16,8 0-3-16,8 4 1 15,13-1 1-15,10-1 1 16,4-2-1-16,10 0 0 15,10-2 1-15,9-5 0 16,7-2-1-16,6 1 1 16,2-3-3-16,7 1 0 0,-6 0 4 15,6-1 1-15,4 1 7 16,8 1 0-16,13 4 2 16,5-5 0-16,5-4 3 15,2-3 1-15,0-1 2 16,9 1 0-16,4 0 1 15,1 3 0-15,7-4-2 16,0 5 1-16,4-1-5 16,14 2 1-16,10-4 1 15,1 4 1-15,-6 2-4 16,2 1 0-16,7 5 0 16,-4 4 0-16,-5-3 0 0,0 0 1 15,-7 6-1-15,-3-3 1 16,-6 0-1-16,-3-3 1 15,0 1 0-15,-9 2 0 16,-11 0-5-16,-5-4 1 16,2-4 5-16,-13-1 0 15,-10-1-1-15,-19 1 1 16,-10 4-3-16,-20-6 1 16,-15 1-3-16,-21 3 1 15,-17 5-2-15,-27 2 0 16,-26-3-3-16,-27 3 0 15,-18 3-6-15,-17-1 0 16,-24 2-5-16,-19-1 0 16,-13 9-5-16,-24-1 0 15,27-11-2063-15</inkml:trace>
  <inkml:trace contextRef="#ctx0" brushRef="#br0" timeOffset="52214.67">3798 11685 1243 0,'0'0'0'15,"60"-16"54"-15,7 6 0 16,24 6 30-16,12 1 1 16,-3-2-19-16,17-1 1 15,13 3-38-15,6-4 1 0,17 2-13 16,15-2 1-16,14-3-8 16,19-1 0-16,12 3 3 15,17-3 1-15,24-4-3 16,17-4 0-16,13-2 2 15,11-3 1-15,1-2 2 16,20 1 1-16,10-1 16 16,-1 6 1-16,-15 4 7 15,-5 2 1-15,-3 2 0 16,-15 5 1-16,-19 4 9 0,-29-1 1 16,-31 3-2-16,-27-5 0 15,-20 3-5-15,-16-1 1 16,-24 1-7-16,-17 1 1 15,-22 1-1-15,-19 1 0 16,-21 0-4-16,-12-2 1 16,-12-2-9-16,-4 3 1 15,-14 1-2-15,5 0 0 16,-5 0-4-16,-10-2 0 16,-6-3-5-16,-9-1 0 15,-7 3-3-15,-1 3 1 16,8 2-11-16,4-2 1 15,2 0-5-15,3-7 1 16,16 7-2165-16</inkml:trace>
</inkml:ink>
</file>

<file path=ppt/ink/ink2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7:11:38.722"/>
    </inkml:context>
    <inkml:brush xml:id="br0">
      <inkml:brushProperty name="width" value="0.05292" units="cm"/>
      <inkml:brushProperty name="height" value="0.05292" units="cm"/>
      <inkml:brushProperty name="color" value="#FF0000"/>
    </inkml:brush>
  </inkml:definitions>
  <inkml:trace contextRef="#ctx0" brushRef="#br0">18071 7563 1119 0,'19'0'0'15,"40"0"21"-15,18 1 0 16,17 1 31-16,12-4 1 16,6-5-2-16,12-6 0 15,10-1-19-15,9-4 1 0,7-4-13 16,7 3 1-16,9 7-9 16,8 3 1-16,10 0 5 15,10 2 0-15,5 6 1 16,13 1 1-16,5 1 1 15,5 1 0-15,9-4 1 16,7-3 1-16,4 2-5 16,13 1 1-16,7 2 8 15,7-2 0-15,12-3 5 16,8-3 0-16,7-1-5 0,17 0 1 16,2 2-2-16,6 2 1 15,9-4-2-15,-5 6 1 16,1 0 12-16,2 6 0 15,7 9 2-15,-8 2 0 16,-12 7 1-16,-4 1 0 16,-4-1-6-16,-14-2 0 15,-4 0-5-15,-9 5 1 16,-8 6-3-16,-20-8 0 16,-10-6-2-16,-18-4 0 15,-21 3-1-15,-22-1 0 16,-17-3-3-16,-17-6 1 15,-20-2-3-15,-20-3 0 16,-18 4-2-16,-15 1 1 16,-16-5-12-16,-17 2 1 15,-20-2-7-15,-21 0 0 16,-20 7-2-16,-15-7 0 16,35 0-1979-16</inkml:trace>
  <inkml:trace contextRef="#ctx0" brushRef="#br0" timeOffset="1785.06">2679 8279 1007 0,'0'0'0'0,"50"5"20"16,-6 2 1-16,2-5 24 15,3 1 1-15,2 6 10 16,7 0 1-16,9-1-18 16,2 3 1-16,7 1-5 15,-4 2 0-15,1 1-5 16,8-3 1-16,9 4-8 16,9 3 0-16,1 0-5 15,4-2 1-15,13-5-5 0,-3 0 1 16,6 1-1-16,7-5 1 15,9-1-2-15,9-2 0 16,-1-5-2-16,5-3 1 16,-5-2 0-16,6-4 1 15,12 6 0-15,1-1 0 16,-10 1 3-16,1 1 0 16,-6 0 2-16,2 2 0 15,12 0-2-15,0 2 0 16,2 0 2-16,-3 1 0 15,-6-3 2-15,4 4 0 16,1-4-1-16,3 5 0 16,4 2-1-16,-5 1 1 15,-3-4-4-15,-2-2 1 16,-5 1-3-16,3 0 1 16,13 6-3-16,-1-4 1 0,1 2-3 15,5-7 0-15,5 0-1 16,-5-7 1-16,3-3-1 15,7 0 0-15,3-1 1 16,4 4 1-16,13-1 1 16,0-3 0-16,9 4 0 15,1-3 0-15,-1 0-1 16,10-1 1-16,-5-1-3 16,3 0 0-16,-8 3-2 15,5 4 1-15,-4 5-1 16,3 2 1-16,-3-2-1 0,2-2 1 15,4-1 0-15,-2 1 0 16,3 2 0-16,6 0 0 16,-4 0-1-16,4 0 0 15,0 0 0-15,7-4 0 16,-6-4 0-16,4 4 1 16,2 6-1-16,-5 5 1 15,-1 5-1-15,6 0 0 16,5-7 0-16,-1 2 0 15,4 2 0-15,-1 0 0 16,4-2 0-16,3-1 1 16,-1 1 0-16,7 2 0 15,-1-2-1-15,2 2 0 16,-2-1 0-16,2 4 0 16,-2 0-1-16,4 1 0 15,2-5 0-15,3 1 1 0,-2 5 1 16,-3-2 0-16,-2-5 0 15,2-2 1-15,-2-3 1 16,-2-1 1-16,5 3-1 16,1-4 1-16,1 3 0 15,-1 3 1-15,-4-3-1 16,-7 0 1-16,-4 4-1 16,-5 4 0-16,-7-3-1 15,-7-4 1-15,-7-1-1 16,-12 4 0-16,-4 5-2 0,-5-1 1 15,-9-3-1-15,-14-2 0 16,-11 1 0-16,-19 1 0 16,-16 1 0-16,-16 3 1 15,-12-3-1-15,-15-2 1 16,-15-2-2-16,-14-5 1 16,-22 0-6-16,-12 0 1 15,-10 0-3-15,-13-12 1 16,2 12-1999-16</inkml:trace>
  <inkml:trace contextRef="#ctx0" brushRef="#br0" timeOffset="3048.16">2671 9461 1444 0,'0'0'0'16,"0"0"37"-16,-6-23 0 15,6 23 29-15,0 0 0 16,0 0-18-16,-5 9 1 0,1 3-30 15,4 0 0-15,-3 9-8 16,10 2 1-16,12 4-6 16,17-2 1-16,9-5-2 15,14 1 0-15,17 0-1 16,12-7 0-16,32-4-1 16,21-5 0-16,18-1-1 15,24-4 0-15,30-5-1 16,13 1 1-16,14-6-1 15,12-1 0-15,9-4-1 0,6-3 1 16,8-1 1-16,2 6 0 16,7 6 14-16,0 3 0 15,5 2 13-15,-10 2 0 16,-8 7 8-16,-18 4 0 16,-8 4-3-16,-30 3 0 15,-16 2-4-15,-26 5 1 16,-28-1-6-16,-11 0 1 15,-4 2 6-15,-24-2 0 16,-21-10 9-16,-16 0 0 16,-8 0-3-16,-18-2 1 15,-19-9 4-15,-9 3 0 16,-7-6-7-16,-8 0 0 16,0 0-5-16,0 0 0 15,-21-16-8-15,-2 2 1 16,-3 2-14-16,6-14 1 15,20 26-2047-15</inkml:trace>
  <inkml:trace contextRef="#ctx0" brushRef="#br0" timeOffset="8016.09">3727 11044 1075 0,'0'0'0'16,"58"0"21"-16,9 4 0 16,23 5 27-16,7 3 0 15,6-2-10-15,6 0 1 0,13-1-20 16,-1-2 1-16,-4-2-10 15,10-1 1-15,9-1-4 16,-1 2 1-16,5-3-3 16,-1 1 1-16,11 4 2 15,0 4 0-15,16 3 0 16,7-4 1-16,3-3 4 16,13-5 1-16,0 1 7 15,5 1 1-15,8-8 3 0,7 1 1 16,2-3-2-1,3 1 0-15,3 2 5 0,5 3 0 16,4-4-1-16,3 4 0 16,6-3-2-16,-1 1 1 15,15 4-4-15,0 1 1 16,3 1-1-16,0-2 0 16,6-1-2-16,-4-1 0 15,3 0-2-15,1-3 1 16,11-4-2-16,7 0 0 15,4 4 11-15,-1-1 0 16,10 1 5-16,-5-3 0 16,5-1-3-16,6 2 1 15,7-5-3-15,4 0 1 16,7-6-6-16,2 2 1 16,-2 0-4-16,4-1 1 15,20-4-5-15,2-2 1 0,-4-3-4 16,3 1 1-16,10 8 3 15,6-3 1-15,5 6 3 16,11 0 1-16,0 2-2 16,1-1 0-16,-3 1-1 15,-1 5 0-15,-9-4-2 16,-3 4 1-16,0 5-3 16,-27 5 0-16,-21 0 3 15,-16 0 1-15,-25 8 5 16,-16 6 1-16,-22 1 0 0,-16 5 0 15,-24-3 0-15,-22 1 0 16,-18-6-1-16,-15 0 1 16,-19 1-1-16,-17-3 0 15,-14-3-1-15,-7 0 1 16,-11-3-3-16,-12 1 0 16,-12 1-2-16,-13-3 0 15,-5-1-2-15,-5-5 1 16,-6 1-6-16,-7 1 1 15,-5-4-2-15,9 2 0 16,-9-2-3-16,0 0 0 16,9 0-3-16,-9 0 0 15,0 0-2-15,5-7 1 16,-1 0-5-16,6-2 1 16,13-6-4-16,2-17 1 15,-25 32-2356-15</inkml:trace>
  <inkml:trace contextRef="#ctx0" brushRef="#br0" timeOffset="39173.44">17452 12090 1366 0,'28'1'0'16,"53"5"48"-16,20-1 1 16,3-2 40-16,5 1 1 0,11 1-25 15,-2-2 0-15,8-3-26 16,4-3 1-16,6-2-7 16,12-4 1-16,6 6-5 15,4-3 1-15,-1 5 3 16,7-1 0-16,0-5-9 15,7 5 1-15,8 2-4 16,6 4 1-16,4 1-3 16,3 4 1-16,11-1-2 15,3 1 0-15,2-2-5 16,9-2 1-16,14-2-4 0,7 1 0 16,6-2-2-1,8-1 0-15,7 6-1 0,1 0 0 16,11-5 4-16,11 3 1 15,8 4 3-15,-3 1 1 16,1 1-4-16,-1 1 1 16,6 0 2-16,5 3 1 15,11 3-1-15,3-3 1 16,0-1 1-16,0 0 1 16,4 2-1-16,-2-1 1 15,0 4 1-15,-5-5 1 16,-8-5-2-16,-1 3 1 15,-3 3-1-15,-8 3 0 16,-16-1-1-16,-12-3 1 16,-21-6-3-16,-12-1 0 15,-20 0-2-15,-23-2 0 16,-15-10-2-16,-24 0 1 0,-23-2-7 16,-19-3 0-16,-21-8-3 15,-17-6 0-15,-21-10-2 16,-16-3 1-16,-29 37-2056 15</inkml:trace>
  <inkml:trace contextRef="#ctx0" brushRef="#br0" timeOffset="41047.78">3348 13227 1175 0,'0'0'0'0,"58"-7"23"0,6 2 1 16,20-6 30-16,6 3 0 15,-3 1-6-15,4 1 1 16,17 5-16-16,-4 1 1 16,4-4-18-16,1 2 1 15,16-3 0-15,-1 2 0 16,1 3 1-16,7 0 1 16,11-4 0-16,7 1 1 15,12-6-3-15,1 1 0 16,4-5 4-16,4 1 0 15,6 0-3-15,11 0 0 16,6-7 6-16,11 0 0 16,-2 0 2-16,3 2 1 15,4-2-3-15,2 1 0 16,8 1 0-16,-3-2 0 0,0 5 0 16,0-1 0-16,-2-4 0 15,8 1 0-15,-1 4 0 16,4 2 0-16,-2 0-3 15,-2 2 1-15,-5 3-5 16,-4 2 1-16,2 1-1 16,-1 1 0-16,1 1-1 15,4 2 0-15,5 0-2 16,-7-2 0-16,-9-1-2 16,4 1 1-16,5 2 0 0,-4 0 0 15,2-5 2-15,-3 3 1 16,10 4-2-16,0 3 0 15,2 0 0-15,-7 1 1 16,0-3-4-16,-5 0 1 16,-2 4 0-16,2 2 0 15,3 1 0-15,-4 1 1 16,6 1-3-16,-3-2 0 16,6 1-2-16,1-4 0 15,1 3-1-15,0-3 1 16,0-4-2-16,2-1 0 15,2 0 0-15,2 1 1 16,-4-1-2-16,-2 3 1 16,2 0-1-16,-2 2 1 15,-1 0 1-15,-1 0 0 16,-3 0 0-16,6-2 1 0,-1-3 0 16,2 0 0-16,-4 1 0 15,4 1 0-15,4 1 0 16,1-2 0-1,2 3 0-15,6 0 0 0,6 5 0 16,-7-1 0-16,4 1-2 16,-2-1 1-16,4 2-1 15,5 0 1-15,0-1-2 16,5-3 1-16,0 1-2 16,2 1 1-16,-1 1-1 15,1-1 0-15,-2-5-1 0,4 2 1 16,8-2-2-16,-1 1 1 15,-5-1 0-15,1 0 0 16,0-2 1-16,-3 1 0 16,-9-1 0-16,-11 1 1 15,-14-1 2-15,-6 1 1 16,-15-1 2-16,-13 1 0 16,-15-1 0-16,-12 1 0 15,-18-1 3-15,-16 0 1 16,-18-8 0-16,-15 0 0 15,-6-2 5-15,-14-3 0 16,-11-4 0-16,-12 2 0 16,-17 0 4-16,-8 0 0 15,-1-4-2-15,-5 2 1 16,-8 0-4-16,-2 2 0 16,1-2-5-16,0-3 0 15,-1-7-5-15,3 1 0 0,4 4-6 16,6 2 0-16,-23 17-2347 15</inkml:trace>
  <inkml:trace contextRef="#ctx0" brushRef="#br0" timeOffset="47914.78">2376 1698 1086 0,'0'0'0'0,"-35"7"21"0,-1 6 1 15,-1 12 27-15,-7 11 0 16,2 14-10-16,-7 7 0 16,-1 11-15-16,-1 10 0 0,2 12-7 15,-4 5 1-15,-11 9-8 16,4 12 1-16,-2 15-3 15,4 21 0-15,7 21-1 16,2 21 1-16,-1 21-1 16,6 13 0-16,-2 18-1 15,1 12 0-15,4 8-2 16,0 15 0-16,1 16-1 16,-1 22 0-16,6 8-1 15,0 26 1-15,6 10-1 0,1 1 0 16,2 3 0-16,3 0 0 15,11 8 0-15,1 6 1 16,4-2 0-16,5-7 0 16,-1-2 0-16,-1 7 0 15,8 15-1-15,4 4 1 16,7-3 0-16,-7-7 0 16,1-6 0-16,0-8 0 15,0-19-1-15,5-1 1 16,4-6 0-16,-1-12 0 15,3-17-1-15,6-21 1 16,15-16-1-16,8-17 1 16,9-12-1-16,6-14 0 15,-1-17 3-15,10-13 1 16,8-15 7-16,17-12 0 16,17-8 4-16,7-23 1 0,12-20 5 15,7-7 0 1,4-7 1-16,12-9 0 0,14-6 0 15,14-6 1-15,18-9-3 16,7-13 0-16,10-8-4 16,9-8 0-16,11-10-3 15,13-7 0-15,4-10-2 16,18-5 0-16,16-5-4 16,7-7 1-16,4-5 0 15,5-8 1-15,0-10-3 16,14-6 1-16,12-6-2 0,15 3 0 15,-1 1 2-15,6-2 1 16,12-3-2-16,14 1 0 16,6 4 1-16,-2 0 1 15,-6-4 1-15,9 1 0 16,8-1 1-16,13 4 0 16,11 2 3-16,2-2 1 15,0-2 0-15,-2 2 0 16,9 7 0-16,1-3 0 15,-6-6 0-15,3 4 0 16,5 4 0-16,3 5 0 16,2-1 0-16,13 4 0 15,7 3 0-15,-3 2 0 16,0 5-4-16,-6 6 1 16,-7 4-2-16,-2 4 0 15,3 2-3-15,-12 5 1 16,-6 2-2-16,-4 5 0 0,-9 3-2 15,4 2 1-15,0 2-2 16,-2-5 1-16,-4-8-1 16,-3-4 1-16,-9-8 0 15,-9-4 0-15,-6-8 1 16,-8-6 1-16,-19-6 3 16,-8-7 0-16,-8-6 4 15,-12-7 0-15,-17-10-3 0,-8-9 1 16,-10-11-3-16,-19-7 1 15,-17-13 7-15,-14-15 1 16,-21-11 0-16,-9-16 0 16,-11-20 2-16,-10-13 0 15,-11-15-1-15,-12-16 1 16,-15-20 3-16,-4-25 0 16,-6-24-2-16,-2-30 1 15,-3-24 0-15,7-17 0 16,3-8-2-16,-1-9 1 15,0-16-8-15,-4-2 0 16,-11 1-8-16,-1 3 1 16,2-6-5-16,-6-1 1 15,-3-1-2-15,-4 10 0 16,0 2 0-16,-2-2 0 16,-6-8-1-16,-3 7 1 15,-1 11-2-15,-5-1 1 16,-1-3-2-16,-1 1 1 0,-2 11-1 15,-5 5 1-15,-6 8 0 16,-6 1 0-16,-8 9 0 16,-7 12 0-16,-5 6 0 15,-11 8 1-15,-8 10-1 16,-16 9 1-16,-16 12-1 16,-17 12 1-16,-14 5-1 15,-21 9 0-15,-19 10-1 16,-15 18 1-16,-17 9-4 0,-17 19 1 15,-16 9-4-15,-26 16 0 16,-25 13-3-16,-25 13 1 16,-23 3-6-16,-14 20 0 15,-14 5-3-15,-17 8 0 16,-17 9-2-16,-15 4 1 16,-10 0 2-16,-4 11 1 15,-16 3 0-15,-17 10 1 16,-13-1 2-16,-11 6 1 15,0 13 1-15,-5 2 0 16,-13 6 1-16,-13 3 1 16,-17-3 0-16,-5 3 1 15,-7 12 2-15,-9-3 0 16,-8 0 1-16,-15-3 1 16,2 4 0-16,-3-4 1 15,-6 3-1-15,-5 0 1 16,-3-1 0-16,-3 1 1 0,-1 4 1 15,-2-1 0-15,-8 4 0 16,3 1 1-16,-1-4 0 16,8 1 0-16,2-5 0 15,2 6 1-15,4 3-1 16,13-2 1-16,2 1-1 16,0 4 1-16,-2 0 0 15,0 4 0-15,-5 1 0 16,3 4 1-16,-3 1-1 15,4 0 1-15,4 3-1 0,3 2 1 16,-1-3-1-16,4 6 1 16,3 2-1-16,1 1 1 15,1 0-1-15,6 3 1 16,10 4-1-16,-2-2 1 16,2-2-1-16,4 0 1 15,-4 6-1-15,10 2 1 16,22-6 0-16,5-1 0 15,16-10 0-15,21-1 0 16,34 2 0-16,10-8 0 16,15-4 0-16,12-4 0 15,13 0 0-15,15 5 0 16,16 2-1-16,14 5 0 16,16 9-7-16,16 1 1 15,13 2-10-15,24-15 0 16,162-9-1750-16</inkml:trace>
  <inkml:trace contextRef="#ctx0" brushRef="#br0" timeOffset="64613.16">28106 2527 929 0,'0'0'0'0,"23"-9"-16"0,-7 2 0 15,-6 2 18 1,1-2 1-16,3-2 19 0,0-3 0 16,-3 7-22-16,-11-2 0 15,0 7-710-15</inkml:trace>
</inkml:ink>
</file>

<file path=ppt/ink/ink2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7:15:14.256"/>
    </inkml:context>
    <inkml:brush xml:id="br0">
      <inkml:brushProperty name="width" value="0.05292" units="cm"/>
      <inkml:brushProperty name="height" value="0.05292" units="cm"/>
      <inkml:brushProperty name="color" value="#FF0000"/>
    </inkml:brush>
  </inkml:definitions>
  <inkml:trace contextRef="#ctx0" brushRef="#br0">2588 4053 1164 0,'0'0'0'15,"51"17"33"-15,2 1 0 16,12 6 31-16,6 0 1 15,-3 5-12-15,5-1 1 16,8 5-24-16,3-4 0 16,6-3-12-16,7-1 1 15,11-1-6-15,5 5 0 16,5-1-4-16,11 1 1 0,15 1 1 16,10-1 1-16,10-5 0 15,11 1 1-15,6-5-2 16,13 1 1-16,9 0-1 15,9 3 0-15,7 0 1 16,10-1 0-16,5-4 5 16,10-9 0-16,10-3 0 15,7-3 0-15,11-8 0 16,6-3 1-16,4-3-1 0,1-2 0 16,-3 3 4-1,9-3 0-15,18 2-3 0,0 1 0 16,-3 4 3-16,-3-4 1 15,-6-6-2-15,6-1 0 16,6 7 1-16,0 1 1 16,-7-10-2-16,-2-1 0 15,-7-7-1-15,-7 0 0 16,2 2-3-16,-6-7 0 16,-1-3-3-16,-7-6 1 15,-15 5-2-15,-11-1 0 16,-8-6-2-16,-21 4 1 15,-15 2-1-15,-13-2 0 16,-19-11-1-16,-17-4 1 16,-15 2-1-16,-20-2 0 15,-23 4-1-15,-14-1 1 0,-14 5 1 16,-17-3 0-16,-19 1 1 16,-17-12 1-16,-21-1 1 15,-21 1 0-15,-23 2-1 16,-16 6 0-16,-19 6-3 15,-19 0 1-15,-16 0-1 16,-19-1 0-16,-18 1-2 16,-13 0 0-16,-13-4-3 15,-17 4 1-15,-19 7-2 16,-15 0 1-16,-12-2-1 16,-18 6 0-16,-4-6-1 15,-12 7 1-15,-1 7-1 0,-7-2 0 16,-6-1 0-16,-12-7 0 15,-5-2-1-15,5 5 1 16,4 3-1-16,4 1 0 16,0-2-1-16,-5 1 1 15,-6 1-1-15,1 5 0 16,6 3 0-16,-2 4 0 16,5 1 0-16,-7-1 0 15,0-1-1-15,0 6 1 16,2 5-1-16,-4 7 1 15,-12 4 0-15,-9 8 0 16,6 12 0-16,-15 9 0 16,-8 14 0-16,-1 22 0 15,4 26 0-15,-7 12 0 0,-7 1 0 16,19 13 0-16,38 10-2 16,29-3 0-16,23-1-4 15,25 1 0-15,224-128-1861 16</inkml:trace>
  <inkml:trace contextRef="#ctx0" brushRef="#br0" timeOffset="9430.34">2909 6901 1131 0,'0'0'0'0,"-55"13"26"15,-10 2 0-15,-15 6 29 16,-4 8 1-16,8 6-17 16,3 8 1-16,5 0-21 0,-5 6 1 15,-2-1-10-15,2 8 1 16,13 6-4-16,16 12 0 16,16 11-3-16,12 4 1 15,14-5-2-15,8 3 1 16,15 8-4-16,16-7 1 15,17 2-1-15,15 0 0 16,11-7-1-16,3 4 0 16,10 3-3-16,11-2 0 15,14-7-5-15,18-6 1 16,16-8-8-16,12-3 1 16,3-5-4-16,8-2 1 15,7-3-8-15,6-4 0 16,15-5-1-16,9 0 1 15,10-7 7-15,13 2 0 0,5-2 5 16,7-5 1 0,7 0 4-16,-2-7 1 0,14 2 5 15,6-8 0-15,7-8 3 16,-3-8 0-16,3-6 0 16,2-3 1-16,8 0 1 15,13 1 0-15,4 4 5 16,7-5 0-16,-6 0 3 15,8 0 0-15,15 1 4 16,5-1 0-16,-1-4 3 16,4 1 1-16,12 8 1 0,1-9 1 15,-7-6-1-15,12-5 1 16,23 0-4-16,4 1 1 16,5 3-1-16,2-3 0 15,7 2-3-15,8-1 1 16,12 6-4-16,-1-1 1 15,9 6 8-15,2-2 0 16,-2 2 6-16,4 2 1 16,-1-4 0-16,3 6 1 15,1 3 0-15,7 5 0 16,20 2 1-16,1-7 1 16,-1-4-5-16,1-1 1 15,6 2-4-15,-3-2 1 16,3-2-5-16,-2 0 1 15,-11-2-4-15,-3-1 1 0,-7-1-1 16,-6-1 1-16,-8-2-2 16,-9-5 0-16,-7-3-2 15,-22-11 1-15,-10-3-3 16,-14-9 0-16,-12-6 1 16,-26 1 0-16,-22 5-1 15,-24 0 1-15,-22 0-1 16,-25 0 1-16,-28 0-1 15,-28-2 0-15,-30-3-2 16,-32 0 0-16,-30 5 0 16,-26 2 0-16,-23 0-1 0,-25-2 0 15,-26 0 0-15,-31-6 0 16,-27-2-3-16,-27-1 0 16,-25 0-1-16,-24 6 0 15,-38-2-2-15,-31-4 1 16,-32 4-1-16,-18-2 0 15,-15 0-1-15,-15 4 0 16,-13-6-1-16,-15 4 0 16,-9 8-2-16,-15 3 1 15,-4-6-1-15,-4 6 0 16,-3 7 0-16,-12-1 0 16,-8-7 0-16,-12 0 1 15,-8 0 0-15,-4 2 0 16,-8-2-1-16,-1 6 1 15,2-3 0-15,0 5 0 0,0-1 1 16,-6 3 0 0,-6-3 0-16,1 4 1 0,2-2-1 15,-4 1 1-15,-5 1 0 16,-3-4 0-16,1 0-1 16,-3-1 1-16,-5-1-1 15,3 2 1-15,4 4-1 16,-4 6 1-16,-9 8-1 15,0-3 0-15,-1 3 0 16,-10-3 1-16,-4 6 0 0,-10 4 1 16,-8-4-1-16,-4 1 1 15,-5 6-1-15,-10 0 1 16,-19 5-1-16,-6 0 1 16,-9 0 0-16,1 5 0 15,-1 4-1-15,2 10 1 16,-1 7-1-16,-4 19 1 15,-6 26-1-15,-9 22 0 16,5 20-18-16,-10 39 1 16,552-152-1471-16</inkml:trace>
  <inkml:trace contextRef="#ctx0" brushRef="#br0" timeOffset="13388.18">7452 9207 1388 0,'0'0'0'16,"9"-26"-43"-16,5 0 1 0,-14 26-936 15</inkml:trace>
  <inkml:trace contextRef="#ctx0" brushRef="#br0" timeOffset="18333.66">3339 11775 929 0,'0'0'0'0,"30"5"17"15,-2 2 0-15,8-2 22 16,6 2 1-16,11-5-8 16,7-2 1-16,7-2-9 15,0-2 1-15,-4 1-7 0,10 1 0 16,11 1-2-1,8-1 1-15,1 4-3 0,3-1 1 16,8 3-4-16,3 1 0 16,3 4 2-16,6-2 0 15,8-1 14-15,3 1 0 16,3 5 3-16,4-3 1 16,16 0-1-16,9-1 0 15,-2 1 1-15,2 1 0 16,3 1-8-16,0-1 1 15,6 1-4-15,6 1 1 16,12 3-2-16,1 1 0 16,5-2-4-16,-7-4 1 15,2-1-3-15,7 1 1 16,0 1-2-16,4-1 0 16,1-3-2-16,4 0 1 0,10-2 0 15,2-3 1-15,11-1-3 16,-5 3 1-16,3 1-1 15,1-5 0-15,0 0 1 16,2 0 0-16,6 0-1 16,-2-3 1-16,0 6 1 15,9-3 0-15,2 0 3 16,-6 2 0-16,4 0 1 16,-2-1 0-16,5 1-2 15,1 0 1-15,1-1-2 0,2 1 1 16,-4 0-2-16,1-4 0 15,1-5-1-15,-2 2 1 16,3-4-3-16,2-3 0 16,3 0 1-16,3 0 1 15,0 0 2-15,5 0 1 16,7 0-1-16,6 1 0 16,1 1 1-16,3-4 0 15,-3-5 0-15,2 5 1 16,-3-1 0-16,-2 6 1 15,-2 0 0-15,3 1 0 16,5 4-2-16,2 1 1 16,8-1-2-16,-4-1 0 15,-1-2 1-15,-1 0 0 16,1 2-2-16,11-4 1 16,15-4-1-16,-7 0 0 15,0 7 0-15,0 0 1 16,2 1 0-16,4 2 1 0,5 3 0 15,-2 0 1-15,-6 1 0 16,0 5 1-16,-5-1 0 16,4 0 0-16,3 2 2 15,-5 2 1-15,-9-8 1 16,-5 3 1-16,-6-2 1 16,-1-2 0-16,1 0-3 15,-4 1 0-15,-8 3 1 0,-14-3 0 16,-13 6 1-16,-20-5 1 15,-11 0-2 1,-14 0 1-16,-4 1-2 0,-9 2 1 16,-15 0-2-16,-8 1 1 15,-13 2-3-15,-15-3 0 16,-14 2-2-16,-14-7 1 16,-10 0-4-16,-10 0 0 15,-9 2-1-15,-12-4 0 16,-10-3-2-16,-9 0 0 15,-10 0 0-15,-6 0 0 16,-2-8-6-16,-1 1 0 16,-2-5-2-16,-2 0 1 15,0-6-2-15,6-6 0 16,-27 29-2215-16</inkml:trace>
  <inkml:trace contextRef="#ctx0" brushRef="#br0" timeOffset="74102.06">23661 14739 1724 0,'0'0'0'0,"0"-31"79"0,-2 0 0 16,-3-4 37-16,-8-3 0 15,-8-3-41-15,-9 1 0 16,-7-3-43-16,-7 1 0 15,-9 2-14-15,-7 0 1 16,-7 4-5-16,-5 7 1 16,-6 6-6-16,-8 4 0 15,-15-2-1-15,-10 2 0 0,-5 9-6 16,-8 0 1-16,-10 6 0 16,-7 1 0-16,-19-1-1 15,-15 4 0-15,-8 4-2 16,-15 1 0-16,-3 0 0 15,-11-1 0-15,-5-1-1 16,-3-6 1-16,-15-3-1 16,-3-2 1-16,-7-6-1 15,-7-2 1-15,-6-1 0 16,-1-4 0-16,-15 0 4 0,-1 4 1 16,-5 0 6-16,-6-1 1 15,-16 3 7-15,-6-1 0 16,-6-1 1-16,5 0 0 15,-1 5-1-15,-3-4 1 16,-8 0-4-16,-8 3 1 16,0 4-3-16,-2-1 0 15,-8-1-2-15,2 1 0 16,2 1-4-16,-12 4 0 16,-15 2-2-16,-3-1 0 15,0 2-3-15,3 2 1 16,-5 0-1-16,-3 0 0 15,-4-5-1-15,4 7 1 16,4 7-1-16,0-1 0 16,-8 3 0-16,5 2 1 15,11 6-1-15,5 0 0 16,6-3 0-16,4 1 0 0,10 2 0 16,10-1 0-16,2 4-1 15,5 6 1-15,6 6-1 16,7-2 1-16,-4-8-1 15,5 5 0-15,9 2-1 16,11 8 1-16,3 2-1 16,1 6 1-16,4 5-1 15,4 8 1-15,8 15-1 16,13 1 1-16,5-4-1 0,15 5 1 16,16 11-1-1,19 5 0-15,17 8 0 0,6-1 0 16,9 4 0-16,14 5 0 15,24 5 0-15,13 0 0 16,19-5-1-16,17 0 1 16,25-1-4-16,18-8 0 15,24-5-4-15,16-3 0 16,24-5-3-16,26-4 0 16,32-7-2-16,20-5 0 15,15-7-10-15,21 0 1 16,29 2-7-16,24 1 0 15,13-5-6-15,17-1 1 16,25-7 5-16,18-6 0 16,15-5 4-16,8-3 1 15,12-5 2-15,17-1 1 16,24 4 5-16,14-5 1 0,3-7 2 16,16-2 0-16,19 1 2 15,11-5 0-15,18-4 2 16,10 0 1-16,0-1 2 15,11-1 1-15,16-2 1 16,12-5 1-16,1-2 2 16,21-7 0-16,25-4 0 15,8-1 1-15,5 0 0 16,2-5 0-16,3-7 0 16,11-2 1-16,24-2 1 0,-8-6 0 15,-2-7 3-15,0-1 0 16,7-1 1-16,-2-2 0 15,-3-3 2-15,-7-4 1 16,-8-6 1-16,-11-8 1 16,-13-5 4-16,-20-3 1 15,-19-5 2-15,-35 1 1 16,-25 0-1-16,-35 1 1 16,-25-8-3-16,-37-3 1 15,-26-5 1-15,-36-1 0 16,-31-4-1-16,-34-4 1 15,-38 0-1-15,-40-5 0 16,-40-2-1-16,-35 2 1 16,-31-2-1-16,-31-3 1 15,-33-2-1-15,-40-14 1 16,-45-7-3-16,-42-6 0 0,-49-3 4 16,-55-3 1-1,-50 6-1-15,-53 2 0 0,-53 3-2 16,-65 8 0-16,-57 10-2 15,-57 23 0-15,-63 16-2 16,-61 29 0-16,-43 26-1 16,-63 36 0-16,-39 39-5 15,-54 51 0-15,-50 59-5 16,-20 56 0-16,-18 55-1 16,1017-277-2153-16</inkml:trace>
</inkml:ink>
</file>

<file path=ppt/ink/ink2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7:17:23.171"/>
    </inkml:context>
    <inkml:brush xml:id="br0">
      <inkml:brushProperty name="width" value="0.05292" units="cm"/>
      <inkml:brushProperty name="height" value="0.05292" units="cm"/>
      <inkml:brushProperty name="color" value="#FF0000"/>
    </inkml:brush>
  </inkml:definitions>
  <inkml:trace contextRef="#ctx0" brushRef="#br0">9013 7831 1511 0,'0'0'0'0,"-40"-5"29"16,-4-4 1-16,-11-3 23 15,-8 0 0-15,-4 3-13 16,-9-3 0-16,-7-5-19 0,-4 1 1 16,-6 4-11-1,-2 3 1-15,-13 4-7 0,-1 3 1 16,-4 4 0-16,-5 3 1 16,-8-1 0-16,-4-1 1 15,6 2 1-15,-4-1 1 16,-8-4-1-16,4-2 1 15,5 0 1-15,-4-3 0 16,0 3-2-16,-4 1 0 16,-5-6 6-16,-1 2 1 15,2 5 9-15,-4 3 1 16,-10 2 3-16,-12 0 0 16,-2 8 2-16,-4 6 1 15,-9 5-5-15,0 9 0 16,7 7-4-16,6 5 0 15,1 8-3-15,2 1 1 0,3-1-5 16,8 5 1-16,12 2-3 16,0 6 0-16,6 5-2 15,8 0 1-15,18 2-4 16,7-3 1-16,3 1-2 16,16 0 1-16,11 4-2 15,10-1 0-15,11 2-3 16,10 0 1-16,10-3-3 15,9-5 0-15,12 6-1 16,12 0 1-16,10-1-2 16,6-5 1-16,10-4-1 0,12-2 0 15,6-5 0-15,21-2 0 16,18-3-2-16,10-3 0 16,6-9-6-16,12-4 1 15,21-1-6-15,10-4 0 16,10-5-5-16,10-2 1 15,12-3-3-15,8-1 0 16,10-6 0-16,1 2 1 16,12-1 4-16,-3-1 1 15,12-2 3-15,2-3 0 16,12-2 4-16,4-7 0 16,4 0 3-16,11 0 0 15,3-7 1-15,6 0 0 16,1 0 1-16,6-5 0 15,8 3 1-15,2-3 0 16,-1 4 1-16,1-1 0 0,-3 6 0 16,-1-3 0-16,1 5 1 15,1 2 0-15,-1 5 1 16,3-1 0-16,-3-2 2 16,3-3 0-16,-4-1 1 15,-1-1 0-15,-2-2 1 16,-1 3 0-16,6-5 3 15,2 5 1-15,6 1 1 16,-4 1 0-16,-2 1 3 0,-3-2 1 16,1-5-2-16,2 1 1 15,7-4 0-15,6 4 1 16,13 3-1-16,-4 1 1 16,-4 0-2-16,-4 0 1 15,-2 0-2-15,3 1 0 16,-3 5-1-16,1 0 0 15,-6 7 0-15,-3-1 1 16,-11-4 0-16,-5 4 1 16,-4 4-1-16,0 1 0 15,-1-3-1-15,3 2 0 16,-4 3-3-16,4-2 1 16,2-5-1-16,-4 0 1 15,-6 6-3-15,-1 2 1 16,0-2-2-16,-1-3 1 15,-1-4-2-15,2-1 1 0,-8 2-1 16,-1-1 1-16,6-1-1 16,1-7 0-16,8 4-1 15,6 4 1-15,5-3 0 16,-3-4 0-16,4-4-1 16,-4 0 1-16,9 0 0 15,-1-7 0-15,-1 2-1 16,0 1 1-16,6 1 1 15,0-2 0-15,-4-1 2 16,0 3 0-16,-3-2 0 16,-1-2 1-16,-2-9 0 15,-3 2 0-15,-7 2 0 0,1-5 0 16,-1-4 1-16,-3-1 1 16,-11-4 1-16,-7-2 0 15,-7-1-2-15,-9-1 1 16,-5-8 0-16,-10 4 1 15,-10-1-3-15,-12-5 1 16,-15 2-1-16,-8-3 0 16,-7-13 1-16,-16-5 1 15,-8-2-4-15,-13-1 1 16,-14-4-2-16,-10-1 1 16,-11-1-2-16,-9 1 0 15,-7-7-2-15,-11-6 1 16,-12 4 0-16,-14 5 0 15,-12-4-1-15,-16 4 0 16,-15 2-1-16,-17 3 1 16,-16 4-1-16,-15 2 1 0,-13 1-1 15,-9-4 0 1,-14 5-1-16,-14 1 0 0,-16-4-1 16,-14 6 0-16,-13 3-2 15,-17 5 1-15,-16-2-5 16,-14 4 1-16,-14 0-4 15,-4 4 1-15,-10 3-5 16,-4 5 1-16,-2 4-2 16,-13-1 1-16,-6 8-2 15,-9-1 1-15,-4-1 1 16,-8 0 0-16,2 6 5 0,-4-2 0 16,-4-1 2-16,-4 2 0 15,-5 2 1-15,-6-4 1 16,3-5 1-16,2 3 0 15,-3 4 0-15,-4 4 1 16,-8 3 0-16,-4-1 0 16,-9-2 0-16,-9 5 1 15,-11 3 0-15,-5 1 0 16,4-6 0-16,-1 0 0 16,-5 0 1-16,2 3 0 15,0 1 0-15,-1-1 0 16,-3-1 0-16,1-1 1 15,-4 1-1-15,2 1 1 16,-2 1-1-16,-11 2 1 16,6 3 0-16,-2-4 0 0,-15-5 0 15,6-2 0-15,4 2 0 16,-2-5 0-16,-14 1 0 16,-13-5 0-16,-12 1 0 15,-24 4 0-15,-19 11-4 16,-20 17 1-16,-32 12-10 15,-46 23 1-15,-37 24-14 16,-38 22 1-16,620-93-1932 16</inkml:trace>
  <inkml:trace contextRef="#ctx0" brushRef="#br0" timeOffset="11698.11">8184 7755 1052 0,'0'0'0'0,"0"0"27"0,22-16 1 15,-8 9 34-15,3 0 0 16,10 0 5-16,-2-1 0 16,-1-1-24-16,4 6 1 15,8-1-1-15,4 4 0 16,3 4-2-16,6 2 1 15,9 5-10-15,9-3 0 16,6-8-4-16,8-1 1 16,16-3 0-16,14-3 0 0,5-10-4 15,20-5 0-15,14-3-3 16,18-4 0-16,20-7 2 16,12-4 1-16,6 2-3 15,4 8 0-15,2 6 0 16,-1 7 1-16,-6 5-3 15,-4 5 1-15,-11 2-4 16,-15-2 0-16,-7 5 8 16,-18-2 1-16,-6 1 10 15,-19 1 1-15,-15 0 2 0,-10 1 0 16,-4-4-5-16,-3 1 1 16,-12 1-7-16,-12-3 1 15,-11 5-6-15,-14 1 1 16,-15 3-4-16,-8 1 1 15,-7-4-5-15,-4 0 1 16,-10 0-3-16,7 8 0 16,-7-1-4-16,-3 2 1 15,-2 0-4-15,-9 4 0 16,-9 8-3-16,5 3 0 16,9 1-4-16,4-1 0 15,5-24-1971-15</inkml:trace>
  <inkml:trace contextRef="#ctx0" brushRef="#br0" timeOffset="29298.1">15674 10494 1209 0,'0'0'0'15,"-46"-19"35"-15,2-2 1 16,-7-3 49-16,-7 0 1 15,-4 0-16-15,-10-2 1 16,-13-7-28-16,-3-2 1 16,7 4-21-16,-6 0 0 15,-12-2-6-15,-8 2 1 16,-4 5-4-16,-4 2 0 16,-12 3 5-16,-2 2 1 15,0-2 3-15,-5 2 1 16,-7 3-2-16,-19 1 1 15,-10 1 0-15,-1 4 0 16,0 4-2-16,-2-2 0 16,-3-4-4-16,-7 3 0 15,-6-3-4-15,-3 3 0 0,-6-3 0 16,-5 2 0-16,-1-4 0 16,-3-2 0-16,-1-3 0 15,-9-1 1-15,0 1 2 16,-2-2 1-16,-5 0 2 15,4 0 0-15,-6 0-1 16,0 1 1-16,-7-1-1 16,-3 4 0-16,-4-2-1 0,0 3 1 15,-3 2-3-15,-1 4 0 16,1-1-2-16,-6 4 0 16,1 4-3-16,-8 1 0 15,-2 2-4-15,-1 0 1 16,3 2-2-16,2 5 0 15,-3 7 0-15,-1 5 0 16,6 2-1-16,0 3 0 16,-2 5 0-16,2 6 1 15,3 1-2-15,2 1 0 16,2-5-1-16,1 1 0 16,4 2-1-16,6 5 0 15,8 0-1-15,6 6 1 16,6 3-1-16,6 10 0 15,14 3 0-15,0 4 0 16,9-4 0-16,22 0 0 16,24 4 0-16,12 3 0 15,5-3-1-15,11 1 1 16,23-3-3-16,12-1 1 0,9-1-5 16,13-3 1-16,22 7-13 15,19 3 1-15,20-5-12 16,18-4 0-16,28-2-6 15,11-10 0-15,11-1 0 16,17-2 0-16,25-4 1 16,13 4 0-16,16 0-5 15,11 0 1-15,11-5-1 16,8 0 0-16,18-7 0 16,4 0 0-16,10-2 16 0,9 0 1 15,12-5 10-15,8 2 1 16,10-11 6-16,16 0 0 15,6 2 4-15,15-7 0 16,11-8 1-16,0-2 1 16,-6-4 0-16,16-2 0 15,20-1 0-15,-4 0 0 16,-4 3 0-16,2-1 1 16,2 6 0-16,13-3 0 15,1 0 0-15,4-7 0 16,8 6 0-16,2-8 1 15,6-1 0-15,6-3 0 16,12 0 4-16,-5-5 0 16,-3-1 4-16,-1 2 0 15,4-7 2-15,6-2 1 0,-7-7 1 16,-2 0 1 0,-8-5 4-16,-1 0 0 0,11 0 2 15,-14-5 0-15,-18-6-1 16,-11-5 0-16,-13 1-1 15,-17-4 1-15,-15 0-4 16,-30-2 0-16,-22-7-1 16,-24-3 1-16,-19-2-1 15,-31 0 1-15,-30-4-1 16,-20 1 1-16,-31-7-3 0,-26 1 1 16,-27-1 6-16,-29-2 0 15,-33-9 9-15,-39 2 1 16,-51-10 2-16,-55 1 0 15,-65 14-12-15,-61 9 0 16,-63 12-11-16,-62 26 1 16,-48 31-6-16,-48 43 0 15,-47 47-3-15,-40 45 1 16,622-128-1838-16</inkml:trace>
  <inkml:trace contextRef="#ctx0" brushRef="#br0" timeOffset="35281.57">3664 12924 515 0,'17'-2'0'0,"38"-5"7"16,23 2 0-16,15 5 29 15,6-2 1-15,7-5 7 16,10 0 1-16,15 6-10 15,4-5 1-15,1 0-8 16,12-1 1-16,11 7-8 16,9-2 0-16,12-3-4 15,5 0 0-15,5 5-4 0,8-2 1 16,1-5-2-16,9 2 0 16,8 1-1-16,-3 2 0 15,4 1-3-15,7 2 1 16,2 5 4-16,1 1 0 15,3 5 5-15,4-2 0 16,-3-5 4-16,16-1 1 16,-2-1 4-16,11 1 0 15,2-1 2-15,1 1 0 16,2-1 1-16,9 1 1 16,1-3 0-16,15-1 1 15,11 0-3-15,1 0 0 16,-9-1-5-16,4-5 1 15,5-1-3-15,5 6 0 16,8 4-5-16,1 1 1 16,0-6-2-16,-1-2 1 15,10 3-3-15,0 1 0 0,14 0-4 16,-4 3 1-16,-10 1 0 16,-3 4 1-16,-6 8 0 15,-7 1 0-15,-10-5-1 16,-2 4 1-16,-4 3-1 15,0 0 0-15,4 2-3 16,-7-2 1-16,-4-7-1 16,-10-5 0-16,-10-4-2 15,-9-3 1-15,-8-2-1 16,-11-1 1-16,-13-2-1 0,-13 0 1 16,-14-6 1-16,-14 1 1 15,-21-2-1-15,-16-2 1 16,-11-2-1-16,-19-1 1 15,-21 0-1-15,-10 6 1 16,-11-4 6-16,-13-1 0 16,-17-5 5-16,-15-1 1 15,-8-4-1-15,-15-5 1 16,-10-11-1-16,-12 1 0 16,-15 3-4-16,-10 0 1 15,-12 0-5-15,-11-2 0 16,-4 3-4-16,-8 1 0 15,-16 0-2-15,-8-1 0 16,-6-1-3-16,-9 2 1 0,-9 3-2 16,-9 0 0-16,-10 4-1 15,-13-1 1-15,-7 1-1 16,-16-1 0-16,-12 1-1 16,-5 0 1-16,-9 1-1 15,-7-1 1-15,-13 4-1 16,-6 3 1-16,-3 1-1 15,-10 4 1-15,-1 1 0 16,-10-3 0-16,0-5 0 16,-3 0 0-16,-8-1 0 15,-7-1 0-15,1-1 0 16,-2 1 0-16,6 2 1 16,-8 1 0-16,0-1 0 15,-7 0 0-15,-13-6 0 0,-3 3 1 16,-5 1-1-16,2 1 0 15,-4-2 0-15,-8 1 0 16,-6 3 2-16,-9 6 1 16,8 7 1-16,-10 3 1 15,-15 1-1-15,7 6 0 16,3 4 0-16,-6 3 1 16,-8 1-2-16,4 3 1 15,6-6-2-15,-1 4 0 16,-7 3-1-16,7 5 0 15,6 7-2-15,-1 1 1 16,-3-1-2-16,7-3 0 16,7 5-1-16,1 5 0 15,-2 3-1-15,4 6 0 16,16 2-1-16,-1 6 0 0,6 11 0 16,6-2 0-16,6-2 1 15,16 1 0-15,15 4 1 16,7 10 0-16,20 7 0 15,8 7 1-15,14 7-1 16,22 6 1-16,22 4 0 16,25 6 0-16,29 7 0 15,20 4 0-15,94-118-1623 16</inkml:trace>
  <inkml:trace contextRef="#ctx0" brushRef="#br0" timeOffset="59833.62">20364 13583 1500 0,'0'0'0'0,"-60"-19"47"15,0 2 0-15,-10 0 33 0,-4-4 0 16,-1-2-10-16,-6-1 1 15,-12-4-43-15,-2 1 1 16,1 1-16-16,-5 0 1 16,-10-4-7-16,-6 1 1 15,-1 1-2-15,-6 2 1 16,-7-1-1-16,1 1 1 16,2 3-2-16,-6 1 1 15,-14-1-1-15,-4 1 1 16,0-3-1-16,-4 5 0 15,-3-5-1-15,-5 5 0 16,-11-1-2-16,-10 0 1 16,-2-7-1-16,-8 2 0 15,-10 0-1-15,-6 1 1 16,-8-5 0-16,-9 1 0 16,-9 3 1-16,-1 1 0 15,-9 5 0-15,-8-3 1 0,-1 4 0 16,-7 2 1-16,-3 1 0 15,-13 4 0-15,-7-2 0 16,-4 1 1-16,3-1 0 16,-1 3 0-16,-3 4 0 15,-9 4 1-15,-4 3-2 16,-3 2 1-16,-7-1-1 16,3 1 0-16,7 3 0 15,-10 2 0-15,-4 5-1 16,-3 4 1-16,10 1-2 0,-3-1 0 15,-7 8-1-15,3 2 0 16,6 0 0-16,15 3 0 16,6 8 1-16,3 2 0 15,2 0 0-15,-3-3 0 16,10 0 0-16,1 6 1 16,15 4-1-16,13 8 1 15,13 7-2-15,9 6 0 16,15 2-1-16,20 8 1 15,18 0-2-15,11 7 1 16,17 0-1-16,15 5 0 16,17-5 0-16,23-4 0 15,18-2 0-15,22-2 0 16,22 0-1-16,19-3 0 16,23-4 0-16,20-5 0 15,31-5-1-15,13-5 0 0,8-6-3 16,24 0 1-16,27-3-3 15,25-5 0-15,34-7-2 16,25-7 0-16,15 2-1 16,20-6 1-16,7-1-4 15,24-2 0-15,31 4-1 16,1-1 0-16,13-6 1 16,22 3 0-16,22 1-1 15,22 1 1-15,12-2 2 16,11-1 1-16,20-1 1 15,5 0 1-15,13 0 2 0,17 6 1 16,8 6 2-16,-1-6 0 16,0-4 0-16,4 0 1 15,3-2 1-15,18-5 0 16,2-8 1-16,2-11 0 16,-3-9 1-16,-2-8 0 15,-6-5 4-15,-14-4 0 16,-17-4 3-16,-30-2 1 15,-28-8 2-15,-27-3 0 16,-43-2 5-16,-35 0 1 16,-30-2 9-16,-48-6 0 15,-47-9 4-15,-48-2 0 16,-42-2-4-16,-41-10 0 16,-41-11-1-16,-43-8 1 15,-46-7-1-15,-55-17 0 0,-57-18-3 16,-61-11 0-16,-59 0-4 15,-52 3 0-15,-43 5-7 16,-31 9 0-16,-34 8-7 16,-28 23 1-16,-20 29-3 15,-38 29 1-15,-25 30-3 16,-32 43 1-16,-23 37-5 16,-28 60 0-16,-16 54-15 15,-10 46 0-15,691-221-1793 16</inkml:trace>
</inkml:ink>
</file>

<file path=ppt/ink/ink27.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7:18:33.340"/>
    </inkml:context>
    <inkml:brush xml:id="br0">
      <inkml:brushProperty name="width" value="0.05292" units="cm"/>
      <inkml:brushProperty name="height" value="0.05292" units="cm"/>
      <inkml:brushProperty name="color" value="#FF0000"/>
    </inkml:brush>
  </inkml:definitions>
  <inkml:trace contextRef="#ctx0" brushRef="#br0">13430 5024 996 0,'0'0'0'15,"0"0"18"-15,-9-21 0 16,-1 12 20-16,-8 1 1 15,-15-11-1-15,-1 1 1 16,-3 5 3-16,-2-1 0 16,-3 0-21-16,-7-2 0 15,-10 4 0-15,-4 4 0 0,-8 2 3 16,3 3 0-16,-5 3-1 16,-8 3 1-16,-14-1-5 15,-6 5 1-15,4 5-4 16,-3-3 0-16,-13-1-3 15,-4 1 1-15,5 7-1 16,-3-4 1-16,-10 0 0 16,-6 0 0-16,-1-3 0 15,-6 3 1-15,-3-7-2 16,-7 2 1-16,-5-7-2 16,6 2 0-16,2 1 2 0,-3 1 1 15,-2-8 2-15,-3 1 0 16,-4 1 7-16,0-2 0 15,7-1-6-15,0 2 0 16,-9-8 3-16,-1 3 1 16,-4 3-2-16,-2-2 0 15,4 1-1-15,3-6 0 16,-3-2 1-16,-2-1 1 16,-7-6-4-16,-9 0 0 15,0-3-3-15,7-2 1 16,-4 4-3-16,6-1 1 15,4 4-2-15,-10 2 0 16,3 0 1-16,-6 1 0 16,-2 2-1-16,2 4 0 15,4 5-1-15,3-2 1 16,2 1-3-16,3 1 1 0,1 2-1 16,-4 3 0-16,0 3-3 15,-1-3 1-15,5 0-2 16,10 0 0-16,11 2-1 15,-6 1 1-15,-3 1-1 16,1-4 0-16,-3 5-1 16,7-1 1-16,11 4-1 15,-6-1 0-15,1 2 0 0,-1-4 0 16,9 4-1 0,2 3 1-16,4 3-1 15,3 6 1-15,0-4-1 0,8 8 1 16,12 4-2-16,3 0 1 15,-7 3-1-15,10-3 1 16,6 4-1-16,10 5 0 16,11 2 0-16,3 1 0 15,8-3 0-15,5 2 0 16,15 3-1-16,13 2 1 16,11-5-1-16,7 2 1 15,10-1-1-15,7 1 0 16,13-1 0-16,5-3 0 15,9 2 0-15,5 2 0 16,7-1-1-16,5 1 0 16,2 3-1-16,4-4 0 15,7 4-1-15,10-7 1 16,14-1-2-16,-1-3 1 16,-4-6 0-16,6-2 0 15,13 2 0-15,8-4 1 0,-4 0 0 16,9-1 0-16,12-3 1 15,2-1 0-15,-2 2 0 16,2-7 1-16,9-4-1 16,3 3 1-16,-3 4 0 15,5-5 1-15,4-3-1 16,3-1 1-16,9 4-1 16,-7 1 1-16,0-12-1 15,-5-1 1-15,3-1 0 0,9-3 0 16,7 1-1-16,-2 1 1 15,-5 2 0-15,-2-4 0 16,2-8 0-16,6-5 0 16,4-2 0-16,10-2 0 15,-1-1 0-15,4 1 1 16,1 0-1-16,-4 2 1 16,-2 2-1-16,-3-2 1 15,3 5-1-15,1 2 1 16,1 3-1-16,3 1 1 15,-2 4-1-15,0-5 1 16,-10 1-1-16,-1-3 1 16,4 1-1-16,-7 3 1 15,4-2 0-15,-2 1 0 16,-4 4 0-16,-9-1 0 16,-4-2 0-16,0 2 0 0,-4 5-1 15,3 0 1-15,2 2-1 16,-5 1 1-16,-2 1 0 15,-2-1 0 1,-2 2 0-16,-1 2 0 0,-4 2 0 16,-7 0 1-16,0 3-1 15,-7-4 1-15,-2-3-1 16,-2 2 1-16,-1 2 0 16,-2 0 0-16,0-4 0 0,3 2 0 15,-10-7 0-15,0-5 1 16,-6-2-1-16,1-7 1 15,3 0-1-15,2-3 1 16,-2-4 0-16,-5-3 0 16,3-2 0-16,-3-4 1 15,-11-6 0-15,-2-2 0 16,-3-2 1-16,-3 2 0 16,-15 0-2-16,-3 2 1 15,-16-1-1-15,-9 1 1 16,-11 1-1-16,-8-1 1 15,-11 7 4-15,-11-4 1 16,-5-9 3-16,-12-3 1 16,-7-2 1-16,-7 2 1 15,-6-3 3-15,-8 0 0 16,-8 1-2-16,-8 2 0 16,-4 0-1-16,-8 0 1 15,-12 2-3-15,-13-2 1 0,-12 5-2 16,-19 7 1-16,-11 10-2 15,-22 8 0-15,-12 15-4 16,-16 7 0-16,-13 15-4 16,-10 18 1-16,-5 10-3 15,-13 13 1-15,-12 9-4 16,-7 20 1-16,254-92-1916 16</inkml:trace>
  <inkml:trace contextRef="#ctx0" brushRef="#br0" timeOffset="10482.41">9273 4866 963 0,'0'0'0'0,"-55"-12"33"15,-3 0 1-15,-14-3 31 16,-11-3 1-16,-13 1 2 16,-11-4 0-16,-15 6-33 15,-5-3 0-15,0 6-11 16,-12 0 0-16,-15-4-6 16,-8 6 0-16,-6 7-4 0,3 3 1 15,2 12-3-15,1 5 1 16,-2 9-4-16,-2 10 1 15,-7 13-4-15,6 4 0 16,15 1-2-16,7 5 1 16,13 2-2-16,2 1 1 15,4 9-1-15,21-2 0 16,11 2-1-16,16-2 0 16,20-1-1-16,12-4 0 15,20-2-1-15,14 2 1 16,19 5-1-16,10-3 1 15,20-9-1-15,23 2 0 16,29 3 0-16,11 2 0 16,18 4-1-16,22-2 1 15,34-4-2-15,26-9 1 16,16-16-1-16,19-16 1 0,8-21-1 16,6-13 0-16,9-12 0 15,-1-12 0-15,4-8-1 16,6-17 1-16,-3-13 1 15,-8-6 1-15,-13-5 0 16,-26-3 0-16,-23-1 2 16,-31 0 1-16,-26 7 6 15,-26 4 1-15,-24-11 7 16,-29 0 0-16,-30 1 9 16,-30 3 0-16,-38 8 29 0,-45-3 0 15,-45 1 6-15,-52 2 1 16,-49 21-5-16,-39 23 0 15,-37 25-26-15,-28 26 0 16,-21 33-11-16,-18 33 1 16,-5 32-9-16,-1 21 0 15,380-136-1609-15</inkml:trace>
  <inkml:trace contextRef="#ctx0" brushRef="#br0" timeOffset="22567.94">13697 4899 1108 0,'0'0'0'0,"-4"26"22"0,2 4 1 15,-1 9 21-15,-1 3 1 16,8 6-6-16,-1 6 1 16,-1 8-21-16,2-3 1 15,1 2-8-15,4 1 1 16,0-3-4-16,-1 1 0 16,1-1 0-16,4 2 1 15,6 1-1-15,0-6 0 16,4-3 0-16,2-4 0 15,0-3-1-15,-1-2 1 16,3-3-2-16,1-8 0 16,-5-12 3-16,-4 0 0 15,4-6 7-15,4 2 0 16,8-8 5-16,0-4 1 0,6-6-1 16,1-8 0-16,11-3 6 15,7 0 0-15,16 1-1 16,9 1 0-16,10-6-3 15,14 3 0-15,16 2-3 16,11 6 1-16,11-4-3 16,4 1 0-16,13-8-1 15,11 0 0-15,7 4-3 16,12 0 1-16,7-2-3 16,7-6 1-16,5 1-3 15,-6-2 1-15,-1-2-2 0,-5-1 1 16,-12 0 0-16,-13-9 1 15,-15-3-1-15,-17 1 0 16,-6 7 1-16,-23 2 0 16,-20 2 1-16,-14-2 0 15,-9 4 6-15,-13 1 1 16,-26 4 7-16,-13-1 0 16,-10-2-3-16,-19-8 1 15,-21-10-5-15,-17-7 0 16,-17-2-2-16,-10-1 1 15,-14-3-2-15,-16 3 1 16,-18-2-4-16,-15-4 1 16,-29-6-4-16,-34-4 0 15,-24-2-4-15,-21 2 1 16,-25 8-2-16,-21 8 1 16,-24 15-3-16,-15 16 1 0,2 22-3 15,-11 31 1-15,-14 33-4 16,9 23 1-16,21 28-7 15,38 8 1-15,285-128-1822 16</inkml:trace>
  <inkml:trace contextRef="#ctx0" brushRef="#br0" timeOffset="25407.54">3507 1492 851 0,'0'0'0'0,"-46"3"12"16,9 2 1-16,-7 6 10 16,-8 3 0-16,-9 5 6 15,-8 1 0-15,-9 6-11 16,2 2 1-16,4 5-5 16,0 8 1-16,-6 13-4 15,-3 5 0-15,0 2-1 16,5 6 0-16,9 6-3 15,7 6 1-15,2 11-3 0,3 2 0 16,1-5-1-16,1 3 0 16,7 6 0-16,7 1 0 15,7-5-1-15,9-5 1 16,13-4-2-16,10-2 0 16,5 2 0-16,9-5 0 15,16-12-1-15,11-4 1 16,10-8-1-16,12 1 1 15,1 2-1-15,8-3 0 16,13-1 3-16,5-4 0 16,14-8 4-16,5-2 0 15,4-7 6-15,9-7 0 16,3-1 6-16,7-3 0 16,11-9 2-16,11 0 1 15,1-2 1-15,7 1 0 16,4-6 0-16,7-2 0 0,8 6-5 15,12-4 1-15,3 2-4 16,6-4 0-16,5-1-3 16,-3 2 1-16,-3-1-2 15,8-1 0-15,8 5-3 16,5 1 0-16,4-1-1 16,3 2 1-16,5 3-2 15,3-3 0-15,6 3 0 16,1 0 0-16,4 5-2 15,5 1 1-15,1-11 0 16,7 1 0-16,0-4 1 0,14 4 0 16,-3 4 2-1,8-3 0-15,4-4-1 0,2-5 0 16,3 4 0-16,-1-4 0 16,10 3-2-16,3-3 1 15,15 2-2-15,-2-4 1 16,-4-5-1-16,8-1 1 15,6-4-1-15,10-2 1 16,-10 2-1-16,1-1 0 16,5 5 0-16,0-8 1 15,-4-1-3-15,-2-4 1 16,-8 6 3-16,-4-1 1 16,-1 2 3-16,-17-7 0 15,-6 1 2-15,-2-8 0 16,-9-1 1-16,-11-4 1 15,-16 0 0-15,-17 0 0 0,-12 0-2 16,-22 0 1 0,-19-12-2-16,-14-2 1 0,-25 2-2 15,-21 4 0-15,-23-1-3 16,-21 1 1-16,-18-4 0 16,-17-5 1-16,-17-2-1 15,-20-5 1-15,-20-2 0 16,-21-4 1-16,-20 3-1 15,-18 1 1-15,-22-3 0 16,-18-1 1-16,-17-11-1 16,-22 5 0-16,-17 6-1 0,-25 3 1 15,-21 1-3-15,-17 5 0 16,-19 6 0-16,-13-2 0 16,-9-4-2-16,-13 1 1 15,-4 2-2-15,-15 1 1 16,-7 2-2-16,-7-1 1 15,-2 6-3-15,-14 7 1 16,-3-1-1-16,-1-1 0 16,-1-7 0-16,-7 0 1 15,-20-2-1-15,-3 6 0 16,3 5 0-16,-7-1 0 16,-6-1 0-16,-12 2 0 15,-13 1-1-15,-8-1 1 16,-4 0-1-16,-19 3 1 15,-17 3-1-15,-21 4 1 16,-7 4-1-16,-8 5 0 16,-6 4 0-16,-24 13 0 0,-6 7 0 15,-11 19 1-15,-16 14-1 16,-19 15 0-16,-9 27 0 16,-6 37 0-16,-10 47-1 15,-29 44 1-15,-28 42-1 16,-980 368 0-16</inkml:trace>
  <inkml:trace contextRef="#ctx0" brushRef="#br0" timeOffset="32597.7">2355 8786 1041 0,'0'0'0'0,"26"0"19"16,1 5 1-16,1 0 25 16,11 2 1-16,7-7-3 15,14 0 0-15,12 0-11 16,4-5 0-16,1 3-16 16,8 4 0-16,1 3-5 15,10-1 0-15,8-6-4 0,9 0 0 16,8 4 6-16,5 3 1 15,9 0 12-15,10-1 0 16,12-4 7-16,19-2 1 16,10 0 4-16,8-1 0 15,10-4-2-15,11 0 1 16,2 0 3-16,0-5 1 16,-5-2-1-16,10-1 1 15,-5 3-1-15,0-2 1 16,-2 2-1-16,-1 0 1 15,-1-1-1-15,6-2 0 16,3-6-3-16,-1 0 0 16,-11-5 1-16,-4 2 0 15,-7 0-2-15,-8 3 0 0,-8 0-8 16,-10 9 1-16,-7 5-5 16,-16 6 0-16,-20-3-1 15,-17 8 1-15,-3 8-6 16,-13 0 1-16,-9 5-2 15,0 0 1-15,-5 8-9 16,2-1 1-16,5-2-4 16,-4-10 0-16,-86-12-1930 15</inkml:trace>
  <inkml:trace contextRef="#ctx0" brushRef="#br0" timeOffset="58545.4">2187 11526 1355 0,'0'0'0'0,"27"-16"38"0,-4 6 0 16,12 3 42-16,-2 1 0 15,-1 5-27-15,-2-3 1 16,-2-1-28-16,4-7 1 15,3 3-13-15,2 2 1 16,8 7 0-16,4 4 0 16,9 3-1-16,2 7 1 15,2 3-4-15,-2-2 1 16,3-9-3-16,8 1 0 16,17-2-1-16,9-2 1 15,-2-6-3-15,9-2 1 0,9-1-2 16,2-1 1-16,-4-5 3 15,2 4 1-15,9 3 7 16,-1 5 0 0,-2 1 3-16,-1 3 0 0,9 1 0 15,-2 2 1-15,-3 1-2 16,-1-1 1-16,10-1-4 16,-4-5 0-16,-5 1 2 15,5 0 0-15,3 0 1 16,6-2 1-16,5 0-2 15,7-6 1-15,-3-8-1 0,-2 1 0 16,10 1-3-16,2-1 1 16,11 3 1-16,-7 1 0 15,-6 1-4-15,-3 1 0 16,2 2 6-16,7-1 1 16,8 1-3-16,-1 0 0 15,-7 0 2-15,0-2 0 16,-6-3 1-16,1-1 1 15,8 4-4-15,5 4 0 16,5-4 0-16,-1 2 0 16,-4-1-3-16,-5 1 1 15,10 0-1-15,4 0 1 16,0-4-1-16,4 2 1 16,5-1-2-16,1-1 0 15,4-3 0-15,-5 3 1 16,1 1-3-16,4-1 0 0,2 2-1 15,-6 2 0-15,4 1-1 16,-1-1 0-16,5 3-1 16,0 2 1-16,2 0-1 15,1 0 1-15,3 0-1 16,-1 0 1-16,2 0 1 16,-2-1 0-16,4-3-1 15,2 4 1-15,-2 0-2 16,3-5 0-16,7-4-2 15,4 2 1-15,9-1-1 16,-2 3 1-16,0-2-2 0,5 2 1 16,10 3-1-16,4 0 1 15,-3 2-3-15,2 2 1 16,-1 0 1-16,1 3 0 16,-1-4-2-16,1 1 1 15,0-2-1-15,-2 0 0 16,0-2-1-16,1-4 0 15,1-1 0-15,-4-2 0 16,-3 0 0-16,-8 1 1 16,-1-8 0-16,-9-5 0 15,-9 4 1-15,-7-4 0 16,-12-5 0-16,-20-1 0 16,-17-1-1-16,-20 2 1 15,-14 0 0-15,-22 0 0 16,-22-3 0-16,-18-3 0 0,-22 3 1 15,-18-2 0 1,-18-2-2-16,-21 4 1 0,-25 6-3 16,-21 6 0-16,-24-4-1 15,-18 2 0-15,-18 2 0 16,-17 1 0-16,-25 2-1 16,-32 6 1-16,-27-1-2 15,-13 5 1-15,-9-4-3 16,-11-3 1-16,-11 1-3 0,-1-6 1 15,0 4-1 1,0 0 1-16,2-2 0 0,-4-3 0 16,0-2 0-16,-2-2 0 15,-10 1 0-15,-9 4 1 16,-4 2 0-16,-1 4 0 16,-4 1 1-16,-5 0 1 15,-8-1 0-15,1 3 0 16,7 0 0-16,-15 2 1 15,-2-7-1-15,1 0 0 16,5 3 0-16,3 0 0 16,3 1 0-16,1-1 0 15,1 1 0-15,-1 4 0 16,9 4 0-16,-4 0 0 16,8-3-1-16,5-1 1 15,0 4-1-15,3 4 1 16,4-1-1-16,0 1 1 0,-7 1-1 15,5-5 0-15,4 0 0 16,9 1 1-16,6 3-1 16,15-1 1-16,-2-3 0 15,3-5 0-15,6-2 1 16,7 2 0-16,3 3 0 16,11 1 1-16,-3-6-1 15,6 5 1-15,2 2 0 16,0 9 0-16,-3 4-1 15,3 6 1-15,9 2-1 16,9 5 1-16,11 4-1 0,3 4 1 16,12 4-1-1,20 4 1-15,8 3-1 0,18 0 1 16,16 0-1-16,11 0 1 16,9-4-1-16,10 1 1 15,10 5-1-15,17 1 1 16,17-3-1-16,14 2 1 15,9 5-1-15,14-2 0 16,13-9 0-16,10-4 0 16,12-3 0-16,12-4 0 15,7-3 0-15,14-1 0 16,2-3 0-16,-1 3 0 16,-1-2 0-16,-1-3 0 15,2-7-1-15,-7-19 0 16,-53 5-2158-16</inkml:trace>
  <inkml:trace contextRef="#ctx0" brushRef="#br0" timeOffset="61062.38">20315 9743 1635 0,'0'0'0'16,"0"0"56"-16,0 0 0 16,14 19 36-16,-14-19 1 15,0 10-13-15,0-10 0 16,0 0-34-16,0 0 0 15,0 0-18-15,0 0 1 16,-7-10-5-16,7 10 0 16,-2-9-3-16,2 9 0 15,0-5-5-15,0 5 1 0,0-8-1 16,0 8 0 0,0 0-2-16,0-9 0 0,0 9-2 15,5-2 1-15,-5 2-2 16,9 4 0-16,-9-4-1 15,9 0 0-15,-9 0 3 16,12 3 0-16,-3-3 3 16,-9 0 0-16,7 4 4 15,-7-4 1-15,0 0-1 16,0 0 0-16,-5-2-3 16,-13-5 1-16,-19-3-4 0,-9-1 1 15,-3 1-7-15,0-2 0 16,-10-2-8-16,6-7 0 15,53 21-2033-15</inkml:trace>
  <inkml:trace contextRef="#ctx0" brushRef="#br0" timeOffset="62487.52">12846 9567 1433 0,'0'0'0'16,"7"22"36"-16,9 6 1 15,16 8 32-15,9 6 0 16,8 11-23-16,11 1 0 15,-2 0-26-15,7-1 1 16,6 6-9-16,7 5 1 16,15 12-5-16,6 6 1 15,12 1-4-15,18-6 1 16,33 3-2-16,20 1 0 0,29-6-2 16,15-1 1-16,18-13-1 15,13-8 0-15,11-6-1 16,23-12 1-16,13-16-1 15,3-11 1-15,1-13-1 16,3-10 1-16,-1-18 0 16,-6-9 1-16,-19-11 1 15,-15-10 0-15,-16-9 10 16,-30-3 0-16,-24-1 12 16,-29-2 0-16,-25-5 7 0,-24 2 1 15,-23-2 17 1,-31-4 0-16,-34-3 3 0,-29-12 1 15,-28-7-7-15,-35-2 1 16,-41-5-7-16,-42 0 1 16,-44 4-17-16,-48 5 1 15,-44 10-8-15,-25 17 1 16,-20 18-7-16,-21 19 1 16,-13 20-6-16,-9 16 1 15,-5 23-4-15,-6 10 0 16,-3 14-2-16,8 8 0 15,10 13-2-15,18 4 0 16,22 10-1-16,37 1 1 16,30 2-1-16,48 1 0 15,39 1-1-15,32 1 1 16,38-6-1-16,30-8 0 16,27-10-1-16,17-5 1 15,14-5-2-15,9-6 1 0,14-2-1 16,0-8 0-16,8-9 0 15,4-3 0-15,13 2-3 16,5-4 0-16,5 1-11 16,2-8 1-16,8-13-1 15,-10-13 1-15,-49 16-1832 16</inkml:trace>
  <inkml:trace contextRef="#ctx0" brushRef="#br0" timeOffset="76000.12">7384 12484 1254 0,'0'0'0'0,"54"2"32"16,1 3 0-16,17 4 43 16,6 1 0-16,1 1-13 15,2-4 1-15,2-6-3 16,6-1 1-16,8 0-19 15,1 0 0-15,1-3-10 0,5-1 0 16,9 6-3-16,0 3 0 16,0-1-3-16,3 1 0 15,11-2-4-15,0 4 1 16,-2 0-3-16,-3 0 1 16,5-2-2-16,4-1 0 15,5 3-3-15,-9 3 0 16,-2 0 3-16,4-1 1 15,13-2 1-15,3 0 0 16,-4-2 1-16,2-1 1 16,3-3 0-16,3-1 0 15,8-1-2-15,-4-3 0 16,-3 2-4-16,3-4 1 16,4-3 0-16,4 0 1 15,5 2-3-15,0 2 0 16,3-2 1-16,-3 0 1 15,-2 0-1-15,2 0 1 16,1 0-1-16,13 2 0 0,5 0-3 16,-5 3 1-16,-3 2 0 15,-6 4 0-15,-7-1-2 16,1 1 0-16,3 3-3 16,-2-2 0-16,7 4 1 15,-2-1 0-15,-9-1 1 16,6 0 0-16,-4 0 2 15,3-2 1-15,8-3 0 0,5-2 1 16,0-4 0-16,5-1 0 16,5 0-2-16,-1 2 0 15,7-3-1-15,2-1 0 16,-4-1-4-16,0-3 1 16,0 1-4-16,0 0 1 15,5-1-2-15,0 1 0 16,4-2-2-16,0 0 1 15,5 3 0-15,4 2 0 16,-4 5 0-16,5 1 1 16,4-3 0-16,-1-1 0 15,-5-2 0-15,3 0 1 16,6 2 0-16,1 1 0 16,1 3 0-16,5-3 1 15,6-3 1-15,0 2 1 16,2 2 1-16,8-1 0 15,4 1 1-15,2-2 1 0,8-4-1 16,1 4 1-16,-1 1-1 16,-4 3 0-16,-1-3 0 15,-11 2 1-15,-8 4 0 16,-12 3 1-16,-13 2 0 16,-16 2 1-16,-8-2 0 15,-13 1 1-15,-13 3-2 16,-16-4 0-16,-17-2 2 15,-14-2 1-15,-14-6-2 0,-7 1 0 16,-16-1 2-16,-7-1 1 16,-9 1 1-1,-10 1 1-15,-8 2-1 0,-10-2 0 16,-10-5-2-16,-6 2 0 16,-4 0-1-16,3 0 1 15,-3 0-1-15,-3 1 1 16,-7 4-3-16,9-3 1 15,-9 3-2-15,7 0 1 16,-7 0-4-16,9 1 1 16,2 1-3-16,-2 0 1 15,-9-2-2-15,8 3 0 16,-8-3-2-16,7 4 1 16,-7-4-1-16,7-7 0 15,-7 7 0-15,9-5 0 16,-2 5-1-16,0 0 1 15,-7 0 0-15,0 0 0 16,9-7-1-16,-9 7 1 0,13-7-1 16,-6 0 0-16,-7 7 0 15,10-9 0-15,-3 8-1 16,4-1 1-16,-1-7 0 16,5 2 0-16,-1-1-1 15,-2 1 1-15,-1 3-1 16,-3-1 1-16,1-4-1 15,0-3 0-15,2-2-1 16,1-1 0-16,-8-2-1 16,-6-13 1-16,-11-8-1 0,-10-2 0 15,-12-1-8-15,-7-13 1 16,42 54-2711-16</inkml:trace>
  <inkml:trace contextRef="#ctx0" brushRef="#br0" timeOffset="87813.48">5872 13611 1052 0,'21'0'0'16,"43"3"36"-16,22 1 0 15,15-1 57-15,3 1 0 16,3 3-13-16,6-4 0 16,5 6-24-16,2-1 0 15,-2 8-9-15,4 1 0 16,9-3-4-16,-1 0 1 16,-6-4-9-16,6 2 1 15,10 4-5-15,4 0 0 16,1-4-8-16,0-4 0 0,-6-2 1 15,5-5 1-15,12 3-3 16,10-3 0-16,1-2-2 16,1-4 0-16,-3-11-4 15,-2-1 1-15,4-2 1 16,6 0 0-16,2 1-3 16,1-1 1-16,-5-2 3 15,-3 2 1-15,-6 6-1 16,2 1 0-16,-2-1 1 15,4 3 1-15,5 3 0 16,-1-2 1-16,-1 6 0 16,-1-6 1-16,-3-3-2 0,-1 0 0 15,-1 3-2-15,3-1 1 16,3-2-4-16,-2-2 0 16,-1 0 0-16,-7 2 0 15,1 0 1-15,5 2 1 16,6-1-3-16,-7 3 1 15,1 1-3-15,-2 1 1 16,-1 0-1-16,0-1 1 16,2 0-2-16,4 0 1 15,7 0-2-15,-3 2 0 16,3 3-2-16,1-2 0 16,-4-2-1-16,-3 0 1 15,2 6-1-15,0 2 0 16,0 3 1-16,2 0 1 15,2 1-1-15,-10-1 1 16,-2 0-3-16,-3 0 1 0,-3 0-1 16,0 1 1-16,7-1-1 15,2 0 1-15,2-3-1 16,-6-1 1-16,-3-4-1 16,-2-2 1-16,3 0-1 15,4 5 1-15,2 1 0 16,3 1 0-16,4-4-2 15,2-3 1-15,-2 2-2 16,0 1 1-16,3 2-1 16,2 2 1-16,2-1-2 0,-2 3 1 15,4 1 0-15,3 2 0 16,0-5 0-16,2 1 1 16,-5 1-1-16,1-1 0 15,8-1 0-15,6-2 0 16,-3 0 0-16,6 0 1 15,4-2 0-15,3 2 0 16,4-3-1-16,12 1 1 16,6-2 1-16,4 3 0 15,7 1 0-15,8-2 0 16,5-1-1-16,4 1 0 16,2 4 0-16,6 4 1 15,5 5-2-15,2 1 1 16,-3-2-2-16,5 2 1 15,3 6-1-15,-4-4 0 16,-3 1-1-16,-7-1 0 0,-6 0-1 16,-4-2 1-16,-8 2-1 15,-11-2 1-15,-10-5 0 16,-8 0 1-16,-19 0 0 16,-13 5 1-16,-22-2 0 15,-21 2 0-15,-18 2-2 16,-15 0 1-16,-16 2-4 15,-16-15 0-15,-76-1-2353 16</inkml:trace>
  <inkml:trace contextRef="#ctx0" brushRef="#br0" timeOffset="89447.1">5032 14410 1097 0,'50'6'0'0,"75"0"41"0,34 5 0 16,17-8 28-16,13 3 1 15,14 2-19-15,7 3 1 16,14-1-19-16,10 0 0 16,3-3-14-16,18 2 1 15,3 1-5-15,1-1 1 16,0-2 1-16,13 3 0 16,0 4-1-16,6 2 1 15,8-1-1-15,7-1 1 16,14 0 1-16,2-4 1 15,1-5 1-15,6 4 0 16,8 0 1-16,11-1 1 16,4-2-4-16,9-3 0 15,-1-3 6-15,6 0 0 0,5 2 2 16,14 0 1-16,13-1-1 16,-3 3 1-16,3-1-1 15,5-1 0-15,12-6-3 16,21-1 0-16,8-3-5 15,10 1 1-15,5 3-2 16,20 1 0-16,-1-1-1 16,4 4 1-16,-5 7-3 15,6 7 0-15,0 7-3 16,0 1 0-16,4-1 0 16,-1-2 1-16,1 5-3 0,3 4 0 15,4 0-2-15,11 5 0 16,0 5-3-16,-12-9 1 15,-480-29-1718-15</inkml:trace>
</inkml:ink>
</file>

<file path=ppt/ink/ink28.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5:53:46.511"/>
    </inkml:context>
    <inkml:brush xml:id="br0">
      <inkml:brushProperty name="width" value="0.05292" units="cm"/>
      <inkml:brushProperty name="height" value="0.05292" units="cm"/>
      <inkml:brushProperty name="color" value="#FF0000"/>
    </inkml:brush>
  </inkml:definitions>
  <inkml:trace contextRef="#ctx0" brushRef="#br0">2764 6034 1175 0,'0'0'0'16,"0"0"23"-16,0 0 1 16,0 0 23-16,19-8 0 15,-13 4-9-15,10 1 0 16,12-2-20-16,7-2 1 15,6 2-8-15,1-1 1 16,16 5-4-16,6 2 1 0,12 5-3 16,8 2 1-1,-4 1-2-15,8 1 0 0,7 4 0 16,4-2 0-16,1 0-1 16,8 4 1-16,14 1-1 15,-1 7 0-15,3 2-1 16,10 2 0-16,11 2 0 15,4-5 1-15,8-4 0 16,2-5 0-16,-2-4 1 16,7-7 0-16,2-1 4 0,2-4 1 15,8-9 1-15,4-3 1 16,-4-9 1-16,4-8 1 16,-3-8 0-16,-1-4 1 15,9-1-2-15,6-3 0 16,-6-12 4-16,4 0 1 15,-4-2 2-15,-5-3 0 16,-11-4-1-16,-17-1 0 16,-16 6 2-16,-15 11 0 15,-2 1-2-15,-24 8 1 16,-19-4 0-16,-16-2 1 16,-20-6-2-16,-19-1 1 15,-12 2-4-15,-18 5 1 16,-14 2-3-16,-17 0 0 15,-18 4 2-15,-9-1 0 16,-11-3 4-16,-16 0 0 16,-11 2 2-16,-12 3 0 0,-13 2-4 15,-18 5 1-15,-20 5-5 16,-19 4 0-16,-16 3-1 16,0 4 1-16,-12 5-4 15,-2 0 1-15,-2 7-5 16,-15 1 1-16,-1 4-2 15,1 4 0-15,-1-1-2 16,-8 6 0-16,-1 3-1 16,-1 5 1-16,2 4-1 0,-1 3 0 15,6 6 0-15,5 6 0 16,0 7-2-16,11 6 1 16,2 4-1-16,6 1 0 15,20 0 0-15,11-1 0 16,19 8 0-16,24-2 0 15,19 3 0-15,25-3 0 16,21-2 0-16,18 0 0 16,17-7 0-16,18 7 0 15,28 6 0-15,20 6 0 16,18 5-1-16,29-8 1 16,31-4-1-16,23-4 0 15,26-13-1-15,38 1 0 16,43-1 0-16,27-8 0 15,32-6 0-15,16-9 0 16,21-13-1-16,24-13 1 16,17-4 0-16,10-4 0 0,15 0-18 15,-8-6 1-15,-388 18-1645 16</inkml:trace>
  <inkml:trace contextRef="#ctx0" brushRef="#br0" timeOffset="17955.21">9717 7410 1052 0,'-17'-1'0'15,"-40"-8"22"-15,-22 0 1 16,-18 2 33-16,-7 2 1 15,-6-5 2-15,-11-2 1 16,-13-2-10-16,-8 0 1 16,-7 0-27-16,-5 0 0 0,-3 6-3 15,-7-3 0-15,-5 6-1 16,-9 3 1-16,-16 1 0 16,0 1 0-16,-15 0-2 15,7-2 1-15,-5-2-4 16,4 4 1-16,0 7-3 15,-6 4 1-15,-12-1-3 16,1 7 1-16,1 1 0 16,-2 2 0-16,1 8-3 15,-1-2 0-15,-1 5 1 0,2 9 0 16,6 8-1-16,3 6 0 16,2-4 0-16,7 7 0 15,2 1-2-15,6 4 0 16,6 7-1-16,11 2 1 15,10-4-2-15,18 1 0 16,22-4-1-16,15-2 0 16,7 8-2-16,24-8 1 15,18-2-2-15,17-4 0 16,16-4-2-16,16-2 1 16,17-5-1-16,20-7 1 15,18-5-1-15,22-4 0 16,27-1-1-16,14-7 1 15,9-4-2-15,14-5 0 16,21-5-2-16,20 2 0 16,17-4-1-16,23-7 0 15,18-5-1-15,12-5 0 0,7 3-2 16,8-3 0-16,13-3 1 16,6 1 0-16,12 5 3 15,5 2 1-15,-9 2 2 16,1-5 0-16,-8-4 1 15,2-2 0-15,-6-3 2 16,6 0 0-16,0-5 4 16,4-2 0-16,-8-3 3 15,-3-8 0-15,-7-4 2 16,-8-13 0-16,-14-3 2 0,-9 0 0 16,-26 7 0-16,-15-4 1 15,-23 6 0-15,-20-4 1 16,-10-5 0-16,-19-4 0 15,-26-1 0-15,-17 3 1 16,-14 2 2-16,-23-5 0 16,-22-4-1-16,-23 0 1 15,-27-3-1-15,-28 5 0 16,-22 3 0-16,-24 11 0 16,-40 5-3-16,-41 16 1 15,-57 10-4-15,-48 25 0 16,-48 29 0-16,-40 38 1 15,-28 34-6-15,-23-5 1 16,434-102-1698-16</inkml:trace>
  <inkml:trace contextRef="#ctx0" brushRef="#br0" timeOffset="19251.07">13134 8333 963 0,'18'3'0'15,"34"6"14"-15,21-4 1 16,19-7 18-16,12-1 1 16,10-1 13-16,15-3 1 15,23 6-15-15,12-3 0 16,19-1-7-16,17 2 0 15,20-1 4-15,16 2 0 16,20 2 0-16,16 6 1 16,3-3-5-16,23 6 0 15,18 4 2-15,8 3 0 16,4-4 16-16,4 2 0 16,14 9-1-16,-8-4 1 0,-2-7-2 15,-10 0 1-15,-16 3-7 16,-3-6 0-16,-5-6 1 15,-20 3 0-15,-16 1-3 16,-22-6 1-16,-13-1-5 16,-25 2 1-16,-15 3-6 15,-18-1 1-15,-15-1-10 16,-4-10 0-16,-154 7-1606 16</inkml:trace>
</inkml:ink>
</file>

<file path=ppt/ink/ink29.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5:56:54.761"/>
    </inkml:context>
    <inkml:brush xml:id="br0">
      <inkml:brushProperty name="width" value="0.05292" units="cm"/>
      <inkml:brushProperty name="height" value="0.05292" units="cm"/>
      <inkml:brushProperty name="color" value="#FF0000"/>
    </inkml:brush>
  </inkml:definitions>
  <inkml:trace contextRef="#ctx0" brushRef="#br0">8382 8341 1019 0,'0'0'0'0,"32"4"23"0,0 1 0 16,3 0 41-16,2-3 0 15,7-4 8-15,2-3 0 16,3 0-30-16,1-2 0 15,-5 3-23-15,8 4 0 16,16 2-1-16,3 0 1 16,10-2-3-16,-1 3 1 15,-4 1-3-15,8-1 0 16,14 2 6-16,1-1 1 16,4-2 1-16,4 1 1 15,10 2-2-15,7 2 0 16,-3-3-1-16,5 1 0 15,9-5-4-15,12 3 1 16,11 2-1-16,0 2 0 0,-2-7 1 16,5 4 1-16,2 3 1 15,7 3 1-15,5-1 1 16,10 3 0-16,-1 0-1 16,5 0 0-16,6-3 1 15,3-4 0-15,3-2 1 16,0 1 0-16,8 1-4 15,4-1 0-15,-6-1-3 16,9 2 1-16,3 0-3 16,3 2 0-16,2-7-3 0,6 0 0 15,11 0-3-15,1 6 1 16,3 0-2-16,1 3 0 16,10-4 1-16,-5 2 0 15,2-3 0-15,-5 1 1 16,7-2 1-16,1-1 0 15,3 0 0-15,9 3 1 16,7-3-3-16,-3-1 1 16,9-4-1-16,-5 0 1 15,2-1-2-15,-2-1 0 16,2-4 0-16,-4 1 1 16,0-3-2-16,0 3 1 15,5 2-2-15,-4-6 1 16,-5-5-1-16,-8 1 1 15,-7-4 0-15,-13 1 0 16,1-4 0-16,-13 2 1 16,-4-3 0-16,-6 3 0 0,-4-3-1 15,-14 2 1-15,-8-4-1 16,-6-2 1-16,-14 0-1 16,-15-1 0-16,-10-2-1 15,-9 5 0-15,-19 0-2 16,-13-2 1-16,-8-5-2 15,-13-5 1-15,-16 7-1 16,-13 0 0-16,-13 0 0 16,-15 1 0-16,-11 3-1 15,-17-5 1-15,-13-2-1 0,-13-1 0 16,-14 6 0-16,-11 5 0 16,-10-2 0-16,-13 1 0 15,-10-6 0-15,-9 5 0 16,-2-3 0-16,-13 1 0 15,-21 2-1-15,-8 2 0 16,-2-2-1-16,-12 3 0 16,-14 3 0-16,-14 2 1 15,-8 1 0-15,-12 2 0 16,-1-1-1-16,-10 2 1 16,-4-5-1-16,1 2 1 15,-2 3 0-15,-6 2 0 16,-3-4 0-16,-1 4 0 15,1 0 0-15,-3 2 1 16,4-1-1-16,-6-1 1 16,0-2 0-16,0-1 0 0,-6 6 0 15,-5 0 0-15,-3-6 0 16,0 3 0-16,1 3 0 16,2 4 0-16,1-4 0 15,-2 2 1-15,1 2 0 16,-6 2 0-16,0 3 0 15,-3 0 0-15,5 3 0 16,-3 2 0-16,4-1 0 16,-3-3 1-16,-2 6-1 15,0-3 0-15,7-1 0 0,3 3 0 16,-5 2 0-16,2-3 0 16,7 2 0-16,2 2 0 15,-3 0 0-15,7 1 1 16,-6 0-1-16,5 1 0 15,5-1 0-15,-1 1 1 16,-4 1-1-16,6 1 1 16,5 0 0-16,1 4 1 15,-1 2 0-15,5-2 1 16,-2 1-1-16,4-1 0 16,2 2 1-16,-2 2 0 15,3-1-1-15,4 1 1 16,7 0-1-16,9 3 0 15,3 0-1-15,1 1 1 16,4 1-1-16,6 1 1 16,14-1-1-16,-2 4 0 0,-3-1 0 15,3 2 0-15,6 2-1 16,8 2 1-16,16 3-1 16,6 2 1-16,1-1-1 15,13 1 1-15,12 3-1 16,9-1 0-16,3-9 0 15,4-4 0-15,9 4 0 16,8-3 0-16,11 2-1 16,16 1 1-16,5-7-1 15,9 2 1-15,9-2-1 16,5 5 0-16,11 4 0 16,5 5 0-16,7-8 0 0,9-2 0 15,13-6 0-15,18-3 0 16,19-4-1-16,8-5 1 15,5-3 0-15,15-4 0 16,15-3 0-16,6-4 0 16,3-3 0-16,7 0 0 15,17 1 0-15,9-3 0 16,15 2 0-16,11 0 0 16,1 1 0-16,0 1 1 15,-5-6 0-15,-4 1 1 16,-5-4 0-16,2 3 1 15,-2 5 0-15,-7-2 1 16,-3 0-2-16,-8 1 1 16,-3 2-2-16,0-2 0 0,11 1-1 15,-1-5 0 1,-160 9-1883-16</inkml:trace>
  <inkml:trace contextRef="#ctx0" brushRef="#br0" timeOffset="53548.52">6532 13081 1332 0,'0'0'0'0,"17"7"40"0,-3 0 0 16,-1-5 45-16,4 1 1 16,6 4-31-16,6 0 0 15,1 4-33-15,1-3 1 16,-4-1-9-16,5 2 0 15,8 6-3-15,6 3 0 16,-4-3-3-16,2 3 0 16,0-1-2-16,11 0 1 15,5 4-2-15,7 0 0 16,5-1-1-16,1-2 0 16,-6-4-1-16,2-4 1 15,10 6-1-15,0-1 0 16,3-1 0-16,-1-2 1 15,-2-2 0-15,2 3 0 16,9 4 5-16,2-2 1 16,1 3 6-16,-1-10 0 15,7 1 3-15,1-2 1 0,4-4-2 16,4-3 0-16,1-1 1 16,4-1 1-16,2 2-2 15,0 2 1-15,-3-2 0 16,1 0 1-16,-3 3-1 15,1 2 0-15,2 2-1 16,-4 0 0-16,2-2-3 16,-5-1 1-16,5-1 3 15,-1 4 1-15,2 0-6 16,1-5 1-16,0 1 3 16,0-1 1-16,-4-4-3 0,3 1 1 15,-5-1-1-15,3 0 0 16,-1-3 0-16,-2 2 0 15,-8-1-2-15,2 2 0 16,3 1 0-16,0 1 0 16,-5-6 0-16,0 1 1 15,1 0 2-15,2 0 0 16,-6 0-2-16,-5 1 0 16,5 2 0-16,1 1 1 15,-6 1-5-15,-2 0 1 16,-3 0-2-16,-3 1 1 15,2 1-2-15,-1 2 1 16,-4-1-3-16,-1 2 1 16,2-3-1-16,2 2 1 15,7-1-1-15,-5 0 1 0,-10-3 1 16,3 0 0-16,8 0 0 16,-1 0 0-16,-2-3 0 15,-4 0 0-15,1-1-2 16,4 2 1-16,6 4-1 15,0-2 0-15,-3-2-1 16,-4-3 0-16,7 3-1 16,3 1 0-16,1 1-1 15,-1 0 0-15,-5-2 2 16,-5 0 1-16,11 2 1 16,-1 2 1-16,-6-4 2 15,-1 0 0-15,-3 4-1 0,0 2 1 16,3-1-1-16,1-1 1 15,-10-4-3-15,3 0 0 16,3 4 0-16,-2 3 0 16,-5-3-2-16,-4 2 1 15,-3 2-3-15,-2 0 0 16,0-1-1-16,0 0 1 16,2 0 0-16,-1-3 1 15,1 1-2-15,2 1 0 16,-4-2 1-16,0-1 1 15,7 3 0-15,2-2 1 16,-7-4 0-16,-2 0 0 16,-4 0-2-16,4 2 0 15,5 0 0-15,2 0 1 16,1 0-2-16,-5 0 0 0,1-1-1 16,1-3 1-16,9 1-1 15,0-1 1-15,0-1 0 16,1-4 1-16,-8 4-1 15,1 0 0-15,7 0 0 16,-1 1 1-16,-4 1-1 16,-1 1 1-16,-3 0-1 15,-1 2 0-15,4 2-1 16,3 0 1-16,0-4-2 16,-4 0 1-16,-3 1 0 0,2 1 0 15,4 3-1-15,-3-1 1 16,-1-2 0-16,-1 3 0 15,-3-1 1-15,4 0 0 16,6-2 0-16,1 0 0 16,0 2-1-16,0-2 1 15,-1 0-1-15,-1 0 1 16,4 0-1-16,3 0 0 16,-3 0-1-16,4 0 0 15,4-2 0-15,3-2 0 16,1-3 0-16,0 2 0 15,-1-2-1-15,5-1 1 16,3 1-1-16,0 0 1 16,1 0-1-16,-3 2 1 15,4-4 0-15,0 0 0 16,-1-3-1-16,1 0 1 16,0 2 0-16,-2-1 0 0,-5-1 0 15,-2 0 1-15,4 0 0 16,-4 3 0-16,-8-3 0 15,-3-2 0-15,-4-8 0 16,-4-2 0-16,-4 1 0 16,-5 2 1-16,-5 1 0 15,-8-5 1-15,-11-4-1 16,-10 1 0-16,-12 6 0 16,-8-4 1-16,-10-7-1 15,-12 0 1-15,-14 2-1 0,-12-2 0 16,-11 0-1-16,-10-7 1 15,-9 1 0-15,-8-1 0 16,-6 0-1-16,-11 2 1 16,-12 2-1-16,-6 3 0 15,-8 5-1-15,-10 0 0 16,-15-1-1-16,-9 5 0 16,-14-4 0-16,-9 2 0 15,-5 2-1-15,-12 3 1 16,-6 4-1-16,-7 1 0 15,-7 1-1-15,-1 1 0 16,-1-2-1-16,-14 8 0 16,-5 2-1-16,-2 3 0 15,2-9-1-15,-3 5 1 16,-6 2 0-16,-2 1 0 16,-3-1 0-16,0 0 1 0,-4 1-4 15,-3 1 1-15,-6-1 0 16,1 1 1-16,-1 1 1 15,-10 2 0-15,-2 2 0 16,0 3 1-16,-1 0 0 16,-4 2 1-16,-2 0 0 15,1 2 0-15,-1-2 0 16,6 1 0-16,4 1 0 16,5-2 0-16,-1-5 0 15,-2 5 1-15,2 5-1 16,1 0 1-16,-3-9 0 0,6 2 1 15,-8 2-1-15,10 0 1 16,-1 0 0-16,8-2 0 16,1-1 0-16,13-1 0 15,1 1 0-15,6 1 0 16,7 2 0-16,5 2 0 16,5-1-1-16,4 3 1 15,0-1-1-15,5 2 0 16,9-3 0-16,10 3 0 15,3-2 0-15,4 2 0 16,6 2 0-16,4-2 0 16,8-1 0-16,7 1 1 15,15 3-1-15,6 3 0 16,1-1 0-16,11 4 0 16,17 3 0-16,3 0 0 15,8 0 0-15,6-3 0 0,16 2 0 16,11 4 0-16,9 5-1 15,8-3 1-15,9-5-1 16,9 2 1-16,6 4-2 16,8 6 0-16,9 0-1 15,12 2 1-15,8-1-1 16,10-4 1-16,10-1-1 16,15 1 0-16,8 0-1 15,18-7 0-15,6-10-2 16,6-6 1-16,4-5-1 0,7-5 0 15,9-1-1-15,0-5 1 16,-2 3 0-16,-7-4 1 16,4-2 2-16,-13 1 0 15,-14 1 0-15,-3 0 1 16,-6 0 0-16,-8 5 1 16,-2 1-9-16,-8 1 1 15,-4 3-2-15,-10-6 1 16,-40 3-2180-16</inkml:trace>
  <inkml:trace contextRef="#ctx0" brushRef="#br0" timeOffset="-195544.1">21904 2530 1265 0,'0'0'0'0,"0"0"59"0,-26-3 1 16,15-4 59-16,4 5 1 15,0 4-40-15,-2 5 0 16,-2-4-36-16,-3 11 1 16,-3 15-17-16,-1 11 1 15,-1 14-9-15,1 12 1 16,-5 10-1-16,5 17 0 15,10 27 3-15,1 8 0 16,3 15-2-16,0 11 1 16,-3 19-4-16,-1 13 0 15,-3 4-1-15,-5-8 0 16,0-13 6-16,4-22 0 16,5-22-2-16,2-18 1 15,1-19-4-15,1-18 0 0,-1-31-11 16,0-13 0-16,3-17-7 15,-6-33 1-15,7 24-1733 16</inkml:trace>
  <inkml:trace contextRef="#ctx0" brushRef="#br0" timeOffset="-195093.42">21278 2849 1646 0,'5'-21'0'0,"11"-29"0"0,9-20 0 16,10-1 0-16,2 2 0 15,11 3 12-15,6 4 0 16,6 3 22-16,2-1 1 16,-4-3 13-16,2 6 0 15,0 4-5-15,14 11 1 16,18 21-8-16,5 18 1 15,4 15-12-15,4 21 1 16,15 27-9-16,-5 15 1 16,-13 13-4-16,-3 26 0 15,-2 32-4-15,-11 22 0 16,-19 10-3-16,-22 4 1 16,-26-6 0-16,-28-1 1 15,-28 10 1-15,-25 0 0 16,-24 0 1-16,-15-6 1 0,-15-18 14 15,-2-9 0-15,1-19 25 16,-4-19 1-16,-3-25 5 16,11-24 0-16,18-16 1 15,14-27 1-15,10-15-27 16,15-24 0-16,21-19-28 16,26-18 1-16,9 54-2003 15</inkml:trace>
  <inkml:trace contextRef="#ctx0" brushRef="#br0" timeOffset="-194697.88">23858 2423 1343 0,'7'5'0'15,"13"7"37"-15,3 12 1 16,1 14 17-16,-11 16 0 16,-6 15-9-16,-7 11 0 15,-7 6-9-15,-4 13 0 16,1 20-5-16,-8 18 0 0,-1 19 2 15,-10 27 1-15,-9 23-1 16,-1 7 1-16,3-2 4 16,5-20 1-16,4-36 0 15,6-39 0-15,7-38-3 16,5-19 0-16,2-23-8 16,0-18 1-16,0-18-8 15,2-30 1-15,5-27-6 16,1-33 1-16,-1 90-1719 15</inkml:trace>
  <inkml:trace contextRef="#ctx0" brushRef="#br0" timeOffset="-194374.22">23802 2634 1926 0,'23'-4'0'16,"40"-4"26"-16,17-8 1 15,6-5 21-15,4-8 1 16,5-12 29-16,-5-17 0 16,-9-9-23-16,8-8 0 15,13-9 6-15,0 4 0 16,-1 9-12-16,-8 5 1 15,-8 13-25-15,-6 4 1 16,-6 8-16-16,-15 8 0 0,-11 12-10 16,-9 9 1-16,-16 12-8 15,-7 12 1-15,-15-12-1961 16</inkml:trace>
  <inkml:trace contextRef="#ctx0" brushRef="#br0" timeOffset="-194046">23633 3584 1814 0,'-6'16'0'0,"-10"20"11"0,9 2 1 16,18-5 21-16,17-18 0 15,20-15-2-15,17-15 0 16,21-25 52-16,10-19 1 15,6-19-25-15,9-8 1 16,18-1 22-16,7-4 1 16,5-5-17-16,-11 3 1 15,-10 5-10-15,-12 10 0 16,-6 9-18-16,-7 6 1 16,-10 4-23-16,-7 2 1 15,-13 11-10-15,-9 9 1 16,-8 4-8-16,-6 13 0 15,-5 2-9-15,-7 6 1 0,-30 12-2079 16</inkml:trace>
  <inkml:trace contextRef="#ctx0" brushRef="#br0" timeOffset="-193625.76">26382 1618 1567 0,'4'21'0'15,"5"45"24"-15,-6 22 1 16,-10 11 18-16,-9 8 0 15,-8 16-14-15,-4 5 1 16,-1 8-3-16,3 8 0 16,3 10 34-16,2 4 1 15,0 6 3-15,-1-7 0 16,-1-9-9-16,1-12 1 16,2-4-7-16,6-16 0 15,2-9-6-15,1-8 1 16,2-11-3-16,0-12 0 15,1-14-10-15,1-15 0 16,3-16-9-16,2-10 1 16,1-12-10-16,4-21 0 0,6-28-12 15,3-19 0-15,-12 59-1950 16</inkml:trace>
  <inkml:trace contextRef="#ctx0" brushRef="#br0" timeOffset="-193210.5">26326 1838 1556 0,'14'0'0'16,"23"0"13"-16,18 0 1 15,15 7 27-15,6-11 1 16,-3-8-18-16,-3-12 0 16,4-12 13-16,7-6 1 15,11-1 30-15,0-6 1 16,-6 1 17-16,1 1 1 15,-1 2 4-15,-5 4 0 16,-3 3-27-16,-8-2 0 0,-11 7-22 16,-12 9 1-16,-10 6-6 15,-12 10 1-15,-11 4-25 16,-14 4 0-16,-3 24-11 16,-17 2 0-16,-13 18-3 15,-20 11 1-15,53-55-1949 16</inkml:trace>
  <inkml:trace contextRef="#ctx0" brushRef="#br0" timeOffset="-192880.09">25989 3150 1747 0,'12'3'0'16,"24"6"0"-16,22-4 0 15,21-10 0-15,10-11 0 16,11-13 3-16,6-13 1 16,2-20 32-16,4-4 1 15,5-8 66-15,-1 1 0 16,1-7 10-16,-8 3 0 16,-8 7-1-16,-11 15 0 15,-8 7-38-15,-6 1 0 16,-7 2-21-16,-7 8 1 15,-6 8-33-15,-3 1 1 16,-5 6-19-16,-8 10 0 16,-11 5-3-16,-12 7 0 0,-6 7-30 15,-15 10 0-15,4-17-2016 16</inkml:trace>
  <inkml:trace contextRef="#ctx0" brushRef="#br0" timeOffset="-192495.51">25631 4467 1859 0,'4'12'0'0,"8"17"-3"0,11 7 1 16,14-6-1-16,11-13 1 15,8-17 5-15,7-14 0 16,19-22 53-16,15-14 0 16,16-11 69-16,12-3 1 15,19 0-30-15,10-2 0 16,5-1 1-16,3-6 0 16,-3-6-29-16,-4 8 0 15,-5 5-15-15,-9 4 1 16,-12 1-10-16,-15 7 0 15,-10 8-12-15,-15 2 0 16,-17 6-11-16,-10 0 0 16,-11 5-15-16,-9 1 1 0,-7-5-7 15,-6 1 0-15,-29 36-2291 16</inkml:trace>
  <inkml:trace contextRef="#ctx0" brushRef="#br0" timeOffset="-191614.31">28988 1004 1789 0,'-67'-16'18'0,"-43"-10"0"16,-36-1-10-16,-29-3 1 16,-19 1-9-16,-10 8 1 15,-11 0-1-15,-8 12 1 16,-17 3 0-16,-8 12 0 16,-19 8 10-16,-4 11 0 15,-12 7 11-15,-1 7 0 16,-1-10 6-16,-5 11 1 15,-11 10-1-15,-8 12 1 16,-12 11-5-16,-12 10 1 16,-6 9-8-16,-10 10 1 15,-20 14-2-15,8 7 0 0,8 19-6 16,4 10 0-16,5 5-3 16,17 8 1-16,29 4-2 15,19-1 0-15,27-2-1 16,21-1 0-16,23 4-1 15,23 4 0-15,23 2-1 16,31 5 0-16,39 5-1 16,25 2 0-16,23-5-1 15,25-2 0-15,29 2-1 16,29-16 1-16,26-5-1 0,38-4 0 16,40-5 0-16,38-4 0 15,29-15 0-15,37-21 0 16,46-18 0-16,35-25 0 15,30-31 0-15,35-17 0 16,40-21 2-16,15-18 1 16,12-14 3-16,2-29 1 15,4-22 6-15,-6-19 0 16,-8-16 6-16,-10-8 1 16,-8-2 2-16,-14-16 0 15,-11-6 12-15,-26-22 0 16,-27-15 3-16,-29-6 1 15,-20-10-2-15,-29-8 1 16,-31-4-5-16,-30-6 0 16,-39 3-6-16,-31 1 0 15,-40 3-4-15,-41 11 1 16,-47 10-19-16,-45 7 0 16,-45 13-4-16,-44 7 0 0,-40 5-2 15,-41 14 1-15,-40 14-5 16,-36 19 0-16,-29 25-7 15,-38 20 1-15,-42 24-5 16,-32 24 0-16,-24 30-8 16,-39 36 1-16,-36 36-13 15,-33 32 1-15,-49 39-4 16,-40 39 1-16,634-191-1804 16</inkml:trace>
</inkml:ink>
</file>

<file path=ppt/ink/ink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6:40:52.621"/>
    </inkml:context>
    <inkml:brush xml:id="br0">
      <inkml:brushProperty name="width" value="0.05292" units="cm"/>
      <inkml:brushProperty name="height" value="0.05292" units="cm"/>
      <inkml:brushProperty name="color" value="#FF0000"/>
    </inkml:brush>
  </inkml:definitions>
  <inkml:trace contextRef="#ctx0" brushRef="#br0">24977 3549 951 0,'0'0'0'0,"0"0"22"16,0 0 1-16,0 0 17 15,-13-19 0-15,8 7 5 16,-4-2 1-16,-1-5 0 16,-1 2 0-16,2 1-21 0,-3-1 1 15,-6 3 3-15,-1-1 0 16,-2 3 1 0,-2 0 0-16,-9 3-2 0,-2 0 0 15,-1 1-4 1,-4-3 0-16,-3 6 0 0,0 0 0 15,-4-2-3-15,0 2 1 16,-3 1-1-16,-8-4 1 16,-8 1-4-16,-4 1 0 15,2 1 3-15,0 2 1 16,0-4 0-16,-7 2 1 16,-7-4-3-16,-2 6 1 15,0-3-2-15,-3 3 1 16,-3-1-4-16,-2 4 0 15,-10-5 6-15,-1 2 0 16,3 3 1-16,-3 0 0 16,-9 3 1-16,-4-1 0 15,4 5-2-15,-4 2 0 0,-10-6-4 16,-2 2 0-16,-4 7-3 16,1-3 0-16,-4 3-3 15,-6 0 1-15,-13 0-2 16,0 2 0-16,4 9-1 15,3-3 1-15,3 6 0 16,0-1 1-16,4-1-2 16,8 5 1-16,17 1-1 15,1-1 0-15,2-1-2 16,5 1 0-16,12-1 1 16,8 1 1-16,12-4-1 0,9-3 0 15,6 2-2-15,12 4 1 16,8 1-2-16,11-3 0 15,14 2-1-15,7-2 0 16,5 7-1-16,9 7 0 16,12 1-1-16,11-3 1 15,9 2-1-15,5-9 0 16,11 0-1-16,8-6 1 16,10-3-1-16,10-1 0 15,21-2 0-15,12-2 0 16,8-8-1-16,10-2 1 15,14-2-1-15,12-5 1 16,24 0-1-16,15 0 1 16,13 3-1-16,13 1 0 15,5 1 0-15,10-5 0 0,3 0 0 16,-1 0 0-16,15-7 0 16,4-1 0-16,7-5 0 15,4 0 0-15,1-3-1 16,-13-1 1-16,-12-8-1 15,-22 5 1-15,-14-5-1 16,-22 1 1-16,-15-5 0 16,-20-1 0-16,-19 4 0 15,-21-5 0-15,-20 2 1 16,-16-1 1-16,-10 1 1 16,-12-2 0-16,-15 1 0 0,-12 5 0 15,-14 4 0-15,-14 0 0 16,-13-10-1-16,-14 5 1 15,-14 2-1-15,-10-1 0 16,-9 8-2-16,-9 2 0 16,-9 1-1-16,-9 2 1 15,4-4-1-15,0 4 0 16,7 0-6-16,0-2 1 16,-6-7-19-16,1-8 0 15,79 29-1790-15</inkml:trace>
  <inkml:trace contextRef="#ctx0" brushRef="#br0" timeOffset="2049.15">2404 4363 929 0,'18'-4'0'0,"31"-4"15"16,29-1 1-16,15 0 14 15,8-3 1-15,1 0 5 16,2-3 0-16,18-3 4 16,-4-1 1-16,-9-2-13 15,8 1 0-15,5 6-9 0,5-2 1 16,-6 4-2-16,1 3 0 15,5 4 2-15,4-2 1 16,8 2 5-16,-3-4 1 16,-4-3 2-16,11 0 1 15,7 9-5-15,-2-2 1 16,-3 1-3-16,-4 1 0 16,3-1-1-16,5 4 1 15,4 7-3-15,-5 2 1 16,-7-2-2-16,-1-2 0 15,-1 4-1-15,6-1 0 16,5 4-1-16,-6 0 0 16,-4-5-2-16,4 2 0 15,4 3 0-15,8 5 0 16,2-4-2-16,-1-1 0 16,-3 0-1-16,-1-2 0 0,1 6-3 15,4-4 0-15,10 3-1 16,1-2 1-16,-6 0-2 15,1 3 0-15,-2-2-3 16,0 5 1-16,9-2-2 16,6-1 1-16,1 1 0 15,0-5 0-15,-5 2 0 16,0 2 0-16,1-4 1 16,3 3 0-16,3-1-1 15,1-2 1-15,8 4 2 0,-4-4 0 16,11 2 2-16,0 1 1 15,0-3 1-15,1-3 0 16,-6-5 1-16,3 1 1 16,0-5-1-16,2 3 0 15,-4-1-1-15,4 1 0 16,1 1-1-16,2-1 1 16,-1 6-2-16,-2 3 1 15,5 0-1-15,0-1 1 16,2-1-3-16,0-1 1 15,-4-4 0-15,2-2 1 16,0 1-1-16,0 1 1 16,-1-2 1-16,-3 1 0 15,2-4 0-15,-1 0 0 16,-4-7 3-16,2 3 0 16,-2 4 1-16,0-1 0 15,5-6 1-15,2 2 0 0,-1 1 0 16,-1 1 1-16,0-2-3 15,4-4 1-15,0 0-2 16,2-3 1-16,4 3-2 16,5-1 0-16,1 1-3 15,-7 1 1-15,-8-4-1 16,-6-2 1-16,-7 3-3 16,-4 3 1-16,-7 3-2 15,-1 5 1-15,-11 0-2 16,-5 0 1-16,-9 1 1 0,-7 3 0 15,-6-8 1-15,-5-1 1 16,-5 2 3-16,-8 1 0 16,-10-5 0-16,-1 4 0 15,-4 1 1-15,-6 2 1 16,-8-4-1-16,-12-4 0 16,-9-1-1-16,-7 2 0 15,-4 2-1-15,-5 1 0 16,-7-1-1-16,-6 2 1 15,-3-1-3-15,-5 1 1 16,-4-2 1-16,-1-2 0 16,-5 2 0-16,0 5 0 15,-6 0-1-15,3-4 1 16,2-1-1-16,-2-2 1 16,-4 5-2-16,-5 2 0 15,3-3-4-15,2-2 0 0,5-2-3 16,-1 2 0-16,-1 1-2 15,-1 8 1-15,-17-4-2078 16</inkml:trace>
  <inkml:trace contextRef="#ctx0" brushRef="#br0" timeOffset="88980.97">19941 4375 1097 0,'0'0'0'0,"0"0"22"0,0 0 0 16,0 0 21 0,0 0 1-16,0 0 1 0,0 0 0 15,0 0-3-15,0 0 0 16,0 0-20-16,0 0 1 16,32 0-5-16,-15 5 0 15,6-1 5-15,9-4 1 16,12 0-1-16,5 0 0 15,6 3 1-15,5-3 0 16,7 5-2-16,5 4 0 16,4 3 0-16,12 0 1 15,18-8-3-15,9 1 0 16,8-2 3-16,8 1 1 16,12-4 7-16,10-4 1 15,13 8-2-15,16-4 0 16,5-4 4-16,7-4 0 15,5-5-1-15,2 5 1 0,-3-4-1 16,3 3 0-16,-4-3-3 16,-1 1 0-16,-4 1 0 15,-14 3 1-15,-1-1-1 16,-15-1 1-16,-10 5-3 16,-18-1 1-16,-14-3-7 15,-18-3 0-15,-10 3 0 16,-16-5 0-16,-11 5-4 15,-17-1 0-15,-20 0 1 0,-11 1 0 16,-4 4 1 0,-4-3 0-16,-6 2 1 0,-12-7 1 15,-12-3-4-15,-11 1 0 16,-15 2-1-16,-8 3 1 16,-8 0-7-16,-15 2 0 15,-15 2-3-15,-10 2 1 16,-13 3-3-16,-9 3 1 15,-13 1-4-15,-10 4 0 16,-14 6-2-16,-15 2 1 16,-8-1-1-16,-9 3 0 15,0-1-1-15,0 0 1 16,0-1-1-16,3-4 1 16,3-3-1-16,4-1 1 15,6-1-1-15,10-2 1 16,11 2-1-16,4-7 1 15,12 2-1-15,10-4 1 0,11-1-1 16,9-2 1-16,9 1-1 16,7-3 1-16,15 5 0 15,10-4 1-15,10 0-1 16,12-1 1-16,11 6-1 16,14 1 1-16,11 0-1 15,12 0 0-15,-7 0 0 16,19 5 0-16,20 4-1 15,14-1 1-15,12 4-1 16,20 0 0-16,20 1 0 0,19-1 0 16,13-9 0-1,15 2 0-15,28 0 0 0,28 2 0 16,21-3 0-16,22 1 0 16,6-5 0-16,4 0 0 15,-4 0 0-15,3 7 0 16,-17 2 0-16,-12 3 0 15,-19-4 0-15,-20 1 0 16,-19-5 0-16,-20-4 1 16,-21 0-1-16,-17 1 1 15,-22 3-1-15,-13-1 0 16,-17-3-3-16,-12-12 1 16,-44 12-2069-16</inkml:trace>
  <inkml:trace contextRef="#ctx0" brushRef="#br0" timeOffset="103437.71">1834 4095 1343 0,'0'0'0'0,"0"0"29"15,4 32 0-15,-2-7 22 16,1 9 0-16,-1 6-7 16,-2 7 0-16,-5 6-26 15,-4 8 0-15,0 15-7 16,0 9 0-16,4 12-3 16,-4 14 0-16,-5 24-2 0,2 13 0 15,1 19-1-15,2 13 0 16,-3 12-1-16,-2 20 0 15,-6 20-1-15,3 16 0 16,-4 20-1-16,5 7 1 16,0 19-2-16,5 13 1 15,2 18-1-15,6 9 1 16,-2 9-1-16,5-2 0 16,5 1 0-16,4 8 0 15,3 6 0-15,-1-8 0 16,6-14 0-16,5-10 0 15,0-4 0-15,7 4 0 16,2 4 0-16,1 8 0 16,0 5 1-16,3 2 0 15,6 3 0-15,-6-2 0 16,-7-1-1-16,-1-7 1 16,1-6-1-16,-2-15 1 0,10-12 0 15,-5-9 0-15,6-10 0 16,-1-21 1-16,1-16-1 15,-2-15 1-15,-3-8-1 16,0-15 1-16,-1-8 1 16,-4-11 0-16,-4-15 1 15,-4-14 1-15,-1-18 0 16,-1-11 1-16,-3-11-1 16,4-15 0-16,0-9-1 0,-1-11 0 15,3-10 0-15,3-3 1 16,3-4 0-16,-3-8 1 15,4-18 1-15,-1-8 1 16,2-13 1-16,-1-8 1 16,4-5-1-16,1-6 1 15,0-6-1-15,3-6 0 16,2-5-1-16,-1-1 1 16,6-1 2-16,11 2 1 15,14 0 2-15,2 2 1 16,3-2 0-16,6 0 1 15,6 1-3-15,10-1 1 16,15-2-2-16,8-3 0 16,10-5-3-16,8-4 0 15,10-5-1-15,26-3 0 16,20-4-2-16,15 0 0 16,16-3 0-16,18 0 0 0,12 3-1 15,15-3 0-15,17-7-2 16,10 1 0-16,10 8-1 15,15-4 0-15,11-4 0 16,17 1 1-16,6-1-1 16,12 4 0-16,23 4-1 15,0-1 0-15,6-6-1 16,2 3 0-16,17 5-1 16,5-2 1-16,11-3-1 15,7 6 1-15,10 4-1 16,14-1 1-16,4 1 0 0,2 6 0 15,3 3 0-15,5 14 0 16,10 10 1-16,-4 2 0 16,-2 2 0-16,3 6 0 15,4 6 0-15,2 5 0 16,5 4 0-16,-7 1 0 16,-9 4 0-16,-6 3 0 15,-12 2 1-15,1 5 0 16,1 0 1-16,-6 0 0 15,-1 0-1-15,-2 0 1 16,-1 2 0-16,0 0 1 16,2-4-1-16,-4 0 0 15,1-5 0-15,-2 0 0 16,-8-1 1-16,-5-4 0 16,-7-2 0-16,-6 0 1 0,-5-1-2 15,-22-2 1-15,-11-1-1 16,-9 1 0-16,-9 3 0 15,-21-1 1-15,-11-2 0 16,-14-6 0-16,-22-8 1 16,-15-2 1-16,-25-1 0 15,-13-1 0-15,-18 1 0 16,-22-1 1-16,-17-1 1 16,-21-4 1-16,-18-1-2 15,-14 1 0-15,-16 4 1 16,-17-1 0-16,-15-4 0 0,-12-1 0 15,-15 4-2-15,-15 2 1 16,-14 0-8-16,-9-11 0 16,-21 9-1835-16</inkml:trace>
  <inkml:trace contextRef="#ctx0" brushRef="#br0" timeOffset="104565.37">31805 17960 2075 0,'19'-35'50'0,"20"-41"0"16,1-26-26-16,-4-7 1 15,-8-7 3-15,-2-3 1 16,-1-16 16-16,0-19 0 16,-2-21 4-16,-4-21 0 15,-5-20 10-15,0-16 1 16,-1-19-6-16,-3-17 1 16,-1-13-14-16,0-14 0 15,-2-7-10-15,2-19 1 16,1-10-7-16,1-15 1 15,-4-9-7-15,4 0 1 16,8-1-5-16,0-11 1 16,3-3-1-16,1-2 0 15,3-1-2-15,0 3 0 16,3 0 0-16,-5 6 1 16,-4 4-4-16,-6 6 1 15,-4 1-4-15,-4 10 0 16,-6 7-2-16,-9 14 1 0,-7 7-3 15,-5 16 0 1,-6 15-1-16,3 18 1 0,-3 11-1 16,-3 15 0-16,-3 13-2 15,1 12 1-15,4 18-1 16,0 15 0-16,-1 13 0 16,-2 17 0-16,-6 11-2 15,-4 20 1-15,2 19-10 16,-5 16 1-16,-4 11-14 0,-6 9 1 15,-6 16-2-15,-5 14 1 16,-6 12-10-16,-8 10 1 16,-11 10-1-16,-9 8 1 15,-3 8 0-15,-8 5 0 16,-8-1 3-16,0 1 0 16,-9 7 4-16,-7 2 1 15,-9-1 3-15,-12-5 0 16,-13 5 2-16,-12-5 1 15,-10-4 2-15,-10-6 1 16,-10-3 2-16,-10-7 0 16,-20 2 2-16,-14-4 0 15,-23-5 1-15,-9-1 0 16,-15-1 2-16,-6-7 1 16,-12-6 0-16,-9-6 0 15,-8-1 2-15,-16-4 1 16,-6-5 1-16,-22-2 0 0,-11 4 0 15,-15 5 1-15,-17-2 1 16,-9 0 0-16,-15-9 1 16,-18-3 0-16,-10-3-1 15,-5 1 1-15,-6-1 0 16,-5-6 0-16,-12 0 0 16,-6 4 1-16,-15-3-1 15,-9-1 1-15,-10-7 0 16,-23 8 0-16,-9 15 0 15,-18 10 0-15,-19 14-1 16,-25 23 0-16,-35 17-7 0,-25 31 0 16,697-57-1790-16</inkml:trace>
  <inkml:trace contextRef="#ctx0" brushRef="#br0" timeOffset="119674.08">19703 8497 1231 0,'19'5'0'16,"37"0"26"-16,12 4 0 15,11-5 29-15,11-1 0 16,5 6 5-16,7-4 1 16,6-5-16-16,7 0 0 15,13 2-7-15,6-2 0 16,8-2-9-16,9 2 1 15,17 2-8-15,15-1 1 16,10 6 12-16,16-3 0 16,14 1-1-16,10-5 1 15,5 0-1-15,12 0 0 16,20 3-3-16,12-3 0 16,20 4-6-16,1-2 1 0,2-2-4 15,9 0 1-15,0 3-1 16,4-3 1-16,3 0-3 15,-2-7 0-15,-1-7 11 16,-1 6 0-16,9 4 7 16,-10-5 0-16,-14-1-1 15,-11 0 0-15,-4-2 5 16,-8 5 0-16,-14 1-1 16,-24 0 1-16,-22-8-8 15,-25-2 1-15,-26-1-4 0,-27 0 0 16,-20 1-6-16,-18 4 1 15,-22-4 0-15,-12 2 1 16,-13-6-2-16,-12 2 1 16,-14 4-4-16,-7 1 1 15,-5 1-2-15,-4 3 0 16,-2-3-4-16,-3 3 0 16,-5 2-3-16,-4 7 0 15,0-8-4-15,-4-1 1 16,-3 0-3-16,-12 1 0 15,-18 1-4-15,-16 3 0 16,53 4-2324-16</inkml:trace>
  <inkml:trace contextRef="#ctx0" brushRef="#br0" timeOffset="121105.28">3108 9558 1310 0,'0'0'0'15,"46"-9"32"-15,3 2 1 16,4-1 31-16,2 8 1 16,3 0-18-16,6 5 1 15,8 2-22-15,9 1 1 16,0-1-13-16,9 0 1 16,5 2-7-16,9 1 1 0,6-5-3 15,11 2 0-15,6 4 5 16,9-1 1-16,4 2 5 15,13 2 0-15,15 3 3 16,15-4 0-16,13-3 5 16,7-1 0-16,5-1-2 15,7-3 0-15,2-5 2 16,11-1 1-16,4-3-1 16,-1-4 1-16,13-8-1 0,5-1 0 15,3-2-1-15,5 0 1 16,10 0 4-16,17-2 1 15,10 4-2-15,-1 1 0 16,2 7-1-16,3 1 0 16,-5-4 1-16,1 5 1 15,11 5-7-15,-1-3 0 16,-3 0-2-16,-3-2 0 16,-7-4 0-16,6 6 1 15,3 2-4-15,1-1 0 16,4-5 1-16,1-3 1 15,-1-2-1-15,-2-1 0 16,13 6-1-16,-6 1 1 16,-3-3-3-16,-2 3 0 15,0 2-2-15,-1 6 0 16,1 6-2-16,-9 0 1 16,-8-2-2-16,-13 5 1 15,-7-1-1-15,-9 4 0 16,1 0-1-16,-8-1 1 0,-7-1-3 15,-17-1 1-15,-10 0-2 16,-11-1 0-16,-17-1-1 16,-8-7 0-16,-16 4-1 15,-25 1 0-15,-16-5 1 16,-17 0 1-16,-8 0 1 16,-10 0 0-16,-16-7 2 15,-12-2 0-15,-13-1-1 16,-8-2 0-16,-16 3 5 0,-4 2 0 15,-3-2 5 1,-4-1 0-16,-2 1 5 0,-7 1 0 16,1-1-1-16,-5-5 0 15,-2-8-4-15,-5-4 1 16,-3 5-4-16,1-10 1 16,8 31-2311-16</inkml:trace>
  <inkml:trace contextRef="#ctx0" brushRef="#br0" timeOffset="127206.18">13570 14011 1287 0,'17'1'0'16,"34"6"34"-16,16-5 0 15,15-2 48-15,8 2 1 16,1 1-18-16,3 1 1 16,-3-3-19-16,8-2 1 15,9-5-12-15,1 3 0 0,-1 1-11 16,5 2 1-16,8 2-7 15,6 0 1-15,-5-1-2 16,0 1 0-16,8 0 3 16,1 0 0-16,5-1 5 15,-6-1 1-15,4 0 2 16,4 2 1-16,8 0-5 16,-1-2 1-16,-2-5-3 15,-2-1 0-15,-5 6-3 16,1-1 0-16,4-3 5 0,2-3 1 15,-2-3 2-15,4 0 1 16,0-1-2-16,1 1 0 16,0-1-1-16,-1 5 1 15,0-5-2-15,-4 4 1 16,9 0-6-16,1 2 0 16,-6 0-2-16,-2 0 1 15,2 0-2-15,1-1 1 16,6 3-3-16,3-2 0 15,2 1-4-15,-4 2 0 16,-6 2 1-16,3 2 0 16,7-4-1-16,0 2 0 15,-4 4 2-15,1 3 1 16,-8-5-3-16,-1 1 0 16,1 4 0-16,0-2 1 0,1 4-1 15,-6-1 0 1,-5 1-1-16,5-2 1 0,5 0-2 15,4 2 1-15,-3-6-2 16,-1 2 0 0,-1 7-1-16,5-3 1 0,5 0-1 15,2-1 1-15,0 3 1 16,0-1 0-16,2 0 3 16,-1-1 0-16,8 0 0 15,7-4 0-15,3 4-1 0,4-4 1 16,0-3-2-1,-2-2 1-15,4-2-1 16,3-3 0-16,0-2-1 0,4 0 1 16,2 0 2-16,3 0 0 15,0 0 1-15,-6 2 1 16,1 0 0-16,-4-1 1 16,-5 1 2-16,2-2 0 15,-2 2-2-15,-7-2 0 16,-2 2 0-16,0 2 1 15,-2-1-1-15,2 2 1 16,0-3-3-16,-6 2 1 16,-5 1 4-16,-10 0 0 15,-7-1-3-15,-11 1 1 16,-10 2-2-16,-8-2 0 16,-8 1-2-16,-3-5 1 15,-12 3 1-15,-6 0 1 16,-6-3 2-16,-6-1 0 0,-8-1 0 15,-7-4 0-15,-8 3-2 16,-10-1 1-16,-12 3-3 16,-5 0 1-16,-3 2-3 15,-4 1 1-15,-2-1-2 16,-4 1 1-16,-1 3-3 16,-2-1 1-16,-7 2-1 15,7-3 0-15,-7 3-2 16,7-6 1-16,-7 6-2 15,0 0 1-15,7-7-2 16,-7 7 1-16,0 0-4 0,9-10 0 16,-5 5-4-16,-3-2 1 15,-1 7-2740-15</inkml:trace>
  <inkml:trace contextRef="#ctx0" brushRef="#br0" timeOffset="130363.8">3261 14431 1265 0,'0'0'0'0,"9"17"30"0,0-1 0 16,5-4 35-16,6 0 0 16,6 6-15-16,0-1 1 15,-3-10-28-15,7 0 1 16,7 1-10-16,9 1 1 15,4 0-5-15,4-1 0 16,-1 4-3-16,-2 4 1 16,-1 1-2-16,-1 2 0 15,4 0 1-15,2 0 0 16,5 4-1-16,7 1 0 16,2-3 0-16,1-2 0 15,-6-5 1-15,8-2 1 16,9 0 1-16,6 0 1 15,-3-1-1-15,-1-3 1 16,7-1-1-16,4 3 1 16,3 4 8-16,-4 2 1 15,-12-2 4-15,6 1 1 0,11 4 1 16,-2 0 0-16,-3-1-3 16,-1-1 1-16,7 0-2 15,5-1 0-15,0-4-2 16,0-2 0-16,-2 2 1 15,8-1 0-15,2-4-5 16,1 0 0-16,-5-2 6 16,1 0 0-16,8 2-3 0,1 0 0 15,-2-2-1-15,-1-1 0 16,1 1 0-16,8 0 0 16,5-5-1-16,-1-5 1 15,-2-2-1-15,4 0 0 16,9 3-2-16,3-2 0 15,-12-7-1-15,9 1 0 16,-1 4-4-16,5 1 1 16,-2 0-1-16,-2 0 0 15,-8 2-1-15,-1 0 1 16,10-1-1-16,-3-1 0 16,-6-6 0-16,-1-3 0 15,1-3-1-15,5 2 0 16,3 1-2-16,-3 1 1 15,-14-1 2-15,5-1 1 16,3-1 1-16,-5 3 0 16,-5-6 2-16,2 4 0 15,3 1-1-15,-3 1 1 0,-16 1-1 16,5 0 0-16,7 3-1 16,-5 1 0-16,-11-2 4 15,2 0 1-15,9 3-2 16,-3-1 1-16,-15-6-2 15,4 4 1-15,-1 5-2 16,-1 2 1-16,-3 0-2 16,-4 0 1-16,-4 1-3 15,-1 4 1-15,1 5 5 0,-1-1 1 16,-7-6 2-16,-2 2 1 16,5 4 2-16,5-1 0 15,4 2 0-15,-3 0 0 16,-13-3-4-16,5 0 1 15,6 1-3-15,1 1 1 16,-5-1-3-16,-1-1 1 16,-5-4-4-16,5 2 1 15,6 7-2-15,-5-2 1 16,-3-1-1-16,-2-4 1 16,1 0-1-16,5 2 0 15,0 3 0-15,1-4 0 16,-1-6-1-16,-1 2 0 15,2-1 0-15,7 3 0 16,-1-3-2-16,1-1 1 16,-3-5-2-16,-1 3 1 15,13 7-2-15,-5 0 0 0,-6-6-1 16,-2 1 1-16,2 4-1 16,2-1 0-16,6-2-1 15,-6 1 1-15,-4 1-1 16,4 2 1-16,0 0-1 15,2 0 1-15,-4 0-1 16,0 0 0-16,2 4 0 16,2 1 0-16,-1-3 0 15,-1-2 0-15,-5 0 0 0,5 3 1 16,9 0 0-16,0-1 0 16,-8-4 1-16,1 1 0 15,9-1-1-15,-3 0 1 16,6 1 0-16,-3-3 1 15,-1 1-1-15,1 1 0 16,8 0-1-16,-5 2 0 16,1 4-1-16,-3-3 1 15,7-1-1-15,4 0 1 16,-5-1-1-16,3-1 1 16,5 0-1-16,1 2 0 15,-4 4 0-15,-1-3 0 16,5-1 0-16,-1 0 0 15,-1-1 0-15,0-1 0 16,1 4 0-16,2-1 0 16,-1 1 0-16,-5 0 0 0,3 3 0 15,0-2 0 1,-4-3 0-16,2 0 0 0,0 0 0 16,0 0 1-16,-1 2-1 15,0 0 1-15,0-2 0 16,1 2 0-16,-2 3 2 15,1-2 0-15,-5-3 0 16,1 2 0-16,-4 3 0 16,0 2 1-16,0 2 0 15,0-2 0-15,4-4-1 16,-4 1 1-16,3 1-1 0,1 0 0 16,-6 0-1-16,4 0 1 15,3 1-1-15,-5-1 1 16,-1-2-1-16,-1 2 0 15,7-3 0-15,-1 2 0 16,-4-3-1-16,4-1 0 16,5 0 0-16,1 0 0 15,-3-1 0-15,1-1 0 16,2 4-1-16,1-2 1 16,-4-4-1-16,2-1 1 15,7 3 0-15,1-3 0 16,5-5 0-16,2-1 0 15,7 3 0-15,-1-1 0 16,5-3 0-16,7-2 1 16,4-2-1-16,0-1 0 15,4 2 0-15,-1 1 0 0,2 0 0 16,1 0 0-16,-6 0 0 16,-1 2 0-16,3 0 1 15,3 2 0-15,2-1 0 16,0 1 1-16,4-1-1 15,1 1 1-15,0 1 0 16,2 4 0-16,0-2-1 16,-7 4 1-16,-7 1-1 0,-3-1 0 15,-6-3 0-15,-11 1 1 16,1 5-1-16,-8-1 1 16,-10-5-1-16,-5 3 0 15,-9-1 0-15,-4 1 1 16,-10-1-1-1,-13 1 0-15,-12 0-1 0,-16-1 1 16,-19 2-2-16,-9 2 0 16,-6 0-1-16,-10 0 0 15,0 0-4-15,-16 11 1 16,-30 3-15-16,-15-7 1 16,61-7-2529-16</inkml:trace>
  <inkml:trace contextRef="#ctx0" brushRef="#br0" timeOffset="131865.87">2932 15553 1355 0,'0'0'0'15,"23"3"35"-15,5 0 0 16,11 3 37-16,10-1 1 16,11 2-19-16,7-2 1 15,0-2-28-15,5 3 0 16,11 4-13-16,7 0 1 16,18-3-5-16,6-5 0 0,17-2 3 15,8-3 1-15,9-4 6 16,11 0 1-16,14 0 4 15,10-5 0-15,3 3 9 16,2 4 0-16,-2 3 0 16,-5 0 1-16,-10 2 5 15,-7 2 0-15,-3 3 10 16,-2 2 1-16,-11 4 6 16,-16-1 1-16,-28 0-1 15,-9 2 1-15,-1-1-8 16,-4-1 0-16,-12-3-8 0,-11-2 1 15,-7 1-9-15,-11-3 1 16,-3-3-5-16,-2 0 0 16,0 2-5-16,-12-1 0 15,-8 3-6-15,-2-1 1 16,1 1-19-16,-6-2 1 16,-17-2-2143-16</inkml:trace>
  <inkml:trace contextRef="#ctx0" brushRef="#br0" timeOffset="135544.25">21516 15615 1209 0,'0'0'0'0,"46"-23"55"16,1 3 1-16,12-1 42 15,2 2 1-15,5-2-29 16,11 4 1-16,15 6-28 15,10 1 1-15,8-2-11 16,10 0 0-16,14 1-14 16,7 3 1-16,16-1-3 0,12 2 0 15,0 7-1-15,15 4 0 16,13 2 6-16,6 1 0 16,12-1 12-16,6-3 0 15,17 6 4-15,7 1 0 16,2-3-1-16,18 0 0 15,5 2-5-15,12-1 0 16,2 1 2-16,2 1 1 16,1 2 4-16,2 4 1 15,15 3-12-15,-10 5 1 16,-6 4 6-16,-8 1 0 16,-1 4 2-16,-13 2 0 15,-13-1-2-15,-10-2 0 16,-7-5-1-16,-17-1 1 15,-7-3-5-15,-9-4 1 16,-18-4-3-16,-14-3 0 16,-12-5-4-16,-22-1 0 15,-15-5-3-15,-18-2 0 0,-18-3 0 16,-11-5 1-16,-16-4-3 16,-13 1 1-16,-14 3-7 15,-11 0 0-15,-7-1-7 16,-10-2 1-16,-9-2-4 15,-17-7 0-15,22 21-2301 16</inkml:trace>
  <inkml:trace contextRef="#ctx0" brushRef="#br0" timeOffset="137714.79">3817 16715 1007 0,'0'0'0'0,"35"-19"39"16,6 2 1-16,19 0 20 16,2 1 1-16,6 4-8 15,1 2 1-15,-2-1-25 16,4 1 0-16,8 1-11 16,9 4 0-16,2 2-4 0,6 1 0 15,-1-2-4-15,5 1 0 16,11-2-2-16,2-2 0 15,0 0 5-15,9 0 1 16,5-2 7-16,3-1 0 16,8 0 7-16,5 1 1 15,-4-3-1-15,2 2 1 16,9 3-4-16,2 1 1 16,-6-1-2-16,-1-1 1 15,-2-3 4-15,5 6 0 16,2 7 1-16,12 1 0 15,6-1-2-15,-9-5 1 16,-8-6-5-16,3 0 1 16,5 1-1-16,3 1 0 15,5 3-5-15,-3-1 1 16,-7-7-4-16,2 0 0 16,2 3-1-16,3 1 1 0,2-3-3 15,-2 3 0-15,-6 4 2 16,-6 1 1-16,-6-3-4 15,3 0 0-15,1-1 0 16,5 3 1-16,3 2 0 16,-8-1 1-16,-8-6-2 15,6-1 0-15,9 0 1 16,-2-1 0-16,5-1 0 16,-1 0 1-16,-4 0-2 15,-3-4 1-15,2-1-2 0,8-2 1 16,2 2-2-16,5-2 1 15,6-4-1 1,-6-1 0-16,-5 0-1 0,2 3 1 16,-2 2-3-16,4 2 1 15,1 4-1-15,-7 3 1 16,-12 1 0-16,0-1 1 16,2-2 0-16,-2 0 0 15,12 1 0-15,-7 3 0 16,-3 1-1-16,-7 0 1 15,1-2-1-15,2-1 1 16,4 5-2-16,-2 3 0 16,-14 2 0-16,-2-2 0 15,-2-1-1-15,0 3 0 16,0 7 0-16,-8 0 0 16,-11-4-1-16,0-1 0 0,5-1-1 15,-2 5 0-15,-3-1-1 16,-5 0 1-1,5 5-1-15,-4 3 0 0,-5-1 0 16,-2 2 1-16,-1 3-1 16,1 0 0-16,1 0-1 15,-1 1 1-15,-2-1-1 16,3 0 1-16,6 1-1 16,0-3 0-16,-3-1 0 0,4 0 0 15,3 2-1-15,3-3 1 16,-1 3-1-16,1-4 1 15,0 0-1-15,8-1 1 16,-1-1-2-16,3 2 1 16,6-3 0-16,2-1 1 15,9 3-1-15,1-1 1 16,-4 0 0-16,1 3 0 16,4-1 0-16,1 0 0 15,6-2 0-15,-2 1 0 16,0-1 0-16,3-1 1 15,8-2-2-15,4-1 1 16,8 1-1-16,-3 2 1 16,1 0 0-16,3-4 0 15,-3-9 0-15,7 3 0 16,6 2-1-16,1 5 1 16,0-1 0-16,4 0 0 0,0-2 0 15,7 1 0-15,-2 3 0 16,1 0 1-16,-1-2 0 15,0-3 1-15,6-2 1 16,3-2 0-16,1-3 0 16,4 0 0-16,-1 1 0 15,-1 2 1-15,4 2 2 16,2-1 1-16,-1-6 3 16,-1 2 0-16,2 1 1 15,-2 2 1-15,-4 1 1 16,4 1 0-16,0 0-2 0,0-2 1 15,-4-2 0-15,-12 3 0 16,-7 1 0 0,-9-2 1-16,-12-5-2 0,-12 2 0 15,-10 5-1-15,-15-2 0 16,-14-1 0-16,-11 1 1 16,-7 2 0-16,-9-2 0 15,-17-1 1-15,-17-2 0 16,-13-2-3-16,-13 1 0 15,-8 3-4-15,-8 0 1 16,-12 3-4-16,5-7 1 16,-5 7-5-16,-21-14 0 15,-9 0-5-15,-9-10 0 16,39 24-2340-16</inkml:trace>
  <inkml:trace contextRef="#ctx0" brushRef="#br0" timeOffset="138964.73">3826 17472 1231 0,'0'0'0'0,"0"0"31"16,0 0 0-16,0 0 30 15,32 8 0-15,5-1-9 16,16-2 0-16,14-3-26 16,7-2 1-16,5 0-13 15,9 2 1-15,23 1-4 16,11-3 1-16,14-3-4 15,12-2 1-15,16-2-1 0,21-5 0 16,22-2 1-16,15-3 1 16,13-1 2-16,17 3 1 15,5-4 0-15,18 0 1 16,20 3 1-16,-2 2 0 16,1 6 14-16,-4-3 0 15,-3-3 8-15,4 2 1 16,9 5-4-16,-5 0 0 15,-10 0 0-15,-18 2 0 16,-11 0 8-16,-17 2 1 16,-4-1-2-16,-14 6 0 15,-5 7-3-15,-16-4 1 16,-19-9 0-16,-15 3 0 16,-18 2-3-16,-15 1 0 15,-17 0 1-15,-15-1 1 16,-17 5-3-16,-17-3 0 0,-10-3-7 15,-13 4 1 1,-12 2-5-16,-11 5 0 0,-5 4-15 16,-7 1 1-16,-6-2-7 15,-15-12 1-15,12-2-2027 16</inkml:trace>
</inkml:ink>
</file>

<file path=ppt/ink/ink30.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6:01:07.493"/>
    </inkml:context>
    <inkml:brush xml:id="br0">
      <inkml:brushProperty name="width" value="0.05292" units="cm"/>
      <inkml:brushProperty name="height" value="0.05292" units="cm"/>
      <inkml:brushProperty name="color" value="#FF0000"/>
    </inkml:brush>
  </inkml:definitions>
  <inkml:trace contextRef="#ctx0" brushRef="#br0">14014 7197 1187 0,'0'0'0'0,"0"0"34"0,21-20 0 16,-10 16 32-16,5-4 1 15,12-5-13-15,7 1 1 16,2-3-25-16,9 1 1 15,9 2-13-15,10 0 1 16,16 5-3-16,6 2 1 16,6 1-3-16,16 2 0 15,20 2 0-15,18 0 0 16,11-3-2-16,19-1 1 16,22 4 0-16,16 6 1 15,16 1-4-15,4 5 1 16,8-4-3-16,3 8 0 0,15 6-2 15,5 1 1-15,6-4 3 16,17 0 1-16,14 2 1 16,8-4 0-16,4-1 7 15,3-8 1-15,5-4 0 16,15-8 0-16,5-1 9 16,1-5 0-16,-4-11 2 15,4 0 0-15,7 4 6 16,0 0 1-16,4-8-8 15,-6-1 1-15,-11 2 6 16,-11 0 0-16,-11 0 4 0,-22-6 0 16,-15 6-3-16,-29-5 0 15,-22-1-8-15,-29 1 0 16,-26 1-2-16,-23-1 0 16,-21 1-5-16,-27 5 1 15,-24 1-6-15,-20 5 1 16,-21 1-4-16,-18 2 1 15,-15-5-3-15,-25 2 0 16,-31 0-2-16,-20 1 0 16,-21-1-1-16,-13-2 1 15,-19-4-3-15,-15-1 0 16,-13-5 0-16,-18-3 0 16,-25-1-2-16,-21-1 1 15,-12-2-1-15,-18 1 1 16,-11 2-2-16,-19 0 1 15,-14-3-2-15,-9-1 1 16,-17 3 0-16,-10 1 0 0,-8-3-1 16,-17 3 0-16,-10-2-1 15,-23 2 1-15,-8 2 0 16,-9 2 0-16,-7-1-1 16,-13 6 1-16,-3 7-2 15,2 1 0-15,-4 11 0 16,5 5 0-16,6 12-1 15,7 9 1-15,14 8-2 0,12 13 1 16,7 6-1-16,34 11 1 16,16 9-1-16,17 8 1 15,27-2-1-15,15 6 0 16,33 1-1-16,31 2 1 16,27 7-3-16,31-7 1 15,32-5-9-15,34-3 1 16,33 1-8-16,35-4 0 15,39-1-9-15,31-5 1 16,31-4-4-16,38-3 0 16,56-3-2-16,61-3 1 15,65-6 7-15,64-11 0 16,46-20 5-16,58-14 0 16,53-15 7-16,55-9 1 15,59-9 5-15,34-4 0 16,29 1 4-16,22 4 1 15,7 8 1-15,11 10 0 0,-10-1 0 16,-14 8 1 0,-2 4 0-16,-9-1 0 0,-713 2-1854 15</inkml:trace>
  <inkml:trace contextRef="#ctx0" brushRef="#br0" timeOffset="37002.58">24007 11217 1131 0,'0'0'0'16,"19"-13"26"-16,-3 2 0 15,-2 3 37-15,0 1 0 16,0-2 1-16,4 0 0 16,-2 4-16-16,-4 0 0 15,-1 2-20-15,1-1 1 0,4 1-8 16,5 1 0 0,0 2 2-16,4 5 0 0,3 0 0 15,6 4 0 1,3 0-2-16,0 1 0 0,-4-7-2 15,4 3 1-15,9 1-4 16,2-2 1-16,8-4-3 16,6 1 0-16,12 3 0 15,4 1 0-15,1-5-2 16,6 1 1-16,8 1 5 16,6-3 1-16,8 0 2 0,6 0 0 15,0 0 1-15,0 2 1 16,0 3 8-16,7 2 1 15,5 5 0-15,4-1 0 16,-4-3 1-16,6 1 0 16,10 3-6-16,2-3 1 15,3 3-5-15,2-3 1 16,2 3-1-16,4-4 0 16,3 5-1-16,1-5 1 15,-2 3 0-15,-6 2 0 16,0 0 0-16,1-3 1 15,3 0-5-15,-3 2 1 16,-1-3-2-16,-3-7 0 16,-11-4-3-16,1-1 0 15,2-1 0-15,-3 2 0 16,-7-3 0-16,-4 2 0 16,-5-1-2-16,-7-3 1 0,-11 4 3 15,-6 1 1-15,-5-3 6 16,-9 2 1-16,-15-6 0 15,-9 2 1-15,-11 2-1 16,-4-4 1-16,-6 2-1 16,-9 0 0-16,-5 0-3 15,-4 0 1-15,-1 1-5 16,-4 0 0-16,-5 1-1 16,-9 5 0-16,9-9-1 15,-8 3 1-15,1-1-3 16,-2 7 0-16,-2-11-2 15,2 11 1-15,-8-12-2 0,-1-2 0 16,-4 4-4-16,-8 3 1 16,-12 5-6-16,-4-1 0 15,37 3-2396-15</inkml:trace>
  <inkml:trace contextRef="#ctx0" brushRef="#br0" timeOffset="39721.92">4359 12145 1343 0,'0'0'0'15,"0"0"26"-15,0 0 0 16,23 17 33-16,-11-13 1 16,11 6-8-16,0-1 0 15,0-6-24-15,0-3 1 16,12-1-11-16,2-3 0 16,0 1-2-16,4-1 0 15,-1-3-3-15,4 0 1 0,9 2-1 16,4 2 1-1,13 1-3-15,-1 0 0 0,-2 2-1 16,0-5 0-16,-2 2 0 16,6 3 1-16,6-4-3 15,1 2 1-15,1-3 1 16,-5 0 0-16,2 3-1 16,9 1 1-16,15 1 2 15,-1-2 1-15,-7-7 1 16,5-1 0-16,12 1 0 15,-1 4 1-15,-7-5-2 0,-3 1 1 16,10 4-2-16,1-2 0 16,-5-2-1-16,0 4 0 15,4 0-3-15,-4 3 1 16,0 0-1-16,0-1 0 16,0 1 1-16,4 2 1 15,-4 5 1-15,-4-5 0 16,3 0 1-16,-3-3 0 15,11 1-1-15,-6-1 1 16,-10-4 2-16,5 0 1 16,11 5-2-16,-7 0 1 15,-6-1 0-15,0 3 0 16,13 3-2-16,-1 1 1 16,-11-4-2-16,1-2 1 15,4 2-2-15,4 4 1 16,-9-1-3-16,-4 2 1 15,4 0-1-15,-4 2 0 0,9-1-2 16,-5 0 1-16,-1 0-2 16,7-3 1-16,4-3-2 15,-2 4 1-15,-2-3-1 16,0 1 1-16,8 1-1 16,-2-1 0-16,-7-2-1 15,4 2 1-15,5 1-1 16,0 1 0-16,-13-1-1 15,8 1 1-15,8 1-1 0,-1-2 0 16,-7-4 0-16,1 1 0 16,13 7-1-16,-2-6 1 15,-9 1-1-15,2 0 1 16,12 1-1-16,-3 1 1 16,-8-3-1-16,3-1 0 15,1 2 0-15,4 2 0 16,-1-1-1-16,1 2 1 15,0 0 0-15,5 1 0 16,1-3 1-16,-4 1 0 16,-8 4 0-16,1-3 0 15,10 2 0-15,-4 0 1 16,-3-2 0-16,2-3 1 16,10 2-1-16,-1-1 1 15,-8-6 0-15,2 3 0 16,2 3-1-16,4-1 1 15,-4-2-1-15,-2 0 0 16,-1-2 0-16,1 2 1 0,5-3 2 16,-6 3 1-16,-2 0 1 15,-1 0 1-15,5 0 1 16,-7 0 1-16,-6 0-1 16,4 0 1-16,10 0 1 15,-4-2 0-15,-8-3-1 16,3 0 0-16,7 1-2 15,-3 2 0-15,-7-5-2 0,1 2 0 16,9 0 0 0,-3 2 0-16,-4-4 0 0,-3 1 0 15,5-4 0-15,2 3 0 16,-1 0 3-16,-3 2 0 16,4 2-3-16,2-3 1 15,-1-1 0-15,1 1 1 16,-1-1-2-16,6 3 0 15,7 4 0-15,-9 0 0 16,-6-3 0-16,5-2 1 16,6 3-1-16,-2 0 1 15,-4 2-2-15,2-5 0 16,10 1 0-16,8 3 1 16,3-1-2-16,-5-1 1 15,-6-6-2-15,3 2 1 16,5 5-1-16,6 2 0 15,5-5-1-15,2 2 0 16,-1-1-1-16,3 1 1 16,3-1-1-16,9 4 1 0,9 5-1 15,1 1 0-15,-1-3 0 16,-1 2 1-16,-1 2-2 16,4 0 1-16,3 0-1 15,1-5 1-15,8 1-2 16,2 1 1-16,-4-6 0 15,5 0 1-15,4 2 1 16,2-2 0-16,-1-1 1 16,-5-6 0-16,1 1 0 0,-10-3 0 15,-15-1 3-15,-16 0 0 16,-13 2-1-16,-15-6 0 16,-8 2-1-16,-17 2 1 15,-18 0-2-15,-14 2 1 16,-14 1-1-16,-17 2 0 15,-21 2-4-15,-9-9 0 16,-13 14-2244-16</inkml:trace>
  <inkml:trace contextRef="#ctx0" brushRef="#br0" timeOffset="41183.33">5175 13102 1254 0,'20'-3'0'16,"38"-8"47"-16,18 3 1 15,15 2 37-15,12 3 0 16,3-1-23-16,6 1 1 15,8 1-33-15,4 1 1 16,6 1-13-16,3 0 1 16,1-2-5-16,5-3 1 15,16-2-5-15,11 1 1 16,7 6-2-16,-4-5 1 16,-1 0-3-16,3-2 0 15,11-1 0-15,3-3 0 16,4-1 4-16,1-2 1 15,15-1 1-15,1-3 1 16,0 1 0-16,3-2 1 16,-5 3 0-16,3 4 1 0,-5 4 1 15,-6-1 1-15,-2 0 1 16,0 4 1-16,0 5-1 16,4 4 0-16,3 1 1 15,5-3 1-15,6 3 0 16,-4 0 1-16,9-2-2 15,0 3 0-15,0-1-3 16,-2 2 0-16,-5 0 1 16,5 0 1-16,2-1-4 15,4 1 1-15,1 0-3 0,0 0 1 16,2-7-2-16,-3 0 0 16,10 0 2-16,0-7 1 15,5 2-2-15,8 2 0 16,-3-1 0-16,1 2 1 15,0 2-2-15,1 4 1 16,-3-1-2-16,-4 3 1 16,-1 2-2-16,3-1 1 15,0-2-1-15,7-1 0 16,0 4-1-16,2 1 1 16,-3 0-1-16,-4-4 0 15,-2-2-2-15,-4 1 0 16,3-1 0-16,-3 1 0 15,1-2 0-15,-7 1 0 16,-8-1-1-16,-12-2 0 16,-8-5 0-16,-8-1 1 0,-19 3 0 15,-13-1 1-15,-12 1 3 16,-12-1 0-16,-9-1 2 16,-18-3 0-16,-10-4-1 15,-11 1 1-15,-10-3 2 16,-9 0 0-16,-6 4 0 15,-8 0 1-15,-7-6 0 16,-8 1 0-16,-6-5 0 16,-2 1 0-16,-1 4 0 15,1-1 0-15,-2-3-4 0,-4-5 1 16,-4 7-5 0,1-4 0-16,7 0-8 0,1-1 0 15,-31 22-2175-15</inkml:trace>
  <inkml:trace contextRef="#ctx0" brushRef="#br0" timeOffset="42083.59">22149 12297 1545 0,'-12'0'0'15,"-16"0"25"-15,-24-1 1 0,-8-3-5 16,-5-1 1-16,-12-2 34 16,-8-3 1-16,-10-6-14 15,-8-5 1-15,-6-3-7 16,-7-2 0-16,-15-7 32 15,-8 2 0-15,-17 2-2 16,-11-2 1-16,-18-1-24 16,-15 0 1-16,-6 0-8 15,-16-1 0-15,-20-1-9 16,-8-1 0-16,-11 2-5 16,-9 0 0-16,-14 4-3 0,-6 0 0 15,3 1-4-15,-20 2 1 16,-12 2-3-16,-9 3 0 15,-16 9-2-15,-9 2 1 16,-12 4-4-16,-11 13 1 16,-10 11-4-16,-4 9 0 15,-3 13-4-15,-6 7 0 16,-5 3 0-16,11 7 0 16,13 4-2-16,28-1 0 15,24 1 0-15,21-1 0 16,33 1-1-16,26-1 0 15,27 1-3-15,27-4 0 16,23-7-3-16,35 1 0 16,43-1-3-16,33-4 0 0,23-2-8 15,28 2 1 1,28-1-6-16,34 2 0 0,30 2-4 16,28-1 0-16,30 1-24 15,36-3 0-15,45-6-1 16,44 0 1-16,39-4 0 15,31-3 0-15,25-4 7 16,31 1 0-16,13-1 11 16,26-3 1-16,26-3 15 15,17-2 0-15,29-9 14 16,10-4 0-16,9-2 3 16,20-8 0-16,1-9 2 0,4-1 0 15,7 0 11-15,-13-5 1 16,-22-9 13-16,-22-5 0 15,-26-4 5-15,-28-12 0 16,-34-8 2-16,-49-4 0 16,-58-12-4-16,-57-3 1 15,-55-9-8-15,-63-5 0 16,-53-11-9-16,-52-14 0 16,-52-13-4-16,-59-16 0 15,-64-14-7-15,-83-6 0 16,-87-3-4-16,-71 16 1 15,394 149-1736-15</inkml:trace>
  <inkml:trace contextRef="#ctx0" brushRef="#br0" timeOffset="46852.51">7777 13377 1511 0,'0'0'0'16,"-32"-8"58"-16,0-1 1 15,-5 2 40-15,-3 2 0 16,-10 0-22-16,-2-2 0 16,0 3-40-16,0 1 0 15,-8-1-11-15,-6 1 1 16,-3-8-14-16,-8 6 1 16,1 4-1-16,-5 1 0 15,-6 0-2-15,-6 0 0 16,-8-6-3-16,-3 1 1 15,0 5-1-15,-3 0 1 16,-12-3-3-16,3 1 1 16,7 5-2-16,-2 4 1 0,-4 4-2 15,-1 1 1 1,8 9-2-16,2 3 1 0,-7 5-1 16,6 4 0-16,11 9 0 15,3 4 1-15,3 10-1 16,7 3 0-16,14-2-1 15,13 0 0-15,15-2-2 16,17-5 0-16,11-1-1 16,17-4 1-16,13-4-4 15,15-1 0-15,23-3-2 0,8-3 0 16,15 4-4-16,7-3 0 16,5-4-2-16,10-7 0 15,13 0-2-15,12-1 1 16,4-4-1-16,9-2 0 15,11-6-1-15,10-3 0 16,7-3-1-16,10-5 1 16,1-5 8-16,-6-7 0 15,-9-7 6-15,-8-7 0 16,-4-7 1-16,-2-3 0 16,-11-6 0-16,-17-1 0 15,-21-5 1-15,-16-1 1 16,-13-3 5-16,-15-3 0 15,-14-11 9-15,-24-1 0 16,-20-11 7-16,-20 2 0 16,-18-2 4-16,-20 2 1 15,-22 1-4-15,-21-4 1 16,-27-1-1-16,-26 4 1 0,-33 3-4 16,-26 13 1-16,-25 11-7 15,-33 16 1-15,-34 16-5 16,-20 22 1-16,-8 28-5 15,-20 35 0-15,-20 35-6 16,-10 29 0-16,386-132-1834 16</inkml:trace>
  <inkml:trace contextRef="#ctx0" brushRef="#br0" timeOffset="138887.25">5308 15923 1332 0,'0'0'0'0,"45"0"68"16,3 3 1-16,1 6 33 15,-1 3 1-15,-4 4-34 0,-3-1 0 16,-1 3-37-16,6-1 1 16,7 2-14-16,5 0 1 15,6-2-7 1,-1-5 0-16,1-3-2 0,3-2 0 15,7-2 0-15,7 0 0 16,7 2-1-16,4-2 1 16,-2-3 0-16,5 0 1 15,7 3 1-15,3 0 0 16,-1-3-1-16,1-2 0 16,12 0-3-16,-1 0 1 15,-6-2 3-15,6-3 1 16,8 3 0-16,1 2 1 15,-7 7 0-15,4-5 1 16,10-2 0-16,2 2 0 16,0 1-2-16,4 1 0 15,1-1 2-15,6 1 1 16,5-1-3-16,1 2 1 0,-6 0-1 16,-1 1 1-16,5 1-2 15,1-1 0-15,3 1-1 16,4 0 0-16,2 0 0 15,-4 2 1-15,-3 0-3 16,6-1 0-16,5 4-1 16,-1 0 0-16,0 1-1 15,-3 2 1-15,-4 4-2 16,2-2 0-16,6-3 0 16,-1 4 0-16,4-1 0 15,1-2 0-15,1-2-1 0,-6-3 0 16,0 0 1-16,8 4 1 15,-1 2-1-15,0-1 1 16,6 1 0-16,-2 0 0 16,-2-1 0-16,-2-3 0 15,-1-3-2-15,5-1 1 16,7 3-2-16,1-1 1 16,4 1-1-16,1-1 1 15,-3-1-1-15,4-2 0 16,2 0 0-16,5-1 0 15,0 0-1-15,-5-3 1 16,1 1 0-16,-1 1 0 16,1 0 0-16,1 0 0 15,3-3-1-15,0 0 1 16,5 1 0-16,1-1 0 0,-5-4 1 16,5 0 1-16,-1 2-1 15,-1-1 0 1,1-3 0-16,-2 1 1 0,4-1-2 15,6 1 1-15,1-2-1 16,4-2 1-16,6-2 0 16,3-1 0-16,-1-1 1 15,-3 1 1-15,9-2-2 16,-2-2 1-16,0 0-2 0,0 0 1 16,0-1 0-16,5-1 0 15,4 0 0-15,7-1 0 16,-3-2 0-16,-1 0 1 15,0 2-2-15,2-4 1 16,4-10 0-16,1 0 0 16,6 0-1-16,-2 1 0 15,-5 4 0-15,-1 5 0 16,1-1 0-16,-4 1 1 16,0 2-1-16,-5 5 0 15,4-1 1-15,-1 8 1 16,-3 3 2-16,-2 4 1 15,-5 2 3-15,-4 0 1 16,-16 1 1-16,-3-1 0 16,-4-2-2-16,-5-2 1 15,-5-3 0-15,-4-2 1 16,-7-2-1-16,-5-1 1 16,-10-2 0-16,-13 0 0 15,-11 1 0-15,-9-1 1 0,-13-5-3 16,-17 0 1-16,-8 3-4 15,-4 0 1-15,-7 4-8 16,-6-1 1-16,-10-3-4 16,-14 2 0-16,-21 7-4 15,-5-10 1-15,-25 15-2383 16</inkml:trace>
  <inkml:trace contextRef="#ctx0" brushRef="#br0" timeOffset="140083.63">3768 17094 1523 0,'0'0'0'16,"46"-12"55"-16,10 0 1 15,18-2 45-15,12 2 1 16,12 2-37-16,11 0 1 15,13-1-41-15,8-1 1 16,6-4-13-16,12 1 0 16,20-2 2-16,19-1 1 15,23 4 3-15,8 1 1 16,12-1-1-16,9-2 0 16,14-1 2-16,8-6 0 15,5-3 1-15,0-3 0 0,6-2 6 16,3-2 0-1,-3-3 4-15,-11-2 1 0,-12-2 9 16,-9-2 0-16,-9 1 3 16,-11 4 1-16,-14-1 5 15,-15 0 0-15,-15-2-5 16,-26 6 1-16,-14 6-10 16,-14 6 1-16,-11 4-6 15,-16 10 0-15,-14 8-22 16,-8 10 0-16,-15 9-9 15,-12 10 1-15,-46-29-2171 16</inkml:trace>
</inkml:ink>
</file>

<file path=ppt/ink/ink3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6:04:32.744"/>
    </inkml:context>
    <inkml:brush xml:id="br0">
      <inkml:brushProperty name="width" value="0.05292" units="cm"/>
      <inkml:brushProperty name="height" value="0.05292" units="cm"/>
      <inkml:brushProperty name="color" value="#FF0000"/>
    </inkml:brush>
  </inkml:definitions>
  <inkml:trace contextRef="#ctx0" brushRef="#br0">12143 10639 963 0,'0'0'0'15,"0"0"18"-15,24 0 1 16,-6 0 17-16,7 0 0 15,6 0 6-15,3-5 1 16,1-7-11-16,2-2 1 16,7 2-13-16,0 4 1 0,11 1-7 15,9 0 1-15,8-2 5 16,4-7 0 0,1 3 6-16,10 1 0 0,12 1 3 15,-4 2 0-15,4 1-1 16,-2 1 1-16,10 5-5 15,3-1 1-15,1 1 6 16,3 0 1-16,8 2 9 16,-2 0 0-16,-7-1 14 0,0 1 1 15,5 1 1-15,4 3 1 16,-4-4-12-16,2-2 1 16,12 0-7-16,2 1 1 15,-3 1-10-15,-4-6 0 16,9 1-4-16,-1 0 1 15,12 3 0-15,-4-1 1 16,-2-4-3-16,2 2 1 16,3 5-4-16,6 1 1 15,1 1-1-15,-3 0 1 16,-7 1-6-16,7-3 1 16,9 0-2-16,3 0 1 15,5 4-3-15,-1-4 0 16,-2 0-4-16,-1-4 0 15,-1 4 0-15,4-3 1 16,7-1-1-16,8 3 0 16,-1 1 0-16,-2 1 1 0,4 1-1 15,-4 0 0-15,0-4-1 16,4 0 1-16,1 1-3 16,-1 1 1-16,3 0-3 15,1 1 1-15,2 6-1 16,12-3 1-16,-5-1-2 15,6 2 1-15,1-1-1 16,-5 1 1-16,2 0-1 16,-1-1 0-16,-2-1-1 15,1 2 0-15,1 4 0 16,6-4 1-16,3-5 0 0,1 0 0 16,4 5-1-16,6-3 0 15,6 2 0-15,2-1 0 16,2-1-1-16,3-2 0 15,0 0 0-15,5 0 1 16,6 0-1-16,3-2 0 16,-2-1 1-16,6 1 0 15,3 2-1-15,2 2 1 16,-1 3 0-16,-8 0 0 16,-2 2 0-16,-8 2 1 15,-1 1 0-15,-6-1 0 16,-6 3 3-16,-15 0 0 15,-8 0 4-15,-14-2 0 16,-17-6 6-16,-8-2 0 16,-10 3 0-16,-11-5 1 0,-12-4 8 15,-12-3 1-15,-9-1 2 16,-13-3 0-16,-15 1-7 16,-13 5 1-16,-6-2-3 15,-14 5 1-15,-13-5-7 16,-9 5 0-16,-5 2-4 15,-8 0 0-15,-10 0-7 16,0 0 1-16,-23 9-4 16,-8-5 1-16,31-4-2410 15</inkml:trace>
  <inkml:trace contextRef="#ctx0" brushRef="#br0" timeOffset="1918.07">3374 11423 1231 0,'0'0'0'0,"0"0"37"0,0 0 0 15,0 0 29-15,0 0 1 16,0 0-13-16,0 0 1 15,0 0-30-15,0 0 0 16,41 0-10-16,-9 4 1 16,17 5-6-16,9 3 1 15,11 0-2-15,7-2 1 16,1-6-2-16,8-6 1 16,16-2-2-16,3 1 0 15,-5-4 4-15,8 4 0 16,20-4-2-16,-3-2 1 15,1-1 1-15,0 1 0 16,11 4 1-16,5 1 1 16,4 1-2-16,3-1 1 15,-4 3 6-15,5 1 0 16,9 3 2-16,1 2 1 0,0 2 1 16,-2 0 1-16,0 0-2 15,-4-5 0-15,6 1-2 16,3 4 1-16,9-3-4 15,-3 3 1-15,-4-1-3 16,2 3 0-16,-2-2 0 16,11-3 0-16,1 2 2 15,0-2 0-15,4-8 0 16,5 4 1-16,-3 7-3 16,2 0 1-16,-6 0-2 0,-4 0 0 15,3 0-2 1,-6 2 1-16,0-1 2 0,5 4 0 15,1 2 2-15,-1 0 1 16,-5-3 0-16,0-3 0 16,2-1 0-16,0 2 0 15,2-2-3-15,-4 1 1 16,9 1-4-16,-2 0 0 16,-4-6-1-16,-3 1 0 15,-3 1-2-15,-4 3 0 16,7-4-1-16,6-1 1 15,3 3-1-15,5 0 1 16,-4 0 1-16,-1-5 0 16,4 1 1-16,-3 3 1 15,-8-3 1-15,5 0 0 16,8-2-1-16,1 0 1 16,5-2 0-16,7 0 1 0,1 2-2 15,-3 0 1-15,4 0-1 16,2-3 0-16,-2-1-3 15,4 3 1-15,1-5-4 16,8 3 1-16,-6 0-2 16,9-4 1-16,0 5-2 15,3-2 1-15,-3-1 1 16,4 2 0-16,4 3 1 16,1-4 1-16,3-3 0 15,4 2 0-15,11 2 2 16,1 1 1-16,7-5-2 0,-1-3 0 15,-1-2-2-15,6-4 1 16,3-3-2-16,11 2 1 16,3 3 1-16,6 2 1 15,7-4 0-15,1 2 0 16,6 0 0-16,9 1 1 16,-2-1 1-16,5 2 0 15,5 1 0-15,1-1 0 16,-3-2 1-16,-3 2 0 15,-6 4-1-15,4 2 1 16,4 5 2-16,2-1 1 16,-10 2 0-16,-1 3 1 15,1 4 0-15,-10 4 1 16,-7 1-3-16,-12-2 1 16,-14-3-2-16,-9 5 1 15,-6 2-2-15,-18 0 0 0,-12 1-3 16,-18-2 1-16,-17-3-1 15,-14-1 0-15,-17-4-2 16,-20 2 1-16,-14-2-2 16,-16 2 1-16,-12 1-6 15,-12-2 1-15,-15-1-2 16,-15-2 0-16,-16-1-12 16,-13-14 0-16,-12 12-2319 0</inkml:trace>
  <inkml:trace contextRef="#ctx0" brushRef="#br0" timeOffset="3500.93">2734 12607 1355 0,'0'0'0'0,"0"0"38"15,9 23 0-15,14-8 33 16,9-4 1-16,8 1-18 16,13-5 0-16,5-4-33 15,15-3 1-15,22 0-9 16,4-5 1-16,5 3-7 15,9 2 1-15,14 0-1 0,17-2 0 16,4-4-2-16,8-1 1 16,1 0-1-16,5 3 1 15,5-4 2-15,4 2 1 16,9 5-2-16,7-1 1 16,11 2-2-16,-8-2 1 15,-1-5 11-15,-2 2 0 16,2 5 8-16,1 2 0 15,8 0 7-15,-1 1 0 16,6 2-2-16,5 2 1 16,-3 5 0-16,7-5 0 15,-1 4-3-15,6-3 0 16,6-1-5-16,1 0 1 16,-2 0-10-16,4 0 1 15,-1-7-4-15,5 2 1 16,-3 3-4-16,4 0 1 0,4-3 0 15,15-4 0-15,4-3-1 16,7-2 1-16,2-2-1 16,12 1 0-16,-3-3 0 15,2-1 0-15,-3 2-1 16,1-2 1-16,-2-4-1 16,1 2 1-16,4 7 2 15,1 4 1-15,4 1 1 16,-1 0 0-16,-2 1-1 0,3-6 0 15,4 0-1-15,14 0 1 16,4 2-2-16,5-1 1 16,7-1-3-16,-7 1 1 15,-9-1-1-15,3 5 0 16,13 4-1-16,4 1 1 16,-2-1-2-16,-1-4 1 15,1-1-1-15,10 1 1 16,10 5-2-16,-1-1 1 15,3-5-1-15,6 1 1 16,11-3 0-16,6 1 0 16,10-3-1-16,-2-1 0 15,-3-4 0-15,8 5 1 16,2 7 0-16,7 0 0 16,8-2-1-16,1 0 0 15,3 0-1-15,-10 6 1 16,-8 5 1-16,-5 6 0 0,-3 1 0 15,-4 3 0-15,-12 0 1 16,-7 5 0-16,-8 5 1 16,-20-3 1-16,-15 2-1 15,-7-5 1-15,-12-4-1 16,-19-7 1-16,-20-5-1 16,-23 0 1-16,-24-1-2 15,-25 1 0-15,-16-1-1 16,-28-6 0-16,-27-4-1 15,-21 2 0-15,-12 4-5 0,-20 0 0 16,-22 0-6-16,-27-13 0 16,0 11-2115-16</inkml:trace>
  <inkml:trace contextRef="#ctx0" brushRef="#br0" timeOffset="4266.18">3895 13921 1265 0,'56'-4'0'0,"85"-6"48"16,44-4 1-16,27 0 51 16,16-7 1-16,13 2-22 15,8 2 1-15,10 0-34 16,16-1 1-16,15 10-18 16,1 3 1-16,3 3-6 15,19 5 0-15,15 4-4 16,1-3 1-16,-2-6-3 15,1 4 1-15,-2 5 3 16,-10-4 1-16,1 6-3 16,-26-2 1-16,-14 6-4 15,-10 1 1-15,3 11-4 0,-22-13 1 16,-248-12-1628-16</inkml:trace>
</inkml:ink>
</file>

<file path=ppt/ink/ink3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6:05:30.577"/>
    </inkml:context>
    <inkml:brush xml:id="br0">
      <inkml:brushProperty name="width" value="0.05292" units="cm"/>
      <inkml:brushProperty name="height" value="0.05292" units="cm"/>
      <inkml:brushProperty name="color" value="#FF0000"/>
    </inkml:brush>
  </inkml:definitions>
  <inkml:trace contextRef="#ctx0" brushRef="#br0">3438 11659 1332 0,'0'0'0'15,"-28"0"31"-15,-2 8 0 16,-4 1 41-16,-10 1 0 16,-9-3-22-16,-2 0 1 15,-3-3-28-15,-2 6 0 16,2 6-11-16,-2 4 1 15,2 5-2-15,-6 8 1 16,1 1-5-16,-1 8 1 16,-1 4-1-16,9-1 0 15,6-3-3-15,6-4 1 16,7-3-2-16,2-1 1 16,7-4-1-16,6-4 0 15,8 0-1-15,6 0 1 16,4 0 0-16,8 0 0 0,4 3-1 15,6 2 1-15,1-7-1 16,6 2 1-16,5-3 1 16,2-1 0-16,4 2-1 15,3-1 1-15,11-2-1 16,4-2 1-16,8 2-1 16,2-2 0-16,-2-6 1 15,-3 0 0-15,3-10 1 16,5 0 0-16,10 1-1 15,4-2 1-15,3-4 0 0,-3-2 0 16,1-1 0-16,7 0 1 16,5 3 1-16,0 1 0 15,-8-5 2-15,3 0 0 16,7-1 0-16,-2 1 1 16,3 5-1-16,-6-5 1 15,-3 1 0-15,3 2 1 16,8 3 1-16,-5 0 0 15,0-4-1-15,-4 1 0 16,6 3-2-16,5 2 0 16,-2-2-1-16,1 0 1 15,-10 1 1-15,8 3 0 16,10 1-1-16,0-2 1 16,-9-1-2-16,0 2 0 15,8-1-1-15,1 6 1 16,-7-4-2-16,1 4 1 15,5 1-2-15,3 2 0 16,-2 2-1-16,-2 0 1 0,2 0-2 16,0-2 1-16,4 0-1 15,-4-2 0-15,5-1 0 16,2 1 1-16,2 2 0 16,0 2 0-16,0 0-1 15,0 0 1-15,5 0-1 16,0 1 0-16,4-4-1 15,0 1 0-15,-4 2-1 16,2-2 1-16,7-7-1 16,3-3 1-16,2-1-1 15,4 1 0-15,12 0 0 0,6-2 0 16,-1-4 0-16,-3 1 0 16,-2-7 1-16,1 4 0 15,1 6 1-15,8 0 0 16,1-3 1-16,-5-2 0 15,-3 3-1-15,-1 2 1 16,7 4 0-16,-2-3 0 16,2-1 2-16,-3-3 0 15,-4-4-1-15,3 0 1 16,1 3 1-16,3 4 0 16,1 4 2-16,-1-2 0 15,-3-8 0-15,-4 1 0 16,3 5 1-16,4-1 1 15,7-5-2-15,-1-2 0 16,2 4-1-16,-6-3 1 16,-2 4-1-16,4-2 0 15,4-4 0-15,1 2 0 0,2 7-1 16,-6 2 0-16,-3-2-2 16,0 0 1-16,-2 3 3 15,1-1 1-15,5-2-3 16,-1 0 0-16,-9 3 1 15,1-3 1-15,4 6 1 16,-1-1 0-16,2-2 0 16,4-1 0-16,-1 3 0 0,-3-1 0 15,-4 1-2 1,2 0 0-16,1 0-1 0,3 0 1 16,1 4-2-16,2-2 0 15,-5-2 0-15,0 0 1 16,3 2-2-16,4-1 1 15,1-8-1-15,5 2 1 16,4 5-2-16,-5-5 1 16,0 0 0-16,0 2 0 15,0 1-1-15,4 1 1 16,3 1 0-16,0 2 0 16,7 1-1-16,2-1 0 15,0-1-1-15,2-1 1 16,-4 3-1-16,-3 1 0 15,-2 1 0-15,-4-3 1 16,4 7-1-16,-3-2 0 16,-1 0 0-16,4 2 0 0,0 2-1 15,-2-4 1-15,4-7 0 16,3 2 0-16,0-2 0 16,2 0 1-16,5 2-1 15,-1 2 0-15,-1 1 2 16,1 1 0-16,-2-1 2 15,-1 1 0-15,1-1 0 16,-2-3 1-16,0-2 1 16,0 2 1-16,3 5-1 15,1 0 1-15,-4-1-1 16,3-1 0-16,5 6 0 0,-3-1 0 16,2-1-2-16,0 2 0 15,-2-4 0-15,0 5 0 16,-3 2-2-16,-2 2 0 15,-2-2-1-15,-5-5 0 16,0-4-1-16,2 0 0 16,-1 1-1-16,1-1 1 15,-7 1-1-15,-4-3 1 16,0-1-1-16,-2-2 0 16,-3-5 0-16,0 0 0 15,0 2-1-15,-4-4 1 16,-9-1 0-16,-3-4 0 15,-3-3 0-15,-10-4 0 16,-6-5 0-16,-8-4 0 16,-6-1-1-16,-10-5 1 15,-6-4-1-15,-4-7 1 0,-7-3 0 16,-5-2 0-16,-4 0 0 16,-5-2 1-16,-6-3-1 15,-3-4 1-15,-7-8 0 16,-5-2 0-16,-6 1 1 15,-6 3 1-15,-8 1 0 16,-7-3 1-16,-7-4 0 16,-5-2 1-16,-2-1 1 15,-7 2 0-15,-7 3-1 16,-9 7 0-16,-6-1 0 0,-10 8 0 16,-7-2-1-16,-8 6 0 15,-8-5-1-15,-10 6 0 16,-8 7-1-16,-6 6 0 15,-11 0-3-15,-9 6 0 16,-13 2-1-16,-10 5 0 16,-7-2 0-16,-6 2 0 15,-12 7-1-15,-10 4 1 16,-10-1-2-16,-4 2 1 16,-13 2-1-16,-3 1 0 15,-5-1-2-15,-7 5 0 16,-2 5-2-16,0-3 0 15,-7 0-1-15,0 0 0 16,-6 3-1-16,-1 0 1 16,0 0-1-16,-4-5 1 15,-3-3 1-15,-2 1 1 0,-3-2 1 16,-1 3 0-16,-1 1-1 16,-4-2 1-16,-10-1 0 15,-2-1 0-15,-9 2 0 16,0-5 0-16,0-1 1 15,0-1 0-15,2 0 2 16,-4-3 0-16,-1 4 0 16,-4-3 1-16,0 4 0 15,-4 0 0-15,2-8 0 16,-10 6 0-16,0 4 0 16,-3-2 0-16,5-2 0 0,-1 3 0 15,2-3 0-15,-8 2 0 16,-1 4 0-16,-1-1 0 15,3 4 0-15,2 0 0 16,-2 0 0-16,-2-3 0 16,1-3-1-16,1 0 1 15,7 2-1-15,0 2 1 16,2-5-1-16,-3 2 1 16,6-2 0-16,0 6 0 15,4 1 0-15,-1-4 0 16,-5 1 0-16,3 1 0 15,-1 2 0-15,1 2 0 16,1 5 0-16,-1-4 0 16,4 2 0-16,1-5 0 15,3 4 0-15,4-1 1 0,2 2 0 16,-2 1 0-16,3 2 0 16,0 1 0-16,-5 1 0 15,0-1 1-15,-1-4-1 16,2 5 1-16,3 3-1 15,3-3 0-15,-3-1-1 16,3-3 1-16,7 1-1 16,5-1 1-16,3-5-1 15,-1 1 1-15,0 2-1 16,6 1 1-16,8-4-1 16,2 3 0-16,7-1 0 0,-5 1 0 15,2-1 0-15,-1 2 0 16,3-3 0-16,-3 5 0 15,3-3 0-15,-3 4 0 16,12 4 0-16,4-3 0 16,-3-4 0-16,5 4 0 15,-1 1 0-15,-2 1 0 16,5 1 0-16,1 2 0 16,-2 3 0-16,-3 4 0 15,-6-6 0-15,3 3 0 16,3-1 0-16,6-2 1 15,1 3-1-15,3-1 0 16,1 0 0-16,3 2 0 16,1-3 0-16,3 1 0 15,-1 1 0-15,-3-1 0 0,4-2 0 16,4 3 1-16,1 3-1 16,1 4 0-16,-6 5 0 15,-5 8 0-15,-9 2-2 16,-7 10 1-16,0 4-4 15,-9-8 1-15,203-46-2196 16</inkml:trace>
  <inkml:trace contextRef="#ctx0" brushRef="#br0" timeOffset="45482.6">5542 14981 1422 0,'0'0'0'0,"-26"-10"45"16,1 1 1-16,-10 1 38 15,-1 3 1-15,-6 3-30 16,-6 0 1-16,3-3-29 15,-5 0 0-15,-1 3-11 16,2 2 1-16,-1 3-6 16,1 1 0-16,-6 1-3 0,1-1 0 15,-3-8-1 1,6 1 1-16,-2-1-3 0,2 1 0 16,1-1-3-16,-8 1 0 15,-9-1-1-15,-2 3 1 16,-3-1 1-16,0 0 1 15,-4-1 4-15,-2-1 0 16,-8 1 4-16,-2 1 1 16,1 0 3-16,-4 2 1 15,-3 0 0-15,-1 4 1 16,-4 3 1-16,0 3 1 16,2 6-4-16,-5 4 1 15,-2 6-1-15,3 4 1 16,11 3-3-16,4 3 0 15,-8-1-2-15,5 1 1 16,7 7-4-16,10 6 1 0,9 4-1 16,4 4 0-16,10 6-1 15,7 3 1-15,1 3-5 16,9-2 1-16,11 1-3 16,7 1 1-16,5 5-2 15,13 2 1-15,10-3-2 16,9-2 1-16,12-2-1 15,7-1 0-15,6-4 0 16,3-2 0-16,7-5 0 16,9-1 0-16,15-4-1 15,4-6 1-15,9-2-1 0,8-6 0 16,9-2 0-16,8-3 0 16,6-2-1-16,9-3 1 15,19-1 0-15,13-1 0 16,13-5-1-16,0-5 1 15,11-2 0-15,6-1 0 16,6-1 0-16,11-3 0 16,3-4 0-16,12-3 0 15,5-2 0-15,6-3 1 16,6-8-1-16,6-3 1 16,4-1 0-16,-2 1 0 15,0 4 0-15,1-1 0 16,3-6 0-16,10 3 0 15,7 5 0-15,4 2 0 16,1 2 0-16,4 2 0 16,6-1 0-16,-6 1 0 0,-4 1 0 15,4 4 0-15,14 3 0 16,4-1 0-16,1-4 0 16,-8 3 1-16,-8 0-1 15,4 3 1-15,0-1-1 16,6 0 1-16,8-1-1 15,-4-1 1-15,6 0-1 16,-2-1 1-16,1-7-1 16,2 0 1-16,8 5-1 15,-4-4 1-15,-10-6 0 16,8-2 0-16,4 0 0 0,2 1 0 16,-2 1 1-16,-2 0 0 15,-1-1-1-15,10 1 1 16,1-1 1-16,-2 1 0 15,-13-4 2-15,1 2 0 16,6 2 1-16,4 1 0 16,-2 0 2-16,-6 1 0 15,-7-3-1-15,2 3 0 16,9 2 0-16,-3 1 0 16,-4-3 0-16,3-1 1 15,1 2-2-15,3 2 0 16,-2 0-1-16,-2 1 0 15,1 1 0-15,-3-1 1 16,3 1-2-16,-4-2 1 16,-2-1-1-16,-2 0 0 15,-1-3-1-15,0 0 1 16,-4 1-1-16,0-3 1 0,-7-4 0 16,-7-1 0-16,-9 2 1 15,-5-3 0-15,-14-7-1 16,-4-2 1-16,-7 1-1 15,-9 1 0-15,-15 2-1 16,-11-2 0-16,-20-1 0 16,-17 1 1-16,-16-7-2 15,-19-2 1-15,-18 0-1 16,-16 0 0-16,-18-1 1 16,-15-10 1-16,-20-8 2 0,-14-1 0 15,-16-4 1-15,-10 1 0 16,-13 6 2-16,-12 3 1 15,-9-3-2-15,-12 4 0 16,-13-1 0-16,-10 4 0 16,-9 1-2-16,-13 4 1 15,-11 2-2-15,-12 3 1 16,-6 5-3-16,-9 4 1 16,-9-2-3-16,-7 5 1 15,-7 4-2-15,-13-1 0 16,-6 1 0-16,-8 2 0 15,-7 1-1-15,-3 5 1 16,-5 6-1-16,-6-1 1 16,-3 4-1-16,-11 5 1 15,-3 2-1-15,-4 4 1 16,-5-1-1-16,-9 0 1 0,-8 1 0 16,3-3 0-16,5-1 0 15,-2-1 0-15,1-5 0 16,-5-1 0-16,-1 0 0 15,-10 2 0-15,-1-4 0 16,-2 1 0-16,-2-1 0 16,-3 0 1-16,-5-1 0 15,-2 1 0-15,-1 2 1 16,-1 0 1-16,-8 0 0 16,-6 0 0-16,-7 0 0 15,-3 2 1-15,-11-1-1 0,1 3 1 16,-7-1 0-16,-4-1 0 15,-4-2-1-15,-2 0 1 16,6-2-1-16,1-5 0 16,6-1-1-16,-2-3 1 15,-7-1-1-15,1 0 0 16,1 2 0-16,0-1 1 16,-4-2 0-16,0 2 1 15,-4 4-1-15,-1 2 0 16,5-4 1-16,-1 1 0 15,6 3-1-15,-1-2 1 16,1-6-1-16,6 0 0 16,1-1 0-16,6 3 1 15,1 1-1-15,2 0 0 16,-1 1-1-16,5-5 1 0,-2-5 0 16,3 2 1-16,1 5 0 15,13 0 0-15,3-1-1 16,5 1 1-16,3 4-1 15,2 1 0-15,-2 2-1 16,7 1 1-16,-3 2 0 16,3-3 0-16,-3 3 0 15,12-1 0-15,4-2-1 16,1-2 1-16,1 0-1 16,1 2 1-16,-3-4-1 0,1 0 1 15,4 4 0-15,-2 2 1 16,2-1 0-16,-4 4 0 15,4 4 2-15,-7 4 0 16,-2 6 0-16,-5 5 1 16,-2 6 0-16,-2 7 0 15,-5 8-4-15,-3 9 0 16,-9 6-3-16,-1 9 1 16,-6 4-4-16,1 15 0 15,-5 15-15-15,-1-2 1 16,278-96-2090-16</inkml:trace>
</inkml:ink>
</file>

<file path=ppt/ink/ink3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6:08:35.009"/>
    </inkml:context>
    <inkml:brush xml:id="br0">
      <inkml:brushProperty name="width" value="0.05292" units="cm"/>
      <inkml:brushProperty name="height" value="0.05292" units="cm"/>
      <inkml:brushProperty name="color" value="#FF0000"/>
    </inkml:brush>
  </inkml:definitions>
  <inkml:trace contextRef="#ctx0" brushRef="#br0">4064 7969 940 0,'0'0'0'16,"0"0"18"-16,0 0 0 16,0 0 13-16,0 0 0 15,16-21-1-15,0 13 1 16,7-8-6-16,5 4 1 15,-10 3-12-15,4 1 1 16,10 1-5-16,9 3 1 16,-1 3 0-16,4 4 0 15,15 2 0-15,4 7 1 16,15 1-1-16,3-5 0 16,5-3-1-16,10 2 1 15,15 2-1-15,2 0 0 0,8-6 1 16,3 1 0-1,10 1 7-15,10-2 0 0,12 6 5 16,10-4 0-16,-4 2-1 16,5-7 0-16,6 2 3 15,7 5 1-15,5-2-4 16,6 3 1-16,10-1-3 16,7-3 1-16,4-4-4 15,1 0 0-15,2 0-3 16,8 0 1-16,2-4-1 0,1-3 0 15,-5 2 0-15,6 2 1 16,2 1-1-16,-3 0 1 16,0 1-2-16,2-5 1 15,6 3 0-15,8 3 0 16,-2 2 0-16,0-2 0 16,3-5-1-16,-3 5 0 15,7 0-1-15,-2 3 0 16,2 0-3-16,-5 4 0 15,1 4-1-15,0-3 1 16,1-1 0-16,-1 0 1 16,-5 0-1-16,4-3 1 15,-4 4 1-15,2 4 0 16,0-3 3-16,7 0 0 16,-7-2-3-16,3 1 1 15,-6 1-3-15,-3-4 0 16,4 2-2-16,-7 2 0 0,4-1 0 15,-2 1 0-15,3-2-2 16,1-4 1-16,1 3-1 16,2 2 1-16,-2-3-1 15,-2 2 0-15,-1-7 1 16,5 0 1-16,3 4-2 16,4-2 1-16,-7 1 0 15,5 4 0-15,2 3 0 16,2 2 0-16,-4 4 0 15,-4-4 1-15,-4 2-2 16,1 2 1-16,5-4-1 0,-3 3 0 16,4 3-2-16,-1-5 0 15,0 3 0-15,1 3 1 16,-1 7-1-16,3-2 0 16,-1-1-1-16,2-3 1 15,0-1 1-15,5-1 0 16,-2 3-1-16,-1-1 1 15,0 1-1-15,1-2 1 16,1-5-1-16,4 2 0 16,8-4-1-16,2-4 1 15,-2 4 0-15,1-8 0 16,-4-8 1-16,2-4 1 16,-4 1 0-16,3-4 1 15,-2-4-1-15,-3-6 0 16,-6-3-1-16,-6-6 0 15,-18-2 0-15,-9-5 1 0,-13-9-1 16,-12-3 0 0,-5-1 0-16,-17-4 1 0,-20 1 0 15,-13 1 0-15,-11-4-1 16,-21-1 1-16,-18-3-2 16,-22 1 0-16,-17 3-1 15,-17-1 1-15,-18 0-2 16,-20-5 1-16,-21-7-2 15,-24 3 1-15,-22 0-1 16,-25 0 0-16,-26 1-1 0,-26 1 1 16,-36 0-2-16,-41-4 0 15,-31 2-3-15,-36-1 1 16,-33 6-2-16,-25 4 0 16,-8 2-1-16,-22-2 1 15,-24-6-1-15,-15-1 0 16,-12 2 1-16,-10 3 0 15,-12-3 1-15,-22 8 0 16,-12 2 1-16,-18-1 0 16,-33-6 1-16,-17-2 1 15,-15-1 0-15,-36 7 0 16,-22 3 0-16,-25 5 1 16,-11 2 1-16,-16 12 0 15,-22 4 0-15,-33 13 0 16,-18 11 1-16,-12 7 0 15,-16 8 0-15,-30 16 1 16,-16 26 1-16,-15 36 1 0,-25 32-1 16,-29 40 1-16,-17 38-1 15,-6 37 1-15,922-235-1709 16</inkml:trace>
</inkml:ink>
</file>

<file path=ppt/ink/ink3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6:11:48.344"/>
    </inkml:context>
    <inkml:brush xml:id="br0">
      <inkml:brushProperty name="width" value="0.05292" units="cm"/>
      <inkml:brushProperty name="height" value="0.05292" units="cm"/>
      <inkml:brushProperty name="color" value="#FF0000"/>
    </inkml:brush>
  </inkml:definitions>
  <inkml:trace contextRef="#ctx0" brushRef="#br0">14979 7334 1175 0,'0'0'0'0,"18"0"23"16,-1-3 1-16,1 3 30 15,1 5 0-15,9 2-3 16,2 5 1-16,-3 0-14 15,3 0 1-15,10-2-11 16,8 1 1-16,10-2-3 16,-1-1 1-16,-1 4-7 0,1-8 1 15,4-4 10 1,6-11 0-16,2-2-5 0,4-12 1 16,-3-2-1-16,-1-8 0 15,-4-3 2-15,-8-7 0 16,-8-4 9-16,-8-8 1 15,-13-10 4-15,-16-6 1 16,-12 2-15-16,-18 0 0 16,-22 2 0-16,-22 2 1 15,-21-3-3-15,-21 8 1 16,-33 10 1-16,-13 12 0 16,-23 13-1-16,-2 15 0 15,8 12-4-15,13 6 1 16,22 12-1-16,19 11 1 15,7 11-3-15,13 10 0 16,10 0-4-16,18 7 0 0,15 6-3 16,20-1 1-16,14 4-3 15,13 0 1-15,12-1-2 16,8 1 0-16,11-7-1 16,11-5 0-16,12-1-2 15,8-8 0-15,4 2-6 16,4 1 0-16,-2-1-3 15,15-2 0-15,6-5-8 16,6-7 0-16,-92-33-1931 16</inkml:trace>
  <inkml:trace contextRef="#ctx0" brushRef="#br0" timeOffset="982.99">20870 6580 1108 0,'0'0'0'16,"0"-14"25"-16,-1 3 0 15,-1 1 1-15,-9-2 0 16,-10-4 25-16,-7-4 1 16,-6-5 3-16,-8 5 1 15,-7-5-5-15,-8 1 0 16,1-2 0-16,-8-2 1 16,-5 6-2-16,-8-6 1 15,-10-5-9-15,-6 4 1 16,-6 5-8-16,-14 1 0 15,-16 2-8-15,-10 2 1 16,-4 4-5-16,-14 10 1 16,-14 8-6-16,-14 14 0 0,-14 13-5 15,1 10 0-15,-1 1-2 16,5 9 1-16,10 1-4 16,17 9 1-16,20 15-2 15,17 8 0-15,10 7-2 16,23 1 1-16,25 11-3 15,24-1 1-15,27 1-2 16,26-3 0-16,21-4-1 16,38-9 1-16,38 2-1 15,32-10 0-15,32-12-1 16,35-16 1-16,34-17-1 0,29-17 0 16,12-20 0-16,9-18 0 15,10-18 0-15,1-14 0 16,-8-17 1-16,-10-6 1 15,-18-7 2-15,-20-2 1 16,-22-13 5-16,-36-8 1 16,-30-5 13-16,-36-3 0 15,-35 5 7-15,-40 2 1 16,-45 8 5-16,-36 13 0 16,-41 22-1-16,-55 2 0 15,-62 13-8-15,-52 19 1 16,-48 31-16-16,-18 3 1 15,316-3-1893-15</inkml:trace>
  <inkml:trace contextRef="#ctx0" brushRef="#br0" timeOffset="3683.34">23324 7389 1063 0,'0'0'0'0,"21"11"23"16,4-1 0-16,12 4 27 15,9 0 0-15,5-2-1 16,9-8 0-16,14-1-8 16,14-1 0-16,18 1-21 15,12-1 0 1,9 5 0-16,11 5 0 0,12 0 8 0,17-3 0 15,15-6 4-15,17 2 1 16,15 4 6-16,4-2 1 16,3-4 0-16,-10-1 1 15,-1 5-4-15,-7-3 1 16,-9-3 3-16,-12-4 1 16,-22-6-1-16,-17-3 0 15,-19 0-7-15,-18-2 1 16,-20-3-5-16,-10-2 1 15,-6 1 11-15,-11-1 1 16,-17 2-5-16,-12 0 1 16,-9-2 0-16,-5-2 1 15,-4 4-9-15,-1 1 1 16,0 2-9-16,-3 6 0 16,-8 8-1876-16</inkml:trace>
  <inkml:trace contextRef="#ctx0" brushRef="#br0" timeOffset="7970.32">16053 7858 929 0,'0'0'0'16,"-53"4"19"-16,-3-2 1 15,-17-1 39-15,-9-4 1 16,-7-6 17-16,1 2 0 16,5-5-14-16,-7-3 1 15,-14-4-35-15,0-2 1 16,2 2-3-16,-6 3 0 15,-19 2-5-15,-5 2 1 16,1 4-4-16,-10-1 1 16,-5-1-2-16,-8 1 1 15,-1-1 0-15,5-1 1 16,4 3-2-16,-8-1 1 16,-1-3-1-16,-12-2 0 0,-8-2-3 15,-7-3 1-15,-12 5-3 16,-3 2 1-16,1-1-3 15,-3 6 1-15,5 7-3 16,1-4 0-16,3 1-2 16,-1 1 0-16,6-2-1 15,-4 4 0-15,-1 0-3 16,1 4 1-16,-1-1-1 16,10 6 0-16,3 8-1 0,15 4 0 15,9 5 0-15,3 2 0 16,-2-4 0-16,13 0 0 15,12 6-1-15,12-1 1 16,11 0-1-16,10 4 1 16,17 5-2-16,10 6 1 15,7 6-1-15,10-2 1 16,10-1-1-16,8-2 0 16,20 2-1-16,12 5 0 15,17-2-3-15,15 7 0 16,9 9-2-16,8-7 1 15,9-9-2-15,15-7 1 16,22 0-5-16,9-1 0 16,5-2-8-16,13-6 0 15,17 1-1-15,10 3 0 16,13 3-2-16,0-4 1 0,15-4 2 16,10-4 1-16,12-8 2 15,12-6 1-15,6-8 4 16,2 4 0-16,12-3 2 15,0-1 1-15,4-1 3 16,0-12 1-16,1-1 1 16,6-6 1-16,6-1 1 15,-4 2 1-15,-3 1 0 16,1 3 0-16,-7-1 0 16,-3-1 1-16,-6-6 1 15,-2-1 1-15,-7-1 2 0,-12-1 0 16,-4 5 1-16,-14-3 0 15,-13-4 1 1,-11 1 0-16,-15-1 0 0,-12 0 0 16,-18-1 1-16,-14-1 1 15,-14 8 0-15,-14-6 0 16,-7-3 3-16,-20 3 0 16,-23 3 1-16,-15-6 1 15,-15-14 0-15,-18-3 1 16,-21-3-2-16,-19-1 0 15,-12 2-1-15,-16-2 0 16,-17 0-1-16,-11 4 0 16,-18-8-6-16,-12-1 0 15,-38-12-3-15,-16-4 0 16,-21 5-2-16,-15 8 0 16,-9 6-2-16,-19 11 1 0,-11 10-7 15,-21 14 0-15,-14 12-14 16,-18 20 1-16,330-20-1305 15</inkml:trace>
  <inkml:trace contextRef="#ctx0" brushRef="#br0" timeOffset="23852.26">8634 9537 1097 0,'0'0'0'16,"55"-9"29"-16,0-1 1 15,17 0 32-15,13 3 1 16,6-5-8-16,8-4 1 0,-5 2-18 16,10 4 0-16,14 3-16 15,5 0 1-15,-3-2-6 16,7-3 1-16,4 9-2 16,8 1 1-16,11 0-2 15,0 1 1-15,3-10-3 16,4 1 1-16,11-1 4 15,5 5 0-15,10-1 2 16,8-2 0-16,1-3-1 0,0 3 1 16,-5-1-4-1,0 3 1-15,-3 5-1 0,-3 2 1 16,13 7-3-16,-3-3 0 16,-2 1 0-16,-4 0 0 15,2 5-2-15,-4 2 1 16,-3-1-2-16,-12-3 1 15,-11 5-2-15,2-3 1 16,-1-5-1-16,6 2 0 16,7 5-1-16,0 2 1 15,-5-5-1-15,-2-1 0 16,2 1 1-16,-4 1 0 16,2-1 0-16,4 3 0 15,1-3-2-15,-1 3 0 16,-4 0-2-16,-2 0 1 15,-10-3-1-15,1-1 1 16,6 1-3-16,3 0 1 16,6-2-1-16,3 1 1 15,5 1-1-15,1-6 0 0,1-3-1 16,4 0 0-16,1 0 0 16,2 2 0-16,4 5-1 15,9-2 1-15,-1 7-1 16,-1-1 0-16,3-6 0 15,4 0 0-15,-4 4 0 16,1 3 0-16,-3 0 0 16,3 4 0-16,3-4 0 0,1-4 1 15,6 4-1 1,5-3 1-16,4-4 0 0,1 2 0 16,-3 5-1-16,9-1 0 15,0-1 0-15,5-5 0 16,0 2-1-16,4 2 1 15,8 0-1-15,1-3 1 16,2 5 0-16,-2-2 0 16,1-6 0-16,-5-3 0 15,5-3-1-15,4-3 1 16,7-1 0-16,-4 0 0 16,-3 1 0-16,-4-10 0 15,-2-3 0-15,-1-4 1 16,-8-3-1-16,-4-3 1 15,-10 5-1-15,-10-9 1 16,-18-3-1-16,-6 1 0 16,-15 0 0-16,-14 1 0 0,-20-8 1 15,-13-3 0-15,-11 4 1 16,-18-8 0-16,-18-1-1 16,-8-4 1-16,-14-6-1 15,-14 4 1-15,-15 8-1 16,-14 1 0-16,-13 2-3 15,-14 4 1-15,-9-4-1 16,-15 7 0-16,-16 5-1 16,-15 5 1-16,-17 4-5 15,-17 1 1-15,-12 8-5 16,-15-2 0-16,-10 1-5 0,-14-1 1 16,-23 1-2-16,-13 2 0 15,-12 2 3-15,-5 0 0 16,-12 0 1-16,-8 0 0 15,-6 3 2-15,-8 0 1 16,-3 6 0-16,-11-4 0 16,-1 2 1-16,-5-2 1 15,0 5 2-15,-12-1 0 16,-4-4 0-16,-6 2 1 16,-4 1 1-16,-3 2 0 15,4 4 1-15,-19 0 1 16,-8-4 0-16,-1 0 0 15,-1 4 0-15,4 2 0 16,-2-1 0-16,-4-3 0 16,-12-5 1-16,8 5 0 0,8 7 1 15,-6 0 1-15,-4-4 1 16,1-3 0 0,4 2 1-16,7 0 0 0,-1-2 0 15,-1-4 1-15,-7-4 4 16,9 4 0-16,18 1 4 15,-10-1 0-15,-5-1 3 16,-4 5 1-16,2 0-2 16,8 3 0-16,-4-1 0 15,3 0 0-15,-3-2-2 16,8 2 0-16,8 1 0 16,0 2 0-16,3 2-2 0,-5-3 1 15,2 1-2-15,2-2 1 16,12 3-3-16,2 0 0 15,14 3-2-15,3 0 0 16,4 3-2-16,2 0 1 16,3-3-2-16,1 3 1 15,8 0-1-15,2 2 0 16,3 3-1-16,4 2 0 16,0 2-1-16,7 5 1 15,2 5-1-15,10-2 1 16,13-1-1-16,4 1 0 15,16 1 0-15,15 3 0 16,15 3-1-16,19 6 1 16,12-1-1-16,10 1 0 15,15 4-1-15,10 6 1 16,5 4-2-16,15 4 1 0,22-3-6 16,20 2 1-16,24-2-4 15,29-3 0-15,23-4-7 16,22-1 0-16,26-3-13 15,25-6 0-15,38-2-6 16,46-8 1-16,45-3 2 16,42-4 0-16,34-8-1 15,29-6 1-15,22-5 5 16,13-10 0-16,5-1 12 16,6-5 1-16,11-2 5 15,15 4 1-15,4 5 3 0,-4 5 0 16,-434 0-1497-16</inkml:trace>
  <inkml:trace contextRef="#ctx0" brushRef="#br0" timeOffset="38684.22">21481 12938 1444 0,'0'0'0'15,"0"0"57"-15,23-9 1 0,-13 6 47 0,10 1 0 16,17-2-31 0,12 1 0-16,11-1-38 0,7 4 1 15,7 4-18-15,18 3 1 16,21 7-7 0,21 0 0-16,19 1-1 0,25-3 1 15,38 2-2-15,30-4 0 16,21-4 2-16,31-5 1 15,25-1-1-15,10-1 0 16,22-1 0-16,15 0 1 16,6 2 45-16,3-2 1 15,4-1 18-15,-8 3 1 16,-4 2-5-16,-13 3 0 16,-16 0-15-16,-24 4 1 15,-15-2-10-15,-21 6 0 16,-26 1-6-16,-34 2 1 15,-26-2-9-15,-28-2 0 0,-29-2-5 16,-28-1 0-16,-16-2-3 16,-17-2 0-16,-15-3-9 15,-15-1 0-15,-18-2-7 16,-25-15 0-16,-5 16-2387 16</inkml:trace>
  <inkml:trace contextRef="#ctx0" brushRef="#br0" timeOffset="39805.03">3127 14175 1411 0,'0'0'0'16,"50"5"51"-16,-3-5 0 15,5 0 43-15,9-3 1 0,13 6-33 16,11-1 0-16,16-4-30 16,6-1 1-16,6-1-16 15,5 4 0-15,16 7 2 16,13-5 1-16,22 0-2 16,22-1 0-16,17 3-1 15,14-2 1-15,16-4-1 16,11-2 0-16,-1-1 0 15,17-3 0-15,12-5 4 16,19 5 0-16,8 6-1 16,3 0 0-16,5 2 8 15,4-3 1-15,13-4 1 0,1-3 1 16,14-8 0-16,7 4 1 16,0 4 3-16,-5 0 0 15,-9-4 5-15,2 0 0 16,3 0-3-16,-4 0 1 15,-11-8-2-15,-1 3 0 16,2 1-5-16,-2 3 0 16,-5-1 3-16,-15 4 0 15,-24 4 2-15,-16 2 0 16,-15 6-4-16,-24 4 0 16,-19 1-3-16,-12 5 0 15,-14 6-5-15,-23 0 1 16,-20-4-4-16,-21-4 1 15,-14-3-5-15,-19-3 1 16,-16-2-4-16,-16-2 1 16,-16 1-7-16,-14-1 0 0,-9 2-6 15,-6-2 0-15,-2-5-2 16,1-3 0-16,-7 10-2373 16</inkml:trace>
  <inkml:trace contextRef="#ctx0" brushRef="#br0" timeOffset="106432.7">3113 14121 1411 0,'4'19'0'15,"5"26"44"-15,-1 11 1 0,1 6 30 0,-3 7 0 16,-1 7-16-16,2 9 1 16,-5 12-24-16,-2 10 1 15,0 13-18-15,-6 13 1 16,-2 9-7-16,-7 21 1 15,-2 15-5-15,-6 7 1 16,-4 4 1-16,4-14 1 16,1-15 2-16,4-9 1 15,4-13 2-15,1-8 0 16,8-7 1-16,5-12 0 16,0-14-1-16,9-9 1 0,5-15-1 15,5-14 0-15,8-11-3 16,8-12 1-16,11-11-4 15,7-8 0-15,5-5 1 16,2-7 0-16,7-7-1 16,11-6 0-16,17-8-1 15,9-1 0-15,4-4-2 16,8 0 0-16,11 2-2 16,13 2 1-16,6 1-1 15,11 3 1-15,5 1-3 16,15 1 0-16,8 3 0 0,5 1 1 15,13 3-3 1,9 4 0-16,5 5 0 0,3 1 1 16,11-3-1-16,7 6 0 15,-5 3 0-15,5-2 0 16,9-5-1-16,7 0 1 16,4-1-1-16,3-1 1 15,5 1-1-15,15-1 1 16,-1 1-1-16,1-1 1 15,3-1-1-15,8-4 1 16,12-3 0-16,12-2 0 16,1-2 0-16,6 1 0 15,0 1 0-15,15 0 0 16,13 0 0-16,6 0 1 16,-5 4 0-16,5-2 0 15,4-1 2-15,10 1 0 0,3 3 2 16,-2 2 0-1,-9 0 1-15,2 2 0 0,4 3-1 16,1 2 0-16,1 2 0 16,1-2 0-16,-7-5 0 15,6-1 0-15,6 3-1 16,2 1 0-16,-1 0 1 16,1 0 0-16,2-1-1 15,0-4 1-15,3-2 0 16,1 2 1-16,0 3 0 0,-8 1 0 15,-7-1-1 1,-1-1 0-16,0-2 0 0,1-2 0 16,-1-3 1-16,-4-2 0 15,-11 0 2-15,-1-3 0 16,4-7 1-16,-10-6 1 16,-8-8-1-16,-1-5 0 15,-1-6 1-15,-10-10 1 16,-6-12-2-16,-4-7 1 15,-1-5-1-15,-11-5 0 16,-7-7-1-16,-12-9 0 16,-7-12 1-16,-22 0 0 15,-14 1 1-15,-22 1 0 16,-15-6 5-16,-20-4 0 16,-22-1 3-16,-22 4 0 15,-15-7 6-15,-21 7 1 0,-14-6-1 16,-14 8 1-16,-15 3-1 15,-12 3 0-15,-10 4-3 16,-13 7 0 0,-10 0-5-16,-9-1 1 0,-13 10-8 15,-12 3 1-15,-12 3-5 16,-14 6 0-16,-10 10-4 16,-11 5 1-16,-15 7-2 15,-15 5 0-15,-15 6-1 16,-13 4 0-16,-17 8-1 15,-17 5 0-15,-18 0 0 0,-19 5 0 16,-18 5-1-16,-16 5 0 16,-14-1-2-16,-16 4 1 15,-15 6-2-15,-8 4 1 16,-16 3-1-16,-8 1 1 16,-16 3-1-16,-13 1 1 15,-10 0-1-15,-13 4 1 16,-4 4-1-16,-8-4 1 15,-14 3 0-15,-14 0 0 16,-1 2 0-16,-9-4 1 16,-12 2-1-16,-8 0 0 15,-2 0 0-15,-3 0 1 16,-11 0 0-16,2-3 1 16,-13-1 0-16,-3-2 0 15,2-8 0-15,7-2 1 16,6-3-1-16,3-1 1 15,0-5-1-15,-6 1 1 0,-2 2-1 16,3-4 1-16,-1-2-1 16,2-1 1-16,2-1-1 15,3 3 1-15,-1 1-1 16,-1 3 1-16,-5 3 0 16,1 1 0-16,-1 5 0 15,5 0 0-15,1 2 0 16,1 3 1-16,1 2 0 15,4 6 1-15,11 2 0 0,4 1 0 16,2-2 0 0,-3 2 0-16,12 5-1 0,-1 7 1 15,0 0-2-15,-1 0 0 16,-8-7 0-16,4 1 0 16,4-1-1-16,5-3 1 15,5-1-1-15,12-1 0 16,11 0 0-16,-1 3 1 15,-5 4-1-15,21 6 1 16,18 8-1-16,4 3 1 16,4 2-1-16,24 4 0 15,22 5-3-15,19-6 0 16,21-15-11-16,39-22 1 16,-431 29 14-16</inkml:trace>
  <inkml:trace contextRef="#ctx0" brushRef="#br0" timeOffset="-39146.1">7497 10755 806 0,'95'-3'0'16,"153"-9"20"-16,56-5 1 15,15-8 36-15,37 1 1 16,29 2 8-16,21-3 1 15,13-4-11-15,26 0 1 16,14 1-13-16,15-2 1 16,9 8-12-16,9 5 1 15,13 6-10-15,33 8 0 16,18-1-4-16,8 4 1 16,6 4-1-16,29 1 1 15,10 7 16-15,7 0 1 16,-1 2 5-16,3 5 1 15,6 4-1-15,4-1 1 16,2 1-2-16,10-4 1 0,13-14-8 16,6-7 0-16,10-5 1 15,10-5 1-15,14-4-5 16,7 6 0-16,-10-2-4 16,-25 8 1-16,-37 10-7 15,-32 13 0-15,-35 8-9 16,-44 11 1-16,-517-38-1637 15</inkml:trace>
</inkml:ink>
</file>

<file path=ppt/ink/ink3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6:15:15.043"/>
    </inkml:context>
    <inkml:brush xml:id="br0">
      <inkml:brushProperty name="width" value="0.05292" units="cm"/>
      <inkml:brushProperty name="height" value="0.05292" units="cm"/>
      <inkml:brushProperty name="color" value="#FF0000"/>
    </inkml:brush>
  </inkml:definitions>
  <inkml:trace contextRef="#ctx0" brushRef="#br0">1356 8899 1164 0,'0'0'0'15,"0"0"28"-15,18-9 0 16,-18 9 30-16,0 0 1 16,0 0-1-16,0 0 0 15,0 0-20-15,0 0 0 16,0 0-15-16,0 0 0 16,5 9-3-16,-5-4 0 15,9 14-2-15,4 3 1 16,6 1-4-16,-1-2 0 15,4-4-2-15,5-2 1 16,-1-2-4-16,11-5 0 0,4-3-3 16,8-1 1-16,10-8-2 15,8 1 0-15,1 1 4 16,-4-1 0-16,-1-6-2 16,1-1 1-16,3 4 3 15,9 3 0-15,7 3 3 16,-2-2 1-16,-14-6-2 15,5-1 0-15,6 6 2 16,3-1 1-16,4-1-3 16,-4-4 1-16,-7-5 2 15,2 2 0-15,14 5 2 16,1 0 0-16,-1-1-3 0,-1-1 1 16,-7 2-1-16,3 2 0 15,10 5 0-15,-5-3 0 16,-7-1 0-16,2 1 0 15,1 1-2-15,4 2 0 16,0 3-2-16,-3 3 1 16,-6-6-4-16,3 3 1 15,12 9-3-15,-5 2 1 16,-2-4-2-16,2-1 0 16,8 3-2-16,2 0 1 15,-3-1-1-15,-4-3 0 16,1 1 0-16,0 3 0 15,6 4 0-15,-2-1 1 16,-6-1-1-16,8 2 0 16,6-4 0-16,1 2 1 15,-7-4 0-15,-1-1 0 0,16 1 0 16,-3 0 1-16,-5 2 0 16,5-3 0-16,9 0-1 15,-4-1 1-15,-2 5 0 16,-1-1 0-16,10 0-1 15,-3-4 0-15,-1 5 2 16,1-1 1-16,0 0 0 16,1-4 0-16,4 1 5 15,2-5 1-15,-2-3 0 0,0 1 1 16,9 3 1-16,-2-5 0 16,-5 0 0-16,5-3 0 15,14 6-2-15,-2-6 0 16,6-2-2-16,-7-4 1 15,-1 5-4-15,3-4 1 16,4 1-1-16,12 2 0 16,-5-4-2-16,-1 2 0 15,-1 2-1-15,2-4 0 16,8 2 1-16,-2 2 0 16,6 2-2-16,-3-3 0 15,-13 3 0-15,-1 0 0 16,-3 1 0-16,3 2 1 15,13 0-1-15,-5 0 1 16,-6 0 1-16,-3 0 1 16,-1 0 1-16,3 2 1 15,-1 1-1-15,3-3 1 0,1 2-2 16,-4-4 0-16,-8-1 0 16,3-1 0-16,5 1-1 15,-3 1 1-15,4-3-2 16,-4 1 1-16,-4 1-1 15,4-4 1-15,3 5-2 16,3-5 1-16,-5 2-1 16,-3-2 1-16,2 5 0 15,-3-3 0-15,1 2 1 16,4-1 1-16,-1 1 0 16,-4-2 0-16,-3-4-1 0,-3 2 0 15,2 4 0-15,2 1 0 16,1-2 0-16,-1-1 0 15,-2-2-3-15,0 4 1 16,7 3-1-16,0 0 0 16,-11 0-1-16,4 0 0 15,0 0-1-15,1 0 1 16,-4 2-1-16,1-1 1 16,-7-2-1-16,2-1 0 15,1 4 0-15,6 3 0 16,-3-2-1-16,-3 2 1 15,-1-5 0-15,5 4 1 16,9-2 0-16,-4-1 1 16,6-2 0-16,-4-1 1 15,-5 2-2-15,4 2 0 16,11-1-1-16,1 1 0 0,-2-4-1 16,-2-1 1-16,-1-1-1 15,3-1 0-15,7 2-1 16,3-4 1-16,3 7 0 15,-8-4 1-15,2-1-1 16,-4 0 1-16,-1 1 1 16,5 4 0-16,6-3 1 15,-3 3 0-15,2 0 1 16,-4 0 0-16,-8 0 0 0,-4 3 1 16,2-3 0-16,-1 4 0 15,-3 1 0-15,1 0 1 16,-4-1-1-16,-3-2 1 15,-6 3 0-15,-3-2 0 16,3 2 0-16,1 1 0 16,3-5 2-16,1-1 0 15,1 0 0-15,-2 5 0 16,3-3-2-16,-1 0 1 16,-2-2-1-16,0 2 1 15,3 1-2-15,2 1 0 16,0-8-1-16,2 1 0 15,-2 3 0-15,-1 3 1 16,-6-3-2-16,0 4 1 16,-3-8 0-16,-4-1 0 15,-6 1 0-15,-2 1 0 16,-10 1-1-16,-5-1 1 16,-7-6-1-16,-5-1 0 0,-5-1-1 15,-8-2 1-15,-5-1-1 16,-3 0 0-16,-6-2-1 15,-8-3 1-15,-8-3-1 16,-8-1 0-16,-8 2 0 16,-6 2 1-16,-8 0-1 15,-5-1 1-15,-3-6 0 16,-6 1 0-16,-6 6-1 16,-10 0 1-16,-7-8-1 15,-6-3 1-15,-8 1-1 0,-7 5 0 16,-5-1 0-16,-5 5 0 15,-6-1-1-15,-5 0 0 16,-3 0-1-16,-6-6 1 16,-1 1-1-16,-6 1 0 15,-3 5 0-15,-8-8 0 16,-6-1-1-16,-2-1 1 16,-6-3-1-16,-3 0 0 15,-5 1-1-15,-2 2 0 16,-4 6 1-16,-3-4 0 15,-7 2-1-15,-4 0 1 16,-3 4-2-16,-9-1 1 16,-11 3-1-16,-5-5 0 15,0 1 0-15,2 0 0 16,-12-2-1-16,-3-4 1 16,1 3 0-16,-5-1 0 0,-3 6 0 15,-6-6 0-15,-4 4-1 16,-2 1 1-16,2-1 0 15,-3 3 0-15,-4 0 0 16,-12 1 1-16,-11 1-1 16,-2 0 1-16,-12 0 0 15,-4 3 0-15,-3 2 1 16,-7 2 0-16,-7 0 0 16,-9 3 1-16,-5 1-1 15,-4-1 0-15,0 5 0 0,-8-2 0 16,-5-3 0-16,-1 4 0 15,-1 6-1-15,-8 1 1 16,-5-4 0-16,-11 1 0 16,-1 1 0-16,1 1 1 15,-1 6-1-15,0-3 1 16,-10 4-1-16,-1-6 1 16,-3-4-1-16,-2 2 1 15,3 0-2-15,-14 0 1 16,-5 4-1-16,0 1 0 15,-4 2 0-15,0 2 0 16,-13-6 0-16,-3 4 0 16,9 5 1-16,-5-1 0 15,-16-3 0-15,4 1 0 16,5 3 0-16,2-3 1 0,8 3-1 16,1-7 1-16,-6 2 0 15,9-5 0-15,12 1 0 16,1-5 0-16,-3-5 0 15,1 2 0-15,7 3 0 16,-2 1 0-16,1-6 0 16,3 2 0-16,6-4 0 15,4 0 0-15,9 9 0 16,-2 4 0-16,-7 1 0 16,14-2 0-16,13 3 0 15,6 1 0-15,12 1 0 16,0 1 0-16,5 0 0 0,-3-3 0 15,-1 1 0-15,2 4 0 16,3-3 0-16,-1 5 0 16,10-1 0-16,1 8 0 15,10-2 0-15,7 2 0 16,12 5 0-16,10-1 0 16,20 5-1-16,14 9 1 15,13 7-1-15,10 0 1 16,16-3-1-16,5 3 1 15,10 0-1-15,17 5 1 16,14 4-1-16,19 3 0 16,13 10-4-16,13 3 0 15,13-12-8-15,16 5 1 16,12 1-8-16,18 2 1 16,14 4-7-16,7-4 1 0,10 0 1 15,12-4 1-15,11-3 1 16,16-5 1-16,8-2 1 15,5 0 1-15,6 3 1 16,5-5 0-16,6-8 2 16,-1-13 1-16,1-5 5 15,4-3 0-15,9-4 2 16,5-4 1-16,-2-7-5 16,2-6 1-16,3-8-6 15,-3-8 1-15,-127 16-2063 0</inkml:trace>
  <inkml:trace contextRef="#ctx0" brushRef="#br0" timeOffset="2103.91">14589 7940 1198 0,'0'0'0'0,"-18"-12"32"15,-3 0 0-15,-2-9 28 16,-8 5 1-16,-8-1 2 15,-3 5 0-15,-11-5-29 0,-2 1 0 16,-3 4-16 0,-2 0 1-16,-4 7-6 0,-3 3 0 15,-7 4-1-15,-5 6 1 16,1 4 3-16,-3 6 0 16,2 6 3-16,-4 2 0 15,-9 3-1-15,0 8 1 16,6 4-1-16,-2 4 1 15,-4 0-4-15,4 2 1 16,7 1-3-16,8 6 1 16,6 3-2-16,7 5 0 15,7 4-2-15,2-4 1 16,11-11-3-16,10 0 1 16,12 3-1-16,13 5 0 15,10-2-2-15,16 0 1 16,13 4-1-16,10-6 1 15,5-8-2-15,9-2 1 16,15 0-2-16,8-4 1 0,11 4 0 16,12-3 0-16,9-4 4 15,8-5 0-15,8-5 4 16,9-15 0-16,6-6 10 16,-1-10 1-16,-7-14 4 15,3-8 0-15,2-8 0 16,-8-5 0-16,-12-10-4 15,-10 1 0-15,-10 4 10 16,-7-9 1-16,-22-9 5 0,-17-6 0 16,-18-9-5-16,-15 1 0 15,-9 1-1-15,-13-2 0 16,-13 0-1-16,-9 1 0 16,-12-1-4-16,-14 3 1 15,-17 6-8-15,-14 6 1 16,-13 3-3-16,-16 4 0 15,-19 0-7-15,-17 6 0 16,-18 13-6-16,-22 11 1 16,-19 8-6-16,-3 20 0 15,-6 13-2-15,2 16 0 16,6 12-2-16,4 9 0 16,200-54-2091-16</inkml:trace>
</inkml:ink>
</file>

<file path=ppt/ink/ink3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6:18:55.195"/>
    </inkml:context>
    <inkml:brush xml:id="br0">
      <inkml:brushProperty name="width" value="0.05292" units="cm"/>
      <inkml:brushProperty name="height" value="0.05292" units="cm"/>
      <inkml:brushProperty name="color" value="#FF0000"/>
    </inkml:brush>
  </inkml:definitions>
  <inkml:trace contextRef="#ctx0" brushRef="#br0">6336 14390 1332 0,'0'0'0'0,"0"0"33"0,0 0 1 16,0 0 37-16,0 0 0 16,18 0-21-16,-4 0 0 15,3 1-30-15,12 3 1 16,8 1-9-16,7 2 1 15,0 2-5-15,10 1 1 16,10-1-4-16,12 1 1 16,7 0-2-16,7-1 0 15,3-4-1-15,11-3 0 16,11 0 0-16,12-4 1 0,16 0 2 16,1-5 1-16,1 0 3 15,14-1 0-15,8-1 4 16,8 4 0-16,10-2 3 15,9 2 1-15,5 0 0 16,8 1 0-16,1 1 4 16,4-3 0-16,5 0 1 15,5-3 0-15,4-3 3 16,3 1 0-16,11 1-3 16,3-2 1-16,2-5-1 0,-1-1 1 15,-1-2-3 1,10 2 1-16,1 3-5 0,8 1 0 15,12 3-3-15,-1 3 1 16,4 1-3-16,4 3 1 16,-6 1-2-16,0-1 0 15,-2 1-1-15,6 0 1 16,10 1-2-16,13 4 1 16,10 3-1-16,-5-2 1 15,0-5-1-15,0 6 0 16,9 11-1-16,5-1 1 15,-4-5-2-15,13 0 0 16,0-4 0-16,7 5 0 16,3 2-1-16,9 0 0 15,9 2 1-15,13-5 0 16,5 0 2-16,5-3 0 16,8 1 0-16,1 4 0 0,5 1 3 15,2 0 1-15,11-2-3 16,-4 3 0-16,-6 2 3 15,1 4 1-15,-4-2 4 16,-3 4 0-16,-10-7 2 16,-8 2 0-16,-7-1-4 15,-7 3 0-15,-5-1-1 16,-15-2 1-16,-21-1-3 16,-22 0 1-16,-12 0-7 15,-25 3 0-15,-19 6-7 16,-20-8 1-16,-221-15-2037 0</inkml:trace>
  <inkml:trace contextRef="#ctx0" brushRef="#br0" timeOffset="1797.55">25075 15056 1691 0,'0'0'0'15,"-14"-30"68"-15,-5-1 0 16,-8-7 29-16,-6-2 1 16,-9 2-36-16,-10 4 0 15,0-4-35-15,-12 0 1 16,-6-2-10-16,-8-3 0 15,-5-2-8-15,-16 3 1 16,-12 4-3-16,-9 2 0 16,-7 1-1-16,-7 4 0 15,-18 5-3-15,-13 2 1 16,-14 5-1-16,-13 1 0 16,-9 4-2-16,-12 6 0 15,-8 6-1-15,1 6 0 16,-8 6-1-16,2 4 1 0,4 8-1 15,9 9 0-15,10 9 0 16,9 10 0 0,14 8 0-16,14-1 0 0,6 5 0 15,6 5 0-15,17 8 0 16,11 8 0-16,10 9 0 16,19-1 0-16,17 3 0 15,17 3 0-15,14 5-2 16,15 2 1-16,22-1-5 15,21 0 1-15,26 0-7 0,21-7 1 16,22-15-8-16,24-7 1 16,30-1-6-16,34-4 0 15,30-8-1-15,25-16 0 16,20-23 12-16,24-17 1 16,22-17 9-16,20-17 0 15,11-21 3-15,10-9 0 16,2-17 7-16,3-18 1 15,4-11 11-15,-13-13 0 16,-15-8 7-16,-20-13 1 16,-24-18 0-16,-23-6 0 15,-25-3-3-15,-32 2 0 16,-32 6 0-16,-35 8 0 16,-36 13-7-16,-40 7 0 15,-40 9-8-15,-43 7 0 16,-44 6-7-16,-56 10 1 15,-54 16-3-15,-70 20 0 0,-72 31 0 16,-79 34 0-16,-71 41-13 16,-77 39 0-16,564-83-1784 15</inkml:trace>
</inkml:ink>
</file>

<file path=ppt/ink/ink37.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6:20:00.126"/>
    </inkml:context>
    <inkml:brush xml:id="br0">
      <inkml:brushProperty name="width" value="0.05292" units="cm"/>
      <inkml:brushProperty name="height" value="0.05292" units="cm"/>
      <inkml:brushProperty name="color" value="#FF0000"/>
    </inkml:brush>
  </inkml:definitions>
  <inkml:trace contextRef="#ctx0" brushRef="#br0">9710 4967 1108 0,'0'0'0'0,"-23"-9"30"15,-3 0 0-15,-1 4 29 16,-10-2 1-16,-14 2 6 0,-11-2 0 15,-1-5-18-15,-6 3 1 16,2 4-26-16,-2 5 1 16,-10 4-6-1,-4 4 0-15,-10 1-4 0,-3 8 0 16,1 8 3-16,-4 2 1 16,-14 8 1-16,-3 1 1 15,7 11-3-15,-1 10 0 16,-3 5 0-16,-3 11 0 15,12 7-6-15,0-3 0 16,5-2-3-16,13 4 0 16,13 6-2-16,10 2 0 15,5-4-1-15,8 0 0 16,10 3-1-16,11 4 0 16,14 2-1-16,9-2 1 15,15-7-2-15,12-8 0 16,11 3-1-16,14-4 1 15,9-15-1-15,20-7 0 0,21-6-1 16,8-13 1-16,9-8 0 16,3-17 0-16,20-4-1 15,8-13 1-15,15-7-1 16,12-16 0-16,0-19 0 16,-1-9 0-16,-1-20 0 15,-1-3 0-15,-1-2 0 16,-10-6 1-16,-12-20-1 15,-15-2 1-15,-15 6 0 16,-13-9 1-16,-15-3 11 16,-13-1 1-16,-12 4 17 0,-13 2 1 15,-21-10 14-15,-16 4 0 16,-20 9-3-16,-24 4 0 16,-17 0-4-16,-20 8 0 15,-7 20-9-15,-28 16 0 16,-27 6-16-16,-27 21 0 15,-40 24-10-15,-30 32 1 16,-31 32-5-16,-50 47 0 16,-38 53-3-16,-45 44 0 15,392-196-1722-15</inkml:trace>
  <inkml:trace contextRef="#ctx0" brushRef="#br0" timeOffset="30601.61">13213 3930 1086 0,'0'0'0'15,"0"0"40"-15,0 0 1 16,0 0 49-16,0 0 1 0,-23 5-7 16,15 2 0-16,8-7-35 15,-13 12 0-15,3 18-18 16,-6 3 1-16,5 8-7 15,2 4 0-15,9 2-6 16,4 5 0-16,-2 3 0 16,5 2 1-16,3-3-2 15,-1 3 1-15,-5 0-4 16,-3 2 1-16,3-5-3 16,-4-6 1-16,0-3-2 0,0 2 0 15,0 1-2-15,3 2 1 16,-1-5-1-16,-4-3 0 15,-1-4-5-15,-2-10 1 16,5-14-5-16,0-14 0 16,0 0-1484-16</inkml:trace>
  <inkml:trace contextRef="#ctx0" brushRef="#br0" timeOffset="30982.6">13092 3972 1411 0,'10'-6'0'16,"22"-9"-1"-16,3-1 0 16,-5 2-4-16,-7 6 1 0,4 1 4 15,4 10 0-15,3 9 12 16,10 13 1-16,7 13 24 15,11 7 0-15,5 5 10 16,-2 7 1-16,-8 0 11 16,-3 5 0-16,4 1-2 15,-1 3 1-15,-4-1-6 16,-7 1 1-16,-8-7-9 16,-6-5 0-16,-9 3-6 0,-9-7 1 15,-1-14-9-15,-5-6 0 16,-2-10-6-16,-6-8 1 15,0-12-10-15,0-15 0 16,-4-27-12-16,4-15 0 16,0 57-1685-16</inkml:trace>
  <inkml:trace contextRef="#ctx0" brushRef="#br0" timeOffset="31350.12">14048 3394 1579 0,'0'0'0'15,"-4"17"7"-15,4 4 1 16,2 10 5-16,-4 7 1 0,-7 0 32 16,-5 5 0-16,-2-1-3 15,0 1 0-15,8 6-1 16,2 4 0-16,13 9 8 15,2 8 0-15,-2 13-4 16,-1-2 0-16,-1-1-6 16,0 1 1-16,2 6-4 15,2 1 0-15,-4 5-6 16,1 2 1-16,1-3-7 16,3-9 1-16,3-1-4 0,-5-17 1 15,1-6-5-15,-4-14 0 16,-3-15-10-16,2-13 0 15,5-7-5-15,-1-22 1 16,10-21-4-16,1-24 0 16,-19 57-1836-16</inkml:trace>
  <inkml:trace contextRef="#ctx0" brushRef="#br0" timeOffset="31766.48">15208 3421 1489 0,'7'-7'0'16,"18"-6"1"-16,-6 0 0 15,-4 7 5-15,-15 6 1 16,0 0 23-16,-15 8 1 16,-22 11 13-16,-10 7 1 0,-1 11 14 15,0 4 1-15,-1 16-3 16,-11 5 1-16,-16 13-18 15,-1 11 1-15,4 13 8 16,12 1 0-16,13 3-4 16,13 0 0-16,17-7-9 15,13-13 1-15,8-9-3 16,11-13 1-16,6-16-7 16,17-21 0-16,19-19-5 15,17-14 1-15,13-15-4 16,-1-17 1-16,-8-17-3 0,-4-4 1 15,4 3-1-15,-1 2 0 16,-9 0-12-16,-9 0 0 16,-10 7-5-16,-4 0 0 15,-3 5-1-15,-1 3 0 16,-40 42-1898-16</inkml:trace>
  <inkml:trace contextRef="#ctx0" brushRef="#br0" timeOffset="33102.6">14379 3496 1097 0,'0'0'0'0,"-5"0"4"15,-4 0 0-15,9 0 9 0,0 0 0 16,-10 1 33-16,1 15 0 16,-4 20 2-16,5 11 1 15,2 15-13-15,6 11 1 16,9 19-7-16,2 12 1 15,10 10 7-15,2 5 1 16,3 1-1-16,-1-8 1 16,-2-10-6-16,-2-7 1 15,-2-15-4-15,3-7 1 16,-5-14-3-16,-6-18 0 16,-8-17-5-16,1-8 1 15,-8-6-1-15,4-10 1 0,-5-10-3 16,-7-14 0-16,-6-16-4 15,-1-10 0-15,-4-13-1 16,0-11 1 0,-9-7-3-16,2-8 0 0,2-6 2 15,7 2 0-15,10-11-2 16,11 2 1-16,9 3-2 16,16 2 0-16,15 0-3 15,8 2 0-15,-2-2-3 16,-4 11 1-16,2 11-3 15,2 11 0-15,-2 21-2 0,-7 15 1 16,-2 13-2-16,-13 10 0 16,-7 5-1-16,-8 12 0 15,-10 8 0-15,-8 13 1 16,-10 4-1-16,-9 4 1 16,-3 2-2-16,-8 13 1 15,-7 6-1-15,-6 6 1 16,-15 4-1-16,0 3 1 15,7 8 0-15,13 3 0 16,17-3 0-16,27-8 0 16,26-9 0-16,27-13 0 15,22-11 0-15,12-15 0 16,-1-13 2-16,10-10 1 16,10-4 1-16,-9-7 1 15,-15-4 2-15,-13-4 1 16,-18 6 1-16,-15 1 1 0,-15 8-1 15,-5 0 1-15,-2 8-8 16,-9 1 0-16,0-9-1704 16</inkml:trace>
  <inkml:trace contextRef="#ctx0" brushRef="#br0" timeOffset="75402.45">16125 6344 1153 0,'0'0'0'0,"0"0"22"15,25 0 1-15,-18 0 22 16,6 4 0-16,11-1 8 16,6-1 1-16,7-6-5 15,-3 3 0-15,-1-3-25 16,3-1 0-16,9 2-11 15,10 3 0-15,5 0-1 16,11 3 0-16,3 2 12 0,7-1 0 16,4-4 12-16,1 0 1 15,13 0 17 1,1 0 0-16,-1 0 3 0,9 1 1 16,13 6-15-16,1-7 1 15,2 0-2-15,3-7 0 16,15 2-8-16,7 2 0 15,9-2-2-15,5-1 1 16,-3 3-4-16,4-1 1 16,4 1 8-16,3 3 1 15,3 3-3-15,-4 3 1 16,-6-3 4-16,-7-3 0 16,-7-3 0-16,-2 1 1 15,0 5-8-15,-12 3 1 16,-11-10-7-16,0 2 1 15,-1 2-6-15,-9 0 1 16,-8-1-1-16,-1-1 0 0,-4-2-3 16,-6 1 1-16,-12-2-2 15,-6 1 0-15,-9 4-3 16,-6 0 0-16,-6 0-1 16,-10-3 1-16,-3 1-1 15,-10-1 1-15,-15 3-3 16,-8 0 1-16,-1 0-2 15,-3 0 1-15,-7 0-4 16,0 0 1-16,6-9-2 16,-6 9 1-16,0 0-2 15,-7 0 0-15,0-3 1 0,0-3 0 16,-1 3 0-16,3 3 1 16,-4-5-1-16,9 5 1 15,-8-4-1-15,8 4 0 16,0-10 0-16,-2 5 0 15,2 5-1-15,3-9 0 16,4 4 0-16,4 1 0 16,7 1-3-16,3-2 1 15,3-2-2-15,10 3 0 16,8 4-1-16,6 4 0 16,7 3 0-16,5-2 0 15,3-5-1-15,4 0 0 16,2 0 0-16,5 0 0 15,9 0-1-15,3 3 1 16,1-3-1-16,6 2 1 16,11-2 0-16,6-2 0 15,6-1 0-15,6-2 0 16,10-2 0-16,2-2 0 0,0 1 0 16,7 4 0-16,7 1 0 15,8 1 0-15,-6-7 0 16,-4 2 0-16,-7 2-1 15,-5 5 1-15,-7 5-1 16,-10 0 1-16,-13-3-1 16,-2 0 1-16,-10 5-1 15,-9-2 0-15,-6 4-1 16,-6-2 0-16,-8-7-3 0,-3 0 1 16,-60 0-2436-16</inkml:trace>
  <inkml:trace contextRef="#ctx0" brushRef="#br0" timeOffset="81121.64">24037 7322 1131 0,'0'0'0'0,"40"9"26"16,-3-1 0-16,18 3 41 16,8-4 1-16,8-4-2 0,3 1 0 15,5-8-17 1,4 1 0-16,9 1-18 16,7 2 0-16,3 0-8 0,6 3 0 15,6 3-3-15,6 0 0 16,5 7 7-16,13 0 1 15,14-4 1-15,12 3 0 16,14 4-1-16,11 1 1 16,12-5-5-16,16-3 1 15,3 3-3-15,13 0 0 16,3-3-3-16,3-2 1 16,2 3-2-16,10-1 0 15,10-8 4-15,-2-2 0 16,2-5 3-16,-5 0 0 15,-2-5 3-15,-9-1 0 16,-7-5-1-16,-10-4 0 16,-10-3-3-16,-13-7 0 15,-20-1-5-15,-10 0 0 0,-22-3-4 16,-19 0 1-16,-10-10-1 16,-15-1 0-16,-12 1-2 15,-16-7 0-15,-8-7-1 16,-13-3 0-16,-16 1-2 15,-16 2 1-15,-16-1-1 16,-19 1 0-16,-17-7-1 16,-21 4 1-16,-18-1-3 15,-11 6 1-15,-14 7-3 0,-18 0 0 16,-14 1-1-16,-16 3 0 16,-17 1-2-16,-24 0 1 15,-19-5-3-15,-19 10 1 16,-23 3-1-16,-18 6 1 15,-15 4-1-15,-8 2 1 16,-14 12-1-16,-7 2 0 16,-15 6 0-16,-10 5 0 15,0 5 0-15,-1 7 0 16,-7 12-1-16,-2 4 1 16,-6 5-1-16,6 14 0 15,11 6 0-15,6 6 0 16,20 5-1-16,25 2 1 15,27 0 0-15,35 10 0 16,33 7-4-16,33-2 0 16,28-6-3-16,36-4 0 0,35 1-1 15,32 8 0-15,36 7-1 16,37 3 1-16,42-4-3 16,51 1 0-16,54-1-5 15,57-6 0-15,56-11-6 16,45-15 1-16,41-22 0 15,31-11 1-15,28-12-2 16,10-13 1-16,-3-4-1 16,9-1 0-16,5 0 2 15,-28-27 0-15,-457 36-1617 0</inkml:trace>
  <inkml:trace contextRef="#ctx0" brushRef="#br0" timeOffset="88732.98">3627 9440 1243 0,'0'0'0'16,"31"7"24"-16,1 2 0 15,0 6 32-15,8-3 1 16,1 1-10-16,10-6 0 16,16-4-25-16,9 0 1 15,14 1-9-15,10-4 0 16,10 0-5-16,10 0 1 16,7 0-2-16,12 0 1 15,15 0-4-15,8 0 1 16,5-4 1-16,10 3 0 0,3-3 0 15,5 1 0-15,9-4-1 16,0 5 0-16,16-1 9 16,5 3 1-16,-1-6 8 15,6 5 0-15,1 2 7 16,4 5 0-16,1-6 5 16,2 0 0-16,10 0-4 15,2 0 1-15,7-9-4 16,7 0 1-16,3-3-6 0,1 0 1 15,8 0-1-15,4 0 0 16,-2-2 2-16,-3 0 0 16,1 0-1-16,-3 2 1 15,-2-2-4-15,-7 4 1 16,0 5 13-16,-7 1 1 16,-13-1 5-16,-4 2 0 15,-8-2-4-15,-19 5 1 16,-9 5-5-16,-9-2 0 15,-14-1-4-15,-21 1 0 16,-18 1-3-16,-12-4 1 16,-7 5-7-16,-16-5 0 15,-12-9-2-15,-8 4 0 16,-6 5-1-16,-11 0 0 16,-7 0 1-16,-11 2 0 15,-12 5-1-15,-12 1 1 0,-2 1-1 16,0 2 0-16,-2 2-1 15,-2 6 0-15,-1 0-6 16,-3 6 0-16,5 8-6 16,-3-7 0-16,-10-26-2218 15</inkml:trace>
  <inkml:trace contextRef="#ctx0" brushRef="#br0" timeOffset="90466.26">18971 9722 1187 0,'21'-3'0'16,"39"-9"28"-16,26-4 1 15,25-1 35-15,11 1 1 16,3 1-4-16,15-3 0 15,15-4-22-15,12 1 1 0,12 6-16 16,18-5 0-16,9 7-2 16,26 4 1-16,16-1-3 15,27 1 0-15,15 0-4 16,27 4 1-16,34 2-1 16,23-4 0-16,16 0 8 15,25 0 1-15,6-9 3 16,18 6 0-16,6 6 8 15,8 1 0-15,23 3-1 0,4 0 1 16,-2 3 1 0,-14-3 1-16,-19 0 3 0,-17 4 1 15,-10 1-7-15,-31 0 0 16,-35-1 2-16,-32 1 0 16,-26 5-2-16,-35 1 0 15,-29 4-7-15,-34 1 0 16,-38 1-4-16,-36-1 0 15,-37-2-3-15,-32-6 0 16,-53-8-1925-16</inkml:trace>
  <inkml:trace contextRef="#ctx0" brushRef="#br0" timeOffset="91350.04">2529 10797 1187 0,'20'0'0'0,"33"3"34"15,16 1 0-15,15 1 32 16,6 0 1-16,5 2-2 16,13 0 1-16,7 2-34 15,12-1 1-15,12 3-11 0,6-3 0 16,12 3-5-16,24-3 0 16,22-2 5-16,23-5 1 15,26-1-9-15,20-3 1 16,15-14 8-16,3-2 0 15,-5-9 1-15,10 0 0 16,5 1 0-16,3 1 0 16,-3 0 3-16,-12-2 1 15,-19-5 12-15,-20 5 1 16,-18 2-3-16,-23 7 0 16,-17 4-5-16,-22 3 1 15,-28 1 2-15,-15 3 0 16,-14 4-2-16,-22 4 0 15,-17 0-4-15,-13 2 1 16,-11 0-8-16,-8-11 0 0,-41 9-1826 16</inkml:trace>
</inkml:ink>
</file>

<file path=ppt/ink/ink38.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6:22:11.759"/>
    </inkml:context>
    <inkml:brush xml:id="br0">
      <inkml:brushProperty name="width" value="0.05292" units="cm"/>
      <inkml:brushProperty name="height" value="0.05292" units="cm"/>
      <inkml:brushProperty name="color" value="#FF0000"/>
    </inkml:brush>
  </inkml:definitions>
  <inkml:trace contextRef="#ctx0" brushRef="#br0">6376 6439 1411 0,'0'0'0'15,"6"-24"41"-15,-3 7 0 16,-6-4 40-16,-6 0 0 15,-10-15-15-15,-8-2 0 16,1-7-27-16,-11 7 1 0,-8 8-17 16,-6 11 0-16,-5 6-7 15,-9 9 0-15,-11 6 0 16,-11 8 1-16,-3 4-1 16,-5 5 0-16,-4 2 0 15,-5 0 0-15,-12 1 2 16,-11 6 1-16,-7-2-5 15,5 7 0-15,-1 3 0 16,3 2 0-16,5 2 2 0,9 5 0 16,14 2 2-16,9 3 1 15,14 3-1-15,11 1 0 16,9-5-2-16,10-1 0 16,18 2-4-16,15 4 0 15,13 3-2-15,13-3 1 16,18 8-3-16,10-5 0 15,5-7-2-15,12-5 1 16,9-3-2-16,16-6 0 16,19 2-1-16,11-5 0 15,9-7-1-15,5 2 1 16,14-4 3-16,12 2 0 16,18-9 4-16,9-5 0 15,-3-5 0-15,8-7 1 16,14-7 16-16,-5-1 1 15,9-5 8-15,-4 1 1 16,-1-1 6-16,-4-7 0 0,-9 3-1 16,2 2 1-16,-2 1-8 15,-5-2 0-15,-3 2-8 16,-11 2 1-16,-11 0-3 16,2 0 1-16,-4 0-9 15,1 0 0-15,-1 7-5 16,-3-8 0-16,-7 1-2 15,-7 4 0-15,5-1-3 16,-7 6 1-16,-7-1-1 16,-5-1 0-16,-9 1-2 0,3-1 1 15,2 4-1-15,0-1 1 16,-10-2-2-16,1 3 1 16,1 1 2-16,3 1 0 15,1 3-2-15,6-4 0 16,5 0 1-16,-3 0 0 15,-7 0 0-15,5 0 1 16,10 2-2-16,1-2 1 16,-8-2-2-16,2-3 1 15,11 5-2-15,0 5 1 16,0-3-2-16,0-2 1 16,7-6-1-16,1 5 0 15,3 6-1-15,-1-3 1 16,-1-4-1-16,1 2 0 15,2 0 0-15,6 5 0 16,8 2 0-16,-3-5 0 0,-11-1-1 16,2 1 1-16,-2 2-1 15,-2 4 1-15,11 8-1 16,-3-2 0-16,-4-4 0 16,1 0 0-16,-1 1 0 15,6 1 1-15,4 2-1 16,4-2 1-16,2-3-1 15,-4-1 1-15,1-4-1 16,1-1 0-16,5-3 0 16,6 2 1-16,4-4-1 0,1-1 1 15,0-6-1-15,-3 2 1 16,-3 2 0-16,-4-4 1 16,-1-6 0-16,-3 3 0 15,-4 3-1-15,0 0 0 16,-3 1 0-16,-9-5 1 15,2-4-1-15,-4 2 0 16,-7-1 1-16,-14 2 0 16,-11-7-1-16,-10 2 1 15,-5 2 0-15,-6-7 0 16,-21-2 0-16,-9-4 0 16,-10-2 0-16,-14-1 1 15,-13 5 0-15,-11-7 0 16,-13-1 1-16,-16-4 0 15,-17-1-1-15,-16 3 1 16,-14 5 0-16,-13-4 0 16,-14-6-4-16,-17-4 0 0,-11 1-1 15,-15 4 0-15,-16 4 0 16,-14 2 0-16,-20-6 0 16,-12 1 0-16,-12 1-1 15,-12 2 1-15,2 0-2 16,-13-2 1-16,-4-2-1 15,-4 3 1-15,-11-1-1 16,0 3 1-16,-6 1-2 16,2 0 0-16,-3 5-2 0,-2 6 0 15,-9 1-1-15,-3 3 0 16,-7-6-1-16,-1 1 1 16,-1 2 0-16,2 3 0 15,-3 0 0-15,1 0 0 16,-2 4 1-16,-3-2 0 15,-16 2 1-15,-3-1 1 16,5 3 0-16,-1-3 1 16,4-2 0-16,-5-3 0 15,-4 6 0-15,-9-4 0 16,-12-5 0-16,0 2 1 16,-12 3-1-16,-15 4 0 15,-17 1 0-15,-24 4 0 16,-12 16 0-16,-15 9 0 15,-34 19 1-15,-17 35 0 16,-26 44 0-16,-7 29 1 16,-16 38 0-16,-14 37 0 0,-23 48-5 15,7 19 0-15,546-282-2382 16</inkml:trace>
  <inkml:trace contextRef="#ctx0" brushRef="#br0" timeOffset="5338.65">26988 7144 1243 0,'0'0'0'0,"0"0"31"15,-22-11 1-15,22 11 33 16,-7-5 1-16,7 5-4 16,7-14 0-16,13-5-10 15,6-1 1-15,8 2-26 16,8 8 1-16,9 8-10 15,9 14 1-15,9 12 6 16,16 8 1-16,17 4 1 16,16-3 1-16,20 0 1 15,12-7 1-15,22-4-5 0,30-3 1 16,20-7 13-16,16-5 0 16,12-5-11-16,6-4 1 15,7-6 6-15,0 1 0 16,-4-5-1-16,-10-1 1 15,-15 3 1-15,-18 1 1 16,-28 6 4-16,-27-4 0 16,-20 2-6-16,-30 5 0 15,-26 2 1-15,-16 4 1 16,-20-6-2-16,-10 0 0 16,-15 0-5-16,-8 4 1 15,-9-4-8-15,-7 0 1 16,0 0-6-16,-14 9 1 15,-17-1-11-15,-10-8 0 16,41 0-2091-16</inkml:trace>
  <inkml:trace contextRef="#ctx0" brushRef="#br0" timeOffset="7117.47">12446 8321 1198 0,'30'0'0'0,"58"8"32"0,23-3 0 16,-1-1 32-16,8-1 1 15,16-3-15 1,11 4 0-16,17-8-19 0,2 4 1 15,3 7-13-15,8 2 0 16,10 0 2-16,18-1 1 16,14-3 0-16,9 2 0 15,17-2 0-15,6 2 1 16,12-7-4-16,11 0 0 16,12 0 5-16,5-7 1 15,4-1-1-15,14-4 1 16,15-4-3-16,7 2 1 15,-3 2 5-15,13-3 0 16,4 1 1-16,3 2 1 16,0-7 0-16,8 5 1 15,10 0 3-15,17 0 1 16,-2-3-4-16,6-1 0 0,10 1-3 16,9-2 1-16,8 5-3 15,6 2 1-15,-1 4-4 16,1 1 0-16,3 3-2 15,-6 1 0-15,-13 1 2 16,-3 2 1-16,-3 2 0 16,-9 8 0-16,-10 2-7 15,-20 5 0-15,-19-1-3 16,-13 1 1-16,-18-5-1 0,-18 1 0 16,-16-5 0-16,-24 4 1 15,-21-3-2-15,-26-4 0 16,-16 2 0-16,-26-2 1 15,-27-1-4-15,-21-4 1 16,-16 0-7-16,-22 0 1 16,-20 3-5-16,-17-6 1 15,-37 3-2033-15</inkml:trace>
  <inkml:trace contextRef="#ctx0" brushRef="#br0" timeOffset="8587.04">3556 9496 1164 0,'0'0'0'0,"0"0"30"16,18-11 1-16,-1 3 19 16,10 2 1-16,10 6-8 15,0 2 0-15,2 5-25 16,1 2 1-16,6 6-4 16,12 6 0-16,20 0-8 15,8 1 1-15,13 6-2 16,9-2 0-16,22-2-2 0,6-1 1 15,14-6-2-15,21 0 1 16,23-10-2-16,23-2 0 16,18-5 0-16,13-5 1 15,19-5 1-15,11-4 0 16,12-2-2-16,8-4 0 16,9-1 3-16,17 4 1 15,17 1 6-15,10-3 0 16,-7 3 8-16,7 4 1 15,16 5 0-15,8-1 1 16,8-4 3-16,0 3 1 16,-4 9-1-16,-2-5 1 15,1-2-1-15,-2 2 0 16,-2 5 2-16,-9 1 1 16,-11 3-7-16,1 3 1 0,-6 7 2 15,-12 1 0-15,-21-1 0 16,-13-2 0-16,-5 0 0 15,-23 2 0-15,-15 0 5 16,-28-4 1-16,-13-3 12 16,-27-3 1-16,-27 1 3 15,-14-5 0-15,-4 2-11 16,-22-4 0-16,-26-5 2 16,-9 0 0-16,-4 2-8 15,-10 3 0-15,-13-5-5 16,-8-2 0-16,-11 4-9 0,-3-3 0 15,-2 1-5-15,-1-9 1 16,-38 16-1956-16</inkml:trace>
</inkml:ink>
</file>

<file path=ppt/ink/ink39.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6:22:43.093"/>
    </inkml:context>
    <inkml:brush xml:id="br0">
      <inkml:brushProperty name="width" value="0.05292" units="cm"/>
      <inkml:brushProperty name="height" value="0.05292" units="cm"/>
      <inkml:brushProperty name="color" value="#FF0000"/>
    </inkml:brush>
  </inkml:definitions>
  <inkml:trace contextRef="#ctx0" brushRef="#br0">7221 6150 1243 0,'0'0'0'0,"20"-5"31"16,4 5 1-16,14 9 41 15,-1 0 1-15,3 6-20 16,4 6 1-16,2 3-16 16,9 6 1-16,15 4-15 15,4 6 1-15,2-2-7 16,9 0 1-16,12 11-2 16,11 4 0-16,8 1-2 15,11-4 1-15,14-5 6 16,16-7 0-16,5-7 1 0,15-10 0 15,18-7 0-15,12-7 1 16,22-14 2-16,2-7 0 16,6-15-3-16,1-8 0 15,-9-13-1-15,6-11 1 16,-10 3 7-16,-8-5 1 16,-9-1 3-16,-22-3 0 15,-19-8 9-15,-15 4 0 16,-16 4 2-16,-18 3 1 15,-23-2-9-15,-19 0 0 16,-19 1 0-16,-13-6 1 16,-18-7-6-16,-17 0 0 15,-18-2-7-15,-17 2 1 16,-18-3-4-16,-20-2 0 16,-22 0-3-16,-15 5 0 15,-12 4-2-15,-21-9 1 16,-21-7-2-16,-23 1 1 0,-13 12-7 15,-13 4 1-15,-13 5-4 16,-9 11 1-16,-9 7-4 16,-12 9 1-16,-12 4-2 15,-11 13 0-15,-19 15-1 16,-4 21 0-16,0 14-1 16,22 14 1-16,17 10-2 15,21 7 1-15,28 9-2 16,16 5 1-16,17 12-1 15,15 7 0-15,24-7-2 0,35 0 1 16,27-1-5-16,29 1 0 16,24-2-3-16,27 2 0 15,23 0-7-15,35-5 1 16,33 0-2-16,34 2 0 16,34 3-2-16,26 0 0 15,23-2-2-15,17-3 0 16,12 0-1-16,11-7 0 15,8-18-1-15,3-15 1 16,-268-38-1961-16</inkml:trace>
  <inkml:trace contextRef="#ctx0" brushRef="#br0" timeOffset="17817.84">12405 6661 582 0,'0'0'0'16,"-14"-28"6"-16,0-1 0 16,5 5 19-16,-3-1 0 15,-2-4 14-15,0 3 0 16,5 3 1-16,0 3 1 15,0-1-12-15,-3 4 0 16,3-1 1-16,2 1 0 16,4 1 3-16,3 4 0 15,0 4 5-15,1-1 0 16,-1 2 5-16,2 2 0 16,5-4-1-16,6 6 1 15,8-1-1-15,9 4 0 16,8 0 2-16,8 4 0 0,7-2-2 15,11 1 1-15,8 0 5 16,9-3 0-16,6-3-3 16,11 0 0-16,15 4-2 15,9-1 0-15,9-3-2 16,6-1 1-16,6 4 2 16,10 4 0-16,15 4-2 15,-2-1 1-15,7 2 16 16,-2-4 0-16,-2-5-5 15,2 0 1-15,14 0-7 0,4 0 1 16,0 0 2-16,1 0 1 16,-1-5-6-16,-2 2 1 15,5-6-7-15,-12-3 1 16,-16 0-8-16,-8 3 1 16,-10-3-4-16,-10 3 0 15,-9-3-3-15,-16 0 0 16,-14 9-2-16,-9-3 1 15,-10-6 4-15,-13 0 1 16,-10 9 0-16,-11 1 0 16,-12-1 1-16,-10 3 0 15,-6 0-3-15,-2-4 0 16,-1-1-4-16,-3-2 0 16,-10 7-1-16,11-9 0 15,-4 1-3-15,2-10 1 16,1-2-5-16,3-1 1 0,-10 5 0 15,-1 4 1-15,-2 3-1 16,0 1 0-16,0-1-5 16,-2 2 1-16,1-1-2 15,-5-1 0-15,-4-3-3 16,-17 0 0-16,-17 3-5 16,-7-1 1-16,51 10-2573 15</inkml:trace>
  <inkml:trace contextRef="#ctx0" brushRef="#br0" timeOffset="25867.95">20279 6137 1209 0,'0'0'0'16,"0"0"35"-16,0 0 1 16,0 0 32-16,0 0 1 15,0 0-6-15,0 0 0 16,23-2-17-16,-9-3 0 15,9-4-19-15,2 0 0 16,-4 1-9-16,4 4 1 16,8-4-5-16,6 4 1 0,7 8 3 15,4-3 0 1,6 6-1-16,9-2 0 0,8 4 4 16,4-2 1-16,4-4-4 15,11-1 1-15,12 5-5 16,7 2 0-16,2-9 3 15,4 0 1-15,13 3 6 16,11-1 0-16,6 1 6 16,8 3 0-16,11 1-1 15,5-4 0-15,3 2 7 0,6-1 1 16,13-1 1-16,2 2 0 16,6-1-2-16,9-3 0 15,5 3-7-15,6-1 0 16,5 1-5-16,1-4 1 15,-3 0-4-15,6 0 1 16,6-4-3-16,11-3 0 16,5-1-1-16,6-1 0 15,12 4-3-15,6-7 1 16,5-5-1-16,-2 1 0 16,-1 4 6-16,1 3 1 15,-7 1 3-15,-4 4 1 16,-9 1 2-16,-8 3 1 15,-15 7 1-15,-26-2 0 16,-23-2-5-16,-21-3 1 16,-22 9-4-16,-17 0 1 15,-16 3-3-15,-15-5 0 0,-17-2-6 16,-10-2 1 0,-15-1-3-16,-11-2 1 0,-15 0-6 15,-9-2 0-15,-6-1-3 16,-4-6 0-16,-6 2-4 15,-15-7 0-15,12 14-2298 16</inkml:trace>
  <inkml:trace contextRef="#ctx0" brushRef="#br0" timeOffset="27317.96">2877 7211 1175 0,'0'0'0'16,"0"0"31"-16,28 7 0 15,-10-2 35-15,14 4 1 16,8 1-9-16,6 1 0 16,9-3-14-16,3-1 1 15,0-3-11-15,0-8 1 16,2-3-8-16,11 2 1 0,6 9-11 16,10-3 0-16,12 3 0 15,5 3 1-15,12-4-2 16,-1 2 1-16,10-5 3 15,7 2 0-15,16 0 0 16,11-2 0-16,16-7 5 16,5-2 1-16,5-3 2 15,14-2 1-15,9 2-2 16,13 0 1-16,5-3-1 16,8 1 0-16,1 7-2 0,-4 7 1 15,-5 0-1-15,-1 3 0 16,-2 6-3-16,1 0 0 15,-6 3-2-15,-1 2 0 16,-7 5 1-16,-2-4 0 16,-3 4-2-16,-6-3 1 15,2-4 0-15,2-5 1 16,2-5-2-16,3-6 1 16,-7-1-4-16,-5-4 1 15,-7 2-3-15,-4 6 0 16,-9 1-2-16,-17 3 0 15,-11 6-1-15,-12 5 0 16,-5 5-1-16,-19 3 0 16,-22 6-2-16,-12 1 0 15,-11-3 0-15,-12 5 0 16,-13-1-8-16,-12 6 0 16,-19 6-3-16,-11-27 1 15,0-15-1947-15</inkml:trace>
  <inkml:trace contextRef="#ctx0" brushRef="#br0" timeOffset="52983.98">3311 8649 817 0,'0'0'0'0,"0"0"13"0,0 0 0 16,9 19 15-16,-9-12 1 16,5 2 4-16,4-2 0 15,0-2-5-15,5-1 1 16,3 4-10-16,10-3 0 16,6 2 0-16,6-5 1 15,3 5-2-15,6-2 1 16,7 2 0-16,-1-5 1 15,1 5-1-15,0-2 0 16,8 2 11-16,8 1 0 16,6-2-4-16,5 1 1 15,-7 5 1-15,3-4 1 16,3-6-4-16,9 3 0 16,5 6-3-16,1-3 0 15,-3-6 7-15,2-2 1 16,15 0 0-16,1 2 1 15,-5 1-2-15,5-3 0 16,11-5-1-16,-4 2 0 0,-5-1-5 16,1-1 1-16,11 7-6 15,1 5 1-15,-5-4-2 16,-1 6 1-16,6 1-5 16,-1 0 0-16,2-1 4 15,-5 0 0-15,-4-4-1 16,7 5 1-16,7 2 0 15,-1-3 0-15,-4-7-3 0,0 0 1 16,12 3-2-16,-5-2 0 16,2-5-2-16,-4 2 1 15,11 4-2-15,-2-1 1 16,9 3 0-16,2 1 1 16,-7-2 0-1,-1 2 1-15,4 1-2 0,11-1 1 16,0 4 1-16,-2 1 0 15,-7 0-2-15,0-4 1 16,-2 3-3-16,5 3 1 16,-3 6-2-16,-2 1 1 15,-3 0-2-15,-2-2 0 16,3-2-2-16,3 1 1 16,-1-1 1-16,2 2 0 15,-11-5 0-15,2 1 0 16,9-2 0-16,2 0 1 15,1 1-2-15,-3 0 1 0,-7-2-1 16,7-3 1-16,3-4-1 16,6 2 1-16,5 0 0 15,-3 2 0-15,-3-1 0 16,1-8 0-16,-2-3 0 16,0-1 1-16,7 4-2 15,-3-3 0-15,-3-6 0 16,-4-3 1-16,-4-2-1 15,0-7 1-15,7 1-2 16,-9-1 1-16,-9 0 0 0,-10 0 0 16,-9-1-1-16,-11-1 0 15,-8-1 0-15,-6-2 1 16,-1 2 2-16,-11-5 0 16,-11-3 4-16,-7-1 0 15,-8-1 0-15,-8-9 0 16,-7-4 1-16,-5 0 0 15,-10 6-1-15,-3-4 0 16,-6-4-1-16,-6-1 0 16,-6 0-1-16,-10-2 1 15,-5-3-2-15,-5-3 1 16,-9-2-2-16,-5 3 0 16,-4 3-2-16,-3 7 1 15,-5-3-4-15,-5 0 0 16,-4 2-1-16,-6-3 0 15,-8-2-1-15,-6 4 0 0,-10 3 0 16,-1 1 0 0,-4 3-1-16,-10 6 0 0,-6-2 0 15,-4 3 0-15,-9 2 0 16,0 4 0-16,-12-2-1 16,-8 3 1-16,-11 7-1 15,-5 0 1-15,-6 1-1 16,-2 2 0-16,-10 4-1 15,-8 4 0-15,-12 0-1 16,0 1 1-16,-3 0-2 16,-4 4 1-16,-2 2-1 0,-7-4 0 15,0 2-1-15,-9-2 0 16,1 5 0-16,-1-5 1 16,-5 2 1-16,0-4 0 15,-5 0 0-15,-4 1 0 16,-5 1 0-16,2-2 0 15,-2 2 1-15,-11 2 1 16,0-2-1-16,-1 0 1 16,-6 0 0-16,1 2 0 15,-5 2-1-15,1 3 1 16,3 1-1-16,1 6 1 16,-5-3-1-16,5 4 1 15,-1 1-1-15,6 3 1 16,-4 0-1-16,5 9 1 15,-5 0-1-15,2 3 0 0,-6 7 0 16,6 6 1 0,-2 4-1-16,7 1 1 0,4-3-1 15,7-6 0-15,6 0 0 16,12 2 0-16,8 5 1 16,9-6 0-16,3 3 0 15,6 4 0-15,5 8 0 16,7-4 0-16,13 5-1 15,19-4 1-15,10 6-1 16,13-5 1-16,16 2-1 0,12-8 0 16,12 4-2-16,18 2 1 15,16 6-3-15,18 1 1 16,15-2-4-16,20-2 0 16,16-5-2-16,24 2 0 15,27 3-8-15,19-3 0 16,22-4-16-16,18-1 1 15,29-1-8-15,34 2 0 16,37-4-1-16,26-15 0 16,28-16 10-16,18-8 0 15,14-17 13-15,17-4 1 16,19-3 9-16,4 0 0 16,-3-2 6-16,2 10 1 15,11 4 2-15,-1 5 1 16,-8 7 0-16,-9-7 0 15,-353 7-1556-15</inkml:trace>
  <inkml:trace contextRef="#ctx0" brushRef="#br0" timeOffset="57902.27">15055 7644 1321 0,'0'0'0'15,"-30"-28"39"-15,-5 2 0 16,-13-7 41-16,-7-6 0 16,-10-5-20-16,-4 3 1 15,-1-1-23-15,-8 6 1 16,-5-4-19-16,-7 7 1 15,-5 4-9-15,-2 8 0 16,2 9-2-16,-9 7 0 16,-13 1-4-16,-6 8 0 15,-4 8 0-15,-4 3 0 16,-5 8-2-16,-8 5 0 16,-15 4-2-16,-3 19 0 15,-1 9-1-15,10 11 0 16,14 0-1-16,3 0 1 15,5 3-1-15,18 13 1 0,20 15-1 16,21-3 0-16,20-8 0 16,15-1 0-16,20 11 0 15,17 1 0-15,17-10 0 16,20 1 0-16,18 2 0 16,26 0 0-16,20-11 0 15,19-7 0-15,10-9 0 16,24-16 0-16,24-24 0 15,23-15 0-15,16-20 1 16,14-13 0-16,12-22 5 0,-8-20 1 16,-15-21 1-16,-11-19 0 15,-10-11 12-15,-17-18 1 16,-1-15 0-16,-20-15 1 16,-25-7 11-16,-27-3 1 15,-28-4 6-15,-40 9 1 16,-47 9-3-16,-45 10 0 15,-42 10-18-15,-52 33 1 16,-60 44-10-16,-68 51 0 16,-76 61-5-16,-71 55 0 15,420-107-1728-15</inkml:trace>
  <inkml:trace contextRef="#ctx0" brushRef="#br0" timeOffset="60328.74">16581 8656 940 0,'24'-1'0'16,"43"-5"18"-16,23-1 0 15,14-1 28-15,9-3 1 16,11 1 6-16,10 1 1 16,5 1-6-16,15-4 1 15,-1-4-9-15,9 0 0 16,9 4-6-16,11 4 0 0,9 2-1 16,11 3 0-16,14 0-4 15,6 1 1-15,4 2-3 16,8 0 1-16,6 0-5 15,-5-2 1-15,1 0-3 16,6-3 0-16,6 2 2 16,-2-1 1-16,-3 1-3 15,4 3 1-15,3 3-2 16,6 1 0-16,2-3 1 16,3 1 0-16,2-5 0 0,6-1 1 15,3 1-2-15,2 3 0 16,-3 7-1-16,6-2 0 15,-2 4 8-15,-7 3 1 16,-10 3 1-16,-9 3 1 16,-10 2-2-16,-11 5 1 15,-11-1-2-15,-4-3 1 16,-11-6-5-16,-3 2 1 16,-2-1-3-16,-3-2 0 15,2-2-4-15,-9-9 0 16,-3-3-3-16,-10-1 0 15,-15-1-2-15,-13-5 1 16,-12 2 0-16,-8 1 0 16,-12 3 0-16,-15 1 1 15,-7 5-2-15,-13-2 0 16,-10-1-1-16,-18 0 1 0,-19-2-8 16,-11 1 0-16,-9 3-3 15,-12-4 1-15,0 0-1874 16</inkml:trace>
  <inkml:trace contextRef="#ctx0" brushRef="#br0" timeOffset="-13996.19">2665 13524 1332 0,'0'0'0'0,"0"0"40"16,0 16 0-16,9-9 50 15,5 5 0-15,13 7-18 0,4 0 1 16,5 2-42-16,1 0 0 16,9-1-14-16,6 3 0 15,14 3-2-15,15 0 0 16,18 0-5-16,12-6 1 16,7-4-3-16,12-6 0 15,12-6-2-15,6-1 1 16,19 6-2-16,13 0 0 15,16-2-1-15,12-6 0 16,16-1 0-16,7-1 1 16,4-3-1-16,8 1 0 15,-3-1-1-15,12 4 1 16,6 2 7-16,8 5 1 16,6 3 6-16,12-1 0 15,9 1 4-15,-4 4 0 16,-3 0-1-16,7 5 1 15,5-3 0-15,5 1 0 16,13 0-2-16,-4 2 0 0,-2 4-3 16,1-3 0-16,10-1-3 15,11 1 1-15,-1 0-3 16,-1 1 1-16,5-2-4 16,7-3 1-16,6 3-3 15,6 3 1-15,8-4-2 16,7-5 0-16,1-1-2 15,4 4 1-15,10 3-1 0,5 2 0 16,0 3 0-16,1 2 0 16,0 2-1-16,-5 3 1 15,-6 0 1-15,12 0 0 16,4 6 1-16,1-1 0 16,-15-2 1-16,1-1 1 15,1-2 0-15,2-3 0 16,-1-4-1-16,4-5 0 15,9-3-1-15,-5-4 0 16,-1-7-2-16,4-1 1 16,2-2-1-16,4-2 0 15,4-2-1-15,5-3 0 16,2-4 0-16,-8-1 1 16,-10-4-1-16,-5-4 0 15,5-6 1-15,-10-5 0 16,-8-4 1-16,-25-2 1 0,-14-1 0 15,-23 0 0-15,-27 3 1 16,-19-2 0-16,-19-5 0 16,-32 0 0-16,-25-3 0 15,-28-5 0-15,-29-8-1 16,-30 1 0-16,-25-2-1 16,-20-2 1-16,-18-1-1 15,-16-8 1-15,-13-1-3 16,-17-4 1-16,-15-1-2 15,-18 1 0-15,-18 4-1 16,-17-2 0-16,-23-2-1 16,-18 0 1-16,-21 4-1 0,-29-2 0 15,-25 4 0-15,-24 1 0 16,-26 2-1-16,-16 7 1 16,-20 7-2-16,-8 5 0 15,-18 0 0-15,-10 5 0 16,-18 7 0-16,-13 7 0 15,-13 5-1-15,-2 6 1 16,-1 1-2-16,-4 4 0 16,-15-3-1-16,-10 0 0 15,-2-5 0-15,-4 3 0 16,0 4-1-16,-6 1 1 16,-13 0 0-16,-2-1 1 15,0 1 0-15,-5-1 0 16,-7 1 1-16,-5 0 1 15,-2-1 0-15,-4-1 0 16,0-2 0-16,-1 0 0 16,-6-1 0-16,6-4 1 0,4 2 0 15,3-1 0-15,0-8 0 16,5-1 1-16,14-6 0 16,0-4 0-16,5 1 0 15,0 1 0-15,2 4 1 16,0-2 1-16,2-1 3 15,5-1 0-15,11-3 1 16,3 0 1-16,-1 0 2 0,5-2 0 16,5 11-1-16,12-1 0 15,0 3-2-15,1 4 1 16,10 11-3-16,3-2 0 16,4 4-2-16,2 6 1 15,7 11-2-15,14-3 1 16,-2 1-2-16,9 2 1 15,7 7-1-15,6 6 1 16,6 8-1-16,2 3 1 16,-5 9-1-16,2 2 0 15,1 8 0-15,11 10 0 16,4 8 0-16,10 13 0 16,11 7 0-16,21 6 0 15,17 1-1-15,13 9 1 16,21 1-3-16,12 11 0 15,22 4 0-15,26 1 0 0,23 4-2 16,28-4 0 0,21-2-14-16,29-6 1 0,29-17-25 15,34-11 1-15,36-14-15 16,38-17 1-16,42-18 11 16,52-18 1-16,56-17 0 15,42-15 1-15,31-12 16 16,33-13 1-16,21-5-1 15,9 10 0-15,17 13-4 16,-10-2 0-16,-404 23-1457 0</inkml:trace>
</inkml:ink>
</file>

<file path=ppt/ink/ink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6:43:22.252"/>
    </inkml:context>
    <inkml:brush xml:id="br0">
      <inkml:brushProperty name="width" value="0.05292" units="cm"/>
      <inkml:brushProperty name="height" value="0.05292" units="cm"/>
      <inkml:brushProperty name="color" value="#FF0000"/>
    </inkml:brush>
  </inkml:definitions>
  <inkml:trace contextRef="#ctx0" brushRef="#br0">12234 1987 1086 0,'-51'-6'0'0,"-83"-13"29"16,-37-1 0-16,-25 2 28 15,-15-8 1 1,-10-13-9-16,-10-3 1 0,-16-8-15 16,-7 1 0-16,0 8-16 15,-16-1 0-15,-7 9-8 16,-1 4 1-16,-3 5 9 16,-6 7 0-16,-3 10 3 0,-18-2 1 15,-17 4 3 1,1 5 1-16,-3 5-1 0,-19 2 0 15,-10 2-7-15,-2 3 1 16,-3 8-7-16,-10 13 1 16,-6 5-5-16,10 19 0 15,14 9-1-15,9-3 0 16,16-5-3-16,21-4 1 16,21 0-1-16,16 6 0 15,22 11-1-15,17 4 0 16,24 2-1-16,22-6 0 15,17-13-1-15,38-1 0 16,35 7-1-16,22 5 1 16,20 5-3-16,20 1 1 15,21 3-1-15,17-1 0 16,25 10-1-16,21 0 1 16,25-1-1-16,28-1 0 15,35 5 0-15,34 9 0 0,39 3-1 16,31-5 1-16,32-4-2 15,29 2 0-15,29 6-1 16,20-11 0-16,21-16 0 16,19-14 0-16,18-16 0 15,20-8 1-15,20-6 0 16,13-10 0-16,23-8 0 16,5-8 1-16,0-16 1 15,0-9 0-15,0-5 1 16,-3-5 1-16,-2 1 2 15,-4-2 0-15,-8-6 4 0,-27-4 1 16,-20-6 3-16,-22-10 1 16,-32-9 3-16,-43-7 0 15,-29-4 5-15,-36-14 1 16,-31-22 3-16,-37-2 1 16,-34-4-5-16,-37-11 0 15,-37-11 10-15,-36-17 1 16,-31-7-5-16,-39-11 0 15,-42-5 4-15,-55 4 1 16,-54 5-10-16,-68 9 0 16,-72 10 2-16,-67 27 0 15,-74 30-14-15,-79 45 0 16,-69 51-9-16,-73 63 0 16,-63 63-2-16,-62 81 1 15,-65 83-13-15,-30 32 0 16,889-321-1742-16</inkml:trace>
  <inkml:trace contextRef="#ctx0" brushRef="#br0" timeOffset="1787.47">386 1701 1175 0,'-5'4'50'15,"-27"9"1"-15,-3 3-2 16,7 10 1-16,5 10-26 16,14 18 0-16,5 20-9 15,13 13 0-15,18 17-3 0,19 10 0 16,26 11-3-16,9 11 0 16,4 20-2-16,14-11 0 15,10-29-5-15,-10-26 0 16,-13-36-2-16,-17-21 0 15,-16-24 0-15,-13-27 0 16,-40 18-1135-16</inkml:trace>
  <inkml:trace contextRef="#ctx0" brushRef="#br0" timeOffset="2066.37">1016 1189 1267 0,'2'83'5'0,"7"33"1"0,5 28-12 15,12 16 0-15,11 15 6 16,13 7 1-16,11 0 15 16,17-1 1-16,8-1 27 15,-1-10 0-15,-16-21 20 16,-11-25 0-16,-14-30-9 15,-12-32 1-15,-18-26-12 16,-14-22 1-16,-21-10-23 16,-11-28 1-16,32 24-1344 0</inkml:trace>
  <inkml:trace contextRef="#ctx0" brushRef="#br0" timeOffset="2343.23">661 2540 1550 0,'39'-55'51'0,"27"-31"1"16,27-18-45-16,-1-4 1 16,-11 1-9-16,-11 8 0 15,-15 13 3-15,-4 5 1 16,-3 18 8-16,-8 13 1 15,-11 9 16-15,-6 13 1 16,-9 11-7-16,-2 4 1 16,-7 8-10-16,-5 5 0 15,4-10-10-15,-4 10 0 0,-4-5-4 16,4 5 1-16,0 0-1371 16</inkml:trace>
  <inkml:trace contextRef="#ctx0" brushRef="#br0" timeOffset="2536.75">1369 1644 1086 0,'10'9'0'0,"17"18"4"16,5 24 1-16,3 26 9 15,2 19 0-15,3 7 6 16,5 8 0-16,6 2 32 16,3-6 1-16,5-14 18 15,-6-22 1-15,-13-22 8 16,-17-16 0-16,-9-16-7 0,-14-17 1 16,0 0-14-16,-18-33 1 15,-1-20-14-15,-7-31 1 16,-6-18-17-16,5-14 1 15,27 116-1530-15</inkml:trace>
  <inkml:trace contextRef="#ctx0" brushRef="#br0" timeOffset="3116.43">1829 1417 1321 0,'0'0'0'16,"20"-20"18"-16,-6 6 1 16,-2 7 13-16,-3 3 1 15,0 11 9-15,-4 11 1 16,-14 14-11-16,-9 13 0 15,-4 9-2-15,-1 3 1 16,-4 14-3-16,10 10 1 16,11 8 1-16,15-3 0 15,14-17 9-15,12-15 1 0,2-24-3 16,-1-18 0 0,-5-19-5-16,1-16 1 0,-4-17-6 15,4-10 0-15,3-12-7 16,-3 1 1-16,3 11-7 15,6 14 1-15,-4 15-5 16,2 33 1-16,-2 33-3 16,3 30 0-16,-3 27-3 15,-5 31 0-15,7 16-2 16,-6 0 1-16,-3-18-2 16,-10-24 0-16,-8-20 0 0,-10-18 0 15,-4-27 0-15,-5-13 0 16,5-13 0-16,-6-28 0 15,-10-30 2-15,0-31 1 16,4-30 3-16,9-25 0 16,10-25 0-16,15-8 1 15,18-8 0-15,17 23 1 16,21 36 0-16,2 39 1 16,3 38-3-16,10 45 1 15,21 43 6-15,-8 32 1 16,-13 27 2-16,-10 14 0 15,-14 5-6-15,-22-25 1 16,-22-31-2-16,-15-18 1 16,-11-19-4-16,-11-19 1 0,-13-16-1 15,-10-22 0 1,-7-28-6-16,-14-35 1 0,-16-31-3 16,-2-29 0-16,76 140-1811 15</inkml:trace>
  <inkml:trace contextRef="#ctx0" brushRef="#br0" timeOffset="3616.7">2459 258 1543 0,'9'12'52'0,"17"38"1"16,9 28-28-16,2 15 1 15,9 20-10-15,7 10 0 16,7 14 12-1,7 15 0-15,2 5 5 0,7-1 0 16,1-7 8-16,3-16 0 16,-11-22-2-16,-11-16 0 15,-12-20-6-15,-7-15 1 16,-11-18-5-16,-5-16 1 16,-6-14-6-16,-3-28 1 15,-1-31-15-15,-13-22 0 16,-7-23-8-16,-4-11 0 15,-7-15-2-15,4-3 0 16,0-2-14-16,5 19 0 16,6 26-17-16,6 21 1 15,-1 28-3-15,7 29 0 16,9 27 4-16,5 18 0 0,0 6 9 16,12 14 1-16,9 18 7 15,11 4 0-15,8-1 5 16,1-8 0-16,-1-3 5 15,-5-4 1-15,1-6 2 16,-5-11 0-16,-10-12 13 16,-12-16 1-16,-9-16 15 15,-9-8 0-15,0-8-3 16,-1-11 0-16,-5-19-10 16,-8-9 1-16,-3-17-12 15,-1-8 0-15,4 70-1590 0</inkml:trace>
  <inkml:trace contextRef="#ctx0" brushRef="#br0" timeOffset="3966.42">4373 810 1475 0,'0'0'23'0,"0"-24"1"15,-6 6 23-15,-2 10 0 16,2 1-8-16,-3 7 0 16,-3 7 1-16,2 13 0 15,6 22 12-15,4 26 0 16,4 37 3-16,6 28 0 16,17 47-10-16,18 49 1 15,19 39-12-15,3 21 0 0,-7 0 4 16,-12-33 0-16,-15-38-3 15,-8-40 0-15,-11-29-7 16,-5-29 1-16,0-27-5 16,-9-15 1-16,0-4-12 15,-9-18 0-15,0-20-11 16,-3-27 1-16,12-9-1826 16</inkml:trace>
  <inkml:trace contextRef="#ctx0" brushRef="#br0" timeOffset="4451.12">2972 410 1424 0,'55'54'31'15,"26"69"1"-15,9 58-17 0,0 58 1 16,-9 43-12-16,20 31 1 16,34 25 3-16,-1-8 1 15,-134-330-1167-15</inkml:trace>
  <inkml:trace contextRef="#ctx0" brushRef="#br0" timeOffset="25599.88">6101 5251 1444 0,'0'0'0'16,"-5"-18"43"-16,1 6 1 16,4 12 40-16,-5-9 0 0,-4 1-29 15,-7-8 1-15,-8-5-24 16,-6 1 1-16,-4-1-16 16,-6 0 0-16,-1 6-6 15,-3-3 1-15,-2 6-5 16,-3 4 0-16,-4-3 0 15,2 6 1-15,-4-2-1 16,-3-2 1-16,-13-4 1 16,-3 0 1-16,-2 5 1 15,1-1 0-15,6 2-1 0,-9 2 1 16,-12-5-1-16,-5-1 0 16,1 3-1-16,-4 4 1 15,-8 8-2-15,-2 6 0 16,1 9-1-16,1 2 1 15,-5 5-1-15,3 7 1 16,4 3 1-16,9 5 0 16,3 6-2-16,7 2 1 15,4 8-1-15,9-2 1 16,5 6-2-16,16-2 1 16,5 5-3-16,11 10 0 15,8 2-2-15,8 5 1 16,3-3-2-16,11 5 1 15,5-3-2-15,8 7 1 16,10 3-1-16,8 0 0 16,6-13 0-16,14-4 0 0,18 1 0 15,17-4 0-15,12-10 0 16,8-10 0-16,3-13 0 16,12-11 0-16,6-14 0 15,14-9 1-15,10-15 0 16,2-12 1-16,0-18 1 15,-3-8 1-15,3-14 1 16,-3-3 1-16,-7-2 2 16,-13-6 0-16,-18-13 7 0,-20-2 1 15,-15-4 12 1,-12-1 1-16,-12-5 6 0,-24 1 0 16,-17-5 0-16,-19 7 1 15,-23 9-5-15,-13 2 1 16,-19 3 5-16,-26 8 1 15,-31 22-3-15,-29 16 0 16,-32 20-4-16,-32 22 1 16,-27 28-13-16,-8 26 1 15,-2 29-9-15,-4 16 1 16,1 0-11-16,1 15 0 16,256-119-2104-16</inkml:trace>
  <inkml:trace contextRef="#ctx0" brushRef="#br0" timeOffset="32037.96">24153 6002 1321 0,'0'0'0'0,"18"-9"36"0,-8 5 0 15,-10 4 28-15,11-5 1 16,-2-2 13-16,1 2 1 15,1-3-28-15,-1-3 0 16,8 6-19-16,5-2 1 16,9 5-4-16,6 2 0 15,3 0-3-15,7 0 1 16,5 0-2-16,10-3 0 16,15 3-1-16,6 0 1 15,13 0-3-15,11 3 0 16,12 2 0-16,10 2 1 15,8 6 10-15,8-3 0 16,17 5 13-16,13 3 0 16,18 3-5-16,7 1 1 0,0 1-6 15,6-4 0-15,-5-7 4 16,-2 2 0-16,-3 1-1 16,-10-3 1-16,-9 0-4 15,-6-3 1-15,-10 0 7 16,-5-4 1-16,-7 2 4 15,-18 1 1-15,-16-4-1 16,-8 1 0-16,-9-1-7 16,-6 1 1-16,-13-2-8 15,-15-3 1-15,-10 0-8 16,-13 4 0-16,-12-8-5 16,-7 4 1-16,-2-3-12 0,-5 3 1 15,-4 0-9-15,-5-4 0 16,-5-6-4-16,-9-6 0 15,-11-11-7-15,-17-5 1 16,35 32-2436-16</inkml:trace>
  <inkml:trace contextRef="#ctx0" brushRef="#br0" timeOffset="33538.39">3270 6997 347 0,'0'0'0'16,"0"0"13"-16,0 0 0 15,-21 12 55-15,21-12 0 16,0 0 77-16,-5-5 1 16,5 5-11-16,0 0 0 15,-9-4-62-15,9 4 1 16,-9-5 2-16,9 5 1 16,0 0-17-16,0 0 1 0,4 9-12 15,4-6 1-15,12 11-12 16,6-2 1-16,-3-3-7 15,9-6 1 1,12-3-5-16,11-3 1 0,8-1-5 16,13 4 0-16,5 7 0 15,9 2 0-15,0-6-1 16,11-3 1-16,12-3-3 16,14-1 0-16,7 3 20 15,7 2 0-15,3 3 7 0,13-1 1 16,6-1-2-16,4 5 0 15,4-4 1-15,-7 6 0 16,-19 3-13-16,-6-2 0 16,-6 1-2-16,-5-2 1 15,-4-4-2-15,-8-2 0 16,-3 1-3-16,-9 1 0 16,-12-2 16-16,-2 1 0 15,-2 4 5-15,-10 5 1 16,-15-5-4-16,-13-4 0 15,-15 1-9-15,-7-5 0 16,-1 3-6-16,-8-1 1 16,-1 0-9-16,-6-2 0 15,2 0-2-15,0 0 1 16,-1-2-3-16,6 0 1 16,2-5-5-16,2 2 1 15,-5-2-1-15,6 6 1 0,12-6-3 16,-5 1 0-16,-4-2-2 15,-4 1 1-15,-6 2-2 16,3-4 0-16,-2 2-3 16,-4 2 1-16,-7 1-1 15,2 1 0-15,5-2-2 16,0-7 1-16,0 0-4 16,3-6 1-16,1-3-4 15,5-3 1-15,-5 3-5 16,-1 1 1-16,1 2-21 0,-2 3 0 15,-4-4-61-15,-3 5 1 16,-9 14-2266-16</inkml:trace>
  <inkml:trace contextRef="#ctx0" brushRef="#br0" timeOffset="36390.71">27873 3818 1523 0,'0'0'0'0,"0"0"59"16,0 0 0-16,-16 17 56 16,4-2 0-16,-8 8-38 0,1 5 0 15,1 5-37-15,2 8 1 16,-1 9-10-16,1 7 1 15,4 9-7 1,3 2 0-16,3 6-6 0,-1-5 1 16,2-12-4-16,2-12 0 15,4-19-3-15,3-5 1 16,1-4-4-16,0-4 0 16,-5-13-4-16,15-2 1 15,2-26-7-15,4-17 0 16,-21 45-1763-16</inkml:trace>
  <inkml:trace contextRef="#ctx0" brushRef="#br0" timeOffset="36884.61">28240 3496 1399 0,'0'0'0'0,"-18"-4"3"16,-1 4 0-16,-4 0 3 15,-5 9 0-15,-2 6 20 16,-2 11 0-16,-2 7 40 16,1 12 1-16,-2 12 13 15,5 6 1-15,7 8-13 16,10-6 1-16,12-7-20 0,15-17 0 15,19-17-20-15,4-12 0 16,-3-15-8 0,-4-9 0-16,3-21-7 0,1-5 0 15,-4-5-4-15,-4-1 0 16,-1-4-1-16,-7-2 0 16,-6 1-2-16,-3 8 0 15,-6 11 0-15,-1 13 0 16,-2 10-1-16,-4 19 0 15,-3 21-1-15,-1 24 0 16,-3 19 0-16,-3 21 0 16,0 16-1-16,0-2 0 0,3-4-1 15,6-12 0-15,5-17 0 16,2-19 0-16,3-18-3 16,0-13 0-16,-1-16-1 15,3-15 1-15,-7 3-1683 16</inkml:trace>
  <inkml:trace contextRef="#ctx0" brushRef="#br0" timeOffset="37450.85">28513 3542 974 0,'0'0'0'0,"-19"13"31"0,5-7 0 16,5 0 21-16,2-6 1 15,0-6 33-15,0-4 1 16,3-4-18-16,4-7 0 16,0 1 0-16,-2-4 1 15,4 3 6-15,2 5 1 16,-2 2-8-16,-1 7 1 15,1 2-11-15,0-3 0 16,1 1-12-16,4-5 0 16,8-6-13-16,6-1 0 15,9-3-7-15,7-6 0 16,9 4-7-16,8 1 0 0,12 2-8 16,2 1 1-16,-4-11-3 15,-11 5 1-15,-14 5-3 16,-11 9 0-16,-14 3-1 15,-5 6 1-15,-9 3-3 16,7 8 0-16,-9 17-1 16,-3 7 0-16,-8 10-2 15,-4 12 1-15,-8 17-1 16,-1 13 0-16,-1 24-1 16,-1 8 1-16,-2 0-1 0,5 3 0 15,2-7-1-15,7-8 1 16,11-19-1-16,2-17 0 15,-1-20 0-15,0-19 0 16,3-11-3-16,-1-8 0 16,2-10-11-16,-9-10 0 15,9 10-1736-15</inkml:trace>
  <inkml:trace contextRef="#ctx0" brushRef="#br0" timeOffset="38088.99">28492 3728 1220 0,'0'0'0'16,"-18"-9"11"-16,4-3 0 16,6 3 10-16,2 1 1 15,3 1 41-15,6-2 0 16,8-3-2-16,10 0 1 0,11 0-6 16,5 6 0-16,3 6-2 15,8 4 1-15,10 6 0 16,7 2 0-1,6-1-8-15,-6-3 1 0,-5-8-13 16,0-10 0-16,5-11-17 16,2-12 1-16,4-10-1 15,-4-9 0-15,-12-3-9 0,-9-2 1 16,-8-6-6 0,-4-2 1-16,-6-13-3 0,-5 3 0 15,-4-2-2-15,-4 11 0 16,-7 19-1-16,-2 14 1 15,-3 16-2-15,-10 17 1 16,-14 17-2-16,-7 16 1 16,-4 29-1-16,-5 13 1 15,-7 11 1-15,-4 9 0 16,-5 9 0-16,6 2 0 16,6 1 0-16,15-6 1 15,15-18 0-15,16-11 0 16,15-16 0-16,8-8 0 15,11-15 0-15,7-12 0 16,3-21 0-16,-5-16 0 16,-5-10 0-16,2-12 0 15,4-14 0-15,3-7 1 16,-2-6 0-16,-9-10 1 16,-14-3 1-16,-14 4 1 0,-16 17 2 15,-18 22 0-15,-21 16 4 16,-9 28 0-16,-1 27 4 15,-6 21 0-15,-8 23-1 16,-1 13 1-16,9 8-3 16,17 4 0-16,15 3-4 15,12-5 0-15,11-7-7 16,5-15 1-16,2-81-1690 0</inkml:trace>
  <inkml:trace contextRef="#ctx0" brushRef="#br0" timeOffset="38535.3">28049 4825 1489 0,'0'0'0'15,"-8"2"14"-15,8-2 1 16,0 0 7-16,12-6 1 16,34-11 63-16,28-11 1 15,39-6-27-15,23-10 1 16,17-6-13-16,15-19 0 16,11-19-8-16,17-11 1 15,4 1-8-15,-8 2 0 0,-5 6 10 16,-14 14 1-16,-15 19 1 15,-31 12 1-15,-37 19-9 16,-28 11 1-16,-25 9-5 16,-14 6 0-16,-7 9-4 15,-5 0 0-15,-8-1 0 16,-3 1 1-16,0-9-3 16,-5 9 1-16,5-9-2 15,0 0 0-15,-11-2-1 16,2-8 1-16,-6-11-10 0,-1-9 0 15,16 30-2061-15</inkml:trace>
  <inkml:trace contextRef="#ctx0" brushRef="#br0" timeOffset="125652.75">3348 9158 1142 0,'0'0'0'0,"32"-19"26"15,12 2 1-15,19 1 19 16,10 2 0-16,11 2-12 0,3 4 1 16,3-5-16-16,5 5 0 15,9 1-6-15,3 5 1 16,-2 2-4-16,7 2 0 16,19 5 0-16,5 1 1 15,10 5 0-15,11 0 1 16,11 3 1-16,6 1 0 15,8 4-1-15,7 2 0 16,7 1 4-16,15 2 1 16,6-5 2-16,13-1 1 15,1-8 3-15,7-3 1 16,7-4-2-16,21 2 0 16,13 5-4-16,16-3 0 15,3-9-1-15,5 0 0 16,11-7-1-16,7 7 1 15,19 7-1-15,15 0 0 16,7-5 0-16,17-2 0 16,19 0-2-16,17-2 0 0,22-2 0 15,15-3 1-15,19 7-1 16,25 0 1-16,19 0 0 16,21-12 0-16,18-14 0 15,22-10 1-15,42-2-1 16,22-4 1-16,29-3-2 15,13 7 0-15,4 2 0 0,11 3 0 16,21 9 0 0,-5 7 1-16,-6 5 4 0,-10 6 0 15,-18 13 2-15,-27 9 0 16,-43 5 1-16,-46 6 1 16,-54-1-5-16,-59 11 1 15,-55 1-3-15,-56 7 0 16,-59 0-5-16,-64-12 1 15,-216-33-1771-15</inkml:trace>
  <inkml:trace contextRef="#ctx0" brushRef="#br0" timeOffset="126568.96">3443 10129 985 0,'62'-2'0'0,"97"-1"29"16,43 3 0-16,24 8 45 15,26 5 1-15,24-1-11 16,13 5 0-16,14 0-15 16,18 2 1-16,16-7-21 15,21 2 0-15,25 2-3 16,28-2 0-16,19-2-4 15,31 3 1-15,17-3-4 16,37 1 1-16,23-5-4 16,25-4 1-16,10-6 1 0,28 0 0 15,18 2-1-15,15 2 0 16,32 1 4-16,6 4 1 16,6 2-2-16,4-2 0 15,13-2-5-15,20-5 0 16,10 0-2-16,12-3 0 15,13 3 2-15,-4-2 0 16,0-2 6-16,2 4 1 16,9 4 6-16,-6 1 1 15,2 4 4-15,-24 3 1 16,-31 0 0-16,-31 4 0 16,-32 1-4-16,-51 4 1 15,-43-1-3-15,-47 6 1 16,-37 2 3-16,-50-5 0 15,-41-1 0-15,-44 1 0 16,-32-3-3-16,-40-1 0 16,-40-7-24-16,-34-3 1 0,-176-9-1833 15</inkml:trace>
  <inkml:trace contextRef="#ctx0" brushRef="#br0" timeOffset="127683.84">3290 11238 806 0,'21'-5'0'15,"28"-4"12"-15,24 2 1 16,31 4 20-16,14 1 0 16,7-5 4-16,11-1 0 15,19-3-4-15,23 1 1 16,18-2-2-16,19 0 0 0,16-2-8 16,14 0 0-16,13-3-3 15,21-1 1-15,13-1-3 16,12 2 1-16,6-4-2 15,17 1 0-15,15-3-1 16,12 4 0-16,3 7 2 16,17 5 0-16,22 2 6 15,12 3 0-15,1 2-5 16,16 2 1-16,9 1 5 0,9-1 1 16,12 8-1-16,14 1 0 15,9 4-3-15,2 6 1 16,-2 3-1-16,2 1 1 15,7-12-1-15,22 1 0 16,13 0-2-16,18-2 0 16,21-15-6-16,35-2 1 15,31-4-1-15,15-3 0 16,30-4-1-16,10-1 1 16,13 0 0-16,-7 15 0 15,-3 21-2-15,-15 10 1 16,-18 11-2-16,-24 7 0 15,-31 3-4-15,-37 19 0 16,-37 11-8-16,-42 5 0 16,-481-85-1429-16</inkml:trace>
  <inkml:trace contextRef="#ctx0" brushRef="#br0" timeOffset="128818.17">12278 11391 1388 0,'0'0'0'0,"-26"-58"57"0,3 12 1 15,-9-6 29-15,-12-4 1 16,-7-1-28-16,-11-7 1 16,-5 2-27-16,-7 3 1 15,-19 2-17-15,-8 7 0 16,-10 3-8-16,-7 4 1 16,-14 1 3-16,-20 9 0 15,-16 11 0-15,-12 8 1 16,-7 14-2-16,-15 14 1 15,-7 15-2-15,-11 13 0 16,-16 15-1-16,3 17 0 16,-4 22-3-16,17 4 1 15,21 4-1-15,22 1 0 16,20 4-2-16,35-7 1 16,45-6-3-16,36-5 1 15,29 3-3-15,42 4 1 0,33-1-2 16,50 2 1-16,43-4-1 15,53 2 0-15,60 0-1 16,43-12 1-16,34-14-1 16,26-12 0-16,28-11 0 15,13-12 0-15,5-13 0 16,-4-20 0-16,3-15 0 16,-15-21 0-16,-23-19 0 15,-23-10 0-15,-20-9 4 0,-26-10 1 16,-33-13 12-16,-21-9 0 15,-22-8 13-15,-26-10 0 16,-37-2 7-16,-35-9 0 16,-40-10-1-16,-33-1 1 15,-29-4-8-15,-34 7 0 16,-34-6-5-16,-45-1 1 16,-47-2-8-16,-53 16 0 15,-56 19-5-15,-67 20 0 16,-59 22-3-16,-80 35 0 15,-67 48-7-15,-74 51 0 16,-60 54-2-16,-62 78 0 16,-76 86-7-16,-28 51 0 15,808-331-1901-15</inkml:trace>
</inkml:ink>
</file>

<file path=ppt/ink/ink40.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6:30:01.076"/>
    </inkml:context>
    <inkml:brush xml:id="br0">
      <inkml:brushProperty name="width" value="0.05292" units="cm"/>
      <inkml:brushProperty name="height" value="0.05292" units="cm"/>
      <inkml:brushProperty name="color" value="#FF0000"/>
    </inkml:brush>
  </inkml:definitions>
  <inkml:trace contextRef="#ctx0" brushRef="#br0">22396 6157 1287 0,'35'2'0'0,"64"5"37"15,30-7 0-15,16-3 31 16,13-6 1-16,22-8-10 0,21-6 1 16,16-3-19-16,23-3 0 15,16 8-12-15,12 0 0 16,9 9-12-16,10 12 1 16,8 5 7-16,7 13 0 15,10 6 2-15,0 5 1 16,-5 2-4-16,0 2 0 15,0 5-2-15,-4-5 0 16,-1-3 5-16,-6-6 0 16,2-12-1-16,-8 0 0 15,-6 5 5-15,-9 1 0 16,-5 1-2-16,-20 1 1 16,-12-4-12-16,-24-2 0 15,-20 1-10-15,-21-1 0 16,-22 5-4-16,-26-7 1 15,-125-12-1713-15</inkml:trace>
  <inkml:trace contextRef="#ctx0" brushRef="#br0" timeOffset="2437.37">3655 7080 918 0,'0'0'0'0,"62"10"21"15,-6-1 0-15,11-1 44 0,5 1 1 16,13 3 6-16,-2-5 0 16,-4 2-25-16,2-4 0 15,11-5-22-15,2 3 1 16,1 6-11-16,9-4 0 15,4 2 0-15,1 2 1 16,4-1-2-16,0-1 1 16,3-1 4-16,2-6 1 15,4-4 3-15,5 2 1 16,-2 4 3-16,4-2 0 16,0-5 2-16,3 0 0 15,11 3-1-15,2 0 0 16,-1-1-6-16,-6-1 0 15,5 3-3-15,-2 1 1 16,7 5-4-16,-9-5 0 16,-8-7-1-16,1 5 1 0,9 2-4 15,2 4 0-15,-4 1-2 16,-3-9 1-16,0-1 6 16,-4-2 0-16,11 7 2 15,-3 2 1-15,-19-4 1 16,-3 2 1-16,6 4-4 15,1-1 1-15,-8-8-4 16,1 5 1-16,9 5-3 16,-2 0 0-16,-3 2-2 15,-2-5 1-15,1-2-2 16,5 2 1-16,4 3-1 0,1 0 0 16,-11-1 1-16,8-1 0 15,5 2-1-15,1 2 1 16,-4-7-1-16,3 0 0 15,1 2-1-15,1 1 1 16,-4 1-3-16,1-1 1 16,1-1-2-16,1-2 0 15,-2 3 0-15,2 1 0 16,-7-4-1-16,3 2 0 16,1 5-1-16,1-4 1 15,-5 2-2-15,-2 2 1 16,1 2 0-16,-3-4 0 15,2 2-1-15,-1 2 1 16,-4-6 0-16,2 4 0 16,5 0-2-16,-2-4 1 15,-7 1 0-15,0 4 0 0,13-2 0 16,-4 1 0-16,-6-2 0 16,-2-2 1-16,6 2-1 15,2 1 0-15,-5 1-1 16,-1-4 1-16,4-1 0 15,1 5 0-15,-5-4 0 16,1 2 0-16,7 0-1 16,-2-1 1-16,3-1-1 15,-1 1 1-15,0-2-1 16,3-2 0-16,2 0 0 0,-3 1 0 16,-1-1-1-16,3 0 1 15,6 0-1-15,0 0 1 16,6 0-1-16,-2-1 0 15,-2-5-1-15,0-1 1 16,4 7-1-16,1 0 1 16,-3 0-1-16,-4-1 1 15,2-3 0-15,8 3 1 16,4 1 0-16,1 0 0 16,-6 0 1-16,3-2 0 15,5 0 0-15,4-1 0 16,6-3 0-16,-2 3 1 15,0 0 0-15,0-6 0 16,-2 2-1-16,-1 2 1 16,3 1 0-16,5 1 1 15,2 1 0-15,4-5 0 16,-4 2-1-16,-3-4 0 0,-1 6 1 16,1-4 0-16,-2 5 0 15,3 2 0-15,2 0-1 16,-2 0 1-16,-1 0 1 15,-4-3 0-15,-4-1 1 16,-3 3 0-16,0 1 0 16,2 1 0-16,3 1-1 15,-1-2 0-15,-6-3 0 16,-3-1 1-16,3 4-1 16,2 0 1-16,-3 4-2 0,-1-4 1 15,-5 0-2-15,4 0 1 16,1-7 0-16,3 5 0 15,-1 2-1-15,-2 2 0 16,2-4-1-16,2-2 1 16,6-4 0-16,-1 8 0 15,4 0-1-15,-2 2 1 16,-4 1-1-16,-1 0 0 16,-4-3 0-16,-3 0 0 15,3 0-1-15,0 2 1 16,1 0-1-16,-3 0 0 15,2-4 0-15,1-2 0 16,-1-1 0-16,2 4 0 16,-2 1 0-16,-3-2 0 15,1-2 0-15,-1 1 0 16,-6-1 0-16,-3 3 1 0,-4 1-1 16,-4 0 1-16,-7-4-1 15,-6 1 0-15,-7 3 0 16,-10-2 0-16,-11-1 0 15,-11-3 1-15,-11 6-1 16,-12 2 0-16,-21 2-2 16,-14-4 1-16,-11 0-1 15,-21-9 0-15,-21-8-3 16,-15-8 1-16,43 25-2046 16</inkml:trace>
  <inkml:trace contextRef="#ctx0" brushRef="#br0" timeOffset="4803.1">4225 8436 739 0,'24'-5'0'16,"40"-10"10"-16,19-6 1 16,19 4 19-16,4 1 1 15,5-5 20-15,7 2 1 16,4 2-12-16,5 3 0 16,7-1-26-16,2 2 1 15,3 1 6-15,6-2 1 16,10 2-1-16,11 2 1 0,1 1 8 15,1 4 0-15,-9 0-4 16,1 3 1-16,-1 0 7 16,8-1 0-16,4 6-6 15,1-3 1-15,4 2 0 16,-8-2 1-16,-11 0-5 16,-4 2 0-16,0 0-1 15,3 1 0-15,2 2-5 16,-1-1 1-16,-8-6-2 0,4 0 0 15,11 2-1 1,7 2 0-16,0-2-3 0,11 0 1 16,-2 0-2-16,-6-2 0 15,-1 1-2-15,-5-3 1 16,-1-1 0-16,5 5 0 16,7 2 1-16,-2 1 0 15,-1 2 0-15,4-1 1 16,0-1 0-16,-4-3 1 15,1 0 0-15,-6 2 0 16,5 5 0-16,1-4 1 16,4 1-3-16,3 1 1 15,1 0-4-15,-9 2 1 16,-3 2 2-16,-2-4 0 16,1 2 1-16,4-7 0 15,-3 3 0-15,1 3 1 16,-1-3-2-16,4-1 1 0,-3 1-1 15,-3 4 1-15,-8-3-2 16,-3 2 1 0,6 1 0-16,2 2 0 0,-3 3 0 15,6 0 1-15,2-3-2 16,4-2 1-16,6-5-2 16,2-2 1-16,1 0-2 15,4-2 1-15,1-2-1 16,6-3 0-16,1 7-2 15,1 0 0-15,-7 0-1 0,2 2 1 16,-5 0-1-16,0-2 1 16,-1-5-1-16,3 1 1 15,3-1-1-15,0 2 1 16,-3-1 0-16,6 4 0 16,-1-3-2-16,1 1 1 15,6-1-2-15,-3 3 1 16,6 0-2-16,4-4 1 15,5 1 1-15,4 1 0 16,0 2-1-16,-1 0 0 16,1 0 0-16,-4 2 1 15,2 5 0-15,-2-4 0 16,2 2-1-16,7 7 0 16,6 4 0-16,2 5 1 15,-2 1 0-15,6 1 0 16,2-1 0-16,-3-6 0 0,-6-8 0 15,4-1 1-15,2 0 0 16,-4 4 0-16,-2-8 0 16,-3 2 0-16,-1 4 2 15,-9 3 0-15,1-7 1 16,-4 2 1-16,-8-7-1 16,-6 0 0-16,-7-7 1 15,-15 2 1-15,-10-4-1 16,-15 1 0-16,-11-1-1 15,-17 6 1-15,-19-1-1 16,-11 4 0-16,-15 4-8 0,-12 4 0 16,-7 6-7-16,-10-23 0 15,-50 9-1957-15</inkml:trace>
  <inkml:trace contextRef="#ctx0" brushRef="#br0" timeOffset="7768.38">3768 9482 1142 0,'0'0'0'16,"17"-11"24"-16,3 3 0 15,10 6 26-15,7 2 0 16,12 3-7-16,6 1 1 16,15-4-26-16,3 0 1 0,-5-4-7 15,8 1 0-15,7 1-4 16,11-1 0-16,4 1-3 16,8 2 0-16,5 2-1 15,4 1 0-15,7-1 0 16,5 1 0-16,10 1 1 15,1-1 1-15,1-6 1 16,4 3 1-16,16-5 1 16,9 1 1-16,8 1-2 15,9-2 1-15,6-4-1 16,1 2 1-16,2 4 0 0,5-3 1 16,4-1 2-16,9 2 1 15,5 2-1-15,8-2 1 16,7-2 0-16,-1 1 1 15,3 3-2-15,10-2 0 16,8-2-4-16,-7 3 0 16,2 3 1-16,-4-6 0 15,6 2-1-15,3-4 1 16,6 0 1-16,-1 2 0 16,3 4 1-16,15-2 1 15,12-9 1-15,8-2 0 16,15-1-1-16,-3-4 0 15,-9-5-1-15,9 4 0 16,2 3-1-16,3 5 1 16,-7 2-3-16,2-4 0 15,2 2 0-15,10-3 0 0,20 5 1 16,0 0 0 0,-6-7 3-16,11 1 1 0,3 1 2 15,6 0 1-15,-5 1-2 16,3 4 1-16,12 4 4 15,2-1 0-15,-3 2-5 16,-1-2 1-16,3-3-2 16,3 4 0-16,5 11-3 15,0 2 0-15,-9-1-1 16,-1-1 0-16,1 2-2 0,2 7 0 16,6 6 0-16,-6 1 0 15,-12-2 0-15,-6 4 0 16,-1 0-1-16,-27-1 0 15,-17 5 4-15,-6 1 0 16,-8 1 2-16,-15-1 0 16,-14 2 5-16,-15-4 1 15,-18-5 4-15,-17-3 1 16,-13-1-2-16,-23-3 1 16,-16 2 3-16,-19-2 0 15,-18-6 0-15,-15-1 0 16,-13 3-3-16,-12 3 1 15,-17-3-1-15,-8 3 1 16,-11-3-5-16,-12-1 1 16,-13 0-4-16,-8 4 1 15,-4-1-3-15,-6 4 0 16,-4 0-2-16,-6 1 1 16,-7-3-3-16,-7 2 0 0,-10 2-2 15,-4-2 0-15,-2-2-3 16,-5-2 1-16,-6-1-6 15,-3-6 1-15,-3-6-10 16,1-9 1-16,55 12-2002 16</inkml:trace>
  <inkml:trace contextRef="#ctx0" brushRef="#br0" timeOffset="9019.57">3600 10735 907 0,'0'0'0'16,"55"12"18"-16,-2-4 1 15,3 5 21-15,9-5 0 16,13 4-7-16,5-3 0 16,10 3-13-16,6-5 0 15,5-2-7-15,9-5 0 16,14 0 1-16,18 0 1 15,8 0 1-15,22-5 1 16,7-2 4-16,6 2 1 16,-1 1-6-16,7 1 0 15,9 0-2-15,4-1 0 16,6-1 6-16,7 0 0 16,11-2 6-16,-5 5 1 0,-5 0 8 15,-4 1 0 1,-9-6 0-16,0 1 1 0,0 6 4 15,-2 0 1-15,-3-5 0 16,-9 4 0-16,-7 1-4 16,-12 1 1-16,-30 1-3 15,-18 1 1-15,-9-6-8 16,-19 1 1-16,-20 1-1 16,-10 2 1-16,-15 4-2 15,-13 1 0-15,-13 1 1 16,-10-1 1-16,-6 1-15 0,-10 6 0 15,0 7-7-15,-2-1 0 16,0-19-1606-16</inkml:trace>
</inkml:ink>
</file>

<file path=ppt/ink/ink4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6:33:50.343"/>
    </inkml:context>
    <inkml:brush xml:id="br0">
      <inkml:brushProperty name="width" value="0.05292" units="cm"/>
      <inkml:brushProperty name="height" value="0.05292" units="cm"/>
      <inkml:brushProperty name="color" value="#FF0000"/>
    </inkml:brush>
  </inkml:definitions>
  <inkml:trace contextRef="#ctx0" brushRef="#br0">16588 6330 716 0,'31'-1'0'16,"58"-8"17"-16,25 0 0 16,20-3 47-16,11 4 1 0,8-1 32 15,15-3 1-15,15-5-25 16,15-4 0-16,21-7-27 15,6 2 1-15,12-2 0 16,19 2 0-16,20 2-11 16,21 0 1-16,15 3-11 15,18 0 0-15,10 9-2 16,15 0 1-16,8 4-2 16,15 8 1-16,13 12-3 15,4 5 0-15,6 4 3 16,-6 6 0-16,-5 6-5 0,17 5 1 15,9-1-6-15,2-1 1 16,2-1 3-16,-3-6 0 16,-5-8 1-16,-11-6 1 15,-13-2 1-15,-18-8 1 16,-21 2 8-16,-13-4 0 16,-19 6 1-16,-26-1 1 15,-30 1-2-15,-32-2 0 16,-36 2-26-16,-24-4 1 15,-19 4-5-15,-34-1 1 16,-116-8-1574-16</inkml:trace>
  <inkml:trace contextRef="#ctx0" brushRef="#br0" timeOffset="1791.24">3240 6896 1142 0,'0'0'0'16,"50"-12"24"-16,6 4 0 15,8 4 23-15,10 4 0 16,10 4-6-16,3-4 0 16,-6-4-19-16,4-1 1 15,6 1-9-15,8 1 0 16,5-6-4-16,6 1 0 0,9-1 0 15,8 2 1-15,0-2 0 16,16 1 1-16,13 1-1 16,11 2 0-16,10-4 2 15,-3 0 1-15,-6-3-1 16,-2-3 0-16,6-6 4 16,3 5 1-16,-2 4 2 15,3 2 0-15,-5-1 1 0,6-1 1 16,-6-2 0-16,0 6 1 15,5 1 0-15,4 5 0 16,2-1-4-16,-6 3 0 16,4-4-1-16,-3 4 0 15,3 0-3-15,-8 4 0 16,-6-1 2-16,-7 2 0 16,9-1-1-16,3-2 1 15,0 1-3-15,2 4 1 16,-6-2-2-16,-1 2 0 15,2 3 0-15,-3 1 1 16,5-6-2-16,4 2 0 16,3 3-1-16,3 2 0 15,5-1-1-15,-5-3 0 16,-4-2-1-16,6-3 1 16,-1-1-1-16,3 0 1 15,6-1-1-15,8 3 0 0,3-4-2 16,4 0 0-16,-1 0-1 15,1 0 0-15,5 0-1 16,-2 0 0-16,-3 3-2 16,-3-1 0-16,5 1-1 15,-3 1 1-15,5 1-1 16,-1 2 0-16,-7-2-1 16,-2 0 0-16,4-3 0 15,0 0 0-15,5 5-1 0,-2-2 1 16,-1 2 0-1,-2 2 0-15,0 3 0 0,1-4 0 16,3-3 1-16,-6 4 0 16,10 2 0-16,-1-1 1 15,-2 2 0-15,0 0 0 16,-1 4 0-16,6-2 0 16,-3 5 0-16,7-7 1 15,2 0-1-15,-6 0 1 16,8 7-1-16,1 0 0 15,0 2 0-15,4 0 1 16,3-1 0-16,6-1 0 16,5 0-1-16,3-7 1 15,4-5-1-15,5 2 1 16,11 0-1-16,14 3 0 16,11 0-1-16,8-3 1 15,16-6-2-15,2 1 1 0,-5 1-1 16,8-2 0-1,8 6 0-15,10-1 0 0,0 1 0 16,2 3 0-16,-3 4 0 16,-6-2 1-16,-13-2-1 15,-8 3 0-15,-3 6 0 16,-19 0 0-16,-8 0 1 16,-16-1 0-16,-15 1 1 15,-21-5 0-15,-18 1 1 16,-19-1 0-16,-25 1 1 15,-17-3 0-15,-15-4 0 0,-20-1 1 16,-21-1-1-16,-14 5 0 16,-13-6-3-16,-17-2 0 15,-21-5-3-15,-20-7 1 16,-5 7-1779-16</inkml:trace>
  <inkml:trace contextRef="#ctx0" brushRef="#br0" timeOffset="3067.83">3690 7651 963 0,'19'-2'0'16,"36"-7"23"-16,25 6 0 16,15 6 38-16,4 1 1 15,10-4 4-15,7-4 1 16,17 8-23-16,2-1 0 15,5-1-13-15,10-2 1 16,16-2-14-16,6 2 1 16,17 6 6-16,10 0 1 15,11 0 2-15,13-10 0 16,6-1-4-16,16-2 0 16,7 2-2-16,25 0 1 15,21 3-5-15,7 0 0 16,2-1-4-16,11-2 1 15,6-4-3-15,6 5 1 0,21 8-4 16,2-2 1-16,-5-4 4 16,8-2 0-16,11-2 5 15,16 6 0-15,10 10 2 16,-3-5 0-16,1-14 12 16,-3 6 0-16,2 3-10 15,-2 0 1-15,-5 3 4 16,-13 1 1-16,-12 5-2 15,-17 1 1-15,-13 4-5 16,-30 0 1-16,-25-1 10 0,-24 1 0 16,-27-2 12-16,-15 2 1 15,-29-2-2-15,-25 1 0 16,-24-10-1-16,-14 6 0 16,-11-1-5-16,-16 1 0 15,-16-6 0-15,-12 1 0 16,-7 1-9-16,-12-3 1 15,-18 0-1-15,-6-2 0 16,-2 0-5-16,-5 1 1 16,-10-1-4-16,7-1 0 15,-7 1-4-15,4-7 0 16,-4 7-10-16,0 0 0 16,0 0-7-16,7 0 0 15,-7 0-2182-15</inkml:trace>
  <inkml:trace contextRef="#ctx0" brushRef="#br0" timeOffset="29283.34">3817 9009 1220 0,'0'0'0'0,"0"0"36"0,-28 0 1 16,10 5 24-16,-5 4 0 15,-12 7-9-15,-11-2 1 16,-7 5-29-16,-1 1 0 16,-5 13-9-16,5 17 0 15,10 21-3-15,1 11 0 16,3-4-2-16,4 8 1 16,8-1-6-16,10 1 1 15,10-9-3-15,11-6 1 16,8-13-3-16,10-6 0 15,4-7-1-15,10-5 1 16,6 3-1-16,8-5 0 16,14-1 0-16,13-4 0 15,5-7 0-15,6-4 0 0,3-3 0 16,5-3 0 0,13-8 0-16,6-2 0 0,3-5-1 15,-1-1 1-15,8 0-1 16,1 2 1-16,5 1-1 15,-3 1 1-15,0-1-1 16,-3 3 1-16,10 1-1 16,-4-1 1-16,-3 1-1 15,-1-3 1-15,11 4-1 16,-3-2 1-16,-10 1-1 16,1-6 1-16,5 6-1 0,6 2 0 15,-5-4 0-15,-4-1 1 16,0-1-1-16,3 2 1 15,6-1-1-15,0-1 1 16,-2-6 0-16,5 1 0 16,6-2 0-16,0 4 0 15,1 0 0-15,-1 2 0 16,-8-4 0-16,4-1 0 16,8 3 0-16,1 0 0 15,-6 3 0-15,4-6 0 16,2 0 0-16,0 1 0 15,12 4 0-15,4 1 0 16,-7 0 0-16,-2-6 0 16,2 0 0-16,5 1 0 15,5 4 0-15,0 4 0 16,10-2 0-16,-1 1 0 16,5 2 0-16,-3 0 0 0,-2 0 0 15,6 0 0-15,1-2 0 16,0-2 0-16,6 3 0 15,11-1 1-15,1 2-1 16,7-5 1-16,5 1-1 16,8 0 1-16,6 1 0 15,0-4 0-15,2-5 0 16,6 1 1-16,15 1-1 16,4-1 1-16,1-1-1 0,3 2 0 15,1-1 1-15,-4 4 1 16,13 0 0-16,-4 0 0 15,1 0 0-15,-4 4 0 16,1-4 1-16,4 3 0 16,7 1-1-16,2 1 1 15,6-3-1-15,1-1 0 16,1-1-1-16,-1 0 1 16,6 2-1-16,8-2 1 15,9 0-1-15,1 0 0 16,-3 0 0-16,2 2 0 15,-5-1 0-15,1 3 0 16,-5-1 3-16,1 3 0 16,-1-5 3-16,0-1 1 15,2-5 3-15,5 0 1 16,5 1 3-16,1-1 1 0,-6-7 2 16,0 0 0-1,-5 5 0-15,5 2 0 0,4-4 1 16,1 4 1-16,-3 0-2 15,-4 3 1-15,-1-3-2 16,-7 1 1-16,-3-8-6 16,-4 4 1-16,-4 1-2 15,-7-4 0-15,-6-4 0 16,-15-1 0-16,-11 1-1 16,-10-4 0-16,-15-4 1 15,-6-1 1-15,-2-2 0 0,-15-3 0 16,-10-4 1-16,-16 0 0 15,-17-4-1-15,-22 3 0 16,-14 1-3-16,-19 0 0 16,-21-7-2-16,-13-1 0 15,-19 3-2-15,-20-4 0 16,-19-6-2-16,-19 1 0 16,-18 2-1-16,-18 3 0 15,-15 3-2-15,-17 4 1 16,-20-1-3-16,-18 1 1 15,-16 7-9-15,-18-3 0 16,-26 2-9-16,-22-2 0 16,-22-1-8-16,-18 3 1 15,-19-4 1-15,-13 4 0 16,-8-2 2-16,-11 3 1 16,-7 2 1-16,-9 0 1 0,-12 0 1 15,-6 2 0-15,-17-2 2 16,-11 7 1-16,-9-2 6 15,-5 4 1-15,-10 1 3 16,0-1 0-16,-6-2 2 16,-9 2 0-16,-10-1 1 15,-9-3 1-15,2-1 0 16,1-1 1-16,-1 3 0 16,0-1 0-16,1 0 0 15,-3 2 0-15,4 2 0 0,1 0 1 16,-8 4-1-16,5-4 1 15,5 2 0-15,-2-5 0 16,7 3 0-16,6 2 0 16,3 1 0-16,-5-2 0 15,-7-1 0-15,5 0 0 16,5 1 0-16,-1 2 1 16,3 7-1-16,8 2 1 15,2-2-1-15,1-2 1 16,0-6 0-16,3 3 0 15,2 7 0-15,7-2 0 16,7-2-1-16,-1 0 1 16,5 4-1-16,3-2 1 15,11-1-1-15,6-1 1 16,3-3-1-16,3 7 1 16,6 3-1-16,-3 0 0 15,-3-6-1-15,1 9 1 0,-10 15-1 16,-3 8 1-16,-18 11-1 15,-12 13 1-15,-2 11-1 16,-5 29 0-16,-15 37-1 16,-17 15 1-16,-9 17-7 15,-8 4 0-15,428-161-1462 16</inkml:trace>
  <inkml:trace contextRef="#ctx0" brushRef="#br0" timeOffset="33603.6">4909 10536 1131 0,'0'0'0'0,"-44"5"26"16,0 3 0-16,-7 8 33 16,-4 1 1-16,-7 4-19 15,-1 3 0-15,-6 1-21 16,5-1 0-16,3 2-9 15,9 7 0-15,8 8-4 16,7 6 1-16,11 0-3 16,12 8 1-16,10 9-4 0,10 0 1 15,9-7-2-15,8-10 1 16,14-7-1-16,13-2 0 16,13-5-1-16,13-6 1 15,7-2-1-15,10 1 1 16,12-6-1-16,2-1 0 15,8-3 0-15,7 0 0 16,12 1 0-16,3-2 0 16,6-3 0-16,2-1 0 15,13-4 0-15,8 0 1 16,7 0-1-16,3 0 1 16,1-1 0-16,3-6 0 15,-4 2 0-15,4 2 1 16,0-1 0-16,5 1 0 15,0-1 1-15,2 1 0 16,6 1 1-16,6 0 0 0,-1-2-1 16,-3-1 1-1,-1 0 1-15,4 0 1 0,-4-4 0 16,0 2 0-16,0 3 0 16,-4 2 1-16,-1-5 1 15,2 2 1-15,3 5-1 16,0-3 1-16,0 4-1 15,-7-1 1-15,2 4-1 16,-4-3 1-16,-5-1-1 16,0-3 1-16,-4-4-2 15,0 1 0-15,10 5 0 0,-1-1 0 16,3 0 1-16,8-5 0 16,2-4 0-1,-8 4 1-15,4 4-2 0,-8-4 0 16,2-5-1-16,-2-2 0 15,-5 0 0-15,4 2 0 16,1-1 0-16,2 0 0 16,1-5 0-16,2 4 1 15,-3-3-2-15,3 1 1 16,-1 1 1-16,1-5 0 16,3 0 0-16,0-5 1 15,3 4-1-15,-3 4 1 16,2-2 0-16,2 3 0 15,-1 1 0-15,-1 1 0 16,3 5-2-16,3 0 1 16,-3 2-1-16,0 0 1 0,-1 0-2 15,-2 2 1-15,-2 0-2 16,-2 1 1-16,7-3 0 16,-1 0 0-16,1-8-1 15,9 1 0-15,0 1-1 16,4 3 1-16,-4 1 1 15,4 1 0-15,1-3 1 16,-3 4 0-16,-4 4-1 16,1 2 0-16,-1 3-1 15,2-2 1-15,-5-2-1 0,0-1 0 16,0 1-1 0,-11-5 0-16,-1 0-1 0,-4-7 1 15,-7 0-1-15,-2 0 1 16,2-7-1-16,-16 0 0 15,-2 1 0-15,-5-8 0 16,-4 0-1-16,-13-1 1 16,-10-4 0-16,-10 1 0 15,-7 1 0-15,-11 2 0 16,-12-8 0-16,-8-1 0 16,-14 5-1-16,-13-7 1 15,-14 0 0-15,-15-3 0 16,-12 0-1-16,-14 1 1 15,-14 0 0-15,-14 4 1 16,-15 2-2-16,-9-1 0 16,-12 6 0-16,-14-2 1 15,-13 2-2-15,-13 3 1 0,-9 6-1 16,-14-4 1-16,-13-2-1 16,-8-2 0-16,-16-4 0 15,-16 1 0-15,-14-7 0 16,-10 5 0-16,-12 2 0 15,-4 5 0-15,-15 4 0 16,-1 2 0-16,-4-1 0 16,-14 2 0-16,0 4-1 15,-5-1 1-15,-6 3-1 16,-10 1 1-16,-2 0-2 0,-3 2 1 16,-6-1-1-16,-2 3 0 15,-1-7 0-15,-7 1 0 16,5 4 0-16,-2 1 0 15,-5 1 0-15,-7-2 0 16,0-4 0-16,-2 0 1 16,0 9-1-16,-4-5 1 15,-1-2 0-15,0 2 0 16,0 2 0-16,1 3 0 16,-1-4 0-16,-2 1 0 15,-3-6 0-15,6 4 0 16,11 1 0-16,-7 4 1 15,-3-5-1-15,-1 2 1 16,6-8-1-16,4 4 1 16,4 7 0-16,1-3 0 15,-6-2 0-15,-1 0 0 0,-2 5 0 16,7-2 0-16,8-2 0 16,1 3 0-16,-7 1 0 15,-1-4 0-15,1-4 0 16,2 6 0-16,1 12 0 15,-5-1 0-15,-6 3 0 16,-6-2 0-16,-6 9 0 16,-1 6 0-16,-11 4 0 15,-8 6 0-15,-8 1 0 16,-10 12 1-16,1 15 0 16,-14 9 1-16,-3 8 0 0,1 7 0 15,2 8-2-15,16 12 0 16,30 12 0-16,9-11 0 15,312-108-1500-15</inkml:trace>
  <inkml:trace contextRef="#ctx0" brushRef="#br0" timeOffset="38200.79">4738 11417 1187 0,'0'0'0'16,"-27"-6"40"-16,-8 3 1 16,-11 8 58-16,-8 5 0 15,-15-1-25-15,2 3 0 16,-6 9-35-16,3 7 1 15,-2 11-15-15,-6 6 1 16,-12 4-5-16,4-1 1 16,8 11-5-16,-1 3 0 15,4 9-5-15,5 4 0 16,1-2-4-16,7 1 0 16,15 0-2-16,6 4 0 15,16 7-4-15,10-7 0 16,11-7-2-16,4-4 0 15,14-4 0-15,4-1 0 0,14 5-2 16,8-3 1-16,13-1-2 16,4-10 1-16,8-2-3 15,4-1 1-15,3-2-3 16,14 1 1-16,10 1-2 16,8-5 1-16,0-5-3 15,7-4 1-15,12-3-1 16,3-4 1-16,-1-8-1 15,4-4 1-15,10-1 3 16,4 0 0-16,10-1 2 0,2-3 0 16,-5-3 1-16,4-7 0 15,6-2 0-15,11 0 1 16,6 3 0-16,8 1 0 16,6-3 0-16,-3-4 0 15,3-2 0-15,-2-1 1 16,6 3-1-16,3 0 1 15,-4-3 0-15,2 1 0 16,1-4 0-16,-3 6 1 16,4 0-1-16,-2 3 1 15,3 3-1-15,4-3 1 16,3-7-1-16,2 2 1 16,0 1-1-16,1-1 1 15,6-7-1-15,-7 3 1 16,0-1 0-16,-3 5 0 15,-8 3 0-15,-6 0 0 16,-6-1 0-16,4-2 0 0,5 1 0 16,0 4 0-16,0 2 0 15,3 0 1-15,3-4 0 16,-1-1 0-16,-3-3 0 16,0 3 1-16,3 0 0 15,0-1 0-15,-1-1 0 16,-6 0 1-16,-5 3-1 15,3-2 0-15,-1-1 1 0,2-3 0 16,-1-1 0-16,4-1 1 16,-3 3 0-16,3 3 0 15,3-6 2-15,1-1 0 16,5 1-1-16,1-6 1 16,-1-3 0-16,0 0 0 15,-4 2-1-15,4 2 1 16,0-1-1-16,2 0 1 15,6-1-2-15,-4 0 1 16,-6-2 0-16,-4 0 0 16,6 3 1-16,2 1 1 15,1-1 3-15,1-3 0 16,1 2 4-16,3 1 0 16,3 6-1-16,-3-2 1 15,1-1-2-15,-2 1 1 16,2 0-2-16,-1-2 0 15,-6-5-2-15,3 5 0 16,0 8-2-16,-1-1 0 16,1-4 0-16,-2 1 0 0,2-2 1 15,0-2 0-15,-1 0 0 16,3 0 0-16,0-3 0 16,3 1 1-16,4 4-2 15,0 4 0-15,3-1 1 16,3 0 1-16,4 4-2 15,-1 0 0-15,3 5-3 16,4 0 1-16,3-2-1 0,10-3 0 16,-5 2-1-16,1-1 0 15,-2-1-1 1,-4 0 1-16,-8 3-1 0,-2-3 0 16,-2-2 0-16,-11-4 1 15,0-6-1-15,-10-2 1 16,-9-2 0-16,-10 1 0 15,-10-5 0-15,-6 1 1 16,-15 3-1-16,-15-5 1 16,-18-15 0-16,-16-1 0 15,-16 3-1-15,-14-5 1 16,-16 1-1-16,-21-2 0 16,-19-2-1-16,-18 1 0 15,-14 6-1-15,-14 3 0 16,-13-4-1-16,-13 3 0 15,-13-2 0-15,-15 9 0 16,-15 7-1-16,-16 5 1 16,-10 5-1-16,-18 2 0 0,-14 3-2 15,-13 4 1-15,-12 1-3 16,-10 4 0-16,-6 2-1 16,-3 1 0-16,1 4-1 15,-3 2 1-15,-4 0-1 16,-1-4 0-16,-4 2 1 15,4 1 0-15,6-2 1 16,-3 1 0-16,-3 1 0 16,0-4 0-16,-6-3 0 15,0 1 1-15,1 3 0 0,-1 1 0 16,2 4 1-16,-3 0 0 16,1-3 0-16,-5 2 1 15,0 3-1-15,4-3 1 16,1-2 0-16,4-2 0 15,0-5 0-15,3-4 0 16,2 1 0-16,-1-2 1 16,4-1-1-16,6 3 0 15,2-7 0-15,0-1 0 16,-4-6 0-16,-3 1 0 16,-2-3 0-16,-2 5 1 15,2-1 0-15,-6 5 0 16,-8 3 0-16,3-2 1 15,3-3-1-15,-7 1 1 16,-1 3 0-16,0-1 0 16,4 4 0-16,-2-7 0 0,1-2 0 15,-1 2 0-15,2 2 0 16,5-3 0-16,0 0 0 16,1-5 0-16,-3 3 0 15,4-1 0-15,-2 1 0 16,0-1 0-16,5 4 0 15,-5 0 0-15,-2-4 0 16,2 1 0-16,-1 1 0 16,3-4 0-16,-2 3 0 15,-2-1 0-15,2 1 0 16,1 3 0-16,5 1 0 0,-5 3 0 16,-3-1 0-16,8 0 0 15,2-1 0-15,6 1 0 16,0 1 0-16,-5 2 1 15,7 6-1-15,1 2 1 16,1-4-1-16,1 2 1 16,-9 7-1-16,2 0 0 15,-3 0 0-15,2 0 0 16,3 0 0-16,0 2 0 16,0 1 0-16,5 0 0 15,4-1 0-15,3 1 0 16,5 1 0-16,-2 1 0 15,-3 3 0-15,-2-1 0 16,-6 2 0-16,-1 1 0 16,-3 4 0-16,0 1 0 15,0 3 0-15,0 2 0 0,0 5 0 16,0 0 0-16,4 1 0 16,-2 2 0-16,6 5 0 15,-1-4 1-15,2 4-1 16,-4-4 1-16,-1-5 0 15,1-3 0-15,4-4 0 16,0-3 1-16,3-2 0 16,2-7 1-16,-5 5 0 15,0 4 1-15,-9 3 0 16,-4 6 1-16,-1 10-3 0,-15 22 1 16,-3 26-1-16,-7-13 0 15,224-75-1570-15</inkml:trace>
  <inkml:trace contextRef="#ctx0" brushRef="#br0" timeOffset="41650.97">9578 13151 1254 0,'0'0'0'15,"-39"-7"32"-15,-1 0 0 16,-12 1 31-16,-2 3 0 15,-8-6-10-15,2-1 0 16,-2-4-29-16,-3 0 1 16,-14 2-10-16,-4 4 0 15,-7 4-5-15,0 4 1 16,0 4-4-16,-11 1 1 16,-5 3-2-16,1 1 0 0,-3 3-1 15,-1 2 0-15,-11 0-1 16,-2-2 0-16,-1-3-2 15,-3-2 1-15,3-1 2 16,-8 3 1-16,-4-2 3 16,0 2 0-16,8-6 2 15,-3-3 1-15,-8-3 1 16,-1 3 1-16,0 0-2 16,-2 3 1-16,1 1-2 15,1 1 1-15,-11 3-3 0,2 8 0 16,7 5-1-16,1 1 1 15,-3 6-2-15,-1-6 0 16,-3 1-2-16,4 1 1 16,11 6-1-16,2 2 1 15,-4 1-1-15,7 5 0 16,12 4 0-16,4 3 0 16,-2 9-1-16,12-1 1 15,15 1-1-15,5 0 0 16,5-8-2-16,7-1 1 15,7-1-2-15,13 1 1 16,12 3-2-16,7 4 1 16,11-7-1-16,10-2 0 15,14 0 0-15,11-1 0 16,7 0 0-16,9-8 0 0,5-1-1 16,9 0 1-16,6 1-3 15,3-1 0-15,3 2-4 16,1 0 0-16,9-1-5 15,5-1 1-15,4-2-3 16,8-3 0-16,-4-7-1 16,9-4 0-16,14-1-1 15,0-4 1-15,0-4 1 16,4-1 1-16,14 5 0 16,-1 0 1-16,-6-3 1 15,5 0 0-15,7-1 1 0,3 1 0 16,-10-5 2-16,6-3 0 15,8 1 1-15,7 0 1 16,7-4 2-16,2-3 0 16,-5 3 1-16,3-3 1 15,2 1 0-15,0 1 0 16,1 0 1-16,-6-1 0 16,-6 1 0-16,6-1 1 15,1 1 0-15,2-1 0 16,1-1 0-16,-8-2 0 15,-2-2 0-15,0 3 1 16,11 0 1-16,4 1 1 16,3-4 1-16,-2-3 1 15,-3-3 2-15,-1-4 1 16,3 5 1-16,-1 2 1 16,-8 0-2-16,-7-2 1 15,-3-2 1-15,3 1 0 0,10 3 3 16,-5 1 0-16,-5 1 1 15,-3-1 0-15,5 3 1 16,3 1 0-16,1-5-2 16,-3 3 1-16,2 0-2 15,-2 4 0-15,7 4-1 16,6 1 0-16,-1 1-3 16,-3 1 1-16,-1 0-2 15,4-1 0-15,9 1-1 16,8 2 1-16,1-1-1 0,0 1 1 15,2 1 0-15,1-2 0 16,3-1 0-16,3-2 0 16,1 0 0-16,4 2 1 15,13-1-1-15,5-1 1 16,1 0 1-16,5-3 0 16,-3-6 0-16,2 1 0 15,4 1 0-15,1 0 0 16,6-2 0-16,0 2 0 15,3-3 1-15,-3 1 0 16,-1 1 0-16,5-1 0 16,2-2 1-16,1 5 0 15,-7-5 1-15,0 4 1 16,-1 4 0-16,-2-1 1 16,0 1-2-16,3-1 1 15,7 1 0-15,2-2 1 0,3-2-2 16,-4 2 0-16,-6 3-1 15,1-2 0-15,0 4-1 16,2 4 0-16,-5-4-1 16,-2 2 1-16,-2 3-1 15,-5 0 1-15,5 0-3 16,-1 2 1-16,1 0-2 16,-7 0 0-16,-2 0 0 15,6 3 0-15,3 2-1 16,4-3 0-16,0-2-1 15,-4 0 1-15,2 0-2 0,1 3 1 16,6 1-1-16,-7-4 0 16,-7-2 0-16,4-4 1 15,3 1-1-15,1 2 0 16,-2-1-1-16,1-1 1 16,3-2 0-16,-3-4 1 15,-4-3-1-15,1 1 0 16,-2 2-1-16,-3-1 1 15,-2-2-1-15,-1 2 1 16,-5 3-1-16,0-1 1 16,6-3-1-16,-3 1 1 15,-4 2-1-15,-8-2 1 16,-7-2 0-16,-3-4 0 16,-4-1 0-16,-12 2 1 15,-2 1-1-15,-7-1 0 16,-13-2 0-16,-8-2 0 0,-7-2-1 15,-11 1 1-15,-7 1 0 16,-8 0 0-16,-8-2-1 16,-12-4 0-16,-11-5-1 15,-12 1 1-15,-12 5-1 16,-11 0 1-16,-16 0-1 16,-14-4 1-16,-9-9-1 15,-14-3 0-15,-15 4 0 16,-14 3 0-16,-14 2 0 0,-14 2 0 15,-15 0-1-15,-11-4 1 16,-10 4-1-16,-8 1 0 16,-11-3-1-16,-8-1 0 15,-7-1-2-15,-9-1 1 16,-6-11-2-16,-12-4 1 16,-3 3-3-16,-8-1 1 15,-6 3 0-15,-4-3 1 16,-8-1 0-16,0 3 1 15,-3 2 1-15,-2 2 0 16,-6-9 0-16,-7 0 0 16,0 1 1-16,-11 3 0 15,-6 6 0-15,-11 4 1 16,-11 3-1-16,-5 4 1 16,-13 0 0-16,-1 3 0 15,-5 6 0-15,-1-3 0 16,-1-2 0-16,0 2 0 0,0-3 0 15,-2 1 0-15,-6-3 0 16,-1 6 0-16,0 0 0 16,-7-1 0-16,-2 1 0 15,-6 3 1-15,-7 7-1 16,-4 5 1-16,-10 9 0 16,-11 9 1-16,-4 10 0 15,-13 7 0-15,-10 3-2 16,-11 11 0-16,2 7 0 15,4 11 0-15,-1 6-1 16,-2 7 0-16,9 3-7 0,13 4 0 16,7-2-14-16,16-12 0 15,328-71-1812-15</inkml:trace>
  <inkml:trace contextRef="#ctx0" brushRef="#br0" timeOffset="66115.89">5166 14781 963 0,'0'0'0'0,"-44"-16"46"16,-2 2 0-16,-8 2 48 15,-10 5 1-15,-3 0-24 16,4 6 1-16,5 4-32 0,-1 4 0 15,-1 5-19 1,-1 9 1-16,-3 8-6 0,1 15 0 16,-1 14-7-16,9 6 1 15,11 7 0-15,4 6 0 16,3-1-4-16,10 3 1 16,10 6-4-16,6 3 0 15,8-3-2-15,8-2 1 16,9-1-2-16,7 2 1 15,6 5-1-15,4-6 0 16,10-2 0-16,14-7 0 16,12 1-1-16,5-3 1 15,6 3-1-15,6-6 0 16,8-7-2-16,7-4 1 16,8-8-2-16,8-4 1 15,10-4 0-15,2-2 1 16,5-2 1-16,15 0 1 15,12-3 0-15,12-8 0 0,-2-3 0 16,6-1 0-16,1-2 0 16,-5-2 1-16,9-2-1 15,2 0 1-15,3 1 2 16,4-1 0-16,14 0 2 16,-2-1 0-16,5-4 1 15,-1 0 1-15,5 2 0 16,6 3 0-16,3 1 2 15,5-1 0-15,-5 0 1 0,5 0 1 16,-2-4-1-16,8-1 0 16,4 2 1-16,10-2 1 15,-3-4 1-15,-3-1 0 16,2 0-1-16,-2 4 0 16,2-1 2-16,0-3 1 15,0-5 2-15,7-1 0 16,-7 6 2-16,3-3 1 15,1-6-1-15,-1 4 0 16,-1 5-1-16,1 1 1 16,-5-3-6-16,2 1 1 15,4-1-4-15,-5 2 1 16,1 3-2-16,-2-3 1 16,-3-5-2-16,0 0 1 15,-4 1-1-15,-2 0 0 16,6-1 0-16,-6-4 0 15,-3-1 2-15,3 0 0 0,4-1-1 16,3 2 1-16,1 2 1 16,1-3 0-16,-4-6-1 15,-1 1 1-15,-4 1-1 16,-3 1 0-16,2 0-1 16,-2-1 1-16,5 3 2 15,-4-1 1-15,-10-4 2 16,0 1 1-16,2 2 0 15,5 0 0-15,-2-7-2 16,0 0 1-16,-1-3-2 16,1 0 0-16,7 6-2 0,1-2 1 15,-1-4 2-15,-2 3 0 16,10-3-3-16,-1 2 0 16,-1 0-1-16,5 2 1 15,0 0-2-15,-1 0 1 16,-4 0-1-16,1 0 0 15,-1 0-2-15,3 1 1 16,0 1-2-16,2-1 0 16,0 1 0-16,-2 0 0 15,4 1-1-15,0 2 0 16,-4 0-1-16,0-2 1 16,5-1-1-16,-1-4 1 15,-4-5-2-15,-5-3 0 16,0-3 0-16,-4 3 1 15,-3-4 0-15,-8-2 0 16,-18-1 0-16,-4-2 1 16,-8-2 0-16,-15 0 0 0,-7-2-1 15,-16 1 1-15,-16-1 0 16,-11-1 0-16,-11-6 0 16,-19 1 1-16,-17-4-1 15,-7-7 0-15,-13-2-1 16,-12 1 0-16,-14-6-2 15,-10 2 1-15,-8-2-2 16,-9 2 1-16,-8-4-2 16,-9-1 1-16,-5 5-1 0,-10 1 1 15,-6 1-1-15,-9 3 0 16,-12-2 0-16,-11 4 0 16,-11 0 0-16,-10 0 0 15,-9 3 0-15,-11 6 0 16,-14 1 0-16,-6 7 0 15,-8 7-1-15,-11 2 1 16,-15-2-2-16,-14 0 1 16,-8 5-2-16,-8 4 1 15,-11-1-1-15,-5 6 1 16,-2 2-2-16,-1 0 1 16,-1-3-1-16,-9-2 0 15,1-1 0-15,-4 1 1 16,0-3 0-16,-4 3 0 15,-8-1-1-15,-7 2 1 0,-4 4 0 16,-2-2 1 0,-3-2 0-16,1 2 0 0,-3 3-1 15,-2 1 1-15,-5-3 0 16,-10 3 0-16,-10 1-1 16,4 0 0-16,0 0 0 15,2 0 1-15,-5 0 0 16,-2-2 1-16,-1-1 0 15,-1 1 1-15,-5 4-1 16,-7-7 1-16,1-4 0 16,2 4 0-16,2 5 0 0,-7 2 0 15,0 0 0-15,-7 2 0 16,2-3 0-16,-8 5 0 16,1 1 0-16,-3 5 1 15,-8-2-1-15,4 8 1 16,-6 2-1-16,-3 3 1 15,0-2-1-15,1 1 1 16,4 5-1-16,2-3 1 16,1-2-1-16,-1-1 1 15,-7 0-1-15,10 0 1 16,9-4 0-16,-5-3 0 16,-4-2 0-16,0 1 0 15,9 1 0-15,9-1 0 16,0-4 1-16,0-2 0 15,-5-3-1-15,3 1 1 16,0 5 0-16,2 3 0 16,0-1-1-16,0 0 1 0,-9-2-1 15,-4 4 0-15,3 9-1 16,-3 3 1-16,-1 5-1 16,-18 6 0-16,-16 6 0 15,-12 14 0-15,-21 19-13 16,-14 23 1-16,-8 21-20 15,-15 3 0-15,416-116-1822 16</inkml:trace>
</inkml:ink>
</file>

<file path=ppt/ink/ink4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6:35:19.661"/>
    </inkml:context>
    <inkml:brush xml:id="br0">
      <inkml:brushProperty name="width" value="0.05292" units="cm"/>
      <inkml:brushProperty name="height" value="0.05292" units="cm"/>
      <inkml:brushProperty name="color" value="#FF0000"/>
    </inkml:brush>
  </inkml:definitions>
  <inkml:trace contextRef="#ctx0" brushRef="#br0">10007 7280 1164 0,'0'0'0'0,"42"-12"39"16,-3 5 0-16,7 6 35 0,8-3 0 15,10 4-1-15,3 4 1 16,-4-4-30-16,1 0 1 16,-6 0-24-16,-3 1 1 15,3 1 1-15,9 3 0 16,10 1 1-16,-1 0 1 15,2-2-5-15,7-4 0 16,6 0-2-16,8 0 1 16,5-4-1-16,4-4 0 15,6-4 1-15,5 0 0 16,2-1 6-16,8-2 1 16,2 3 2-16,6 0 0 15,-3-6-3-15,2 1 0 16,9 1-1-16,-1 3 1 15,1-5-6-15,-6 3 1 16,6-4 2-16,0 1 1 16,8 10-3-16,1-1 1 0,-1 0-2 15,0 6 1-15,-6 0-2 16,5-1 1-16,1 2-2 16,0 2 1-16,1 4-3 15,-1 1 0-15,-3-2-2 16,2-1 0-16,3 5-3 15,2-5 0-15,-2-4 2 16,2 2 1-16,-3 0-3 16,-1 0 0-16,10 0 2 15,1-3 1-15,5-3 0 0,0 3 1 16,6 3-2-16,1-3 1 16,-5-1-1-16,6 2 0 15,5 2-2-15,1 0 1 16,4-3 0-16,2-4 1 15,1 2-1-15,8 1 0 16,-3 3-1-16,1 1 1 16,5 3-2-16,0 2 1 15,-1-1-2-15,-1 4 0 16,4 1-1-16,0 0 1 16,5-6-1-16,-2 1 1 15,4 1-2-15,4-2 0 16,3 6 1-16,1 0 1 15,-4-6 1-15,6 6 1 16,4-1-2-16,4-1 0 16,1-5-2-16,6 1 1 15,8 1-1-15,4-4 1 0,7-4-1 16,2-3 1-16,7 7-2 16,-2-1 1-16,0-3 0 15,5 4 0-15,7 0-1 16,-4 5 0-16,-3 2-1 15,-3-1 1-15,0 4-1 16,-6-1 1-16,-1-1-1 16,-7 1 0-16,-11 0-1 0,-9-2 1 15,-3-6 1-15,-9 1 0 16,-9 3 1-16,-7-8 1 16,-9-2 0-16,-14-4 1 15,-10 5 0-15,-20 1 0 16,-14-9 3-16,-16-2 0 15,-14-2 1-15,-12-4 1 16,-18-5-6-16,-12 5 1 16,-14-1-4-16,-13 4 1 15,-14 4-5-15,-10 5 0 16,-8 1-1-16,-17-5 1 16,14 12-2267-16</inkml:trace>
  <inkml:trace contextRef="#ctx0" brushRef="#br0" timeOffset="1681.02">3768 8346 1243 0,'0'0'0'0,"0"0"50"15,-20-17 1-15,20 17 45 16,-9-5 0-16,9 5-35 15,0 0 1-15,0 0-39 16,0 0 1-16,0 0-10 16,20-7 0-16,15-2-6 15,20 2 0-15,17 6-3 16,6 4 1-16,15 6-2 16,8 0 1-16,10-4-2 0,7 2 1 15,7 1-1-15,11-4 0 16,18-3-1-16,10-1 1 15,7-5-2-15,9-3 1 16,5-3-1-16,5 3 1 16,-1 2-1-16,5 6 0 15,9-3 0-15,7 3 1 16,5 0 2-16,16 3 0 16,0-3 2-16,7 4 0 15,2-1 1-15,7 3 0 16,-2 2 2-16,-1 1 0 15,4 1 0-15,8-1 1 16,7 0-1-16,0-6 0 16,7-1 0-16,-4-2 0 15,-3 0-2-15,1 3 0 16,8-6 0-16,3-2 0 16,8 1-1-16,-1 1 0 0,3-3-1 15,-1 6 0-15,-7 0 1 16,2 2 1-16,0-4 2 15,10-6 1-15,14 1 0 16,-1 2 0-16,-4-4 3 16,6-3 0-16,-1 0 1 15,7 0 1-15,8 0 0 16,-4 3 0-16,-2 0-2 0,0 2 1 16,8 4-4-1,1 1 1-15,1-1-2 0,1 6 1 16,-11 1 4-16,6 4 0 15,8 3 7-15,1 1 1 16,-3-2 3-16,2 2 1 16,10 6-2-16,-7-6 0 15,-8-4 0-15,4-1 0 16,12 0-5-16,-7 4 1 16,0-8-4-16,-2 2 0 15,3-3-3-15,4-4 1 16,-1-6-1-16,-1-5 1 15,2 1 0-15,-8 0 0 16,-8 4 2-16,-9-1 1 16,-12 5 6-16,-10 1 1 15,-9 3 3-15,-6-2 0 16,-8-1-3-16,-20-2 0 16,-19 1-4-16,-13 1 0 0,-8-3-2 15,-20 3 0-15,-12-6-5 16,-15 6 1-16,-15-1-7 15,-10 4 0-15,-13 0-3 16,-20-15 0-16,-100 15-2133 16</inkml:trace>
  <inkml:trace contextRef="#ctx0" brushRef="#br0" timeOffset="7466.52">24513 9722 1254 0,'0'0'0'15,"39"0"29"-15,-2 2 1 16,8 1 50-16,14 3 0 16,13 1-3-16,9-4 0 15,13-5-32-15,6 6 1 16,22 11-19-16,14 6 0 15,19 3-7-15,23 2 0 16,30 0-2-16,23-2 0 16,16 1-4-16,20-1 1 15,11-10-2-15,10 0 0 16,13-1 13-16,10 0 0 16,12-8-4-16,-8-3 0 15,-6-8 14-15,-13-2 1 0,-8-1 2 16,-22-1 0-16,-21-1-5 15,-26 1 0-15,-30-1-6 16,-34 6 1-16,-33 5-10 16,-29 2 0-16,-26 1-9 15,-21 1 0-15,-46-4-1760 16</inkml:trace>
  <inkml:trace contextRef="#ctx0" brushRef="#br0" timeOffset="9647.29">2656 10908 1052 0,'0'0'0'0,"50"-16"38"15,-8 4 1-15,8 0 39 16,6 2 1-16,4-1-21 15,9 2 0-15,15 4-27 16,1 2 0-16,-2 1-10 16,2 0 0-16,10 1-7 15,9 1 0-15,9 1-4 16,9 1 0-16,8-2 4 16,1 2 0-16,1 1 2 15,-2 1 1-15,15 4 0 0,-4 1 0 16,7 0-2-16,-3-1 1 15,-2-1-1-15,2 2 1 16,8 1 1-16,0 1 0 16,-6-8 0-16,1 2 0 15,0-5 0-15,11 0 0 16,8 0 0-16,1 2 0 16,0-4-1-16,-6-3 1 15,-2-2-5-15,3-1 1 16,4-1-2-16,6-3 0 15,7 1-1-15,-4 3 0 16,-3-3 1-16,-3 1 0 16,-15-2-2-16,4 0 0 15,-2 3-1-15,5 2 1 16,0 4-1-16,0 1 1 16,-12 2-1-16,-2-2 0 15,1-1-1-15,1 1 0 0,3 4 0 16,-5 1 0-16,-15-8-2 15,-3 2 1-15,6-1-1 16,3 2 0-16,-3-1 0 16,-5 0 0-16,-1-4-1 15,1 3 0-15,6 2 0 16,-3-4 1-16,-12-3-1 16,0 4 0-16,5 1 0 15,0 1 1-15,-6-2-1 16,-2-1 0-16,6 3 0 0,-3-1 1 15,-10 3 4 1,3-3 0-16,7 1-1 0,-2-4 0 16,-2 5 3-16,-5-3 1 15,-4 1-1-15,8 3 0 16,-1-1 1-16,2 2 1 16,-1-5-2-16,1 3 1 15,3 4 0-15,-1-2 1 16,0-7-2-16,-5 2 1 15,8 5 2-15,-3 0 0 16,-7-4-1-16,0-1 1 16,9 3-2-16,-2-1 0 15,-7-2-1-15,0-1 0 16,5 3-1-16,-4 1 0 16,-2 2-1-16,0 2 1 15,14 1-3-15,1-8 1 16,-6-2-1-16,1-1 1 0,5 3-1 15,0 1 1-15,-5-3-2 16,0 0 0-16,-1 5-1 16,-1-1 1-16,2 0-1 15,0-3 1-15,-1 1 1 16,5 2 0-16,1 3 1 16,-2-5 1-16,-4-2 1 15,1-2 1-15,9 4-2 16,-3 0 0-16,-2-2-1 15,-3 0 1-15,2 3-2 0,2 1 0 16,-1-2 0-16,-6-1 0 16,1-2-1-16,5 4 0 15,-3-1 0-15,0 0 0 16,1-4-1-16,3 1 0 16,0 2-1-16,-4-2 0 15,-3-4-1-15,4 0 1 16,5 8-1-16,-2 1 0 15,-6 1-1-15,-1-3 1 16,9 1-1-16,-2 3 0 16,-7-1 0-16,2 2 0 15,5-5 0-15,3 1 0 16,3 1-1-16,-5 3 1 16,3-4-1-16,1 4 1 15,7 0-1-15,-3 4 0 16,-5-4 0-16,6 5 0 15,6 2-1-15,-5 0 1 0,3-2-1 16,0-2 1-16,0 3 0 16,0 2 0-16,6 4 0 15,-1 0 0-15,-1-5 1 16,1 2 0-16,1 1 0 16,6 1 0-16,8-1 0 15,-1 1 0-15,-5-1 0 16,-3 0 0-16,3 2 1 15,4-1 0-15,5-1-1 16,2 2 0-16,-2 0 0 16,-4 1 1-16,-3 0 2 0,2-4 1 15,0 3 3-15,0-3 0 16,-4 1-1-16,-4-1 0 16,-6-4 3-16,-7-5 1 15,-6 2 1-15,-9 1 0 16,-11 1-1-16,-7-4 0 15,-1-4 1-15,-7-4 1 16,-14-6-2-16,-10 0 0 16,-12 5 1-16,-13 1 0 15,-11-3-3-15,-12 1 0 16,-9 1-5-16,-7 2 1 16,-6 0-6-16,-6-1 1 15,-8-4-2-15,-12-2 1 16,23 14-2251-16</inkml:trace>
  <inkml:trace contextRef="#ctx0" brushRef="#br0" timeOffset="12965.59">4353 12015 1030 0,'41'-3'0'0,"68"-8"28"16,31-4 1-16,9-6 34 16,8 0 0-16,-1-1 8 15,6 3 1-15,6 7-24 16,6 3 1-16,8 2-12 0,7 7 0 16,5 4-8-16,14 1 0 15,0 0-5-15,7 5 0 16,13 6-4-16,1 5 1 15,0-6-2-15,2 3 0 16,4-6-3-16,8 2 0 16,6 1-3-16,-4-1 1 15,2-4-1-15,2-1 1 16,8 0 2-16,4 1 0 16,11 4 0-16,9 1 1 15,-3 3-1-15,3-6 1 16,-4 2-3-16,-2 1 1 15,-4-3-2-15,5 0 0 16,11-3-2-16,-3-4 0 16,14 4 1-16,-9-2 0 0,-6-5 1 15,-6-2 0 1,-4 0 3-16,2 1 0 0,13-1-4 16,-3 0 1-16,14 0 2 15,-7-1 0-15,-4-6-2 16,3 3 1-16,2 4-1 15,5 0 1-15,3 2 0 16,-10 0 1-16,-10-1-2 16,-2 3 0-16,-1-1-1 15,3 3 0-15,3-3-2 16,-2 2 1-16,4 0-1 16,0 1 0-16,-1-5-1 0,3-1 1 15,5-3 0-15,3-1 1 16,9 1-1-16,-5-1 0 15,2 1 0-15,1-4 0 16,2 4-1-16,2 1 1 16,2-2 0-16,-2 3 1 15,-4-3-1-15,-3 4 0 16,-2 2 3-16,-7 0 1 16,-3-2-2-16,-13 0 1 15,-7 1-2-15,-12-1 1 16,3 0 0-16,-7-1 1 15,-7-3-2-15,-14 4 1 16,-3 0 4-16,-8 5 0 16,-10 1 0-16,-9-1 1 15,-8 0 0-15,-10-3 0 16,-8 5-3-16,-15 0 1 16,-13-2 0-16,-13-2 0 0,-6 2-2 15,-13 1 0-15,-11 1-1 16,-5-7 0-16,-7 0-5 15,-2-4 1-15,-8 1 0 16,-9-3 1-16,-10 0 1 16,-8-1 0-16,-7 1-1 15,-8 1 1-15,-6 0-2 16,-10 2 0-16,-6-1-2 16,-6 2 1-16,-3 2-2 15,-9 0 1-15,9-3-1 0,-9 3 1 16,0 0-2-16,-7-5 1 15,-7 3-1-15,-11 0 0 16,-10 6-4-16,-6 3 1 16,-5 5-2-16,-8 0 0 15,54-12-2169-15</inkml:trace>
  <inkml:trace contextRef="#ctx0" brushRef="#br0" timeOffset="14164.35">3459 13315 1198 0,'37'-2'0'0,"62"-1"38"16,24-2 0-16,8-1 36 15,5 3 0-15,12 1-20 16,14 2 0-16,11 4-26 16,19-1 0-16,9 2-9 15,18-1 0-15,9-3-2 16,10-1 0-16,5-1-5 16,11-3 1-16,7 1 5 15,5 3 1-15,3 7 3 16,6-4 1-16,0 6 3 15,-9-6 1-15,-5 1 5 0,-8 1 0 16,-8 4 3-16,-11-6 1 16,-11-3-4-16,-8 0 0 15,-21 2-3-15,-23-4 0 16,-21-1 1-16,-23 3 0 16,-11 7 0-16,-24 6 0 15,-21-1-5-15,-11 6 1 16,-11 1-4-16,-3-23 1 15,-46 4-1742-15</inkml:trace>
</inkml:ink>
</file>

<file path=ppt/ink/ink4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6:35:50.944"/>
    </inkml:context>
    <inkml:brush xml:id="br0">
      <inkml:brushProperty name="width" value="0.05292" units="cm"/>
      <inkml:brushProperty name="height" value="0.05292" units="cm"/>
      <inkml:brushProperty name="color" value="#FF0000"/>
    </inkml:brush>
  </inkml:definitions>
  <inkml:trace contextRef="#ctx0" brushRef="#br0">3930 6896 1220 0,'18'2'0'0,"27"8"36"16,14 4 1-16,4 2 28 15,1 1 0-15,-3-1 0 16,5 1 1-16,13-5-15 16,2 9 0-16,2 0-30 15,4-1 1-15,1 5-11 0,7-1 0 16,14 0-2 0,8-3 0-16,-3-9 7 0,6-2 1 15,7 1 6-15,9-1 1 16,5-3 9-16,6-2 1 15,3-1 4-15,0-4 0 16,12 3-2-16,9-3 1 16,2 0-8-16,1 0 0 15,-3-3-2-15,-1-2 0 16,4 1-4-16,3 4 0 16,3 0-3-16,1 0 1 15,3 5 0-15,-2 2 1 16,3-3-3-16,0 1 1 15,4-3 0-15,-2-2 1 16,-2 0 0-16,-2 1 1 16,4 1-4-16,-1 1 0 15,-7 1 1-15,5 5 1 16,10 3-4-16,2 0 1 16,3-2-1-16,2 2 0 0,-2 4-2 15,1-4 0-15,-1 2-2 16,4 0 1-16,0 0-4 15,3-6 1-15,13 4-2 16,1 0 1-16,1-3-1 16,5 0 1-16,3 1-1 15,4 2 0-15,0 2-1 16,-2-2 0-16,5-3 0 16,6-1 0-16,-2-1 0 0,3-3 0 15,0 1 3-15,3-1 0 16,-1 4 1-16,2-3 1 15,7-8-1-15,-2 3 0 16,0 7 1-16,2-5 1 16,5-2 0-16,-1 0 1 15,-1 1-2-15,-3 1 1 16,2-2-2-16,-5 0 1 16,-4 3-2-16,-4 1 1 15,6 1 0-15,1 2 1 16,1 2 0-16,-3-8 1 15,5-2-2-15,-3 1 1 16,1-5-3-16,3 3 1 16,-4 4-2-16,2 3 1 15,-5-5-1-15,0 1 1 16,-2 6-2-16,4-3 0 16,0 4 0-16,-2 1 0 0,-7-2-2 15,1 2 1-15,1 1 0 16,-7 0 0-16,-6 1-1 15,-5-1 0-15,0 2-1 16,-4-3 0-16,-3 3-2 16,-1-3 1-16,4 3 1 15,2-3 0-15,1-4-1 16,2 3 1-16,-1 3 0 16,0-3 0-16,-3-4-1 0,1-2 1 15,4 1-1-15,-9-3 0 16,-7 0 0-16,-4-7 0 15,2 0 0-15,-1 0 0 16,-5-5 0-16,-4-3 0 16,-9-3-1-16,-9 1 1 15,-6-7-1-15,-15-2 1 16,-16 2-1-16,-14-9 0 16,-13-4 0-16,-15-1 1 15,-18 0 0-15,-13-2 0 16,-10-6 0-16,-18-1 0 15,-13 0-1-15,-15-1 1 16,-14 1-1-16,-14-3 1 16,-15-4 0-16,-13 2 0 15,-13 7-1-15,-10 2 0 16,-16 2-2-16,-13-3 1 16,-8 1-1-16,-11-7 0 0,-10-2-1 15,-9-2 1-15,-17 1-2 16,-9 2 1-16,-3 3-3 15,-12 3 1-15,-12 2-1 16,-2-2 0-16,-5 3-1 16,-9-3 1-16,-2 0-1 15,-5 4 0-15,-7-4 0 16,-6 7 1-16,-5 5-1 16,-1 0 0-16,-6-4-1 0,-9 3 1 15,-5 6-1 1,-1-1 0-16,-6-1-1 0,1 6 1 15,-6 3 0-15,-7 1 1 16,-11 1 0-16,-4 1 1 16,-4 1 1-16,-3-2 0 15,-12 5 1-15,4-2 1 16,1 8-1-16,2-4 0 16,1 3 1-16,-1-3 0 15,7 3-1-15,-1-3 1 16,-1 4-1-16,1-5 0 15,3-2 0-15,3 3 1 16,1 1 0-16,-10-1 1 16,3 0 0-16,-1 0 0 15,6 3 0-15,-4 1 0 16,-1 1 0-16,-1-2 0 16,-3-3 0-16,4 0 0 0,3 7 0 15,3-2 0-15,-1 5 0 16,0 0 0-16,-2 1 0 15,0-6 0-15,-4 3 0 16,-3 4 0-16,6 7 0 16,-5-3 1-16,10 4 0 15,-8-3 1-15,-1 2-1 16,-5 2 1-16,4-4-1 16,3 2 1-16,8 5 0 15,-1 0 0-15,3 2-1 16,-2-2 1-16,-1-5-1 0,4 2 0 15,1 0 0-15,4-1 1 16,4 1-1-16,4-1 1 16,-3-1-1-16,5 2 1 15,-5-2-1-15,3 2 1 16,2-4-1-16,0 2 0 16,3 1 0-16,4-2 1 15,-3 1-1-15,-1 1 1 16,2-3 0-16,6 2 0 15,12-5 0-15,-2-2 0 16,7-2 1-16,0-1 0 16,4 8-1-16,-6 4 1 15,1 6-2-15,-1 9 1 16,-5 18-1-16,0 8 0 16,2 16 0-16,7 26 0 15,2 27 0-15,17 16 1 16,16 9 0-16,29 6 0 0,36 9-2 15,45-6 1-15,45-15-1 16,41-20 0-16,32-21-2 16,28-12 1-16,30-14-2 15,37-14 1-15,32-14-3 16,35-12 0-16,30-14-2 16,19-5 0-16,20-6-7 15,3-8 0-15,-5-17-6 16,-3-12 0-16,-258 31-2251 0</inkml:trace>
  <inkml:trace contextRef="#ctx0" brushRef="#br0" timeOffset="17602.53">27065 2795 1377 0,'0'0'0'0,"0"0"72"0,-18 21 0 16,1-9 79-16,-8 9 1 15,-5 11-36-15,2 10 0 16,5 17-51-16,4 19 0 15,4 20-16-15,7 25 0 16,6 17-11-16,4 6 0 16,3 3-12-16,4-9 0 15,5-17-6-15,0-20 0 16,0-20-2-16,-2-22 0 16,-1-23-5-16,-4-21 0 15,-3-4-2-15,-3-26 0 16,3-25 0-16,-1-22 1 15,-8-27-3-15,0-13 1 0,0-20 2 16,3-11 0-16,4-6 1 16,5 1 1-16,7 9-2 15,3 15 0-15,3 22-1 16,-3 24 1-16,-4 24-2 16,-6 20 1-16,-4 10-4 15,4 26 0-15,11 31-3 16,1 20 1-16,1 13-3 0,-3 12 1 15,3 5-1-15,-2 1 0 16,-4 7-1-16,-2 0 0 16,-1-20-1-16,-3-12 1 15,-2-18-1-15,-5-13 1 16,3-19 0-16,-2-13 0 16,-2-8 0-16,-4-36 0 15,4-35 0-15,2-27 1 16,2-34-1-16,1-25 1 15,4-13 0-15,14-22 0 16,12-4 1-16,4 20 0 16,5 15 0-16,-2 28 1 15,0 22 0-15,-5 33 1 16,-3 24-1-16,-9 20 0 16,-11 15-2-16,-2 31 0 15,9 33-1-15,0 26 0 16,-3 22-1-16,-2 14 1 15,0 21-1-15,0 14 0 0,1 14 0 16,-1 19 0-16,-7 8 0 16,-9-13 1-16,-7-18-1 15,0-27 1-15,2-26-1 16,1-23 1-16,1-16-1 16,-1-18 1-16,2-18-1 15,2-24 0-15,0 0-2091 16</inkml:trace>
  <inkml:trace contextRef="#ctx0" brushRef="#br0" timeOffset="18561.9">28275 3736 1679 0,'0'0'0'15,"0"0"30"-15,0 0 0 16,0 0 33-16,0 0 0 16,-7-5 79-16,2-5 1 15,-2-4-42-15,1-10 0 16,3-2-17-16,3-14 1 15,3-10-16-15,3-13 0 16,1-11-18-16,3-13 0 0,6-15-16 16,2-14 1-16,-2-24-14 15,8-14 1-15,17-26-4 16,3-14 1-16,-3-5-7 16,-6 26 1-16,-3 24-3 15,-6 30 1-15,-5 27-2 16,-3 23 1-16,-7 24-4 15,-4 16 0-15,-6 11-2 16,3 32 1-16,5 35-2 16,1 25 0-16,3 30-1 15,1 21 1-15,3 22-2 16,5 17 0-16,2 20-2 16,3-3 1-16,-1-13-1 0,-5-10 0 15,-1-11 0-15,-6-14 1 16,0-22-1-16,-3-20 0 15,-4-9 0-15,-2-11 0 16,-3-12 0-16,-1-11 0 16,-1-24-1-16,2-12 1 15,-2-12-1-15,0-12 0 16,0 12-2272-16</inkml:trace>
  <inkml:trace contextRef="#ctx0" brushRef="#br0" timeOffset="18901.25">28443 3042 1579 0,'0'0'0'0,"-18"-3"45"15,2-2 0-15,4 1 56 16,1-1 0-16,2 2 26 15,2-1 1-15,7 4-59 16,-5-9 1-16,10-6-7 16,10-6 0-16,11-5 1 0,6-7 0 15,7-8-8-15,3-4 0 16,4-5-4 0,5-2 0-16,5 5-2 0,1 2 0 15,-4 3-14-15,-7 9 0 16,-11 9-15-16,2 9 0 15,2 1-13-15,-4-5 0 16,-35 19-2232-16</inkml:trace>
  <inkml:trace contextRef="#ctx0" brushRef="#br0" timeOffset="19599.43">29441 1656 1097 0,'0'0'0'16,"-7"-9"0"-16,7 9 0 0,-9-8-6 15,9 8 0-15,0 0 62 16,-9-7 0 0,9 7 106-16,-12 0 0 0,12 0-5 15,-12 15 0-15,1 22-27 16,4 18 0-16,7 27-31 15,5 25 0-15,8 26-21 16,3 14 1-16,-1 11-17 16,1 6 0-16,0 7-18 15,0-11 1-15,3-27-10 0,3-19 1 16,1-26-22-16,-1-18 0 16,-2-29-12-16,1-24 0 15,-21-17-2077-15</inkml:trace>
  <inkml:trace contextRef="#ctx0" brushRef="#br0" timeOffset="20098.93">29378 1718 1355 0,'0'-8'0'16,"1"-18"15"-16,6-7 1 0,6-3 4 15,3-1 1-15,5-4 7 16,5-4 1-16,6 3 29 16,10-3 1-16,13-5 1 15,10-4 1-15,13 1 0 16,5 6 1-16,3 2-9 15,8 14 1-15,8 17-11 16,-3 17 1-16,-9 23-12 16,-4 25 0-16,2 33-6 15,-5 25 0-15,-9 39-4 16,-17 21 0-16,-24 25-3 0,-22 5 1 16,-23 2-4-16,-31-6 0 15,-29-13-2-15,-13-14 0 16,-1-19 6-16,-20-13 0 15,-23-13 4-15,0-19 0 16,4-24 3-16,5-20 1 16,-5-23 7-16,19-17 0 15,25-18 0-15,18-24 0 16,18-27-7-16,26-13 1 16,28-4-16-16,14 0 1 15,-23 66-2013-15</inkml:trace>
  <inkml:trace contextRef="#ctx0" brushRef="#br0" timeOffset="20603.04">27249 5436 1691 0,'0'0'0'16,"-53"24"-9"-16,17-7 1 16,13-5-10-16,9-6 1 15,7-10 54-15,20-22 0 16,27-36 47-16,36-16 1 15,39-14 12-15,42-10 0 16,63-38-10-16,64-18 0 16,58-20-22-16,34-10 0 15,24-15-17-15,22-6 1 16,19 4-12-16,-18 20 1 0,-28 24-14 16,-58 21 0-16,-65 16-4 15,-272 124-1985-15</inkml:trace>
  <inkml:trace contextRef="#ctx0" brushRef="#br0" timeOffset="33332.4">4191 9042 1108 0,'0'0'0'0,"19"4"33"0,3 1 0 16,6-2 29-16,7 6 0 15,7-4-7-15,8 2 1 16,4 2-12-16,3-1 0 16,3 1-13-16,-2 3 0 15,6-3-8-15,4 3 0 16,17 3-7-16,5 3 0 16,5-3 1-16,4-3 0 15,14-3-1-15,2-4 1 16,1-1 3-16,6-3 1 15,8-2 11-15,3-3 1 16,-3 3 0-16,4 1 1 16,7 0 0-16,2 0 0 15,7-4-4-15,-2 4 1 16,-7 0 0-16,7 4 0 0,2 1-3 16,4-4 1-1,3 3-5-15,-7-1 0 0,-6 3-5 16,10 1 0-16,5-2-3 15,-2 3 0-15,-4 3-1 16,-7 1 0-16,-6-2-2 16,3 1 0-16,7-1 0 15,-2 2 1-15,-12 0-2 16,-1-1 1-16,5-3 0 16,4 1 0-16,5 3-3 15,1-3 0-15,-6-8 1 0,4 3 0 16,-1-1 1-16,11 1 0 15,7 4-1-15,-5-4 1 16,2-4-1-16,-1-2 0 16,-2 0-1-16,3 2 0 15,5 0-1-15,1 2 1 16,3 5 0-16,0-2 1 16,-3-3-1-16,-6-2 0 15,6-2 0-15,-4 1 0 16,1 2-1-16,12 3 1 15,5-1-1-15,-4 1 0 16,-2-1 1-16,-3-1 1 16,-2-4 0-16,0 0 1 15,6 4 1-15,-5 3 0 16,7-5-3-16,2 0 1 16,-4 2-2-16,3 0 1 0,1-4 0 15,1-3 1-15,3 0-1 16,4 1 0-16,0 1 0 15,8-1 0-15,-1 3 1 16,1 1 0-16,8 0 1 16,1 1 0-16,3 6-1 15,-1-3 1-15,5-8-4 16,8 1 0-16,-4-1-3 16,1 3 0-16,5-5 1 15,-1 3 0-15,2-1 1 16,2 1 1-16,6-2-1 0,1-2 1 15,2 2 0-15,5 0 0 16,-2-2 3-16,4 0 1 16,3 0 1-16,5 0 0 15,1-9 1-15,3 2 0 16,0 2 0-16,5 0 1 16,7-7-2-16,2 2 1 15,-1 0 1-15,-6-1 1 16,-7 3 2-16,-4-1 0 15,-8 4 0-15,-11 3 0 16,-14 4-1-16,-19 0 1 16,-8 3-3-16,-19 0 0 15,-10-4 0-15,-15 0 0 16,-12 3-2-16,-17-2 1 16,-12-4-2-16,-11 2 0 0,-8-2 0 15,-10 1 1-15,-11-3-2 16,-13 3 1-16,-14 3-2 15,-9-2 1-15,-15 1-3 16,-4 6 1-16,-3-3-5 16,-7 3 1-16,0 0-4 15,-9 0 0-15,-13 3-3 16,-15-3 0-16,37 0-2566 16</inkml:trace>
  <inkml:trace contextRef="#ctx0" brushRef="#br0" timeOffset="37916.62">4274 9958 1086 0,'0'0'0'15,"39"-7"24"-15,3 3 0 16,13 4 24-16,3 4 1 16,4-4-5-16,-2 1 1 15,-2 1-16-15,-3 2 1 16,6 1-5-16,8 3 1 16,12-1-8-16,0 6 0 15,-3-3-4-15,7 0 1 16,6 1 3-16,12-3 1 15,-3-1 1-15,8-2 0 16,8-3-1-16,2-4 1 16,4-3 8-16,2-3 0 0,11-5 2 15,5 3 0-15,-4 0-1 16,-1 1 0-16,12 0-4 16,3 2 0-16,3 2-3 15,-8 2 0-15,-4-4 0 16,2 3 0-16,10 3-2 15,2 1 0-15,11-5-2 16,-3 1 1-16,-5 1-3 16,-1-1 0-16,7-1-1 15,4 0 1-15,7 1-3 16,6 4 1-16,3 0-2 16,-8 0 0-16,-7 0-1 0,-3-3 0 15,5 6-1-15,0-1 0 16,6 1 1-16,8 1 0 15,4 1-1-15,1 2 1 16,13-5 0-16,0 1 1 16,-4 1-1-16,4-1 0 15,-4-1-1-15,4 0 1 16,5 3-3-16,4-3 1 16,0 1-1-16,5 0 0 15,-7 1 4-15,5-4 1 16,-2 0 0-16,4 0 1 15,-2 2 3-15,-1-2 0 16,3 0 2-16,3 1 1 16,4 1-1-16,-2 2 0 15,-3-4-1-15,0 3 1 16,-2 6-6-16,3-4 1 0,3 0-1 16,-1-1 1-16,2 2-2 15,-2 0 0-15,6 1-1 16,5 1 0-16,1-3 1 15,10 2 0-15,6-1 1 16,2-3 0-16,4-1-3 16,2 1 0-16,4 1-1 15,5-1 1-15,3 1 0 16,-4 1 1-16,0 2 1 16,2 0 0-16,11 0 3 0,5 1 0 15,11 1 2-15,-3 1 1 16,7 1-4-16,-3 1 0 15,2 0 0-15,0 0 0 16,5 4 0-16,1-4 1 16,-3 1-2-16,3 0 0 15,1-6 0-15,5 5 1 16,1 5 0-16,-1-7 0 16,-3 2-2-16,-5 1 1 15,-4-1 0-15,-2 3 1 16,4 3-2-16,-9-3 0 15,-14-3-1-15,-5-3 0 16,-6-2 3-16,-15-2 0 16,-13-3 4-16,-20-4 1 15,-16-5 2-15,-24-2 0 0,-20-1-1 16,-20-2 0 0,-18-4-3-16,-23-4 0 0,-19-5-1 15,-8 1 1-15,-10 0-3 16,-7 0 0-16,-7 1-5 15,-7-1 0-15,-6 7-8 16,1 6 0-16,3 10-2 16,-7-3 1-16,-30 4-2492 15</inkml:trace>
  <inkml:trace contextRef="#ctx0" brushRef="#br0" timeOffset="53918.91">2932 11134 1388 0,'0'0'0'0,"0"0"34"15,0 0 0-15,14 25 35 16,3 4 0-16,6 13-16 16,4-1 0-16,10 1-30 15,12 3 1-15,15-7-10 16,8-2 1-16,4-1-5 15,19-1 0-15,23-1-3 16,22-5 1-16,17-6-2 16,21-1 0-16,28-9-2 15,23-1 1-15,17-8 1 0,15-3 0 16,19-3 1-16,6-4 1 16,15 0 0-16,15-2 0 15,26 0 7-15,8-1 0 16,11-4 8-16,13-5 0 15,0-2 7-15,14-1 0 16,14-2 2-16,-5-4 0 16,2-7-5-16,0-10 1 15,-4-5-5-15,0-2 1 16,5-1-6-16,-1-4 1 16,3-2 0-16,-14 2 1 15,-14 6-4-15,-27 5 0 16,-20 2-2-16,-34 10 0 15,-27 3 4-15,-35 8 0 16,-30 4-1-16,-33 2 1 16,-38 0 4-16,-35 1 0 0,-28 7 3 15,-24 2 1-15,-27 2-3 16,-38-9 0-16,-41-13-2 16,-39-6 1-16,-31 0-3 15,-31-2 1-15,-46-6-4 16,-40-6 0-16,-41 4-1 15,-27-2 1-15,-29 0-3 16,-27 3 1-16,-16 1 0 16,-24-1 0-16,-20-11-2 15,-32-5 1-15,-30 5-2 16,-13 3 1-16,-15 5-2 0,-19 5 1 16,-11 7-2-16,-11 10 1 15,-22 8-1-15,-1 15 1 16,10 17-1-16,1 23 0 15,9 14-4-15,20 32 0 16,15 25-3-16,27 13 0 16,24 11-2-16,52 11 1 15,42 11-2-15,63 9 1 16,68 11-4-16,80-7 0 16,84-11-13-16,79-17 1 15,68-14-16-15,82-14 0 16,85-19-10-16,48-8 1 15,49-13-2-15,28 0 1 16,17 8 3-16,7 10 0 16,17 11-18-16,-3-4 1 15,-384-99-1744-15</inkml:trace>
  <inkml:trace contextRef="#ctx0" brushRef="#br0" timeOffset="68049.69">5533 12290 1254 0,'21'-6'0'16,"36"-14"35"-16,28 0 0 16,19-1 43-16,3 2 0 15,-3 2-19-15,4-1 1 16,10 1-25-16,-1 0 1 0,-5-1-12 16,7 5 0-16,11 6-10 15,2-2 0-15,8 4 3 16,-1 1 0-16,-3 1 1 15,12 3 1-15,11 5-3 16,-6 2 1-16,-6-7-1 16,-1 0 1-16,-1-7-1 15,1 2 0-15,16 5-2 16,1 0 0-16,-10 0 4 16,1 0 0-16,-1 0 0 15,1 3 0-15,-1 6 0 16,4-6 0-16,2-1 1 0,-11 2 1 15,-3-3 0-15,1 5 1 16,11-1 1-16,0 0 0 16,2 2-4-16,-1-2 1 15,-1-7-2-15,6 1 1 16,1-3-4-16,2 2 1 16,6 2-4-16,8-1 0 15,-3-3-1-15,-4 1 0 16,-2-1-1-16,-2 1 1 15,4-2-2-15,3-2 1 16,-3 0-1-16,3 3 1 16,-1 3-1-16,-4-1 1 15,-3-7-1-15,-6 4 1 16,6 2 2-16,-1 1 1 16,4 0-3-16,0 2 1 0,-3 4 0 15,-6-3 1-15,-8-4-1 16,-1 1 1-16,6-5 0 15,7 5 1-15,1 6-1 16,-3 1 0-16,-7-5-1 16,0 0 0-16,-9 0-1 15,6 4 1-15,1 6-2 16,-5 2 0-16,-2-2-1 16,0 1 1-16,-1-1 1 15,1 1 0-15,5-1 0 16,4 0 0-16,-3 1 0 0,-4-1 0 15,0-1-2-15,3 1 0 16,4-1 0-16,2-1 0 16,0-1 0-16,-4 2 0 15,-2-6 0-15,3 1 1 16,1-1 1-16,3 3 0 16,2 1 0-16,-1 3 0 15,-4-1 1-15,2-3 1 16,-1 1 1-16,5 0 0 15,6 0-1-15,2 0 0 16,5 0-2-16,-1-2 0 16,-4-3 1-16,-3 0 0 15,6 1 0-15,5-3 0 16,-1-5-1-16,7 3 1 16,2 2-1-16,3 0 0 15,17 0-2-15,-4-1 1 16,-1-6-1-16,7 1 0 0,4 6-1 15,11 0 0-15,4 0-2 16,-3 6 0-16,1 4-1 16,-4 4 0-16,2 0-1 15,0 3 1-15,7 0 0 16,2 1 0-16,5-5 0 16,2 1 1-16,-2 4 0 15,4-8 0-15,2 0 1 16,2-4 0-16,0 0 2 0,-1-4 0 15,2 2-2-15,1 3 0 16,-1 5 1-16,-1 0 1 16,-5 2-2-16,-11 0 1 15,-12-1 0-15,-20 1 0 16,-15 4 0-16,-20-5 0 16,-24-2 2-16,-21-1 0 15,-19 1 0-15,-20-3 0 16,-17-3-1-16,-20 1 0 15,-21-3-1-15,-10-1 0 16,-11-2-6-16,0 0 0 16,-25-5-5-16,1-4 1 15,24 9-2340-15</inkml:trace>
  <inkml:trace contextRef="#ctx0" brushRef="#br0" timeOffset="69931.58">4987 13088 1108 0,'0'0'0'15,"17"-5"27"-15,6 0 1 16,4-2 28-16,4 2 1 15,10 1-8-15,8 1 1 0,8-2-26 16,13-2 0 0,20-2-9-16,5-1 0 0,1-2-5 15,11-2 1-15,20 0-4 16,13 2 1-16,4 3-1 16,10-3 0-16,8 0 0 15,6 3 0-15,12 1 1 16,14 2 1-16,5 1 5 15,13 3 0-15,1 2 3 16,4 2 0-16,3 0 1 16,8-2 0-16,10 0 2 15,2-2 0-15,12 0-3 0,6-1 0 16,12 3-1-16,5-2 1 16,5-1-1-16,-5 1 0 15,1 4 4-15,-5 3 0 16,-4 0 1-16,-6 4 1 15,5 3 1-15,6-2 0 16,-1 4-2-16,4 0 0 16,9 0-4-16,-3 1 1 15,5 3-2-15,-2-4 1 16,3-2-1-16,4-2 0 16,9-3 0-16,0 0 0 15,1 2 2-15,1-4 0 16,1-5 0-16,4 0 0 15,7 1-5-15,4 1 1 16,-6 2-2-16,6 1 0 16,15 2-2-16,-5 5 1 0,-5 3-3 15,-2 3 0-15,-2 3 3 16,0 1 0-16,4 1 5 16,-12-1 0-16,-26-3 3 15,-4 0 0-15,1 2 9 16,-1 0 1-16,-6-1-6 15,-5-2 1-15,-8-8-5 16,-6-5 0-16,-5-3 1 16,-12-2 0-16,-13-3-2 0,-9-3 1 15,-10-2-2-15,-19 3 1 16,-20-1-1-16,-13-1 0 16,-17 1-1-16,-15 0 1 15,-19 3-1-15,-14-1 1 16,-10 3 3-16,-10-1 1 15,-10 2 1-15,-10 2 0 16,-8-1-11-16,-5 5 0 16,-5 1-7-16,-9-1 1 15,-23-6-2102-15</inkml:trace>
  <inkml:trace contextRef="#ctx0" brushRef="#br0" timeOffset="89615.34">9303 14919 1142 0,'0'0'0'16,"0"0"44"-16,0 0 0 16,14-19 42-16,-14 19 1 0,0-9-29 15,-5 3 0-15,-2-1-31 16,-2 1 1-16,2 0-9 16,-2-1 0-16,0 3-5 15,-3 1 1-15,3-1-5 16,-2 2 1-16,2 1-2 15,-3-3 1-15,-2-1-1 16,0-2 0-16,-4 0 4 16,-5 2 1-16,-3-2 11 15,-9-2 1-15,-2-1 3 16,-8 1 1-16,3 3-1 0,-4-3 1 16,2-3 6-16,0 0 1 15,2 1-5-15,1 3 0 16,-6-3-3-16,-5 1 0 15,-6-1-4-15,-9-1 0 16,-2-3-4-16,1-1 1 16,0 2-3-16,-9 0 1 15,-8 1-2-15,-8 1 0 16,-3-1-3-16,-2 1 1 16,-8-3-5-16,2-1 1 15,-9 2 1-15,0 2 1 16,-3 2-2-16,-6 3 1 15,5 2-2-15,-6 5 1 16,-13 5 0-16,-3 4 1 16,3 1-3-16,-9 4 0 15,-3 3-1-15,-11 4 0 0,-8 7-2 16,-1 3 1-16,6 2-1 16,9 5 0-16,4 1-1 15,0 0 0-15,0 0-1 16,5 6 0-16,13 6-1 15,-1 6 0-15,-2 5-1 16,2 4 1-16,6 5-2 16,10 3 0-16,10 7-1 15,4 4 1-15,6 7-1 16,7-2 0-16,-1-5-1 16,15-2 1-16,19-2-1 0,14 2 0 15,12-5 0-15,14-4 0 16,7-4-1-16,14 1 0 15,13 0-3-15,10 0 0 16,13-6-1-16,12-4 0 16,19-8-4-16,6-1 0 15,6-1-4-15,12-5 0 16,16-1-3-16,7-3 0 16,2-4 1-16,10-7 0 15,13-5-1-15,19-3 1 16,13-3 1-16,6-2 1 15,7-5 1-15,8-2 0 16,4-4 2-16,14-2 1 16,6-2 1-16,10 1 1 15,4 1 1-15,4-1 1 0,10-6 0 16,3 0 1-16,9 2 0 16,-3-2 0-16,8-6 0 15,9-1 0-15,11 2 1 16,7-2 1-16,16-6 1 15,-2-1 0-15,-2 2 0 16,0 1 1-16,14-3 0 16,2-1 0-16,0 5 0 15,9 1 0-15,2-1 0 16,-1 0 0-16,11 3 0 16,1-1 1-16,-3-6-1 0,4 4 1 15,2 5 0-15,7 4 1 16,-1 1 0-16,-1 2 0 15,-10 0 3-15,1 4 0 16,-5 3 1-16,-2 5 0 16,-5 3 2-16,0 1 0 15,-2-2-1-15,-2-1 1 16,0 3 2-16,-3-2 0 16,-5-5 0-16,-1 1 0 15,8 6 1-15,-4-6 1 16,-7-7-1-16,3 3 0 15,10 2-1-15,-5 1 1 16,-4-4-1-16,1-5 0 16,-10-2-2-16,8 1 0 15,3 1 1-15,-1-2 0 16,0-7 0-16,0 2 0 0,9 4 0 16,-3-4 0-16,-16-2-1 15,-11-1 1-15,-9-1-1 16,4 1 1-16,3-4-2 15,-1 0 0-15,-6 1-1 16,-3 0 0-16,-2-2 2 16,-4 1 1-16,1 5-2 15,-6-1 0-15,2-6 0 16,-2-3 1-16,-2-3 1 16,-6-2 0-16,-3-1-2 0,-8-1 1 15,-4-5 1-15,-8-3 0 16,-4-3 0-16,-18 1 0 15,-10-7-2-15,-13-4 0 16,-21-3 0-16,-16-4 1 16,-14-5-1-16,-21-3 0 15,-17-11-1-15,-18-1 0 16,-25-11-1-16,-20 2 0 16,-15-7-1-16,-18 2 1 15,-19 5-2-15,-15-2 1 16,-8 4-1-16,-18 6 0 15,-21 11-2-15,-17 2 0 16,-19 1-1-16,-11 6 1 16,-24 1-1-16,-24 6 0 15,-23-1-1-15,-24 4 1 16,-20 4-1-16,-14 3 1 16,-10 3-2-16,-11 6 1 0,-13 5-1 15,-12 1 0-15,-2 1 0 16,-6 1 0-16,-10 3-1 15,-5 1 1-15,0 0-2 16,-9 1 1-16,-5 2 0 16,-15 6 0-16,-5 1-1 15,-1 2 1-15,-6 0 0 16,-5 1 1-16,0 8 0 16,-14-3 1-16,-6-2 0 0,3 2 0 15,-1 8 0-15,-3-6 1 16,-2-6 0-16,0-4 0 15,-4 0 0-15,-3 0 0 16,-7 0 0-16,0 0 0 16,-7 0 0-16,-2 0 1 15,0 1 0-15,-4 2 1 16,-4 1 1-16,-1-6 1 16,-10-7 0-16,-2-1 1 15,-4-2 0-15,-5-3 1 16,-9-4 2-16,-17-2 1 15,-6 2 3-15,-8 3 1 16,-10 10-1-16,-32 0 0 16,-28 3 1-16,-15 7 1 15,-11 8 0-15,-33 19 0 16,-18 21-9-16,-19 26 1 16,-27 35-5-16,-7 35 1 15,-8 38-2-15,-36 11 1 0,718-190-2162 16</inkml:trace>
</inkml:ink>
</file>

<file path=ppt/ink/ink4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6:37:48.226"/>
    </inkml:context>
    <inkml:brush xml:id="br0">
      <inkml:brushProperty name="width" value="0.05292" units="cm"/>
      <inkml:brushProperty name="height" value="0.05292" units="cm"/>
      <inkml:brushProperty name="color" value="#FF0000"/>
    </inkml:brush>
  </inkml:definitions>
  <inkml:trace contextRef="#ctx0" brushRef="#br0">11358 6323 1276 0,'0'0'0'0,"0"0"30"0,26 0 1 15,-12-8 43-15,0-1 0 16,13-10-4-16,5-3 1 15,3-6-26-15,5 2 1 16,12 2-24-16,6 6 0 16,9 6-9-16,2 2 0 15,-2 0 3-15,5 3 0 16,14 3 6-16,4 2 0 16,2-4 1-16,5 0 1 15,0-2-2-15,5 4 0 16,11 4-4-16,5 0 0 15,4 0 3-15,0 0 1 16,0 2 7-16,1 0 1 16,8 3 10-16,-1 0 1 15,-8 2 1-15,3 2 0 0,7-1-7 16,2 4 1-16,-7-6-5 16,4-3 1-16,1 1-9 15,4-4 0-15,7 3 2 16,-2-1 0-16,2-4-3 15,2-1 0-15,4-4-2 16,0 5 0-16,-3-2 1 16,-1-1 0-16,3 5 0 15,2 0 1-15,10 5 3 0,-6 1 0 16,-1 1-3-16,-5-2 1 16,-5 5-5-1,4 0 1-15,4 6-4 0,1 0 1 16,-13 1-3-16,-1-5 0 15,0-3-2-15,6-2 1 16,15 5-3-16,5-2 0 16,-5-1-1-16,-8-2 1 15,-1-2 0-15,4 2 1 16,5 1-2-16,3 1 0 16,0 3-2-16,-5 0 1 15,-3 0 1-15,-1 1 0 16,4-1-2-16,2 0 1 15,0 7 1-15,-3 0 0 16,-2-7-3-16,-1-3 1 16,6-4 0-16,3 2 0 15,6 5 1-15,3-3 0 0,6-4 0 16,-3 3 1-16,-1 3-2 16,-4-3 1-16,1 1-1 15,1 0 1-15,9 6 0 16,1-1 0-16,5-3-2 15,-1-1 1-15,-9 0 1 16,6 1 0-16,3-1 0 16,2-5 1-16,9-5-2 15,-2 0 1-15,3 4 1 16,3-4 0-16,1 0 1 16,5-4 1-16,4-1-1 0,-4 2 1 15,3-1-1-15,-3 4 1 16,4 4-3-16,-2-1 1 15,-9 2-2-15,-1 0 1 16,-2 6-1-16,-4 1 0 16,-2-3 0-16,-6-1 1 15,-4-4-1-15,-2 4 1 16,-3 4-2-16,-10 1 1 16,-4-5 0-16,-6-4 0 15,-5-3 1-15,-4 3 1 16,-3 3-2-16,-12 0 1 15,-8 0 0-15,-6-7 0 16,-10 0-2-16,-4 0 1 16,-12 0 1-16,-8-4 0 15,-9 8 0-15,-8-4 1 16,-13 0-1-16,-16-4 1 16,-18 4 0-16,-8-2 0 0,-4-1-2 15,-7 3 1-15,5-7-3 16,-12 2 1-16,-13-4-5 15,-10-3 1-15,-8 3-1 16,-3-6 0-16,41 15-2580 16</inkml:trace>
  <inkml:trace contextRef="#ctx0" brushRef="#br0" timeOffset="2749.75">3353 7293 1097 0,'0'0'0'16,"7"-18"38"-16,2 3 0 15,-4 3 28-15,4 3 1 16,5-1-2-16,4-1 1 16,5 1-28-16,3 5 1 15,6 1-11-15,9 4 1 16,1 4-6-16,7-4 1 16,10 0-6-16,-1 0 1 15,5-7-6-15,6 5 0 0,16 2-3 16,-1 0 0-16,3 0-3 15,-1-5 1-15,8-2-3 16,3-5 1-16,9-2-2 16,-1 2 1-16,3 0 3 15,5 1 1-15,3 6 1 16,-1 0 1-16,1 1 1 16,3-1 1-16,2-2 3 15,1 2 0-15,0 2 2 16,1-3 0-16,2 3 4 15,6-6 1-15,8 2-2 0,6 2 1 16,-4-5-2-16,-5-1 0 16,3 5-4-16,1 0 1 15,-1 3-3-15,-3-2 0 16,-6 5 0-16,3 1 0 16,6 3-2-16,-3-1 1 15,-6 3 0-15,1 0 1 16,1-4-4-16,2 2 1 15,-2 3-2-15,-6 1 1 16,-5-3 0-16,-3 4 1 16,4 1 0-16,-4 4 1 15,-5-5-3-15,4 1 1 16,6 4-1-16,-1-2 1 16,-11-3-3-16,2 0 1 15,7 3-1-15,0 0 0 16,-11-5-1-16,8 3 0 0,6 2-1 15,2-1 0-15,-8-3 0 16,1 1 0-16,12 1-1 16,-6 1 1-16,-4-3 2 15,-2 1 0-15,4 3 0 16,-1 0 1-16,-8-3 0 16,5 3 0-16,-1 0 2 15,1 0 0-15,-5-1 3 16,2-1 0-16,1-1 1 15,0-1 0-15,1 4 1 16,-2-5 0-16,3-1-2 16,7-5 1-16,2-1 0 0,-2-1 0 15,-7-3 0-15,4 1 1 16,9 1-1-16,-4-2 1 16,-6 1 0-16,1-1 1 15,10-1-1-15,-1 0 1 16,-6-4-4-16,2 6 0 15,4-6-1-15,1 6 0 16,2-4-1-16,-4 2 0 16,-1 0-1-16,2-2 0 15,3 1 0-15,-4 0 0 16,-8 0-2-16,5 3 0 16,4-4 0-16,-3 2 0 15,1 0-1-15,-5 5 0 16,1-4-1-16,5-1 0 0,-1 1-1 15,0-1 0-15,-11-2 0 16,4 4 1-16,-1 6-1 16,-2-3 0-16,-3 0 0 15,-3-5 0-15,10 5 1 16,-3 2 0-16,-7-4-1 16,0 0 0-16,9 4 0 15,-4 0 0-15,-3-4-1 16,-2 0 0-16,1 4-1 15,4-2 1-15,-5-7-2 0,2 0 1 16,7 6-1 0,-1-3 1-16,-2-1 0 0,0 1 0 15,3-1-1-15,0 2 0 16,-2-1 0-16,0 3 1 16,1-1-1-16,1 2 1 15,-5 2 0-15,-1-1 0 16,2 3-1-16,2-4 0 15,-2 2 0-15,2-1 1 16,2-2-1-16,3-1 1 16,4 4-1-16,-2-2 1 15,-9-2-1-15,4-2 0 16,7 8-1-16,-2-2 1 16,-7-2-1-16,0 0 1 15,1 3-1-15,3 4 0 16,-6-5 0-16,-2 1 0 0,4 6 0 15,2-2 0-15,1-2 0 16,1 2 1-16,3 1-1 16,0 1 1-16,5-5-1 15,-1-3 1-15,-4 1 0 16,0 0 0-16,10 3 0 16,1 2 0-16,-8-7 0 15,3 0 0-15,10 0 0 16,1 3 0-16,-1-3-1 15,-4 0 1-15,3-8 0 16,2 1 0-16,10 2 0 16,-1 1 0-16,6-3 0 0,1-1 1 15,4-5 0-15,8 1 1 16,4 2 0-16,6 0 0 16,3-1 0-16,0 3 0 15,-2 1 0-15,1-2 0 16,-4 4-1-16,0 1 1 15,5-3-1-15,0 2 0 16,-1-3 0-16,-3 4 0 16,-4 1 0-16,-3 1 1 15,-6 2 0-15,-9-4 0 16,-11-4 1-16,-7-1 1 16,-5 2 0-16,-9 0 1 15,-11-3 0-15,-8-2 1 16,-6 3-1-16,-5-3 1 0,-9 2 1 15,-10-1 1 1,-4 3 1-16,-7 1 0 0,-7 7 0 16,-11-6 0-16,-10 0 1 15,-11 0 1-15,-8 6-1 16,-6 0 0-16,-4 0-3 16,-3 0 1-16,-7 0-3 15,0 0 0-15,0 0-3 16,0 0 1-16,0 0-4 15,-14 0 0-15,-16-7-9 0,-7-3 1 16,37 10-2350-16</inkml:trace>
  <inkml:trace contextRef="#ctx0" brushRef="#br0" timeOffset="5616.27">3256 8291 750 0,'0'0'0'0,"18"-9"18"0,1 3 1 16,9-1 20-16,8 0 0 15,8-4 4-15,2-1 1 16,12 2 7-16,5-2 0 16,4-4-18-16,-3 1 0 15,-4 2-13-15,-2 1 0 16,6 4 12-16,3 2 1 16,5 6 2-16,0 0 0 15,-5 4-3-15,-1 1 0 16,1 2 0-16,5 2 1 15,13-1-1-15,-4-2 0 16,0-3-1-16,-4 0 1 16,10-3-3-16,6 0 0 15,3 0-4-15,-5 0 0 0,3 0-3 16,5 0 0-16,10 0 0 16,-1-3 0-16,-13-2 0 15,4 1 0-15,13 1 3 16,1-2 1-16,-9-4-1 15,0 0 0-15,15 6-5 16,-3-6 0-16,-8-1-1 16,5 5 0-16,10 8-4 15,-1-3 1-15,-6 0-5 16,-1 0 1-16,10 9-3 0,-7-4 0 16,-5 2-1-16,4-5 0 15,6 5-2-15,-3 5 1 16,-2-4-1-16,-1 1 1 15,-3 3-1-15,3 0 1 16,-8 0-2-16,4-3 1 16,3 3 1-16,-3-3 0 15,-12 3 0-15,6 0 1 16,6 2-1-16,-5 1 1 16,-4-6 1-16,-4 0 1 15,12 1-1-15,-3-1 1 16,-14-4 0-16,4 0 1 15,5 6-1-15,0-3 1 16,-10 4-1-16,-3-3 0 16,8 0-1-16,2-2 1 15,-3 1-3-15,1-3 1 0,-7 2 1 16,7 2 0-16,8 0-1 16,1-2 1-16,-8-2-1 15,4-5 1-15,8 3-1 16,-3 2 1-16,-5-5-2 15,4 4 0-15,6-1 3 16,3 2 0-16,-10-8 0 16,3 3 0-16,6 3 1 15,-1 1 0-15,-4-2 1 16,-4 1 1-16,12 1-1 0,-5-1 0 16,-8-3-1-16,3 2 0 15,4 5-1-15,4 1 0 16,-6-4-1-16,2 1 1 15,12-2-1-15,-7 3 1 16,-1-3-3-16,-3-1 1 16,10 0-1-16,-1 3 1 15,4-2-1-15,0-1 0 16,-2 0 0-16,2-1 1 16,11 3-1-16,-2-1 1 15,-9-3-2-15,0 0 1 16,9 4-2-16,-2-2 1 15,-7-2-1-15,0 3 1 16,3-1-2-16,6 1 1 16,12 1 0-16,-7-1 0 15,-1-6 0-15,-1-1 1 16,2 4-1-16,2 4 1 0,2-4-1 16,-2 3 0-16,-4-3 1 15,4 2 1-15,10 0-1 16,1 3 0-16,-8-4 0 15,0 1 0-15,1-2 0 16,3 2 1-16,10 1-2 16,-1 1 1-16,0-1 0 15,0-1 0-15,3-5 0 16,4 1 0-16,1 2-1 16,4 0 0-16,7 0 0 0,1 0 1 15,-3 0-1-15,-1 0 0 16,-1-5 0-16,3 1 0 15,3 1-1-15,3 3 1 16,6 0-1-16,1 0 0 16,6 0 0-16,2-4 0 15,-1 1-1-15,-3 1 1 16,2-1-1-16,0-3 0 16,1 3 0-16,4 0 1 15,-1-3-1-15,3-2 1 16,5-4 1-16,2 1 0 15,10 3-1-15,-1 2 1 16,3-2 0-16,2 1 0 16,-3-2 0-16,1 0 1 15,0 1 0-15,6-1 0 0,1 1 1 16,4 1 1 0,1-2 0-16,8-1 0 0,-4-1 0 15,-7 3 0-15,-1 4-1 16,-6-3 0-16,-8 2 0 15,0-4 0-15,-3-1 0 16,-1 3 0-16,-6 0-1 16,-5 0 0-16,-7 0 1 15,-16 0 0-15,-6-1 0 16,-12-3 1-16,-12 3 1 0,-7-1 1 16,-7 0 1-1,-8 4 0-15,-8 2-1 0,-9-3 1 16,-8 3-1-16,-6-4 0 15,-12 4 3-15,-7 1 0 16,-2-3 1-16,-7 1 0 16,-11 1-1-16,-6-1 0 15,-6 1-1-15,-11 1 0 16,-13-1-1-16,-8 1 0 16,-1-2-6-16,-11 4 0 15,7-3-5-15,-14-2 1 16,-9-9-3-16,-11-3 0 15,-10 3-18-15,-7-7 0 16,44 21-2422-16</inkml:trace>
  <inkml:trace contextRef="#ctx0" brushRef="#br0" timeOffset="28132.55">4043 9200 1108 0,'17'5'0'0,"38"7"27"15,17 7 1-15,10 5 36 16,11 2 1-16,13 0-1 15,5-5 0-15,4-7 3 16,10-7 0-16,20-6-28 16,17-2 0-16,20-5 7 15,15 0 0-15,11-3 4 16,13 4 0-16,-4 1-5 16,-4 8 1-16,-10 1-9 0,-21 5 0 15,-13 2-8-15,-16 2 1 16,-8 2-6-16,-7 1 0 15,-4 7-6-15,-13 6 1 16,-15 3-6-16,-12-7 1 16,-94-26-1634-16</inkml:trace>
  <inkml:trace contextRef="#ctx0" brushRef="#br0" timeOffset="33416.37">24597 10293 974 0,'0'0'0'16,"27"-8"26"-16,-4-1 0 16,-2 6 40-16,5-3 0 15,10 3 2-15,3-7 0 16,5-1-30-16,3-1 1 16,10 0-11-16,8-4 1 15,16 3-10-15,11 0 0 16,19 5-2-16,11 4 0 15,21 1 1-15,10 1 0 16,23 2-3-16,25 5 1 16,16 2 3-16,18 2 1 0,12 0 1 15,14-1 1-15,9 6 0 16,2 2 1-16,-3-4 10 16,10 0 1-16,0 3 16 15,-8 3 0-15,-10-3-3 16,-14 4 0-16,-15 2 1 15,-17 3 1-15,-11 1-10 16,-20-1 0-16,-15 2-12 16,-23 1 1-16,-22-1-8 15,-23 6 1-15,-27 0-7 16,-29-18 0-16,-45-14-1705 16</inkml:trace>
  <inkml:trace contextRef="#ctx0" brushRef="#br0" timeOffset="34316.58">3320 11437 1063 0,'0'0'0'0,"37"-12"30"16,9 2 1-1,17 1 43-15,16 4 1 0,11 3-2 16,6-3 0-16,2 2-5 15,12-4 0 1,6 1-12-16,20 3 1 0,9 1-8 16,17 4 0-16,11 1-13 15,10 1 0-15,2-1-6 16,8-1 1-16,4-2-6 16,10-2 0-16,6-3 1 0,8-3 0 15,10-6 2-15,-2-2 0 16,-7-1 1-16,-10-1 1 15,-13 3-2-15,-8-1 0 16,-15 2-4-16,-24-1 0 16,-22 3 0-16,-15 3 0 15,-7 7-11-15,-15 4 0 16,-14 2 0-16,-13 4 0 16,-21-1-5-16,-16-12 0 15,-29 5-1760-15</inkml:trace>
</inkml:ink>
</file>

<file path=ppt/ink/ink4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6:39:01.214"/>
    </inkml:context>
    <inkml:brush xml:id="br0">
      <inkml:brushProperty name="width" value="0.05292" units="cm"/>
      <inkml:brushProperty name="height" value="0.05292" units="cm"/>
      <inkml:brushProperty name="color" value="#FF0000"/>
    </inkml:brush>
  </inkml:definitions>
  <inkml:trace contextRef="#ctx0" brushRef="#br0">21685 8099 1399 0,'0'0'0'0,"-40"-22"54"16,-4-3 1-16,-13-4 36 16,-10-4 0-16,-2-10-13 15,-12-4 0-15,-12-1-38 0,-13 1 1 16,-14 0-20-16,-12 7 1 16,-17 2-4-16,-25 7 1 15,-20 5-4-15,-16 5 0 16,-12 9-2-16,-8-5 0 15,-17 1-2-15,-15-1 0 16,-10 1-2-16,-16 3 0 16,-17-1-2-16,-14 0 0 15,-7 5 0-15,-8-1 0 16,-17 3-1-16,-1 4 1 16,-10 3-2-16,-7 0 1 15,-15 5-1-15,-4 0 0 16,-2-2-1-16,2 1 0 15,0-1 0-15,-6 1 1 16,-6-3-1-16,-14 3 1 16,1 5 0-16,-5 3 1 0,5 2 0 15,2 5 0-15,-4 5-2 16,4 2 0-16,4 3-1 16,5 2 1-16,-4-1-2 15,6-1 1-15,5 4-1 16,7 12 1-16,8 9-1 15,10 5 0-15,22 13 0 16,10-1 0-16,-1 0-1 16,25 4 1-16,32 6 0 15,16 5 0-15,24 1 0 0,14 3 0 16,20-2 0-16,28 2 1 16,30 0-1-16,29-3 1 15,25-11 0-15,29-10 0 16,27-9-1-16,26 0 1 15,23 7-1-15,28 2 1 16,23-2-1-16,24-9 0 16,15-5-2-16,23-1 1 15,28-4-2-15,26 5 1 16,30 0-2-16,20-2 1 16,23-6-4-16,14-4 0 15,21-5-2-15,24-5 0 16,35-8-1-16,9-6 1 15,26-3 0-15,10-8 1 16,19-3 2-16,8 5 0 16,24-1 2-16,2 4 0 15,2-2 2-15,14 1 0 0,22 1 0 16,8-4 0-16,2-4 1 16,6 5 0-16,6-2 3 15,18-3 0-15,7 0 3 16,6 5 0-16,13 4-1 15,4-2 1-15,1-5 0 16,22 0 0-16,6 4 0 16,-3 5 0-16,-1-3 0 15,4 8 0-15,13 3 0 16,5 5 1-16,8 6 1 0,-12 3 0 16,-13 3 0-16,-11 0 0 15,-9-1 0-15,-11-7 0 16,-11-11 1-16,-8-5 1 15,-5-3 0-15,-20-2 1 16,-6-2-1-16,-10-2 0 16,-12-4 1-16,-28-5 1 15,-33-4-3-15,-20-7 0 16,-30-8 0-16,-26-7 1 16,-32-19-1-16,-36-1 0 15,-24-3 0-15,-42-2 0 16,-37-5 1-16,-40-8 0 15,-34-9-1-15,-39-8 1 16,-40-3-4-16,-30-8 0 16,-38-10-3-16,-39-4 1 15,-44-6-2-15,-42-1 1 0,-43-6-2 16,-43 2 0-16,-40 7-2 16,-50-8 1-16,-43-11-1 15,-42 2 0-15,-46-1-1 16,-44-1 1-16,-45-1-1 15,-27-5 0-15,-41 1-1 16,-29 5 0-16,-15 14 0 16,-25 17 0-16,-40 19 0 15,-34 21 1-15,-35 21 0 16,-51 41 0-16,-38 49 0 16,-61 45 1-16,-48 36 0 0,-70 76 0 15,-44 77 0-15,-70 82 0 16,-43 75 0-16,-25 32 1 15,1270-470-1954-15</inkml:trace>
  <inkml:trace contextRef="#ctx0" brushRef="#br0" timeOffset="35345.28">3572 11181 851 0,'0'0'0'16,"33"-17"10"-16,-1 8 1 16,3 1 17-16,2 4 1 0,-1-3-1 15,-1 2 1 1,2 0-11-16,-2 1 0 0,11 1 0 16,7-1 0-16,7-1-1 15,7-3 0-15,2 1-6 16,3 3 1-1,1 4 0-15,11 2 0 0,8 0-2 16,1 5 1-16,-10 1-1 16,6 4 0-16,11 2-1 15,-1 5 1-15,0-5-3 16,-2 5 1-16,7 2-1 16,2-4 1-16,-1 4-2 0,3 0 0 15,0 3 1-15,1-3 1 16,7-1 6-16,-1 1 0 15,5 0 18-15,3 3 1 16,3-3 5-16,4 0 1 16,11-4-1-16,-1-7 0 15,-5-1-5-15,5 0 0 16,1 3-6-16,7-4 0 16,-2-2-2-16,1 1 1 15,-11-2 0-15,1 2 1 16,11 1-1-16,2-1 0 15,11 2-3-15,-2-2 0 16,-11-2-2-16,5 0 0 16,6-3-4-16,9 1 0 15,3-1-3-15,2-2 0 16,-2-3-2-16,-6-1 1 0,3-3 1 16,3 2 1-16,2-4-2 15,7 1 1-15,0 4-1 16,-4-3 1-16,4 2-2 15,-2-2 1-15,-3-3-2 16,1 0 1-16,-3-3-2 16,4 3 1-16,6 5 0 15,2 0 1-15,0-4-1 16,2 0 0-16,0 1-1 0,4-1 0 16,-2 0-1-1,1-3 1-15,-5 2 1 0,2 1 0 16,6 1 1-16,-5 2 0 15,8-2 1-15,2 3 0 16,1-1 1-16,0 5 0 16,1-3-1-16,1 8 0 15,3-1 2-15,3 1 1 16,1-6-2-16,-5 0 0 16,-4 2 0-16,-2 2 0 15,3 0-1-15,4-1 0 16,3 3-2-16,-1-4 1 15,2 0-2-15,6-4 1 16,3 1-1-16,3-1 0 16,6 3-1-16,5-5 1 15,4 3-3-15,8 0 1 16,4-1-1-16,7 2 1 16,-5 2-2-16,1-1 0 0,1-1 0 15,3-2 0-15,-2 8-1 16,0-2 1-16,0 1-2 15,6 1 1-15,-1-1 1 16,10 2 0-16,-4 4 1 16,1 1 1-16,4 1 1 15,4 4 1-15,-2 1 1 16,1 1 0-16,1-5 0 16,0-1 0-16,-8 1-1 15,8 0 1-15,7-2-3 0,5-1 1 16,0-1-1-1,-2 1 0-15,-11-4 0 0,-6-3 0 16,-11-2-2-16,-14 2 1 16,-21 5-1-16,-15-2 1 15,-20-5-2-15,-22 3 1 16,-12 1-3-16,-16 6 1 16,-19 6-4-16,-18 1 1 15,-13 2-1-15,-13-10 0 16,-71-9-2093-16</inkml:trace>
  <inkml:trace contextRef="#ctx0" brushRef="#br0" timeOffset="37112.93">3852 12386 1142 0,'20'-4'0'15,"34"-4"29"-15,22-1 0 16,20 0 34-16,6 4 1 0,11 0-22 15,5 0 1 1,-2-4-22-16,8 0 0 0,6-3-4 16,3 4 0-16,-3-3-2 15,9 1 1-15,15 1-3 16,5 2 1-16,8 5 1 16,3 2 1-16,-1 6-4 15,0-3 0-15,8-3 4 16,3 0 1-16,5-2 4 15,5-3 1-15,4 0 0 0,6 2 1 16,2-4-2-16,-4 0 1 16,7-4 0-16,-3 3 0 15,3 2-2-15,5 3 0 16,3-4-3-16,4 2 0 16,-3 0-3-16,-4 1 1 15,0 4-1-15,-4 0 0 16,2 0 2-16,4 0 1 15,-4 0 3-15,5-3 1 16,3-1 1-16,4 3 1 16,-1 1 0-16,5 1 1 15,-2 1 0-15,-1 0 0 16,1-4-3-16,2 0 1 16,-6 1-5-16,7 1 1 15,-9 0-1-15,7 0 0 16,-1 0-3-16,6 0 0 0,3 0 2 15,0 0 1-15,3 0 1 16,6 0 1-16,7 0-3 16,-7 1 0-16,0 1-2 15,0 0 0-15,7 1-2 16,-4-3 1-16,-1 5-4 16,3 1 1-16,2-3-2 15,2 4 1-15,-6-4-2 16,0 4 0-16,1 0-2 15,3 2 1-15,-4 0-2 0,1 1 1 16,-3 2 0-16,3 2 0 16,-1 3 0-16,4-1 0 15,7-6 2-15,-2 1 0 16,-1-1 0-16,-1 0 1 16,6 6-2-16,2-6 1 15,6-3-1-15,2-2 1 16,1-3-2-16,1 0 1 15,5 1-2-15,6 1 1 16,10-1 0-16,6 2 0 16,8 2 1-16,4-1 1 15,-2-6 0-15,4 3 0 16,0 2 2-16,5 0 0 16,0-3 0-16,1 3 0 15,1-1 0-15,-2 4 0 16,12 3 4-16,-8-1 1 15,-15-3 3-15,-12 7 0 16,-8 2 0-16,-7 6 1 0,-9 1-1 16,-22-1 1-16,-19 2-3 15,-18 1 0-15,-12-1 0 16,-22 2 0-16,-15-2-4 16,-21-3 1-16,-22-1-6 15,-15 3 0-15,-17-1-5 16,-11 3 0-16,-12 1-5 15,-11-14 0-15,-50-12-2190 16</inkml:trace>
  <inkml:trace contextRef="#ctx0" brushRef="#br0" timeOffset="59045.69">22417 15655 1668 0,'0'0'0'16,"0"0"79"-16,-9-19 0 15,-12 5 28-15,-7-2 1 16,-5 6-43-16,-6-4 0 16,-2-2-34-16,-1-3 1 15,-4-5-16-15,-9 0 0 0,-3 0-5 16,-4 3 0 0,2 5-3-16,-8 6 0 0,-5 3-3 15,-3 2 0-15,-8 1-1 16,-3 3 0-16,1-1-1 15,-4-2 0-15,-11-1-1 16,-3 0 1-16,2 0-1 16,-9-4 0-16,-2-5 2 15,-5-1 1-15,-6 1 1 16,-3 4 1-16,-5-8 9 16,-6 4 0-16,-4 4 6 0,-10 0 0 15,-3 1 0-15,-13 0 0 16,-5 2-1-16,0 0 0 15,1 1-4-15,-5-1 0 16,3-2-3-16,-1-1 1 16,-7-1-5-16,4-1 1 15,-4-7 2-15,-3 0 0 16,0 2 0-16,-13-1 1 16,3 1-2-16,1 2 1 15,-9-1 2-15,3 4 1 16,-6 0 0-16,-2-2 0 15,-7-3 0-15,-2-1 0 16,7 3-4-16,-2-1 1 16,-1 4-2-16,-2-4 0 15,-6 3-1-15,-1-1 0 16,0 0-2-16,-2 0 0 0,-2 0-2 16,-4 2 1-16,3 2-2 15,-13-4 0-15,5 2 0 16,1-2 0-16,8 0 0 15,0 2 1-15,1 0 0 16,2 1 0-16,8 1-1 16,-2 1 0-16,-12 3-1 15,1-5 1-15,8-3 0 16,-1 6 0-16,8 1-1 16,-2 3 0-16,1 1 0 15,-3-1 1-15,-3 1-1 0,3-1 0 16,3 1-2-1,5-2 1-15,-1-2-1 0,1 3 0 16,7 4-1-16,-7 2 0 16,3-4 0-16,-2 1 0 15,5 2 0-15,4 3 0 16,1-1 0-16,8 1 0 16,5 1 0-16,-1 0 0 15,6 4 0-15,4-4 0 16,1 2-1-16,-3 0 1 15,-5 0-1-15,-2 0 1 16,-1 0-1-16,14 1 1 16,9 8-1-16,4 3 0 15,3 0 0-15,-3 2 0 16,-4 5 0-16,1 1 0 16,3 6 0-16,11 2 0 0,12 5 0 15,1 1 0-15,-14-1 0 16,10 5 0-16,16 2 0 15,3 3 0-15,0 5 0 16,3 4 0-16,19 0 0 16,2 1 0-16,1-1 0 15,5 0 0-15,18 3-1 16,10-1 1-16,11-2-2 16,7 0 1-16,12 1-2 15,9-1 1-15,4-7-2 16,6-4 1-16,17-3 0 0,6-1 0 15,8-3-2 1,5-1 0-16,7-2-1 0,4-3 1 16,6 5-1-16,10-2 0 15,11-7 0-15,12-4 1 16,4 1-1-16,4-2 1 16,-3-3 0-16,3-3 0 15,18 5 0-15,0-3 0 16,-1-1 0-16,3-2 1 15,15 2-1-15,-1 1 0 16,1-1 1-16,3-4 1 16,11-1 1-16,6-2 0 15,-6 0 0-15,1 1 1 16,10 1 0-16,13-6 0 16,8-5 0-16,-3-1 1 15,6-1-1-15,-2-1 1 0,-1-4 0 16,2 0 0-16,12 2 0 15,10 2 0-15,-1 2 0 16,4-3 0-16,-1-4 0 16,-1 1 0-16,6 4 0 15,1 1 0-15,0 1 0 16,0 1 0-16,0 0 0 16,1 0 0-16,5 2 0 15,1 2 0-15,7 1 0 0,4-1 0 16,1-2 0-16,4 0 0 15,4 3 0-15,-1-1 0 16,2-2 0-16,4 1 0 16,0 5 0-16,5-3 1 15,0-1-1-15,2-1 1 16,7 3 0-16,0-1 0 16,-2 0 0-16,2 3 1 15,7-1-1-15,1-2 1 16,6-1-1-16,-2-2 1 15,10 0-1-15,0 1 1 16,6-3 0-16,-3-3 0 16,-4 2 0-16,-3 1 0 15,-1 2-1-15,1-2 1 16,4-2 0-16,-6 1 0 16,2-1 1-16,-1 2 0 15,-1 2-1-15,2 0 1 16,-3 0 0-16,1 2 1 0,-2 0-1 15,0-1 0-15,-2 1 0 16,1-2 1-16,-3 0-1 16,-5-2 1-16,-5-5-1 15,2 2 0-15,-1 5-1 16,-4-6 1-16,-3-2-1 16,1 1 0-16,-6 3 0 15,-3-1 0-15,-4-6-1 0,-6 3 1 16,0-3-1-1,-2 2 1-15,-6 2-1 0,-5-3 1 16,-9-6-1-16,-11 1 0 16,-6-1 0-16,-10-1 0 15,-15-3 0-15,-6 0 0 16,-15-3 1-16,-13-3 0 16,-8-5 1-16,-12-1 0 15,-4 3 3-15,-8-6 0 16,-17-8 2-16,-9-6 1 15,-11-3-2-15,-10 0 1 16,-12 2 0-16,-8-2 0 16,-5-2-1-16,-9-1 1 15,-10 1-2-15,-11-1 1 16,-7-2-1-16,-10-2 1 16,-10-5 1-16,-6-1 0 15,-11 7 1-15,-7-3 1 0,-7-1 3 16,-4-4 1-16,-3-2 2 15,-5 2 1-15,-8-3-2 16,-1 1 0-16,-4 4-4 16,-7 2 1-16,-13 1-2 15,-5 2 1-15,-1 4-2 16,-13 3 1-16,-12 0 0 16,-14 3 1-16,-12 6-3 15,-15 8 1-15,-6 6-2 16,-17 6 0-16,-8 9 0 15,-9 9 0-15,-7 8-3 0,-4 8 1 16,-12 3-2-16,4 8 1 16,3 7-4-16,-7 6 1 15,-7-4-4-15,7 0 0 16,254-38-2502-16</inkml:trace>
</inkml:ink>
</file>

<file path=ppt/ink/ink4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6:40:40.482"/>
    </inkml:context>
    <inkml:brush xml:id="br0">
      <inkml:brushProperty name="width" value="0.05292" units="cm"/>
      <inkml:brushProperty name="height" value="0.05292" units="cm"/>
      <inkml:brushProperty name="color" value="#FF0000"/>
    </inkml:brush>
  </inkml:definitions>
  <inkml:trace contextRef="#ctx0" brushRef="#br0">2138 2696 907 0,'21'-5'0'0,"42"-7"22"16,19-4 1 0,4 4 16-16,13 4 0 0,14 2-1 15,5-1 0-15,-2 2-2 16,6-3 0-16,23 4-16 15,19 4 0-15,16 4-8 0,19 1 1 16,21-2 3-16,17 2 0 16,22-1 3-16,13-1 1 15,12-3 1-15,14 2 1 16,18 2 8-16,6-10 1 16,12-1 4-16,22-6 0 15,18-6-3-15,21-2 0 16,7 0-5-16,16-3 0 15,16 3 1-15,14 0 0 16,11 1 0-16,24-1 1 16,15 0-2-16,3-3 1 15,14-6-4-15,19 1 0 16,25 5 2-16,9-6 0 16,14-6-1-16,11 1 1 15,17-4-6-15,8 2 0 16,4 8-2-16,17-1 1 0,5 1 0 15,-6 5 1-15,-3 3 1 16,-2 9 0-16,2 7-2 16,-7 5 1-16,-7 5-1 15,-14 10 0-15,-18 3 3 16,-35 6 1-16,-25 0 0 16,-33 6 0-16,-48 2-2 15,-39 7 0-15,-49 2-1 16,-41-1 0-16,-40 1-2 15,-39-6 1-15,-41-4-11 16,-33 2 1-16,-32-4-9 0,-37-3 1 16,-97-26-1792-16</inkml:trace>
  <inkml:trace contextRef="#ctx0" brushRef="#br0" timeOffset="843.44">1707 4562 1343 0,'29'0'0'16,"43"-5"37"-16,32 1 1 15,21 1 37-15,20-3 0 0,26-6-16 16,34 0 0-16,24-3-33 16,28 1 0-16,27-10-6 15,16 3 0-15,14 9-4 16,25 3 0-16,24 9-3 16,20-3 1-16,5-1-3 15,9-1 1-15,10-4-2 16,1 1 1-16,19-4-1 15,-7-1 0-15,1-2 6 16,-1-2 1-16,-4-1 4 16,-12 8 1-16,-23 1 21 15,-28 4 0-15,-20 5 8 0,-22 3 0 16,-31 3 4-16,-36 2 0 16,-24 4-6-16,-28 1 0 15,-22-5-13-15,-26-1 0 16,-25-5-11-16,-21-14 1 15,-98 12-1898-15</inkml:trace>
  <inkml:trace contextRef="#ctx0" brushRef="#br0" timeOffset="29593.35">8830 14390 1433 0,'0'0'0'16,"0"0"64"-16,0 0 0 15,-16-23 30-15,4 14 1 16,-6-3-40-16,-8 2 1 16,-3 3-27-16,-8 4 1 15,-7 4-11-15,-9 4 1 0,-7 6-3 16,2 3 0-16,-2 1-6 15,4 4 0 1,5 6-2-16,-4-6 1 0,-3 1-1 16,-4-2 0-16,-3-3-3 15,-2-1 0-15,3-4 1 16,-3-3 0-16,0-3 6 16,-7-9 1-16,-5-11-4 15,-2-5 0-15,3-3 4 16,0-2 1-16,-3-5 4 15,-3-2 1-15,-8 0 1 0,-3 4 1 16,-4 6 6 0,-5 3 1-16,-9-5 4 0,-4 1 0 15,8 5-3-15,-7-2 1 16,-8-5-5-16,-6 6 0 16,-1 1-4-16,1-1 1 15,-1-2-3-15,-10 1 0 16,-12 4-2-16,4 3 1 15,14 4-4-15,-5 1 1 16,-4 2-3-16,-10 7 1 16,-1 5-1-16,3 4 1 15,11 1-2-15,-7 8 0 16,-6 4-1-16,5 8 0 16,-5 9-4-16,6 3 1 15,12 1-1-15,-3 6 0 16,-6-3 0-16,0 8 0 0,10 3 0 15,4 5 0 1,9 11-2-16,-1 0 0 0,7-4-2 16,6-2 0-16,11 6-2 15,9 3 1-15,9 0-2 16,4 2 1-16,4-3-1 16,6-1 0-16,13-1 0 15,13 0 0-15,6 4 0 16,12 1 0-16,9-2-1 15,8-5 1-15,8-3-1 0,7-2 0 16,9 1 0-16,8-1 0 16,11-2-1-16,13-4 1 15,13-4-1-15,4-2 0 16,0-4 0-16,7-4 0 16,11 1-2-16,7-5 0 15,10-6-1-15,2-5 1 16,5-5 0-16,8-5 0 15,10-4 1-15,3-3 0 16,20 0 1-16,9-4 1 16,3-5 0-16,8-3 0 15,6-2 0-15,6 0 1 16,12-5 0-16,5-2 0 16,16-3 0-16,4-2 0 15,10-4 0-15,6-1 0 16,8-4 0-16,9 2 0 0,6 2 0 15,5-8 0-15,17-9 0 16,-1 3 0-16,1 5 0 16,-4 3 0-16,-1 6 0 15,0 1 0-15,11 4 0 16,3 2 0-16,18 3 0 16,-6 3 0-16,-6 4 0 15,1 2 0-15,1 0 0 16,10 0 0-16,7-1 0 15,1 1 0-15,-10 0 0 16,9-1 0-16,7 1 0 16,4 0 1-16,1 0-1 0,-1-1 1 15,-6 1-1-15,8 2 1 16,-1-1-1-16,2 1 1 16,2-3-1-16,1 3 1 15,12-1-1-15,-5 1 1 16,-3-1 0-16,4-1 0 15,3-2 0-15,-5 2 0 16,-5 1 0-16,1 2 0 16,9 0 0-16,-3 6 0 15,-14 3 0-15,4 3 0 16,1 2 0-16,-7 2 0 16,-5 0 0-16,-1 1 0 15,6 4 0-15,-7 2 0 16,-11 1-1-16,-4 4 1 15,-11-4 0-15,1 8 1 16,0 3 0-16,0 1 0 0,-6 2 0 16,-2 6 0-16,-8 3 0 15,0-6 0-15,2-4 0 16,2-1 0-16,3 1 0 16,0-2 0-16,-5-6 1 15,2-2 0-15,3-5-1 16,-2-2 1-16,1-8 2 15,-1-2 1-15,3-3-1 0,-5-3 0 16,-6-5-1-16,-8-4 1 16,-2-4 2-16,-8-5 1 15,-4-3 3-15,-7-5 0 16,-10-4 2-16,-7-6 0 16,0-6 1-16,-6-7 1 15,1-5-2-15,-6-7 0 16,-14-7-1-16,-3-3 0 15,-4-9-4-15,-7-5 0 16,-4-4-3-16,-3-6 0 16,-7-11-2-16,-7 3 1 15,-8 6 0-15,-9-4 0 16,-12-3 0-16,-13 5 0 16,-12 0 1-16,-18 4 0 15,-16 3-3-15,-18 3 1 16,-16-5-2-16,-14-3 1 15,-14 3-2-15,-15 2 0 0,-13 2 0 16,-16 1 0-16,-15-1-1 16,-11 1 1-16,-13 6-2 15,-13 1 0-15,-17 0-3 16,-10 4 1-16,-17 0-3 16,-20 5 0-16,-20 3-1 15,-23 8 1-15,-22 1 0 16,-16 9 0-16,-21 4 0 15,-6 7 0-15,-18-1 0 16,-5 5 0-16,-16 9 0 16,-5 3 0-16,-8 3 1 0,-17 4 0 15,-5 4 0-15,-4-1 0 16,6 3-1-16,-11 0 1 16,-11-1 0-16,2 1 1 15,2 1 0-15,-11 2 1 16,0 0 2-16,-1 0 0 15,-1 0 1-15,-8 0 0 16,-4 0 0-16,-7 2 1 16,0 3 0-16,-2 0 0 15,2-2 0-15,-3 3 0 16,-6 2 0-16,-2 4 0 16,3-3 0-16,-5 1 0 15,1-1 0-15,-2 0 1 16,5-4 0-16,1 0 0 15,-7 2 1-15,3-3 0 16,3-3 1-16,8 3 0 16,-1 4 2-16,-3-1 0 0,-2-5-1 15,2-4 1-15,3-3 0 16,9-2 0-16,7 0 0 16,4-1 1-16,-1-8-1 15,8 2 0-15,5 0-1 16,-7-1 1-16,-7-8-2 15,4 3 1-15,6 4 0 16,-1 0 0-16,-4-1-1 16,-3 1 1-16,0 4 0 0,-1-3 0 15,8 1-1-15,-7 0 1 16,-9 0-4-16,-2 9 1 16,7 14-1-16,-2 5 0 15,-5 8-1-15,-1 20 0 16,-3 22-2-16,1 12 0 15,370-76-2235-15</inkml:trace>
</inkml:ink>
</file>

<file path=ppt/ink/ink47.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6:42:12.229"/>
    </inkml:context>
    <inkml:brush xml:id="br0">
      <inkml:brushProperty name="width" value="0.05292" units="cm"/>
      <inkml:brushProperty name="height" value="0.05292" units="cm"/>
      <inkml:brushProperty name="color" value="#FF0000"/>
    </inkml:brush>
  </inkml:definitions>
  <inkml:trace contextRef="#ctx0" brushRef="#br0">20322 7831 1243 0,'0'0'0'15,"-20"-35"34"-15,-6-5 1 16,-11-3 42-16,-7-2 0 16,-2-3-2-16,-5-1 0 15,0-6-17-15,-8-2 1 16,-6 8-17-16,-11 6 0 15,-12 1-8-15,-11 6 1 16,-5 8-5-16,-9 6 0 16,-10 1-10-16,-9 2 0 15,-13 2-2-15,-10 5 0 16,-9 7-5-16,-14 1 1 16,-8-3-3-16,-15 7 0 15,-16 7-3-15,-1 0 1 16,-12 7-2-16,-6-2 0 15,0 5-1-15,-11 1 1 0,-6 1-2 16,-2 5 1 0,-3 0-2-16,-1 14 1 0,-2 7-2 15,-2 9 0-15,2 8-2 16,-4 6 1-16,11 8-1 16,6 7 0-16,8 3-1 15,5 6 1-15,15 8-1 16,15 2 0-16,11 1 0 15,18 7 0-15,19 5 0 16,14-1 0-16,19 0-1 16,22 2 1-16,19 0-2 0,14 3 1 15,20-1-1-15,19-4 1 16,19-8-2-16,25-9 1 16,20-2-1-16,19-3 0 15,10-8-5-15,24-2 1 16,24-3-2-16,25 3 1 15,17-3-3-15,18 1 1 16,16-2-1-16,28-6 1 16,20-13 0-16,19-5 0 15,18-14 2-15,12-6 0 16,17-4 3-16,8-8 0 16,19-4 2-16,4-15 1 15,10-10 1-15,11-10 1 16,3-7 0-16,-5-9 0 15,-11-12 6-15,1-4 0 0,6 2 4 16,-10-6 1-16,-16-13 6 16,-10-7 1-16,-10-3 0 15,-19-3 1-15,-22-3 6 16,-22-8 0-16,-21-10 3 16,-21-2 1-16,-25 1 3 15,-34-1 1-15,-24-1-3 16,-28-3 1-16,-30 7 2 15,-29-8 1-15,-26-11-4 16,-26 1 1-16,-31-4-13 16,-28 5 1-16,-26 1-8 0,-26 6 1 15,-33 16-3-15,-24 5 1 16,-24 6-7-16,-22 8 0 16,-12 12-3-16,-20 11 1 15,-23 17-1-15,-5 15 0 16,-1 15-4-16,-20 18 0 15,-16 21-29-15,-4 24 1 16,5 18-31-16,-5 7 0 16,341-84-1704-16</inkml:trace>
</inkml:ink>
</file>

<file path=ppt/ink/ink48.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6:42:34.545"/>
    </inkml:context>
    <inkml:brush xml:id="br0">
      <inkml:brushProperty name="width" value="0.05292" units="cm"/>
      <inkml:brushProperty name="height" value="0.05292" units="cm"/>
      <inkml:brushProperty name="color" value="#FF0000"/>
    </inkml:brush>
  </inkml:definitions>
  <inkml:trace contextRef="#ctx0" brushRef="#br0">6906 9965 1366 0,'0'0'0'16,"0"0"35"-16,0-26 1 15,0 17 33-15,5-3 1 16,2 3-1-16,-2-3 0 15,-5 12-22-15,2-9 1 0,-2 9-21 16,9-3 1 0,3 6-8-16,6 6 1 0,14 8-3 15,8 4 1-15,18 0-2 16,11-6 0-16,12-6-3 16,18-2 1-16,16-7-2 15,19-3 0-15,19-10-2 16,18-2 0-16,29-4 1 15,22 3 0-15,21 1-1 0,10 3 0 16,8-2-2-16,7 2 0 16,7 5 4-16,-5 2 1 15,5-6 6-15,-9-3 1 16,-3-1 7-16,-2 1 0 16,-3-2 0-16,-1 2 0 15,1-1 2-15,-10-4 0 16,-18 2-2-16,-17-1 0 15,-10-1-4-15,-18-2 0 16,-17-5-5-16,-20 2 0 16,-25 2-1-16,-18-2 0 15,-23-1 0-15,-20-2 1 16,-20 1 1-16,-22-4 0 16,-24-11 4-16,-20-8 0 15,-20-1 0-15,-16-7 1 16,-20 0-3-16,-20-2 1 15,-18-2-1-15,-17 6 1 0,-13 1-3 16,-28 1 1-16,-23-6-4 16,-18 2 0-16,-27 5-3 15,-17 2 1-15,-14 3-1 16,-5 4 1-16,-15 1-4 16,-1 9 0-16,-11 7-5 15,-7-1 0-15,-7 1-4 16,-2 5 0-16,9 17-2 15,3 10 1-15,1 9-1 16,15 9 0-16,8 2 0 0,19 14 0 16,16 14 0-16,26 5 0 15,18 10-1-15,28 5 1 16,35 13-2-16,23-1 0 16,27 3-4-16,32-5 0 15,40-4-8-15,33-7 1 16,43-6 0-16,34-8 1 15,43-5-4-15,47-9 0 16,66-4-4-16,43-8 0 16,38-9-2-16,27-8 0 15,29-7 1-15,18-2 1 16,3-1 8-16,-6 8 0 16,-18 7 3-16,-5 12 1 15,-372-33-2020-15</inkml:trace>
  <inkml:trace contextRef="#ctx0" brushRef="#br0" timeOffset="21830.63">7311 1656 1220 0,'0'0'0'0,"-35"-21"28"15,-6 1 0-15,-13-10 29 16,-4-6 0-16,-6-6-4 16,-5-11 1-16,-1-17-21 15,-4 3 0-15,-7-6-15 16,-8 8 0-16,3 9-6 16,-9 4 1-16,-15 2-3 15,-6 0 1-15,-6-4 2 0,-3 9 0 16,-21 4 2-16,-13 4 1 15,-12 4-4-15,-6 11 1 16,-6 1-2-16,-2 6 1 16,-6 11 0-16,-3 8 0 15,-9 8 1-15,0 12 0 16,-5 9-3-16,4 20 0 16,-8 22-2-16,6 8 0 15,1 0-2-15,11 16 1 16,14 11-1-16,23 3 1 15,30-2-3-15,14 5 0 16,13 3-2-16,18 0 1 16,28-6-2-16,15-2 1 15,21 1-1-15,22-1 0 16,17-9-1-16,21 2 1 16,31 0-1-16,11-9 1 15,17-22-1-15,21-15 0 0,35-9 0 16,24-16 0-1,26-16 0-15,18-12 0 16,15-10 0-16,18-16 1 0,8-15 0 16,9-14 0-16,11-16 0 15,-2-17 1-15,-14-16 0 16,-7-8 1-16,-14-4 0 16,-15-5 1-16,-13-7 0 15,-22-6 0-15,-24-3 1 16,-31 1 0-16,-20 11-1 15,-31 4 1-15,-29-3 2 0,-27 3 0 16,-20 9 4 0,-22 8 0-16,-27 7 1 0,-24 11 1 15,-27 10-1-15,-25 14 1 16,-27 10-2-16,-38 14 1 16,-43 14 2-16,-36 19 0 15,-25 21 2-15,-12 19 1 16,-4 19 0-16,22 13 0 15,24 8-4-15,26 1 1 16,25-1-8-16,31 10 0 16,29 2-4-16,12-15 1 15,124-77-1635-15</inkml:trace>
  <inkml:trace contextRef="#ctx0" brushRef="#br0" timeOffset="82098.16">4147 11692 1545 0,'0'0'0'16,"-14"-21"73"-1,1 4 0-15,8 4 41 0,-4 3 1 16,-5 0-38-16,0 3 1 16,2-2-44-16,1 9 1 15,11 0-15-15,0 0 0 16,20 24-8-16,6 6 0 16,15-1-1-16,13 1 0 15,13-6-6-15,20-3 0 16,26-1-3-16,14-1 1 15,12-1-2-15,9-3 0 16,16 3-1-16,21-6 0 16,22-4 0-16,10-2 0 15,17 0 0-15,15 0 1 16,9-6 1-16,8 3 0 0,11 6 5 16,7 3 0-16,0-5 4 15,0 0 1-15,5 0 10 16,13-2 1-16,13-7 7 15,3-5 0-15,-2-8 2 16,8-4 0-16,11-6-2 16,1-6 0-16,-5-9-5 15,-5-1 1-15,-6 1-2 16,-8 0 1-16,-9 0-4 16,-19 1 1-16,-21-3 0 15,-16 1 0-15,-21-1 3 0,-30 6 0 16,-18-2 0-16,-27 5 0 15,-29 2-3-15,-25 1 1 16,-19 1-7-16,-20 1 0 16,-16 0 1-16,-19 1 1 15,-19-10-1-15,-24 1 0 16,-20-2-3-16,-18 0 1 16,-24-5-2-16,-16 5 0 15,-29-1-2-15,-13 7 1 16,-22-1 2-16,-23 3 0 15,-20-3-5-15,-15 2 1 16,-18 2-3-16,-15 3 1 16,-9 7-4-16,-10 0 1 15,-8 0-1-15,-22 1 1 16,-9 6 0-16,-6 0 0 0,-4 5-1 16,-4 2 0-16,-5 0 0 15,-6-2 0-15,9-2 0 16,1 2 0-16,3 6 0 15,0 1 1-15,-6 3-2 16,4 6 0-16,4 5-1 16,-2 5 0-16,-7 1-1 15,8 10 1-15,11 10-1 16,8 6 1-16,10 1-1 16,18 5 0-16,21 2 0 0,24-1 0 15,28 4-1-15,22-1 1 16,24-8-1-16,26-10 0 15,26-5 0-15,28-2 0 16,25-1 0-16,19 3 0 16,25 5-1-16,30 2 1 15,33 8-1-15,26-1 0 16,27 1-2-16,27-5 1 16,35-4-3-16,51 2 1 15,44 4-2-15,24-5 1 16,24-11-1-16,24-4 0 15,33 4 0-15,22-7 1 16,15-6 3-16,6-4 0 16,6-7 1-16,23 2 1 15,12-3 0-15,24 4 0 16,17 4 0-16,-20-24 0 16,-476 12-2338-16</inkml:trace>
  <inkml:trace contextRef="#ctx0" brushRef="#br0" timeOffset="106263.93">14139 12875 1780 0,'0'0'0'16,"46"-15"63"-16,7 1 0 0,11 2 50 0,3 1 1 15,5 1-35-15,-5-6 0 16,-2-8-41-16,13 0 1 16,15 2-12-16,6 2 1 15,2 7-10-15,10 4 0 16,11 6-4-16,5 3 1 15,1 0-4-15,10 0 0 16,12 0-3-16,12 3 0 16,6 4-1-16,3 2 1 15,3-1 0-15,1 3 1 16,5 4 5-16,5 2 0 16,6-4 1-16,3 0 1 15,10 1 2-15,1 0 0 16,7 0 2-16,-1 0 0 15,11-2-1-15,4-3 1 0,0-1-2 16,9-1 1-16,8 0-4 16,6 2 1-16,10-2-1 15,2-4 1-15,9 6-1 16,5-1 1-16,7-2-3 16,1-5 1-16,-3-1-2 15,8 0 0-15,-1 2 1 16,11 3 0-16,2 2-3 15,0 0 0-15,-6-2-1 16,6-5 1-16,7 0-2 0,2-3 1 16,3 3 2-16,-5 3 1 15,-2-3 3-15,-1 0 0 16,-3 0-1-16,-1 0 0 16,-4 4-1-16,-8-1 0 15,-16-3 2-15,-18 0 0 16,-15-1 0-16,-22-1 1 15,-17 4-3-15,-22-1 1 16,-16-4 0-16,-21-1 1 16,-17 4-2-16,-20 0 0 15,-21 0-9-15,-16 0 1 16,-20 0-5-16,-17 4 0 16,-14 1-6-16,-25 7 0 15,-29 9-29-15,-29-7 1 16,67-14-2346-16</inkml:trace>
  <inkml:trace contextRef="#ctx0" brushRef="#br0" timeOffset="107347.26">5667 13715 1041 0,'20'-4'0'16,"34"-8"32"-16,22 0 0 15,16 3 27-15,5 4 1 16,4 5 22-16,8 5 0 15,7 4-31-15,10 1 1 16,9-4-7-16,10 0 1 16,10 3-9-16,15-2 0 15,11 7-6-15,19-2 1 16,6-3-4-16,7 3 0 16,11-5-2-16,13-2 0 15,11-3-3-15,17-1 0 16,16 5-5-16,8-10 1 15,9-5 5-15,0-3 0 0,14-3 0 16,9 1 0-16,16 5-5 16,11 1 1-16,-4-3 3 15,5 3 0-15,16 2 8 16,12 3 0-16,1-1 1 16,1-1 1-16,2-5-3 15,5 3 0-15,11 3-2 16,18 1 1-16,5 0-3 15,8-3 0-15,6-1-3 16,4 1 0-16,4-1-3 0,13 0 1 16,-1-4 5-16,-4 3 0 15,-2 2-1-15,-6 3 1 16,-8 0-1-16,-3 1 1 16,-5 0 2-16,-23 4 0 15,-14 3-2-15,-9 4 1 16,-12 3-4-16,-29 5 0 15,-21 7-5-15,-34 6 1 16,-23 6-13-16,-37 0 0 16,-34-4-6-16,-28 0 1 15,-19 1-2-15,-37-2 0 16,-106-31-2123-16</inkml:trace>
  <inkml:trace contextRef="#ctx0" brushRef="#br0" timeOffset="108447.12">4309 14609 1299 0,'50'-1'0'16,"77"-6"78"-16,30 8 1 16,19 13 43-16,9 0 0 15,9-2-26-15,6 2 0 16,2 5-33-16,15-2 0 15,9-3-26-15,12 2 0 16,16-1-11-16,7 3 0 16,14-1-5-16,15 2 1 15,17-5-1-15,14-2 0 16,14-2-2-16,7 1 1 16,11-3-2-16,-2-2 1 15,10-5 8-15,3 3 0 16,15 1 2-16,4 0 0 15,0 0-1-15,1-1 1 16,4-1-7-16,14 3 1 16,18 2 1-16,2 4 1 0,4 2-1 15,0-2 0-15,2-1-3 16,3-1 1-16,6-7-2 16,18-3 0-16,6-3-4 15,4-2 1-15,-1 0-3 16,3 1 0-16,-3-3 0 15,-3 2 0-15,-10 5 2 16,-4 2 1-16,-5 3-1 16,-8 5 1-16,-10 6-1 0,-22 6 1 15,-12 8-1-15,-13-2 1 16,-10 1 1-16,-28 2 1 16,-18 7-1-16,-29-1 0 15,-29-5-3-15,-28-2 1 16,-32 1-3-16,-30-3 1 15,-27-2-6-15,-26-7 1 16,-28 0-5-16,-34-9 1 16,-26-6-5-16,-17-17 1 15,-15 13-2310-15</inkml:trace>
</inkml:ink>
</file>

<file path=ppt/ink/ink49.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6:45:13.067"/>
    </inkml:context>
    <inkml:brush xml:id="br0">
      <inkml:brushProperty name="width" value="0.05292" units="cm"/>
      <inkml:brushProperty name="height" value="0.05292" units="cm"/>
      <inkml:brushProperty name="color" value="#FF0000"/>
    </inkml:brush>
  </inkml:definitions>
  <inkml:trace contextRef="#ctx0" brushRef="#br0">23063 6896 1175 0,'-42'-7'0'15,"-70"-6"23"-15,-41-7 1 16,-25 3 37 0,-16 0 1-16,-20-6-3 0,-11-3 1 15,-10-12-15-15,-16 2 1 16,-10-2-22-16,-21 5 1 16,-16 9-7-16,-9 5 1 15,-21 14 0-15,-9-1 0 16,-17 6-1-16,-3-3 0 15,3 3-3-15,-11 3 0 16,-23 3 0-16,0 1 1 16,-4 1-5-16,-5 1 1 15,-10-6-3-15,-10 2 0 16,-2 4-2-16,-7-5 0 16,-2-11-2-16,-4 1 1 15,-2 3-2-15,-9-6 1 16,-9-4 0-16,3-3 1 0,4-5 0 15,-3 0 0-15,-2 1 0 16,2 1 1-16,-3 5 0 16,-4 5 0-16,-6 0 1 15,-1 15 1-15,2 6-2 16,1 9 1-16,8 11-1 16,11 10 1-16,12 8-1 15,20 2 1-15,29-2-2 16,23 7 0-16,22 6-1 15,26 1 1-15,26 3-2 16,24 1 1-16,30 6-2 16,22-3 1-16,24-5-1 0,31 0 0 15,36 4-1-15,29 3 1 16,19-4-2-16,23 4 1 16,21 8-2-16,26 9 1 15,25 9-1-15,25 0 0 16,20 1 0-16,24-1 0 15,28 8 0-15,28 4 0 16,24 1-2-16,22-1 1 16,27 0-3-16,22-7 0 15,26-9-2-15,17-9 1 16,14-11-2-16,25-1 1 16,32-6 0-16,17-6 1 15,23-5 1-15,18-9 1 16,19-9 1-16,12-7 0 15,17-7 1-15,17-1 1 0,14-2 0 16,7-3 0-16,27-12 0 16,14 4 1-16,17-1 1 15,27-3 1-15,5-5 0 16,11 3 1-16,14 0 1 16,12 2 0-16,22 0 1 15,3 0 1-15,-2 0 0 16,-2 7 0-16,2 6 0 15,-1 3 1-15,-6 3 0 16,-2-9 0-16,4-10 3 0,4-2 0 16,1-1 1-1,5-4 1-15,11-4-1 0,-5-1 0 16,-9-7 1-16,-5-5 0 16,-6-11 0-16,-12 4 1 15,-18 1 0-15,-15 4 0 16,-20 2 1-16,-37-7 0 15,-28-9-2-15,-34-5 1 16,-51-7-2-16,-42-14 0 16,-46-14-1-16,-55-10 0 15,-56-7 1-15,-57-2 0 16,-61-6-1-16,-55-15 0 16,-55-13-1-16,-63-19 1 15,-67-20-2-15,-71-20 1 16,-67-10-8-16,-74-17 0 15,-63-4-2-15,-60 5 0 0,-50 14-1 16,-60 15 1 0,-54 23-5-16,-66 12 0 0,-68 19-8 15,-70 24 0-15,-55 31-1 16,-84 30 1-16,-88 22-5 16,-84 50 1-16,-63 58 3 15,-99 70 1-15,-80 77 3 16,-69 78 0-16,1450-312-1670 15</inkml:trace>
  <inkml:trace contextRef="#ctx0" brushRef="#br0" timeOffset="9577.76">22488 10838 1511 0,'-32'-5'0'0,"-56"-17"41"16,-41-1 0-16,-31 6 35 15,-22-2 0-15,-26-4-16 16,-18-1 1-16,-21 0-36 16,-21-9 1-16,-14-3-9 15,-18 3 1-15,-16 10-5 16,-14 3 1-16,-5 1-6 16,-12-4 1-16,-13-3-1 0,-7 0 0 15,-9 4-3-15,-3 3 0 16,-4 0-1-16,-14 1 0 15,-5 1-2-15,-16-2 1 16,-7-2-1-16,-5 4 0 16,-8 5-1-16,-1 3 1 15,-4 6 0-15,-10 1 0 16,0-2 0-16,-4 8 1 16,-4-1-1-16,6 6 1 15,-2 8 0-15,1 2 1 16,6 9-1-16,2 8 0 15,2 9-1-15,-1 14 1 16,8 16-1-16,2 3 1 16,4 3-1-16,15 14 0 15,7 9 0-15,32 7 0 16,19 3-1-16,18 5 1 0,19 11-1 16,22-7 1-1,13-2-1-15,34 2 1 0,28 7-1 16,27-4 0-16,37-10 0 15,17-2 1-15,24-3-1 16,25-2 1-16,35-7-2 16,24-3 0-16,22-2-2 15,21-6 0-15,17-2-8 16,30-3 1-16,33 2-9 16,22-8 1-16,19-12-7 15,21-4 0-15,28-7 1 0,23-7 1 16,22-5-4-1,14-7 1-15,27-3-1 0,19-4 1 16,26-9 2-16,8-1 1 16,6 1 5-16,9 1 1 15,23-1 4-15,2-1 0 16,-1 0 5-16,6 7 0 16,16 10 0-16,10-2 1 15,16-6 3-15,0 1 1 16,11 2 1-16,2-2 1 15,-1 0 0-15,6 2 0 16,1 5 0-16,17-2 1 16,22 4 1-16,10-9 0 15,4-5 1-15,0-2 0 16,10-5 1-16,3 0 0 16,5 0 5-16,9-5 1 15,5-2 6-15,5-1 0 0,13-4-4 16,7-6 0-16,7-8 2 15,14-5 1-15,23-1 0 16,13-5 0-16,13 4 4 16,6 4 1-16,9 1 1 15,-8 2 1-15,-10 0 0 16,-9 6 1-16,-7 1-4 16,-3 5 0-16,-2 4-1 15,-13-6 0-15,-12-6-3 0,-21-11 0 16,-23-10-1-16,-28-9 1 15,-16-9-2-15,-20-8 0 16,-29-4-1-16,-27-8 0 16,-25-4-2-16,-40-6 1 15,-34-13 0-15,-40-5 1 16,-43-2 0-16,-40-1 1 16,-35-6 4-16,-41-3 1 15,-41-7-4-15,-38-7 0 16,-43-4 2-16,-44-13 1 15,-51-7-1-15,-49-12 1 16,-55-4-3-16,-52-5 0 16,-62-3-8-16,-57 4 1 15,-55 13-5-15,-58-2 0 16,-55-6-1-16,-60-3 1 16,-54 1-2-16,-55 10 1 15,-55 15-1-15,-39 11 0 0,-54 5 0 16,-35 23 0-16,-43 27 0 15,-35 31 0-15,-41 35-1 16,-54 54 1-16,-33 57-1 16,-23 67 0-16,-42 69-1 15,-17 86 0-15,-12 80-1 16,1222-413-1809-16</inkml:trace>
</inkml:ink>
</file>

<file path=ppt/ink/ink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6:46:30.494"/>
    </inkml:context>
    <inkml:brush xml:id="br0">
      <inkml:brushProperty name="width" value="0.05292" units="cm"/>
      <inkml:brushProperty name="height" value="0.05292" units="cm"/>
      <inkml:brushProperty name="color" value="#FF0000"/>
    </inkml:brush>
  </inkml:definitions>
  <inkml:trace contextRef="#ctx0" brushRef="#br0">2489 6311 1153 0,'0'0'0'15,"17"0"29"-15,3 0 1 16,3 0 34-16,7-3 1 15,2-2 4-15,5-4 0 16,7-3-27-16,-2-5 1 16,2 5-10-16,2-4 1 15,3-5-7-15,6 6 0 16,12 6-11-16,9 5 1 16,16 4-2-16,6 2 1 15,6-2-3-15,9 2 0 16,14 5 1-16,16 3 1 15,12 1 0-15,11 2 1 16,14 3 4-16,11 0 0 0,17-4 1 16,9-2 1-16,3 1-2 15,15 2 1-15,5-6 0 16,8 2 1-16,10-6 2 16,0-1 1-16,8-4 2 15,0 1 1-15,4-1-2 16,-2-2 1-16,7 4 13 15,-3 0 1-15,-2-5 0 16,5 2 0-16,-3-4-6 0,-2-5 0 16,-8-11-1-16,-6-4 0 15,-11-8-4-15,-1-1 0 16,-6-9-5-16,-16 3 0 16,-5 1-6-16,-14-1 1 15,-21 1-4-15,-24 1 0 16,-27-2 1-16,-18-5 1 15,-16 4-1-15,-20 0 0 16,-13 0-3-16,-22-4 1 16,-15-3 4-16,-18-4 0 15,-18 0 1-15,-20-6 1 16,-20-11-2-16,-20 0 1 16,-10 5-1-16,-16 2 0 15,-15 2-5-15,-17 3 0 16,-16 2-4-16,-21-2 1 15,-16-5-3-15,-19 0 0 0,-13 2-1 16,-4 5 1 0,-16-4-2-16,-2 6 0 0,-13-6 0 15,-5-1 0-15,-11 3 0 16,-9 5 0-16,-3 9 0 16,-5 6 1-16,-13 13-3 15,-14 5 1-15,-5 12 0 16,-16 11 0-16,-25 10-1 15,-18 16 0-15,1 10-1 16,-13 22 1-16,4 23-1 16,12 6 0-16,23-5-1 15,28 12 0-15,41 20-1 0,28 0 1 16,34-9-2-16,33 0 1 16,39 7-1-16,19-1 1 15,20-11-1-15,33-2 1 16,32 4-1-16,39-2 0 15,45-3 0-15,45-4 0 16,39-5-1-16,57-7 1 16,61-12-2-16,37-17 1 15,33-13-2-15,29-4 0 16,27-11-7-16,22-7 1 16,9-7-7-16,-2-21 0 15,-404 9-2244-15</inkml:trace>
  <inkml:trace contextRef="#ctx0" brushRef="#br0" timeOffset="5560.64">2868 8511 1231 0,'0'0'0'16,"55"5"31"-16,5 5 0 16,24 1 30-16,6 1 0 15,9-5-2-15,10-7 1 16,13 3-19-16,9-3 0 15,1 0-17-15,11 2 1 16,16 5-8-16,14 5 0 16,19-3 10-16,11 6 0 15,7 3 7-15,14-1 0 16,10 0 0-16,6-3 1 16,3 0-6-16,20-9 0 15,12-3-2-15,15-6 1 16,4 1-7-16,8-9 0 0,8-5-5 15,3-3 1-15,11 1-5 16,6 4 0-16,9 4-2 16,3 3 1-16,7-1-2 15,-7 4 1-15,-1-4 6 16,1 6 0-16,0-2 3 16,-3-2 0-16,-13-2 2 15,-5-3 1-15,-10 0 0 16,-5-2 1-16,-2-2 0 15,-11-1 1-15,-9-5-3 16,-13-4 1-16,-17-7 0 0,-16 0 0 16,-10 0-4-16,-18-2 0 15,-16-6-3-15,-21 1 0 16,-22 0 0-16,-24-3 0 16,-28-5-1-16,-21-3 1 15,-22-2-2-15,-20-4 1 16,-24 0-2-16,-30-2 0 15,-24-4-3-15,-23-2 1 16,-27-5-2-16,-19 3 1 16,-21 1-5-16,-31 0 1 15,-36-1-3-15,-27 6 1 16,-30-1-2-16,-33 5 1 16,-28 3-2-16,-29 4 1 15,-21 5-1-15,-32 4 0 16,-20-8 0-16,-31 4 0 15,-12 2 0-15,-25 3 0 16,-9 2 0-16,-14 9 0 16,-21 8 0-16,-14 9 0 0,-7 3-1 15,-12 21 1-15,-18 23-1 16,-18 22 1-16,-19 21-1 16,-27 34 0-16,-22 32 0 15,-13 38 0-15,-23 41 0 16,22 28 0-16,18 27 0 15,72 6 0-15,87-12 0 16,6-2 1-16</inkml:trace>
  <inkml:trace contextRef="#ctx0" brushRef="#br0" timeOffset="16274.95">3099 12195 1287 0,'0'0'0'0,"62"0"43"16,1 4 1-16,15-3 29 15,21-1 1-15,19 4-16 16,12 1 1 0,10-1-31-16,4-1 1 0,10 2-12 15,22 2 1-15,15 4-1 16,20 4 1-16,15 8-1 16,18 6 0-16,15 9-1 15,23 2 1-15,30 7-5 16,6-4 1-16,10-7 1 15,25 1 1-15,21 4 0 0,19-3 1 16,18-8 1-16,4-3 1 16,24-1 3-16,7-2 1 15,11 1 6-15,17-3 0 16,13-5 2-16,5-1 1 16,9 0-3-16,16 3 1 15,16 1 1-15,8 1 0 16,13 0 0-16,-7-4 1 15,3-5 0-15,11 2 0 16,7 9-2-16,-12 1 0 16,-15-3-2-16,-3-6 1 15,-5-3-5-15,-23-5 1 16,-22-5-3-16,-13-4 0 16,-15-3-2-16,-36-4 0 15,-31-10-3-15,-40-3 0 16,-29-11-3-16,-45 0 1 0,-43-5-1 15,-45-10 1-15,-43-11 0 16,-40-2 0-16,-41 1-1 16,-30-8 0-16,-36-15 0 15,-31-12 1-15,-37-14-2 16,-38-16 0-16,-42-8-4 16,-42-11 0-16,-43-8-1 15,-42 7 1-15,-38 1-3 16,-39 7 0-16,-39 4-1 15,-39 7 0-15,-34 6-2 16,-35 8 1-16,-22-1-2 0,-27 4 0 16,-12 4 0-16,-32 5 0 15,-19 8-1-15,-13 5 1 16,-23 1-1-16,-8 11 0 16,-6 11 0-16,-8 16 0 15,-10 6-1-15,-8 22 1 16,-17 20-1-16,-7 31 1 15,3 33-2-15,19 27 1 16,11 32-1-16,44 9 1 16,59 13-2-16,51 7 1 15,59 9-6-15,47 9 0 16,52 10-7-16,55 3 1 16,56 8-7-16,65-6 0 15,62-7-3-15,58-10 1 16,52-17-4-16,43-13 1 15,39-10 0-15,55-7 0 16,53-7 3-16,62-15 0 16,63-24 4-16,40-34 1 0,36-41 4 15,46-22 1-15,37-16 4 16,40-7 1-16,49-6 3 16,37 5 0-16,28 8 1 15,38 8 0-15,26 13 0 16,17 1 0-16,-692 16-1824 15</inkml:trace>
</inkml:ink>
</file>

<file path=ppt/ink/ink50.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6:46:19.109"/>
    </inkml:context>
    <inkml:brush xml:id="br0">
      <inkml:brushProperty name="width" value="0.05292" units="cm"/>
      <inkml:brushProperty name="height" value="0.05292" units="cm"/>
      <inkml:brushProperty name="color" value="#FF0000"/>
    </inkml:brush>
  </inkml:definitions>
  <inkml:trace contextRef="#ctx0" brushRef="#br0">21756 7232 1545 0,'19'10'0'0,"31"16"57"0,22 7 0 16,18 9 42-16,17-4 1 0,12 3-35 16,13 3 0-1,16-1-36-15,20-2 1 0,19-6-11 16,14-6 1-16,12-4-5 15,13-3 1-15,9-5-5 16,8-3 0-16,7 0-1 16,10-2 0-16,1-3-1 15,7-2 0-15,14-2-2 16,-1-5 1-16,-3-3-2 16,-1-3 0-16,-5-2 5 15,-8-3 1-15,-10 1 7 0,-17-2 1 16,-26 3 2-16,-22-1 1 15,-21-4 6-15,-27-7 0 16,-21 0-1-16,-20-6 1 16,-15-3-2-16,-13-6 0 15,-12-2-4-15,-14-4 1 16,-11-3-3-16,-12-5 0 16,-14-3-4-16,-14-5 0 15,-11-4-5-15,-12-4 1 16,-11-11-2-16,-9-1 0 15,-13 2-3-15,-13-6 1 16,-16-4-1-16,-11 3 0 16,-8-4-2-16,-15-3 1 15,-17 4-2-15,-16-3 0 16,-9 3-1-16,-12 1 1 16,-12 14-1-16,-22 5 1 0,-28 7-1 15,-12 2 0-15,-22 7-1 16,-20 5 1-16,-18 12-2 15,-27 12 0-15,-33 13-1 16,-16 13 1-16,-20 19-1 16,-1 13 1-16,-2 13-1 15,2 16 1-15,19 3-1 16,18 17 0-16,21 11 0 16,28 5 0-16,29-3 0 15,32 1 0-15,38 11 0 0,29 2 1 16,32-4-1-16,26 7 0 15,24 1-1-15,23 1 1 16,26-7-5-16,27-6 1 16,37-105-2065-16</inkml:trace>
  <inkml:trace contextRef="#ctx0" brushRef="#br0" timeOffset="1435.7">11973 7727 1366 0,'0'0'0'0,"-56"-17"32"15,-8 1 1-15,-17 4 42 16,-14 2 0-16,-16 6-8 0,-16-6 1 16,-18-4-14-1,-17-10 0-15,-13-6-18 0,-10 3 0 16,-16 4-2-16,-11-1 0 16,-8-4-4-16,-18 2 1 15,-4 5-6-15,-19-3 0 16,-2 3-6-16,-3 1 1 15,-8 1-4-15,-3 1 0 16,-10 4-3-16,-11 2 1 16,-14 4-4-16,3 9 0 15,2 8-3-15,5 5 1 16,-4 3-1-16,-1 7 1 16,0 6-2-16,12 11 0 15,16 15-2-15,17 4 0 16,13-3-2-16,25-1 0 15,16-4-1-15,23-6 0 0,21 3 0 16,24-2 0 0,33 1-1-16,20-3 1 0,24-3-1 15,19-1 0-15,24 1-2 16,25-1 0-16,27 1-3 16,26-2 1-16,24 3-5 15,22 2 0-15,31 7-9 16,28 1 1-16,27 3-6 15,39 1 0-15,24 3-4 0,24-1 0 16,19-2 0-16,22 2 0 16,11 5-2-16,22-5 1 15,30-17 0-15,29-9 1 16,6-16 1-16,21-10 0 16,6-14 13-16,3-14 1 15,8-12 7-15,-8-14 0 16,-12-10 4-16,-18-1 0 15,-19-7 1-15,-28 7 0 16,-25-1 0-16,-43-5 1 16,-47-7 5-16,-46 0 0 15,-45 5 9-15,-42-3 1 16,-40 0 6-16,-40-11 1 16,-45-15 2-16,-38-4 0 15,-48-3-9-15,-46 2 1 16,-58-2-7-16,-49 6 0 15,-55 10-4-15,-50 10 0 0,-45 19-3 16,-41 12 1-16,-53 17-2 16,-42 30 1-16,-44 29-1 15,-48 33 0-15,-41 40 0 16,-32 50 0-16,-24 55-2 16,-30 59 1-16,-25 46-4 15,-5 11 1-15,778-325-1537 16</inkml:trace>
</inkml:ink>
</file>

<file path=ppt/ink/ink5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6:47:11.164"/>
    </inkml:context>
    <inkml:brush xml:id="br0">
      <inkml:brushProperty name="width" value="0.05292" units="cm"/>
      <inkml:brushProperty name="height" value="0.05292" units="cm"/>
      <inkml:brushProperty name="color" value="#FF0000"/>
    </inkml:brush>
  </inkml:definitions>
  <inkml:trace contextRef="#ctx0" brushRef="#br0">23112 2506 1097 0,'0'0'0'0,"0"0"32"16,0 0 1-16,0 0 78 15,0 0 0-15,0 0 26 16,0 0 1-16,0 0-77 16,0 0 1-16,0 0-19 15,0 0 1-15,23 5-15 16,-9 2 1-16,11 7-9 15,10 7 0-15,11 3-5 16,5 0 0-16,16 0-3 0,13-3 1 16,11 0-3-16,13-4 1 15,22-1-2-15,15-2 1 16,14 1-1-16,20 1 0 16,33-2 4-16,25-2 1 15,24 0 4-15,10-4 1 16,9-4 1-16,1-4 1 15,13 0 3-15,1-4 1 16,7-1 2-16,0-3 1 16,11 1 3-16,-3-11 1 15,1-2-3-15,2 1 0 16,-6 1-2-16,-6 3 1 16,-15 1-5-16,-12 2 0 15,-25 3-3-15,-16 9 1 16,-24 5-3-16,-20-1 0 15,-15 4-3-15,-24 1 0 16,-19-2-1-16,-21 2 1 0,-23 3-3 16,-18-4 1-16,-21 1-7 15,-18-6 1-15,-8-6-8 16,-18 3 1-16,-7-5-2 16,-12-14 0-16,19 19-2045 15</inkml:trace>
  <inkml:trace contextRef="#ctx0" brushRef="#br0" timeOffset="1117.89">4865 2800 1030 0,'23'4'0'0,"40"8"13"16,17-4 1-16,6-1 31 0,13-2 1 16,19-1 8-16,9-4 0 15,7 0-16-15,25 0 0 16,26-4-12-16,32-1 1 16,37 2-7-16,25-1 0 15,28-4-2-15,28-10 1 16,33-2 0-16,26-13 0 15,18-7 1-15,21 2 0 16,23-4-1-16,17 2 1 16,14-1-6-16,10 3 1 15,13-4-1-15,14 1 1 16,5-1 21-16,0 2 1 16,9 2 19-16,-14 2 1 15,-23 0 10-15,-25 1 1 16,-24 7-8-16,-36 4 0 15,-24 10-13-15,-39 6 1 16,-41 4-11-16,-46 4 1 0,-49 9-7 16,-42 3 1-16,-34-3-7 15,-32 6 1-15,-15 3-11 16,-31-3 1-16,-17-3-15 16,-23 0 1-16,-23-12-1799 15</inkml:trace>
  <inkml:trace contextRef="#ctx0" brushRef="#br0" timeOffset="1947.1">2972 4562 1108 0,'32'0'0'16,"58"-5"27"-16,32-2 1 16,28 5 25-16,15-5 0 15,26 2-6-15,13-7 1 16,17-4-6-16,17-1 1 15,21-2-13-15,29 5 1 16,19 5-10-16,17 2 0 16,29 7 0-16,17 4 0 15,1-1 0-15,26-3 0 16,16-3 0-16,13-2 1 16,28-7 20-16,11-9 1 15,22-7 14-15,-5-5 0 16,-15 7-3-16,-15 2 1 15,-17 3 5-15,-18 0 1 16,-35 6-3-16,-20 3 1 0,-39 0-13 16,-30 6 0-16,-41 1 15 15,-37 4 1-15,-33-1-11 16,-32 2 0-16,-30 2-8 16,-25 4 1-16,-23-2-14 15,-21-4 0-15,-14 5-8 16,-10-1 0-16,-6 4-7 15,-10 1 0-15,-6 3-12 16,-7 4 0-16,-12 10-3 16,0-6 0-16,14-20-2077 15</inkml:trace>
  <inkml:trace contextRef="#ctx0" brushRef="#br0" timeOffset="20779.06">18344 6109 481 0,'0'0'0'16,"62"0"3"-16,2-7 0 16,6 2 30-16,4-4 1 15,4 0 71-15,8 1 1 16,15-3-17-16,12-2 0 16,10 0-65-16,11 1 1 15,11 0 12-15,15 4 0 16,19 1 12-16,13 1 0 15,14 1 10-15,15-5 0 16,5 0 9-16,13-1 0 16,10 1-9-16,16 3 0 0,5-2-19 15,21 1 1 1,10 1-8-16,4-2 1 16,11-5 6-16,5 2 1 15,16-4-4-15,11 8 0 0,-1-4-5 16,9 3 1-16,11-3 2 15,9 3 0-15,-2 6-4 16,-5 6 0-16,-3 6 0 16,-9 3 0-16,-17 5-5 15,-24 1 0-15,-13 1-1 16,-20-2 0-16,-24 7-3 16,-30 0 0-16,-19 2-4 15,-27-1 0-15,-18-10-15 0,-21-10 1 16,-144-5-1720-16</inkml:trace>
  <inkml:trace contextRef="#ctx0" brushRef="#br0" timeOffset="22644.65">3782 6991 806 0,'23'0'0'0,"42"-3"11"0,21-2 0 15,13 1 14-15,11 1 0 16,6 3 3-16,-1 0 1 16,5-2 7-16,-2 0 0 15,3 1-10-15,1 1 0 16,0-4 13-16,5 4 1 16,12 0 4-16,2 4 0 15,-5-4 2-15,9 1 0 16,5 1-5-16,10 0 0 15,4 1-7-15,2-6 1 16,-7-2-5-16,-2-4 1 16,5 6-4-16,6-4 1 15,3 1-5-15,7-2 1 16,7-4-6-16,-1 3 1 16,-5 2 0-16,0-2 1 15,-5-3-2-15,3 0 1 16,3 2-4-16,1-1 1 0,4 1-3 15,-5 3 1-15,-1-1-2 16,-1 4 0-16,-9-1-2 16,-3-4 1-16,-4 2-1 15,2 0 0-15,11 0 1 16,-2 4 0-16,7-4-2 16,-1 4 0-16,-2 1 1 15,-4-5 0-15,-2 2-2 16,3-2 1-16,8 5-1 0,3 2 0 15,1 0-2-15,2 0 1 16,-3 0-1-16,2 2 1 16,-3 0-3-16,-8-1 1 15,-5 3-2-15,-3-4 1 16,0 5-1-16,3 2 0 16,0-4-1-16,-2 6 1 15,2-4-1-15,-2 0 0 16,1-3 0-16,-3 0 1 15,3 5-1-15,1-2 1 16,5 4-1-16,4-1 0 16,5 3 0-16,-1-6 0 15,-1 2 0-15,-1 1 1 16,3-4-1-16,4 1 0 16,5-1 0-16,5 1 0 15,8-2 0-15,-5 2 0 16,7-1-1-16,-1-4 1 0,3 3 1 15,6 1 0-15,-3 1 1 16,-1-3 0-16,1 1-1 16,3 1 1-16,1-1 1 15,-3-3 1-15,2 0 0 16,-5 4 0-16,3-3 1 16,4-2 1-16,-2-3 1 15,9 4 1-15,-6 0 1 16,8-3 1-16,3-4-1 15,3 1 0-15,3 3-2 0,4 1 0 16,6-5 1-16,2 2 0 16,2-2-2-16,4 6 0 15,12-3-2-15,10-1 1 16,10 1-2-16,-1 4 1 16,-4-3 2-16,0 3 0 15,8 0 3-15,4 3 1 16,3 1-1-16,-1 1 1 15,-5 4 4-15,0-4 1 16,-4-2-2-16,-8 1 0 16,-14-1 2-16,-4 2 1 15,-7 1 6-15,-11 1 0 16,-22 0 1-16,-15-2 0 16,-17-2 0-16,-20 2 0 15,-17-1-3-15,-23-4 1 16,-22 0-1-16,-17-4 1 15,-12 1-3-15,-11-2 1 0,-13 0-2 16,-15 1 1-16,-16 1-2 16,-9 3 0-16,-5 0-1 15,-9 0 0-15,11-9-4 16,-11 9 0-16,-6-9-3 16,-11 2 0-16,-15 6-5 15,-7-1 0-15,-3 2-5 16,-4-2 0-16,46 2-2146 15</inkml:trace>
  <inkml:trace contextRef="#ctx0" brushRef="#br0" timeOffset="25596">3507 7672 873 0,'0'0'0'16,"0"0"34"-16,0 0 1 15,0 0 32-15,17 17 1 16,-10-5-8-16,-1 0 0 15,-6-3-24-15,1-1 0 16,3 1-12-16,1 0 0 0,2-2-6 16,4-4 1-16,6 7-3 15,10 3 1-15,8 2 1 16,2-3 0 0,0-3-3-16,7-4 1 0,11-1-3 15,9-4 1-15,13-4-2 16,8 1 0-16,0-4-3 15,6 0 1-15,4 0-2 16,8 2 1-16,6 1-2 0,4 1 0 16,5 1 1-16,2 2 0 15,-5 0 2-15,5 0 0 16,9 5 5-16,1-1 0 16,-3-4 1-16,2 3 0 15,8 1 0-15,6 4 1 16,-3-3-3-16,4 1 1 15,3-5-2-15,6-1 0 16,8 0 0-16,8 2 1 16,6-4 1-16,-4-1 1 15,5-6 0-15,6 2 0 16,6 2-2-16,7-7 1 16,-1-4-1-16,1 3 1 15,8 1 0-15,0-1 0 16,3 1-2-16,-1-3 1 15,-2 1 1-15,1 2 1 0,3-6 0 16,-10-1 0 0,3 2 0-16,-6-2 0 0,0 9 0 15,0-2 0-15,-9 1-2 16,0 1 0-16,-7-6 2 16,-3 8 1-16,-2 8-1 15,-4-4 1-15,-8 1-3 16,-4 1 1-16,-9-2-2 15,0 4 0-15,2 0-2 16,0 0 1-16,-7-5-2 0,-7-2 1 16,-4-1-3-16,4-1 0 15,7 2 0-15,-11 2 0 16,-7-4-2-16,-1 2 1 16,-3 2-1-16,-1 0 1 15,-7 2-2-15,0-4 1 16,0 1-2-16,-4 3 1 15,-8 3 0-15,1 3 0 16,11-3-1-16,-5 4 0 16,-8 1-1-16,2-5 1 15,3 0-1-15,-1 5 0 16,-6 6 0-16,3 1 1 16,-2 0-1-16,-4 2 0 15,0-2-1-15,-8 2 1 16,-8 0-1-16,0 3 1 15,4 0-1-15,0-1 0 16,-5-2-1-16,-2-2 0 16,-4-4 0-16,4 3 0 0,1 6 0 15,-1-3 0-15,-3-2 0 16,-6-2 1-16,-4-1 0 16,1 0 1-16,4 3-1 15,3 2 1-15,-2 1 2 16,-6-3 1-16,-5-3 0 15,-3-2 1-15,3 2 0 16,-1 1 0-16,4 0 2 16,-1 1 0-16,-3-1 0 15,-6 0 0-15,-3 1 0 16,-2 1 0-16,-6-3-2 0,6 3 1 16,3-2 0-16,4 2 1 15,0-1-1-15,-2-3 1 16,1 4-1-16,-8-3 1 15,-2 0-1-15,-1-6 1 16,3 1-2-16,-2 1 0 16,7 0 0-16,4 2 0 15,0 2-1-15,-2-6 0 16,-1-1 1-16,-6-2 0 16,2-2 0-16,0 2 1 15,3 5-1-15,4 0 1 16,3-1-2-16,6-1 1 15,2 1-1-15,-8-4 1 16,0-4 0-16,-1 1 0 16,7 1-2-16,7 2 1 0,-1 5 0 15,5-5 0-15,-4-5 0 16,1 2 0-16,4 3-1 16,4 3 1-16,5 2-1 15,-6-5 1-15,4 0-1 16,1-3 0-16,-1 6-1 15,2 1 0-15,5-3-1 16,-2 1 1-16,-6-2 0 16,2 0 0-16,8 2 0 15,2-2 1-15,2 0 0 16,-3 0 0-16,5 0-1 0,1 3 1 16,0-3 0-16,-2 4 0 15,2-4 0-15,-2 2 1 16,13-1-1-16,1 1 1 15,0 2 0-15,4-3 0 16,7 6-1-16,-1-2 1 16,-3-3-2-16,2 0 1 15,4 1-1-15,3-1 0 16,2-4 1-16,2-1 1 16,3-1 2-16,4 3 1 15,10-3 0-15,4-1 0 16,-2 2 2-16,1-1 0 15,1-1-1-15,3 1 1 16,4-1-1-16,0 2 0 16,-7-8-1-16,-5 1 1 0,-4 0-3 15,-6 1 1-15,5 0 1 16,-6 1 0-16,-7-4-2 16,-4-1 1-16,-3 5-1 15,-5-1 1-15,-6-3-2 16,-5 3 0-16,-7 1 1 15,-5-4 1-15,-11 3 1 16,-10-1 0-16,-9-4 0 16,-11 5 1-16,-9 0-3 0,-7 6 1 15,-5-6-1 1,-5 6 1-16,-6-4-2 0,-3 5 1 16,-2-1 0-16,-3-2 1 15,-11 5-2-15,9-4 1 16,-9 4-2-16,12-12 1 15,-12 12-1-15,9-9 1 16,-9 9-1-16,0 0 0 16,5-8-1-16,-5 8 0 15,4-11-1-15,-4 11 1 16,0-5-1-16,0 5 0 16,0-9-1-16,0 9 1 15,-4-7-2-15,4 7 1 16,0 0-2-16,0 0 1 15,-2-5-2-15,2 5 1 16,0 0-7-16,-7 4 1 16,7-4-20-16,-14 8 1 15,0 1-24-15,-5-5 1 16,19-4-2304-16</inkml:trace>
  <inkml:trace contextRef="#ctx0" brushRef="#br0" timeOffset="28112">3235 9096 1019 0,'0'0'0'0,"0"0"18"15,26-16 1-15,-11 11 21 16,2-4 1-16,10-4-4 16,1-1 0-16,7 0-16 15,6 0 1-15,8 0-7 16,11 2 1-16,16 3-3 16,7 1 0-16,1-4-2 0,6 0 0 15,11 3-2 1,7 2 0-16,-10 3 1 0,10 3 0 15,14 1-2-15,-2 0 0 16,5 0-1-16,0-4 1 16,11 3-1-16,-4-1 1 15,2 0-1-15,-3-1 1 16,1-1 15-16,0 2 0 16,11 4 10-16,-2-2 1 15,-1-5 4-15,-4 5 1 16,12 5-5-16,0 2 1 15,2 2-5-15,-6-6 1 16,-2-1-8-16,2 1 0 16,8 1-5-16,10-2 0 15,0-1-4-15,-6-1 1 16,-5 0-3-16,-1 0 1 16,4 0-4-16,1 0 1 15,11 0-1-15,-4-1 0 0,-9-5-2 16,6-1 0-16,7 6 0 15,2-3 0-15,-1 8-2 16,4-4 1-16,6 1 1 16,-4-2 0-16,-4-6-1 15,-2 2 0-15,1 5 3 16,7 0 0-16,3 0-1 16,2 0 0-16,0 0 0 15,-2 1 0-15,-4 5 0 0,3-1 0 16,-1-5 0-16,4 0 0 15,0 0-2-15,2 5 1 16,3 4 2-16,4 1 1 16,5 4-1-16,-4-2 1 15,-5-3 1-15,1-1 0 16,-1 3-1-16,-2-1 1 16,-5-3-3-16,4 2 1 15,5 3 1-15,5 0 0 16,9-4 1-16,-1-2 0 15,-3 1 1-15,3-4 0 16,-3 6 1-16,2-4 1 16,3 2-2-16,-5-5 1 15,6-1-2-15,-4 1 1 16,-1 1 0-16,-2 1 1 16,1-2-2-16,-1-2 0 15,5 3-1-15,-2-3 1 0,4 0 0 16,-5-5 1-16,1 1-1 15,-1 1 0-15,3 0-1 16,2 1 1-16,-2-5-3 16,3 2 0-16,1-2 0 15,1 2 0-15,-10-2 1 16,2-2 0-16,-4-1 1 16,1 3 1-16,-1-2-1 15,-1 2 1-15,-6 2 1 16,5-2 0-16,2 5-1 15,0 2 0-15,0 2-2 0,-5 1 0 16,-2 1 1-16,-4-1 0 16,2 1-1-16,-3 1 1 15,-6-3-1-15,4 1 1 16,6 4-4-16,-1-2 0 16,0 7-1-16,0-6 0 15,-3 1-1-15,3-4 0 16,0 6 1-16,-8-4 1 15,-1-2 1-15,4 1 0 16,7-1 2-16,3 4 0 16,6 0-1-16,0 5 0 15,2 0-2-15,-3-3 1 16,3-2-2-16,1 2 1 16,6 1-1-16,-1 0 1 15,-2 1-1-15,-3-4 1 0,6-2 0 16,-1-2 0-16,6 1-1 15,-2 1 1 1,-7 2-1-16,-3-2 1 0,-9-7-1 16,-6 1 0-16,-3 1-1 15,-7-2 0-15,-11-2-1 16,-7-4 1-16,-5 1 0 16,-12 2 0-16,-6-7 0 15,-16-1 1-15,-13 1-1 16,-10 0 0-16,-15 0 1 15,-13 0 1-15,-19 2 1 0,-12 1 1 16,-12 2-4-16,-6 2 1 16,-7 1-3-16,-9 4 1 15,0 0-2-15,0 0 1 16,-28-8-2-16,-9 1 0 16,37 7-2201-16</inkml:trace>
  <inkml:trace contextRef="#ctx0" brushRef="#br0" timeOffset="56829">12432 13384 1635 0,'-39'-21'0'16,"-61"-39"59"-16,-31-8 1 16,-10-1 35-16,-21 3 0 15,-22 2-35-15,-12 7 1 16,-12 12-31-16,-12 4 0 15,-6 1-13-15,-12 10 1 16,-11 10-6-16,-3 11 0 16,-7 9-5-16,-6 12 1 15,-12 9-5-15,-3 5 1 16,-4 2-2-16,0 6 1 16,0 4-3-16,-14 9 1 15,-6 1-1-15,-8 11 0 0,-13 7-1 16,-4 10 0-16,-1 12-3 15,0 8 1 1,-9 7 1-16,9 1 1 0,20 9 1 16,3 3 0-16,4 5 0 15,13 9 0-15,17 5 1 16,19 10 1-16,32 4 1 16,15 7 1-16,22 5 0 15,18-2 1-15,18 0 0 16,22-2 1-16,15 6-4 0,20-7 1 15,21-4-2-15,25-10 0 16,32-10-1-16,25-6 0 16,33-3-1-16,25-2 0 15,21-10-5-15,23-2 1 16,31-5-8-16,27-8 1 16,11-6-5-16,30-3 0 15,22-6 1-15,15-6 0 16,17-8-1-16,22-3 1 15,15-5 3-15,27-4 1 16,21 1 1-16,19 3 0 16,11 3 5-16,20-5 0 15,6-10 2-15,18-4 1 16,16-8 1-16,11-4 1 16,22-5 0-16,13-4 0 0,11-4 0 15,11-6 1 1,15-4 0-16,18-1 0 0,19-5 0 15,12-5 0-15,18-10 0 16,5-4 1-16,11-9 0 16,12-2 1-16,25-1 2 15,-4-7 0-15,-1-8 5 16,10-1 1-16,12-5 8 16,10-2 0-16,-6 0 6 15,-2 4 0-15,0 3 4 16,-12 0 0-16,-13-3-1 0,-8 1 1 15,-16 2-4 1,-18-4 0-16,-23-1-5 0,-35 0 0 16,-24 3-2-16,-31-5 1 15,-40-5-4-15,-41-7 1 16,-49-7-1-16,-46 2 1 16,-46-2 0-16,-41-3 0 15,-42-6-2-15,-38-1 1 16,-45-2-1-16,-35 0 1 15,-35 1 0-15,-36-6 0 16,-38-14-1-16,-40-2 0 16,-36-5-1-16,-41-5 0 15,-40-6-2-15,-45-4 1 16,-33 3-3-16,-35-2 1 16,-32-2-1-16,-33 4 0 15,-33 0-3-15,-15 7 1 16,-16-2-2-16,-25-4 0 0,-19 3-1 15,-17-4 1 1,-26-2-1-16,-15 1 0 0,-23 7-1 16,-13-3 1-16,-14-8 1 15,-15-1 0-15,-33-3-1 16,-17-1 1-16,-19-1 2 16,-39 6 1-16,-20 15 0 15,-17 14 0-15,-29 19 2 16,-47 32 0-16,-35 37-1 15,-27 51 0-15,-42 56-4 0,-44 67 1 16,-43 74-2-16,-54 53 0 16,1081-292-2086-16</inkml:trace>
</inkml:ink>
</file>

<file path=ppt/ink/ink5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6:48:33.714"/>
    </inkml:context>
    <inkml:brush xml:id="br0">
      <inkml:brushProperty name="width" value="0.05292" units="cm"/>
      <inkml:brushProperty name="height" value="0.05292" units="cm"/>
      <inkml:brushProperty name="color" value="#FF0000"/>
    </inkml:brush>
  </inkml:definitions>
  <inkml:trace contextRef="#ctx0" brushRef="#br0">2409 9146 694 0,'0'0'0'0,"0"0"9"15,0 0 0-15,-19 9 24 16,19-9 0-16,0 0 1 16,4 7 0-16,-4-7-12 15,14 17 1-15,3-5-8 16,6 0 1-16,9-3-4 0,5-8 1 15,12 1-1-15,10-2 1 16,8-2 0-16,5 1 0 16,-7-6-1-16,2 2 0 15,4-4 11-15,6 4 1 16,13-2 18-16,-3-5 0 16,-6-4 12-16,0 4 0 15,2 2 3-15,5 1 0 16,2 2-7-16,-3-5 0 15,-4 0-8-15,1 3 1 16,6 6 1-16,-3-2 0 16,-6-8-5-16,-4 1 0 15,3 7-3-15,1 2 0 16,5-2-5-16,-8 3 1 16,-2 0-4-16,-4-1 1 15,0-3-3-15,6 3 1 16,7 3-7-16,-8 2 1 15,-13-1-4-15,-2 1 0 0,1 5-1 16,0-3 0-16,5 1-3 16,0-2 1-16,-4 8-2 15,-10-1 0-15,-4-8-1 16,3-1 0-16,-4 5-1 16,8-3 0-16,10 6-2 15,-6-4 0-15,-4 2-2 16,-8-4 1-16,-1 2-1 15,-8 1 1-15,1 1-2 16,1-2 1-16,4 2 0 0,4 1 1 16,-1-2 0-16,-3 0 0 15,-2 3 0-15,-3-5 1 16,-6 1-1-16,2-2 1 16,-2-1-1-16,6 1 1 15,-1 1 0-15,3-4 0 16,4 0 0-16,1 0 0 15,-4 0-2-15,-4 0 1 16,-8 0-1-16,0 2 1 16,0-1 1-16,-1 1 0 15,5 0-1-15,4-2 0 16,4 0 0-16,2 2 0 16,-5 3 0-16,5 2 0 15,3-2 0-15,-3-2 1 16,-2-4-1-16,2-1 1 15,-5 0-1-15,4 2 1 16,8 0-2-16,2 2 1 0,8-2-2 16,-4 0 1-16,-1 2-1 15,-7-2 1-15,2 0-2 16,2 1 1-16,3 3 0 16,2-3 0-16,7 6-1 15,-7-3 1-15,-7-2-2 16,0-1 1-16,1 5 0 15,1-5 0-15,5 3 0 0,5-1 1 16,4 1 0-16,-5-1 0 16,-4 2-1-16,-2-5 1 15,3 0-1-15,6 0 0 16,6 4 0-16,-1-3 1 16,-8 1-1-16,-1 0 0 15,-5 1-1-15,2 1 1 16,9 1-1-16,2-1 0 15,-4-1 0-15,1 2 1 16,-8-3-1-16,2 0 0 16,-4 3 0-16,6 0 1 15,3 2-1-15,2-4 0 16,-6-3 0-16,-3 0 1 16,-2 4-1-16,4 1 1 15,2-3-1-15,3 5 0 16,-2 1 0-16,2-1 1 15,-4-8-1-15,-1-1 0 16,-2 4 1-16,2 3 1 0,7 2-1 16,-2 0 1-16,-4-2 0 15,-5-3 0-15,-3-4-1 16,5 0 0-16,11 2 0 16,-3 2 1-16,1 1 1 15,-4 1 1-15,-5-4-2 16,-1-4 1-16,-1-1 2 15,5 2 1-15,3 6 0 16,-1-3 0-16,0 2 0 16,-3-4 1-16,-7-1-1 15,-3-3 0-15,8 6-2 0,2 2 1 16,2 2 2-16,-1-8 0 16,-6-1-3-16,-4 0 0 15,-4 1 0-15,0 1 0 16,1-2 0-16,1-2 0 15,7 3-2-15,2 3 0 16,-2-1 0-16,-3-3 0 16,-6-4 0-16,1 0 0 15,3 2-1-15,7 2 1 16,3 0 1-16,1 2 0 16,-6-4 0-16,-4 1 1 15,3-6 1-15,-6 5 1 16,2 6-2-16,2-3 1 15,5 1-1-15,1-1 1 16,-2 3-1-16,-5-5 1 16,-4 3-2-16,-1-6 0 0,2 2-1 15,11 2 0-15,1 2-1 16,3-3 1-16,-6 3-2 16,0 0 1-16,-9-1-2 15,2 2 0-15,1 1 0 16,5-1 0-16,-1 2 0 15,0 0 0-15,-2 0-1 16,-1 0 1-16,-4 0-2 0,0-4 1 16,2 4-1-16,2 4 1 15,2-4-1-15,-1 2 0 16,-1-1 0-16,-4 1 0 16,-7-4 0-16,0 1 0 15,2-1 0-15,0 2 0 16,7 0 0-16,-4 0 0 15,-3 0 0-15,0 2 0 16,0-1 0-16,-2 1 0 16,0-4 0-16,-5 1 0 15,-1 2 0-15,3 3 1 16,1 1-1-16,6-5 1 16,3 0-1-16,-2-3 1 15,-3 1-1-15,-2 0 1 16,1 0-1-16,-5-1 1 15,1-1-1-15,-1 3 1 16,6-1 0-16,-2 2 0 0,4 3 0 16,-1 1 0-16,-4-4 0 15,-3 0 0-15,1-4 0 16,-1 3 0-16,1 2 0 16,3 3 0-16,6-8 0 15,-1 3 0-15,6 2 0 16,-6 3 1-16,-1-4 0 15,-1 0 0-15,3 0 0 16,-5 0 1-16,1 0 0 16,2 2 1-16,3-1-1 0,2 1 1 15,2 0 0-15,-6-2 0 16,-3-4-2-16,0 1 1 16,-2-1-2-16,2 3 1 15,5 2 0-15,5 3 0 16,4-4 0-16,-1 0 1 15,-7 0-1-15,0 0 0 16,-3 0 0-16,0 0 0 16,1 0 0-16,3 0 1 15,8 0-1-15,1 0 1 16,-4 0 0-16,-3-5 0 16,-4 3 0-16,4 0 0 15,1 2-1-15,4-3 1 16,6 3 0-16,-3-4 0 15,-3 3 0-15,-2-3 0 16,-3 1-1-16,3 1 0 16,-1 0-1-16,3 0 1 0,5 2-1 15,2-3 0-15,-5-2 0 16,-1 1 0-16,-2 1 0 16,2-1 1-16,3 1-1 15,1 1 1-15,-3-3 0 16,-2 2 0-16,-4-1 0 15,-1 1 0-15,5-1 0 16,3 2 1-16,4-3 0 16,-1 2 1-16,-5-1-1 0,1 1 0 15,-4-2 0-15,-1-2 0 16,5 3-1-16,1 3 1 16,1-6-1-16,-3 1 0 15,-1 0 0-15,-3 0 0 16,-4 1-1-16,-1-5 1 15,7 5-1-15,1 1 1 16,5 2 0-16,-2 1 0 16,-6-5-1-16,-4 1 1 15,-9 2-1-15,4 3 0 16,1 0 0-16,4 0 1 16,0 3 0-16,-2-3 0 15,-2 0 0-15,-5-3 0 16,-1-2 0-16,-4-2 1 15,-4 2-1-15,2 5 1 16,2 0 0-16,3 0 0 16,2-4 1-16,-2 1 0 0,-1 1 0 15,-2 0 1-15,1 0 0 16,1-3 0-16,-2-2-1 16,1-1 1-16,-3 8-1 15,7-4 0-15,2 1-2 16,4 1 1-16,-1 0-1 15,-5 2 0-15,0 4 0 16,-1-4 0-16,-3-4-1 16,-1-1 1-16,2 0 0 15,3 5 0-15,2-4 0 16,-2 4 0-16,-2 4 0 0,2-2 0 16,5-4 0-16,-1-2 0 15,-6 1 0-15,1 1 0 16,-1 4 0-16,0 1 1 15,2 3-1-15,6 1 1 16,-1 1-1-16,2 1 1 16,-3-6-1-16,1-1 0 15,1 0 0-15,1 1 0 16,-3 2-1-16,8-1 1 16,6 1-1-16,1 0 1 15,-3 2-1-15,-3-5 1 16,-3-2-1-16,5 2 0 15,2 3 0-15,3-2 0 16,-1 1 0-16,-1 1 1 16,3-3-1-16,2-2 1 15,0 0-1-15,6 1 1 0,4 3-1 16,-1-2 1-16,-4-2-1 16,1 0 0-16,-3-2-1 15,3 0 1-15,3 4-1 16,1 0 1-16,-5-4-1 15,3-2 1-15,2 1-1 16,4 3 1-16,4-4-1 16,1 1 1-16,-4-2-1 15,0-2 1-15,5 7 0 16,1 0 0-16,6-2 0 16,-6-3 1-16,2-2-1 0,0-2 1 15,1 4-1 1,5 2 0-16,-1-1 0 0,4 4 0 15,1-3 0-15,2-1 0 16,4-1 0-16,0 2 0 16,2 1 0-16,-1 0 1 15,-1 1-1-15,0-5 1 16,-2 3-1-16,2-6 0 16,2 2 0-16,-1 4 0 15,-1 3 0-15,2 0 0 16,8-4 0-16,-1-1 1 15,-4 0 0-15,0 2 0 16,-2-10 0-16,2 5 0 16,-3-1 0-16,1 0 0 15,4 3 0-15,-5 0 1 0,-6 3-1 16,0 3 1-16,1-5 0 16,-6 1 0-16,-9-4-1 15,-3-3 1-15,-3 4-1 16,-4 0 1-16,-7 2 0 15,-8-2 0-15,-8-1-1 16,-13 1 1-16,-12 1-1 16,-9 1 1-16,-3-2-1 15,-6 2 0-15,-3 3 0 16,-9 2 0-16,0 0 0 0,0 0 1 16,4-10-1-1,-10 1 0-15,-4-3 0 0,-3 2 0 16,-1 3-3-16,4 4 0 15,10 3-12-15,-9-16 1 16,9 16-2609-16</inkml:trace>
  <inkml:trace contextRef="#ctx0" brushRef="#br0" timeOffset="2334.19">2572 10350 1030 0,'21'0'0'16,"39"0"26"-16,10 0 0 15,8-3 42-15,-2 0 0 16,5 1 15-16,9 2 0 15,7 0-27-15,2-2 1 16,-6-3-22-16,8 1 0 16,15 4-5-16,6 0 1 15,-4-3-1-15,4-2 0 16,5 0-8-16,9-4 1 16,3 5 4-16,0-4 1 15,-6-8-2-15,11 2 0 0,13 6-3 16,2-3 1-16,7-1-1 15,-7-3 1-15,-2-4-6 16,-6 3 1-16,6-3-2 16,6 3 1-16,-1 1-1 15,-5 3 0-15,-13-4-3 16,3 2 1-16,5 2 8 16,1 0 0-16,6 0-6 0,-6-2 1 15,-3 4 3 1,0 1 1-16,2-3 0 0,6 3 1 15,-1 1-3 1,-1-4 1-16,-12-1-4 0,1 5 0 16,-2 1-3-16,1 2 1 15,5 0-1-15,-8-2 1 16,-9 0-1-16,-1 1 1 16,8 1 0-16,0 2 0 15,1-4-2-15,-5 0 1 16,1 0-2-16,0 2 0 15,12 1-1-15,-3-3 0 16,-8 2-3-16,1 0 1 16,1 2-1-16,3-1 0 15,2-1 0-15,-4 2 0 16,-14-6 0-16,5 5 0 16,5 4-2-16,-4 0 1 15,-10-3-1-15,-2 0 1 0,7 3-2 16,3 1 1-16,-1-2 0 15,-4-1 0-15,-3 2-1 16,0 0 0-16,-1 2 0 16,-6 1 0-16,-2 0 0 15,0 1 1-15,2 1 0 16,-3 0 0-16,-6-1 0 16,4-1 1-16,10 4 1 15,-6 0 0-15,-1 0-1 16,0 0 0-16,9 0 0 0,-6 0 0 15,-8 0 0-15,-2 1 1 16,6 3-2-16,1 1 0 16,-5-2-1-16,1 1 0 15,4-1 0-15,0 2 1 16,-5-3-2-16,3 1 1 16,7 4-1-16,-2 3 0 15,-1-5-2-15,3-1 1 16,7 1-1-16,-3-2 1 15,0-1-1-15,3-4 1 16,11 5 0-16,0-1 0 16,0-4-1-16,-4-1 1 15,7-1-1-15,9 2 1 16,1 2-1-16,2 0 0 16,3-2 0-16,-1-3 1 0,8-2 0 15,6 0 1-15,-1 4-1 16,7-4 0-16,-2 3 0 15,5-5 1-15,1-5 0 16,-3 1 1-16,5 2 0 16,6-1 0-16,3-2 3 15,3 2 0-15,8-2 4 16,2 2 0-16,0-4 0 16,4 2 0-16,0 2-1 15,5-4 1-15,3 1-2 16,4-3 1-16,3 3-1 0,-1 2 0 15,0-2-1-15,0 4 1 16,-1 1-3-16,3-1 1 16,-6-1-1-16,2-2 1 15,0 7-1-15,-2 0 0 16,2 0 0-16,-3 2 1 16,-5 3 1-16,-4 0 0 15,-4 2 1-15,-2-2 1 16,-5 2 1-16,-1 2 0 15,-6 3 1-15,-2-3 1 16,-3 3-2-16,-6-3 1 16,-12-1-2-16,-7 1 1 15,-9-2 2-15,-8 1 0 16,1 1-1-16,-14 0 0 16,-16-1 0-16,-11-1 1 15,3 0-2-15,-6 0 1 0,-9 0 0 16,-12-3 0-16,-9-3 0 15,-7 3 1-15,-7-1-2 16,-4 1 1-16,-3-3-2 16,-4 1 1-16,-5 3-2 15,-3-5 1-15,-4-3-1 16,-6-1 0-16,-6 1-1 16,-2 1 1-16,2-5-3 15,-3 2 1-15,-4-2-2 16,-11 7 0-16,9-5 0 15,-9 5 0-15,3-9-1 0,-1 2 0 16,2 0 0-16,-1 1 1 16,-1-1-2-16,-4-2 1 15,-3-3 0-15,-4-2 0 16,-1 2-3-16,-3 3 1 16,-6 2-5-16,3-8 0 15,16 15-2662-15</inkml:trace>
</inkml:ink>
</file>

<file path=ppt/ink/ink5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6:48:50.385"/>
    </inkml:context>
    <inkml:brush xml:id="br0">
      <inkml:brushProperty name="width" value="0.05292" units="cm"/>
      <inkml:brushProperty name="height" value="0.05292" units="cm"/>
      <inkml:brushProperty name="color" value="#FF0000"/>
    </inkml:brush>
  </inkml:definitions>
  <inkml:trace contextRef="#ctx0" brushRef="#br0">30237 8134 1388 0,'0'0'0'0,"-46"-28"40"15,-7-5 0-15,-16-7 43 16,-9-3 1-16,-6-9-22 16,-10 0 1-16,-10-1-28 15,-9-1 1-15,-5 2-17 16,-7 3 0-16,-20 6-5 15,-15-2 1-15,-18 7-3 16,-16 4 1-16,-13 6-3 16,-10 9 1-16,-5 2-1 15,-7 4 0-15,-4 13-1 0,-11 2 1 16,-13 10-3 0,-9 11 1-16,-3 15-1 0,-6 7 1 15,9 5-3-15,15 11 0 16,20 6-1-16,37 6 0 15,44 3 0-15,34 2 0 16,33-4-2-16,32-3 1 16,28-2-3-16,30-3 1 15,34 9-1-15,36-6 0 16,48-7 0-16,52-7 0 16,45-3 0-16,52-5 0 15,54 2 0-15,24-13 0 16,22-7 0-16,18-6 0 15,8-9 1-15,8-7 0 16,-3-9 3-16,-16-3 0 16,-16-1 1-16,-16 5 1 15,-19-4-1-15,-29-11 1 16,-309 16-1564-16</inkml:trace>
  <inkml:trace contextRef="#ctx0" brushRef="#br0" timeOffset="28827.26">3902 9944 1411 0,'0'0'0'15,"-53"12"32"-15,3 3 0 16,-4 1 32-16,-10 10 0 16,-13 7-17-16,-5 8 1 15,7 10-29-15,-3 6 0 16,-7 5-9-16,-5 11 0 15,-1 15-5-15,10 11 1 16,8 11-2-16,1 18 0 16,0 13-1-16,5 2 0 15,0 4-1-15,8 6 0 0,10 6-1 16,7 2 1-16,10 0-1 16,11-7 0-16,10-7-1 15,4-2 1-15,5-5 0 16,11-5 1-16,10-13 1 15,11-7 0-15,11-6 0 16,10-6 0-16,22-5 1 16,2-3 0-16,-2-5-1 15,8 0 1-15,18-3 1 0,6-1 1 16,7-4-1-16,15 3 0 16,12-4 0-16,11-5 0 15,0-3 0-15,3-8 1 16,10 0-1-16,20-5 0 15,7-8-1-15,19-5 1 16,8-6-2-16,12-3 1 16,7-1-1-16,11-1 0 15,11 2-1-15,-1 0 1 16,10 4-1-16,8 4 0 16,5 5-1-16,-5-5 1 15,-5-6-2-15,2 2 1 16,0 1-1-16,6-2 0 15,20-2 0-15,0-5 1 16,11-4-1-16,-7-3 1 16,-8-4-1-16,8-2 1 15,10-2-1-15,7 0 1 0,-3-2-1 16,-4 0 1-16,4-5 0 16,9 2 0-16,10 3-1 15,-5-3 1-15,-9-5-1 16,12-4 1-16,9 7-1 15,2-5 1-15,-10-9-1 16,4 1 1-16,15 2-1 16,0 1 1-16,0-4-1 15,5-3 1-15,5-2-1 16,4 2 1-16,7 5 0 0,-2-2 0 16,-3-4 0-16,1 0 1 15,13 3 0-15,3-4 0 16,2-2 0-16,-2-5 0 15,-3-3 0-15,-4-5 1 16,-1-3 4-16,5-1 0 16,5-3-1-16,-4 0 1 15,-5-1 1-15,4-1 1 16,11-5 3-16,-1-4 0 16,4-3 3-16,3-1 0 15,-1-1 1-15,-11-3 0 16,-5-11 0-16,-4-3 1 15,-7 1-1-15,-14 1 1 16,-2-1-3-16,-8-5 1 16,-8-6-2-16,-3-5 0 15,-7-4-4-15,-23-9 1 0,-21-5-1 16,-11-9 0-16,-12-8-1 16,-18-3 1-16,-19-4-5 15,-20 0 1-15,-19 1-2 16,-19-1 1-16,-18-3-2 15,-23 1 0-15,-25 4-1 16,-21-1 0-16,-23-3 1 16,-22 7 1-16,-26 3 1 15,-22-5 1-15,-25-7 0 16,-27-2 1-16,-27 9 0 0,-28-6 1 16,-27 2-2-16,-32 8 1 15,-36 4 1-15,-33 5 0 16,-28-1-2-16,-33 10 0 15,-29 8-4-15,-27-1 1 16,-17 4-2-16,-21 0 1 16,-12 9-1-16,-24 4 0 15,-19 5-1-15,-17 4 1 16,-11 2-1-16,-6 2 0 16,-4-7-1-16,-22 2 0 15,-10 3-1-15,-8 7 1 16,-5 7-3-16,-24-3 1 15,-16-3-2-15,-6-2 1 16,-3-10 0-16,-7-1 0 16,-2 2-1-16,-7-4 1 15,-20-8-1-15,4 1 1 16,7 8-1-16,-5-1 0 0,-5 0 0 16,-13 12 1-16,-12 21 0 15,-11 13 1-15,-20 8-6 16,-33 24 0-16,-16 29-15 15,-20 42 0-15,749-83-1609 16</inkml:trace>
  <inkml:trace contextRef="#ctx0" brushRef="#br0" timeOffset="59324.39">3690 4086 1108 0,'0'0'0'16,"-23"-12"27"-16,-7-4 1 15,-7 2 32-15,-9 2 1 16,-8 0 5-16,-8-3 1 15,-2-3-15-15,-8 3 1 16,-14-3-28-16,-4 3 0 16,3 6-8-16,-3 9 0 15,9 7-4-15,-9 2 1 16,-9-1 2-16,-1 4 1 16,10 6 2-16,-5-6 0 15,-8 0-1-15,3-3 1 0,13 6-3 16,6 3 0-16,0-1-2 15,5 2 0-15,7-5-4 16,2 1 1-16,13 6-3 16,10 3 0-16,12 9-3 15,5 10 0-15,13 15-2 16,5 11 0-16,9 19-2 16,4 23 0-16,5 17-1 15,5 21 1-15,4 31-1 16,-4 27 0-16,-9 32 0 0,-2 26 0 15,-8 27-1-15,-7 16 1 16,-8 11-1-16,-6 15 0 16,-9 8 0-16,-6 10 0 15,-8 8 1-15,-6-7 0 16,0-2 1-16,6-12 0 16,12-12 2-16,2-19 0 15,5-12 2-15,1-14 1 16,3-19 0-16,1-15 1 15,-1-16 0-15,-4-12 1 16,-2-6 1-16,0-15 0 16,1-21 1-16,-1-8 1 15,0-19-1-15,4-6 1 16,5-10-3-16,5-9 1 16,6-8-2-16,7-7 0 15,10-7-2-15,4-9 1 0,8-11-3 16,15-4 1-16,12-2-1 15,7-7 1 1,13-5-1-16,15-6 0 16,13-6-3-16,16-7 1 0,15-2-2 15,20 0 0-15,19 1-11 16,11 1 0-16,16 2-10 16,7-3 1-16,1-6-9 15,8 2 0-15,10 1-6 16,16-2 1-16,16-4 8 15,16-4 1-15,7-6 7 0,15-4 1 16,10-11 7-16,21-3 0 16,21-9 3-16,3-4 0 15,8-5 3-15,11-8 0 16,17-2 3-16,21-3 0 16,19-4 1-16,16 3 0 15,8-1 0-15,9 3 1 16,10 0-1-16,14 2 0 15,-4 6-1-15,5 0 1 16,10 1-1-16,3 7 1 16,5 5-1-16,0 4 1 15,14 6-1-15,-5 9 0 16,-5 2 1-16,-2 0 1 16,-6-4 0-16,3 0 0 15,1 2 0-15,2-7 0 0,5-3 6 16,2 0 0-16,3-1 8 15,1-4 1-15,-1-4 7 16,-10 3 0-16,-9 6 2 16,-5-4 1-16,-4-2-3 15,-16 1 1-15,-10 1-5 16,-4 0 1-16,-3 0-2 16,-9 1 1-16,-5-6-4 15,-9 0 1-15,-18-4 3 0,-7-3 1 16,-5-3 1-1,-6-11 1-15,-12-5 1 16,-6-7 0-16,-15-5 3 0,-16-2 1 16,-18 4 4-16,-13-2 0 15,-12 2 1-15,-8 3 1 16,-17 5-3-16,-13 6 1 16,-20-1-5-16,-13 6 0 15,-20 5-3-15,-18 6 0 16,-10 0-9-16,-16 2 1 15,-12 2-12-15,-15 2 0 16,-130 0-1818-16</inkml:trace>
  <inkml:trace contextRef="#ctx0" brushRef="#br0" timeOffset="60574.42">30729 14066 1735 0,'5'-19'0'16,"7"-30"14"-16,4-16 0 15,4-22 18-15,-1-8 1 16,0-19 5-16,-3-11 0 16,-5-22-3-16,-2-16 0 15,3-29 0-15,0-22 0 16,3-20 0-16,-1-17 1 15,0-15-4-15,3-20 0 0,5-15-6 16,8-19 0-16,8-9 1 16,6-19 1-16,6-8-4 15,1-1 0-15,5-10-5 16,-1 7 0-16,-6 14-2 16,-3 7 1-16,-3 10-4 15,-12 16 1-15,-11 8-2 16,-11 11 0-16,-8 14-6 15,-4 20 0-15,-11 13-3 16,-9 18 0-16,-7 15-2 16,-5 17 0-16,-6 11-2 0,-1 20 0 15,-2 23-1-15,-1 9 0 16,0 6-7-16,-3 12 1 16,-1 19-11-16,-3 14 1 15,0 9-8-15,-5 5 1 16,-6 10-8-16,-8 9 1 15,-7 13-14-15,-6 13 1 16,-10 7-7-16,-6 0 0 16,-10 4 1-16,-6-2 0 15,-13 3 16-15,-14 0 0 16,-22-2 9-16,-30-7 1 16,-16-8 9-16,-22 1 1 15,-21 0 6-15,-23-3 1 16,-19-12 4-16,-24 0 0 15,-15-11 3-15,-14 2 0 16,-23 2 0-16,-21-4 1 0,-10 1 3 16,-13-1 1-16,-25-5 6 15,-7 2 1-15,-7 0 4 16,-23 7 1-16,-12 1 3 16,-10 4 0-16,-11-2-1 15,-4 2 1-15,0 7-2 16,-4-3 1-16,-15-2-5 15,-1-1 0-15,1-4-4 16,-2 3 1-16,6 10 0 0,1-1 0 16,-5 0-1-16,5 6 0 15,8 9-2-15,3 1 0 16,6 2-3-16,-1 3 1 16,-4-3-2-16,0 8 0 15,0 8-2-15,4 8 1 16,7 0-1-16,-4 7 0 15,-5 4 0-15,-5 0 1 16,3-1-2-16,2-4 1 16,3 9-1-16,6 3 0 15,10-2 1-15,10 3 1 16,6-1-1-16,11 0 1 16,14 2-2-16,15 10 0 15,-2 18-1-15,-1 13 0 16,0 27-2-16,6 22 1 15,12 27-4-15,10 8 1 16,415-151-1641-16</inkml:trace>
</inkml:ink>
</file>

<file path=ppt/ink/ink5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6:50:22.078"/>
    </inkml:context>
    <inkml:brush xml:id="br0">
      <inkml:brushProperty name="width" value="0.05292" units="cm"/>
      <inkml:brushProperty name="height" value="0.05292" units="cm"/>
      <inkml:brushProperty name="color" value="#FF0000"/>
    </inkml:brush>
  </inkml:definitions>
  <inkml:trace contextRef="#ctx0" brushRef="#br0">5609 6187 1209 0,'-17'-9'0'16,"-29"-13"22"-16,-27-1 1 15,-17 2 34-15,-12 2 1 16,-4 2 0-16,-14 0 0 15,-7-8-17-15,-14 0 0 16,-3 2-14-16,-10 9 1 16,-8 6-8-16,-6 13 1 15,-8 15-5-15,-9 8 1 0,-9 14-5 16,-7 8 0 0,1 16-3-16,1-1 0 0,5 1-1 15,3-2 0-15,8 5-2 16,15 9 1-16,15 4-2 15,12-6 1-15,7-12-2 16,21 0 1-16,23 2-2 16,21 3 1-16,14 5-1 15,10 1 0-15,9-6-2 16,19-2 0-16,11 3-1 0,17-3 0 16,15 14-1-16,10-4 1 15,15-5-1-15,16-9 1 16,23-1-1-16,9-2 0 15,10 3-1-15,16-6 1 16,25 2-1-16,23-6 0 16,16-11 0-16,19-6 0 15,18-6 0-15,17-11 1 16,11-14-1-16,19-5 1 16,8-4-1-16,26-1 1 15,17 2 0-15,8-4 1 16,1-2 0-16,15 4 0 15,17 8 0-15,0-3 0 16,-3-3 0-16,13-4 1 16,1 7 1-16,3 7 0 15,8 5 3-15,-6 2 0 16,-4 1 2-16,-1-2 1 0,-6 0 3 16,9 0 1-16,15 2-2 15,17-3 0-15,5-3 3 16,2-6 1-16,-7-6 0 15,4-1 0-15,10-1-1 16,10-2 0-16,6-1-1 16,16-3 0-16,7 8-3 15,-3-4 0-15,-1 3-1 16,-2 3 1-16,3-3-2 16,1 4 0-16,-2 0-2 0,3 4 1 15,0-4-1-15,5 3 1 16,8 2 0-16,4-1 0 15,-2-1-1-15,2 2 0 16,-2-1-1-16,-4 1 1 16,4-5-1-16,-2 0 1 15,-1-5 0-15,-2 1 0 16,-1-2 0-16,-2 0 1 16,-5-2-1-16,3-4 0 15,-1-1-1-15,-10-4 1 16,-16-7-2-16,-12-2 1 15,-11-2-1-15,-9-8 0 16,-18-2 0-16,-13-7 1 16,-20 0-1-16,-19 7 0 15,-15-2 0-15,-19 2 1 16,-33-2-1-16,-30-1 1 0,-25-3 0 16,-32 1 0-16,-30 8-1 15,-37-4 1-15,-28-1-1 16,-28 0 0-16,-25 0 1 15,-25-1 1-15,-28 1-1 16,-31 5 0-16,-36 1 1 16,-32-6 1-16,-31-2-2 15,-39-3 0-15,-39-10 0 16,-43-2 1-16,-26-2-3 16,-36 2 0-16,-26 0-2 15,-22-2 1-15,-17-10-1 0,-19 0 0 16,-15-6 0-16,-17 4 0 15,-6 0 0-15,-15 7 0 16,-10 5 0-16,-7-8 0 16,-8-2 0-16,-19-1 0 15,-13 13 0-15,-19 7 0 16,-14 9 0-16,-33 3 0 16,-10 1 0-16,-19 1 0 15,-15 5 0-15,-30 3 0 16,-15-5 0-16,-6 5 0 15,-9 6 0-15,-18 3 0 16,2 7 0-16,-11 12 0 16,-7 15 0-16,-17 22 0 15,-16 13 0-15,-20 21 0 16,-33 22 0-16,-23 35 0 16,-21 33-1-16,-36 38 1 0,-20 40-3 15,-12 54 0-15,-10 54-4 16,13 24 0-16,922-371-1640 15</inkml:trace>
  <inkml:trace contextRef="#ctx0" brushRef="#br0" timeOffset="8197.74">2208 7831 1276 0,'0'0'0'15,"-26"19"30"-15,-4 7 1 16,-4 10 35-16,-1 6 0 15,-2 6-19-15,-3 2 1 16,-5 0-30-16,-4 9 0 16,-6 14-6-16,4 10 1 15,-2 12-5-15,9 2 1 16,11 4-4-16,6-1 1 16,15-3-3-16,10-5 1 15,7-11-2-15,13-7 1 0,10-10-1 16,16-3 0-16,15-4-2 15,4-5 1-15,1-9-1 16,11-10 0-16,12-12 0 16,8 0 0-16,9-1 0 15,0-6 0-15,9-3 0 16,4-1 0-16,4 0 0 16,6-1 0-16,13-4 0 15,4-5 1-15,6-5-1 16,4-7 1-16,8 0 0 15,11 0 0-15,10 0 1 0,4-2 0 16,5 2 0-16,-1-4 0 16,-6 2 1-16,4 4 1 15,1-2 2-15,4 3 1 16,-3 4 0-16,-2 0 1 16,1 3 1-16,2 4 1 15,8 5-1-15,-1-1 1 16,4 0-1-16,0-3 1 15,5 4-3-15,0-2 1 16,4 0-1-16,1 2 1 16,2-1-2-16,-1-3 0 15,1 6 0-15,7-2 1 16,8-2-1-16,1-2 1 16,-2 1-1-16,-2 4 1 15,8 1-1-15,5-2 0 0,0-5 0 16,-2 1 0-16,5-1-1 15,3 1 0-15,0 1-1 16,1 1 1-16,7 2-1 16,-1-4 1-16,4 1 0 15,10 1 0-15,13-3-1 16,-3 1 1-16,5 1-1 16,-1-4 0-16,-1 0-2 15,1 0 1-15,6 0-1 16,4 0 1-16,14 3-1 15,-1 1 1-15,-10 1-1 0,6-3 0 16,3 1 0-16,10-1 0 16,-3-2 0-16,4 0 1 15,-5-2-1-15,3 0 0 16,11 4 1-16,-4 1 0 16,-7 1-1-16,-1-1 1 15,-4 3 0-15,7-3 0 16,3 6 1-16,-1-4 0 15,-6-2 0-15,9 1 1 16,6 1 0-16,-7-2 0 16,1-8-1-16,0 2 1 15,7-4 0-15,4 2 0 16,4-4-1-16,3 0 1 16,-4 2 0-16,0 2 0 15,4 2-1-15,-2-2 0 16,-7-2-1-16,2 1 1 15,-3 3 0-15,-1-4 0 0,-2-2 0 16,-3-1 1-16,-1 0 0 16,-6-4 0-16,-4-5 1 15,-6-5 0-15,-1-6-1 16,-9-6 0-16,-6-7-1 16,-9-2 1-16,-13-4-2 15,-17 2 1-15,-16-3-1 16,-24 2 0-16,-22-1-1 15,-26-3 1-15,-22-5-1 16,-24 0 1-16,-23 9-1 0,-29 1 1 16,-24-3-1-16,-23 1 1 15,-27-1-1-15,-28 2 1 16,-28 3-3-16,-26 1 1 16,-29-1-1-16,-19-3 0 15,-33 1-3-15,-38 2 0 16,-28 0-5-16,-28 5 0 15,-20 6-3-15,-24-3 0 16,-16 5 0-16,-19-5 0 16,-13-4 0-16,-9-4 0 15,-19-5 2-15,-11 5 1 16,-10 5 1-16,-25 3 0 16,-14 5 1-16,-17 2 1 15,-24 9 0-15,-23 9 1 16,-15 9 0-16,-29-2 1 15,-19 1 0-15,-21 4 0 0,-5-3 0 16,-4-1 1-16,-2-1 0 16,-10-2 1-16,-20-3-1 15,-5-2 1-15,-4-1 0 16,1-6 1-16,-5-5 0 16,3-2 0-16,-6-1 0 15,-6 4 0-15,-6 2 0 16,-16 14 0-16,-25 11 0 15,-12 13 1-15,1 23 1 16,-24 15 0-16,-18 18 2 16,-20 26 1-16,-22 30 6 0,-16 27 0 15,-5 19 4-15,2 33 1 16,19 29-13-16,2 14 1 16,799-251-1557-16</inkml:trace>
  <inkml:trace contextRef="#ctx0" brushRef="#br0" timeOffset="16648.02">1903 10434 1131 0,'4'24'0'0,"10"43"26"16,-2 27 0-16,-3 15 26 15,-4 17 0-15,1 14-15 16,2 26 1-16,1 20-18 15,0-1 1-15,3 5-8 16,-1-13 0-16,1-13-4 16,2-1 1-16,6-4-2 0,6-9 1 15,6-16 0-15,9-6 1 16,8-7-1-16,0-10 0 16,6-2-2-16,-5-5 1 15,-6-6-2-15,-2 3 1 16,7 1-2-16,10 0 0 15,4-4 0-15,9-1 0 16,1-2 3-16,-1 2 0 16,-5-1 5-16,2-13 1 15,15-4 3-15,-1-3 0 16,2-5 1-16,-4-3 0 16,0-6 0-16,11-5 0 15,16-5-1-15,-1-7 0 16,-8-9-2-16,2 1 0 15,6-3-2-15,3-1 0 16,-8-2-2-16,2-1 1 0,9-2-3 16,-4-1 0-16,-5 3-1 15,4-6 1-15,14-2-2 16,-4-1 0-16,-9-2-1 16,4 2 1-16,12-2 0 15,-3 0 0-15,-9-3-2 16,0 1 1-16,10 2-1 15,2 2 0-15,-8-1 0 16,1 3 0-16,7-1-2 16,-1 1 1-16,-3-4 2 0,-4 2 0 15,6-2 0-15,8-5 1 16,-1-4 1-16,1-1 0 16,-1-1 0-16,6-1 1 15,18-5 0-15,1-5 0 16,2-3 1-16,2-1 0 15,3-1 0-15,4-1 0 16,3 2 1-16,6 0 0 16,1 0-2-16,4 2 1 15,-4 3-2-15,-8-1 1 16,-2-4-1-16,1 2 1 16,4 1-1-16,6 1 0 15,3-2 0-15,5 0 0 16,5 5-1-16,-1 0 0 15,-4 0 1-15,1 0 0 16,-5 0 2-16,4 0 0 0,1 0-1 16,8 3 1-16,-6 2-1 15,3 0 1-15,3-1-1 16,2-2 1-16,1-4-1 16,1-2 0-16,10-1-1 15,-9-2 1-15,1 2 1 16,-3 0 0-16,-10-4 0 15,5 1 0-15,-1-1-1 16,1 2 1-16,0 0 2 16,1 2 1-16,-5-4 4 15,8 2 1-15,-2-1 0 0,2-4 0 16,9-1 0-16,-6 0 0 16,0-5-3-16,-3 1 1 15,2 0-5-15,-1 1 1 16,-6 4-2-16,-4 0 1 15,0-4-2-15,0 2 1 16,3 6-1-16,-1-1 0 16,-6-1-1-16,3-2 1 15,0-4-2-15,-2 2 0 16,-8-1 3-16,-5 1 0 16,-3 2 0-16,5 0 0 15,1-1 1-15,3 1 0 16,-1 0 0-16,1 0 0 15,-8 0-3-15,4 0 1 16,-4 0-1-16,1 0 1 16,1 0-2-16,1 1 0 15,3 1-2-15,1-2 1 0,1-2-2 16,-8 0 1-16,1 2 1 16,-3 0 0-16,-1 3 3 15,1 2 0-15,5 2 0 16,-3 2 1-16,0 1-2 15,1 0 0-15,-3-1 1 16,1-3 1-16,1 3 0 16,-1 3 1-16,3 3-2 15,0-3 0-15,2 2 1 16,-6-2 0-16,1 0-2 0,3-2 1 16,4-1-1-16,3 1 0 15,3 2-3-15,1 2 1 16,2 1-2-16,-3-3 0 15,-1 2-2-15,2-2 1 16,-1 0-1-16,-1-2 0 16,2-1-1-16,2 1 1 15,-3 4 1-15,3 1 0 16,-1 1 2-16,4-2 0 16,-2-4 0-16,-1-2 1 15,8-4 0-15,-3-1 1 16,-9 0 0-16,-2-3 0 15,-4-1 0-15,-3-5 0 16,1 1 0-16,-8-4 1 16,-7-5-1-16,-7-7 1 15,-11-5 2-15,-7-7 1 0,-8-7 3 16,-11-3 0-16,-9-9 1 16,-7-10 1-16,-7-10 0 15,-8-6 0-15,-6-8 0 16,-7-15 0-16,-4-18 0 15,-8-11 0-15,-10-3 0 16,-2-11 0-16,-7-3-2 16,-6-8 0-16,-9 0-3 15,-5-10 0-15,-8-3-3 16,-6 0 1-16,-8-3-2 16,-6 3 1-16,-8 5-2 0,-8 0 0 15,-6 4-3-15,-7 10 0 16,-5 9-2-16,-14 11 1 15,-13 20-1-15,-12 9 1 16,-8 6-2-16,-15 16 1 16,-16 9-1-16,-14 15 0 15,-8 14-1-15,-6 9 0 16,-9 3-4-16,-10 9 0 16,-13 5-7-16,-7 10 1 15,-3 8-8-15,-7 3 1 16,-6 3-4-16,-7 2 1 15,-8 7 2-15,-8-5 1 16,2-2 0-16,-3-2 0 16,0-3 3-16,-4-1 0 15,0 1 5-15,-12 0 1 16,-2 2 2-16,-9-1 0 0,-5 1 0 16,-5 1 0-16,-15-2 2 15,-3 3 1-15,-3-3-1 16,-11 4 1-16,-14 0 1 15,-6 0 0-15,1 2 0 16,-10 1 1-16,-18 1-1 16,1-2 1-16,3-4-1 15,-1-2 1-15,-7 4-1 16,1-1 0-16,-6-3 1 16,1 1 0-16,0-1-1 15,-14-1 1-15,-1-4 0 0,2 1 1 16,7 1-1-16,-3-2 1 15,-7-8 0-15,3 1 0 16,9 3 0-16,-4-1 1 16,-5 0-1-16,0-5 1 15,-3 1 0-15,0 3 0 16,11 1 0-16,-3 0 0 16,-8 0 0-16,-3 2 0 15,-4 4 0-15,4 2 0 16,5 1 0-16,-3 4 0 15,-1 1 0-15,1 3 0 16,-1 0 0-16,6 1 0 16,4-1 0-16,-1-1 0 15,-3-5 0-15,9-3 0 16,8-2 0-16,1-3 1 0,-6-2 0 16,0 4 0-16,9 2 0 15,-3 7 0-15,-1 7 0 16,-3 2 0-16,2 3-1 15,-2 8 1-15,7 8-1 16,-4 7 1-16,6 5-1 16,9 3 1-16,10 5-1 15,0 6 0-15,9 5 0 16,-1-4 1-16,4-6 0 16,13-6 0-16,18-2 0 0,13-8 0 15,15-10 0-15,7-2 1 16,10-2-2-16,6-2 0 15,15 4-3-15,8-2 1 16,206-19-2309-16</inkml:trace>
  <inkml:trace contextRef="#ctx0" brushRef="#br0" timeOffset="53614.73">2364 13405 1511 0,'0'0'0'0,"0"0"41"16,21 3 0-16,-11 6 39 16,12 0 0-16,6 6-25 15,7 1 0-15,7-1-34 16,6-1 1-16,12-3-10 16,7-1 1-16,9 0-5 15,7-1 1-15,12-4-4 16,13-3 1-16,10-4-2 0,11-3 0 15,3-2 1-15,7-3 1 16,1-2-1-16,6 1 1 16,11 1 1-16,7-1 1 15,11 1 5-15,-8 0 0 16,-1 1-1-16,2 2 1 16,-1-2 11-16,6 3 1 15,10-1 3-15,3 0 1 16,4 0-1-16,4-2 1 15,4-3-5-15,5 0 1 16,1-2-3-16,-1-1 0 16,2-5-5-16,-3 3 1 15,0 5-6-15,-7 2 1 16,-1 1-2-16,0 4 0 16,0 5 2-16,0 5 1 15,0 4 2-15,4 3 0 0,7 0 2 16,-3 3 1-1,-2 3-3-15,3-1 1 0,-4-3-3 16,7-2 1-16,11-2-3 16,-3 1 1-16,1 3-4 15,2-2 1-15,2-2-1 16,-1-3 0-16,-4 3-2 16,-3 1 0-16,6-1 1 15,0 2 0-15,4 0 2 16,-2 1 0-16,5-3 1 15,1 0 0-15,6 4 0 0,-1-2 0 16,-5 2-1-16,-2 2 1 16,-1 1-1-16,2 0 0 15,-5 2-1-15,5 0 1 16,-4 2-1-16,2 0 0 16,-1-2 1-16,1-3 1 15,8 1-1-15,4 0 0 16,6 0 3-16,-2-1 0 15,-3-4-1-15,6 0 1 16,6-1-2-16,2-1 1 16,2 4-2-16,3 0 1 15,0 0-3-15,3-2 1 16,9-2-3-16,10-3 1 16,-1-4-1-16,10-1 1 15,8-2-2-15,0-2 1 16,5-4 2-16,7-3 0 0,9-5-1 15,-2 0 0-15,6 0-1 16,-2 4 0-16,3 1-1 16,0 2 0-16,6 7 1 15,-2 2 1-15,-8-4 1 16,3 6 0-16,8 8 0 16,-3 2 1-16,-4-4-1 15,0 2 1-15,6 4-2 16,0 1 0-16,-6 0-2 15,-5 3 0-15,-13-8 2 0,-11 1 0 16,-8 1 2-16,-9 0 0 16,-8 0 3-16,-18-4 1 15,-11-4 3-15,-21-1 0 16,-17 2 0-16,-18-2 1 16,-18-3-2-16,-14-2 0 15,-12 0 6-15,-16 1 1 16,-16-2 0-16,-14-1 1 15,-10 0 0-15,-10 2 1 16,-13 0-3-16,-15 0 1 16,-14 0-4-16,-9-2 0 15,-4-1-5-15,-3 1 0 16,-1 2-5-16,-11 0 0 16,8-5-5-16,-8 5 0 15,-14-16-3-15,-7 4 0 16,-14-2-3-16,-4-1 0 15,39 15-2639-15</inkml:trace>
</inkml:ink>
</file>

<file path=ppt/ink/ink5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6:51:42.147"/>
    </inkml:context>
    <inkml:brush xml:id="br0">
      <inkml:brushProperty name="width" value="0.05292" units="cm"/>
      <inkml:brushProperty name="height" value="0.05292" units="cm"/>
      <inkml:brushProperty name="color" value="#FF0000"/>
    </inkml:brush>
  </inkml:definitions>
  <inkml:trace contextRef="#ctx0" brushRef="#br0">1997 2565 1243 0,'0'0'0'0,"14"45"34"0,0-9 1 16,0 2 25-16,2-2 1 15,0-6-13-15,9-6 1 16,12 2-19-16,8 5 0 16,10 4-12-16,9 6 1 15,6 8-8-15,8 4 0 16,17 10 0-16,16-6 0 16,7-4-1-16,15-8 0 0,18-6-1 15,31-1 1-15,21-7-1 16,17-5 0-16,24-14-2 15,19-3 1-15,22-13 4 16,26-1 0-16,19-7 5 16,12-2 0-16,-7-2 3 15,16-4 0-15,16 2 2 16,7-1 1-16,5-2-5 16,-3 1 1-16,-11-1 5 15,0 4 1-15,11 1 2 0,-15-1 0 16,-19-7 5-16,-8-6 0 15,-13-3 0-15,-21-3 1 16,-13-11-3-16,-29 2 0 16,-15-9-5-16,-21 1 1 15,-17-4-4-15,-25-14 0 16,-28-11-3-16,-25-4 1 16,-18-2-4-16,-23-14 1 15,-22-14 3-15,-23-9 0 16,-20-10 3-16,-25-5 1 15,-28-9 2-15,-31-8 1 16,-38-13-1-16,-38-3 1 16,-34 8-6-16,-39 5 1 15,-45 11-5-15,-41 5 0 16,-50 0-5-16,-47 15 1 16,-40 9-4-16,-234-58-9 15</inkml:trace>
  <inkml:trace contextRef="#ctx0" brushRef="#br0" timeOffset="160.52">4590 0 2853 0,'-556'204'0'15,"-559"246"0"-15,283-50 0 16,-1255 602 0-16</inkml:trace>
  <inkml:trace contextRef="#ctx0" brushRef="#br0" timeOffset="16499.75">23232 5759 2015 0,'50'0'0'0,"85"0"96"0,44 2 0 0,29 3 41 15,12 0 1-15,2 2-61 0,1-1 1 16,-6 0-44-1,5 3 1-15,0 0-16 0,0 3 1 16,11-3-7-16,-2 3 1 16,-1 0-5-16,9-4 1 15,12 1-3-15,1 0 0 16,2 1-2-16,0 0 1 16,5 1-2-16,-1-9 1 15,1 1-1-15,-5-3 1 16,-1-3-1-16,-15 1 0 15,-14-2 0-15,-13-3 1 16,-18-3 0-16,-13-2 0 16,-18 0 0-16,-23 0 1 15,-21 3 2-15,-17-6 1 16,-18-6 0-16,-13 0 1 16,-13 0-1-16,-17 0 1 15,-13-3-3-15,-15 0 1 16,-7 2-2-16,-13-1 0 0,-15-3-1 15,-16 0 0-15,-18 2-2 16,-17-4 0-16,-17-1-3 16,-15-1 0-16,-21-3-1 15,-9-5 1-15,-19-1-3 16,-16-15 0-16,171 54-2220 16</inkml:trace>
  <inkml:trace contextRef="#ctx0" brushRef="#br0" timeOffset="17661.79">28563 4673 1702 0,'0'0'0'16,"-37"-9"60"-16,-7 0 1 0,-18 2 48 0,-11 2 0 15,-6-10-49-15,-13-1 1 16,-8-5-39-16,-10-1 1 16,-6-6-10-16,-14 2 1 15,-17 2-8-15,-20 3 0 16,-20 2-4-16,-25 5 1 15,-17 2-3-15,-6 3 1 16,-15 1-1-16,-3 1 0 16,-10 3-1-16,-1 3 0 15,-11 1-3-15,-4 1 1 16,-5 3-2-16,0-4 0 16,-7 3-3-16,3-6 1 15,6-2-1-15,-2-4 0 16,0-3 0-16,-8 0 0 15,2 0 1-15,1 3 0 0,1 2 1 16,-1-2 1-16,5 1 0 16,2-1 1-16,-4-3 2 15,-1 5 0-15,-6 2 1 16,0 1 0-16,-2 3 1 16,3 1 0-16,1 5 0 15,7-2 0-15,1 6 0 16,7 3 1-16,-1 0-1 15,10 9 1-15,3 1 0 0,3 10 1 16,1 1 0-16,-3 8 0 16,-1 4 0-16,3 2 0 15,3-2 0-15,4 5 0 16,-3 11 0-16,13 4 1 16,6 15 0-16,28-6 0 15,16-3 1-15,23-2 0 16,14 6-1-16,27-2 1 15,29 1-1-15,15-3 1 16,10-5-1-16,21-4 0 16,27 0-2-16,28-1 1 15,21 1-1-15,27-5 1 16,21-5-2-16,33-9 1 16,35-4-1-16,35-7 0 15,57-7 0-15,51-5 1 16,54-7-1-16,31-8 1 15,28-5 0-15,32 0 1 16,23-5 0-16,30 5 0 16,20 8 1-16,19 4 0 0,5 2 2 15,17 5 0-15,14-2 0 16,11 8 1-16,27 4-1 16,3 4 0-16,2 0-4 15,9-7 0-15,11-5-2 16,7-18 0-16,-623-3-1691 15</inkml:trace>
  <inkml:trace contextRef="#ctx0" brushRef="#br0" timeOffset="31695.54">9583 6765 996 0,'0'0'0'16,"0"0"20"-16,20-9 0 15,-20 9 38-15,12-9 1 16,-3 6-2-16,1 0 1 0,3-3-18 16,-1-1 0-16,-1 2-13 15,1-3 0-15,-3-1-3 16,8 2 1-16,8 4-4 16,7 3 1-16,3 3-5 15,6 0 1-15,5-1-4 16,1-2 1-16,-4 0-1 15,1 0 1-15,2 0-2 16,3-2 0-16,6-1-2 0,6 0 1 16,8 3-3-1,-2 0 0-15,5 0-1 0,-5 0 1 16,2 0 2-16,4 0 0 16,10 3-2-16,-1 0 1 15,-4-3 0-15,0 0 1 16,-1 6 1-16,11-3 0 15,4-3 1-15,2 0 0 16,-17 0 0-16,8 4 1 16,10-3-1-16,0 3 0 15,-3-1-2-15,2 1 1 16,-8-3-2-16,8 3 1 16,1 1 2-16,0 2 1 15,-14-2 0-15,6 2 0 16,6 2 1-16,2 3 0 15,1-7-2-15,-6 2 1 16,5-5-2-16,0 1 1 0,6 4-2 16,1 2 0-16,-10-6-1 15,5 2 0-15,7-1 3 16,-6 1 0-16,-9 0 3 16,-1 2 0-16,2 0 0 15,0 2 1-15,-4-1-3 16,-8 1 1-16,-4 0 0 15,2-1 0-15,5 3 2 16,-2-1 0-16,-5 1 2 16,-3-1 0-16,-2 0 4 15,-2 2 0-15,2 2-4 0,6-2 1 16,-1 0 3-16,-3-3 0 16,-7-4-2-16,-5 4 0 15,14 1-2-15,3-1 1 16,3-6-2-16,-1 3 1 15,-6-6-2-15,0 0 1 16,4 0-1-16,2 5 0 16,8 2-3-16,-5-2 1 15,-7-5-4-15,6 2 0 16,6 3-3-16,4-2 1 16,0-3-3-16,0 2 1 15,5 2-2-15,6-1 1 16,5-1-2-16,-4-4 0 15,0-1 1-15,1-1 1 16,11 11 0-16,-1-5 0 0,-3-2 0 16,1-2 1-16,7-1-1 15,-2-3 0-15,-3 6 0 16,2 6 0-16,1 0 0 16,-3 0 0-16,0-6 0 15,0 3 1-15,2 6-2 16,1-1 1-16,0 1 1 15,-3-4 0-15,2-5 0 16,5 0 1-16,-6 4 1 16,1-1 1-16,0-6 1 15,6-1 0-15,3-1-2 0,-1-4 0 16,-3-3-1-16,2 4 1 16,3-1 2-16,-3 0 1 15,-7-1-1-15,-1 1 0 16,8 4 1-16,-4-4 1 15,-8 3-3-15,-1 0 0 16,6-1-1-16,-4 4 1 16,-9 1-3-16,0-3 1 15,1 2-3-15,-1-1 0 16,-5 1 0-16,-4-1 0 16,-3 4-1-16,0-2 0 15,-5 2 0-15,1 0 1 16,-3 0-1-16,-3 0 0 15,1 0 0-15,0 2 0 16,-3-2 0-16,-3 2 0 16,0-4-1-16,0 2 1 15,-1-2-1-15,6 2 0 0,-4 0-2 16,-4 0 1-16,-1 0-1 16,1 0 1-16,7 0-1 15,-1-3 0-15,3 0-1 16,-2 3 1-16,-3 0-1 15,4 0 1-15,4-2-1 16,3-2 1-16,-3 1-1 16,-1-1 1-16,0 3-1 15,0-3 1-15,9 4 0 0,-2-5 0 16,-4-2 0-16,2 2 0 16,2 1 1-16,-1-1 0 15,-1 2 0-15,-2-4 1 16,1 5-1-16,-4-1 1 15,3 3-1-15,0-5 1 16,3 1-1-16,-3-3 0 16,-1 4 0-16,1 1 1 15,2 2-1-15,-3-5 1 16,0 1-2-16,1-3 1 16,2 6-1-16,0-1 1 15,1 0-2-15,-6-1 1 16,-1-1-1-16,3 3 1 15,7 2 0-15,0 3 0 16,-6-4-1-16,0 3 1 16,4-3 0-16,0 4 0 0,-1 1-1 15,-3-2 1-15,0-1-1 16,1 5 1-16,3-2 0 16,-2 4 0-16,-3-2 0 15,-2 1 0-15,3-1 0 16,0 4 0-16,4-1 0 15,-1 0 1-15,-5 1-1 16,1-3 0-16,3-2 0 16,0 2 0-16,2 3-1 15,-3-1 1-15,-1 0-1 0,2 1 1 16,4 1-1-16,-4 4 0 16,0-4 0-16,1 3 0 15,1 3 0-15,1-6 0 16,1-7 0-16,-6 2 0 15,1-6 0-15,-1 6 0 16,1 2 0-16,-6-2 0 16,-5-2 0-16,-4-5 1 15,-8-3 0-15,-6 1 0 16,-9-1 0-16,-8-1 0 16,-8 1 0-16,-5-1 1 15,-3-1 0-15,-5-4 1 16,-6-3 0-16,-2-5 0 15,-1-4 1-15,-4-3 0 16,-2 0 0-16,-2 3 1 16,-1-3 0-16,0-1 1 15,0 3-1-15,-4 1 0 16,-3-1-1-16,-2-4 0 0,-4-9-1 16,-3 2 1-16,-4 2 0 15,-3-2 0-15,-2-5-1 16,-1-2 1-16,-5-3-2 15,-2 0 0-15,-5 1-1 16,-3 4 0-16,-1 0-1 16,-4 2 1-16,1 3-1 15,-2 0 1-15,-3-2-1 0,-3-1 0 16,-6-5 0-16,-1-3 0 16,0 1 0-16,-6 7 0 15,-4 3-1-15,-3-2 1 16,-5 4-1-16,-3 2 1 15,-2 3-3-15,-6 1 1 16,-6 5-3-16,-4-5 1 16,-7-2-1-16,-6 4 1 15,-6 1-1-15,-6 3 1 16,-1 3 0-16,-9-8 1 16,-15-2 0-16,-10-2 0 15,0 4 0-15,-5 3 1 16,3 4-2-16,2 0 0 15,-3 1-1-15,-1 0 0 16,4 6-2-16,-3 3 0 16,1-1 2-16,-2 4 0 0,4 1 0 15,-5 1 0-15,2-2 0 16,4 4 1-16,1 4 1 16,-2 1 0-16,0 2 0 15,-2 2 1-15,1-1-2 16,1 1 1-16,5 7-1 15,0 6 1-15,1 6-1 16,-1 5 0-16,-3-1 0 16,3 1 1-16,9 5 0 15,5 2 0-15,4-2-1 16,4 4 1-16,6-1 0 16,13 8 0-16,13 4 0 15,13 3 0-15,16 4-1 0,16-2 1 16,16-5-1-16,19 3 0 15,20 4-1-15,19 2 1 16,22 1-1-16,26-3 0 16,29-10-1-16,28-8 0 15,22-2 0-15,26-2 0 16,27-4-1-16,13-2 1 16,13-12-1-16,-3-2 0 15,-1-10 2-15,-5-1 0 16,-9-5 1-16,-5 0 0 15,-6-2 0-15,-15-7 0 16,-183 7-2234-16</inkml:trace>
  <inkml:trace contextRef="#ctx0" brushRef="#br0" timeOffset="33311.85">5239 6901 1254 0,'0'0'0'15,"-53"-1"24"-15,-2-1 1 16,-21 2 25-16,-7 2 1 16,-12-1-14-16,-4-1 1 15,1 0-20-15,-6 0 0 16,-9 0-9-16,-6 6 1 0,-6 4-4 15,2 7 1-15,-2 9-3 16,-6 7 0-16,-5 7-1 16,4 5 0-16,10 9-3 15,2-1 1-15,-1-3-1 16,8 1 0-16,16 6 0 16,12 3 0-16,7 8-1 15,15-6 0-15,13-5-2 0,24-3 1 16,14 0-2-16,20 3 0 15,22 1-1-15,11 8 0 16,17 0-1-16,16-4 1 16,25-3-1-16,18-5 0 15,15-6-3-15,21-6 0 16,29-4-2-16,21-10 0 16,17-16 0-16,10-16 0 15,13-13 2-15,-3-11 0 16,3-6 7-16,-6-11 0 15,-6-9 2-15,-13-12 1 16,-13-12 12-16,-16-1 1 16,-13-6 20-16,-22-3 1 15,-24-8 13-15,-29 6 1 16,-24-5 9-16,-24 9 1 16,-30 11 2-16,-32-8 1 15,-35-7-21-15,-28 11 1 0,-25 15-10 16,-34 12 0-16,-45 12-12 15,-50 14 1-15,226 26-1560 16</inkml:trace>
  <inkml:trace contextRef="#ctx0" brushRef="#br0" timeOffset="44003.33">3122 14140 1019 0,'0'0'0'16,"35"0"28"-16,-6 0 0 15,6 0 26-15,2-1 1 16,3-3-8-16,5-4 1 15,4-5-14-15,6 3 1 16,12 1-16-16,1 2 0 0,5-1 5 16,-1-3 0-16,-1 3 2 15,3-3 0-15,10 6 2 16,-1 0 1-16,2 2-2 16,1 3 1-16,-1 3-4 15,7 0 0-15,7 1 4 16,-4 1 1-16,-5 0 6 15,5-1 1-15,13-4 2 16,-1-4 0-16,-8 4-5 16,2 0 1-16,8-1-4 15,2-1 0-15,-14 0-5 0,0 7 0 16,7 7-3-16,0 2 0 16,-5-3-3-16,2-3 1 15,-3 4 0-15,3 1 1 16,1-3-4-16,-1 0 0 15,-3 2-3-15,1 2 1 16,7-2 1-16,2-1 1 16,-10-4-3-16,1 0 1 15,11-2-2-15,-6-2 0 16,-2 1-2-16,-1-1 1 16,11-1-2-16,-4-2 1 15,-13 0-2-15,4 3 1 16,0 1-2-16,1-1 0 15,-1 3 1-15,-7-1 0 16,1-2-3-16,6 2 0 16,2 4 0-16,-3-2 0 15,-6-2 1-15,2 0 1 0,4 2 1 16,3 0 1-16,-11-2-1 16,5-3 1-16,0-2-2 15,4 2 0-15,0 1-1 16,-7 1 1-16,1-3-2 15,-1-1 1-15,5 2-1 16,0 2 1-16,-4-3-2 16,3-1 1-16,8 0-1 0,-4 0 1 15,3 0-2-15,-3 0 1 16,13-1-1-16,-2-3 0 16,-7 1 0-16,0 1 1 15,9 0-1-15,0-1 0 16,-4-4-1-16,-1-3 1 15,8-1 0-15,-3 2 1 16,-7 1-1-16,5-1 1 16,7 4 1-16,1-2 0 15,-8-3-1-15,2 3 1 16,5-2 1-16,-2 0 0 16,-1-3 3-16,1 2 0 15,8 1 2-15,-4 1 0 16,-7-1 1-16,5 0 1 15,4 1 0-15,-8 2 1 16,-3 1-2-16,2 4 1 16,0-5-2-16,0 3 0 0,-13-1 0 15,6-1 1-15,7-3-2 16,0 1 1-16,-7-2 0 16,-2 2 1-16,7 2 0 15,0-4 1-15,-5 6-2 16,0-2 0-16,2 1-3 15,1-1 1-15,-7-2-3 16,2-3 1-16,4 4-2 16,-4 1 0-16,0 0 0 15,-5-2 0-15,0-2 1 16,1 4 1-16,1 4 1 0,-3-3 0 16,-4-1 0-16,-4 1 1 15,7 4-1-15,0 2 1 16,-9-4-1-16,2-1 0 15,4 0-2-15,1-1 1 16,-4 1-1-16,-1-4 0 16,-1 3 1-16,1 3 1 15,1 1-1-15,-1 0 1 16,-9 0 1-16,1-4 1 16,0 2-3-16,5 2 1 15,1 0-1-15,-7 0 1 16,-1-1-1-16,-1-3 0 15,-1 2-2-15,6 2 1 16,-3 0 0-16,1 0 0 16,-8-1-2-16,5-1 1 15,7 2-2-15,-1 2 1 16,-4-4-1-16,-3-2 0 0,-2 3-1 16,1-3 1-16,6 3-2 15,-3 1 1-15,-5 0 0 16,-2 0 0-16,-3 0 0 15,3 1 0-15,2 4-1 16,1-1 1-16,-3-4 0 16,-1 2 0-16,-5 1 0 15,2 1 0-15,5-1 0 16,0 2 1-16,-7 0-1 0,-2 1 0 16,-5-1-1-16,4-2 1 15,4-1 0-15,3 1 1 16,3 4-1-16,-2 0 0 15,-6-2-1-15,-5 1 1 16,3-1 0-16,3 2 0 16,5 0 0-16,1-2 0 15,-6-2 0-15,-2 1 1 16,-2 3-1-16,4 0 0 16,6-2 0-16,1-2 1 15,0 1-1-15,-2-2 1 16,-3 4-1-16,2 0 0 15,3-5-1-15,2 1 1 16,-2 2 0-16,-2-1 0 16,-2 0-1-16,-3 3 1 15,4-6-1-15,1 0 1 16,1 0-1-16,3 0 0 0,-4 0 0 16,0 0 1-16,2-7-1 15,4 2 1-15,-1 1 0 16,-4 1 0-16,-3 1 0 15,-1-2 0-15,2 3-1 16,3-1 1-16,7 2 1 16,-3-2 0-16,-8-1-1 15,1-4 1-15,5 3 0 16,1 3 1-16,2-1-1 16,-1 0 0-16,-6-1-1 0,2 1 1 15,2-3 0-15,5 1 0 16,1 1-1-16,-3 1 1 15,-3 0-1-15,0 2 0 16,1 0 0-16,3 2 1 16,-4 0-1-16,-2 1 0 15,-2 1-1-15,0 1 1 16,4-2-1-16,0 4 1 16,2 0-2-16,-3 0 1 15,-1 2-1-15,1-4 1 16,-1 2-1-16,0-2 1 15,0-1-1-15,-5-1 0 16,-4 1 0-16,-2-1 1 16,1 1-2-16,-4 2 1 15,0 0-1-15,-2 1 1 16,0-1-1-16,-3-2 1 0,-2-2 0 16,-2-1 0-16,-2 6 0 15,3-3 0-15,2-2 0 16,1-1 1-16,-4 4-1 15,-2 1 1-15,-1-3-1 16,-4-3 1-16,0 0 0 16,2 0 0-16,2 4 0 15,-1-3 0-15,-1-1-1 16,2 0 1-16,3 2-1 16,0-2 1-16,-1 0-1 15,-1 0 1-15,0-2-1 0,6-1 0 16,1 1 0-16,-1 2 0 15,-2-3 0-15,0-1 0 16,-2-1 0-16,-1 0 0 16,-1 5 0-16,0 2 0 15,2-4 0-15,1 2 1 16,2 3-1-16,-1 1 0 16,-2-4 0-16,-1-4 0 15,1-1 0-15,2 0 0 16,0 5 0-16,0 3 0 15,0-3 0-15,-2 0 0 16,3-7 0-16,3 4 0 16,1 1 0-16,2 0 0 15,0-3-1-15,2 0 1 16,3 2-1-16,0-1 1 16,-3 2-1-16,1-3 1 0,3 2 0 15,3-1 0-15,1 1 0 16,4-1 0-16,4-1 0 15,-1-2 0-15,6 2 0 16,2 2 1-16,1 1-1 16,1-3 1-16,-1 0 0 15,-1-2 0-15,0 3 0 16,-1 4 0-16,-1 0 0 16,-2 0 0-16,-1 0 0 15,-3 0 0-15,-3 0-1 16,0 0 0-16,-1 0 0 0,-6 0 0 15,-7 0-1-15,-4 0 1 16,-5 0-1-16,-3-2 1 16,-2-1-1-16,-9-1 1 15,-7 1-1-15,-4 0 1 16,-1-1 0-16,-4 2 0 16,-5 2 0-16,0-1 0 15,0-6 0-15,-2 3 1 16,-2-1-1-16,1 2 1 15,-1-1-1-15,0-3 1 16,1 4-1-16,-3 1 1 16,-1 2-2-16,0 2 1 15,0-1-2-15,-2 1 1 16,0 0-8-16,0-2 0 16,-7 0-2716-16</inkml:trace>
  <inkml:trace contextRef="#ctx0" brushRef="#br0" timeOffset="124031.5">13619 16144 2004 0,'0'0'0'16,"-30"-31"99"-16,-5 5 1 15,-20-3 27-15,-8 5 0 16,-12 5-67-16,-6-2 0 0,-5-5-39 16,-8-2 0-16,-10 6-8 15,-7-3 1-15,-3 5-7 16,-6 2 1-16,0 5-5 15,-11 0 1-15,-8 5-3 16,-11 1 1-16,2 3-2 16,-6-3 1-16,-10 1-1 15,-7-5 0-15,-5-1-1 16,-10-2 0-16,-2-1-1 16,-3-4 0-16,-6-2-2 0,-6 0 1 15,4 2-1-15,-10 3 0 16,0-3-1-16,-10 6 0 15,-5-1 1-15,2 3 1 16,-4 3 1-16,3-3 0 16,7-3 1-16,-3 1 0 15,0 1 0-15,2-1 1 16,0 3-1-16,0-4 1 16,2-7 0-16,2 2 0 15,-4 6 0-15,1 4 0 16,-1 2 0-16,4 3 0 15,-7 4 0-15,3 11 0 16,0 8 0-16,-4 7 0 16,4 7 0-16,0 7 1 15,2 6 0-15,7 4 1 16,9 9-1-16,8 9 1 16,11 10-1-16,18-2 1 15,14 2-1-15,7 1 1 0,1-1-1 16,19 2 0-16,25 5-1 15,13-2 1-15,4-5-1 16,19-4 0-16,19 6 0 16,19-1 0-16,15-4-4 15,24-8 1-15,24-1-7 16,13-4 1-16,13-3-2 16,9-2 0-16,11-3-8 15,15-2 0-15,13-4-3 16,15 1 1-16,15 1 0 0,17-2 1 15,0 1 0-15,15-3 1 16,8-1 5-16,14-3 0 16,13-4 5-16,14-3 0 15,12-6 2-15,7-7 0 16,13-2 3-16,8-7 0 16,13-2 1-16,3-4 1 15,2-4 1-15,3-3 0 16,11-2 1-16,20 2 0 15,6 6 0-15,3-3 0 16,-4-5 0-16,15 1 1 16,20 1 1-16,2-2 0 15,-5-5 1-15,8-2 1 16,9-3 2-16,7 2 0 16,8 1 1-16,3 0 0 15,-2 1 0-15,0 4 1 0,5 4 1 16,4 2 0-16,14-2 0 15,0 2 0-15,5 1 0 16,4 2 0-16,3 2-1 16,-1 0 1-16,5-3-2 15,3 1 0-15,6 0 0 16,-4 2 0-16,0 0 0 16,0 0 0-16,2-4-1 15,0 3 0-15,9-1-1 0,-6 3 0 16,-10 3-1-1,0-1 1-15,-12 1 0 0,6-1 1 16,4 0 0-16,4-3 0 16,-1-2 0-16,-2-5 1 15,-1-1 0-15,-7-4 0 16,-6-8 1-16,1 0 1 16,-2-3 1-16,-2-3 1 15,-8-7-1-15,-10-2 0 16,-6 2 0-16,-13-5 0 15,-23-10-1-15,-14-3 1 16,-10-1-1-16,-30 4 0 16,-24 1-3-16,-26-3 0 15,-21-2-1-15,-31 0 0 16,-31 2 2-16,-30-1 1 16,-29-1-1-16,-28-1 1 0,-29-1 1 15,-23-7 1-15,-25-3 0 16,-28-3 0-16,-26-5-2 15,-25 1 0-15,-28-6 0 16,-24-5 0-16,-26-5-3 16,-35-4 0-16,-30-8-2 15,-30-1 0-15,-30 3-1 16,-26 5 1-16,-32 0-1 16,-29-2 0-16,-17 4 0 15,-33 2 0-15,-38 5-1 16,-21 5 1-16,-29 3-1 0,-24 3 1 15,-30-3-2-15,-22 2 1 16,-42 4-1-16,-23 0 1 16,-40 1-1-16,-28 11 1 15,-40 14-1-15,-26 17 1 16,-34 19-1-16,-46 27 0 16,-32 32 0-16,-46 52 0 15,-30 50 0-15,-27 36 0 16,999-197-2162-16</inkml:trace>
</inkml:ink>
</file>

<file path=ppt/ink/ink5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6:54:42.081"/>
    </inkml:context>
    <inkml:brush xml:id="br0">
      <inkml:brushProperty name="width" value="0.05292" units="cm"/>
      <inkml:brushProperty name="height" value="0.05292" units="cm"/>
      <inkml:brushProperty name="color" value="#FF0000"/>
    </inkml:brush>
  </inkml:definitions>
  <inkml:trace contextRef="#ctx0" brushRef="#br0">5054 4866 1803 0,'0'0'0'0,"-50"-33"86"16,-13-5 0-16,-17-10 41 15,-8-2 1-15,-11-4-54 16,-8 6 1-16,-10 1-46 15,-10 14 0-15,-5 14-14 16,-7 17 0-16,-2 16-7 16,-11 7 1-16,-7 7-4 15,-3 4 0-15,8-2-4 16,10 6 0-16,26-1-1 0,1 5 0 16,-1 1-1-16,10 4 1 15,17 5-2-15,2 4 0 16,8 0-1-16,7 11 0 15,-2 10-1-15,8 17 0 16,6 18-1-16,11 22 0 16,7 20 0-16,3 23 1 15,6 7 0-15,1 20 0 16,-1 25-2-16,3 15 1 16,-8 14-1-16,-4 18 0 15,-2 22 1-15,0 6 0 16,11 22 0-16,-1-6 1 15,8-11 0-15,2-15 0 16,8-15 1-16,4-5 0 16,3-2 0-16,4-4 1 15,2-13 0-15,0-21 1 0,10-31 0 16,0-20 1-16,8-6 0 16,6-14 0-16,7-9 0 15,13-17 0-15,12-21 0 16,16-8 1-16,15-4 0 15,4-19 0-15,9-15 0 16,13-15 0-16,22-6 0 16,15-12 0-16,23-8 0 15,17-8 0-15,21-8 0 16,22-9 0-16,12-4 0 0,15-3 0 16,12-4 1-16,8-3 0 15,19-2 0-15,10 0 1 16,24-5 1-16,-4 0 0 15,-3 0 2-15,15 2 0 16,20-4 0-16,0 4 0 16,1 1 0-16,18-1 1 15,13 3 1-15,11 0 0 16,19 0 0-16,16 0 0 16,0 1 0-16,12-3 1 15,14-1-1-15,11 5 0 16,7 5 0-16,0 5 0 15,6 2 0-15,1 5 0 16,-4 4 0-16,3 3 0 16,1 3-1-16,-6 4 0 15,-2 1 1-15,10 2 0 16,1 6 0-16,-8 3 1 0,-7 2-1 16,-1 8 1-16,6 1-1 15,-1 3 0-15,-3 3-1 16,2 1 0-16,4-3 0 15,-7 5 0-15,-2-5-2 16,-20 3 1-16,-4 1 1 16,-5 2 0-16,-8-2 0 15,-10 4 1-15,-10 3 1 16,-10 0 0-16,-16 2 2 16,-10-6 0-16,-13 1-1 15,-9-5 1-15,-14-3-1 0,-8-4 0 16,-8-6-1-16,-7-6 1 15,-8-13-1-15,-8-10 1 16,-8-11-1-16,-11-15 0 16,-4-10-1-16,2-18 1 15,-1-13-1-15,-3-23 1 16,-4-21-2-16,-4-19 0 16,-7-14 1-16,-8-19 1 15,-8-15 2-15,-10-16 1 16,-17-14-1-16,-12-17 0 15,-12-21 0-15,-16-17 0 16,-9-24 2-16,-12-9 1 16,-15-3 0-16,-11-6 1 15,-17-3 2-15,-8-2 0 16,-13-2-4-16,-14 8 1 16,-14 8-2-16,-10 17 0 15,-10 4-3-15,-8 13 1 0,-7 18-6 16,-11 11 1-16,-9 20-3 15,-6 15 0-15,-10 11-2 16,-7 23 0-16,-4 5 0 16,-7 20 0-16,-4 16-1 15,-1 17 1-15,1 16-3 16,-6 7 1-16,-7 10-3 16,-6 13 1-16,-10 8-2 0,-12 5 1 15,-11 14-4-15,-12 5 0 16,-10 13-2-16,-13 1 0 15,-14 3-2-15,-18 3 1 16,-22 2 0-16,-29 1 0 16,-30 0 1-16,-23-4 0 15,-20-5 0-15,-28-2 1 16,-26-3 2-16,-21-8 0 16,-17-5 0-16,-24-8 0 15,-22-3 2-15,-11-2 1 16,-11-4 1-16,-15-4 0 15,-13-3 0-15,-19-4 1 16,-8-1 1-16,-15 0 0 16,-21 9 0-16,-15-3 1 15,-8 1 0-15,-11 6 0 16,-17 4 0-16,-8 3 1 16,-3-3-1-16,-7-4 1 0,-7-1 0 15,-9 6 0-15,-4 0 0 16,-14 1 0-16,-1-5 0 15,-4 6 0-15,-3 2 0 16,-15 3 0-16,-12-4 0 16,-5-2 0-16,-2-1 0 15,-21 3 0-15,-27 9 0 16,-6 7 0-16,-15 13 0 0,-7 16 0 16,-5 14-1-1,0 28 1-15,-4 22-3 0,-1 45 1 16,-15 56-6-16,-14 22 1 15,780-199-2174-15</inkml:trace>
  <inkml:trace contextRef="#ctx0" brushRef="#br0" timeOffset="5795.21">1829 10536 1321 0,'0'0'0'0,"0"0"39"15,28-9 0-15,-1 4 24 16,5 0 0-16,8 1-13 16,6-3 1-16,3-8-26 15,11-4 0-15,16-2-10 16,5 4 1-16,4-2-6 0,5 5 1 16,16 0-3-1,5 3 0-15,2 3-1 0,10 1 1 16,17 0 0-16,8 0 1 15,11-5 1-15,12-4 0 16,19-6 0-16,9-6 0 16,8-1 0-16,12-9 0 15,5-2 1-15,7-2 0 16,7 1-1-16,10 3 1 16,5 7-1-16,4 1 0 15,6 2 1-15,9-1 0 16,3 0 5-16,4 3 0 15,10 1 5-15,14 1 0 16,9 2-3-16,2-1 1 16,-5 2 1-16,3 4 0 15,4-2-1-15,-2 9 0 16,0 3-1-16,-4 3 0 0,-6 3 4 16,12 4 0-16,22 6 0 15,-4-1 1-15,-19 1-2 16,3 3 0-16,3 4-1 15,2 1 0-15,-2 4-4 16,-6 0 1-16,1-9-1 16,2 8 0-16,10 5-1 15,0-8 1-15,0-5-3 16,5-3 1-16,11 3-2 16,4-5 1-16,3-6-2 15,7-1 0-15,3 0-3 0,13-1 1 16,-3-6-1-16,-4-7 0 15,-2 0 1-15,3 2 1 16,8 7 1-16,-2 1 0 16,2 3 1-16,-6-6 0 15,-8 2-1-15,3 1 1 16,5 8-1-16,-5-3 0 16,-6-2-1-16,-1 1 0 15,0 5-1-15,-2 3 1 16,-1 1-2-16,-10-2 0 15,-8-2 1-15,-9 2 0 16,-5 9-3-16,-2 1 0 16,-2-1 1-16,-1 1 1 15,-1-5 1-15,-10 0 0 16,-5 2 0-16,-18 1 0 16,-5 3 3-16,-11 1 1 15,-7 7 2-15,-16-2 1 0,-3 2 0 16,-13 2 0-16,-16-8-2 15,-13 3 1-15,-13 3-2 16,-11-4 0-16,-17-3-2 16,-6-5 1-16,-6-2-3 15,-13 0 0-15,-9 4-2 16,-9 3 0-16,-3 0-2 16,-3 2 1-16,-1 3-2 0,2 6 1 15,0 2-1-15,-3 3 0 16,-4 0-1-16,-5-2 0 15,-2-1-1-15,-4-4 1 16,-12-9-3-16,-8 0 0 16,-10 0-3-16,-6-17 0 15,-57-2-2245-15</inkml:trace>
</inkml:ink>
</file>

<file path=ppt/ink/ink57.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6:55:25.931"/>
    </inkml:context>
    <inkml:brush xml:id="br0">
      <inkml:brushProperty name="width" value="0.05292" units="cm"/>
      <inkml:brushProperty name="height" value="0.05292" units="cm"/>
      <inkml:brushProperty name="color" value="#FF0000"/>
    </inkml:brush>
  </inkml:definitions>
  <inkml:trace contextRef="#ctx0" brushRef="#br0">5519 9269 1299 0,'0'0'0'15,"-9"-19"66"-15,1 3 0 16,-1 6 38-16,3-1 1 15,3 5-37-15,1-1 1 16,4-2-36-16,10-3 1 0,8-7-15 16,10 5 1-16,7 7-7 15,9 9 0-15,15 8-2 16,13 6 0-16,15 1-3 16,11 2 0-16,4 5-3 15,13 6 1-15,10-4-1 16,12 1 0-16,11-2-1 15,9-6 1-15,21-5-2 16,8-4 1-16,12 0 0 16,6-3 0-16,16-3 0 0,8-1 1 15,15 1 0-15,7-3 0 16,14-2-1-16,6 1 1 16,3 0 1-16,9-4 0 15,2-1 2-15,15 3 0 16,26 2 3-16,1-2 1 15,-7-6-1-15,21-1 1 16,16 9-1-16,4-2 0 16,-2 1-1-16,14-8 1 15,7 2-1-15,7 4 0 16,8 1 1-16,7 2 0 16,-5 0 2-16,12 0 1 15,0 0 1-15,10 2 0 16,5-1 0-16,6 1 1 15,10 2-2-15,7-4 0 16,16 0-4-16,5-4 1 16,5 1-1-16,3 1 0 15,1 2 0-15,-2 2 1 0,-2-1-1 16,-4 8 0-16,-10 1 1 16,2 3 1-16,4 6-1 15,1-4 0-15,-3 2-1 16,-5 1 0-16,-6-1-1 15,-5 2 1-15,-3-2-1 16,-10 1 1-16,-10-6-1 16,-14-2 0-16,-17-3-1 0,-10-2 1 15,-3-5-2-15,-16-1 0 16,-21-5 1-16,-19-2 1 16,-31-4-1-16,-22-4 1 15,-30 2-1-15,-31-1 1 16,-31-6-1-16,-28-5 1 15,-30-2-1-15,-31-1 0 16,-25-1-1-16,-22-4 0 16,-21-8 0-16,-25-4 0 15,-26-5 0-15,-29 3 0 16,-29-1-1-16,-22 3 0 16,-26-3-1-16,-23-1 0 15,-35-9-4-15,-37-5 1 16,-27 5-2-16,-21 1 1 15,-14 0-1-15,-21 0 0 16,-20 0 0-16,-8 1 0 16,-17-8-1-16,-4 6 1 0,-6 2-1 15,-14-2 0-15,-7 3-1 16,0 3 1-16,-2 3-1 16,-7-4 0-16,-2-3 0 15,1-2 0-15,-8 5 0 16,-1 1 1-16,-4-4-1 15,0 1 1-15,0 1-1 16,0-1 1-16,-2-6 0 0,4 5 0 16,1-2 0-1,-1 6 0-15,-2 4 0 16,0-1 0-16,4 1 0 0,-4 4 1 16,-6 0 0-16,-3 2 0 15,1 0 0-15,-5 8 0 16,3-1 0-16,3 7 0 15,5-1 0-15,2 6 0 16,-2 7 0-16,4 1 0 16,3 2 0-16,-5 7 0 15,0 0 0-15,-3 7 0 16,3 2 0-16,3 3 0 16,4 4 0-16,4 3 0 15,3 4 0-15,2 4 0 16,9-2 0-16,-6 6 0 15,-5 2 0-15,-1 14 0 16,1 3 0-16,0 14 0 16,4 12 0-16,-1 1 0 15,-3 4 0-15,9 14 0 0,4 23 0 16,10 5 0-16,12 15 0 16,18 18 0-16,7 16 0 15,30 13 0-15,22 16-1 16,24 5 1-16,26 3-1 15,50-17 1-15,40-25-2 16,59-32 1-16,51-33-1 16,47-17 1-16,55-14-2 15,33-14 1-15,31-14-2 0,33-8 1 16,44-16-2-16,34-8 1 16,26-6 0-16,21 0 0 15,18-1 0-15,23 3 1 16,30 5 2-16,10 5 0 15,4 2 1-15,14 6 0 16,14-6 0-16,15-2 0 16,29 0 0-16,14-10 1 15,9-8 0-15,22-4 1 16,13-6-1-16,11 3 1 16,23-6-2-16,11-1 0 15,8-6-9-15,24-5 1 16,-581 33-1939-16</inkml:trace>
</inkml:ink>
</file>

<file path=ppt/ink/ink58.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6:56:07.125"/>
    </inkml:context>
    <inkml:brush xml:id="br0">
      <inkml:brushProperty name="width" value="0.05292" units="cm"/>
      <inkml:brushProperty name="height" value="0.05292" units="cm"/>
      <inkml:brushProperty name="color" value="#FF0000"/>
    </inkml:brush>
  </inkml:definitions>
  <inkml:trace contextRef="#ctx0" brushRef="#br0">27388 2229 1556 0,'0'0'0'16,"-32"-24"44"-16,-5-6 0 0,-21-9 45 15,-11-8 0-15,-14-7-28 16,-10-6 1-16,-8 4-34 15,-15-1 1 1,-20 0-14-16,-21 7 0 0,-18 5-5 16,-13 7 0-16,-19 5-3 15,-10 9 1-15,-1-4-2 16,-15 5 0-16,-5-1-2 16,-20 7 1-16,-12 1-1 15,-10 8 0-15,-10-1 0 0,-16 9 0 16,-17 5-2-1,-12 4 0-15,-18 6-1 0,-7 10 1 16,-9 1-1-16,6 10 0 16,5 9-1-16,2 17 1 15,3 13-1-15,19 4 1 16,36 3-1-16,28 6 1 16,34 5-1-16,32-1 1 15,20-2-1-15,39 2 0 16,33 6 0-16,30 1 0 15,28 1 0-15,25 6 0 16,37-2-1-16,29 7 1 16,30-4-1-16,45-3 0 15,54-6 0-15,65-8 0 16,59-10 0-16,64-14 0 16,50-21 0-16,46-16 0 0,44-20 0 15,24-23 0-15,19-19-1 16,15-3 1-16,7 3-1 15,-7 0 0-15,-7 7 0 16,-19 2 0-16,-24 3 0 16,-29 5 1-16,-27 1-6 15,-58-2 1-15,-388 17-1554 16</inkml:trace>
  <inkml:trace contextRef="#ctx0" brushRef="#br0" timeOffset="1000.03">2459 3785 1455 0,'-46'45'0'0,"-72"79"38"15,-18 41 0-15,14 30 41 16,-3 6 1 0,-2-2-23-16,2-2 1 0,15-13-25 15,6-16 0-15,6-16-11 16,20-22 0-16,29-11-9 16,20-8 0-16,21-18-2 15,18-1 0-15,29-4-1 16,24-6 0-16,29-8-3 15,30-13 1-15,35-6-1 0,28-7 1 16,32-15-2-16,26-12 0 16,11-16-6-16,27-13 0 15,15-17 0-15,27-9 0 16,32-8-2-16,20 1 1 16,17 4-12-16,7 13 0 15,-8 16-11-15,-1 8 1 16,10 3 0-16,17 9 1 15,2 5 5-15,12 8 0 16,15 6 5-16,29 9 0 16,20 8-4-16,3-1 1 15,-498-47-1347-15</inkml:trace>
  <inkml:trace contextRef="#ctx0" brushRef="#br0" timeOffset="98701.18">24751 10769 1299 0,'0'0'0'15,"0"0"29"-15,0 0 0 16,0 0 40-16,0 0 0 16,3-19-1-16,-3 19 0 15,-5-10-21-15,5 10 1 16,-2-5-18-16,2 5 1 15,11-9-6-15,3 0 1 0,9 6-5 16,10-2 1-16,10 5-5 16,8 1 0-1,12 3-1-15,15-1 1 0,12 3 1 16,14-1 0-16,14-2 3 16,11-3 1-16,12 0 17 15,9 4 1-15,19-3 8 16,8 1 1-16,8-4-12 15,2 1 0-15,4-5 7 16,-3 6 1-16,3 2-3 0,-8 2 1 16,-5-1 4-16,-7 2 1 15,-7 2-3-15,-15 2 1 16,-15 0-3-16,-14 3 0 16,-9 2-13-16,-14 1 0 15,-4-3-14-15,-12 0 0 16,-8 6-12-16,-13-5 0 15,-60-13-2122-15</inkml:trace>
  <inkml:trace contextRef="#ctx0" brushRef="#br0" timeOffset="100820.18">3586 11671 447 0,'0'0'0'15,"-32"-7"1"-15,0 2 1 16,-6 0-1-16,4 3 0 16,13 0 0-16,-5 2 1 0,-3 0 22 15,-2 0 1-15,4 0-14 16,-1 0 1-16,1 0 25 16,-1 2 1-16,2 0 33 15,3 3 0-15,5-2 2 16,6 2 0-16,3-3 2 15,9-2 1-15,-2 7-10 16,11 2 0-16,7 3-17 16,14 3 1-16,7-4-12 15,7-1 1-15,5-6-7 0,11-1 1 16,11 2-8-16,7-3 1 16,12 1-6-16,0 1 0 15,5-2-4-15,9 3 0 16,5 0 1-16,8 4 1 15,-5-4 8-15,7 4 0 16,6 1 0-16,5-5 0 16,8-1 8-16,5-1 1 15,-2 6-1-15,12-4 1 16,6 0-4-16,12-3 0 16,4-2-3-16,1 0 1 15,6 2-3-15,-6-4 1 16,4-2 1-16,6-3 1 15,-1 6-3-15,5-4 1 16,11-1-4-16,0-1 1 16,6 0-3-16,-8 2 0 15,0 4-4-15,-1-1 0 16,0 2-1-16,1 2 1 0,0-1 1 16,8 3 0-16,-3 1-1 15,-6-5 1-15,5 0-1 16,-4 2 0-16,0 1 0 15,1 1 0-15,1-1-1 16,3 1 1-16,-4 1-1 16,-1-4 1-16,2 3-3 15,-2 1 0-15,-1 2-1 16,-2 2 0-16,-8-2 0 0,-2 1 0 16,1-3-1-16,-4 6 0 15,-3 1-1-15,-4-2 0 16,-3-3-1-16,4-5 0 15,8 5-1-15,3-5 1 16,1-4-3-16,-4-2 1 16,1 8 1-16,1-2 0 15,-2-1 0-15,7-2 0 16,4-1-1-16,1-5 1 16,-3 2-1-16,4 3 1 15,1 2-1-15,2 2 1 16,2 1-1-16,-2-3 1 15,-1 0-1-15,-1 0 0 16,2 2-1-16,0 0 0 16,-2-1 1-16,3-1 0 0,-3 0 2 15,0 0 0-15,4 0-1 16,3-1 1-16,17-3-1 16,2-1 1-16,1-2-1 15,3-3 1-15,3 3-1 16,-1 3 0-16,1-1-2 15,10 2 0-15,0-1 0 16,-2 1 0-16,-4 1 0 16,2 0 0-16,4 1 0 15,-1-5 1-15,3 3-1 16,-1-1 1-16,8 1-1 16,1 1 1-16,4 2-2 0,1-1 1 15,8-5-3-15,8-1 1 16,2 7-2-16,-3 0 1 15,1 0-2-15,-3 0 0 16,4 0 2-16,-8 2 0 16,0 0 0-16,-1 1 1 15,0 1 0-15,-3-1 1 16,0 2 0-16,-5-1 0 16,-1-2 0-16,-9-1 1 15,-13 6 1-15,-4-3 1 16,-3-6-1-16,-6 0 1 15,-15 1-1-15,-7-3 1 16,-10 4-2-16,-16-2 0 16,-13-1 1-16,-15-1 1 15,-14 1 1-15,-10 3 0 0,-11 5 0 16,-15 6 0 0,-14-1-9-16,-14 6 1 0,-12 1-3 15,-20 9 0-15,-21 7-8 16,-16-19 0-16,2-14-2361 15</inkml:trace>
  <inkml:trace contextRef="#ctx0" brushRef="#br0" timeOffset="103469.1">3704 12621 1007 0,'0'0'0'0,"18"-9"20"16,-1-1 1-16,3 5 21 15,1 0 1-15,-2 1 4 16,8 2 0-16,8 2-7 16,2-1 1-16,0-5-21 15,4 1 0-15,6 2-8 0,-1 3 1 16,0-4 14-16,-2 3 0 15,-1 1 5-15,4 0 0 16,4 0-2-16,8 0 1 16,8 0 1-16,5 0 0 15,-7 1 0-15,6-1 0 16,-2-5-1-16,3-2 1 16,13 4-8-16,4 1 0 15,-7-3-1-15,1 0 1 16,1 3-3-16,6-3 0 15,7 1 3-15,0 1 0 16,-9-1-3-16,9 3 1 16,13-1-4-16,-1 0 0 15,-1-5-1-15,1 4 0 16,16 1-3-16,1-1 1 16,-3-3-4-16,-1 1 0 15,8 0-1-15,6 0 0 0,3 3-3 16,-3-1 1-16,-11-6-1 15,17 2 1-15,15 4-2 16,-6 1 0-16,-3-2 0 16,1-1 0-16,-1-2-1 15,5 2 0-15,15 2-1 16,3-1 1-16,5-1-1 16,2-4 1-16,-1-3 1 15,-6 2 0-15,4 1 2 16,-4 1 0-16,1-1 2 0,8 0 0 15,2 1 4-15,-6 4 0 16,-1 4 1-16,-7 2 0 16,-3 1-2-16,5-1 1 15,1-5 0-15,4 1 0 16,1 2 0-16,0 0 1 16,-8 0 0-16,-6-2 0 15,0-5-4-15,-5 2 1 16,2 5-2-16,3-2 1 15,6-5-3-15,-4 0 1 16,-3 2 0-16,-3-3 1 16,-1-8-3-16,7 2 1 15,2 2-1-15,-2 0 1 16,-2 3-2-16,-6 1 0 16,-1-1-1-16,-3 2 0 15,3 4 1-15,4-1 1 16,-4 2-2-16,-2 2 1 0,-6 0 0 15,3 2 0-15,-2 0 0 16,7 3 1-16,4-3-1 16,-2 1 1-16,-4 2 0 15,1 1 0-15,-6 1 0 16,4 3 0-16,-1-1-1 16,-3-1 0-16,-10 4-1 15,-2 0 0-15,3 1 0 16,4 0 1-16,-5 5-1 15,-1-3 1-15,-1-3 0 0,3 4 0 16,6-2 0-16,1 0 1 16,-3-4-2-16,-2 2 1 15,4 0-1-15,3 2 0 16,14 0-1-16,-8 0 0 16,-1 0-1-16,-3-2 1 15,0-5-2-15,5 1 1 16,4 8-1-16,2-2 1 15,-1 0 0-15,-1-4 1 16,0-1-1-16,1 1 1 16,4 2 2-16,4 0 1 15,6-1 0-15,-1-1 0 16,-5-1 0-16,-6-4 1 16,6 0 0-16,1-1 0 15,0-1 0-15,6 2 0 16,1-1-2-16,4-1 1 0,2 1 0 15,-2-1 0-15,-5-1 0 16,1-2 0-16,6 0 1 16,-1 1 1-16,5-1 1 15,-1-1 0-15,-5-3 1 16,0 1 1-16,-1 1-1 16,0-3 0-16,1 1 3 15,-2 1 0-15,-2-2-1 16,2 0 1-16,-1 1-1 15,-3 1 1-15,3 1-2 0,-4-3 1 16,-8-2-2-16,-2 0 1 16,-5 3-2-16,-4-4 1 15,-3 1-1-15,3 2 0 16,-2-1-1-16,-6 1 1 16,-3-3-1-16,-2-1 0 15,-5 4-1-15,-7 0 1 16,-6-2-2-16,-1-4 0 15,-4 6-1-15,-7 0 0 16,-3-2 1-16,-2-3 0 16,-1-1 0-16,-8 1 1 15,-12-4-1-15,-6-2 1 16,-10 4-1-16,-9 5 1 16,-9-5 0-16,-10 4 0 15,-13-3-2-15,-7 3 1 16,-3-1-3-16,-6 0 1 15,-3 1-3-15,-9 8 0 0,-7-9-2 16,-9-3 1-16,16 12-2488 16</inkml:trace>
</inkml:ink>
</file>

<file path=ppt/ink/ink59.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6:58:30.009"/>
    </inkml:context>
    <inkml:brush xml:id="br0">
      <inkml:brushProperty name="width" value="0.05292" units="cm"/>
      <inkml:brushProperty name="height" value="0.05292" units="cm"/>
      <inkml:brushProperty name="color" value="#FF0000"/>
    </inkml:brush>
  </inkml:definitions>
  <inkml:trace contextRef="#ctx0" brushRef="#br0">1559 3721 1142 0,'0'0'0'0,"41"-5"29"0,-4-1 0 16,7 8 34-16,2-2 1 15,0-2-12-15,1-5 1 16,4 2-23-16,-1 2 1 16,-4-2-12-16,3 1 0 15,9 4-6-15,9 4 0 16,14 4-2-16,1 1 0 16,-5-4-2-16,1 2 1 15,15-4-1-15,6 3 0 16,5-3 0-16,0-3 0 15,6 5-3-15,3-5 0 16,3-5 5-16,11 2 1 16,3 6 5-16,6-1 0 15,-5 1 3-15,5-3 0 16,3 7 0-16,7-2 0 16,3-1-1-16,-1-4 1 0,0-4-2 15,7-1 0-15,13 2-1 16,6 6 1-16,3-1-3 15,8 1 0-15,-9-8-2 16,1 2 0-16,-6-1-2 16,2 1 1-16,10 1-2 15,4-1 1-15,2 3-1 16,8 0 0-16,6 0-2 16,-3 0 0-16,2 0-2 15,1 3 1-15,2-3-2 16,-2 5 0-16,-6-1 0 0,3-1 0 15,-5 2-1-15,3 1 1 16,5 4-1-16,0-1 0 16,5-1 0-16,0-3 0 15,0 2 0-15,7 2 1 16,2-4-1-16,-3 2 0 16,1-2-1-16,-2-1 1 15,2-1-1-15,1 1 0 16,-1 4-1-16,-2 1 1 15,-3-6-1-15,-2-1 1 16,-5 7 0-16,2-2 1 16,-6-7 0-16,-7 0 1 15,-1 3 1-15,-6-3 1 16,-5 0 0-16,-7 0 0 16,-7-7 0-16,-9 2 1 15,1 2-2-15,-13-3 1 0,-15-6-1 16,-6-3 1-16,-4-6-2 15,-16 0 1 1,-12-3 2-16,-8-2 0 0,-6 2 2 16,-6-9 0-16,-12-5 3 15,-7-11 1-15,-9-9 3 16,-5-3 0-16,-4 2 0 16,-3-5 1-16,-7 2-3 15,-9 0 1-15,-9-9-3 16,-7 0 1-16,-4 1-3 0,-10 5 1 15,-11-1-2 1,-6 0 1-16,-10-5 0 0,-10-3 1 16,-13-1-1-16,-11 10 0 15,-8 2-5-15,-7-2 0 16,-9-5-3-16,-10 3 0 16,-6 6-2-16,-5-1 1 15,-16 0-1-15,-7 1 0 16,2 7-1-16,-7 4 1 15,-16-12-1-15,-14 3 0 16,-13 2 0-16,-3 9 0 16,-10 1 0-16,-3 7 0 15,-4 2 0-15,-8 0 0 16,2 2 0-16,-4 6 0 16,-8 6 0-16,-2 0 0 15,5-2 0-15,-8-2 0 0,-6 2 0 16,0-2 0-1,-3 2-1-15,4 6 1 0,0-3-1 16,-5 9 1-16,-10-1 0 16,-2 6 0-16,-5 0-1 15,-7 3 1-15,2 4-1 16,3 2 1-16,-3 5-1 16,5 2 1-16,-6-2-1 15,6 7 1-15,4 4-1 16,3 5 1-16,1 1-1 15,5 2 1-15,1 4-1 0,3 1 0 16,8 4 0 0,-2 0 0-16,2-3 0 0,-3-1 1 15,8 7-1-15,0 6 1 16,5 3 0-16,2 8 0 16,11 22 0-16,10-1 0 15,9 4 0-15,9 5 1 16,5 9-1-16,16 10 1 15,28 9 1-15,14 5 0 16,11 8-1-16,21 1 0 16,22 3-1-16,18 2 0 15,22 3-4-15,16-13 0 16,12-120-1880-16</inkml:trace>
  <inkml:trace contextRef="#ctx0" brushRef="#br0" timeOffset="34051.68">2946 11939 1332 0,'0'0'0'15,"0"0"40"-15,5-22 0 16,2 13 36-16,-2 2 1 16,6 0-21-16,1-3 0 15,1 3-20-15,1 3 0 0,0-4-17 16,9 1 0-16,3 3-2 15,10 3 0-15,4 1 1 16,2 5 0 0,4 3-1-16,4 3 0 0,-1-1 0 15,9-1 0-15,6-6-2 16,8-1 0-16,13 3-2 16,-4 0 0-16,-4-1 0 15,5-1 1-15,11 6-1 16,-1 0 1-16,1-2-2 0,-1 0 1 15,7-1-2-15,0 7 1 16,1 4-3-16,4-2 0 16,4-6 4-16,-1 0 1 15,8 3 0-15,1 0 1 16,1-9 0-16,1 1 1 16,6 1-3-16,4-3 1 15,8 3-2-15,0-5 1 16,-4-5-2-16,4 3 0 15,18-1-1-15,3 1 0 16,-4 2-1-16,0-2 1 16,4-3-2-16,4-2 0 15,-1 7 1-15,8 2 0 16,5 0-2-16,7 1 1 16,0-3-3-16,0 0 0 15,-4-9 1-15,4 4 0 0,10 2 0 16,1-1 1-16,12-6 0 15,0 1 0-15,-4 2 0 16,4 2 0-16,0 0 0 16,1 0 0-16,8-1 0 15,5 0 1-15,3-5 1 16,1 3 0-16,1-1 0 16,-1 4 0-16,-1 5 0 15,2 1 0-15,1-2 1 16,2-5 1-16,5 3-1 15,-5 3 0-15,1 5-2 16,-5 0 0-16,10 1 1 0,-5 1 1 16,-1-1-1-16,-2 0 1 15,1-5-1-15,7 1 0 16,3 2-1-16,6 1 1 16,-2 3-1-16,2 3 1 15,-5-1 1-15,-1-1 0 16,-1-2-3-16,2 1 0 15,1 5 0-15,-1-3 0 16,1-3 0-16,2 1 0 16,7 3-2-16,1-3 1 15,1-2 0-15,1 1 0 16,8 0 0-16,2 1 0 16,4-3-2-16,6 1 0 15,8 0-1-15,-3 0 1 16,2-6-1-16,2 1 0 15,12 6 0-15,4 0 1 0,12-7 1 16,4-3 0-16,-2-2 2 16,12-4 0-16,11 5 0 15,10-2 1-15,-1-7 1 16,2 1 1-16,6 4 1 16,-8-3 0-16,-11-4 1 15,2 6 1-15,1 6 0 16,-3-1 1-16,-12-4-2 15,-16-1 1-15,-20 4-2 0,-15 3 1 16,-15 4-2-16,-24 1 1 16,-19 2-1-16,-19-1 0 15,-25 3-1-15,-19-2 1 16,-20-5-4-16,-20 2 0 16,-21 1-5-16,-13 1 1 15,-6-4-5-15,-18 1 1 16,-46-1-2262-16</inkml:trace>
  <inkml:trace contextRef="#ctx0" brushRef="#br0" timeOffset="35168.85">3798 13391 1254 0,'24'-7'0'15,"52"-14"41"-15,28-5 0 16,14-1 30-16,22-6 0 15,17 2-14-15,7 5 0 16,7 3-11-16,5 1 0 16,4-2-22-16,5 1 0 15,9 2-8-15,6 4 1 16,8 5 12-16,7 1 0 16,20 5 7-16,5 2 0 15,12 4 0-15,19 2 0 16,10-4 0-16,12-1 0 15,5-6-5-15,5 5 0 16,22-1-3-16,-4 0 1 0,7-4-3 16,-2 3 1-16,4 4-4 15,3 2 0-15,3 2 10 16,-7 3 1-16,-4 0 5 16,-8 2 1-16,8 1-3 15,-15 1 1-15,-22 0-2 16,-8-2 0-16,-8 1-5 15,-11-2 1-15,-16 0-4 16,-15 3 1-16,-22-4-5 16,-23 2 0-16,-12 4-3 15,-16-1 1-15,-18 0-9 0,-10 8 1 16,-13 4-6-16,-17 2 0 16,-16-3-6-16,-18-19 0 15,-65-2-2108-15</inkml:trace>
  <inkml:trace contextRef="#ctx0" brushRef="#br0" timeOffset="57584.39">3852 13440 1299 0,'0'0'0'0,"0"0"11"0,0 0 1 16,-14 31 7-16,11-17 1 16,-3 5-7-16,-2 1 0 15,1 3-6-15,1 10 1 16,-3 8-4-16,4 11 0 15,2 14-1-15,1 3 0 16,4 4-1-16,1 12 0 16,2 12 0-16,-1-1 0 15,5 0 0-15,-4-3 0 16,4 7-2-16,3 6 1 16,-1 1-1-16,-6 2 0 15,2-1 0-15,4-3 0 0,-2-1 0 16,-1-2 0-16,1-10 0 15,0-9 1-15,0-9 0 16,5-6 0-16,-2-6 1 16,2-7 1-16,-3-10 8 15,7-3 1-15,3-4 14 16,3-7 0-16,6-5 11 16,2-2 0-16,-5 1 7 15,1-1 0-15,12-2-7 16,5-1 0-16,0-2-5 15,14-2 0-15,18-3-6 0,8-3 0 16,-2 1-6-16,10-2 0 16,6-1-4-16,10-4 1 15,4-1-6-15,11 1 1 16,15 2-3-16,9-2 0 16,0-3-2-16,17 1 0 15,14 0-2-15,7 3 1 16,16-1-2-16,7-2 0 15,8-6 0-15,12-2 1 16,14-2 0-16,8 0 0 16,10-2-1-16,9-1 1 15,-2-1 0-15,16 1 0 16,0-2 1-16,-4 0 1 16,-1 3 1-16,1 0 0 15,10-1-1-15,17 3 1 0,8 5 1 16,-2-6 0-16,2-10 0 15,10-1 0-15,22 0 4 16,-8 4 1-16,0 3 1 16,5-2 0-16,7-2 1 15,1 2 0-15,-8 6 2 16,4-1 0-16,5 2 0 16,14 0 0-16,-2 0 1 15,0 0 1-15,3 1 1 16,8-1 0-16,3 0-2 15,4 0 1-15,9-4 1 16,-4 1 0-16,-2 3-4 16,0 0 1-16,6-3-1 0,1 3 0 15,8 5-3-15,-6-1 1 16,-7-6-3-16,-2-1 1 16,-5-1-2-16,9 1 0 15,5 1-1-15,-2-3 1 16,-3-2-2-16,0 0 1 15,-5 2-1-15,-11-2 1 16,-1 1-3-16,3 4 1 16,3 2-1-16,-10 4 1 15,-7 1-3-15,-8 2 0 16,-3 0-1-16,-12 2 0 16,-20-1-1-16,-7 5 0 15,-10-1 0-15,-9-2 1 16,-13-3 0-16,-13-5 0 0,-10 2 0 15,-19-4 1-15,-8-6-1 16,-17-4 1-16,-12-5 0 16,-16-4 0-16,-10-5-1 15,-16-2 0-15,-6-5 0 16,-14 0 1-16,-13-4-1 16,-10-5 0-16,-8-10-1 15,-11-3 1-15,-14-3 0 16,-9-1 0-16,-9-3-1 15,-7-6 1-15,-15 0 0 0,-13 2 0 16,-13-1-2-16,-15 1 1 16,-14 2-1-16,-20 5 0 15,-19 0-1-15,-15 1 1 16,-13 3-2-16,-20 3 1 16,-17 6-1-16,-15 3 0 15,-12 1-1-15,-31 0 0 16,-29 4-1-16,-21 3 0 15,-25 4-3-15,-12 1 1 16,-18-6-3-16,-8 1 0 16,-8 2-2-16,3 0 0 15,-12-2-1-15,1-1 1 16,-2-3-1-16,-8 1 1 16,-2-4 1-16,-17 1 1 15,-3 2 1-15,-2 3 0 16,-2-6 1-16,-3 7 0 15,-7-1 1-15,-16 3 0 0,-2 0 1 16,-5 0 1-16,-11 1 0 16,-2 6 1-16,1 7 0 15,-2-2 1-15,-2 5-1 16,-13-1 1-16,-3-1-1 16,0 4 1-16,-1 5-1 15,-3 0 1-15,-1 1-1 16,0 0 1-16,-4 5-1 15,2-1 1-15,-4-6-1 16,-1 4 1-16,-2 4-1 16,-2 7 1-16,2 7 0 0,-1 7 0 15,-1 5 0-15,-9 0 0 16,-3-2 0-16,3 4 0 16,2 5 0-16,8 2 0 15,-1 3-1-15,2 2 1 16,10 0-1-16,6-7 0 15,5-2-1-15,4-5 0 16,0-7-2-16,-1-7 1 16,6-12 0-16,5-7 0 15,9-8-3-15,9-7 0 16,-5-6 1-16,0 2 1 16,-1 0 3-16,-1 9 1 15,-6 12-1-15,-3 17 1 16,-10 14-1-16,-25 21 1 15,-9 31-1-15,5 24 1 16,5 26 0-16,18-10 0 16,397-111-1973-16</inkml:trace>
  <inkml:trace contextRef="#ctx0" brushRef="#br0" timeOffset="61551.61">11904 14774 1881 0,'0'0'0'0,"-45"-21"70"16,-10 0 1-16,-16-6 47 16,-12-3 1-16,-10-3-51 15,-11-1 0-15,-12-4-44 16,-8-4 0-16,-3 1-12 16,-9 4 0-16,-12 4-6 15,-14 6 1-15,-13 6-3 16,2 9 0-16,-3 7-4 0,-9 8 0 15,3 7-2-15,-7 6 0 16,-10 1-9-16,-7 9 0 16,-3 9-9-16,-4 8 1 15,-2 6-5-15,-2 1 1 16,9 2-2-16,8-4 1 16,17-3 4-16,37 4 1 15,29 1 0-15,27 3 1 16,14 3 2-16,22 4 1 15,25 4 4-15,26 11 0 16,29 11 1-16,29 8 0 16,26 11 0-16,36-8 1 15,55-7-5-15,51-17 0 16,50-25-3-16,48-29 0 16,35-31 5-16,24-22 0 15,9-25 5-15,-11-24 1 16,-15-33 2-16,-15-14 1 0,-15-10 3 15,-29-9 0-15,-40 0 3 16,-38-7 0-16,-50 2 14 16,-49 9 0-16,-60 15 23 15,-67 2 1-15,-77 9 21 16,-80 29 0-16,-95 40-11 16,-110 55 0-16,-120 64-14 15,-84 89 0-15,-56 92-16 16,-65 50 1-16,687-300-1910 15</inkml:trace>
</inkml:ink>
</file>

<file path=ppt/ink/ink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6:47:21.309"/>
    </inkml:context>
    <inkml:brush xml:id="br0">
      <inkml:brushProperty name="width" value="0.05292" units="cm"/>
      <inkml:brushProperty name="height" value="0.05292" units="cm"/>
      <inkml:brushProperty name="color" value="#FF0000"/>
    </inkml:brush>
  </inkml:definitions>
  <inkml:trace contextRef="#ctx0" brushRef="#br0">12599 2127 1220 0,'-19'-5'0'16,"-34"-11"30"-16,-19-5 1 16,-13-3 25-16,-14-2 0 15,-15-7-3-15,-4 0 1 16,1 4-25-16,-1-4 1 15,-16 0-16-15,-7 0 1 0,-13 0-4 16,-8 6 1-16,-14 4-2 16,-8 8 0-16,-6 3 2 15,-8-1 1-15,-6 5-2 16,-10-1 1-16,-6 0 1 16,-6 3 0-16,-3-3-1 15,-3 0 0-15,-2 1-1 16,-4-1 0-16,-4 5-1 15,-1 1 0-15,-6 3 1 0,2 0 0 16,-2 3-1 0,1 3 1-16,-1 9-3 0,-3 3 1 15,3 1-2-15,2 7 0 16,7 6-2-16,0 1 1 16,2 0-2-16,-5 4 1 15,1 4-2-15,-1 1 1 16,-1 3-1-16,10 1 0 15,8 3 0-15,5 1 1 16,8-2-1-16,10-1 0 16,9 2 0-16,12-3 1 15,20-1-2-15,9 0 1 16,19 0-1-16,10 0 0 16,4-3 0-16,14 5 0 15,16-2-1-15,15 3 1 0,6 2-1 16,11-5 1-1,3 0-2-15,11-2 1 0,12 6-1 16,13-4 1-16,12 5-1 16,15-1 0-16,15 4 0 15,9-6 0-15,9-6 0 16,12-1 0-16,10-2-1 16,13-5 1-16,19 0-2 15,9 0 1-15,4 0-1 16,13-4 0-16,21-1-1 15,8-2 0-15,21-2-1 16,14-3 0-16,7 3 1 0,7-3 1 16,18-7-1-16,4-4 1 15,15-1-1-15,8-4 1 16,8 2 0-16,11 2 0 16,0-4 0-16,3-2 1 15,-2 6-1-15,20 3 1 16,16 0 0-16,11 0 0 15,1 0 0-15,-2-3 1 16,11-7-1-16,9 5 1 16,20-2-1-16,9 2 1 15,-1-4-1-15,8 2 1 16,11-1 0-16,8 1 0 16,8 2 0-16,4 5 0 15,1 2 0-15,12 2 0 16,1-4 0-16,0 5 1 15,0 0-1-15,5 2 1 0,7-7-1 16,4 2 1-16,9 2 0 16,3-4 0-16,16-3 0 15,0-4 0-15,7-5-1 16,4-2 1-16,3-1-1 16,4-4 1-16,7 5-1 15,1-2 1-15,1 1-1 16,-1-2 1-16,-6-2 1 15,-6 2 0-15,-12 1 0 16,-9-1 0-16,-11-7 1 16,-8 0 1-16,-2 0 0 0,-16 0 1 15,-20-6-1-15,-17 3 1 16,-14-6 3-16,-37 0 1 16,-25-5 3-16,-32 2 1 15,-26-4 1-15,-28 2 0 16,-22-3-1-16,-31 1 1 15,-32-5 0-15,-30-3 0 16,-19 1 0-16,-18-1 1 16,-18-2 0-16,-21-4 0 15,-24-3-2-15,-27-3 1 16,-27 1-4-16,-20-5 1 16,-26-1-7-16,-20 3 1 15,-27-1-5-15,-37 1 1 16,-26-4-1-16,-36 3 0 15,-21 6-1-15,-16 1 1 0,-15-4-2 16,-17-2 0-16,-17-7-3 16,-20 3 1-16,-12 4-5 15,-15 1 1-15,-13-4-2 16,-13-6 1-16,-13-4 1 16,-17-6 0-16,-13 0 0 15,-33-2 0-15,-24-3 0 16,-39 3 0-16,-28 8 1 15,-60 3 1-15,-47 10 0 16,-64 17 1-16,-67 24 0 0,-50 23 1 16,863-14-1512-16</inkml:trace>
  <inkml:trace contextRef="#ctx0" brushRef="#br0" timeOffset="15057.37">26762 15407 1287 0,'0'0'0'16,"0"0"28"-16,0 0 1 16,0 0 27-16,0 0 1 15,-2 19-10-15,2-19 0 16,14 12-16-16,-2-3 1 15,8 5-11-15,5 1 1 16,4 3-7-16,7-1 1 16,4 2-5-16,6 2 0 15,5 1 14-15,2 1 1 16,4-1 6-16,3-1 0 0,3 5 8 16,8-2 0-16,6-5-2 15,4-3 1-15,2-4-6 16,6-2 0-16,8-3 15 15,3-3 0-15,8-4 0 16,6 0 1-16,8-7-1 16,0 2 1-16,1-2-4 15,-1-4 1-15,1-1-9 16,-6-3 0-16,-11-6 3 16,0 0 1-16,3 4-10 15,-5-2 0-15,-11-11 0 16,-4-1 0-16,-1-3-3 0,-3-3 1 15,-4-1-3-15,-5-3 1 16,-11-4-4-16,-5 0 0 16,-7-2-2-16,-4-5 0 15,-5 0 0-15,-7 0 1 16,-7 2-3-16,-7 0 1 16,-5-6-4-16,-8 3 1 15,-4 1-3-15,-5 3 0 16,-4 1-2-16,-6 1 0 15,-7 0-3-15,-3 1 1 16,-6-1-3-16,-3 0 1 16,-4 1-2-16,-3 1 0 15,-2 3-2-15,-4 2 1 16,-3 2-2-16,-5 2 0 16,-4 1-1-16,-2 1 0 15,-1-3 0-15,-4 1 0 0,-2 5 0 16,-3 0 1-16,-8 3-1 15,-2 5 0-15,-10 6-1 16,-3 3 1-16,-1 2-2 16,-4 2 1-16,-8 1-1 15,-1 4 0-15,2 3 0 16,-4 4 0-16,-6 7 0 16,-3-1 0-16,0 6 0 15,-5 5 0-15,-3 4 0 16,2 1 0-16,8 2 0 0,-2 3 0 15,-1 2 0-15,1 6 0 16,5 1 0-16,4 2 0 16,-2 1 0-16,4 4 0 15,7 4 0-15,7-1 0 16,8 7-1-16,4 1 1 16,6-3-1-16,4 1 0 15,5 1 0-15,8 1 0 16,10 3-1-16,10 0 1 15,7-1-1-15,4 1 1 16,6-2-1-16,8-3 0 16,8 0-1-16,7-4 0 15,10-2 0-15,10-4 1 16,12-5-1-16,14-2 1 16,15-6 1-16,13-3 0 0,8-3 0 15,8 0 1-15,14-3 0 16,9-6 0-1,7-9 0-15,5-2 1 0,4-2 1 16,1 1 1-16,-4-2 3 16,-8-2 0-16,-7 1 4 15,-8 1 1-15,-13-2 6 16,-8-2 0-16,-9 1 7 16,-13-1 1-16,-14-2 3 15,-11-1 1-15,-12-2-1 16,-10 0 0-16,-10 2-4 0,-3-2 0 15,0 0-3-15,0-1 1 16,0-4-5-16,-3-6 1 16,-4 1-6-16,0 3 1 15,0 5-7-15,-2 1 1 16,-1 1-6-16,3 7 0 16,-15-11-3-16,3-1 1 15,12 12-2639-15</inkml:trace>
  <inkml:trace contextRef="#ctx0" brushRef="#br0" timeOffset="32842.93">20870 9840 1668 0,'0'0'0'0,"0"0"58"16,30-10 1-16,-7 3 32 15,7-2 0-15,6-1-36 16,4-2 1-16,1 1-23 16,-1-1 1-16,3 3-19 15,-1 1 0-15,0 8 7 0,-1 8 0 16,-8 3 3-16,6 1 1 15,7-2-3-15,7-1 0 16,7 0 3-16,7-4 0 16,3-5-3-16,1-2 1 15,-4-5-1-15,0-2 0 16,-5 1-4-16,-6-1 0 16,-3-3 0-16,-9-4 1 15,-8 1 1-15,-12 4 0 16,-13 8-2-16,-11 3 1 15,7-9-2-15,-11 1 1 16,-6-4-3-16,-8-1 0 16,-5 5-1-16,-3 3 1 15,-1-1 1-15,-4-2 0 16,1-4-6-16,0-2 1 16,0 0-8-16,0-2 0 15,-4-4-3-15,-7-5 0 0,-8-1-1 16,-14-1 0-1,63 27-2090-15</inkml:trace>
  <inkml:trace contextRef="#ctx0" brushRef="#br0" timeOffset="63386.25">3403 9662 1187 0,'21'1'0'0,"28"5"40"16,23-1 1-16,15-2 35 15,3 2 0-15,5 1-14 16,0 1 0-16,9-4-28 16,4 2 0-16,-4-10-9 15,9 3 0-15,9 6-8 0,8 3 0 16,6-2 1-16,9 2 0 16,3-2 1-16,14-2 0 15,14-1-1-15,10 2 1 16,9-1-1-16,12-8 0 15,6-5-1-15,11-1 0 16,7 1 0-16,9-2 0 16,7-2-3-16,7-3 1 15,7 1 8-15,2-3 1 16,16 2 2-16,6 1 1 16,14 2 2-16,2-1 1 15,6-6-2-15,9 4 1 16,10 8 3-16,1 0 0 15,9-1-3-15,8-1 1 0,13 3 0 16,-6 1 1 0,-2-2 2-16,11 2 1 15,15 7-4-15,1 2 1 0,2 3-3 16,-8-5 1-16,-8 0-3 16,-4 4 1-16,5 1 6 15,-10-2 1-15,-14-11 2 16,-10 1 1-16,-4 3-2 15,-9-1 0-15,-16-7-4 16,-22-4 1-16,-10 3 2 16,-15 2 1-16,-19 3-5 15,-20 2 1-15,-19 1 0 16,-20 3 0-16,-22 1-3 0,-18-3 1 16,-21-4-5-16,-13 4 0 15,-13 8-3-15,-9-1 1 16,-13 1-5-16,-10-3 1 15,-10-1-6-15,-14 0 1 16,-16 4-7-16,-6-4 1 16,-10 0-4-16,18-16 0 15,-18 16-2456-15</inkml:trace>
  <inkml:trace contextRef="#ctx0" brushRef="#br0" timeOffset="68278.28">6567 11759 1175 0,'0'0'0'0,"0"0"37"0,23-14 0 15,-14 6 27-15,0 6 0 16,-1 0-11-16,10 4 1 16,8 3-6-16,3 0 1 15,-1 4-27-15,7-6 1 16,0 6 1-16,2 3 1 15,1 0-4-15,6 2 1 16,1 2-3-16,10-2 1 16,10-6 3-16,8-1 0 15,1 2-2-15,5 6 0 16,-1 3 3-16,5 6 0 16,10 0 3-16,-1 0 0 15,-2-6-1-15,3-1 1 16,3 4-4-16,2-2 1 15,6-2-3-15,4-1 0 16,1 1 0-16,8-5 1 0,1 0 10 16,4-1 0-16,5-1 1 15,-2 0 0-15,2 1 10 16,0-1 0-16,9 0-4 16,0 1 1-16,-6-1-7 15,1-5 1-15,1 1-7 16,6-3 1-16,3 1-5 15,-2-1 0-15,-3-1-1 16,5-2 1-16,7 0-1 16,0-2 1-16,-1-3-2 0,-1 0 0 15,0 3-2-15,3-3 1 16,15 1-6-16,1-1 0 16,-2-2 0-16,-4-5 0 15,-3 0 0-15,7 0 0 16,8 0 0-16,11 0 1 15,3 1-2-15,0-1 1 16,4 0-2-16,-2 0 0 16,1 1 2-16,3 1 1 15,-2 0 0-15,-1-1 0 16,-1 3 2-16,-1-3 1 16,2-1 1-16,-2 2 1 15,-1 3 1-15,-9 3 0 16,-8 3-1-16,-8-6 0 15,-1-2 1-15,-13 2 1 16,-6 4-3-16,-15 1 1 0,-12-1-2 16,-14 3 1-16,-4 3 3 15,-12 0 1-15,-16-1 0 16,-16 0 0-16,-16 1-4 16,-10-1 0-16,-6-5-1 15,-6-1 0-15,1 1-3 16,0-1 0-16,-5 1-2 15,0 3 0-15,-9 0-2 16,5-9 1-16,-5 9-2 16,9-7 1-16,1 4-7 0,11 1 1 15,16-3-6-15,13-14 1 16,-50 19-2653-16</inkml:trace>
  <inkml:trace contextRef="#ctx0" brushRef="#br0" timeOffset="75203.47">2909 13054 1220 0,'0'0'0'0,"0"0"30"15,26 12 1-15,-10-4 33 16,7-2 0-16,7 0-11 16,5 0 1-16,6-3-16 15,1-1 1-15,-1-2-19 16,-1 3 1-16,1 4 12 15,-1 0 0-15,1 4 3 16,3-1 1-16,5 0-5 16,-1-1 1-16,8-2-6 0,4-2 1 15,4-1-3-15,3-1 1 16,-4 2-8-16,1-5 0 16,12-7-2-16,-2-3 1 15,7 1 5-15,-2 2 1 16,-1-1 5-16,3-1 0 15,6 2 2-15,3 0 1 16,-9 0 1-16,3 0 0 16,-2 2-6-16,0-2 1 15,8 5 3-15,0 2 1 16,-14 2 0-16,5 0 1 16,2 3-6-16,2-1 0 15,5-4-5-15,-7 1 0 16,-6 3 0-16,8-1 0 15,5 1-4-15,2-1 0 0,-4 1-1 16,2-1 1 0,-4 1-5-16,6 1 1 0,1 0-1 15,-3 0 1-15,-8-1 0 16,4 1 0-16,4 0 0 16,2 2 1-16,-8-2-1 15,-1-1 0-15,2 2-2 16,5 3 1-16,0-4-2 15,0 2 1-15,-9 4-3 16,2 1 1-16,7 0-1 0,0-2 0 16,-4-5 0-1,-1 4 0-15,-4 3 3 0,0 0 0 16,6-3 1-16,-5 1 1 16,-6 4 0-16,-5 0 1 15,-2-4-2-15,3-1 1 16,6 0 0-16,1-1 1 15,-5 1 0-15,-3-4 0 16,-3-1 2-16,5-3 1 16,4 1-4-16,3 2 0 15,-3-3 2-15,-4-1 1 16,-1-1-1-16,0-1 1 16,15 4-1-16,-1-2 1 15,-6-4 0-15,-3-3 0 16,4-1-2-16,6-3 0 15,6 1-2-15,-3-1 1 0,-9-1-2 16,7 0 0-16,11 4-1 16,0-1 0-16,2-5-2 15,1-3 0-15,7-2 0 16,2 3 0-16,2 4-2 16,2 0 1-16,5-4-1 15,-2 1 1-15,-5 3-2 16,-4 0 1-16,13-1-1 15,-2 0 1-15,-2-3-1 16,0 2 0-16,18 2 0 16,3 3 0-16,-3-4-1 15,-2-1 1-15,7 0-1 0,4 2 0 16,5 1-1-16,-4 3 0 16,-3-3-1-16,2 1 1 15,3 0-1-15,0 1 1 16,6 0-1-16,-6 2 0 15,-7 0 0-15,0 2 1 16,11 5-1-16,-2 0 1 16,-2 0-1-16,-3 4 0 15,-4-1 0-15,-2 2 0 16,4 1-1-16,2 0 1 16,1 0-1-16,-1-3 1 15,-3 2-1-15,3 2 1 16,3-2-1-16,-1-1 0 15,1-4 0-15,-2 3 0 16,-3 1 0-16,5 1 0 16,13-3 0-16,-4 1 0 15,-6 2 0-15,-1 1 0 0,4-1 0 16,-1-4 0-16,11 6-1 16,4 0 1-16,-1-2-1 15,3-1 1-15,-1 1-1 16,4 0 1-16,2-3-1 15,1 0 1-15,2 3 0 16,-1 2 0-16,8 0 0 16,0 0 1-16,0 0-1 15,2 0 1-15,-2-2-1 0,8-2 1 16,2 6-1-16,-1 3 1 16,2-3-1-16,2 3 1 15,-1-7-1-15,6 2 0 16,-2 0 0-16,4 0 0 15,1 0 0-15,4-2 0 16,11-3 0-16,-3-2 1 16,1-2-1-16,0 0 1 15,0 4-1-15,5 1 1 16,0-1-1-16,1-5 0 16,3-3 0-16,1 1 0 15,2 5 0-15,-1-2 1 16,4-1-1-16,4 1 1 15,2 2-1-15,-12-1 1 16,-2-6 0-16,-8 1 0 16,-3 3 0-16,-1 0 0 0,-6-3 0 15,-3-2 1-15,-3-6-1 16,-4 3 1-16,-2 1-1 16,-13 0 0-16,-8-4 0 15,-8-2 1-15,-10 1 0 16,-14 3 1-16,-14 1-1 15,-18 3 0-15,-16-1 0 16,-6-1 1-16,-14 1-1 16,-9 0 1-16,-10 2 0 15,-13 2 0-15,-15-4-2 16,-7 3 1-16,-3 0-2 0,-6 1 0 16,-12 5-2-16,0 0 0 15,-28-12-6-15,-6-2 1 16,34 14-2659-16</inkml:trace>
  <inkml:trace contextRef="#ctx0" brushRef="#br0" timeOffset="76881.23">3685 14397 1287 0,'24'0'0'0,"56"0"47"15,29-2 0-15,31-2 33 16,22-3 1-16,14-3-24 15,15-2 1-15,15 0-30 16,13-4 1-16,5-5-12 16,10 1 0-16,-3 4-4 15,9 2 1-15,7 2-4 16,7 0 0-16,7 0 8 16,25-2 0-16,12 2 4 15,13-5 1-15,6 1-2 0,11-5 1 16,4-5-1-16,14 2 0 15,3 3-2-15,2 2 0 16,-7 4 6-16,3 1 0 16,1 5-3-16,17-6 1 15,5-3 8-15,1 1 0 16,-10 2 1-16,4-5 0 16,9 0 0-16,6-1 1 15,6 0-6-15,0 0 0 16,-8 2-4-16,1-1 1 15,4-3-1-15,3 2 0 16,2 7-1-16,-5 2 1 16,-6 2-2-16,-3 1 0 15,-2 4-2-15,6 5 1 16,6-3-4-16,-4 3 0 16,-15 0-2-16,-2 3 0 0,-5 1-2 15,-5 1 0-15,2 2-1 16,-13 1 0-16,-9 3-1 15,-10 1 0-15,1 5-2 16,-1 0 0-16,-4-1-1 16,-6-2 1-16,-5-2 1 15,-10 2 0-15,-6 0 1 16,-7 0 1-16,-6-1 1 16,-7 3 0-16,-13-7-1 0,-9-1 1 15,-1 3-1-15,-2-3 0 16,-2-2 6-16,-16-6 1 15,-4 0 2-15,-17 0 0 16,-14 0 2-16,-13-7 0 16,-15 0 1-16,-16 0 0 15,-14-5 0-15,-18 3 1 16,-19-1-3-16,-13 1 1 16,-15 0-3-16,-13-1 1 15,-16-2-4-15,-12 1 1 16,-10 6-1-16,-8-2 0 15,-12 7-8-15,7 0 1 16,-7 0-6-16,0 0 1 16,0 0-4-16,4-17 0 15,-4 17-2405-15</inkml:trace>
</inkml:ink>
</file>

<file path=ppt/ink/ink60.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7:00:26.359"/>
    </inkml:context>
    <inkml:brush xml:id="br0">
      <inkml:brushProperty name="width" value="0.05292" units="cm"/>
      <inkml:brushProperty name="height" value="0.05292" units="cm"/>
      <inkml:brushProperty name="color" value="#FF0000"/>
    </inkml:brush>
  </inkml:definitions>
  <inkml:trace contextRef="#ctx0" brushRef="#br0">30187 9729 1455 0,'0'0'0'0,"-12"-26"58"0,-4 5 1 16,-3 1 42-16,-11-5 0 15,-15 0-20-15,-7-5 1 16,-7 2-37-16,-8 2 1 16,-12 4-23-16,-11 5 1 15,-11 5-8 1,-10 8 0-16,-9 11-4 0,-5 9 1 15,-9 6-1-15,-9 6 1 16,-14-2-2-16,-12 10 0 16,-7 9 1-16,-3-10 1 15,-6-4-2-15,-2-2 1 16,0-5-3-16,-10 1 0 16,-4-3-2-16,-2-4 0 15,-11-6 0-15,-8-2 0 16,-7 0 1-16,-6 4 0 15,-3 0 0-15,-9-2 1 16,2-3-1-16,-2-4 1 0,2-5-1 16,-7-2 1-16,-6-5-1 15,-5 2 1-15,-8 5 2 16,-5 0 1-16,3 0 1 16,-9 0 0-16,-4-5 1 15,-5 0 0-15,-11 0-1 16,-1 1 0-16,1 2-2 15,-1-3 1-15,-11 2-2 16,2-1 1-16,-4-4-1 16,4 4 0-16,1-1-1 0,-3-2 1 15,-14-5-3-15,7 2 1 16,7 8-2-16,0-2 0 16,-5-3-1-16,2 1 0 15,1-1-1-15,4 5 0 16,3 2-1-16,-5 3 1 15,-2 3-1-15,-1-3 0 16,5 6 0-16,1-1 1 16,-5 4-1-16,4-5 0 15,5 0 0-15,9 4 1 16,0 1 0-16,-4-2 0 16,-5-3-1-16,4-5 1 15,9 1-1-15,1 4 1 16,9 2-1-16,-6-1 0 15,-2 1-1-15,-1-2 1 16,2 2-2-16,3-2 1 16,8 1 0-16,5 3 0 0,-4 4-1 15,4 1 1-15,-2-2 0 16,5 1 0-16,-1 6 0 16,5 3 0-16,-2 6 0 15,7 3 1-15,0-1-1 16,4 3 1-16,8 1 0 15,3 1 0-15,1-3 0 16,7 3 0-16,11-1-1 16,1 6 0-16,4-3-1 0,2 10 1 15,5 3-1 1,5 1 1-16,4 1-2 0,9 0 1 16,-4-1-1-16,9 4 1 15,0 6 0-15,5 2 0 16,13 10 0-16,12-1 0 15,7 1 0-15,0 8 0 16,-2 3 0-16,9 3 1 16,14-3-2-16,6 6 1 15,4 3-1-15,14 0 1 16,13 9-1-16,12-7 1 16,6-11-1-16,14 3 0 15,20-1 0-15,8-3 0 16,12-6-1-16,13-2 0 15,14-3-1-15,14 2 0 16,16 4-1-16,16-2 0 16,25-9-1-16,8-7 0 0,9-5-6 15,13-1 0-15,24-3-6 16,13 1 0-16,10 0-2 16,19-6 0-16,17-5-2 15,15 0 0-15,18-6-2 16,14-3 1-16,21-2 3 15,15-3 0-15,8-5 2 16,9-5 1-16,9-1 2 0,5-5 0 16,19-2 3-1,4-4 0-15,13-2 1 16,13-2 0-16,6 1 2 0,0-1 0 16,3-1 1-16,20 0 0 15,15 1 0-15,6-1 0 16,5-2 1-16,4 0 0 15,5-2 1-15,5-3 0 16,8 2 0-16,2 1 1 16,7-7 1-16,1 2 0 15,12 2 0-15,14-4 0 16,-8 1 1-16,-4-3 0 16,-5 6 0-16,-1-3 1 15,8 1 0-15,2 1 0 16,3-4 0-16,7-4 0 15,7-5 0-15,2-2 0 16,5 1 2-16,0 2 0 16,1 4 2-16,-5-1 0 15,-2-2 2-15,-10-1 0 0,-3 1 1 16,-6 0 0-16,1-1 2 16,-2-2 1-16,-4-6-1 15,-1-2 1-15,-10 2-1 16,-6 2 0-16,-8 0 0 15,-15-1 0-15,-11 1-1 16,0-2 1-16,-7-2 1 16,-5 4 0-16,-7 2 1 15,-23-2 1-15,-15-6-1 16,-10 1 0-16,-12-2-1 0,-12-1 1 16,-6-2-1-16,-14-11 0 15,-23-7-1-15,-16-7 1 16,-18-2-1-16,-11-4 0 15,-22-6 1-15,-14-7 0 16,-18-9 0-16,-16-6 0 16,-15 1 1-16,-17-1 0 15,-10-11 0-15,-15 0 0 16,-17 2-1-16,-9-4 0 16,-6-11-2-16,-13 1 0 15,-12-2-3-15,-13 4 1 16,-8-6-2-16,-13 4 0 15,-12 4-1-15,-14 1 1 16,-13 0-1-16,-14 6 1 16,-13 3-2-16,-14 3 1 0,-15 2-2 15,-21 2 1 1,-21 9-2-16,-25 6 1 0,-28 2-1 16,-32 7 0-16,-29 2 0 15,-39 12 0-15,-40 5-1 16,-47 16 1-16,-46 11-2 15,-52 18 0-15,-45 19-8 16,-58 30 1-16,-57 31-12 16,-37 15 0-16,674-88-1997 15</inkml:trace>
</inkml:ink>
</file>

<file path=ppt/ink/ink6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7:01:40.013"/>
    </inkml:context>
    <inkml:brush xml:id="br0">
      <inkml:brushProperty name="width" value="0.05292" units="cm"/>
      <inkml:brushProperty name="height" value="0.05292" units="cm"/>
      <inkml:brushProperty name="color" value="#FF0000"/>
    </inkml:brush>
  </inkml:definitions>
  <inkml:trace contextRef="#ctx0" brushRef="#br0">29829 10970 1198 0,'0'0'0'16,"0"-35"29"-16,-5 3 0 16,-6-3 32-16,-5 0 1 15,-5-3-2-15,-5 0 0 16,-6 2-27-16,-2-2 0 15,-1-4-11-15,-5 2 1 16,-6 8-4-16,-7 11 1 0,-9 7-4 16,-8 7 0-16,-12 7-5 15,-11 7 1-15,-9 3 0 16,-11 1 0-16,-12-1-3 16,-6-6 1-16,-7 2-2 15,-4 1 1-15,-10 2-2 16,-10-2 0-16,-11 2 1 15,-2-6 1-15,-1-1-1 16,-10 0 1-16,3 3-1 16,-6-4 1-16,-6 3-1 0,-7-1 0 15,-2-1 2-15,-6-2 0 16,-2 0 1-16,-17 2 0 16,-11 1 3-16,-5-1 1 15,-2-5 0-15,-7-3 1 16,-4 1 2-16,-3 2 0 15,-1-1 4-15,-15-3 0 16,-2-5 1-16,-7-2 0 16,0-1 3-16,-3-3 1 15,-4 1-4-15,-3-7 1 16,-2-2 7-16,-4 2 1 16,-3 1-3-16,-9 1 0 15,-9-4-1-15,-8 2 0 16,1 8-2-16,-9-3 1 15,-7 0-7-15,-1 0 1 16,0 3-4-16,-4 2 0 16,-9-3-1-16,-2-4 0 15,0 6-3-15,6-1 1 0,-9-1-2 16,3 0 0-16,-3-4-3 16,4 2 1-16,3 2-2 15,1 1 1-15,-2 4-2 16,2 3 0-16,4 4-2 15,1 0 1-15,4-2 0 16,4 2 0-16,7 1 0 16,7 1 0-16,4 1-1 15,-4 2 0-15,0 5-1 16,6-5 1-16,8 0-2 0,4 4 1 16,10 1-1-16,10-2 0 15,-1-3-1-15,3 4 1 16,5 1-1-16,4 2 1 15,6 0-1-15,5 0 0 16,11-4 0-16,7 6 0 16,-6 8-1-16,6 1 1 15,3 1-1-15,0-2 1 16,6 2-2-16,17 2 1 16,2 5-1-16,11 1 1 15,10 3-1-15,9-4 1 16,12 1-1-16,6-4 1 15,10 3-1-15,13 3 0 16,17 6 0-16,4 1 0 16,6-3-3-16,17 2 1 15,14-2-4-15,1 3 0 16,-5 0-5-16,8-3 0 0,2 3-5 16,12 3 1-16,5-1 2 15,3 1 0-15,5 3-1 16,3-1 1-16,6 3 1 15,9 1 0-15,11 1 1 16,6-4 0-16,8-9 1 16,7-4 0-16,0 4 0 15,5 5 1-15,4-1-1 16,1 4 1-16,10-3 0 0,6 7 0 16,7 2 0-16,13-2 1 15,12-2-4-15,20-1 1 16,17-4-4-16,14-5 0 15,9-6-3-15,13-1 0 16,19-1 0-16,13-1 0 16,19 2 2-16,30-2 1 15,19-2 1-15,14-3 1 16,21-6 1-16,12-3 0 16,19 4 1-16,22 3 0 15,18 4 2-15,10-7 1 16,4-6 0-16,21-4 0 15,21-6 1-15,18-1 1 16,14-11 0-16,9 3 1 16,14 1-1-16,3 3 1 15,11-3-1-15,9 8 1 16,21 2 0-16,0-3 0 0,0-6-1 16,5 4 1-16,4 3 0 15,7 2 1-15,16 0 3 16,0 0 0-16,5 0 1 15,5 2 0-15,2-1 0 16,2 6 1-16,0-1 1 16,5-1 1-16,13-2 1 15,-10 6 1-15,-15 5 2 16,0-2 0-16,-2-7 4 16,-7 0 0-16,-7 2 0 0,2 2 0 15,3-1 0-15,-7-1 0 16,-10-5 1-16,-8 3 0 15,-6 6 0-15,-25 3 1 16,-22-1 2-16,-17 3 1 16,-19 3-4-16,-34-7 1 15,-34 4-4-15,-33 1 1 16,-33-5 6-16,-36 0 0 16,-30-1 2-16,-29-5 1 15,-33-4 4-15,-29-4 0 16,-22-1 1-16,-19-2 0 15,-14 0 3-15,-13-2 0 16,-11 0-1-16,-12 2 1 16,-4-4-4-16,-6 0 0 15,-2-5-5-15,-2 4 1 16,1-2-4-16,1 5 1 0,0-2-5 16,-1 1 1-16,1-1-4 15,-3 2 1-15,-1 0-4 16,6 7 1-16,-10-10-3 15,10 10 0-15,-9-14-3 16,7 2 1-16,0 2-2 16,1-1 1-16,1-1-11 15,8-9 1-15,15-10-26 16,13 0 1-16,-36 31-1969 0</inkml:trace>
  <inkml:trace contextRef="#ctx0" brushRef="#br0" timeOffset="814.67">18725 10446 817 0,'0'0'0'0,"-3"24"2"16,-1-2 1-16,1-1 25 15,1 7 1-15,2 6 26 16,0 10 0-16,0 1-6 16,-3 17 0-16,-3 25-3 15,-3 23 0-15,1 39 27 16,-1 22 1-16,4 41-14 16,-1 26 1-16,4 22-5 0,4 5 0 15,4-2-14-15,11-35 1 16,18-43-15-16,29-58 1 15,-64-127-1305 1</inkml:trace>
  <inkml:trace contextRef="#ctx0" brushRef="#br0" timeOffset="1345.91">28817 9814 1601 0,'19'0'0'0,"34"0"50"15,9 17 0-15,-2 30 51 16,-16 31 1-16,-18 36-41 16,-17 26 1-16,-20 39-37 15,-13 28 1-15,-13 30-11 0,-9 26 1 16,-11 21-4-16,-4 5 0 15,-3-7-3-15,6-20 0 16,7-27-2-16,16-34 0 16,17-39 0-16,14-27 0 15,13-27 1-15,7-13 0 16,3-14 0-16,1-12 0 16,-6-13 3-16,-3-15 1 15,-4-20 11-15,-4-9 1 16,-1-7-4-16,-2-5 1 15,0 0-9-15,-11-5 1 16,-3-17-10-16,0-16 0 16,14 38-1768-16</inkml:trace>
</inkml:ink>
</file>

<file path=ppt/ink/ink6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7:02:53.749"/>
    </inkml:context>
    <inkml:brush xml:id="br0">
      <inkml:brushProperty name="width" value="0.05292" units="cm"/>
      <inkml:brushProperty name="height" value="0.05292" units="cm"/>
      <inkml:brushProperty name="color" value="#FF0000"/>
    </inkml:brush>
  </inkml:definitions>
  <inkml:trace contextRef="#ctx0" brushRef="#br0">3240 5856 1175 0,'0'0'0'0,"30"-8"28"0,-2 1 1 16,2 1 30-16,4 3 1 15,1-6-5-15,6-1 0 16,12 5-24-16,7 0 0 16,9-6-10-16,6-1 1 15,6-2-1-15,9 2 0 16,18 3-2-16,5 1 0 16,0 1-1-16,5-2 0 15,13-3-3-15,4-2 1 16,5 2-3-16,4 0 1 15,6-5-1-15,7 1 1 16,6 8 0-16,9-3 0 16,-1 2 11-16,6 1 1 0,-6 3 0 15,5-4 1 1,10 2 7-16,2 2 1 0,3-6 3 16,8 3 0-16,4 3-2 15,-4-1 0-15,4 3-7 16,-5 0 0-16,5-6-7 15,-4 4 0-15,0 1-5 16,0 1 1-16,-4-1 0 16,-1 3 0-16,-6 1-1 15,-1 5 1-15,6-2-1 16,-6 6 0-16,-1 0-1 0,7 3 1 16,4 0-3-16,1 0 1 15,3-3-2-15,0 3 0 16,-2 0-2-16,4 0 1 15,-7-3-2-15,5-1 1 16,-2-3-2-16,1 2 1 16,-3 2-1-16,3-4 1 15,2 2-3-15,1-2 1 16,0-1 0-16,-2-1 1 16,0 1 3-16,0 4 0 15,4 3 1-15,-4-1 1 16,0 0 0-16,0 3 1 15,-3 2-2-15,1-3 0 16,0-8-3-16,3 4 0 16,-8-2-1-16,0 0 1 15,-4 3-1-15,1-5 0 16,-3 4-1-16,1 1 1 16,-2 0 1-16,-2 3 0 0,4-4-1 15,0 4 1-15,1-3-1 16,-3-2 1-16,-3-2-1 15,-3-1 0-15,-1-1 0 16,-7 2 0-16,5-1-1 16,2-1 1-16,4 2-2 15,3 4 0-15,3-2-1 16,4 2 0-16,-3-4-1 0,-1-2 0 16,2 1-1-16,4 1 0 15,-4 2-1-15,2-2 0 16,7-1-1-16,-1-4 0 15,1 5-1-15,2-2 1 16,-2 2-1-16,3 2 1 16,1-5-1-16,3 1 0 15,0 1 0-15,2 1 0 16,2 4 0-16,-2-2 0 16,3-2 0-16,4 2 0 15,-2-2 0-15,2 2 1 16,-1-7 0-16,0 2 0 15,1 5 0-15,0-4 1 16,2 2 1-16,3-1 1 16,1-4 0-16,1 1 1 15,3 3-1-15,4-1 0 16,-1 1-1-16,1-4 1 0,3 0-1 16,-1 0 1-16,-11 2 0 15,-3 1 0-15,-2 0 2 16,-7 1 0-16,-5 1 0 15,-10-1 0-15,-13 1 0 16,-11-2 1-16,-10 2 3 16,-15 2 0-16,-12 2 0 15,-10-4 0-15,-15 2-1 16,-17-7 1-16,-4-3 0 16,-11 3 1-16,-8-6-3 15,-9 3 1-15,-10 0-3 0,-10-1 1 16,-8 2-5-16,-9-1 0 15,-9-2-2-15,-5 3 0 16,-9 2-2-16,0 0 0 16,0 0-17-16,-23 2 0 15,23-2-2325-15</inkml:trace>
  <inkml:trace contextRef="#ctx0" brushRef="#br0" timeOffset="1283.73">2002 6846 795 0,'0'0'0'0,"0"0"9"16,44 9 0-16,20-1 20 15,13-2 1-15,8 1 17 16,1-2 1-16,1-2 13 16,8-3 1-16,21 4-27 15,10 1 1-15,6 2-7 16,16 1 0-16,16 3 11 16,21-1 1-16,18 1 2 15,12-1 1-15,11-7 12 0,16-1 1 16,5-5 0-16,16-3 1 15,6 1-5-15,7 2 1 16,-8 3 4 0,5-4 1-16,-14 1 2 0,-6 1 0 15,-24 4-3-15,-7 1 1 16,-10 1-12-16,-22-4 0 16,-13 0 0-16,-20 3 0 15,-27 2-3-15,-6-1 0 16,-4-2-6-16,-16 1 1 15,-18 1 0-15,-13-1 0 16,-13 2-3-16,-13-1 0 16,-13 1-8-16,-8 2 1 15,-3 1-7-15,-5-4 0 16,-6 5-9-16,2-1 1 16,0 10-10-16,-1-6 1 15,-13-12-2044-15</inkml:trace>
  <inkml:trace contextRef="#ctx0" brushRef="#br0" timeOffset="19902.23">6692 10067 1198 0,'0'0'0'16,"51"-7"24"-16,2 0 0 16,-2 0 32-16,2-2 0 0,-3-3-3 15,4-2 0-15,10-1-11 16,3-4 0-16,7 5-12 15,2-3 1 1,-9 1-17-16,2 4 0 0,8 3 3 16,8 1 1-16,1 4 0 15,1 4 1-15,-3 0-2 16,6 0 1-16,6 5 0 16,-3-1 0-16,-3-4-3 15,5 0 0-15,6 3-2 16,-1-3 1-16,6 0-3 0,-2 2 1 15,-5 5 2-15,5-2 0 16,0 4 0-16,0 1 1 16,-5-5 2-16,2 4 1 15,3 1 3-15,-4-1 1 16,-6 0 1-16,5-1 0 16,5 4-2-16,3-6 1 15,-3-3 2-15,6 0 1 16,8-1-5-16,2 2 0 15,-2-1-2-15,0-3 1 16,7 4-6-16,-6-1 1 16,-1 2-1-16,0-3 1 15,2 3 0-15,-4 0 0 16,-3 4 0-16,5-4 0 16,6 2-1-16,1-2 0 15,2-1 2-15,0-4 1 16,-2-4 0-16,2 3 0 15,6 1-2-15,-1 0 0 0,-3-2-1 16,-1 0 0-16,5-3-2 16,-6 3 0-16,-6 0-1 15,5 1 1-15,2-1-3 16,1-1 0-16,-7 1 4 16,0 2 1-16,1 0 3 15,2 0 0-15,6-2 0 16,-2-3 1-16,-4 0 2 15,-3 1 0-15,10-1-3 0,-3 2 1 16,-6-6-3-16,-3 5 0 16,7 1-2-16,-5 1 1 15,-4 2-2-15,-2 0 0 16,4-1-4-16,0-3 1 16,-2 2 2-16,-3 2 0 15,1-3-1-15,4 1 1 16,0 0 1-16,0 1 0 15,-5 1-1-15,0-4 1 16,3 3 0-16,-4 1 1 16,3 0-3-16,-1 1 1 15,6 3-3-15,0-4 1 16,-4 0-2-16,4-5 0 16,1 1-2-16,2 1 0 15,-3-1-1-15,1 2 0 16,3 1 0-16,1 1 1 15,-2 0-1-15,2 0 0 16,0 0-1-16,3 0 1 0,1 0 0 16,-4 1 0-16,4 5-1 15,-1-1 1-15,6 2 1 16,-7-2 1-16,-6 4 1 16,4-1 0-16,4 3 1 15,-1-6 0-15,-5 2 0 16,4-2 1-16,9-2-1 15,6-3 1-15,3-3-3 0,-3-1 1 16,3-1-3-16,5-2 1 16,1 2-2-16,6 0 0 15,5 1-1-15,-2-1 1 16,2-2-2-16,2 2 1 16,-2 3 0-16,3 2 0 15,6 0 0-15,2-1 0 16,1-3 0-16,1 1 0 15,1-1 0-15,2 3 1 16,-2-5 0-16,0 3 0 16,7-1 0-16,1 4 1 15,-5 0-1-15,4 0 1 16,4-8 0-16,5 3 0 16,4 5 0-16,-2 1 0 15,-2 5-1-15,0 0 1 16,-2-6-1-16,2 4 1 0,0-2 0 15,0 5 0-15,4-4 1 16,-3 6 1-16,-2-4 0 16,-3 2 0-16,-3 1 0 15,-5-2 0-15,-2 1 1 16,-9-7 1-16,-5 0 1 16,-6 0 0-16,-5 1 2 15,-15-2 0-15,-8-3 2 16,-14-5 0-16,-12 4-1 15,-9 0 1-15,-16 3-3 16,-10-3 0-16,-15 2-2 0,-17-1 1 16,-18 1-7-1,-10-1 1-15,-11 4-2 0,0 0 0 16,-16 2-4-16,-12-2 1 16,28 0-2445-16</inkml:trace>
  <inkml:trace contextRef="#ctx0" brushRef="#br0" timeOffset="21629.61">2129 10975 1030 0,'0'0'0'16,"62"0"26"-16,-2 2 0 15,7 0 26-15,2 3 1 16,6 5 4-16,7 2 1 16,4-1-6-16,4-3 1 15,0-1-23-15,2 0 1 16,5-2-13-16,7 2 1 16,5 11-7-16,7-3 1 15,3 3 6-15,8-1 1 16,3-2 6-16,4-1 0 15,7-2 1-15,13-3 0 16,-1 0-3-16,1-2 1 16,-4-4-1-16,12-1 0 0,5 0-1 15,5 3 1-15,7-4-1 16,1 1 1-16,-10-2 0 16,-1 0 0-16,0 2 2 15,1 0 1-15,6-1-4 16,2 3 1-16,0-4-3 15,8 0 0-15,-5-5-2 16,-4 1 1-16,-4 1 0 16,-2-1 0-16,0 1-1 15,5 1 0-15,4 2 1 0,-4-2 1 16,10 1-2-16,2-6 1 16,-1 1-2-16,6 0 1 15,-3-3-2-15,1-3 1 16,1 1-1-16,-2 1 0 15,-1-4-1-15,2 0 1 16,3 1-1-16,3 0 1 16,3 3-1-16,-5 0 0 15,12-1-2-15,-3-3 0 16,4-1 0-16,8-1 1 16,-3 4-2-16,2 2 0 15,-1-1-3-15,1-1 0 16,2-2-1-16,2 2 1 15,5 2-2-15,-4 0 1 16,-1-1-1-16,0 1 1 16,-2-1-1-16,5 3 0 15,0-1 0-15,4-3 0 0,-2 3 3 16,0-1 1-16,5 1-1 16,2 1 0-16,11 2-2 15,-2-4 0-15,-6 0 3 16,1-1 0-16,1 1-1 15,2 0 0-15,-3-1 1 16,1 4 1-16,-1 2-2 16,0 0 1-16,-3-2-1 15,-1-2 0-15,-5 6 0 0,2 3 1 16,1 0-1-16,0-4 0 16,1 1 1-1,-12-2 0-15,-1-1 1 0,-7 3 0 16,-5 0 0-16,-9-1 1 15,-11 2 0-15,-9 2 1 16,-12-5 0-16,-12 2 0 16,-6-1-3-16,-13 1 0 15,-15-2 0-15,-9 1 1 16,-12-1-2-16,-7 1 0 16,-17 4 1-16,-17 0 0 15,-14 0-1-15,-10-3 1 16,-9 0-2-16,-7 1 1 15,-7 4-3-15,-9-2 1 16,7 6-2-16,-13 3 0 16,-4 5-3-16,-6 5 0 0,-10 4-4 15,3-1 0-15,23-22-2388 16</inkml:trace>
  <inkml:trace contextRef="#ctx0" brushRef="#br0" timeOffset="43999.44">28746 12008 1175 0,'0'0'0'15,"18"-5"43"-15,-8 3 0 16,-10 2 43-16,11 0 1 16,-11 0-8-16,12 0 0 15,-1 0-22-15,1-6 1 16,2 0-24-16,2-2 1 15,9 2-5-15,0 1 0 16,-6 4 0-16,6 1 0 16,8 0 0-16,8 3 0 15,6 6 6-15,6 1 1 0,7 9-2 16,7 0 1-16,7-2-10 16,4-4 0-16,8 0-1 15,4 3 0-15,6 1 1 16,-1-1 1-16,-3-4 4 15,-6 0 0-15,-1 5-2 16,-8 1 0-16,-8 1-4 16,-9 0 1-16,-12 2-9 0,-15-8 1 15,-33-13-1864-15</inkml:trace>
  <inkml:trace contextRef="#ctx0" brushRef="#br0" timeOffset="45573.56">1983 13109 1377 0,'0'0'0'0,"0"0"36"15,0 0 1-15,0 0 33 0,0 0 1 16,0 0-24-16,33 3 0 16,-6 6-24-16,8 1 1 15,5 3-12-15,6 0 1 16,18 0-5-16,-1-5 1 15,4 1-2-15,6 3 1 16,13 4-3-16,13-3 0 16,8-6-2-16,12-1 0 15,-3-3 1-15,8 6 0 16,1 1 6-16,7 0 0 16,16 1 4-16,2-3 0 15,7-4 4-15,2-4 0 16,-2-2 2-16,10 0 1 15,10 2-1-15,8 2 0 16,13-2 3-16,-3-3 1 16,17-6 0-16,0 2 0 15,-4 5-3-15,4 1 1 0,-4-3-4 16,0 4 0-16,7 5-1 16,-2 1 0-16,-1-1-3 15,0 3 0-15,-2 3 0 16,5-4 1-16,-2-2 3 15,8-2 1-15,8 4-1 16,6-1 1-16,5-8-3 16,8 0 0-16,13-1 0 15,-3-3 0-15,-4 1-3 16,-2 2 1-16,6-8-2 16,-1 3 1-16,1-1-2 0,3 0 0 15,5-1 1-15,0 3 0 16,8 7-1-16,-1 2 0 15,-1-4-1-15,3-5 1 16,0-1 0-16,-3-5 1 16,7 5-2-16,1 3 1 15,0 1-1-15,4 1 0 16,-5-1 1-16,-2-1 1 16,-7-2 4-16,5 0 0 15,2 4 5-15,7-9 0 16,0-4-3-16,14-1 1 15,-9-1-1-15,1 3 0 16,-12-3 1-16,-2 1 1 16,-14 2-6-16,-1-3 1 15,-1 4 5-15,-5 4 1 16,-8 3 3-16,-5 2 0 0,-21-5-2 16,-10 1 1-16,-15 4 5 15,-13 3 1-15,-15 2-5 16,-18 2 1-16,-27-4 2 15,-11 0 0-15,-17 1-1 16,-14 1 0-16,-21 0-1 16,-14 0 1-16,-20 0-6 15,-10 0 0-15,-2 0-4 16,-7 0 1-16,-7 0-5 0,0 0 0 16,0 0-5-16,0 0 1 15,0 0-6-15,0 0 1 16,0 0-3-16,0 0 0 15,0 0-2504-15</inkml:trace>
  <inkml:trace contextRef="#ctx0" brushRef="#br0" timeOffset="52927.12">22438 14114 1153 0,'0'0'0'16,"0"0"38"-16,20-6 1 15,-20 6 26-15,0 0 0 16,10 6-5-16,-10-6 1 15,9 6-15-15,-9-6 0 16,20 7-20-16,-6-4 1 16,-2 0 3-16,-3 1 0 15,0-4 3-15,0 2 0 16,1 1 9-16,-1 2 0 16,5 2 0-16,0-2 1 15,-1-1-5-15,2 1 1 0,7-5-3 16,2 0 1-16,6 0-6 15,0-3 0-15,-2 1-6 16,4-2 1-16,9-1-4 16,5 0 1-16,3 3-5 15,0-5 0-15,1-3 5 16,1-2 0-16,-2 2 1 16,4 1 0-16,5 0 2 15,2 2 1-15,6-1-3 16,3-1 0-16,-6 6-5 0,-1 1 1 15,1-2-2-15,3 3 0 16,4 1-4-16,2 5 1 16,2-3-2-16,1-1 0 15,-3-1-2-15,2 2 1 16,9 5-2-16,2-2 1 16,-1 4-2-16,-1-2 1 15,0-2-2-15,0 2 0 16,7 3-2-16,-2 2 1 15,2-3-1-15,3-2 0 16,10 5-1-16,1 0 0 16,5-10-1-16,4 1 1 15,2 6-1-15,1-4 1 16,-1-5 0-16,5 2 0 16,9 5 0-16,1 1 1 0,-3 3 0 15,2-1 0-15,5 1-1 16,-2-1 1-16,0 0-1 15,3-1 1-15,2-4 2 16,8 0 1-16,-1 4 0 16,1 0 0-16,-2-1 2 15,-6-1 0-15,-1-2-1 16,-2-1 1-16,-1-1 2 16,-6-1 1-16,-7-4 2 15,-4 1 1-15,-3 1-1 0,-5 0 1 16,-8-4 0-1,-5-1 0-15,-7 0-3 0,-6 1 1 16,-8 3-2-16,-11-1 0 16,-12-2-2-16,-12 3 1 15,-18 1-5-15,-8 1 1 16,-13-1-4-16,-7 11 0 16,-27 8-4-16,-17-7 0 15,51-12-2313-15</inkml:trace>
  <inkml:trace contextRef="#ctx0" brushRef="#br0" timeOffset="54896.45">2193 15030 1198 0,'0'0'0'16,"31"5"35"-16,-1 2 0 15,7 3 32-15,4 3 0 16,5 0-12-16,-2-1 0 15,0-6-27-15,5-1 0 16,11 2-13-16,13 0 1 16,2 1 8-16,0-1 1 15,-5-3-1-15,2-3 1 16,15 1 2-16,6 2 1 16,-4-1-1-16,4 2 1 15,-1 1-5-15,5-1 1 16,7 2-1-16,0-6 1 15,-5-2 4-15,1 1 1 0,8 0 9 16,-2-4 1-16,-8-4 1 16,1-1 1-16,18 5-3 15,-5 1 0-15,-6-2-6 16,5 0 1-16,11 1-9 16,-4-1 0-16,-10-2-1 15,1-2 1-15,9 8-6 16,-1-1 1-16,-17-2-2 15,3 1 0-15,10 1-1 0,-4 0 1 16,-7-1-3-16,2 1 1 16,9 1-2-16,2 1 0 15,-7 0-4-15,-1 1 1 16,15 4-1-16,-4-1 0 16,-5-6-2-16,3 0 0 15,11 4 0-15,-3 0 0 16,-4-2-1-16,-2 0 0 15,12 3 0-15,1 3 0 16,-2-3-1-16,1-1 0 16,1-2 0-16,3 5 1 15,7 0-2-15,2 2 1 16,-2-3-1-16,-2-3 0 16,11 1-1-16,4 3 1 15,8 0-2-15,0 1 1 16,-12-5-1-16,4-1 1 15,3 0-1-15,7 2 0 0,7 0 0 16,-5 0 1-16,5 3-1 16,1-2 1-16,0-5-1 15,0-1 0-15,3 0 0 16,1 1 0-16,11 2-1 16,2-2 1-16,0-1-1 15,1 1 1-15,4 2-1 16,0-2 1-16,0-1 0 15,-3 1 0-15,-1 2 0 16,5 0 1-16,2 0 0 0,2 2 0 16,-1-1 0-16,0 1 0 15,10 0 0-15,0-2 1 16,3 0-1-16,-1-2 1 16,6-1 1-16,1 1 0 15,3 2 0-15,2 0 1 16,2 0 0-16,-1 0 0 15,2 0 0-15,1 0 1 16,5 0-1-16,4 0 0 16,8 0 0-16,2-2 0 15,4-1-1-15,3 1 0 16,-1 2-1-16,4 2 1 16,5-1-3-16,4 1 1 15,10 0-1-15,1-2 0 16,-2 0 1-16,3-2 1 15,-1-1 0-15,7-1 0 0,7 1 0 16,2 3 0-16,9 2 1 16,-5-2 1-16,-3-6-1 15,0 5 0-15,6 1 0 16,3 3 1-16,6 1 0 16,-5-1 0-16,-9 0 0 15,-2 3 0-15,-4-1-2 16,8 2 1-16,3 1-1 15,0 1 1-15,-9 0-1 16,-1-1 0-16,-1 5 1 16,-8-1 1-16,-6-2-1 0,-17 2 0 15,-7 0 0-15,-11 2 1 16,-12 0-2-16,-9-2 1 16,-15-2 0-16,-15-1 0 15,-14 0 0-15,-21-2 1 16,-16 0 1-16,-18-2 0 15,-16 0 0-15,-19-2 1 16,-19 3-2-16,-20-1 1 16,-21-2-6-16,-23-3 0 15,-28-1-3-15,-24-6 0 16,52 7-2268-16</inkml:trace>
  <inkml:trace contextRef="#ctx0" brushRef="#br0" timeOffset="55943.54">2228 16068 1355 0,'0'0'0'15,"-14"-29"38"-15,5 5 0 16,0 8 29-16,4 4 1 15,7 0-23-15,10-2 1 16,7-2-30-16,17 9 1 16,13 11-8-16,14 3 1 15,8 3-5-15,17 4 1 16,29 3-3-16,18 1 0 16,14-6-1-16,22-4 1 15,28-1-1-15,27-3 0 16,28-4 0-16,16-4 0 15,19-6 1-15,13-2 0 16,13-2 1-16,20 0 1 16,13 0-1-16,26 0 1 0,12 1 25 15,15-1 0-15,-3 2 17 16,4-4 1-16,4 9 3 16,14 2 1-16,3-2-3 15,-3-2 0-15,0-1-8 16,-9 0 1-16,2 1-11 15,-10 0 1-15,-9 4 7 16,-18 3 1-16,-33 1-10 16,-11 1 1-16,-14 0-6 15,-26 1 1-15,-9 5 1 0,-33 4 1 16,-28 9-11-16,-28-2 0 16,-23 4-13-16,-17 5 0 15,-16 9-1-15,-31-21 0 16,-107-14-1923-16</inkml:trace>
  <inkml:trace contextRef="#ctx0" brushRef="#br0" timeOffset="78378.59">28422 3674 1131 0,'0'0'0'15,"56"-28"26"-15,-1 6 0 16,10 6 29-16,7-1 1 16,4-4 12-16,0 0 0 15,-7-3-22-15,0-5 0 16,-1 1-28-16,8 7 0 16,9 4 4-16,7 5 1 15,8 0-1-15,15 0 0 16,15 3 3-16,13-3 0 15,9-5 0-15,15-8 1 16,3-4-4-16,-3 1 1 0,-1-5-5 16,-11 4 1-16,-10-1-6 15,-20 6 1-15,-17 0-4 16,-16 7 0-16,-17-1 5 16,-13 6 1-16,-14 12 4 15,-9 12 0-15,-6 11-4 16,-10 8 0-16,-4 7 2 15,-8 7 1-15,-7 12 3 16,-6 14 0-16,-4 16-2 16,-1 17 1-16,4 6-2 0,3 15 1 15,0 19-4-15,2 10 1 16,10 26-3-16,6 19 0 16,5 19-2-16,3 10 0 15,2 14-4-15,-1 6 0 16,-4 11-2-16,-4 10 0 15,-7 20 0-15,-6 5 0 16,-8 3 0-16,-5 12 0 16,-2-3-1-16,-2 7 0 15,1 2 1-15,-2 2 1 16,-1 3 0-16,1 0 0 16,1 0 2-16,1 2 0 15,-1-4-2-15,0 1 1 16,1 1 1-16,-2 0 0 15,-1 0-2-15,1-1 1 16,0-6-1-16,-1-5 1 0,1 2-1 16,-2-4 1-16,1-13 1 15,-1-17 0-15,0-12 0 16,0-17 0-16,0-19 0 16,2-22 0-16,5-8-1 15,-1-18 1-15,1-16-1 16,-3-15 1-16,1-18 1 15,0-8 0-15,2-10 0 16,-3-8 0-16,-5-6 3 0,-2-7 0 16,-1-8-1-1,-3-7 0-15,-4-6 1 0,-3-6 0 16,-4-6 3-16,-5-3 0 16,-5-6-2-16,-4-5 0 15,-5-5-1-15,0-8 0 16,0 0-3-16,-2-6 0 15,0-4-3-15,-2-3 1 16,-1 0-2-16,-4-3 0 16,-2-8-1-16,0-2 0 15,-1-5 0-15,-3-4 0 16,-8-6 0-16,-7-1 1 16,-10-1 4-16,-14 1 0 15,-9-4 5-15,-15-1 1 16,-19-3 3-16,-18 3 0 15,-10 3 0-15,-4 3 1 16,9 4-4-16,17 0 1 16,18-2-11-16,16-4 1 0,9 1-7 15,11-4 1-15,100 14-2217 16</inkml:trace>
</inkml:ink>
</file>

<file path=ppt/ink/ink6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7:04:20.909"/>
    </inkml:context>
    <inkml:brush xml:id="br0">
      <inkml:brushProperty name="width" value="0.05292" units="cm"/>
      <inkml:brushProperty name="height" value="0.05292" units="cm"/>
      <inkml:brushProperty name="color" value="#FF0000"/>
    </inkml:brush>
  </inkml:definitions>
  <inkml:trace contextRef="#ctx0" brushRef="#br0">2404 3868 907 0,'21'3'0'0,"30"8"20"0,29 4 1 16,26 1 18-16,14 5 1 15,-2-4-8-15,4 0 1 16,10-6-4-16,7 1 1 15,9 5 1-15,15 0 0 16,-3-1-2-16,15 1 0 16,14 0-7-16,12 4 1 15,17 2 2-15,8-3 0 16,14 1-5-16,3 0 0 16,15-9-2-16,1-1 1 15,11-1-4-15,9-5 1 16,1 2-1-16,4-7 0 15,6 2 9-15,22 5 0 0,12-2 3 16,6 2 0-16,-5-2 3 16,19-2 0-16,26 1-2 15,-3 1 1-15,7-1-5 16,9-4 1-16,5 0-6 16,14-7 1-16,9-2-7 15,17-3 1-15,15-2 1 16,5-5 1-16,21-2-3 0,9-5 1 15,11-1 0-15,21 2 0 16,28-1-2-16,-2-1 1 16,-3-3 0-16,15 4 1 15,34 6 1-15,4-1 1 16,-6 5 2-16,13 4 0 16,17 3-2-16,18 6 0 15,23 0 0-15,12 1 0 16,6-2 2-16,1 4 0 15,7 4 1-15,-10-2 1 16,-19 1-1-16,-17 9 0 16,-15 4-3-16,-40 10 1 15,-43 3-1-15,-50 7 0 16,-49 6-6-16,-42 3 1 16,-60 3-9-16,-49-18 1 15,-283-30-1737-15</inkml:trace>
  <inkml:trace contextRef="#ctx0" brushRef="#br0" timeOffset="5901.03">18803 6323 1343 0,'0'0'0'0,"51"0"37"16,-3 4 1-16,8-1 28 0,8 8 1 15,6 1-16-15,11 3 1 16,13 1-24-16,10 1 1 16,11-5-10-16,12 2 1 15,26 5-5-15,22 2 1 16,21 0-3-16,29 0 0 16,22-4-4-16,28-5 1 15,29-7-1-15,29-3 0 16,24 0-2-16,24 1 0 15,22-6 3-15,28 3 0 16,13 7 9-16,11-2 0 16,-1-2 10-16,-12-1 1 15,-9 5 5-15,-8-4 0 16,-2 3 13-16,-21-10 1 16,-21-8-4-16,-28-9 1 15,-30-5-6-15,-29-3 1 0,-27-7-4 16,-38-6 1-16,-37 0-9 15,-40-11 0 1,-43-9 0-16,-31-3 0 0,-27 1-4 16,-16 0 0-16,-10 6 1 15,-9-1 1-15,-9 7-4 16,-7 2 1-16,-7 1-3 16,-5-1 0-16,-3 3-4 15,-4 2 0-15,-6 4-13 16,-5-4 0-16,30 45-2059 0</inkml:trace>
  <inkml:trace contextRef="#ctx0" brushRef="#br0" timeOffset="6951.05">3556 7144 1086 0,'58'0'0'0,"90"0"21"16,52 1 1-16,25 8 34 16,24 5 1-16,21 3 23 0,5-8 1 15,11-7 3-15,16-4 0 16,22 2-42-16,15-5 0 16,19-2-12-16,16 7 0 15,24 3 8-15,13-1 0 16,9-4 6-16,18-1 0 15,4-4-4-15,8-7 0 16,2-12-3-16,10-2 1 16,-2 1-3-16,-13 4 0 15,-19 2-2-15,-31 6 1 16,-18 3 2-16,-19 3 0 16,-28 4 4-16,-34 3 1 15,-44 0 10-15,-39 4 0 16,-33 2-1-16,-34 3 0 15,-28-4-4-15,-27 2 1 16,-22-5-21-16,-16-3 0 0,-27-1-19 16,-11-10 1-16,-17 14-2023 15</inkml:trace>
  <inkml:trace contextRef="#ctx0" brushRef="#br0" timeOffset="15849.84">19112 7763 1030 0,'0'0'0'0,"0"0"17"0,-23-20 0 16,14 13 25-16,-7 1 0 15,-14-6 12-15,-5-5 1 16,1-2-8-16,-6-2 1 16,-6-5-22-16,-3 2 0 15,-3 3 1-15,-4 4 1 16,-4-2 3-16,-7 2 0 16,-7-4-3-16,-4 0 1 15,-1-3-2-15,-2 0 0 16,0-1 1-16,-8 5 1 15,-2 1-2-15,-8 0 0 16,-2 1-1-16,-3-1 0 16,-9 5-6-16,-3 2 1 15,3 4-2-15,-5-5 0 16,-7 5-4-16,-6 1 1 0,4 7-5 16,-2 3 1-16,-5 3-2 15,-5 0 1-15,-6-2-3 16,-3 5 0-16,4 3 1 15,-1 5 0-15,-7-5 0 16,6 2 0-16,1 2-2 16,4 3 0-16,2 1-1 15,-1 6 0-15,-4-1-1 16,-4 0 0-16,-1 5-2 0,3 1 0 16,1 0-1-16,1 0 1 15,-4-1 0-15,-4 3 0 16,5 3 0-16,3 2 1 15,-1 4 0-15,1 3 0 16,-1 0 0-16,7 0 1 16,18 5 0-16,-1-5 1 15,-6-4-1-15,5-3 0 16,16 7 0-16,2 4 0 16,0-8-1-16,7 6 1 15,12 5 0-15,4 0 0 16,12-5-1-16,4-6 0 15,2-6-1-15,8-2 0 16,14-4-1-16,13-1 0 16,10-4 0-16,6-3 0 15,7-7-1-15,8 5 0 16,15 10-1-16,5-5 1 0,14-6-1 16,7-5 1-16,11 1-1 15,-1-2 0-15,1-6 0 16,3-3 0-16,9-1 0 15,6-2 0-15,10-2 0 16,5-1 0-16,-7-1 1 16,5 4 0-16,4 0 0 15,7 0 1-15,0-2 0 16,2-1 1-16,5-1 0 0,0-2 1 16,-3 4 0-16,1-3 0 15,0 3 2-15,4-2 0 16,0-1 1-16,5 0 0 15,-5-5 1-15,2 1 1 16,3 4 0-16,0 1 0 16,4-1 0-16,-1 0 0 15,3 0-1-15,-5 3 1 16,1-3-1-16,4 1 1 16,1 4 1-16,4-3 0 15,-4-1-1-15,5 1 1 16,3 1-2-16,4-1 0 15,2 1 1-15,2 0 1 16,-3-3 0-16,1 2 1 16,4 3-1-16,0 3 0 15,7-3-2-15,-7 4 1 16,-6 4-1-16,2-3 0 0,2 2 0 16,-1 2 0-16,-6 0-3 15,3-1 1-15,6 3-3 16,2-3 1-16,-3 1-2 15,1 0 1-15,4-1-1 16,6 1 0-16,6-2 0 16,1-2 0-16,-5-5 0 15,4 4 0-15,9-8 1 16,6 4 0-16,4 0-1 0,2-2 1 16,7-1 0-16,-5-4 1 15,-2 4 0-15,-4 1 0 16,2 2 0-16,0 0 1 15,5 0 0-15,3 0 1 16,2 2 0-16,-1 1 0 16,-2 4-1-16,-3-4 0 15,1-1 0-15,4 2 1 16,4-4-1-16,1 3 0 16,-2 2 0-16,-1-1 0 15,5-3-1-15,7-1 1 16,2 0-1-16,-4 2 0 15,-5-4-1-15,2-3 0 16,-2-2-1-16,-2 0 1 16,2-3-1-16,-2 0 1 15,-3-1 0-15,-9 3 0 16,-4-6-1-16,-10 0 1 0,-8 0 0 16,-13 2 0-16,-11-4 0 15,-19 3 0-15,-20-3-1 16,-9-1 1-16,-17 1 0 15,-14 0 0-15,-15 3 0 16,-12-1 1-16,-14 2-2 16,-12-4 1-16,-14-8-1 15,-15-4 0-15,-13 1-1 16,-12-1 0-16,-11 4-1 16,-11 3 0-16,-13-5 0 0,-6 2 0 15,-10-6 0-15,-10 6 0 16,-10 0-1-16,-4-2 0 15,-9 2-1-15,-9-1 1 16,-5-1-1-16,-9 2 1 16,-10 0-2-16,-11 0 1 15,0-1-2-15,-2 1 0 16,1-2 0-16,-8-3 0 16,0-4-2-16,4 0 1 15,1 4 0-15,-3-8 0 16,-2-1-1-16,1-2 1 15,-1 2 0-15,-4-1 0 16,-1-1 0-16,-7-5 0 16,-7-4 0-16,-5-1 1 15,-4 2 0-15,-8 1 0 16,-9 2 1-16,-10 0 1 0,-10 5-1 16,-19-1 1-16,-15-1 0 15,-6 4 1-15,-5 5-1 16,-11 4 0-16,-16-1-1 15,-11 10 1-15,-6 4-3 16,-8 16 1-16,-10 12-24 16,-13 23 1-16,0 17-42 15,-11 15 1-15,392-67-1698 16</inkml:trace>
  <inkml:trace contextRef="#ctx0" brushRef="#br0" timeOffset="41366.58">2798 12463 1175 0,'0'0'0'15,"0"0"34"-15,15-20 0 16,-9 11 27-16,3 0 1 16,8 1-11-16,-3-3 1 15,0-2-20-15,4 2 1 16,0 8-14-16,5 1 1 15,3 2-5-15,8-3 1 16,10 1-3-16,10 0 0 16,10 2-2-16,3-2 1 15,-4-5-3-15,4-1 0 16,7 3-2-16,6-2 0 16,6 0 1-16,4 2 0 15,-9-1 5-15,1 1 0 16,13 0 3-16,0-2 1 0,0-5 0 15,1 0 0-15,6 3 0 16,2 2 1-16,5-1 1 16,8-1 0-16,6-3 1 15,-1 3 1-15,-6 0 3 16,1 3 0-16,10-1 0 16,0 0 1-16,-14 3 0 15,-1-1 0-15,19 3-1 16,0-1 1-16,-10-2-6 15,1-1 1-15,10 1-4 0,2 0 1 16,2 0-4-16,-5 0 1 16,-4 1-1-16,8-3 1 15,10 2 0-15,-4 0 0 16,-7 1-1-16,2 1 0 16,3 1-2-16,6 2 1 15,3 0-2-15,-7-1 1 16,-1-6-1-16,4 1 0 15,12 6-1-15,1-1 1 16,0-3-1-16,1 1 0 16,-4-1-1-16,1 3 1 15,11 1-1-15,0 0 1 16,6 0-3-16,0 0 0 16,-1-6 0-16,-4 5 0 15,-5 1-1-15,15-2 0 16,3-2-1-16,1 3 0 0,5 1-1 15,2 0 1-15,-2 0-1 16,-5 0 0-16,-1 0 0 16,-7 1 0-16,2 3 1 15,1-2 0-15,4 5 0 16,5-4 1-16,-3 6 0 16,7-2 0-16,10 3-1 15,-5-1 1-15,-5-2 0 16,-2-2 0-16,-4-2-1 15,8 2 1-15,3 2-1 0,0 0 0 16,1-2 0-16,-1-3 0 16,1 2 0-16,2 1 1 15,6 0 0-15,2 4 0 16,1 1-1-16,-9-1 1 16,3-2 0-16,-1 1 0 15,-1 4-1-15,1 1 1 16,0-7 0-16,-1 1 0 15,1 0-1-15,-1 5 0 16,6-3-1-16,-1 0 1 16,7-2 0-16,7 1 0 15,4-2 0-15,3 0 1 16,-2 3-1-16,2-4 0 16,0 2-1-16,2-2 1 15,6 2 0-15,1 2 0 16,12-6 0-16,-1 3 1 15,1-1 0-15,4 2 0 16,8-6-1-16,4 1 1 0,6 0 0 16,3-4 0-16,1-1-1 15,1-1 1-15,-1 9 0 16,3 2 0-16,5 2-1 16,-1 1 0-16,4 1-1 15,-1-1 1-15,-1 1 2 16,-3-3 1-16,-2-4 6 15,1 1 0-15,2 5 6 16,-4 1 1-16,-6 1 2 0,-18-2 1 16,-12-5 3-1,-21 1 0-15,-12 0-3 0,-18 1 1 16,-11-1-3-16,-15-5 1 16,-15-1-3-16,-12-1 1 15,-12-5 2-15,-14 3 1 16,-13-1-2-16,-9-1 0 15,-15-3-2-15,-11-1 1 16,-16 2-6-16,-14 2 1 16,-12 3-9-16,-10 0 1 15,-8 2-7-15,0 0 0 16,-21-5-7-16,-18-9 1 16,39 14-2390-16</inkml:trace>
  <inkml:trace contextRef="#ctx0" brushRef="#br0" timeOffset="42700.5">3397 13632 1164 0,'0'0'0'16,"32"3"28"-16,5 1 0 16,25 1 30-16,14-5 1 15,5 0-19-15,5 0 1 16,6 1-19-16,10 3 1 15,2-1-10-15,9-1 1 16,5-2 0-16,4 4 1 16,0 2 8-16,17 5 1 15,20 1 6-15,12 0 0 0,5-2 8 16,6-1 0-16,7-2-10 16,5 0 1-16,9 2-5 15,8-2 1-15,15-4 6 16,7-1 0-16,9-2 0 15,6-2 1-15,13-3-3 16,2 1 1-16,-2 4 6 16,4-1 0-16,8-6-2 15,4 2 1-15,2 1-4 16,1 4 1-16,6 4-4 0,-7 1 1 16,-8 2-7-16,-6-2 0 15,-8 0 19-15,-6-2 0 16,-4 6 7-16,-11 2 0 15,-6-1 1-15,-5 0 1 16,-4 1-7-16,-15-8 1 16,-6 4-9-16,-15-2 1 15,-14-3-8-15,-12-2 0 16,-18-2 0-16,-7 1 1 16,-7 2-3-16,-20 1 1 15,-18-5-2-15,-8-6 1 16,-14-3-6-16,-9 1 0 15,-14 4-2-15,-7 2 1 16,-16 2-2-16,-1 3 1 16,-6 0-1-16,-2-4 0 0,-3 1-1 15,-9 3 1-15,9-5-1 16,-9 5 1-16,5-14-3 16,-1 3 0-16,-6 1-1 15,0 3 0-15,-2-5-2 16,1-2 0-16,1 0-2 15,-1 2 0-15,3 2-6 16,-6-6 1-16,-6-17-4 16,-6-10 0-16,18 43-2447 15</inkml:trace>
  <inkml:trace contextRef="#ctx0" brushRef="#br0" timeOffset="68033.3">3551 14485 1310 0,'0'0'0'16,"26"-12"38"-16,2 1 1 15,13 3 27-15,0 6 0 16,3 4-18-16,5 5 0 15,0 5-26-15,15 0 0 16,10 0-9-16,7-2 1 16,7-3-7-16,8-5 1 15,16-4-2-15,3-1 0 16,2-2-3-16,13 1 1 16,9 2-2-16,8 2 0 0,5 6-1 15,10 0 1-15,-2 5-1 16,10-4 0-16,6 0 0 15,11-2 1-15,5-3 1 16,8-1 0-16,4 5 1 16,6-1 0-16,7 0 2 15,11-2 0-15,10 1 1 16,-4 5 0-16,1 1 1 16,8 2 1-16,6 2 1 15,5 3 1-15,9-3 1 16,19 2 0-16,4-1 1 0,7-1 1 15,6 0-4-15,10-4 1 16,5-6-1-16,11-1 0 16,26 2-2-16,1-1 0 15,-2-6-2-15,10 2 0 16,10 4-1-16,18-1 0 16,9 2 4-16,5-1 0 15,9-4 0-15,12-2 1 16,4-2 4-16,11-1 1 15,13-2-1-15,22-1 0 16,5-4 2-16,11-6 1 16,6-4-2-16,20-1 0 15,7-1 0-15,6 3 0 16,8 6-2-16,-3 3 1 16,-13 3-2-16,-1 9 0 15,-4 10 4-15,-6 4 1 0,-4 5-3 16,-13 0 1-16,-12 2 4 15,-25 1 1-15,-30 1 3 16,-18-1 1-16,-18-1 0 16,-31 0 0-16,-25 2-2 15,-35 2 0-15,-33 1-2 16,-40-1 1-16,-31-5-5 16,-33 1 1-16,-29 0-10 15,-33-5 1-15,-30-8-1 16,-30-10 0-16,-39 2-1898 0</inkml:trace>
  <inkml:trace contextRef="#ctx0" brushRef="#br0" timeOffset="68800">3085 16309 1657 0,'0'0'0'15,"0"-28"-3"-15,14-1 1 16,14-6-10-16,20-5 1 16,15-1 14-16,24 1 0 15,22 5 13-15,22 6 1 16,22 3 21-16,31 5 1 16,33 7-1-16,28 7 0 15,21 9-10-15,22-5 1 16,10-13-8-16,19-3 1 0,22 2-8 15,12-7 0-15,19-8 1 16,29-2 1-16,24-1 1 16,2 2 1-16,13-1 4 15,-1 1 0-15,-8 3 3 16,-9 4 1-16,-18 6-3 16,-18 6 1-16,-13 5-1 15,-22 18 1-15,-7 12-5 16,-12 11 0-16,-19 8-7 15,-13 0 0-15,-298-40-1712 16</inkml:trace>
</inkml:ink>
</file>

<file path=ppt/ink/ink6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7:05:42.962"/>
    </inkml:context>
    <inkml:brush xml:id="br0">
      <inkml:brushProperty name="width" value="0.05292" units="cm"/>
      <inkml:brushProperty name="height" value="0.05292" units="cm"/>
      <inkml:brushProperty name="color" value="#FF0000"/>
    </inkml:brush>
  </inkml:definitions>
  <inkml:trace contextRef="#ctx0" brushRef="#br0">2417 12463 1153 0,'0'0'0'0,"0"0"32"16,19-12 1-16,-7 5 34 15,6 1 1-15,1 0-14 0,8 5 1 16,8 1-15-16,2 0 0 16,0 0-16-16,7-4 0 15,6 1-2-15,-1-1 1 16,2 2-5-16,2 2 0 16,7 0 1-16,11 0 0 15,15-1 1-15,4-4 0 16,-4-4-3-16,4 0 0 15,11 2-2-15,7-1 0 16,-1-4-2-16,8-2 0 16,10 0-2-16,-3 0 0 15,-1 2 3-15,6 2 0 16,6-1 0-16,1 1 1 16,-7-1 0-16,7 3 1 15,3 3-1-15,8-1 1 16,7 3-1-16,-6-4 1 15,-3-2 2-15,-4 1 0 0,15-1-1 16,5 0 1-16,5 1-1 16,-2-1 1-16,-9 2-3 15,-1-2 0-15,-2 6-2 16,7 1 0-16,3 2-2 16,-3 4 1-16,-3-1-2 15,-6 1 1-15,-3-1 0 16,5 1 1-16,7-1-4 0,-4 2 0 15,-6-3 1-15,1 0 0 16,2-2-1-16,3 0 1 16,8-2-1-16,1-3 1 15,-3 1-1-15,-6 1 1 16,2 1-1-16,2 2 0 16,-3 0 0-16,4 2 0 15,3 0 0-15,-6-2 0 16,-3 0-1-16,1 1 0 15,6 1 0-15,-4 3 0 16,6-3 0-16,-2 1 0 16,-15 3-1-16,1-1 0 15,3 2 0-15,-3 0 0 16,-1 0-1-16,-3 0 0 16,-5-1-1-16,4 1 1 15,2-1-2-15,3-3 1 16,-4 2-1-16,-1 0 0 15,-5-3-1-15,5 0 1 0,10 1 0 16,-7 1 0-16,-1-2 0 16,1-4 1-16,2-2 0 15,0 3 1-15,5 2 1 16,1 3 0-16,-10-1 1 16,4 2 0-16,3-3 0 15,2 2 1-15,0-1-1 16,2 1 1-16,-8-1-1 15,1 2 1-15,0-3-2 16,-1 3 1-16,1 2 1 0,-6 2 0 16,-3-2 1-16,-5 0 1 15,4-2 1-15,-9 2 0 16,-8 0 0-16,-2 0 0 16,2-1-1-16,-3 0 1 15,-11-6 0-15,2 1 1 16,3 6 2-16,-5-2 0 15,-5-5 1-15,-4 0 0 16,4 4-2-16,0-2 1 16,-2-4 0-16,-4 2 1 15,-1 3-2-15,-2 3 0 16,4-3-3-16,-3-3 0 16,-2-2-3-16,1 2 1 15,1 4-2-15,-1-3 0 16,-3-1-2-16,4 0 0 15,5 2-1-15,1-4 0 0,0-3-1 16,0 2 1-16,-2-2 0 16,0 1 1-16,9 1 1 15,4-6 1-15,-1-1-2 16,8-1 0-16,7 3 2 16,3-1 0-16,2 2-2 15,4-2 0-15,4-3-1 16,8 0 1-16,9 4-2 15,5 1 0-15,-4 1-1 16,3 0 1-16,6-3 0 0,4 0 0 16,5 4 0-16,0 2 0 15,0-1 0-15,2-1 1 16,3-2 2-16,1 2 0 16,-1 5 4-16,0 0 0 15,8 0 2-15,-3-4 0 16,1 1 4-16,3-1 0 15,4 1-1-15,9 1 0 16,3 2-3-16,0-2 0 16,2-1-3-16,3 3 1 15,4 0-3-15,2 0 1 16,-2 0-2-16,8 0 1 16,1 0-2-16,0-3 0 15,-4-1-1-15,-2 1 1 16,3 1 0-16,-5-3 0 15,1 1-2-15,-6-6 1 16,-6-2-1-16,-8 1 0 0,-5 1 0 16,-11 0 0-16,-6-3 0 15,-17-6 0-15,-12-1 1 16,-12 1 0-16,-13 3-1 16,-10-5 1-16,-11-8-1 15,-10-2 1-15,-11 1-2 16,-12 3 1-16,-15 1-2 15,-13 3 1-15,-16 8-1 16,-13-6 0-16,-10-7-1 16,-17-1 0-16,-15 4-2 0,-16 3 0 15,-15 3-5-15,-13 2 1 16,-15-6-6-16,-13 1 1 16,-11 1-7-16,-11-3 1 15,-8-4-3-15,-18-1 0 16,-16 3-2-16,-10-2 1 15,-16 2 1-15,-11 5 0 16,-13-6 3-16,-17 2 1 16,-5 3 0-16,-18-1 1 15,-5 1 2-15,-19 1 0 16,-6 4 1-16,-9 1 1 16,-12-3 1-16,-5 2 0 15,0 1 2-15,-9 1 0 16,-20-3 2-16,-3 1 0 15,0 5 0-15,-3-2 0 16,-3-7 1-16,-6 1 1 0,2-3 0 16,-1 1 1-16,6-4 0 15,-10 1 0-15,5 6 1 16,-8 5 0-16,-1 6 0 16,-8-1 1-16,-1 2-1 15,-7 2 1-15,-9 5 0 16,0 5 0-16,1-3 0 15,-6 3 0-15,-2 0 0 16,0 1 1-16,-2 0 0 0,0 3 0 16,0 3 0-16,3-3 1 15,12 3-1-15,0-3 1 16,1 3-1-16,6-7 1 16,1-3-1-16,10 3 1 15,-8-2-1-15,9 6 1 16,8 0-1-16,-3-1 1 15,-6-4-1-15,6 1 1 16,13 4-1-16,1 1 1 16,-1 0-1-16,3 1 1 15,5-4 0-15,14-2 0 16,6 0-1-16,8-3 1 16,4 0 0-16,5-6 0 15,0-5 0-15,18 2 0 16,14 2 0-16,5-7 0 15,12-9 0-15,10 1 0 16,-1-1 0-16,5-2 0 16,5-6 0-16,0 3 0 0,3 5 0 15,3 6 0-15,2 1 0 16,9 5 0-16,-4 2 0 16,9 4 0-16,11 1 0 15,6 4 0-15,12 5 0 16,6 5 1-16,11 3-1 15,21 6 0-15,16 7 0 16,7 3 0-16,2-2 0 16,19 6 0-16,21 5-1 15,9 1 1-15,8 8-1 16,9-1 0-16,19 8-9 0,17 6 0 16,18 9-19-16,22-2 0 15,17 0-18-15,19-6 0 16,15-4-4-16,22-2 0 15,22 3 0-15,20-1 0 16,34-4 5-16,21-3 0 16,19-5 14-16,29-5 1 15,19-1 10-15,15-8 1 16,15-11 4-16,25-9 0 16,16-8 7-16,13-2 1 15,5-3 5-15,6-3 0 16,11-1-3-16,1 6 1 15,-12 5-9-15,2-9 1 16,-351 2-1546-16</inkml:trace>
  <inkml:trace contextRef="#ctx0" brushRef="#br0" timeOffset="52264.83">4403 13701 1187 0,'0'0'0'0,"0"0"28"16,0 0 1-16,0 0 31 15,0 0 1-15,-25 7-6 16,11 3 1-16,-6 2-22 16,3 4 0-16,-4 3-18 15,5 9 1-15,-2 6-2 16,6 9 0-16,1 15-3 0,2 9 1 16,9 14-4-1,-3 11 1-15,3 8-4 0,-4 15 0 16,3 8-3-16,-3 10 0 15,-1 4-1-15,-4 10 0 16,-5 17-2-16,-4 14 1 16,-5 4-1-16,-3-2 0 15,-4-9-1-15,5-20 1 16,7-21-1-16,13-21 1 16,7-9-1-16,12-13 0 15,13-20 1-15,3-15 0 16,3-16 0-16,11-8 0 15,5-11 0-15,10-6 1 16,15-6 1-16,10-3 0 16,6-4 2-16,9 0 1 15,7 2 3-15,10 0 1 0,3 0 4 16,11 0 0-16,15-2 3 16,5-3 1-16,3-5-2 15,8-2 1-15,1-2-1 16,14-2 1-16,6-1-1 15,12-2 1-15,4 2-3 16,15-1 1-16,4 1 0 16,-2-4 0-16,11-6-2 15,0-3 1-15,10 2 0 16,8 4 1-16,-1 3-2 0,6-1 0 16,-1-7-1-16,8 4 0 15,3 5-3-15,11 2 1 16,2 3-1-16,3 1 1 15,4 0-3-15,-2 2 1 16,-2 3 1-16,4-1 0 16,10-4 0-16,11 5 0 15,10 2 1-15,-6-1 1 16,-3-8-2-16,-3 2 0 16,4 4 0-16,3 1 0 15,-3 4 1-15,-1-4 1 16,-3-6 1-16,9 1 0 15,2 4 5-15,5 1 0 16,7 0 1-16,5-1 0 16,-1-2 0-16,-1 3 0 0,6 4 0 15,-5 0 0-15,-16-2-3 16,3 5 1-16,3 6-2 16,-4 6 0-16,-1 7-3 15,-12 4 0-15,1 0-1 16,-1 1 0-16,3 1-2 15,-1 1 0-15,-2 0-1 16,0-3 0-16,-1-2-2 16,6-3 1-16,4-8-1 15,0-1 0-15,-4-2 1 16,2-1 0-16,2-4 2 16,2 0 0-16,7 2 3 0,-8-6 1 15,-6-6 1-15,5-1 1 16,5 5 1-16,4-3 0 15,0-5-1-15,-1 4 0 16,-2 1-3-16,6 0 0 16,2-1-1-16,-7-2 1 15,-7 0-3-15,-14 1 1 16,-6 3-1-16,-1 1 0 16,-6 0 0-16,-8 2 0 15,-16-1-1-15,-11 1 0 16,-14 0 0-16,-18 0 0 15,-12 3 0-15,-22 0 1 16,-19-1-1-16,-19-2 1 16,-12 1 3-16,-18 1 0 15,-16-2 3-15,-12 1 1 16,-14 4 0-16,-11 2 1 0,-12 0-2 16,-12-2 1-16,-11 0-2 15,-6 1 1-15,1 1-6 16,-6 2 0-16,-1-1-6 15,-2-1 0-15,1-4-3 16,1-7 1-16,-11 9-2132 16</inkml:trace>
  <inkml:trace contextRef="#ctx0" brushRef="#br0" timeOffset="55029.81">4232 13997 1220 0,'0'0'0'15,"31"7"0"-15,15-4 1 0,21-8 0 16,14-4 1-16,15-8 10 15,11-4 0-15,25-1 7 16,8 1 0-16,-1 2 10 16,16 5 1-16,17 2 6 15,16 5 1-15,17 9-7 16,10 1 1-16,11 2-6 16,14 1 1-16,3 1-6 15,16 1 0-15,11 3-4 0,11-6 0 16,17-5-5-16,7-5 1 15,7-6 0-15,13-1 0 16,19-5-5-16,3-4 1 16,-3-5 2-16,12 0 1 15,15 4-4-15,8-1 0 16,0-1 3-16,-3 1 0 16,3 4 3-16,9 5 0 15,13 6 3-15,6-1 0 16,4-3 10-16,-2 2 0 15,1 3 3-15,-1 3 1 16,-2 3-2-16,11-1 1 16,9-7-4-16,0 4 0 15,2 2-6-15,1-1 1 16,8 1-2-16,-1-1 0 16,-3 1 3-16,0 1 1 15,9-3 2-15,-6 1 1 0,-5 1-3 16,-1-1 1-16,-12-1 2 15,-2-2 1-15,-1 6 4 16,2 2 1-16,-2 6-5 16,-1-3 0-16,-10 3-5 15,-9 3 0-15,-12-1-2 16,-10 3 0-16,-7 3-6 16,-21 4 1-16,-11 0-1 15,-4 0 1-15,1 2-4 16,-20-2 1-16,-15-5-2 15,-10 0 1-15,-19-5-3 0,-5-1 1 16,-9-3-1-16,-14 1 0 16,-14-1 0-16,-20-5 0 15,-17 2-1-15,-16-4 0 16,-16-3-1-16,-16-4 0 16,-13-3 1-16,-15 0 1 15,-10 1 1-15,-12-3 0 16,-1-6 2-16,-8-3 0 15,-10 1 2-15,-9-2 0 16,-3-4 1-16,-5 0 0 16,-2 2 1-16,0-3 0 15,0-6-5-15,-2-3 1 16,-2-5-3-16,4-7 1 16,5-4-5-16,4-7 1 15,9-3-2-15,1-5 0 16,0-12-2-16,2 1 1 0,4-1-1 15,-2-2 0-15,-4-4 0 16,-5 4 0-16,-7 0 0 16,-10 2 1-16,-17 5-1 15,-15 6 1-15,-18 6 1 16,-23 6 0-16,-25 4-1 16,-22 9 0-16,-24 10-1 15,-19 6 0-15,-21 13-1 16,-21 4 0-16,-25 5-2 15,-28 7 0-15,-20 7-3 0,-15 5 0 16,-18 0-3-16,0-3 1 16,-7-2-1-16,0-2 0 15,-2-5 0-15,-5-5 0 16,-2-7 1-16,-4-9 1 16,-3-8 4-16,-14-4 0 15,-5-2 2-15,-13 4 0 16,-7 5 1-16,-24 5 0 15,-20 7 0-15,-11 6 0 16,-17-1 0-16,-16 6 0 16,-10 3 0-16,-20 0 1 15,-6 1 0-15,-4 5 0 16,-15-1 1-16,2 0 0 16,-1-2 0-16,-3 1 1 15,1-2-1-15,-2-2 1 16,5 0-1-16,2 0 1 0,-2 0 0 15,1 0 0-15,-2 0-1 16,3 0 0-16,1 0 0 16,-1 1 1-16,-2 5-2 15,4-1 1-15,7-2-2 16,1 2 1-16,9 6-1 16,1-1 1-16,-5 1-1 15,6 2 0-15,11 6 0 16,5 2 0-16,5 0-1 15,23-4 1-15,6 1-2 0,11 2 0 16,17 6-4-16,0-5 1 16,8-5-3-16,9-1 0 15,20 6-2-15,5-2 0 16,7-5-2-16,9 1 0 16,7-2 2-16,19 4 0 15,13 7 2-15,5-3 0 16,15 0 2-16,12 3 0 15,8 7 1-15,9-3 0 16,9-2 1-16,5-4 0 16,18 4 0-16,19-2 1 15,25-3-1-15,11-4 0 16,13-3 0-16,17 2 1 16,22 1 0-16,2 2 0 15,7 5-1-15,4 6 1 16,14 3-1-16,10 8 0 15,18 8-2-15,9 13 1 0,11 12-9 16,12 10 0-16,10 4-9 16,11 3 0-16,7 6-11 15,12-8 1-15,1-13 4 16,8-7 0-16,5-12 4 16,15-3 0-16,16-4 3 15,-3-7 0-15,-4-5 8 16,6-5 1-16,8 0 4 15,1-4 1-15,-7-3 2 16,1-5 0-16,6-3-11 0,2-6 0 16,-104-12-1602-16</inkml:trace>
</inkml:ink>
</file>

<file path=ppt/ink/ink6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7:07:52.197"/>
    </inkml:context>
    <inkml:brush xml:id="br0">
      <inkml:brushProperty name="width" value="0.05292" units="cm"/>
      <inkml:brushProperty name="height" value="0.05292" units="cm"/>
      <inkml:brushProperty name="color" value="#FF0000"/>
    </inkml:brush>
  </inkml:definitions>
  <inkml:trace contextRef="#ctx0" brushRef="#br0">2755 4300 1220 0,'0'0'0'16,"-32"-41"42"-16,1 5 1 15,-10-1 45-15,1 4 1 16,-8 4-5-16,2 1 0 16,-3 7-46-16,-2 16 0 15,-13 14-17-15,-3 20 0 16,-5 32-5-16,8 34 0 15,2 37-2-15,2 34 1 16,-12 40-4-16,-5 26 0 16,-5 19-4-16,1 10 0 15,5 9-3-15,4 7 1 16,5 0-3-16,-2-1 1 16,-8-4-1-16,6-7 0 15,11-9 1-15,11-14 0 16,10-15 0-16,11-28 1 0,8-22-1 15,3-23 1-15,1-23 1 16,9-18 0-16,3-20 2 16,4-13 0-16,0-9 2 15,6-11 0-15,-1-11 2 16,4-11 0-16,3-14-2 16,2-2 1-16,7 3 0 15,4-3 1-15,5-5-3 16,10-3 1-16,6-2-1 15,13-3 0-15,4-2-2 16,6-7 1-16,-2 0 1 0,5-7 0 16,9-2 0-16,9 1 0 15,2-1 1-15,5 0 1 16,4-1-1-16,3 0 1 16,9-1-2-16,5 3 0 15,7-1-2-15,5 0 1 16,1-3-2-16,5 4 1 15,8 1-2-15,10 1 0 16,-1 1 0-16,-3 2 1 16,9-1 0-16,10 1 0 15,4 1-1-15,7-1 1 16,7-2 0-16,2 1 0 16,-4 4 0-16,0 0 0 15,4 0 0-15,2 0 1 16,6 0-1-16,-3 0 0 15,5 2 0-15,6 0 1 0,7-1-2 16,-1 3 1-16,1-4 0 16,10 5 0-16,2 2 0 15,-1 5 1-15,2-3 0 16,1-1 0-16,5 4-1 16,4 0 0-16,12 1 0 15,-4-5 1-15,8 4-1 16,1-3 0-16,0 0 0 15,0-2 0-15,8-2 0 16,1-5 1-16,5 3 1 0,0-3 0 16,-5 2 2-16,2-4 0 15,4-1 0-15,2-1 1 16,12 1-1-16,-1 1 1 16,10-3-1-16,-6 5 0 15,-4 2 1-15,-1 1 1 16,1 1 0-16,1 1 1 15,17-2-3-15,-4-3 1 16,3-3 0-16,-12-1 1 16,-4 1 1-16,3-2 0 15,3-4-1-15,4 2 0 16,6 5-1-16,1-5 1 16,-9 2-1-16,4-3 0 15,-9-1-1-15,3 0 1 16,8 6-3-16,0-1 1 0,-6 4 1 15,-5 4 0 1,0-4-1-16,-2 2 1 0,0 4-1 16,1 0 1-16,6 6-1 15,-3 0 1-15,-4 3-1 16,-4-2 1-16,-2 0-1 16,-5 3 1-16,-1 0-1 15,7 1 0-15,4-3-1 16,4-2 0-16,1-2-2 15,9 1 1-15,-10 1-2 16,6-2 1-16,4 0-1 0,3 1 0 16,11-1 0-16,-4-1 0 15,-5-2-1-15,-4-4 1 16,-5 8 0-16,-5-4 0 16,-6-4 2-16,-8 1 0 15,-11 2 0-15,-7 1 1 16,0-1-2-16,-9-5 1 15,-5-1 0-15,-18 0 0 16,-10-1-1-16,-18-5 0 16,-14 1-1-16,-16 2 1 15,-12-6-2-15,-22-1 1 16,-17-2-1-16,-18-2 0 16,-15 0-1-16,-15 0 1 15,-14 0-2-15,-8-7 1 16,-8 1-1-16,-9-1 1 15,-3 2-1-15,-5-2 0 16,-4-1 0-16,-3-3 0 0,-3-2 1 16,-6-4 0-16,-9-4 1 15,-5-3 0-15,-6-9 0 16,-7-5 0-16,-5-7 1 16,0-10 1-16,-1-2-1 15,-1-12 0-15,2-5 1 16,3-6 0-16,1-8-1 15,-6-2 0-15,-3 1-1 16,-4-3 1-16,-7-3-1 0,-5 2 0 16,-7 1-1-1,-14 4 1-15,-17 5-2 0,-16 0 1 16,-19 2-1-16,-21 2 1 16,-13-1-2-16,-19-1 1 15,-8 8-1-15,-12-3 0 16,-15 2-1-16,-10 2 1 15,-4-4-2-15,-12 3 0 16,-2 1-1-16,-7 3 0 16,-2 0-2-16,-14-7 1 15,-5 3-1-15,-7 6 0 16,-5 5-1-16,-13-2 1 16,-3-4 0-16,-4 6 0 15,-6 2-1-15,-4 8 1 16,-14 5 0-16,-8 3 1 15,-5-8 0-15,-9 4 0 0,-5-1-2 16,-12 6 1-16,-4 3 0 16,-2 1 0-16,-5-1 0 15,-7 1 0-15,-5 2 0 16,-4-1 1-16,-8-6-1 16,-3 4 0-16,-4 4 0 15,1 1 1-15,-4 8 0 16,-5-1 1-16,-1 1 0 15,-6 4 0-15,-1 4-1 16,-5 8 1-16,0 0 0 16,0 8 0-16,-6-4-1 0,2 6 0 15,1-1-1-15,-3 4 1 16,-11 2-1-16,4-3 0 16,5 3-1-16,2 0 1 15,2-6-1-15,-8-1 0 16,8-7 0-16,1-4 1 15,1 5 0-15,-6-1 1 16,-4 0 0-16,-3 7 1 16,-1 5 0-16,-12 8 0 15,-13 8 1-15,-4 9 0 16,-7 15 0-16,-11 8 1 16,-17 15-1-16,-4 20 0 15,-3 22 0-15,1 23 0 16,8 24-2-16,1 18 0 15,503-158-2039-15</inkml:trace>
  <inkml:trace contextRef="#ctx0" brushRef="#br0" timeOffset="5503.47">17159 10589 839 0,'0'0'0'16,"46"-1"18"-16,0-1 0 16,7 2 29-16,5 3 1 15,11 2 16-15,7-5 1 16,7-5-14-16,3-2 0 15,0-5-28-15,8 2 0 0,13-1 18 16,-1 5 0-16,5 0-15 16,4 1 1-16,14 2 12 15,1-1 0-15,6 1 11 16,5 1 1-16,4-3 6 16,7 1 0-16,6-4-6 15,-1 1 0-15,11 0-2 16,-1 0 1-16,-1 0-14 15,4 2 0-15,1 1-6 16,9-2 1-16,7 0 2 0,5-1 1 16,4-3-2-1,10 3 1-15,-1 4-6 0,5 1 0 16,3-2-2-16,6 3 1 16,5-1-1-16,1-1 0 15,10-6-1-15,1 4 0 16,-1 1-2-16,7 4 0 15,1 0 0-15,4 0 1 16,0 0-3-16,2 0 0 16,-1 0-1-16,5 4 0 15,1-4-3-15,5 3 0 16,0 2-3-16,8 1 1 16,-3-3 2-16,-3-1 0 15,-7-1 4-15,0 3 0 16,-3-4 1-16,-6 2 1 15,-11-1 1-15,-4 5 0 16,-8-3-2-16,-21 2 1 0,-12 2-5 16,-20 4 1-16,-21 1-2 15,-14-2 1-15,-17 2-1 16,-18 0 0-16,-18-1-2 16,-11-1 0-16,-10 0-3 15,-14 1 0-15,-14-4-9 16,-11-2 0-16,-7 0-3 15,-7-5 0-15,-7 0-2194 16</inkml:trace>
  <inkml:trace contextRef="#ctx0" brushRef="#br0" timeOffset="7846.5">3591 11659 683 0,'27'-5'0'16,"42"-6"22"-16,20 1 0 15,12 3 26-15,5 0 1 16,3 5-7-16,4 2 1 16,4 2-9-16,1 0 1 15,0-4-3-15,4 0 0 16,3 4-4-16,-2-2 1 15,-10-3 0-15,9 1 1 16,17 4-2-16,1 3 0 16,-8 0-4-16,2-5 0 15,16 3-1-15,7 1 1 0,7 1-5 16,3-5 0-16,-1 0-2 16,-10-5 1-16,0 0-1 15,-2 3 0-15,8 5-3 16,-5 1 1-16,-3-2 1 15,-4-2 1-15,-2 0-3 16,2 3 1-16,7-3 1 16,1 0 1-16,6 0 2 15,-1 0 0-15,-6 0-3 16,1-3 1-16,5-4 1 16,4 5 0-16,4 2-5 0,1 2 1 15,-8-4 4-15,-4-3 0 16,-1-2-5-16,3 2 1 15,2 1 2-15,13 4 0 16,6-3 2-16,-7 1 0 16,1-2 0-16,-6 1 0 15,-7-4-1-15,3 2 1 16,5 0-3-16,2 1 0 16,-3 1-2-16,7-2 1 15,2-6-3-15,-3 3 1 16,-3 2 0-16,-3-2 1 15,2-3 0-15,7-1 0 16,5 2 3-16,-3-2 0 16,2-4 2-16,-6 2 0 15,0 2 0-15,0 0 0 0,2 3-2 16,-4-1 0-16,-1 1-3 16,-2 4 1-16,7-3 0 15,1 1 0-15,3-2 0 16,1-1 0-16,0-1-1 15,-7 3 0-15,-3-1-2 16,-7 2 1-16,-3 2-3 16,5 1 0-16,1 3 1 15,0 1 0-15,2 5-1 16,-6-5 1-16,-4-4 1 0,-3 3 0 16,-5 2 1-16,2 3 0 15,-1-1-2-15,-1 1 0 16,-3 1 1-16,-6-2 0 15,0 3-1-15,3-1 1 16,0 2-3-16,0 0 0 16,-5-2-3-16,-4-3 1 15,1-2-2-15,2 0 1 16,5 1-1-16,-2-1 1 16,-3-3-1-16,2 3 1 15,1 0-1-15,2-4 0 16,-7 1 1-16,2 1 0 15,-7 4-1-15,0 1 0 16,7 1-1-16,0-1 1 16,-1 2-1-16,-7-1 0 15,-3 1-1-15,2 0 1 16,3 2-1-16,-1 0 1 16,-10-2-1-16,-1-1 0 0,0 4 0 15,0 1 0-15,0-2-1 16,4 0 1-16,2 0-1 15,-1-5 1-15,-3 1 0 16,2 0 0-16,-2-4 0 16,-2-1 1-16,8 4 1 15,1 3 0-15,-4-3 1 16,2-1 0-16,1-2 1 0,1-5 0 16,2 1-1-16,6-3 0 15,1-1 2 1,4 2 0-16,4 4 0 0,-1-1 0 15,-1 2 0-15,2-3 1 16,12 2 1-16,1-1 0 16,5 1-2-16,4-1 1 15,-2 3-1-15,9-1 1 16,1 0 1-16,-2 2 0 16,1 4 1-16,-1 1 1 15,0-2-1-15,2-1 1 16,3 2-1-16,-6 2 0 15,0-2-1-15,-3 3 1 16,-8 0 1-16,-3 0 0 16,-5-2-1-16,-11-2 1 15,-1 2-1-15,-10 4 0 16,-13-2-1-16,-10-3 1 16,-8 4-1-16,-4 1 0 0,-8-4-1 15,-9-2 1-15,-6-1 1 16,-10 0 0-16,-6 3-2 15,-6 2 1-15,-6 2-4 16,-7-4 1-16,-7 2-2 16,-7 1 1-16,-4-4-3 15,-4 1 1-15,-7-5-2 16,-2 4 0-16,-4 4-1 16,-9-8 0-16,8 7-8 15,-8-7 1-15,0 0-2216 0</inkml:trace>
  <inkml:trace contextRef="#ctx0" brushRef="#br0" timeOffset="13134.7">3450 12675 1007 0,'0'0'0'16,"57"-9"22"-16,4-1 1 15,6 1 25-15,6 0 1 16,-5 1-2-16,8 2 1 16,14-4-19-16,2 1 0 15,3 2-13-15,8 1 1 16,9 0-7-16,3 1 0 15,5 0 3-15,9 0 1 16,14-6 1-16,10 3 1 0,6-1 0 16,3-1 0-16,4-1 3 15,3 1 0-15,11 0-1 16,11-1 1-16,3-1-1 16,12 0 0-16,-3 2-3 15,9-4 0-15,5-5 2 16,5-2 0-16,7-2 4 15,-1-1 0-15,5 0 1 16,-2 0 1-16,12 3-2 16,6 4 0-16,3-4-1 15,2 0 0-15,4 9 0 16,3 2 1-16,-4 3-2 0,9 3 1 16,6-3-4-16,3 2 0 15,-5 0 0-15,4 0 0 16,-6-4-3-16,3 0 1 15,1 1-2-15,8 3 1 16,10 5-2-16,-1 1 0 16,0-2-1-16,2-5 0 15,0-1 3-15,6 1 0 16,6-3-3-16,7-1 1 16,-1-1 2-16,-2 1 1 15,-9-1 2-15,6 4 0 16,4 2-2-16,1 0 1 15,-6 2-2-15,2-3 0 16,8 3-2-16,-5-2 1 16,10 3 0-16,-6 0 1 15,-7-5-2-15,4 6 1 16,0 4-2-16,-3 2 1 0,-2-1-1 16,-8 1 0-16,-10-3-1 15,-2 3 1-15,-4 0-1 16,-6 0 0-16,-11 6-2 15,-2-1 1-15,-4 2-2 16,-1 0 0-16,-2-1 0 16,0-1 0-16,-4 0 0 15,-4-1 0-15,-15-4 0 16,-2 2 1-16,-3 4-2 0,-4-3 1 16,-9-1 0-16,-13 2 0 15,-6 3-1-15,-4 0 0 16,-3-5 1-16,-7 0 1 15,-9 0 2-15,-1 0 1 16,-3-2 5-16,-5-2 1 16,2 3 2-16,-1-3 1 15,-3 2 0-15,-6 0 0 16,-1 1 1-16,2-3 1 16,1 1-4-16,4-1 1 15,4 0-2-15,-2 3 1 16,1 1-1-16,-3-2 1 15,-1 2-3-15,-6 1 0 16,-4-2-2-16,-10 0 1 16,-12 3 0-16,-4-4 0 15,-4 2 0-15,-10-5 1 16,-5-4 0-16,-7-3 0 0,-9-2 3 16,-12 2 0-16,-12 5-4 15,-13 0 1-15,-14 0-4 16,-14 0 0-16,-13 0-10 15,-26-5 1-15,16 5-2199 16</inkml:trace>
  <inkml:trace contextRef="#ctx0" brushRef="#br0" timeOffset="14279.14">5338 13819 985 0,'47'1'0'15,"82"1"37"-15,35 1 1 16,21 3 37-16,18 1 0 16,9 1-15-16,10-1 1 15,13-5-26-15,11-2 0 16,17-2-16-16,7-3 0 16,2-4-7-16,8 2 1 0,-1 0 7 15,1 2 0-15,1 2 4 16,17 3 0-16,18 3 3 15,5 2 1-15,3 1 5 16,20 1 0-16,13-2-3 16,4-2 0-16,-1-6-2 15,16 1 1-15,6 7-3 16,-4-3 1-16,-6 0-4 16,-1-2 0-16,-10-4 0 15,6 4 0-15,16 0 5 0,-4 0 0 16,-5 5 1-16,-4-1 1 15,1-4-2-15,1 0 1 16,2 3 3-16,3-6 1 16,-4-2-1-16,-8 1 1 15,-9-1-6-15,-9 3 0 16,-13 4-4-16,-15 5 1 16,-12 3 9-16,-16 2 0 15,-19 1 3-15,-15 4 1 16,-12 0-8-16,-13 0 1 15,-14-3-2-15,-17-2 0 16,-23-3-4-16,-19-2 0 16,-19-2 4-16,-24 0 0 15,-15-5-1-15,-19-3 0 16,-11-6-3-16,-15-5 0 16,-11-3-3-16,-12 2 1 15,-10 1-1-15,-4 0 1 0,-6-10-7 16,-3 1 1-16,-3 8-6 15,-5-1 0-15,0-1-6 16,-4-8 0-16,2 25-2212 16</inkml:trace>
  <inkml:trace contextRef="#ctx0" brushRef="#br0" timeOffset="36312.12">20286 14637 1411 0,'-10'-17'0'0,"-20"-32"47"16,-14-8 1-16,-13-7 34 16,-10 4 0-16,-14 2-24 15,-9 1 1-15,-7-5-23 16,-12-2 1-16,-2 3-18 0,-13 3 1 16,-12 2-5-16,-15 4 0 15,-17 4-1-15,-8 6 0 16,-13 4-2-16,-10 4 1 15,-16-1-2-15,-20 4 1 16,-14 1-2-16,-10-1 1 16,-13 2 0-16,-6 0 1 15,-12-3-3-15,-13 1 0 16,-16-7-1-16,-8 5 1 16,-1 4-1-16,-16-6 1 15,-12-5 2-15,-4 2 1 16,-10 2 2-16,-9 5 1 15,-8 1 0-15,-4 4 1 16,-6 1-2-16,-11 2 0 16,-1 6-1-16,2 6 0 15,-1 6-2-15,2 5 1 16,1 5-2-16,-3 11 1 0,-6 6-4 16,-6 8 0-16,-2 4-2 15,4 8 1-15,6 5-2 16,15 6 0-16,14 4-1 15,16 7 1-15,20 7-3 16,22 4 1-16,22 3-2 16,20-6 1-16,24-6-1 15,30-4 0-15,35 3-2 16,23 2 0-16,16 2-4 16,29-3 1-16,31-5-5 15,17-3 0-15,20-2-4 0,23 4 0 16,26 8-4-16,30 3 0 15,25 0 0-15,26-7 0 16,29-11-2-16,24-11 0 16,29-2 1-16,43 0 0 15,45 1-1-15,40-3 0 16,22-5 0-16,22-7 1 16,20 3 0-16,29-3 1 15,27-5 4-15,32-7 1 16,36-7 4-16,22 2 1 15,28 1 3-15,11-3 1 16,10-5 2-16,20-2 1 16,25 0 1-16,17-9 0 15,-5-14 0-15,-2 1 1 16,9 5 2-16,0-2 1 0,-1-4 9 16,-15-1 1-16,-16 3 7 15,-14-3 0-15,-12-6 6 16,-30-1 0-16,-36-3 0 15,-41-1 0-15,-35-6-3 16,-40-1 0-16,-35-6-5 16,-51-6 0-16,-48-7 3 15,-51-1 0-15,-48 0 3 16,-47-4 0-16,-39 2-3 16,-43-9 1-16,-43-15 0 0,-52-5 0 15,-60-3-4-15,-54 1 0 16,-57 3-6-16,-61 8 1 15,-64 16-7-15,-55 27 0 16,-49 27-5-16,-45 40 0 16,-45 45-2-16,-33 41 0 15,-34 39-3-15,-2 17 0 16,651-168-1853-16</inkml:trace>
</inkml:ink>
</file>

<file path=ppt/ink/ink6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7:08:36.677"/>
    </inkml:context>
    <inkml:brush xml:id="br0">
      <inkml:brushProperty name="width" value="0.05292" units="cm"/>
      <inkml:brushProperty name="height" value="0.05292" units="cm"/>
      <inkml:brushProperty name="color" value="#FF0000"/>
    </inkml:brush>
  </inkml:definitions>
  <inkml:trace contextRef="#ctx0" brushRef="#br0">27727 5993 985 0,'0'0'0'16,"0"0"19"-16,0 0 1 15,0 0 11-15,0 0 1 16,0 0-2-16,0 0 1 0,28 5 8 16,-12-7 0-16,0-1-22 15,8-6 1-15,8 2 5 16,2 4 0-16,-5 6 14 16,5 1 0-16,10-1-1 15,7 2 0-15,6-5-6 16,8 4 0-16,16-1 6 15,7 3 1-15,11-10-3 16,5 2 1-16,9 4-4 16,2 2 0-16,-2-4 15 0,1-4 1 15,6 4 7-15,-2 0 1 16,-7-2-3-16,-6 2 1 16,-5 9-5-16,-6-4 1 15,-10 2-11-15,-6-7 0 16,-9 0-3-16,-9 0 0 15,-4 2-5-15,-7 1 1 16,-4-3-3-16,-8 0 0 16,-11 0-5-16,-1 0 1 15,-1 0-6-15,-2 0 1 16,-7 0-4-16,-4 0 1 16,-11 0-5-16,0 0 1 15,0 0-10-15,-23-15 0 16,23 15-1897-16</inkml:trace>
  <inkml:trace contextRef="#ctx0" brushRef="#br0" timeOffset="1994.68">3713 7445 963 0,'26'2'0'0,"52"5"18"16,26-2 1-16,18 3 23 15,5-1 0-15,3-2 15 16,1-1 1-16,1-4-12 0,16 0 1 16,15-9-17-16,8 1 1 15,5-3 0-15,1 3 0 16,2 2-8-16,3-1 0 15,2 2-5-15,-3 5 0 16,1 5 3-16,7 2 0 16,-1 2-2-16,8-5 1 15,2-3-2-15,1-2 1 16,4-3 1-16,0-5 0 16,1 1 6-16,4-1 0 15,-1 2 2-15,1-1 1 16,7 4-1-16,-1 2 0 15,1 2-4-15,-5 2 0 16,-2 3-5-16,-2-1 1 16,-1-6-2-16,1 0 0 15,-3 4-2-15,0 0 1 0,5-4-1 16,0 0 1-16,4 4-3 16,-4 3 0-16,-3-5-3 15,1 0 0-15,-3 0-1 16,-6 0 0-16,3 0-1 15,-5 0 0-15,3 0 1 16,-11 4 1-16,0-4-1 16,-5 1 0-16,-8 1 1 0,8-4 0 15,3 1 0-15,-3-3 0 16,3 4-1-16,-7 0 0 16,-1-8-2-16,1 2 0 15,-2 3 0-15,-5 3 0 16,0 0-2-16,0 2 1 15,6-4 0-15,3 2 1 16,5 0 0-16,-7 2 0 16,0-1-2-16,-1-1 1 15,-8 0-2-15,2-1 1 16,4-1-2-16,-2 2 1 16,6 3-1-16,5 3 0 15,-2-6-1-15,-2 0 0 16,-2 3 2-16,-2 2 1 15,8-5 3-15,1 0 1 16,2-5 3-16,14 2 0 16,7-1 2-16,2 1 0 0,3-3-3 15,1-1 0 1,8 1-1-16,-3 2 0 0,3 4-3 16,-2-3 1-16,-1-6-1 15,2 6 0-15,-10-3 1 16,10 5 0-16,5-1 0 15,-1-2 0-15,5-1 0 16,-1 2 0-16,2-2 1 16,-2 1 1-16,11-1-1 15,-3-2 0-15,-3 2 0 16,3 1 0-16,-3 1 1 0,2-6 0 16,-1 2-1-16,5 6 1 15,2-3-1-15,3 4 0 16,-4-5 1-16,3 3 0 15,-1 0 1-15,6 2 0 16,3-5 1-16,-5 5 1 16,-3 5 0-16,-15-1 0 15,-10-6 0-15,-15 0 1 16,-1 2 0-16,-9 0 1 16,-14 0 1-16,-9 2 1 15,-5 0 1-15,-18 3 1 16,-16-1-1-16,-10-4 0 15,-11-7-3-15,-14 3 0 16,-12 2 0-16,-9 2 0 16,-11 0-3-16,-10 0 1 0,-15 0-4 15,-8 2 1-15,-4 0-6 16,-7 0 1-16,-6 1-3 16,-7 1 0-16,-1 1-3 15,-5 7 0-15,-2-12-2303 16</inkml:trace>
  <inkml:trace contextRef="#ctx0" brushRef="#br0" timeOffset="6486.75">26509 6213 1097 0,'0'0'0'0,"-29"-9"24"16,-9 0 1-16,-13 1 27 16,-12 1 1-16,-18 2-2 15,-8-7 0-15,-8-13-3 16,-8-4 1-16,-10-4-24 15,-12-5 1-15,-11-2-6 16,-19 6 0-16,-19-3 2 0,-14-1 1 16,-17 5 1-1,-13 0 1-15,-6 4-3 0,-12 5 1 16,0 8-5-16,-4 7 1 16,-7 9-4-16,1 13 1 15,6 9-7-15,9 6 1 16,13 5-3-16,20 3 0 15,19 2-2-15,25 0 1 16,31 4-4-16,28 1 1 16,28-2-2-16,23 4 0 15,20 6-1-15,30 2 0 16,22 1-4-16,25 0 1 16,21 3-7-16,25 2 1 15,27 10-8-15,21 5 0 16,20 4-4-16,28-4 0 15,25-8-2-15,26-7 0 16,15-5-1-16,16-1 1 0,7-6-1 16,25 2 1-1,25-4 13-15,17-9 0 0,23-3 5 16,9 0 1-16,22 5 1 16,-1-2 1-16,0 2 1 15,-16 0 1-15,-17 0 0 16,-11 2 0-16,-7-4 1 15,-21-10 1-15,-23-17 6 16,-25-11 1-16,-26-6 11 16,-27-8 0-16,-30-13 9 0,-35-4 1 15,-31-4-3-15,-40-9 0 16,-35-10 7-16,-36-11 1 16,-38-23-1-16,-41-5 0 15,-40-9-4-15,-42-16 1 16,-50-8-6-16,-47 4 1 15,-39 13-6-15,-53 4 0 16,-43-1-6-16,-40 18 0 16,-42 25-2-16,-39 23 0 15,-39 21-3-15,-16 28 0 16,-25 26-5-16,-1 26 1 16,-7 33-5-16,10 12 0 15,570-104-1548-15</inkml:trace>
  <inkml:trace contextRef="#ctx0" brushRef="#br0" timeOffset="8698.12">4281 8649 996 0,'42'-3'0'0,"75"-8"38"16,13-2 1-16,6 1 41 15,12-1 0-15,2 1-14 16,5-2 1-16,11-1-27 15,0-6 1-15,-7 2-6 16,-6 2 0-16,-6-1-5 16,4 6 0-16,8-3-5 15,0 3 0-15,3 1 1 16,-5 3 1-16,-7 1-6 0,2 2 0 16,3 1 0-16,7-1 1 15,0-2-3-15,-3-5 1 16,-5 3-4-16,-1-3 1 15,4 3-1-15,2 1 0 16,3 8-3-16,2 0 1 16,-3 0 0-16,-3-4 0 15,-8 8-2-15,4-3 1 16,5 6 0-16,1-1 1 16,-5 2-2-16,-1-1 0 15,-1-7-1-15,4-3 0 16,7 1-3-16,6 0 1 15,-3 2-1-15,1 0 1 16,-2 0-3-16,-4-1 1 0,2-3 1 16,2 4 0-1,1 0 1-15,4 4 1 16,-8-3-1-16,1-1 1 0,-6 0-1 16,-4 4 1-16,-2 3 1 15,-1 1 0-15,3 4-3 16,-3-3 1-16,-4-7-1 15,-1 5 1-15,-5 0-1 16,7 1 0-16,2 3 1 16,-7-4 1-16,-7-11-1 15,0 8 1-15,0 4-1 16,3 8 1-16,-1-6-1 0,-4 1 0 16,-4-8 1-1,6 2 1-15,0 7-1 0,3-3 0 16,-12-6-1-16,4-1 1 15,5 5-1-15,3-2 1 16,0-1-1-16,-3-8 0 16,0-1-2-16,2 2 0 15,4 3 0-15,-6-2 0 16,-5-2-1-16,-1 4 0 16,6 0-1-16,-4 4 0 15,6-2 4-15,0-6 0 16,-3-1 2-16,3 5 0 15,7 0 2-15,-4 0 0 16,-9 3 1-16,0-6 0 16,6-4-1-16,3 2 0 15,2 5-2-15,-2-2 1 16,-2-5-3-16,2 2 0 0,6 5-1 16,1-3 1-16,7-6-2 15,-7 5 0-15,-5-1 1 16,4 2 0-16,3-1 0 15,-2 4 0-15,-7 0 0 16,2 0 1-16,1-5-1 16,1 3 0-16,5 4 0 15,0 3 0-15,-4-5 2 16,-1 0 0-16,5-3-2 16,0 1 0-16,9 4 1 0,-1 1 1 15,-1-6-2-15,2-2 0 16,2-4 1-16,1 6 0 15,5 6-2-15,-1-1 1 16,4-4-1-16,1 2 1 16,3 0 1-16,1 4 0 15,-6-3 0-15,-1-1 0 16,5 4 0-16,3-1 0 16,-1 2-2-16,1 1 0 15,6 0 0-15,-1 0 0 16,3 1-1-16,-1 1 0 15,1-3-1-15,4 2 0 16,8-7-2-16,-2 2 0 16,4 5 2-16,-1-4 1 15,1-1 1-15,1 0 0 16,-6 3 2-16,-3-3 1 0,1 1-2 16,-6 1 1-16,0-8-1 15,-5 3 0-15,-4 1-1 16,-3 5 0-16,-4 0-2 15,-8 2 1-15,-6 0-1 16,-14-2 1-16,-8-3-2 16,-12-1 1-16,-4 5 1 15,-11-6 0-15,-9 0 1 16,-6-4 0-16,-10 4 0 16,-8 4 0-16,-12-4-2 15,-9 3 0-15,-15-6 1 16,-13 3 1-16,-8-4-1 0,-7 2 1 15,-9 2-2-15,-11-10 1 16,-26-2-4-16,-12-2 0 16,-6 2-2-16,-3 0 0 15,58 12-2364-15</inkml:trace>
  <inkml:trace contextRef="#ctx0" brushRef="#br0" timeOffset="10572.15">3353 9641 974 0,'0'0'0'15,"62"0"28"-15,1-5 1 16,24 0 28-16,6-1 1 16,-3 3-3-16,2 1 1 0,16-1-26 15,-1-2 1-15,-1-6-10 16,7-1 0-16,16-2-5 15,-2-5 1-15,0 0-2 16,3 4 1-16,11 1-3 16,13 0 1-16,5 0 3 15,-2-5 1-15,-4 2 1 16,0 1 1-16,6 2 1 16,9 0 1-16,3 4-4 15,12 1 0-15,-5-6-3 16,-1-3 1-16,1 1-1 0,-5 5 0 15,-6-4-2-15,8 4 0 16,-2 0 4-16,2-2 1 16,1-5 1-16,-5 6 1 15,-7 0 1-15,4 5 1 16,3-4-2-16,-4 3 0 16,10-3 1-16,3 3 1 15,1-3-2-15,3 0 0 16,-8-2-4-16,0 4 1 15,1 1-3-15,-1-3 0 16,4 3-2-16,0-3 1 16,0 5 1-16,5 0 1 15,2 4 0-15,2-1 0 16,-4 1-2-16,0 3 1 16,-5 3-2-16,-7 1 1 15,2 1-2-15,1 0 0 0,-3 1-1 16,7 2 0-1,2 1-2-15,-4-1 0 0,3-4 0 16,-8 5 0-16,-5-1-2 16,1 6 1-16,-1 0-2 15,3 0 1-15,2 0-2 16,0-2 1-16,-4-2-1 16,0 2 1-16,1 6-2 15,-8-5 0-15,5 3 1 0,5 0 1 16,4-4-1-1,2 1 0-15,6 3-1 16,-3-4 1-16,3-3 0 0,1-4 0 16,0 2 0-16,9 2 1 15,5-6 0-15,-3 1 0 16,11 1 2-16,4-4 0 16,6-1 0-16,9 0 0 15,0 0 2-15,3 4 0 16,-1-1 2-16,3 1 0 15,2-4 3-15,3 2 0 16,6 4 1-16,-3 3 0 16,0 0 3-16,-1-1 0 15,7 1-1-15,0 1 1 16,4-1-3-16,-2-5 1 16,-2-1-1-16,-9-1 1 15,-3 1-1-15,-11-3 0 16,-3 0 2-16,-9-7 1 0,-9 4-1 15,-7-2 0-15,-16-4 4 16,-10 0 1-16,-11 1 0 16,-16-4 1-16,-16-1 3 15,-12-2 0-15,-11 3-1 16,-10-2 1-16,-20-5-1 16,-13 2 1-16,-12 1-4 15,-8 4 1-15,-18 5-3 16,-5 4 1-16,-7-4-3 15,-9 7 1-15,10-6-7 16,-10 6 0-16,0 0-7 0,-15-8 0 16,-15 4-5-16,-2-10 1 15,32 14-2296-15</inkml:trace>
  <inkml:trace contextRef="#ctx0" brushRef="#br0" timeOffset="15016.31">6364 9440 1366 0,'-32'-8'0'16,"-49"-17"48"-16,-14-4 1 0,0-1 36 15,-13 1 0 1,-19 3-33-16,-9 0 0 16,-3-3-29-16,-9 3 1 0,1 5-10 15,-15 4 0-15,-4 6-5 16,-10 10 1-16,-9 6-3 15,0 9 0-15,-1 8 0 16,1 9 0-16,-9 16-2 16,4 7 1-16,-3-1-2 15,-1 11 1-15,-5 9 0 16,0 14 0-16,-4 13-2 0,0 11 0 16,-2 5-1-1,8 5 0-15,3 9-1 0,21-2 1 16,21-4-1-16,23-1 0 15,22-5-1-15,22 1 1 16,25 4-1-16,20 2 0 16,17 1 0-16,19 4 0 15,18 5 0-15,16 0 0 16,21 1 0-16,29-6 0 16,26-2 0-16,24-8 0 15,15-4 0-15,21-6 0 16,15-4 0-16,26-7 0 15,18-8 0-15,24-2 0 16,17 2 0-16,15-8 1 16,8-17-1-16,27-5 1 15,28 1 0-15,21-1 1 16,5-4-1-16,24-2 1 16,11-6-1-16,24-4 0 0,19-9 1 15,9-7 1-15,25-6 2 16,4-8 1-16,12-6 2 15,12-2 0-15,13-7 8 16,-2 3 0-16,-1 1 3 16,11 3 1-16,12 1 4 15,4 5 0-15,-2-1-2 16,14-4 1-16,11-3-2 16,3-1 0-16,1-4-2 15,4 0 0-15,4 2 3 0,-3-4 1 16,-6-5-2-16,2 4 0 15,7 3-2-15,-5-7 1 16,-9-5-4-16,-2-2 1 16,-1-2-5-16,-1-5 0 15,2-5 0-15,2-5 1 16,5-3 0-16,-12-13 0 16,-12-8-2-16,-9-10 1 15,-8-4-1-15,-8-7 0 16,-3-2-3-16,-19-7 1 15,-25-10 1-15,-24 0 0 16,-23 3-1-16,-28-5 1 16,-22-10-1-16,-29 3 0 15,-27 0 0-15,-36-1 0 16,-36-8 1-16,-37 3 0 16,-38 4 0-16,-31-3 0 15,-30-3-1-15,-31-1 1 0,-32 2-1 16,-30 1 1-16,-30-6-1 15,-30 0 0-15,-28 8-1 16,-32-2 1-16,-38-10-3 16,-34 4 0-16,-37 9-3 15,-36 0 1-15,-33-1-3 16,-35 3 0-16,-31 10-1 16,-33 3 0-16,-26 2 0 15,-32 2 0-15,-25 1-1 0,-20 6 1 16,-25 6-1-16,-13 6 0 15,-20 2-1-15,-8-3 0 16,-16-4-1-16,-23 7 1 16,-9 9-1-16,-11 8 1 15,-13 2-2-15,-31 5 1 16,-14 6 0-16,-20 4 0 16,-24 0 0-16,-37 9 1 15,-16 12-1-15,-8 10 1 16,-11 13-4-16,-15 6 0 15,-22 6-1-15,7 1 0 16,16 2-11-16,-2-9 0 16,-5-8-17-16,10-6 1 15,20 1-9-15,8-1 1 16,13 6 1-16,14 3 1 16,32 0 5-16,15 21 1 15,15 26 3-15,7 36 1 0,9 49 2 16,20 25 1-16,634-169-1604 15</inkml:trace>
</inkml:ink>
</file>

<file path=ppt/ink/ink67.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7:09:36.265"/>
    </inkml:context>
    <inkml:brush xml:id="br0">
      <inkml:brushProperty name="width" value="0.05292" units="cm"/>
      <inkml:brushProperty name="height" value="0.05292" units="cm"/>
      <inkml:brushProperty name="color" value="#FF0000"/>
    </inkml:brush>
  </inkml:definitions>
  <inkml:trace contextRef="#ctx0" brushRef="#br0">2715 4363 1321 0,'0'0'0'0,"-22"-42"33"0,8 18 0 16,4 12 25-16,-6 8 0 15,-12 13-7-15,-8 15 1 16,-9 18-19-16,-5 18 1 15,-8 18-16-15,3 17 0 16,1 21-7-16,1 16 0 16,3 10 0-16,4 22 0 15,4 13-3-15,3 6 0 16,8 6 1-16,4-11 1 16,13-5-1-16,3-8 1 15,3-8-1-15,9-5 0 16,12 1-2-16,4-13 1 15,15-10-1-15,10-13 0 16,17-9 0-16,11-13 0 16,2-12-1-16,10-5 0 0,9 0 0 15,13-4 1 1,16-7-2-16,13 4 1 0,11 2 0 16,10-2 1-16,4 0 1 15,14 2 1-15,4-11-1 16,9-8 1-16,7-6 0 15,13-10 0-15,12-8-2 16,9-3 1-16,12-6-3 16,5 0 0-16,17-4-2 15,9-1 0-15,15-3-1 16,6 7 0-16,-1-3 0 0,4-2 0 16,-2-6-1-16,16 7 1 15,12 6-1-15,7-1 1 16,2-6-1-16,13-2 0 15,13 0 0-15,-8 3 1 16,-4-7 1-16,15 3 0 16,17-4 2-16,1-1 0 15,1-7 2-15,1-3 1 16,12-6-1-16,6-1 0 16,16-1 1-16,12-1 1 15,6-3-1-15,3-1 1 16,7 6-1-16,4-7 1 15,12-8 1-15,2 1 0 16,7-7 1-16,3 8 1 0,9 4-1 16,4 6 0-1,-2 0-1-15,11 0 1 16,3 0-1-16,10 1 0 0,-1 2-1 16,-1 0 1-16,0-1-1 15,1 1 0-15,-3-1-1 16,-1 1 1-16,1 3 1 15,-4 4 0-15,-6 1 1 16,-8-2 1-16,-7-2-1 16,-13 0 0-16,0-2 1 15,-1-3 0-15,-7 1 1 16,-6-2 0-16,-3 0-1 0,-9-7 0 16,-8-4-3-16,-25-5 1 15,-24-6-3-15,-12-2 1 16,-12-6-1-16,-27-3 1 15,-17-2-2-15,-28-1 0 16,-19-2-1-16,-20-7 0 16,-13-6 1-16,-24-3 0 15,-23-11 2-15,-20 2 0 16,-17-4 0-16,-17 4 1 16,-15 2 1-16,-23 3 0 15,-23-5 0-15,-21 9 0 16,-16-6-1-16,-21-3 1 15,-21-1-1-15,-31 2 1 16,-36-4-4-16,-25 3 0 16,-23 6-3-16,-48 2 0 15,-56-11-2-15,-33 0 0 0,-19-9-1 16,-34 4 0-16,-31 9 0 16,-20-4 0-16,-13-2-2 15,-30-1 1-15,-18 0-2 16,-19 1 1-16,-4 2-2 15,-17 0 1-15,-5 2-1 16,-11-2 0-16,-13 4 0 16,-22 1 0-16,-13 9-1 15,1-1 1-15,1 2 0 16,-11 3 0-16,-24-3-1 16,-6 6 1-16,1 11 0 0,-9 4 0 15,-8 2 0-15,-1 11 1 16,-2 1 0-16,-3 6 0 15,-2 1-1-15,3 0 1 16,-7 5 0-16,6 8 0 16,5 1 0-16,1 2 1 15,1-2-1-15,7 2 0 16,13-4 0-16,8 0 0 16,4 1 0-16,13-3 1 15,15 6 0-15,10 0 1 16,12 5 0-16,8 9 0 15,10-1 0-15,4 4 1 16,5 6 0-16,12-1 0 16,9-5 0-16,11 0 0 15,-2 0 0-15,2 4 0 16,12-8 0-16,5-2 0 0,13-3 0 16,10-6 1-16,6-3-1 15,1 0 1-15,-3-3-1 16,14 4 0-16,17 5 0 15,19 12 0-15,4 9 0 16,2 17 0-16,3 10-3 16,7 27 0-16,15 34-9 15,46-19 0-15,-448 152 12 16</inkml:trace>
  <inkml:trace contextRef="#ctx0" brushRef="#br0" timeOffset="11076.73">5667 9743 1343 0,'0'0'0'15,"-40"-21"40"-15,-10 2 1 0,-17 0 36 16,-10 4 1-16,-18-1 3 16,-8-1 0-16,-6 3-39 15,-4 7 0-15,-9 9-17 16,-5 12 0-16,-9 12-6 15,-3 12 0-15,0 12-4 16,-11 10 0-16,-16 6-3 16,-2 10 1-16,-11 16-6 0,2 10 0 15,4 11-1-15,11 9 0 16,9 17-3-16,1 1 0 16,-3 7-3-16,15 4 1 15,27 10-1-15,23-2 1 16,15 4-1-16,27-6 0 15,23-8 0-15,32-9 0 16,22-12 0-16,23-7 0 16,17-1 0-16,26-10 0 15,31-6 0-15,24-9 0 16,21-8 0-16,26-2 0 16,17 1-1-16,20-10 1 15,20-17-3-15,22-3 0 16,11-4-2-16,22-6 1 15,36-1-3-15,17-3 1 16,-4-4-3-16,16-5 1 16,32 0-1-16,14-7 0 0,19-7 1 15,7-11 1-15,6-9-1 16,13-6 1-16,10-4 3 16,3 1 0-16,9 3 0 15,15 3 0-15,27 4 2 16,2-1 0-16,2-15 1 15,5 1 0-15,14-3 1 16,4 1 0-16,15 1 1 16,-5-6 0-16,-3-6 3 15,2 4 0-15,1 7 5 16,5-1 1-16,3-2 0 0,1 2 1 16,-2 3 7-16,4 3 1 15,5 1 2-15,-4-4 0 16,-11-8 1-16,2-1 1 15,3 0-4-15,-8-4 0 16,-10-12 1-16,-14-3 0 16,-15-7-2-16,-9-2 1 15,-12-2-3-15,-22 2 0 16,-12-1-1-16,-21-6 1 16,-31-4-1-16,-16-9 1 15,-16-8-3-15,-28-3 1 16,-26-2 0-16,-27-3 0 15,-25-14 0-15,-27-2 1 16,-31 0-2-16,-21-6 0 0,-32-5-1 16,-22 6 0-1,-26 7-3-15,-22 2 0 16,-25 3-4-16,-19 3 0 0,-20 6-4 16,-19 5 1-16,-21-5-2 15,-24 1 0-15,-20-4-1 16,-29 4 0-16,-26 6-1 15,-26 3 0-15,-31-2-2 16,-29 2 1-16,-34 4-1 16,-30 0 0-16,-28 3-2 15,-20 5 0-15,-17 9 1 16,-22-4 1-16,-22-3-1 16,-13 7 0-16,-15 3-1 0,-15 9 1 15,-17 4 0-15,-24 3 1 16,-8 3 1-16,-16 2 0 15,-1 0 0-15,-8 1 1 16,-11 2 0-16,-24 4 1 16,-10-2 0-16,-6 8 0 15,-4 6 0-15,-3-5 0 16,-3-2 0-16,-4 0 0 16,-14-3 1-16,-2-2 0 15,0-8 0-15,-4 2 0 16,-3 3 0-16,4-4 1 15,-6-7 1-15,-5-1 1 16,-5-3-1-16,-7 1 1 16,-6 5 3-16,-21 10 0 15,-23 9 2-15,-12 12 0 16,-11 11 2-16,-6 20 1 0,-13 23 1 16,-8 24 0-16,-25 19-1 15,-3 26 1-15,1 20-1 16,-7 20 0-16,-3 14-4 15,7 31 0-15,4 34-5 16,18 30 1-16,695-265-1871 16</inkml:trace>
</inkml:ink>
</file>

<file path=ppt/ink/ink68.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7:10:35.962"/>
    </inkml:context>
    <inkml:brush xml:id="br0">
      <inkml:brushProperty name="width" value="0.05292" units="cm"/>
      <inkml:brushProperty name="height" value="0.05292" units="cm"/>
      <inkml:brushProperty name="color" value="#FF0000"/>
    </inkml:brush>
  </inkml:definitions>
  <inkml:trace contextRef="#ctx0" brushRef="#br0">29976 8836 1399 0,'0'0'0'16,"-27"-38"34"-16,-5 7 1 15,-10-2 39-15,-14 2 1 16,-15-2-16-16,-8-2 0 16,-8 1-22-16,-6 1 0 15,-13-5-20-15,-12 2 1 16,-20 3-2-16,-15 0 0 15,-27 3-1-15,-27 6 0 16,-25 12-2-16,-21 9 0 16,-20 10-2-16,-15-2 1 15,-15 3-2-15,-9 3 1 16,-13 6-3-16,-8-1 1 16,-8-8-1-16,-8 3 0 15,0-1-2-15,-4-5 1 16,-10-8-1-16,-16 1 1 15,-1 2-2-15,-4-7 1 0,-4-5-2 16,-9 0 1-16,-5 0 1 16,-16-2 0-16,-7-7 1 15,-11 6 1-15,-12 4 0 16,-16 4 0-16,-5-5 0 16,0 0 1-16,-6-2-2 15,4 2 0-15,-2-7 0 16,2 2 0-16,-1-1 0 15,1 3 0-15,5-6-1 0,0 0 0 16,6-6-1-16,8 4 0 16,6 8-1-16,3 1 0 15,1 2 0-15,-1 1 1 16,6 1 0-16,-1-2 0 16,4 0-1-16,-7-4 1 15,2-1 0-15,-2 1 0 16,2 8-1-16,0 4 0 15,1 13 0-15,1 6 1 16,-1 1-1-16,-1 8 0 16,-2 14-1-16,2 11 1 15,1 9-1-15,1 22 0 16,3 22-1-16,9 5 1 16,9 6-1-16,19 15 0 15,26 9-1-15,20 13 1 16,16 3-1-16,37-5 0 15,32-7 0-15,37 0 0 0,34 3-1 16,28 1 1-16,35 3-1 16,20 4 0-16,17 2 0 15,23 10 0-15,23 6 0 16,26 5 0-16,31 1-2 16,38-4 1-16,30-5-7 15,37-14 1-15,28-13-13 16,34-10 1-16,33-2-13 15,32-14 1-15,17-17-10 0,31-7 1 16,12-7-2-16,37-7 1 16,33-2 8-16,18-1 1 15,23-4 0-15,11 1 1 16,19 2 19-16,10 3 1 16,20 3 5-16,4-7 1 15,8-2 2-15,13-7 1 16,19-1 1-16,21-8 1 15,19-9 0-15,10-13 1 16,13-9 3-16,13-6 0 16,23-8 1-16,11-8 0 15,20-12 2-15,4-5 1 16,2-11 3-16,-2 2 0 16,4-12 3-16,-2 5 1 15,-4 4 0-15,1-2 1 16,1-6 4-16,-2-6 1 15,11-7 6-15,5-7 0 16,-1-12-3-16,-1-6 1 0,0-10 2 16,-6 1 0-16,-8-3-3 15,-19-12 0-15,-18-4-5 16,-20-1 0-16,-24 2-4 16,-30-6 1-16,-37-8-3 15,-26-3 0-15,-37 0-2 16,-24-9 1-16,-31-4-3 15,-35-3 0-15,-42-3-1 16,-43-6 1-16,-30-5 4 16,-37-8 0-16,-34-8 3 0,-35-11 0 15,-29-8 1-15,-36 3 0 16,-36-6 2-16,-34 3 1 16,-34-1-2-16,-39 3 1 15,-39 8-3-15,-42 2 0 16,-42 6-11-16,-48 2 0 15,-37 6-4-15,-53 6 0 16,-51 15-1-16,-50 6 1 16,-47 8-1-16,-62 10 0 15,-65 15-1-15,-62 20 1 16,-56 28-2-16,-76 29 1 16,-57 28-1-16,-79 48 0 15,-79 51-1-15,-57 69 0 16,-85 69 0-16,-61 90 0 15,-35 86-1-15,-25 77 1 16,1291-497-1894-16</inkml:trace>
</inkml:ink>
</file>

<file path=ppt/ink/ink69.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7:10:49.725"/>
    </inkml:context>
    <inkml:brush xml:id="br0">
      <inkml:brushProperty name="width" value="0.05292" units="cm"/>
      <inkml:brushProperty name="height" value="0.05292" units="cm"/>
      <inkml:brushProperty name="color" value="#FF0000"/>
    </inkml:brush>
  </inkml:definitions>
  <inkml:trace contextRef="#ctx0" brushRef="#br0">30870 5382 783 0,'0'0'0'16,"-44"-21"7"-16,-6 2 1 0,-10-3 18 16,-5-2 1-16,0-6 8 15,0 2 0-15,3-1 4 16,-2 0 1-16,-10 1-24 16,-5 2 1-16,-4 5-6 15,-7-1 1-15,-11 8 7 16,-6-3 0-16,-18 4 3 15,-11 1 1-15,-11 4 1 16,-15-3 1-16,-21 1-3 16,-20-2 1-16,-16 0 0 15,-15-4 0-15,-13 2-5 0,-7-5 1 16,-11 2-2-16,-10-4 1 16,-14 0 3-16,-11 9 0 15,-7 5-4-15,-16 6 1 16,-12-3-1-16,-13 1 0 15,-4 1-2-15,-6 7 0 16,-6 0-1-16,-15 6 1 16,-11-1-2-16,-1 0 0 15,-3 4-1-15,1 2 0 16,3-4-3-16,-2 0 0 16,-12-3 1-16,1-1 0 15,-3-2-2-15,7 1 0 16,6 1 1-16,5 1 1 15,2 1-1-15,5-1 1 16,-2-13-3-16,7 4 1 16,-7 0-1-16,8 0 1 0,4 0-2 15,3-3 0-15,2-6 0 16,7 1 0-16,2 1-1 16,10 2 1-16,-1-4-2 15,3 0 1-15,4-6-1 16,8-3 1-16,6-6-1 15,3-5 0-15,-1-1-1 16,4-1 1-16,6-2-1 16,-1 0 0-16,14 4 0 15,-3 0 1-15,0 1-1 16,1 2 0-16,10 5 0 0,3 0 1 16,5 9 0-16,-1-3 0 15,-3 1 0-15,1 3 0 16,-2 3 0-16,7-1 1 15,9 0 0-15,1 4 0 16,10 5-1-16,3 2 1 16,-6-4 0-16,5 2 0 15,-5 0-1-15,1 5 0 16,5 4 0-16,3 3 1 16,-6 4-2-16,6 1 0 15,8 4-1-15,6 12 0 16,1 3-1-16,17 14 1 15,0 13-1-15,9 8 0 16,2 10 0-16,7 2 0 16,9 12-1-16,10 9 1 15,20 7-1-15,6 3 1 0,6-3-1 16,4 6 0-16,3 6 0 16,23-2 0-16,19 6 0 15,10-8 0-15,-1 1 0 16,7 4 0-16,22 1 0 15,15 1 0-15,14-8-1 16,13 1 0-16,11 4-1 16,11-4 1-16,6-8-1 15,14-4 0-15,6 4 0 0,15-2 0 16,14-10-1-16,11 0 0 16,13-4-2-16,6-9 0 15,4-3-1-15,16-5 0 16,19-10-1-16,7-4 1 15,11 1-3-15,9-2 1 16,3-13 1-16,14-3 0 16,14-11 1-16,19-7 0 15,4-1 3-15,9-7 0 16,4-4 1-16,8-1 0 16,6-1 1-16,5-1 1 15,4-2 0-15,4-7 0 16,14 2 0-16,-1-7 1 15,11-8 0-15,3-4 1 16,18 3 0-16,5-1 1 16,4 3-1-16,-4 0 1 0,1-9 1 15,3 4 1-15,10 2-1 16,6 3 0-16,10 3-1 16,-2 1 1-16,-3-6 0 15,7 7 0-15,14 11 0 16,-1-4 1-16,-10-1-1 15,6-1 0-15,18-1 0 16,-1 5 1-16,-17-4 0 16,11 6 0-16,18 0-1 15,-2-4 1-15,-10-3 0 16,6-2 0-16,17-2-1 0,1-3 1 16,3-4 0-16,-2 0 0 15,0-3 0-15,9 4 0 16,11-3 0-16,3-1 1 15,7-2 0-15,12 2 0 16,1-3 0-16,-8-4 1 16,-3-1 0-16,4 0 0 15,-1-5 0-15,4 5 0 16,6 8 0-16,4 3 1 16,8 0-1-16,3 2 1 15,0 6-1-15,0-3 1 16,-1-1 0-16,-3 3 0 15,-1 2 0-15,-2 7 0 16,-2 5 0-16,-3-7 0 16,-3-5 0-16,-5-1 0 15,-8-10 0-15,-3-2 0 16,-4-5-2-16,-4-1 1 0,-9-2-1 16,-8-5 1-16,-5-5 0 15,-19-2 0-15,-11-1 4 16,-17-11 1-16,-27-5 1 15,-17-14 0-15,-14-7 1 16,-22 0 1-16,-17-7-2 16,-18-4 1-16,-22-6 0 15,-13-7 0-15,-13-7-2 16,-15-5 1-16,-8-9-2 16,-18 3 1-16,-16 2-3 15,-14-4 0-15,-20-10-1 0,-15 6 1 16,-20 1-3-16,-17 2 1 15,-18-4-1-15,-23-1 1 16,-21 11-2-16,-27-13 1 16,-22-5-3-16,-34-2 1 15,-37 10-2-15,-36-2 0 16,-40-1-1-16,-38 10 0 16,-43 6-1-16,-50 3 0 15,-54 5-1-15,-67 9 1 16,-56 20-3-16,-59 19 0 15,-48 24-6-15,-63 21 1 16,-58 27-12-16,-51 29 0 16,827-50-1728-16</inkml:trace>
  <inkml:trace contextRef="#ctx0" brushRef="#br0" timeOffset="10103.33">4403 9629 1209 0,'16'0'0'0,"31"0"30"16,17 8 0-16,13 8 28 15,19 5 1-15,20 3-15 16,11 2 1-16,7 0-24 16,11-2 0-16,13-1-8 15,15-3 0-15,16 3-3 16,14 1 1-16,10 0-2 0,17 1 1 16,9-3-3-16,17-3 1 15,21-2-2-15,27-4 0 16,20 2 1-16,18-4 1 15,6-8 1-15,13 0 0 16,19 1 0-16,13-2 0 16,6-8 2-16,6 1 0 15,10 5 9-15,5 2 0 16,-1 1 7-16,7-1 0 16,6 2 1-16,2 3 0 15,-4-4 2-15,4 2 0 16,2 2 0-16,12 0 1 15,3-3-3-15,11-4 1 16,16-2 0-16,13-7 1 16,8-6-5-16,23-8 1 15,4-3-4-15,1 0 0 16,2-5 2-16,-5 0 1 0,-7 0-1 16,-20-4 1-16,-15-6-3 15,-15-3 0-15,-13-1-4 16,-29 2 0-16,-18-5-3 15,-36 3 0-15,-31 0-2 16,-38 5 0-16,-36 3-2 16,-49 5 0-16,-42-5-2 0,-45 1 0 15,-40 3-1-15,-34-2 1 16,-26-4-3-16,-35-6 1 16,-34 1-1-16,-35 3 1 15,-40-2-5-15,-29 3 1 16,-51-2-2-16,-55-1 0 15,-44 1-1-15,-35 4 0 16,-33 0 0-16,-31 7 0 16,-24 2 0-16,-24 3 0 15,-25 0-1-15,-6-2 1 16,-16-3-1-16,-9-4 0 16,-12-1-1-16,-21-6 1 15,-7-3-1-15,-4-3 0 16,-10 1 0-16,-29 2 0 15,-15 0 1-15,1 11 0 16,-8 9 0-16,-4 5 0 0,-7 4 0 16,-16 9 1-16,0 7 0 15,0 11 0-15,-4 6 0 16,3 16 0-16,2 13 0 16,-1 19 1-16,1 11-1 15,-5 17 1-15,-5 14-1 16,4 27 0-16,-2 34-4 15,11 18 0-15,624-186-1844 16</inkml:trace>
</inkml:ink>
</file>

<file path=ppt/ink/ink7.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6:49:22.121"/>
    </inkml:context>
    <inkml:brush xml:id="br0">
      <inkml:brushProperty name="width" value="0.05292" units="cm"/>
      <inkml:brushProperty name="height" value="0.05292" units="cm"/>
      <inkml:brushProperty name="color" value="#FF0000"/>
    </inkml:brush>
  </inkml:definitions>
  <inkml:trace contextRef="#ctx0" brushRef="#br0">12762 5972 1175 0,'0'0'0'0,"0"0"8"16,-6-21 0-16,6 21 18 15,0-12 0-15,7 4 17 16,1-4 1-16,0-4-10 15,6 4 1-15,4 3-13 16,9 6 1-16,13 6-3 16,11 2 1-16,9 6-5 15,7 3 1-15,4 1 1 16,6 1 0-16,6-2 3 0,14 1 1 16,18 2-2-16,16-1 1 15,11 1 23-15,10-1 0 16,14 1 10-16,24 1 1 15,20 1 14-15,14-2 0 16,11 4-9-16,10-1 0 16,9 5-9-16,4-1 0 15,4-2 5-15,-6 6 1 16,-4-4 10-16,-10 2 1 16,-9 2-7-16,-11-6 1 15,-8-1-10-15,-15 2 1 16,-10-6-6-16,-18-3 0 15,-14 0-4-15,-13 3 1 16,-4 0 4-16,-19-5 0 16,-16 1-4-16,-10-1 1 15,-3 0-5-15,-3 0 0 0,-11 0-7 16,-13 2 1-16,-12 1-10 16,-5-2 1-16,-8 0-6 15,1-1 0-15,-4-3-2 16,-7-2 0-16,-5-2-5 15,-8-1 1-15,-2-1-2 16,-5-1 0-16,-10-2 0 16,11-5 1-16,-11 5-1 15,0 0 0-15,0 0-3 16,-9-9 1-16,-9-1-8 16,-1-4 1-16,10-3-16 0,9-8 1 15,0 25-2530-15</inkml:trace>
  <inkml:trace contextRef="#ctx0" brushRef="#br0" timeOffset="6174.66">13120 8402 1153 0,'0'0'0'0,"54"0"27"15,3 0 0-15,8-4 30 0,9 1 1 16,13-2-4-16,-4-2 0 16,-2-2-24-16,3 1 1 15,12-5-14 1,2 1 0-16,3 9-7 0,7 3 0 15,4 3-2-15,7 1 1 16,-3-3 3-16,2-2 1 16,11-3 7-16,-2 1 0 15,-4 1 2-15,3-1 1 16,1-1-2-16,3 4 1 16,-3 0-2-16,4 4 0 15,1-8-4-15,6 4 1 16,-1-3 5-16,-1 3 1 15,-2 3 5-15,11 1 1 16,5-4 1-16,0-4 1 16,-2-1-2-16,0 2 0 15,-5-3-4-15,3 3 0 16,11-1-1-16,-3 1 0 0,-8-1-3 16,0 3 1-16,1-4 0 15,1 1 0-15,7 1-6 16,6 3 0-16,-2-4 3 15,-4 1 1-15,0-2-4 16,0-2 1-16,4-2-1 16,3-1 0-16,8-1-2 0,-3 3 0 15,-8 2 0 1,3-4 1-16,-5 0-1 16,5-3 1-16,8 5-2 0,4-3 0 15,-1 3-1-15,0-3 0 16,0-1 0-16,0 0 1 15,5 0 0-15,7 0 1 16,4-4 0-16,8 4 0 16,-1 4 0-16,0 2 1 15,5-1-2-15,2 4 1 16,2 1-2-16,-4 2 0 16,-2 0-1-16,0 0 0 15,-3 5-1-15,-4-1 0 16,4-4-1-16,2 0 1 15,-1 3-1-15,6-3 0 16,2 0 1-16,5 0 1 16,1-3-1-16,8-4 0 15,7 2-2-15,3 1 0 0,2 3 0 16,0 1 0-16,-1-4-2 16,-1-1 1-16,-3 2-1 15,-1-3 1-15,-4-1-2 16,-1 2 1-16,-3 7 1 15,-3 5 0-15,-6-5 1 16,-11 1 1-16,-11 2 1 16,-13 2 0-16,-16-7 4 15,-15 0 0-15,-11 0-1 16,-16 4 0-16,-15-1-1 16,-8-1 0-16,-13-6-1 0,-14-1 0 15,-17-2-3-15,-13-1 1 16,-10-5-8-16,-9-12 0 15,-11-20-2-15,-17-9 0 16,12 54-2237-16</inkml:trace>
  <inkml:trace contextRef="#ctx0" brushRef="#br0" timeOffset="7781.59">3902 9310 1153 0,'37'2'0'16,"62"5"27"-16,22-5 0 15,6-2 27-15,4 2 0 16,5 3-9-16,5-2 0 15,10-3-16-15,5 0 0 16,1-3-13-16,5-4 0 16,2 2-1-16,2 3 0 15,10 7 5-15,13 4 1 16,1 5 3-16,15 1 1 16,1-3-2-16,6 0 0 0,0 2-4 15,6 5 0-15,15-7-3 16,-2 0 0-16,-5-6-5 15,5-3 1-15,7-1-1 16,7 0 1-16,2 1 2 16,-1 2 0-16,1-5 7 15,7 2 1-15,-2 1 6 16,7 1 1-16,6 1-1 16,6 2 0-16,4-5-3 0,-5-1 0 15,-10-2 4 1,1-1 0-16,-4-1-2 15,1-3 1-15,-3 3-4 0,3-2 0 16,0 1 0-16,-1 1 0 16,-3 1-3-16,7 0 1 15,-3-1-5-15,3 1 0 16,2-3-1-16,-4 1 1 16,-3-6-3-16,-2 0 0 15,-2-6-3-15,0 2 0 16,0 0-1-16,-8 4 0 15,-3 1-1-15,-1 1 0 16,-2-3 3-16,-7-2 0 16,-1-3 1-16,-8 2 0 15,-5 4 1-15,-7 1 0 16,-9-3-1-16,-5-2 0 16,-13-5 0-16,-17 3 1 0,-16 6 0 15,-13 3 0-15,-15 2 3 16,-11 2 0-16,-12-1 0 15,-4 1 0-15,-5 1 6 16,-14 2 1-16,-16 3 0 16,-10-1 0-16,-17-5-2 15,-10 1 1-15,-5-3-3 16,-4 3 1-16,0 2-4 16,-4-2 0-16,3-5-1 15,-4 2 0-15,-1-2-2 16,-8 7 0-16,13-12-2 15,-3 5 1-15,-1 0 0 0,-4 0 0 16,2 2 0-16,1-4 1 16,-8 9-2-16,12-8 0 15,-3 1-1-15,-9 7 1 16,9-5-2-16,-9 5 1 16,0 0-4-16,7-5 0 15,-7 5-3-15,0 0 1 16,17-4-5-16,6 1 1 15,-23 3-2319-15</inkml:trace>
  <inkml:trace contextRef="#ctx0" brushRef="#br0" timeOffset="27285.87">3388 10769 1153 0,'0'0'0'15,"-19"0"27"-15,1 4 0 16,1 3 30-16,-6 3 1 16,-12 6-1-16,-6 6 1 15,-5 8-23-15,0 8 0 16,-3 8-18-16,5 18 0 16,3 14-2-16,4 7 1 15,5 8-1-15,2 6 0 16,6 8-2-16,-3 4 0 15,1-5-2-15,6 3 1 0,3 12-5 16,4 4 1 0,-1 3-2-16,0 7 0 0,5 0-2 15,6 5 1-15,6-2-1 16,3-1 0-16,2-11 0 16,5 2 0-16,-3 0 0 15,8-12 1-15,3-7 2 16,2-5 1-16,0 2 2 15,5-4 0-15,-1-10 2 16,5-1 0-16,8 1-1 0,6-4 1 16,7-8 0-16,5-2 1 15,-1 0-3-15,4-2 0 16,-1 0-2-16,11-9 0 16,3-4-1-16,11-6 1 15,-4-4-2-15,5 1 0 16,4-4-1-16,9 0 0 15,1 2 2-15,4-3 1 16,-5-8 3-16,5 1 0 16,4 1 3-16,-1 2 1 15,-6-2-1-15,3-1 0 16,9-6-1-16,0-1 0 16,-9 1-3-16,7-5 0 15,7 2-1-15,4-3 1 16,0-8-3-16,-4-5 0 15,14-3 0-15,2-3 0 16,2-4 0-16,-5 0 0 0,4 1 1 16,10-1 1-16,5 0 1 15,2 0 1-15,-8-2-1 16,6-3 0-16,7-4 1 16,11 2 1-16,8 4-3 15,-1-3 1-15,10-4-3 16,-3-1 1-16,-2 1-1 15,1-1 1-15,1 1-1 16,-4 0 0-16,4-1 0 0,3 1 0 16,4-1 2-16,10 2 0 15,-3 2 0-15,-2-1 0 16,3-6 0-16,1 2 0 16,1 1-2-16,4 1 1 15,-4-1-3-15,4-1 0 16,-7-4-1-16,10 1 0 15,3 3 1-15,2 3 0 16,10 4 1-16,-3-1 1 16,12-2 0-16,4-5 1 15,-3-1 0-15,8 1 0 16,9 0 0-16,1-2 0 16,3-8 0-16,0 2 0 15,2 6 0-15,2 1 0 16,-2 0 0-16,-2 0 0 15,1 0 0-15,2 3 0 16,5 4 0-16,8 2 0 16,2 2 0-16,3-1 0 0,-3 2 0 15,2 0 0-15,1-1 0 16,-1 3 0-16,-1-2 0 16,3 4 0-16,-3-1 0 15,6 6 0-15,2 4-2 16,5 1 1-16,2 0-1 15,-1 1 1-15,1 1 0 16,4 0 0-16,-3 0-2 16,4-1 1-16,4 5-1 0,-1-3 0 15,3-1 0-15,-1-2 0 16,5-3-1-16,5-4 1 16,6-4-1-16,4-3 1 15,5-5-1-15,1-1 0 16,6-6-1-16,1 0 1 15,0-2-1-15,-2-1 0 16,1-1-1-16,0 1 1 16,2-7 1-16,-4-1 0 15,-7-1 0-15,1-3 0 16,-5 5 1-16,-6-6 1 16,-4-3 0-16,-14-1 0 15,-3-3 0-15,-8-5 1 16,1-6 0-16,-15-4 0 15,-17-2-1-15,-16-1 0 0,-13-8-1 16,-19-4 0-16,-12-6 0 16,-22-7 1-1,-17-8-2-15,-17-4 1 0,-20-3-1 16,-16-7 0-16,-18-11-2 16,-16-3 1-16,-20-2-2 15,-15-4 1-15,-14-10-2 16,-17-5 0-16,-15 2 0 15,-16 0 0-15,-11-4-1 16,-19-1 1-16,-15-5-2 16,-22 1 1-16,-19 4-3 0,-16-4 1 15,-21-8-3-15,-17 8 1 16,-20 4-8-16,-14 5 0 16,-15 7-7-16,-10 5 1 15,-15 8-6-15,-15 1 1 16,-10 5-2-16,-13 10 1 15,-21 6-1-15,-7 1 1 16,-7 0 5-16,-12 7 0 16,3 4 3-16,-5 6 1 15,-6 8 0-15,-1-4 0 16,-2-7 2-16,-11 3 1 16,-1 4 1-16,-2 5 0 15,2 4 2-15,-15-2 1 16,-13 2 3-16,-13 4 0 15,-16 6 1-15,-7 4 1 16,-7 3 0-16,-12 1 1 16,-3 3 1-16,-21-3 0 0,-6 8 0 15,-7 3 0-15,-11 4 1 16,-1 1 0-16,-10 7 0 16,-19 2 1-16,-8-4-1 15,-6 1 1-15,-4-8 0 16,-3 4 0-16,-3 14 0 15,-22-9 0-15,-3-5 0 16,1-5 0-16,-3 3 0 16,-5 6 0-16,-9 2 0 15,-14 8 0-15,-18 10 0 0,-5 18 0 16,-14 15 0-16,-22 19 1 16,-20 14-1-16,-22 31 1 15,-35 37 0-15,-4 28 0 16,1 31-1-16,-2 37 1 15,737-235-1771-15</inkml:trace>
</inkml:ink>
</file>

<file path=ppt/ink/ink70.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7:11:31.346"/>
    </inkml:context>
    <inkml:brush xml:id="br0">
      <inkml:brushProperty name="width" value="0.05292" units="cm"/>
      <inkml:brushProperty name="height" value="0.05292" units="cm"/>
      <inkml:brushProperty name="color" value="#FF0000"/>
    </inkml:brush>
  </inkml:definitions>
  <inkml:trace contextRef="#ctx0" brushRef="#br0">26818 8258 1287 0,'0'0'0'15,"32"9"34"-15,5 0 0 16,11-4 36-16,6 2 0 16,10-2 11-16,3-7 0 15,7-8-21-15,11-2 0 0,13 1-27 16,13 3 1-1,8 4-16-15,9 6 0 0,10 8 6 16,12 4 1-16,17 9 0 16,12-1 1-16,11-1 2 15,6-4 1-15,-6-1-1 16,-3-1 0-16,-7 1-2 16,-5 1 1-16,-4-3-6 15,-10 5 0-15,-17 4 0 16,-19-1 0-16,-19-3-4 15,-23 0 1-15,-21 5-9 16,-23-1 1-16,-39-23-1723 16</inkml:trace>
  <inkml:trace contextRef="#ctx0" brushRef="#br0" timeOffset="2446.82">3306 9461 1075 0,'0'0'0'0,"31"-26"21"16,6 9 0-16,14-1 30 0,11 11 1 16,5 4-5-16,2 3 0 15,-2 3-19-15,-7-3 1 16,-5 2-5-16,3 3 1 16,9 2-12-16,5 4 0 15,4 1 8-15,2-2 0 16,-9-3 6-16,10-2 0 15,13 6-3-15,6-1 0 16,1-1-2-16,2-2 1 16,10 1-5-16,2 3 0 15,-9-3-1-15,-7 1 0 16,9 1-1-16,-2 1 1 16,-4-6-1-16,3 2 0 15,-8 2 4-15,0-1 0 16,9 1 4-16,-5 3 0 15,-4 0 1-15,6 2 0 16,12 1-3-16,-2 1 1 0,-11-2-3 16,3-2 1-16,9 4-4 15,1-4 0-15,-7-4-3 16,5-1 0-16,11 4-2 16,-9-3 1-16,-4-1-2 15,4-2 0-15,9 8-1 16,-7-3 0-16,-8-5-1 15,4 0 1-15,4 4 1 16,-2 0 0-16,-9-6 1 16,3 1 0-16,6 1 1 0,-3 2 0 15,-6-4-1-15,0 1 0 16,10 1-1-16,-2-5 1 16,-10 0-2-16,2-4 1 15,5 4 0-15,2 0 1 16,-1-3 0-16,-3-2 1 15,10-4-2-15,-4 0 1 16,-2-3 2-16,3 4 1 16,14 4 0-16,-7-8 0 15,-8-5 0-15,7 1 1 16,11 4-2-16,-3 3 0 16,-13-6-2-16,5-3 1 15,7 3-2-15,0-2 0 16,-11-2-3-16,6 0 1 15,5 3-1-15,-3 0 1 0,1-1-1 16,-4 0 0-16,-2-1 1 16,-3 5 1-16,2 2 6 15,-5 1 1-15,-4-2 0 16,3 1 0-16,-3-1 1 16,-1 4 0-16,-4 1-3 15,0 1 1-15,-4-2-1 16,3 4 1-16,2 1-1 15,-2-1 0-15,-13-4-2 16,1 3 1-16,8 5 0 16,0 0 0-16,-13-6-2 15,4 3 1-15,6 3-2 0,2 0 1 16,-4-2-3-16,1 0 0 16,-7-4 1-16,11 4 0 15,9 2-1-15,-1 0 1 16,-10-7-1-16,2 2 0 15,12 5 0-15,-5-4 0 16,-4-1-1-16,-1-2 1 16,10 11-1-16,-2-4 1 15,-5 0-2-15,4-6 0 16,5 6 0-16,-7 2 0 16,-2 2-1-16,2-4 0 15,1 3-1-15,3-3 0 16,-12 0-2-16,6-3 0 15,-3 6-1-15,3-3 1 16,4 2-2-16,-3-2 1 16,1 0-1-16,-2 2 0 0,0 3 0 15,2-4 0-15,-5-1 0 16,3 0 1-16,7 4-1 16,-3-1 0-16,-10-3 1 15,1 4 0-15,11 4 0 16,1-4 0-16,-5-4 0 15,3 2 1-15,6 5-1 16,3-6 0-16,0 1 0 16,4 0 0-16,3 5 0 0,-2-4 0 15,3-1-1-15,-3-2 1 16,6 0-1-16,1 3 0 16,6 3 0-16,0-3 0 15,-6 0 0-15,3-3 0 16,13 6 0-16,1-1 0 15,-3 0 0-15,-3 0 0 16,4-3 0-16,3 5 0 16,6-4 0-16,-1 3 0 15,6-1 0-15,-2-2 0 16,2 1-1-16,3 1 1 16,4 2-1-16,1-4 1 15,6 2 0-15,7-1 0 16,-2-4 0-16,4 0 1 15,1 0 0-15,1-4 1 16,-4 4 0-16,7-1 1 16,3-3 0-16,9 3 0 0,1 1 1 15,4 0 0-15,3 0-1 16,1-2 1-16,2-2 0 16,-2 3 0-16,11 1 0 15,1-2 0-15,1 0-1 16,1-1 1-16,-2 3-1 15,3 0 0-15,-1 0-1 16,0 0 1-16,6 0-1 16,1 0 0-16,4 0-1 15,-7 0 1-15,-6 0-1 16,-3 3 0-16,-7-3 0 0,-9 4 1 16,-11 1-1-16,-15-5 1 15,-14 0 0-15,-17 2 0 16,-13 3 1-16,-20 0 1 15,-23-5 0-15,-12 2 1 16,-16 1 0-16,-18 1 0 16,-21-1-4-16,-8-3 1 15,-13 0-3-15,-7 2 0 16,-29 5-1-16,-17-2 0 16,-12-2-10-16,-11-8 1 15,76 5-2438-15</inkml:trace>
  <inkml:trace contextRef="#ctx0" brushRef="#br0" timeOffset="4064.68">3939 10899 1052 0,'23'2'0'0,"40"5"25"16,15-6 0-16,10-2 20 16,7-4 0-16,13-1-3 15,-2-1 1-15,1-6-15 16,3-1 1-16,15 2-4 0,2-4 0 16,-5-1-3-16,5 1 0 15,15 6-4-15,8 1 0 16,4 6 1-16,-1-1 0 15,-5 1 11-15,2 1 0 16,16 4 1-16,2-1 1 16,-1 1 1-16,4-4 0 15,-8-1-6-15,1 0 1 16,-2-8 3-16,4 4 0 16,3 4-3-16,6-1 1 15,5 3 1-15,5-3 0 16,5-5-2-16,4-1 0 15,0-2-4-15,2 2 0 16,2-1-5-16,-4 1 0 16,9-4-1-16,0 2 0 15,1 1-2-15,4-1 1 16,-1-5 1-16,6 1 1 0,6 4-1 16,0 4 0-16,5-1-1 15,0 2 1-15,3 2 1 16,4-2 1-16,4 2-4 15,8 0 1-15,2-4-3 16,8-3 0-16,-1 1-2 16,5 6 1-16,12 2-4 15,6 1 1-15,-5-1 2 16,1-1 0-16,-1-1 1 16,2 3 0-16,-1 2-1 15,3-1 0-15,-3-6 1 0,-4 5 0 16,-10 2-1-16,-6 3 0 15,-10 3 6-15,-10-3 1 16,-5-1 4-16,-9-4 0 16,-16-1 4-16,-7-4 0 15,-5 1 0-15,-14 0 0 16,-8-3 4-16,-10 0 1 16,-12 1 2-16,-15 1 1 15,-17 5-4-15,-14-3 1 16,-4 1-8-16,-8 1 0 15,-11 3-3-15,-11 0 0 16,-18 2-5-16,-10-1 1 16,-14-1-5-16,-5 4 0 15,-4 3-3-15,-1 1 1 16,-10 3-6-16,-3 1 1 16,-3 0-5-16,-10-9 1 15,13-3-2307-15</inkml:trace>
</inkml:ink>
</file>

<file path=ppt/ink/ink7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7:12:03.378"/>
    </inkml:context>
    <inkml:brush xml:id="br0">
      <inkml:brushProperty name="width" value="0.05292" units="cm"/>
      <inkml:brushProperty name="height" value="0.05292" units="cm"/>
      <inkml:brushProperty name="color" value="#FF0000"/>
    </inkml:brush>
  </inkml:definitions>
  <inkml:trace contextRef="#ctx0" brushRef="#br0">2805 2895 492 0,'0'0'0'15,"60"-8"5"-15,3-1 1 16,22 4 34-16,10-4 1 16,9-3 25-16,18-7 1 15,17 5-14-15,15-5 1 0,10-2-9 16,12-5 1-16,13-7-1 16,14 4 1-16,10 13-4 15,16 1 1-15,11 1-8 16,16 2 0-16,10 3-7 15,11 1 1-15,7-5-8 16,11 1 1-16,10-7-3 16,25-1 0-16,17-1-2 15,17 0 1-15,10-5 7 16,14-3 1-16,9-2 2 16,10 5 1-16,18-2-6 15,4 11 0-15,5 1 5 0,7 7 1 16,5 1 0-16,14-1 1 15,8 6 3-15,-1 3 1 16,2 0-4-16,-3 0 1 16,-6 0 0-16,-6-6 0 15,-5-2 3-15,-6 1 0 16,-7 2-1-16,-15-2 1 16,-18-2-6-16,-17 4 0 15,-16-2-2-15,-33 3 0 16,-26 8-4-16,-26 3 1 15,-20-5-1-15,-20 4 1 16,-28 3-5-16,-11 3 1 16,-19 0-12-16,-28 9 0 15,-159-21-1641-15</inkml:trace>
  <inkml:trace contextRef="#ctx0" brushRef="#br0" timeOffset="4264.2">3704 7149 907 0,'23'-9'0'0,"39"-20"22"0,26-4 1 16,20 2 19-16,10 5 1 16,-2 5-9-16,9 0 0 15,11 2-16-15,9 2 1 16,5 3-6-16,-2 4 1 15,-12 1 2-15,8 4 1 16,13 5-1-16,15 3 1 16,0 3 2-16,14-3 0 15,4 1-3-15,-1 1 1 16,0 3-1-16,1-2 1 16,8 0-3-16,-3 0 0 15,3-5 0-15,1-1 0 16,6-1 2-16,1-1 1 15,6 2 6-15,0 0 1 16,6 0 3-16,6 2 0 16,2-1-1-16,5 5 1 0,-1-5-1 15,1 1 1-15,-6-2-4 16,10-2 0-16,5-3-3 16,12 0 1-16,6-4-4 15,1 6 0-15,9-4-3 16,7-2 0-16,6 1 0 15,-1-6 0-15,-3 2-2 16,11 1 1-16,4 1-3 16,21-1 0-16,4 1-4 0,4 0 1 15,-5 1-1 1,14 0 0-16,15 1 0 0,3 4 0 16,5-4 1-16,8 1 1 15,18 2 0-15,11-4 0 16,12 2 0-16,17-2 0 15,13-5 3-15,9 2 1 16,3 2 1-16,22 0 0 16,5-1 1-16,5 3 0 15,4-3-1-15,0 4 0 16,5 0 2-16,0 7 1 16,2 7 3-16,-4-3 1 15,-14-1 1-15,-10 6 1 16,-13 3-4-16,-17 5 1 15,-20 4-1-15,-25 0 0 16,-27 6-1-16,-29 5 0 16,-28-1-1-16,-32-2 1 15,-37 1-6-15,-28-6 0 0,-29 0-7 16,-29-3 1-16,-145-21-1751 16</inkml:trace>
  <inkml:trace contextRef="#ctx0" brushRef="#br0" timeOffset="5433.03">4083 7521 1007 0,'23'-5'0'15,"27"-7"0"-15,13 0 1 16,13 3 0-16,16 5 1 0,15 8 3 16,10 1 0-16,6 7 2 15,11 0 1-15,11-3 6 16,5 1 1-16,30 9 4 15,14 2 1-15,18-2 2 16,13-5 1-16,6-4-2 16,13 1 0-16,6-1-4 15,20 2 0-15,9-3-1 16,21-6 1-16,10-1-3 0,15-4 0 16,-8-1-2-16,13-4 1 15,30 5 2-15,1-8 0 16,-4-4 4-16,8-5 1 15,16 2 1-15,16-1 1 16,8-2 0-16,17-1 1 16,10 0 5-16,6 2 1 15,10 2 1-15,17 0 0 16,8 4-4-16,2 1 0 16,3 4-3-16,14 1 0 15,14 7-3-15,18 8 0 16,14 6-2-16,2 7 1 15,3 5-1-15,9-2 0 16,25-7-3-16,-1-1 0 16,-6-6 0-16,-4 1 0 15,4-1-4-15,-12 2 1 16,-17-1 1-16,-19-3 1 16,-30 6 0-16,-28 2 1 0,-32 1-2 15,-35 2 0-15,-32-2-3 16,-54-17 1-16,-311 0-1498 15</inkml:trace>
  <inkml:trace contextRef="#ctx0" brushRef="#br0" timeOffset="6282.2">3620 8490 1231 0,'21'5'0'15,"33"9"28"-15,27 9 1 16,20 4 32-16,12-1 1 16,16 4-16-16,17-3 0 15,29-2-22-15,21-3 0 16,24-3-9-16,23 2 0 16,27-4-5-16,28 2 1 15,29-5-4-15,11 2 1 16,6-1-1-16,25-1 0 15,12-2 0-15,28-3 0 16,20-6-1-16,28-3 0 16,12-3 3-16,23-9 0 15,11-11 3-15,12-3 1 16,25 0-4-16,-8-1 0 0,-8-1 2 16,-5 2 1-16,1 5 11 15,-8 7 0-15,-3 6 19 16,-25 1 0-16,-29-2 9 15,-41 1 0-15,-29-1-3 16,-41 5 0-16,-27 4-6 16,-42 7 0-16,-47 4-8 15,-36 4 1-15,-37 3-13 16,-28 2 1-16,-17 5-11 16,-20-15 0-16,-90-10-1731 15</inkml:trace>
  <inkml:trace contextRef="#ctx0" brushRef="#br0" timeOffset="39148.48">18380 8649 907 0,'24'-1'0'0,"47"-5"18"16,19 3 1-16,9 1 18 15,8 0 0-15,10 2 13 16,6 0 0-16,8 0 7 15,6 0 0-15,10-1-25 16,17 1 1-16,19 0-1 16,8 0 1-16,13 1 8 15,13 3 0-15,13 3-4 16,15 2 0-16,5-6-4 0,13 6 0 16,10-1-6-16,17 4 0 15,8-3 1-15,5-4 0 16,15 2 6-16,8-3 0 15,18 1 0-15,11 0 0 16,1-3 0-16,11-4 0 16,15-3-4-16,7-2 1 15,4 0-3-15,4 0 0 16,1-5-2-16,-2-2 0 16,-5 4-1-16,-1-2 1 15,-6-2-4-15,-13 2 1 16,-18 3-3-16,-20 0 0 15,-24 8-2-15,-32-1 1 16,-32 2-1-16,-30 2 0 16,-26 5-3-16,-31-2 0 0,-25 3-5 15,-24 3 0 1,-19-1-9-16,-28 1 1 0,-62-11-1749 16</inkml:trace>
  <inkml:trace contextRef="#ctx0" brushRef="#br0" timeOffset="40665.51">2986 9819 1007 0,'0'0'0'15,"50"-21"28"-15,-1 6 0 16,20 1 25-16,7 2 1 0,1 3-14 16,13 1 1-16,20 1-23 15,6 1 1 1,0 6-6-16,6-3 1 0,14 1-5 15,9-1 1-15,13-4-4 16,17 2 0-16,7-2-2 16,17 3 1-16,-1 3 4 15,15-5 1-15,7 3 3 16,1-1 1-16,10-4 7 16,-2 4 1-16,4 1 4 15,5-1 1-15,9 3-1 16,7-6 1-16,0 2 2 0,4-2 0 15,-6 5 1-15,4 2 0 16,3 0-2-16,2 0 0 16,5 0-1-16,10 0 0 15,-1 0-2-15,5 0 1 16,-3 0-4-16,2 0 1 16,0 0-3-16,-4 0 1 15,5 0-5-15,4 0 1 16,5 0-3-16,10 0 0 15,-1-5 2-15,-7 0 0 16,-4-1-4-16,-3 1 1 16,5 0 1-16,1 0 1 15,3 3-2-15,1 2 1 16,1 2 1-16,-6 1 1 16,-7 1 0-16,0 3 0 0,2 3-2 15,0 2 0-15,-3-1-1 16,-1 1 0-16,-10 1-2 15,2 1 1-15,-2 2 0 16,1-4 0-16,8-5-1 16,-2 0 0-16,5-2-1 15,-1 0 1-15,-1-3-1 16,-3 1 0-16,-2 1-1 16,-5-4 1-16,-2 0-3 0,0 0 1 15,9 0-1-15,0 0 1 16,2 3-1-16,-6 1 1 15,1 1 2-15,-8-3 1 16,-1 1 1-16,-8 1 0 16,-6-1-1-16,-8 2 1 15,-10 2 1-15,-7-2 0 16,-4-5-2-16,-5-1 1 16,-11-3-1-16,-5 3 0 15,-8 2-1-15,-17-2 0 16,-9-6-1-16,-18-2 1 15,-12 2-1-15,-15-2 0 16,-14 9 0-16,-17-3 0 16,-11 3-2-16,-12 3 0 15,-18 1-1-15,-11 1 0 16,-15-2 0-16,-8 1 0 16,-7 1-6-16,-4 12 1 15,-5-17-1976-15</inkml:trace>
  <inkml:trace contextRef="#ctx0" brushRef="#br0" timeOffset="60914.49">4480 6682 1287 0,'-17'-12'0'16,"-36"-28"26"-16,-7 2 0 16,-7 1 35-16,-11 11 0 15,-12 11-5-15,-10 6 1 16,-3 9-29-16,-11 4 0 16,-17 9-9-16,6 10 1 15,8 6-3-15,-1 13 1 16,-9 8-4-16,0 9 1 15,11 15-2-15,-2 15 0 16,-9 14-5-16,5 13 0 0,14 16-1 16,-4 17 1-16,-10 20-8 15,9 10 0-15,26 1-4 16,6 1 0-16,-5-2-12 16,14-10 1-16,10-8-10 15,12-9 1-15,10-8 4 16,8-4 1-16,4-19 4 15,10-10 1-15,4-9 6 16,11-5 1-16,6-3 3 16,8-8 0-16,10-1 2 15,16-4 0-15,16-3 1 0,16-9 1 16,12-6 0-16,14-13 0 16,13-9 2-16,19-11 0 15,17-11 4-15,33-5 0 16,29-4 2-16,22 2 1 15,19 4 2-15,15 10 0 16,14 7 0-16,-1 10 0 16,-4 9-1-16,3 1 1 15,-3 6-4-15,-10-5 0 16,-7-1-2-16,7-18 1 16,2-16-4-16,16-28 0 15,-279 9-1302-15</inkml:trace>
  <inkml:trace contextRef="#ctx0" brushRef="#br0" timeOffset="79230.59">3798 12505 1534 0,'-18'-5'0'16,"-30"-4"52"-16,-17 2 1 15,-20-1 38-15,-1 6 0 16,5 7-29-16,-9 2 0 15,-19 2-34-15,-3 4 1 16,3 7-12-16,-4 4 0 16,-9 7-7-16,4 10 0 0,11 8-4 15,3 15 0-15,-4 14-3 16,4 10 1-16,12 9-2 16,4 14 0-16,5 15-1 15,-2 12 1-15,3 11-2 16,2 2 1-16,17 1-1 15,12-1 0-15,10 1 0 16,15-5 0-16,8-5 0 16,13-7 0-16,10-9 0 15,7 1 0-15,11 2 0 0,14-4 0 16,21-6 0-16,15-1 0 16,17-4-1-16,1-8 1 15,6-11-1-15,9-8 0 16,19-3 0-16,8-4 0 15,6-9 0-15,6-4 0 16,3-4-1-16,5-10 1 16,11-11-1-16,13-2 0 15,6-6-1-15,4 1 0 16,11 1-2-16,5 4 0 16,5 2 2-16,18-1 1 15,5-6 0-15,10-4 0 16,13-3 0-16,4 1 0 15,-1-3 1-15,13-2 0 16,11-5 0-16,4-3 1 16,12-6 0-16,-3-1 0 15,10-2 0-15,-6-2 0 0,-2-5 2 16,2 0 0-16,18 0 1 16,0-2 1-16,5-1 2 15,3-2 0-15,11-4 2 16,4-1 1-16,3-1 1 15,11 3 1-15,9-3 1 16,-6-1 0-16,-3-4 3 16,15-3 1-16,12 0-2 15,-1-1 0-15,2-3-2 16,-7-3 1-16,-11-3-2 0,6 1 1 16,10 6-2-16,0-1 1 15,-3 2 0-15,2 1 1 16,-3-3 0-16,4-1 1 15,11 1 2-15,2 4 1 16,-4 2-2-16,-9 1 0 16,-3-1 0-16,1-4 1 15,1-1-1-15,-1 1 1 16,3 6-2-16,-14 1 1 16,-11 0-2-16,-6 9 0 15,2 8-1-15,-7 6 0 16,-5-1-3-16,-9 3 1 15,1 1 0-15,6-2 1 16,-3-3-2-16,-5 0 0 16,-2 0 1-16,-6-3 0 15,-4-4-2-15,1 0 1 16,-3 1-1-16,1-2 1 0,-11-6-1 16,-12 0 1-16,-7-2-1 15,1-3 1-15,-1 0-1 16,0-7 1-16,-2-11-1 15,-4-4 1-15,1-4 0 16,-11-7 0-16,-15-4 0 16,-6-4 0-16,-5-5-2 0,-10-4 1 15,-3-9-1 1,-17-2 1-16,-17-6 0 0,-17-2 0 16,-12-3-2-16,-20 0 1 15,-10-13 0-15,-19-2 0 16,-14 0 0-16,-21-1 0 15,-10-5-1-15,-16-1 1 16,-13-5-2-16,-15 6 1 16,-15 1-2-16,-15 2 0 15,-15-2-2-15,-19 5 1 16,-17 1-1-16,-18 6 0 16,-19 2-1-16,-20 2 0 15,-17 8 0-15,-21 9 0 16,-22 4 0-16,-24 3 0 15,-16 1-1-15,-18 6 1 16,-21 10-2-16,-14 2 0 16,-11 7-2-16,-12 5 1 15,-9 6-2-15,-6 3 1 0,-17 3-4 16,-3 2 1-16,1-2-3 16,-1 4 1-16,-2 6-1 15,-18-1 0-15,-14-3 3 16,-3 3 0-16,-6 3 0 15,1-2 0-15,1-2 1 16,-3-1 1-16,-8 2 1 16,-3 0 1-16,0-1 0 15,-5 3 0-15,-2 0 1 16,-3 1 0-16,-1 0 0 16,1 4 0-16,4 2 0 15,-1-1 1-15,-1 4 0 0,-6-5 0 16,-4-4 0-16,7-1 0 15,8 0 0-15,1 3 1 16,1 3 0-16,-3 1 0 16,-3-1 0-16,7-1 0 15,7-2 0-15,-3 0 0 16,1 0 0-16,-1 4 0 16,-6 1 0-16,7 0 1 15,10-1-1-15,-1-2 1 16,-5 3-1-16,7-5 1 15,1-1 0-15,10-3 0 16,10 4 0-16,2-3 0 16,5-1 0-16,4 1 0 15,1 0 1-15,9-1 0 16,9 1 2-16,0-2 1 16,4-9 1-16,14 2 1 0,14-4 0 15,1-1 1-15,15-7 3 16,7 0 0-16,8-2 3 15,8 0 1-15,1 4 1 16,9 5 0-16,-3 8 2 16,3 11 1-16,4 10-3 15,-2 12 0-15,-2 13 0 16,-1 13 0-16,-3 16-4 16,-1 7 0-16,2 3-7 15,-2-2 0-15,-4 6-3 0,-4 12 0 16,-10 15-2-16,-16 7 0 15,-6 8-4-15,-5-3 0 16,5-10-49-16,10-3 1 16,261-99-2050-16</inkml:trace>
</inkml:ink>
</file>

<file path=ppt/ink/ink7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7:14:44.861"/>
    </inkml:context>
    <inkml:brush xml:id="br0">
      <inkml:brushProperty name="width" value="0.05292" units="cm"/>
      <inkml:brushProperty name="height" value="0.05292" units="cm"/>
      <inkml:brushProperty name="color" value="#FF0000"/>
    </inkml:brush>
  </inkml:definitions>
  <inkml:trace contextRef="#ctx0" brushRef="#br0">23915 5910 1187 0,'0'0'0'0,"0"0"26"16,0 0 0-16,2-21 24 0,-2 21 1 15,12-12-14-15,-1 0 0 16,6-9-15-16,6-7 1 16,4 4-11-16,6 2 0 15,8 6 0-15,13 4 0 16,20 10-2-16,16 11 1 15,16 3-3-15,18 5 1 16,11-5 2-16,17 1 0 16,14 0 1-16,21 0 1 15,23-8-2-15,16-2 1 16,17 1-1-16,15-4 0 16,11-9-1-16,1 0 1 15,-3 2 8-15,-6 7 0 16,-9 7 9-16,-7 7 1 15,-16 5 3-15,-12 4 0 16,-19 4-5-16,-22 8 1 16,-26 5-4-16,-24-7 0 0,-126-33-1464 15</inkml:trace>
  <inkml:trace contextRef="#ctx0" brushRef="#br0" timeOffset="1431.17">3514 7128 795 0,'19'-3'0'16,"25"-8"14"-16,14 4 0 0,11-1 18 16,7 4 0-16,10 1-2 15,13 1 0-15,5-5-9 16,9-1 1-16,0-5-8 16,5 1 1-16,0 4 17 15,11 2 1-15,9 3 1 16,1 0 0-16,-5 3 10 15,13 6 0-15,13 3-4 16,13 0 1-16,3 3-7 16,13-7 0-16,2-1-7 0,6-1 1 15,11-1-3-15,4 1 1 16,7 1-4-16,5-4 1 16,3 0 1-16,6-4 1 15,3-4-3-15,4 2 1 16,2 6-1-16,3-3 1 15,2-9-3-15,11 0 1 16,4-4-2-16,14 2 1 16,8-1 0-16,14-3 0 15,17 1-1-15,1 1 0 16,-4-4-1-16,9-1 1 16,23 5-4-16,-1 3 1 15,-12-3-3-15,17-1 1 16,15 5-3-16,-1 3 1 15,-10-3-2-15,5 3 1 16,4 6-3-16,1-3 1 16,-1 3-1-16,5 0 0 0,-1-6 0 15,7 5 0-15,9 4 1 16,5 4 1-16,6-1 0 16,1-1 1-16,4-2-1 15,10 0 1-15,8 4 1 16,-2-4 0-16,3 3 1 15,2 0 0-15,5 6-1 16,-3 0 0-16,0-1-1 16,-2 1 0-16,7 3 1 15,-2 0 0-15,-4 0-1 16,-12-3 0-16,-8 3-1 0,-10 0 1 16,-1 0 0-16,-8 6 1 15,-5-4-1-15,-18 1 0 16,-22 2-3-16,-18 2 1 15,-20-5 1-15,-22 2 0 16,-21-4-1-16,-27 0 1 16,-15 0-5-16,-23-3 0 15,-23-4-2-15,-24-1 0 16,-22-1-2-16,-23-6 0 16,-19-11-2-16,-20-5 0 15,-58 19-1774-15</inkml:trace>
  <inkml:trace contextRef="#ctx0" brushRef="#br0" timeOffset="2231.44">3410 7969 795 0,'24'2'0'0,"43"5"9"0,23 2 0 15,18-3 15-15,14 0 1 16,22-1 39-1,20-7 0-15,21-10 12 0,18-7 0 16,18 2-6-16,19-9 1 16,12-2-10-16,16 2 1 15,5 5 0-15,-4 6 1 16,-5-4 3-16,-6 5 1 16,-15 5-6-16,-10-3 0 15,-14 3-13-15,-15-1 0 16,-15 5-10-16,-9 8 0 15,-7 6-12-15,-23-4 1 16,-150-5-1536-16</inkml:trace>
  <inkml:trace contextRef="#ctx0" brushRef="#br0" timeOffset="32481.02">21980 9303 1041 0,'0'0'0'15,"0"0"24"-15,33 4 0 16,24 3 38-16,6 0 1 16,-5 0 0-16,2-7 0 15,9 0-4-15,9-7 0 16,12-2-34-16,7 0 0 15,10-1-10-15,13-2 0 16,18-2 23-16,14 4 1 16,19-1 7-16,16 3 0 15,10-1-1-15,13 4 1 16,18 5 2-16,5-4 1 16,5 4-5-16,0 4 1 15,3-1-9-15,6 3 0 0,2-6 4 16,-2-4 0-16,4-1 0 15,-1-6 0-15,4 1-3 16,-4 0 0-16,1-1-2 16,-8 1 0-16,-5 0-7 15,-8-1 1-15,-13-1-8 16,-13 2 1-16,-10 1-5 16,-7 6 0-16,-10 3-3 15,-17 5 0-15,-13 0 0 16,-20 2 0-16,-20 0 0 0,-19 1 0 15,-13 1-3-15,-14 0 0 16,-18-6-3-16,-17 2 1 16,-10 1-2-16,-7-3 0 15,-9-3-2-15,-7 2 1 16,-20 0-1-16,-12-2 1 16,-12-2-2-16,-12-2 1 15,-13 1-1-15,-10 3 0 16,-11-4-2-16,-11 1 1 15,-10 1-1-15,-9-1 0 16,-13-4-1-16,-8 0 0 16,-16 0 0-16,-14 2 0 15,-18 3-1-15,-10 0 1 16,-11-1-1-16,-9 1 0 16,0 4 0-16,-12 1 0 15,0 1 0-15,-2 1 0 0,-1 2 0 16,6 3 0-16,13 2-1 15,15 1 1-15,3 2-1 16,13 2 1-16,22-1-1 16,12 1 1-16,19-1-2 15,15-4 1-15,8-2-4 16,16 1 1-16,24-3-5 16,20-2 1-16,27-3-5 15,14-1 0-15,14-2-11 16,35 7 1-16,41-7-5 0,31 0 0 15,29-9-3 1,25 0 1-16,52-3-5 0,55 0 1 16,41 0 0-16,24-4 1 15,25 3 10-15,16 2 0 16,16 4 12-16,2 4 1 16,12 3 5-16,-8 3 0 15,-6 9 3-15,-11 11 1 16,-17 10 0-16,-18 8 0 15,-18 10-5-15,-36-24 1 16,-290-27-1670-16</inkml:trace>
  <inkml:trace contextRef="#ctx0" brushRef="#br0" timeOffset="42131.43">7925 10522 1422 0,'37'2'0'15,"64"-1"45"-15,28 1 1 16,15-4 48-16,6-3 0 16,4 2-16-16,3-1 1 15,5 2-31-15,5-3 0 0,3 0-12 16,4-2 0-16,6 0-8 16,2 4 1-16,12 1-1 15,12 4 1-15,11 5-3 16,6 1 1-16,11-4-2 15,4-3 1-15,4-1-6 16,8-1 1-16,-1-3-5 16,0-4 1-16,8-1 1 15,-3 0 0-15,4-1-1 16,3 1 0-16,9 2-2 0,3 0 0 16,2 1 0-16,4 0 0 15,5 5-2-15,-4-1 1 16,-4 2-1-16,-5 0 1 15,1 0 0-15,1 2 0 16,-1 5-1-16,3-4 0 16,-5 6-2-16,3-1 1 15,-1-1-3-15,3 2 0 16,-1 0 1-16,1-1 0 16,-2-3 1-16,4 2 0 15,5-7-2-15,6 0 1 16,3 7 0-16,7 0 1 15,-7-3-3-15,-2 1 1 16,6 5-1-16,1 1 0 16,9 1 0-16,-3-2 0 15,0-6-3-15,-4 2 1 16,2 7-2-16,10-1 1 0,8-2 0 16,1 2 1-16,-9 0 0 15,4 2 0-15,9 0 0 16,-2 0 1-16,-2-4-2 15,-3 1 1-15,-4-3 0 16,0 4 0-16,-5 7 3 16,-10 0 0-16,-10-3 3 15,-6 1 1-15,-10 4 1 16,-6-4 0-16,-18 1 10 0,-9 1 0 16,-14-5 3-16,-14 5 1 15,-9-6-3-15,-18-2 0 16,-13-3-3-16,-13-1 1 15,-18 0-5-15,-12 0 0 16,-11-2-3-16,-13-3 0 16,-13-4-3-16,-14 1 1 15,-11-3-2-15,-12-1 0 16,-14-2-1-16,-13 2 1 16,-10 1-2-16,-4 1 1 15,1-2-2-15,-5-4 0 16,-4-3-2-16,-9-7 1 15,-9-5-5-15,-6-2 0 16,-3 5-2-16,-5 6 0 16,-7 4-7-16,5-4 1 15,30 15-2431-15</inkml:trace>
  <inkml:trace contextRef="#ctx0" brushRef="#br0" timeOffset="45566.57">27023 10728 1131 0,'0'0'0'0,"-27"-21"26"16,-1 4 0-16,-11-1 29 16,-7-2 1-16,-6 2-11 15,-8-1 1-15,-7-5-16 16,-11-2 0-16,-5-3-5 15,-5 1 1-15,-4 7-9 16,-8-3 1-16,-13 3-7 0,-13 4 0 16,-2 5-2-16,-8 0 1 15,-12 3 0-15,-16-1 0 16,-16 3-2-16,-4 3 0 16,-10 1 1-16,-5 1 1 15,-11 2 4-15,-3 2 1 16,-1-4 4-16,-5 2 1 15,-10 5 2-15,-2 0 0 16,-7 8-1-16,3 2 0 16,-3 8-1-16,2 8 0 15,-2 7-2-15,7 10 1 16,5 9-4-16,11 6 1 16,15-1-5-16,17 2 1 15,21 9-2-15,19-1 1 16,9 11-3-16,23 1 0 15,28-5-2-15,23-3 1 16,19-1-2-16,18 4 0 16,20 1-1-16,17 1 0 0,25-6-1 15,29-4 1-15,33 1-1 16,26 3 0-16,28 1 0 16,32-3 1-16,34-15-1 15,26-1 0-15,29-3 0 16,17-5 1-16,20-4 3 15,20-9 1-15,20-8-1 16,6-11 0-16,0-8 3 16,-8-16 1-16,7-18-1 15,-7-7 1-15,8-13 2 0,-11-9 1 16,-20-12 9-16,-25-3 1 16,-15-7 12-16,-34-14 0 15,-30-14 6-15,-37 0 1 16,-39-3-7-16,-35 0 1 15,-39 1-2-15,-35 2 0 16,-36 4-7-16,-38 1 0 16,-44-6-13-16,-46-3 0 15,-47-1-8-15,-48 4 1 16,-46 4-7-16,-47 11 1 16,-36 12-2-16,-44 21 0 15,-29 23-16-15,-42 30 1 16,464 4-1884-16</inkml:trace>
  <inkml:trace contextRef="#ctx0" brushRef="#br0" timeOffset="87152.52">14153 12827 1164 0,'0'0'0'0,"41"-7"22"16,5 0 1-1,10 0 30-15,8 0 0 0,3 0 2 16,2 2 1-16,-11 0-16 16,5 0 0-16,1-2-18 15,8-4 0 1,9-1-3-16,0 2 0 0,-3 5 0 15,3-2 1-15,9 3 10 16,2 3 1-16,1-5 1 16,-3 5 0-16,-3 1-2 15,4 1 1-15,10-2 6 16,1-1 0-16,1 4-2 0,-1 1 0 16,7 2-7-16,-5 1 1 15,0 0-2-15,2 1 0 16,14-1-7-16,-3-3 1 15,-6 4-3-15,2 3 1 16,10 2-4-16,-1 1 1 16,-4-3-1-16,0 0 1 15,6 1-3-15,1 3 1 16,-3 3 1-16,-1 0 1 16,1-3 0-16,0-2 0 15,-1 2 0-15,1 2 0 16,5-3 2-16,4-4 0 15,8 1 2-15,-1 1 0 16,-4-3-1-16,7-1 0 16,7-1-3-16,5-3 1 15,4 1-3-15,-3-1 0 0,-10-1-2 16,1-1 0-16,2 3-1 16,6-1 0-16,7-1-1 15,-1-2 0-15,-2 0-1 16,0-2 1-16,7-1 1 15,6 1 0-15,1 2-3 16,10-2 1-16,-1-4-1 16,0-1 1-16,5 0 0 15,4-2 1-15,0-1-1 16,10-1 1-16,1 4-1 0,6-3 1 16,7-6-1-16,-5 3 0 15,2 2-2-15,6 1 1 16,1-1-2-16,-1-1 0 15,0-2 0-15,1 1 0 16,3 0-1-16,8 1 0 16,4 4 0-16,5-1 1 15,13 2-1-15,1 2 1 16,1 0-1-16,-7 3 0 16,-3 2 0-16,-4 3 1 15,-3 1 1-15,-4-1 0 16,0 1-1-16,-4-1 0 15,-6 2 3-15,-10-1 0 16,-6-2 3-16,-6-2 1 16,-12 0 1-16,-10 3 0 15,-3-3 3-15,-10 0 0 16,-8-5 0-16,-10 0 1 0,-12 0-1 16,-10-1 0-16,-10 1 0 15,-8 0 0-15,-11 3-4 16,-7-3 0-16,-12 3-2 15,-12-1 0-15,-13-4-3 16,-14 3 1-16,-14 1-6 16,-9 3 1-16,-5 3-4 15,-9-3 0-15,-27-20-6 16,1-11 0-16,26 31-2325 0</inkml:trace>
  <inkml:trace contextRef="#ctx0" brushRef="#br0" timeOffset="90340.1">3353 13652 1164 0,'0'0'0'16,"0"0"33"-16,13 21 0 16,-8-16 48-16,12-1 1 15,10-1-6-15,10-1 1 16,12-4-25-16,6 2 1 16,12 0-31-16,2 2 1 15,7-2 15-15,8-2 0 16,20-6-3-16,9-5 0 15,2-2-4-15,14-2 1 0,15-4-3 16,15-3 1 0,26-1 2-16,15 1 1 0,15 0-4 15,11 0 1-15,5-1 3 16,9 1 0-16,3 2 3 16,-5 1 0-16,-2 5 4 15,-1-1 1-15,0-5 0 16,-10 1 0-16,1 5-7 15,-18 1 1-15,-10 1 1 0,-25 7 1 16,-22 7 0-16,-15 5 1 16,-14 2-8-16,-25 2 0 15,-18-2 0-15,-15 5 0 16,-6 3-5-16,-16 8 1 16,-12 1-4-16,-15 4 0 15,-10 5-10-15,-5 5 0 16,-4 8-8-16,3-11 0 15,1-35-2144-15</inkml:trace>
  <inkml:trace contextRef="#ctx0" brushRef="#br0" timeOffset="101632.25">21223 15229 839 0,'0'0'0'15,"-9"-26"32"-15,0 3 1 16,-1 3 35-16,-2-3 1 16,-6-8-1-16,-3-2 1 15,0 0-13-15,-1 4 1 0,1-1-23 16,-2 3 1-16,0 3-2 15,-3 3 0-15,-8 5-4 16,-4 6 0-16,-3 3-5 16,-7 3 0-16,-5 3 13 15,-10 1 1-15,-13 3 7 16,-1 2 1-16,-5 2-8 16,-9 0 0-16,-12-2-2 15,-8-1 1-15,-3 1-3 0,-8 0 0 16,-10-1-1-1,-8-1 0-15,-6 2-4 0,-13 2 1 16,-3 4-5-16,-11 1 0 16,-3-2-3-16,-10-1 0 15,-4-4-5-15,-4 0 1 16,-2 4-4-16,-9 5 1 16,-1-6-3-16,-4 1 1 15,-7-2-2-15,-5 0 0 16,1-2-1-16,-3-2 1 15,-3 4-2-15,-4 0 1 16,2-7-2-16,-6 2 0 16,-7 2-1-16,1-3 1 15,6-6-1-15,-3-2 1 16,7 0-1-16,0 2 1 16,-4-4-1-16,2-1 1 15,0-4-1-15,4 0 1 0,3-1 0 16,1-4 0-1,-6 0-2-15,5 0 1 0,0-4 1 16,0 1 0-16,6-1 1 16,-6 2 1-16,4 1-1 15,-4 1 1-15,-2 0-1 16,1 3 1-16,1 2 2 16,2 5 1-16,2-1 0 15,0 1 1-15,-4 1-2 16,0-1 1-16,0 2-1 0,-3 2 0 15,3 0-2-15,0 1 1 16,4 1-1-16,2-1 0 16,-3 3-2-16,-1 1 0 15,-1 0-2-15,2 0 1 16,1 0-1-16,3 1 1 16,1 1-2-16,-3 3 0 15,4 2 0-15,4 2 1 16,1-2 0-16,4 3 0 15,5 8-1-15,6 1 0 16,3 7 0-16,7 3 1 16,3 4-2-16,2 5 1 15,6 5-1-15,1 4 0 16,-1 3-1-16,8 2 1 16,11 2-2-16,13 3 0 15,8 5-1-15,9 4 1 16,2 0-1-16,12 5 0 0,16-1 0 15,7 3 0-15,9-4-1 16,8 2 1-16,1 2-1 16,14 0 0-16,12-2 0 15,11-2 0-15,17-7 0 16,13-3 0-16,15-4-1 16,17-3 1-16,19 0-2 15,15-5 0-15,12-6-3 16,4-6 0-16,8-5-3 15,10-6 0-15,18-2-2 0,9-3 0 16,5-3-4-16,12-1 0 16,11 3-3-16,16 1 0 15,12 0 1-15,14-2 1 16,11-1-1-16,11-4 1 16,12-5 1-16,8-2 1 15,10-2 2-15,1-1 1 16,16-2 0-16,5-2 1 15,18-1 1-15,9-1 1 16,10 1 1-16,-5 0 0 16,0-1 1-16,9 4 0 15,6 2 0-15,6 3 0 16,-5 0 1-16,10 0 0 16,19 2 0-16,1 0 1 15,8 0 1-15,8-2 1 16,21-5 0-16,-2 4 1 15,-8-1 0-15,3 2 0 0,12 4 0 16,13-2 0-16,6-5 0 16,10-2 0-16,3-4 0 15,-7 6 0-15,-2 7 0 16,-7 1 0-16,-10 2 0 16,-1 2 0-16,5 0 1 15,-3-2 1-15,-3-5 1 16,-7-2 0-16,-18-5 1 15,-7-2 1-15,-7-3 1 0,-14-5 1 16,-11-8 1 0,-23-2 1-16,-10-5 5 0,-25-2 0 15,-17-3 5-15,-27-3 1 16,-23-5 0-16,-30-1 0 16,-23-1 9-16,-23 0 0 15,-21 2 1-15,-22-2 1 16,-22-7 1-16,-18-1 0 15,-19-2-5-15,-23-4 0 16,-25-8-4-16,-24-6 0 16,-24-6 0-16,-17-2 0 15,-17-11-5-15,-29-3 1 16,-32-7-2-16,-20-3 0 16,-20-7-4-16,-32-2 0 15,-20 0 0-15,-20 7 0 16,-27 1-2-16,-28 13 1 15,-27 17-5-15,-13 21 1 0,-26 19-7 16,-15 27 1-16,-25 34-2 16,2-3 0-16,439-27-2319 15</inkml:trace>
</inkml:ink>
</file>

<file path=ppt/ink/ink7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7:17:20.931"/>
    </inkml:context>
    <inkml:brush xml:id="br0">
      <inkml:brushProperty name="width" value="0.05292" units="cm"/>
      <inkml:brushProperty name="height" value="0.05292" units="cm"/>
      <inkml:brushProperty name="color" value="#FF0000"/>
    </inkml:brush>
  </inkml:definitions>
  <inkml:trace contextRef="#ctx0" brushRef="#br0">5371 9283 1086 0,'0'0'0'0,"27"-12"31"16,-1 6 1-16,11 3 24 15,4 1 1-15,-1 0-8 16,-3 1 0-16,11-3-18 0,3-1 1 16,12 2-15-16,8-3 1 15,1 0 2-15,1-3 0 16,-5 9 3-16,8-4 0 15,11 4 0-15,6 0 1 16,2 4-5-16,6 5 1 16,1-1-4-16,2 4 1 15,6 2-1-15,-1-2 0 16,11-3-1-16,-2-2 1 16,-1-2 3-16,3-2 1 15,8 1 1-15,-6-1 1 16,-7-3-2-16,5 2 0 15,12 5-3-15,-2-5 0 16,-3-4-3-16,8 2 1 16,0 0-3-16,6 5 1 15,4 2-2-15,0-2 0 16,-2-5 1-16,3 0 0 0,6 4 1 16,3-4 0-16,-2 0-1 15,-4-5 0-15,-8-2 1 16,7-2 0-16,5 9-2 15,10-5 1-15,-1 1 2 16,-3-4 1-16,-11 1-2 16,5 3 1-16,6 1 1 15,-2-2 1-15,2-4 2 16,-4 0 0-16,-2-3 0 16,-1 4 0-16,2-4 2 0,8 3 0 15,2 0-3-15,2 2 0 16,-8 2-1-16,-4-5 1 15,-1-2-3-15,4 1 0 16,11 4 0-16,-1 2 0 16,5 0 2-16,-1-2 1 15,-7 0-1-15,7 0 1 16,0 0 0-16,0 0 0 16,5 2-1-16,3-2 1 15,4 5-3-15,-1 2 1 16,-4-5-2-16,3 2 0 15,5-1-2-15,2-1 0 16,6 2 1-16,6-4 0 16,-4 5-1-16,6-1 0 15,5-1-2-15,1 2 0 16,4 2-1-16,5 6 1 0,0-5-2 16,-1 3 0-16,-6-2-2 15,4 3 1-15,-1 3-1 16,4 1 1-16,4 3-1 15,-1 0 0-15,4 0-1 16,0-3 0-16,2 5 0 16,2-2 1-16,1-3-1 15,4-2 0-15,5-1 0 16,3 3 0-16,-2 0 0 16,7-1 0-16,3-2-1 0,7 1 1 15,3-1-1-15,13 3 1 16,5 3 0-16,2-1 0 15,-3-4 0-15,5-6 0 16,-1 3 0-16,8-1 1 16,-6 1-1-16,7 1 0 15,11 2 1-15,-2 1 1 16,0-2-1-16,-5 2 0 16,-2 1 2-16,-1 1 1 15,-1 1 0-15,-5-1 1 16,-5-5 2-16,-13 0 1 15,-5 6 1-15,-12-3 1 16,-11-1-2-16,-20 0 1 16,-8-5-2-16,-17-2 1 15,-13 0-3-15,-18-2 0 16,-16-3-3-16,-15 0 0 0,-17 1-3 16,-20-8 1-16,-20-3-4 15,-16-18 0-15,-58 33-2262 16</inkml:trace>
  <inkml:trace contextRef="#ctx0" brushRef="#br0" timeOffset="1128.16">3320 10293 1030 0,'28'4'0'0,"53"-4"21"15,28 3 1-15,20 2 28 0,16-3 1 16,19 2-2-16,10-3 0 16,12-1-13-16,-1-1 0 15,2-5 11-15,10 1 1 16,15 5-3-16,5 2 0 16,3 1-5-16,15-1 1 15,7 3-7-15,5 1 0 16,7 2 2-16,-2-1 0 15,-5 0 1-15,-5-3 0 16,1-1-2-16,-3-6 0 16,1-3 2-16,-9-6 0 15,2-3 1-15,-8 1 0 16,-9-2-5-16,-5 4 0 16,-10 0-6-16,-2-2 1 15,-10-5-8-15,-15-7 1 16,-175 26-1676-16</inkml:trace>
  <inkml:trace contextRef="#ctx0" brushRef="#br0" timeOffset="5427.58">10744 10254 1455 0,'0'0'0'16,"-41"-2"54"-16,-3 2 1 15,-7 2 58-15,-7 1 1 16,-9-1-20-16,-11-4 1 15,-12-3-31-15,-5 5 0 16,-6 5-26-16,-11 5 0 16,-19 4-6-16,-12 7 0 15,-12 8-4-15,-16 4 1 0,-6-2-8 16,-6-1 0 0,-4-9-11-16,-7-1 0 0,-14 1-6 15,-9-4 1-15,-2-4-5 16,-8-6 1-16,1-6-1 15,-9-6 0-15,1-9-2 16,-10-5 0-16,1-8-4 16,6-3 0-16,-4-5-3 15,-4 4 1-15,-9 0 0 16,3 3 0-16,1 4 6 0,3 3 0 16,2 1 2-1,10-1 0-15,9 0 0 0,6 2 1 16,6 7 1-16,4 5 1 15,6 4 2-15,4 3 0 16,12 3 1-16,11 9 0 16,4 9 1-16,-1 12 0 15,-3 8 0-15,6 11 0 16,13 12-2-16,15 16 0 16,16 15-1-16,0 11 0 15,-4 13-2-15,17 11 1 16,11 17-2-16,12 12 1 15,-3 21-1-15,4 16 0 16,9 22-1-16,16 24 1 16,8 21-1-16,15 23 0 15,15 11 0-15,10-2 0 0,6-12-2 16,11-11 1-16,11-12-4 16,10-9 1-16,12-9-3 15,17-9 0-15,13-15-2 16,13-15 1-16,14-11-1 15,5-7 1-15,6-15-2 16,15-6 0-16,15-8 3 16,19-9 0-16,24-3 1 15,17-4 1-15,17-9 0 16,16-4 1-16,7-10 0 0,14-6 1 16,13-10 0-16,12-11 0 15,10-6 0-15,22-6 1 16,10-9-1-16,4-6 1 15,-4-8-1-15,21-3 0 16,17-4-1-16,-5-4 1 16,-6-10 0-16,10-4 1 15,25-8-1-15,2 1 1 16,3-1 1-16,4-3 0 16,1-7 0-16,10-1 0 15,10-3 0-15,21 1 1 16,0 5 0-16,4-2 0 15,10-2 0-15,7 3 0 16,11 0 0-16,-2 0 0 16,-2-7 0-16,6 1 1 15,-2 0 0-15,7-2 1 16,3-5 1-16,9-1 0 0,11-8 2 16,2 2 0-1,3 0 1-15,14 0 0 0,0 0 3 16,-5 0 0-16,-9 1 0 15,1-1 1-15,2 0-1 16,-1 3 1-16,-5 3 4 16,1 1 1-16,-3 6 0 15,-4 0 1-15,-7-3 0 16,-10-1 0-16,-4-2 0 16,-5 2 1-16,-11 1-1 0,-8-1 0 15,-11-6 0-15,-8-3 0 16,-4-5-2-16,-15-2 0 15,-1-1 6-15,-9-1 1 16,-9 2 3-16,-13-5 1 16,-17-5 0-16,-8 0 1 15,-15 3 2-15,-18-3 0 16,-12-5-6-16,-5-4 0 16,-11-5-4-16,-19-4 0 15,-12-6 3-15,-22-4 0 16,-19-4-2-16,-20-9 1 15,-13-12-2-15,-15-2 1 16,-16-6-1-16,-10-12 0 16,-11-12 1-16,-3-9 1 15,-4-8-2-15,-3-11 1 16,1-20-1-16,-1-11 0 16,1-14-1-16,1-8 0 0,-6-2-1 15,-5-12 1-15,-2-6-3 16,0-10 1-16,-3-5-2 15,-6-3 0-15,-2 1-2 16,-6 6 1-16,-4-4-2 16,19-52-10-16</inkml:trace>
  <inkml:trace contextRef="#ctx0" brushRef="#br0" timeOffset="6063.53">33865 12604 3318 0,'-113'-360'0'0,"39"130"0"16,12 56 0-16,0 29 0 15,-10 12 0-15,-9 12 0 16,-7 8-1-16,-13 8 1 16,-17 6-2-16,-12 7 0 15,-15 9-4-15,-17 9 1 16,-24 8-4-16,-18 6 1 16,-18 4-5-16,-13 8 1 15,-17 1-2-15,-13 7 0 16,-17 2 2-16,-11 5 1 15,-16 4-1-15,-12-1 0 16,-10 6 1-16,-11-4 0 16,-11 4 2-16,-7 0 0 15,-12 1 2-15,-6-6 0 16,-4-2 1-16,-6-7 1 16,-13-4 0-16,-5 1 1 15,-5-4 0-15,-5 0 1 0,-5 0 0 16,-10 3 0-16,-12-1 0 15,-8 3 1-15,-9 4-1 16,-6 5 1-16,-10 3 0 16,-4 2 0-16,-5 2 1 15,-2 1 0-15,-3 1 0 16,-3 5 0-16,0 1 0 16,-7 4 0-16,6 0 0 15,1 3 1-15,0 4-1 0,1 1 1 16,6 1-1-1,-1 3 0-15,5 3-1 0,11 6 1 16,6 3-1-16,4 5 0 16,1 8-2-16,3-1 0 15,5 5-4-15,1 4 1 16,8 0-3-16,2 2 0 16,7-2-1-16,6-1 1 15,8 5-4-15,9-3 0 16,5 3-1-16,4 8 1 15,3 8 0-15,-6 6 1 16,-10 5-5-16,-5 7 0 16,-10 19-7-16,-13 19 1 15,443-109-2102-15</inkml:trace>
</inkml:ink>
</file>

<file path=ppt/ink/ink7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7:17:58.026"/>
    </inkml:context>
    <inkml:brush xml:id="br0">
      <inkml:brushProperty name="width" value="0.05292" units="cm"/>
      <inkml:brushProperty name="height" value="0.05292" units="cm"/>
      <inkml:brushProperty name="color" value="#FF0000"/>
    </inkml:brush>
  </inkml:definitions>
  <inkml:trace contextRef="#ctx0" brushRef="#br0">15041 2911 1825 0,'0'0'0'0,"0"0"51"0,-21-21 0 0,-20-7 50 0,-14-6 1 15,-22-11-30-15,-8-14 0 16,-10-14-48-16,-4-1 1 16,-14 8-11-16,-9 11 1 15,-10 11-7-15,-14 6 1 16,-15 2-2-16,-19 7 1 15,-21 3-4-15,-7 5 0 16,-16 2-1-16,-12 7 0 16,-10 6-1-16,-8 3 0 15,-12-2 0-15,-4 5 0 16,-16 5-1-16,-1 4 0 16,-11 3 0-16,-6 7 1 15,-2 3-2-15,-5 3 1 16,-10 2-1-16,-3 3 0 15,-6 8 0-15,0 2 0 16,-9 1 0-16,13 4 0 0,7 9 0 16,1 5 0-16,-1-2 0 15,1 2 0-15,11 3 0 16,15 2 0-16,25 7-1 16,10 7 1-16,10 5-1 15,10-4 1-15,12 3-1 16,4 8 1-16,18 1-1 15,15 8 0-15,18-4-1 16,22 4 1-16,30-1-1 16,16-1 0-16,15-3 0 0,20-6 0 15,25-3 0-15,15 3 0 16,22 7 0-16,19 2 1 16,23-2-2-16,16-6 0 15,16 6 0-15,21-5 1 16,26-4-2-16,20-3 1 15,14-5-4-15,30 0 1 16,25-3-3-16,27-8 1 16,26-10-1-16,22-7 0 15,6-6-2-15,25-11 0 16,18-1 0-16,14-2 1 16,24-6 0-16,12-5 0 15,23-5 0-15,9-5 1 16,14-4 1-16,12-10 1 15,4-6 0-15,2-3 1 16,2-1 1-16,10-9 0 0,0-9 2 16,2-2 0-16,-2-3 1 15,-7-2 0-15,-20-6 1 16,-15-8 1-16,-27-3 0 16,-22 0 0-16,-15 3 1 15,-33-5 0-15,-36-7 1 16,-31-8 0-16,-36-11 1 15,-31-3 0-15,-37-7 2 16,-31-7 0-16,-27-11 2 0,-36-6 0 16,-30-1 4-1,-39-11 0-15,-34-18 2 0,-37-12 0 16,-38 4 1-16,-37-4 0 16,-37 0-3-16,-37-4 1 15,-46 4-3-15,-33 0 0 16,-31 6-2-16,-47 18 0 15,-32 26-4-15,-56 19 1 16,-50 9-3-16,-47 45 1 16,-27 43-2-16,-60 46 1 15,-66 42-1-15,-26 61 0 16,-35 64-3-16,-42 26 0 16,836-244-1770-16</inkml:trace>
  <inkml:trace contextRef="#ctx0" brushRef="#br0" timeOffset="29602.28">18281 11217 1511 0,'0'0'0'0,"-46"-20"51"16,-12 8 0-16,-20-2 42 15,-12 3 1-15,-10-2-35 16,-10-3 0-16,-6-1-31 16,-6-2 0-16,-5 1-12 0,-3-2 1 15,-15-1-6-15,-12 2 0 16,-2 7-3-16,-12 3 1 16,-2 4-2-16,-6 5 1 15,-7 5-1-15,-8 2 1 16,-16-4-1-16,0 3 1 15,-1-1-2-15,-4-4 0 16,-8-4-1-16,-2-6 1 16,-1-1-2-16,-5-4 1 15,0-5-2-15,-13-2 1 16,3 1-2-16,-5 2 0 16,-2 1 2-16,-1 0 1 15,-3 1 2-15,-2-3 1 16,-4-2 2-16,-8 2 0 15,-4 4 3-15,4 3 1 16,-6 5 1-16,0 5 0 0,-3 2 1 16,0 3 0-16,-4 3-4 15,-6-5 0-15,-8 4-3 16,-5 6 1-16,10 4-2 16,6 3 1-16,3 6-2 15,-6-3 0-15,-3 3-2 16,-1 2 1-16,-1 5-2 15,3 9 1-15,10 8-1 16,5 4 1-16,-3 0-1 16,5 2 0-16,-7 8-2 15,8 11 1-15,-1 10-2 16,16 3 1-16,7 8-2 0,10 6 1 16,8 6-1-16,21-1 0 15,23-3 0-15,21-3 0 16,19-4-1-16,14-5 0 15,10 2-1-15,17-4 0 16,14-1-3-16,23 1 1 16,21 7-2-16,14 0 1 15,14-6-3-15,15-3 1 16,12 4-1-16,22-3 0 16,19-1-5-16,22-8 0 15,22-4-6-15,15-4 1 16,9-6-8-16,16-2 0 15,25-3-3-15,17-4 0 16,15-5 3-16,15-3 1 16,11 0 2-16,21-2 0 15,8-10 9-15,15-8 0 0,19-1 5 16,13-5 1-16,10-2 1 16,17-5 1-16,-3-14 2 15,22-4 0-15,21 4 2 16,10 0 0-16,11-1 1 15,12-5 1-15,2-1 0 16,1 4 0-16,13 3 0 16,12-3 0-16,8-4 0 15,7 0 1-15,12 0 0 16,3-2 1-16,15-3 1 0,5 3 1 16,7-1 2-16,5 1 0 15,8 1 1-15,6-4 0 16,18-6 2-16,4-2 0 15,-4-3-2-15,8 1 1 16,3-3 2-16,14 3 1 16,16-2-1-16,20-2 1 15,3-2-1-15,3 4 0 16,2 6 1-16,3 3 1 16,1 3-3-16,-10 0 1 15,-6-2-2-15,1 7 1 16,7 7-2-16,-12 2 0 15,-19-2 0-15,-11 0 0 16,-6 0-1-16,-31-4 0 16,-24-6-1-16,-33-1 0 15,-42 3 0-15,-26-6 0 0,-34-7 1 16,-47-3 1-16,-47 1 0 16,-41-6 0-16,-43-2 2 15,-41-4 0-15,-36-1 1 16,-36-7 1-16,-33-8-1 15,-45-6 1-15,-45-14-3 16,-36-1 1-16,-42-1-1 16,-47-5 0-16,-57-5-3 15,-36 0 1-15,-34 5-2 16,-36 4 1-16,-26 4-2 0,-27 3 1 16,-16 1-2-1,-20 4 0-15,-15 3-1 0,-21 2 1 16,-9-4 0-16,-13 2 0 15,-22-3 0-15,-3-4 0 16,-3-8 0-16,-1 0 0 16,1-4 0-16,-11 5 1 15,-3-1 0-15,2-1 0 16,13 1 0-16,-4 6 1 16,-5-3 0-16,-1 7 1 15,3 5 0-15,-10 9 0 16,-11 16-1-16,-13 11 1 15,-11 15-1-15,-15 16 0 16,-27 25 0-16,-36 29 1 16,-13 34-1-16,-21 44 0 15,-36 54-4-15,-23 41 0 16,757-235-1858-16</inkml:trace>
</inkml:ink>
</file>

<file path=ppt/ink/ink7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2-02T17:18:55.626"/>
    </inkml:context>
    <inkml:brush xml:id="br0">
      <inkml:brushProperty name="width" value="0.05292" units="cm"/>
      <inkml:brushProperty name="height" value="0.05292" units="cm"/>
      <inkml:brushProperty name="color" value="#FF0000"/>
    </inkml:brush>
  </inkml:definitions>
  <inkml:trace contextRef="#ctx0" brushRef="#br0">8255 4259 1355 0,'-23'-10'0'0,"-33"-20"38"15,-18-8 0-15,-13-4 33 16,-3-6 1-16,-12-11-11 0,-8-1 1 16,-11-8-8-1,-10 2 1-15,-5 2-16 0,1 9 1 16,4 3-10-16,-10 5 1 16,-20 6-6-16,-1 4 1 15,-7 17-9-15,-2 8 0 16,3 6-3-16,-6 6 0 15,-8 9-2-15,2 12 0 16,-14 8-2-16,-9 13 1 16,-5 10-1-16,-9 10 0 15,-5 9-2-15,7 15 0 16,1 17-2-16,-1 13 1 16,1-1-2-16,8 14 0 15,10 11-3-15,8 9 1 16,15 15-2-16,10 2 0 15,10 7-1-15,8-5 0 0,6 3 0 16,8 6 0-16,19 8 0 16,11-3 0-16,4-4 0 15,11 7 0 1,17 0 0-16,16-6 0 0,16-10 0 16,10-4 0-16,13-8 0 15,9-6 0-15,7-1-1 16,10-6 1-16,6-4-1 15,13-12 1-15,15-9-2 16,13-10 1-16,9-3-1 16,5-9 1-16,3-11 0 0,13-4 1 15,16-10-1-15,2-1 1 16,6-3 0-16,10-6 0 16,17-1 0-16,-1-2 0 15,1 1 0-15,-5 2 1 16,19-1-1-16,5 3 1 15,8 0 0-15,8-2 0 16,-2-4 0-16,-6-8 0 16,4 0 0-16,0-5 0 15,9 0 0-15,11 0 1 16,5 2 0-16,5-11 0 16,2-1 0-16,5-3 1 15,5 1-1-15,2-2 1 16,2-1 0-16,2-1 0 0,5-8 1 15,7 0 0 1,-2-4 0-16,6-1 1 16,5 1-1-16,3-1 0 0,2-4-1 15,2 0 1-15,7 5-1 16,7-1 0-16,15-2 0 16,-5 1 1-16,-4-1-1 15,-5 5 0-15,3 2 1 16,-6 0 0-16,6-4 0 15,-2-2 1-15,3-2-1 16,0-3 0-16,13 4 0 16,2-2 1-16,8-7-1 15,-3-1 0-15,1-3 0 0,6-1 1 16,5-1 2-16,0-3 0 16,2-3 1-16,3 2 0 15,2 0 2-15,2 1 0 16,-3-3 0-16,8 2 0 15,13-7-1-15,-1-4 1 16,8 3-3-16,6-3 1 16,17-6-2-16,-2-1 1 15,-2 2-2-15,2 1 0 16,17-3 0-16,0-1 0 16,3 3-2-16,0 5 1 15,-4-8-1-15,3 2 0 16,6 3 0-16,1 3 0 15,-3 2 1-15,8-1 1 16,11-3-1-16,2-1 1 16,4 0 0-16,-3-1 0 0,1-5-1 15,-8 1 1-15,-13-2 0 16,1-5 0-16,7 2-1 16,-5-8 0-16,-12 3 2 15,-5-3 0-15,-8-2 1 16,-14-5 1-16,-9-4 3 15,-10-2 0-15,-16-11 0 16,-12-3 1-16,-17-5-3 16,-18-6 1-16,-17-4 0 0,-10-8 1 15,-9-8-1 1,-12-4 0-16,-18-3-1 0,-14-8 1 16,-9-10-1-16,-18-4 0 15,-17-1 1-15,-18-7 1 16,-17-4 0-16,-17-4 1 15,-20-1-3-15,-20 10 1 16,-18 3-4-16,-15 0 1 16,-18 0-1-16,-21-4 0 15,-24-1-2-15,-20 3 0 16,-23 0-2-16,-20 4 1 16,-13 5-1-16,-26 1 0 15,-21 4-2-15,-19 1 0 16,-26-3 0-16,-24 11 0 15,-15 6-1-15,-19 3 0 16,-6 6-1-16,-16-2 0 16,-14 6-1-16,-7 3 0 0,-22 2 0 15,-6 5 1-15,-7 4-3 16,-20 3 1-16,-10 0 0 16,-11 5 0-16,-12 4-1 15,0 10 1-15,6 5-2 16,-4 2 1-16,-2-5 0 15,-4 2 1-15,-2-2-1 16,-1 5 0-16,-4 6-1 16,-3 3 1-16,-7 0 1 0,-2 3 0 15,-11 3 1 1,0 4 0-16,-3-1 0 0,-4 3 1 16,0 1 0-16,-3 2 0 15,1 2-1-15,1 2 1 16,-3 1-1-16,3 4 1 15,1 0-1-15,-3 2 1 16,-4-6 0-16,2 4 0 16,3-3 0-16,1 1 0 15,-13-4 1-15,2 3 0 16,-8 3-1-16,-4-6 0 16,0 3 0-16,-4-2 1 15,-9 4 0-15,0 5 0 16,-11-1-1-16,10 6 1 15,5-1-1-15,5 11 0 16,0 10-3-16,12 16 0 16,5 17-7-16,-1 25 0 15,2 27-11-15,-13 38 0 0,473-140-1890 16</inkml:trace>
  <inkml:trace contextRef="#ctx0" brushRef="#br0" timeOffset="24732.19">10476 11953 1175 0,'0'0'0'0,"54"0"37"16,5 3 0-16,20 4 35 16,16-1 0-16,13-6-4 15,19 1 1-15,21 3-23 16,14-3 0-16,22 1-20 16,24-4 1-16,18-3 6 15,19 5 0-15,19 11-1 0,10-3 0 16,-1-8-3-16,-8-3 1 15,-6-1-2-15,-10-3 0 16,-20-5-5-16,-15-8 1 16,-27-8-3-16,-13-5 0 15,-17-9 0-15,-25 1 1 16,-28-4 5-16,-19-5 0 16,-25 0 2-16,-12-8 0 15,-20-4 13-15,-28-7 1 16,-32-5 10-16,-28-4 0 15,-23-2-5-15,-22 2 1 16,-26-3-7-16,-37-2 0 16,-26 5-16-16,-23 10 1 15,-21 11-9-15,-14 7 0 16,-11 14-6-16,-14 12 1 16,-14 10-7-16,-3 15 0 15,-3 17-4-15,6 13 1 0,-1 10-2 16,2 15 0-16,10 8-1 15,19 10 1-15,35 8-1 16,27-1 0-16,28-7 0 16,26 2 0-16,23-5 0 15,22 4 0-15,27 3-1 16,29 0 1-16,25 5-2 16,35 8 1-16,37 11-2 15,38 1 0-15,49-8-2 16,48-9 0-16,47-10-1 15,42-6 0-15,28-11-9 0,18-11 1 16,19-12-9-16,0-5 0 16,-342-31-1900-16</inkml:trace>
</inkml:ink>
</file>

<file path=ppt/ink/ink8.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6:50:18.423"/>
    </inkml:context>
    <inkml:brush xml:id="br0">
      <inkml:brushProperty name="width" value="0.05292" units="cm"/>
      <inkml:brushProperty name="height" value="0.05292" units="cm"/>
      <inkml:brushProperty name="color" value="#FF0000"/>
    </inkml:brush>
  </inkml:definitions>
  <inkml:trace contextRef="#ctx0" brushRef="#br0">3080 7045 929 0,'0'0'0'16,"54"-12"24"-16,6 0 0 15,2-2 26-15,7 0 1 16,-2 4-6-16,5-2 1 15,9 0 0-15,1-1 1 16,-5 1-25-16,4 0 1 0,4 7-10 16,1 2 1-1,6 6-6-15,3 2 0 0,-1 4 7 16,5-2 0-16,14-2 3 16,5-2 0-16,0-3 4 15,7 4 1-15,11-8-1 16,3 1 0-16,17-2-2 15,9-4 1-15,-6-1-2 16,9 1 0-16,3 4-1 16,5-4 0-16,8 1 6 15,6 1 0-15,-5 7 3 16,0 0 0-16,4-5-1 0,-7 5 1 16,-7 0-4-16,1-4 1 15,2 1-5-15,6-3 0 16,2 3 5-16,1-2 0 15,9 3 0-15,2 2 1 16,-2 0-1-16,1-2 1 16,1-5-3-16,1 2 1 15,-8 5-5-15,-3 0 0 16,3-5-1-16,6 2 0 16,3-1-3-16,8 1 1 15,-2 1 1-15,2-2 1 16,-3-1-1-16,-2 2 1 15,3-1 1-15,4 1 1 16,-4-1-1-16,6 4 0 0,-2 2 1 16,0 3 1-16,-2-1-3 15,-5-4 0-15,1 0-5 16,-6 0 1-16,-4 1-2 16,2 1 0-16,-2 0-1 15,0 1 0-15,0-6-2 16,0 1 0-16,4 4 1 15,-4 1 0-15,0 1 1 16,1 1 1-16,3-1-3 16,1-3 1-16,-1 3-1 15,-2-1 1-15,1-3-1 0,-1 0 0 16,-4 0-1-16,2 0 0 16,0-5 0-16,2 2 0 15,-2-1 0-15,0 4 0 16,4 0-2-16,1-3 1 15,-3 1 1-15,5-2 0 16,-2-1 0-16,4 2 1 16,2-1 0-16,1-3 0 15,2 6-2-15,-5 1 1 16,0-6-1-16,1 3 1 16,15 0 0-16,0 3 0 15,-6 0 0-15,4 0 0 16,2 0 0-16,-2 0 0 15,0 0 0-15,2 0 1 16,6 3 1-16,-1-1 0 16,-3 1 0-16,3 1 0 15,5 1 0-15,-1 2 0 0,-4-2-1 16,0 2 1-16,3 2 1 16,-1-1 0-16,-2 1 1 15,0-1 1-15,7-1-1 16,-1 2 0-16,-1 3-1 15,7-3 1-15,1 3-3 16,1-7 1-16,-4-1-1 16,1-4 0-16,-2 7 0 0,-4 1 0 15,-3-3-1-15,-4 4 1 16,-1 0 1-16,-3-2 1 16,1-2-1-16,-6-2 1 15,-3-3 0-15,-9 4 1 16,-12-1-1-16,-12-1 1 15,-10-2 2-15,-12 0 1 16,-5 3-2-16,-10-3 1 16,-10 0 0-16,-12 0 1 15,-5 0 0-15,-7 0 0 16,-5-3 0-16,-4-2 1 16,-9 1-2-16,-7-1 0 15,-7 2-1-15,-5-1 0 16,-7-1 0-16,-8-2 1 15,-8 2-2-15,-7 1 1 16,-6 1-1-16,-4 1 0 16,-3-5-1-16,-7 2 0 0,-6-2 1 15,-1 2 0-15,4-4-1 16,-4 2 1-16,-5 4-3 16,-7 3 1-16,7-5-2 15,-7 5 0-15,8-18-1 16,-7 1 1-16,1 2-6 15,-4-6 0-15,-3-7-2 16,0-19 1-16,5 47-2535 16</inkml:trace>
  <inkml:trace contextRef="#ctx0" brushRef="#br0" timeOffset="4652.22">5632 7232 1310 0,'0'0'0'0,"-32"-12"44"15,2 0 1-15,-3 0 31 16,-13 1 0-16,-7-6-21 0,-10-6 1 15,-6-2-29-15,-2-3 1 16,2 2-12-16,-3 5 1 16,-13 4-6-1,-6 3 1-15,-3 4-2 0,-5 6 0 16,-1 1-3-16,-8 6 1 16,1 1 5-16,-8 4 1 15,-7-3 7-15,-5 4 0 16,2 3 7-16,-14 4 1 15,-8 1 2-15,-10 7 1 16,9 2-3-16,7 7 1 16,5 2-5-16,-3 3 0 15,-2-5-1-15,7 5 1 16,16 10-1-16,5 9 0 16,0 11-7-16,9 3 0 15,19 3-1-15,13 11 0 16,12 10-6-16,7 9 1 0,11 3-4 15,12 4 1-15,10 2-3 16,13 1 0-16,14-3-2 16,13-6 1-16,10-3-1 15,7-1 0-15,5-6-1 16,16-2 1-16,18-3-1 16,10-3 0-16,13-3-1 15,9-7 0-15,10-10-1 16,4-10 0-16,8-3 0 15,11-4 0-15,13-5 0 16,12-7 0-16,6-8 0 0,0-6 0 16,7-5 0-16,3-5 0 15,7-4 0-15,7-1 0 16,10-8 0-16,11 3 0 16,0-1 0-16,9 3 0 15,5 0 0-15,-2 3 0 16,2 0 0-16,2 3 0 15,7 0 0-15,3 0 0 16,2-3 0-16,2-1 1 16,2 1-1-16,9 1 1 15,4 1-1-15,0-2 1 16,6-3 1-16,2 3 0 16,-4 3 1-16,4 2 0 15,5 0 0-15,5 3 1 16,4-3 0-16,6 5 1 15,4-3-1-15,1 1 0 16,-2-1 0-16,8 1 1 16,11 0-2-16,8-1 0 0,2-4 0 15,21-5 1-15,1-2-1 16,7 0 0-16,-2 0 0 16,12-1 1-16,26-1 0 15,3 1 0-15,3-3 1 16,2-1 0-16,-5 0-1 15,10 0 1-15,17 0 0 16,6-1 0-16,2-6-1 16,4 0 0-16,-1 0 0 0,6 0 1 15,4-2-1-15,13-1 0 16,8 0 0-16,-1-1 1 16,3 1 0-16,-6-1 0 15,5 1-1-15,1-2 1 16,1 0 2-16,-2 0 1 15,0-7 3-15,4 5 0 16,-5-2 2-16,-6-1 0 16,-8-4 3-16,-8-8 0 15,-8-8 0-15,-11-4 1 16,-18-8-3-16,-19-1 1 16,-9-7 2-16,-20-2 0 15,-33-8-2-15,-23-1 0 16,-31 3 0-16,-25-6 0 15,-25-7 0-15,-25-2 0 0,-27 1-2 16,-28-6 1-16,-18-4-4 16,-20 5 1-16,-20-1 0 15,-15 4 0-15,-18-3-2 16,-14 1 0-16,-12-5-3 16,-22 0 0-16,-19 1-1 15,-17 4 1-15,-22-2-3 16,-17 6 1-16,-20-1-2 15,-17 6 0-15,-26 5-2 16,-23-4 1-16,-24 2-1 16,-25 4 0-16,-25 9-1 0,-22 5 1 15,-18 3-2-15,-16 6 0 16,-12 6-3-16,-14 0 1 16,-9 2-3-16,-14 6 0 15,-8-2-1-15,-12 2 0 16,-6-1-2-16,-16-2 0 15,-9 0 0-15,-6 2 0 16,1 7 0-16,-22-4 1 16,-6 2 1-16,-5-3 0 15,-6 5 1-15,0 3 1 16,-13 0 1-16,-4 2 0 16,-7 2-2-16,-4 3 1 15,-4 2-1-15,-21 8 1 16,-21 6-1-16,-24 5 0 15,-4 5-2-15,-15 9 0 16,-29 5-2-16,-8 10 1 16,2 6-12-16,-5 3 0 0,-4-6-13 15,4 3 0-15,3 5-8 16,4-2 1-16,5-7 2 16,-3-2 0-16,-4-7-4 15,5 4 1-15,15 7 1 16,-6-7 0-16,-10-4 4 15,13-4 1-15,24 1 1 16,12-9 0-16,20-5 2 16,15 0 1-16,27-7 8 0,8 9 0 15,468-14-1453-15</inkml:trace>
  <inkml:trace contextRef="#ctx0" brushRef="#br0" timeOffset="16296.46">5701 9750 1231 0,'-20'-9'0'16,"-29"-17"34"-16,-23-3 0 16,-18 6 29-16,-11 3 1 15,-3 6-14-15,-9 5 0 16,-15 4-27-16,-3 10 0 16,8 4-7-16,-8 6 1 15,-10 15-6-15,-2 6 0 16,4 11-3-16,6 1 1 15,6 8-3-15,2 6 1 0,7 4-2 16,10 5 0-16,13 7-5 16,23-4 1-16,14-6-2 15,12-1 0-15,19-1-6 16,13 1 0-16,19 2-10 16,17-6 0-16,6-8-5 15,21-8 0-15,18-6-2 16,16-4 0-16,19-6 4 15,11-3 1-15,18-4 5 0,5-3 0 16,5-1 11 0,16 5 0-16,14 6 3 0,14 2 0 15,14 0 3-15,4-2 1 16,18-9 9-16,1 1 0 16,7-3 5-16,8-6 1 15,3-5 0-15,12-6 1 16,5-3 3-16,4 0 1 15,2 9 0-15,16 0 0 16,-2-1-3-16,2 3 1 16,-4-4 5-16,0 3 0 15,2 0-1-15,7 1 1 16,2-1-1-16,12 1 0 16,7-1-3-16,-2 0 0 15,4 1-3-15,5-3 1 16,16 1-2-16,-5 0 0 15,0 3-3-15,-2 3 0 0,0 3-1 16,4-3 1 0,-1 6-5-16,-6 0 1 0,-6 0-2 15,0 3 1-15,7 5-2 16,-1 1 1-16,-10-10-1 16,8 1 0-16,7-2-2 15,2 0 1-15,3-1-2 16,-2 1 0-16,4 1-1 15,0 1 0-15,3 0-1 16,-3 3 0-16,-13 0 4 0,4 2 0 16,2 4 3-1,-2-1 1-15,-5 2 1 0,1-3 1 16,15-6-1-16,-4 3 0 16,-3-5-1-16,5 1 0 15,3 0-1-15,2-2 0 16,4-7-1-16,-2-1 0 15,-6-1-1-15,1-3 1 16,-8-2 1-16,6 0 0 16,0 6-1-16,0 1 0 15,0 0 0-15,0 0 0 16,1 3 1-16,1-2 0 16,7-8 3-16,-1 0 0 15,-6-2 1-15,-6 4 0 16,-1-1 2-16,-8 0 1 15,1-6-3-15,-13 0 1 16,-16 2-3-16,-8-4 1 0,-15-4-2 16,-3-5 0-16,-9-4-1 15,-9-4 0-15,-9-6-3 16,-24-2 1-16,-16-1-1 16,-27-12 0-16,-19-5-2 15,-21-3 1-15,-20-4 1 16,-17-4 0-16,-18-1-1 15,-12-5 0-15,-18-4-2 16,-16-3 1-16,-14-2-4 16,-14 2 1-16,-12 1-2 15,-11 3 1-15,-14-1-2 0,-14 0 1 16,-16-7-1-16,-16 6 0 16,-23 1 0-16,-21 4 0 15,-23 1-2-15,-28-6 1 16,-25-11-3-16,-25-2 1 15,-11 4-3-15,-12 3 0 16,-10 6-1-16,-12 1 0 16,-13 2-3-16,-12 2 0 15,-22 0-2-15,-4 10 0 16,-8 10-2-16,-15 1 1 16,-11-1-2-16,-27 4 1 15,-19 3 1-15,-15 6 0 16,-26 3-1-16,-10 2 1 15,-9 5 0-15,-16 1 1 16,-3 3 0-16,-2 1 1 16,-2 2 0-16,-3 3 1 15,-13-3-3-15,4 10 0 0,3 16-1 16,2-2 0-16,-1-5 1 16,2 0 0-16,10-3-1 15,5-6 1-15,0-7 0 16,16 2 1-16,3 0 0 15,3 6 1-15,0 4 2 16,5 2 0-16,3-5 3 16,5-7 1-16,11-10 0 15,3 0 1-15,2-7 0 0,2 3 1 16,2 0 0 0,-6 0 0-16,-3 9 1 0,-7-2 0 15,-12 2 1-15,-13 0 0 16,-4 2 0-16,-15 5 1 15,-9 8 0-15,-9 6 0 16,-14-1 0-16,1 11 0 16,3 12 0-16,6 30 0 15,13 22 0-15,-3 24 0 16,495-107-1692-16</inkml:trace>
  <inkml:trace contextRef="#ctx0" brushRef="#br0" timeOffset="20221.5">18212 13061 1556 0,'0'0'0'16,"0"0"37"-16,0 0 1 16,21 5 40-16,4-2 1 15,10 2-28-15,8-1 0 16,6 3-25-16,6-2 1 0,6 0-7 15,6-1 0-15,6 6-6 16,13 4 0-16,22 1-4 16,14 1 1-16,13 0 3 15,15-3 1-15,18-2 0 16,24-1 0-16,18 4 2 16,19 3 1-16,22-3 2 15,17 0 0-15,23-5 1 16,12-6 1-16,10-1 10 15,18 1 1-15,13 3 10 0,12 0 0 16,4 1-6-16,9 5 0 16,22 6 4-16,12 3 1 15,4 4 2-15,13-2 0 16,3 3 1-16,1 3 1 16,-1 4 5-16,-12-2 0 15,-20-5-8-15,-6 2 0 16,-6 1 5-16,-8-6 1 15,-15-9-11-15,-14-4 0 16,-17-5-3-16,-32-3 1 16,-24-4-2-16,-29-3 0 15,-30-2-7-15,-26 0 1 16,-29 0-5-16,-23 4 1 16,-24 3-4-16,-27 9 1 15,-19 4-12-15,-22 12 1 16,-24 8-10-16,-28 3 0 0,12-36-2519 15</inkml:trace>
  <inkml:trace contextRef="#ctx0" brushRef="#br0" timeOffset="21272.59">3958 14004 1231 0,'27'-2'0'15,"54"-5"61"-15,21 5 0 16,11 6 47-16,10 3 1 15,17 3-44-15,10 0 0 16,17 1-23-16,8-1 0 16,14 1-18-16,12 1 0 0,17 2-2 15,10-2 1-15,19-7-6 16,16-7 1-16,12-8-2 16,32-4 1-16,17-2 35 15,20-1 1-15,-1-4 24 16,18 6 0-16,15 4-16 15,-2 4 1-15,-2-3 2 16,-12 5 1-16,-13 1-13 0,-17-3 1 16,-11 1-7-16,-6-7 0 15,-10 5 4-15,-28-3 0 16,-23 4-17-16,-29 1 0 16,-26-1 2-16,-26 1 0 15,-19 5-5-15,-18 1 1 16,-21 1-1-16,-27 3 1 15,-22-1-3-15,-20-1 1 16,-18-2-14-16,-11 2 1 16,-15-2-10-16,-13 5 1 15,13-5-2341-15</inkml:trace>
  <inkml:trace contextRef="#ctx0" brushRef="#br0" timeOffset="23883.21">2720 13914 1679 0,'0'0'0'16,"-46"27"63"-16,2 15 0 15,2 24 46-15,3 15 1 16,5 12-50-16,3 15 1 15,-3 16-41-15,1 13 1 16,-3 10-11-16,4 16 0 16,-3 10-3-16,12 7 0 0,14 7-1 15,18-11 0 1,12-18-1-16,13-16 0 16,5-16 0-16,15-5 1 0,10-12-2 15,22-8 1-15,17-13 0 16,20-17 0-16,11-12-3 15,21-9 1-15,17-5-1 16,16-4 0-16,20-6-1 16,22-6 0-16,24-6-1 15,21-1 1-15,14 8-1 16,13-1 1-16,1-5-1 0,22 1 0 16,19 2 0-16,16-1 1 15,3-5 0-15,11-4 0 16,17-6 0-16,12-3 0 15,13 1 0-15,12-4 1 16,10-5 0-16,5 4 0 16,3-1 0-16,16 1 0 15,-2-1 2-15,1 1 0 16,1-1 0-16,2 2 1 16,5 4 3-16,0 1 0 15,7 2 2-15,6 4 0 16,5 1 0-16,1-3 0 15,19-5 2-15,-3 1 0 16,-5 6-1-16,2 1 0 16,2 2-2-16,1-2 0 0,-1-1 1 15,0-2 0-15,3-2 1 16,-1-5 0-16,-4-2-1 16,-9-5 1-16,-4-3-1 15,-1-4 1-15,-2-4-3 16,-2-1 0-16,-1 0 3 15,-6-2 0-15,-15-3 3 16,-1 0 0-16,0-3 1 16,-6-4 0-16,-12-2-1 15,-13 0 0-15,-18 4 0 16,-19-2 1-16,-17-1-2 16,-15 1 0-16,-21-2 4 0,-18-5 0 15,-11-5 2-15,-19-6 1 16,-14-8-1-16,-21-2 0 15,-20-7 1-15,-20-5 1 16,-19-10-2-16,-19-6 1 16,-15-10-2-16,-13-3 1 15,-18 1-4-15,-19 0 1 16,-13-10-1-16,-15-3 1 16,-11-6 3-16,-9-3 1 15,-8-1-4-15,-13 1 1 16,-11 5-3-16,-15 2 1 15,-13-7-2-15,-15-1 0 16,-15 5-3-16,-16 2 0 16,-19 5-5-16,-15 2 0 15,-15 8-2-15,-21 6 0 16,-24 6-3-16,-18 7 0 16,-18 4-1-16,-18 8 1 0,-10 10-3 15,-23 9 1-15,-20 5-5 16,-14 7 1-16,-14 5-4 15,-10 3 1-15,-9 1-1 16,-13 1 0-16,-16-7 1 16,-4 6 1-16,-8 4 2 15,-11-1 1-15,-6-1 0 16,-4-1 1-16,-5 0-1 16,-24 0 1-16,-9 0 0 0,-10 9 0 15,-5 5 0-15,-14 4 1 16,-5-4-1-16,-10 5 1 15,-8 9-1-15,-5-3 0 16,-12-8 0-16,1-3 0 16,2 0-1-16,-4-3 1 15,2-12-1-15,-3-1 0 16,-2-1-1-16,1 1 1 16,-4 3 0-16,-5 4 0 15,-6 4 0-15,0 3 0 16,-7 4 1-16,-4 8 1 15,-16 11 0-15,-1 0 0 16,1 2 0-16,0-1 0 16,0-1 0-16,3 2 0 15,6 3-3-15,2 3 1 16,-1 6-4-16,-2 1 0 16,-6-3-1-16,3 2 0 0,15-5 0 15,0 4 0-15,-1 6 0 16,12 0 1-16,6 5 1 15,15-2 1-15,4-1-1 16,5 1 1-16,2 2 1 16,12 2 0-16,-1 2-1 15,9-1 1-15,6-1 2 16,12-2 0-16,8 5 2 16,1 1 1-16,1 1 0 15,8-2 1-15,22-3 0 16,20 0 0-16,12-6 0 0,18 3 0 15,24-5 0-15,43 3 0 16,37-2-2-16,-217 31 2 16</inkml:trace>
</inkml:ink>
</file>

<file path=ppt/ink/ink9.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31T16:51:07.835"/>
    </inkml:context>
    <inkml:brush xml:id="br0">
      <inkml:brushProperty name="width" value="0.05292" units="cm"/>
      <inkml:brushProperty name="height" value="0.05292" units="cm"/>
      <inkml:brushProperty name="color" value="#FF0000"/>
    </inkml:brush>
  </inkml:definitions>
  <inkml:trace contextRef="#ctx0" brushRef="#br0">14134 5084 795 0,'0'0'0'16,"25"0"7"-16,1 2 1 15,4 2 6-15,5-1 0 16,8-1 4-16,6-2 1 0,9-2-3 15,-1-7 1-15,5-3-9 16,-4 2 1-16,5 5 5 16,10 1 1-16,8 8 2 15,5-1 1-15,-1-3 4 16,-2 4 0-16,3 4-1 16,8 1 1-16,6 0-2 15,2-6 0-15,6-3-2 16,5 2 1-16,7-1 3 15,5-1 0-15,9 0 8 16,2-1 1-16,9-4 1 0,5-4 0 16,10 5-2-16,4-1 0 15,9 2 1-15,2-1 0 16,-10 3-3-16,5-1 1 16,-1 0-3-16,4-1 1 15,5 6-2-15,2-1 1 16,0 0-4-16,3-2 1 15,3 0-5-15,-1 0 0 16,5 0 1-16,-1 0 1 16,5 0 0-16,5 1 0 15,-5 3-3-15,4-1 0 16,1 2 0-16,2-1 0 16,6 5-3-16,1-3 1 15,0 5-3-15,7-1 1 16,-1 4-2-16,-1 2 0 15,2 1-1-15,-1 4 1 16,1-4-2-16,-2 2 1 16,4-5 2-16,0 2 1 0,7-4-3 15,-1 1 0-15,2 3 1 16,5-4 1-16,-1 4-1 16,4-6 0-16,1-3 0 15,4-3 1-15,4-4-1 16,2-4 0-16,4-3 1 15,-1 2 0-15,4 5 3 0,-4 0 0 16,-2 0 0-16,-5 0 1 16,-2 0 0-16,-5 3 0 15,-4-3 0-15,-5 6 0 16,-9 1 0-16,-7 1 0 16,-5-6 0-16,-5 0 0 15,-10 3-2-15,-15-2 0 16,-10 2 0-16,-15-1 1 15,-16-8-1-15,-7 4 1 16,-10 4 0-16,-15-1 0 16,-8-6-2-16,-12-2 1 15,-13 1 0-15,-9 4 0 16,-9 0-2-16,-8-3 1 16,-9-1-3-16,-10 1 0 15,-6 1 0-15,-3-1 1 16,-3-2 0-16,-3 1 1 0,-7 4-3 15,6-12 1 1,-5 7-3-16,-6-6 1 16,-14-6-5-16,-11-4 0 0,-9 1-3 15,-3-6 0-15,42 26-1948 16</inkml:trace>
  <inkml:trace contextRef="#ctx0" brushRef="#br0" timeOffset="2000.49">4359 6062 817 0,'31'2'0'0,"56"5"10"16,15-2 0-16,2 4 16 0,9 3 0 15,9-5-2 1,5 5 0-16,5-2 5 0,2-1 1 16,-3-2 2-16,10-4 1 15,12-1 0-15,1 5 1 16,-1-4-1-16,-3 3 1 15,16-3-4-15,5-1 0 16,5-1-2-16,10 1 0 16,4 2-2-16,8-1 0 15,6-6-1-15,8-3 1 16,1 3-4-16,6 0 1 16,-2-10-3-16,5 0 0 15,-1 0-2-15,10 1 1 16,7 4-1-16,2 1 0 15,3-2 1-15,-1 0 1 16,5 1 0-16,-2 4 1 16,5-3 0-16,4 2 1 15,7 0-4-15,2 2 1 0,12-1-4 16,1 4 1-16,-1 0-5 16,-9 0 1-16,-3 4 1 15,-2-3 1-15,0 3 0 16,-3-1 0-16,-3 2 0 15,3-1 1-15,8-1 2 16,8-3 1-16,6 0 1 16,4 4 1-16,0-2-2 15,-3 1 1-15,-3 0-3 0,8 1 0 16,12 1 0-16,11 4 0 16,7-6-3-16,3 1 1 15,-3-6-2-15,15 0 1 16,18 2 0-16,-5 2 0 15,-5-2 0-15,3 2 1 16,13 3-2-16,6-2 0 16,-1-3-1-16,7 4 1 15,0 1 2-15,5-5 0 16,7 0-1-16,4 0 0 16,3-7 0-16,1 2 1 15,1 5 2-15,2 3 0 16,5-3-4-16,-4 6 1 15,1 0 4-15,-13 0 0 16,-5-1-2-16,-14 5 0 16,-9 2 0-16,-20-1 1 15,-25-4-1-15,-14 5 1 0,-9 0 3 16,-22-3 1-16,-16-4-1 16,-25-2 1-16,-29 1-2 15,-20-3 1-15,-19-2-1 16,-24-3 0-16,-23-8-3 15,-16 3 0-15,-11-3 2 16,-13 0 0-16,-15-3 4 16,-13 1 0-16,-13 5 1 15,-8-3 1-15,-7 0-2 16,-5-5 0-16,-8 1-6 0,-5-1 1 16,-5-4-5-16,-3 2 1 15,-5 2-2-15,-2-1 0 16,-4 3-3-16,1-3 1 15,6 3-3-15,3 1 0 16,4 4 0-16,0 1 0 16,-2 0-2-16,2 1 0 15,5-4-1-15,2 3 1 16,7 9-1-16,-7-9 0 16,7 9 0-16,-12-7 0 15,12 7-1-15,-9-5 1 16,9 5-1-16,-4-9 0 15,4 9 0-15,0 0 0 16,-5-6-1-16,5 6 1 16,0 0-1-16,-2-6 1 15,2 6-1-15,0 0 0 16,0 0 0-16,0-8 0 0,0 8 0 16,0 0 0-16,0 0 0 15,0 0 0-15,0 0 0 16,11 0 0-16,-4 0-1 15,4-2 1-15,3-3-1 16,3-4 0-16,1-6-3 16,-4-3 1-16,-5 3-17 15,-7-10 0-15,-2 25-2149 0</inkml:trace>
  <inkml:trace contextRef="#ctx0" brushRef="#br0" timeOffset="5583.73">3325 7239 974 0,'0'0'0'16,"12"-24"17"-16,2-1 0 15,4 3 23-15,5 3 0 0,5-2-1 16,2 0 1-16,-2 6-20 16,4 1 1-16,0 2-9 15,5 3 0-15,3 2-3 16,5 7 1-16,-1 9-3 16,2 1 1-16,3 1-2 15,11-4 0-15,16-4 0 16,1-6 0-16,10-1 1 15,1 1 0-15,2 1 2 0,10 2 0 16,10-3 0-16,3-1 1 16,0-1 1-16,3-2 0 15,9-5 2-15,2 1 1 16,4 1-3-16,-2 0 1 16,-1-1 4-16,3 1 0 15,14 3 0-15,8-2 1 16,-3 2 6-16,-5 6 0 15,3-6 1-15,5 2 0 16,11 5-2-16,4-6 1 16,-2-1-5-16,-11-1 1 15,2 4-4-15,-4 1 1 16,10 1-5-16,-1 2 0 16,2 5-1-16,-4-1 0 15,-6-1-3-15,1 2 1 16,6 2-1-16,3 0 1 15,10 0-1-15,8-7 1 0,-2-3-2 16,5-1 0-16,-3-1-1 16,-1 0 0-16,5-5 0 15,9-1 1-15,5 1-2 16,4 1 1-16,3 4 1 16,-4-4 0-16,1 2 3 15,4 2 1-15,7 2 1 16,4-6 0-16,5-3 2 15,2-2 0-15,0-1 1 0,5-3 0 16,0-3 0 0,11 2 1-16,1 6 0 0,2-3 1 15,-1-1-3-15,4 5 1 16,5 1-2-16,1 3 1 16,7-6-4-16,-4 5 1 15,1 6-2-15,1 3 1 16,6 0-1-16,-13-4 1 15,-2-8-1-15,-3 3 0 16,-2 6 0-16,2 3 0 16,6 3 0-16,-3-3 0 15,2 4 0-15,-1-8 0 16,3 1 0-16,-4 1 0 16,1 4 1-16,-3 5 1 15,-1 5 1-15,0-2 0 16,-9 4 1-16,-7-3 1 15,-10-1 2-15,-6-1 1 16,-9-1 2-16,-8 1 0 0,-6-4 0 16,-14 2 0-16,-3-7 0 15,-7 5 0-15,-11 6-1 16,-14-1 0-16,-15 0 2 16,-15 2 0-16,-12 2 6 15,-11-5 1-15,-14-2-6 16,-11-2 1-16,-12 0 1 15,-11-1 0-15,-12-4-2 16,-9 0 0-16,-5 3-2 16,-4-3 1-16,-1 0-1 0,-4 0 0 15,-7 0-1-15,9 0 0 16,-9 0-1-16,10-5 1 16,-2 2-1-16,-8 3 1 15,14-7-3-15,-9 5 1 16,2-2-2-16,-7 4 0 15,9-8-6-15,-2-13 0 16,-7 21-2153-16</inkml:trace>
  <inkml:trace contextRef="#ctx0" brushRef="#br0" timeOffset="27233.38">3113 8326 996 0,'0'0'0'0,"48"7"24"15,-6-6 1-15,4 1 28 0,2-2 1 16,-2-2-10-16,3 1 0 16,2-3-12-16,11 1 1 15,1-1-6-15,4 6 1 16,-7 7-13-16,4 3 0 16,-2-2 3-16,6 4 0 15,17 3-3-15,1 1 1 16,1-3-1-16,3-4 0 15,5 1-2-15,7-2 1 16,2-5-2-16,9 0 0 16,6 2 6-16,2-7 1 15,3-5 6-15,10 2 1 16,14-6 5-16,5 0 0 16,-3-3-1-16,-1 2 0 15,-3 1-4-15,6 4 0 0,3 5-4 16,7 2 1-16,-3 1 1 15,-2 1 1-15,0-4-1 16,7 0 1-16,7 5-3 16,5-3 0-16,10-6-2 15,2-3 0-15,6-1-2 16,6-5 1-16,2-4-1 16,3-2 0-16,7-2-1 15,12-1 0-15,3-6-3 16,-1 2 1-16,-2 5 0 15,-2-1 0-15,8 3-2 0,10 7 0 16,3-4-3-16,-1 8 0 16,-1 1 2-16,-1 5 1 15,-3-2 0-15,4-2 1 16,-1-1 0-16,5 0 1 16,4 2 0-16,3-2 0 15,-5 0 2-15,4 0 1 16,1 0 1-16,4 2 1 15,-8 3-2-15,5 0 1 16,6 2-3-16,-2 0 0 16,1 0-2-16,3 0 0 15,2 0-2-15,-7 0 0 16,-8 0-3-16,-4 2 1 16,1 0-2-16,4 3 1 15,6-2-2-15,3-1 0 16,3 5 0-16,5-2 0 15,2 2 0-15,-3-2 0 16,3-1 0-16,-3-1 0 0,1-3-1 16,-1 2 0-16,1-4-1 15,-1-1 0-15,1-6 0 16,2 2 1-16,7 2-2 16,4 0 1-16,1-2-1 15,1-2 0-15,-1 1 1 16,-1-3 0-16,5 6 3 0,2 5 1 15,8 0 0-15,1 3 0 16,-8-6 3-16,-6 3 1 16,-15-4-1-16,-5 4 0 15,-10 4-1-15,-4-1 1 16,-4-3 2-16,-7 0 0 16,-1 0 0-16,-11 0 1 15,-9-3-2-15,-16 3 1 16,-6 3 0-16,-13 1 0 15,-11-4 2-15,-14-2 1 16,-12-3-1-16,-16-2 1 16,-11 5 1-16,-15-1 1 15,-11-2-1-15,-11-6 1 16,-15 3-4-16,-15 2 1 16,-21-1-1-16,-8 2 1 15,-8 2-3-15,-3-2 1 16,-2-4-5-16,-7-3 0 15,-7-4-4-15,-11-1 1 0,-13-11-5 16,-15-1 1-16,-9-1-6 16,-17-2 0-16,72 32-2373 15</inkml:trace>
  <inkml:trace contextRef="#ctx0" brushRef="#br0" timeOffset="28450.58">3591 9587 1019 0,'27'0'0'15,"42"2"28"-15,24 5 0 16,8-2 50-16,6 2 1 0,6-3 4 15,9-4 1 1,17 0-27-16,2 1 0 0,7 3-16 16,6-1 1-16,10-8-14 15,10 3 1-15,17 2 2 16,7-1 1-16,1-6-2 16,13 1 1-16,6 6-5 15,3 0 0-15,5-8-1 16,3 4 1-16,5-1-2 15,-1 2 1-15,9-1-4 16,7 4 1-16,3-3 0 16,-2 3 1-16,11 0 2 0,6-2 0 15,13-5 0-15,1 0 0 16,1 2-3-16,-10-4 1 16,-1-3-1-16,-1 4 1 15,-4 4-5-15,1 1 1 16,1-6 5-16,-4 4 0 15,3 1 3-15,-13 3 0 16,-2-3-1-16,-9 4 1 16,-3-3-1-16,-12 3 0 15,-4-6 2-15,-20 3 0 16,-15 0-2-16,-18 1 1 16,-12 2 1-16,-16 2 1 15,-11 1 0-15,-21-3 1 16,-24 2-2-16,-10-4 0 15,-17-1-4-15,-7-1 0 16,-16 2 2-16,-7-1 1 16,-10-2-2-16,1 1 1 0,-5-1-4 15,0-2 1-15,-2 0 0 16,-5 2 0-16,-1-4-5 16,3-3 1-16,3 0-6 15,5-2 1-15,4 2-8 16,7 0 0-16,11-9-6 15,0-12 1-15,-41 33-2290 16</inkml:trace>
  <inkml:trace contextRef="#ctx0" brushRef="#br0" timeOffset="35304.99">5470 10989 1567 0,'0'0'0'16,"-44"-16"55"-16,1-3 0 16,-6-3 43-16,-6-2 1 15,-3-7-42-15,-5 3 1 16,-4 0-31-16,-11 4 0 15,-12 1-9-15,-5 8 0 16,0 11-2-16,-4 4 0 16,-12 2-1-16,7 9 1 15,12 1-3-15,2 3 1 16,0-1-2-16,3-2 0 16,6 0-3-16,13 2 1 15,6 2-3-15,4 3 1 16,6 8-2-16,0 13 0 15,-8 9-2-15,1 13 1 16,1 12-2-16,3 15 0 0,11 16 0 16,2 13 0-16,-7 8-1 15,-1 9 1-15,-8 11-2 16,0 4 1-16,0 6-1 16,3-4 0-16,9-5-1 15,6 2 1-15,4-2-1 16,12 0 0-16,2-7 0 15,5-3 0-15,8-12 0 16,7 1 0-16,7-8-1 0,1-9 1 16,-3-9-1-16,6-8 0 15,9-4 0-15,1-5 0 16,8-5 0-16,8-7 0 16,11-14 0-16,8-5 1 15,6-3-1-15,2-6 1 16,-4-7 0-16,2-3 0 15,-2 0 0-15,10 0 0 16,13 1 0-16,5 1 1 16,-8 0-1-16,1-4 1 15,2-4-1-15,6-2 1 16,8-3-1-16,4-4 1 16,-2-8 0-16,5 0 0 15,6 1 0-15,-3-3 0 16,3-1 0-16,5 0 0 0,12 0 0 15,2 0 0-15,0 0 0 16,-2 2 1-16,8-1-1 16,1 1 0-16,2 1 0 15,-1 1 1-15,-4-1-1 16,10 0 1-16,7 1-1 16,6-1 0-16,-4 2 0 15,-2 0 0-15,2-1 0 16,12-3 1-16,6-1-1 15,6-1 1-15,3-3-1 16,-1 0 1-16,-3 3-1 0,1-5 1 16,3-2-1-1,4-3 1-15,12-1-1 0,6-2 0 16,6 0 0-16,1 4 1 16,2 1 0-16,-1 2 0 15,-8 0 0-15,0 3 0 16,4 6 0-16,-4 1 0 15,4-3 0-15,2 4 0 16,1 3 0-16,1-1 1 16,6-2-1-16,2-4 0 15,7 0 1-15,4-2 0 16,9-5-1-16,5 0 1 16,7 0-1-16,3 2 1 15,6 5-1-15,-7-1 0 16,-1 0 0-16,1-5 0 15,7-1 0-15,7 2 1 0,17 3 0 16,1-1 0 0,4 1-1-16,3-2 1 0,5-4-1 15,5-1 1-15,2 2 0 16,1 2 0-16,10 1 0 16,-1-1 0-16,2-6 0 15,4 3 1-15,1 1-1 16,3 1 0-16,10 5-1 15,-9-3 1-15,-6-3 3 0,1 5 1 16,3 6 3 0,4-1 0-16,-14-1 4 0,5-2 1 15,2 0 1-15,-1-1 0 16,5 0-2-16,-5-3 1 16,-3 1-2-16,1 1 0 15,4 0-2-15,1-3 1 16,-17-6-2-16,4 1 1 15,2 3-3-15,6-4 0 16,2-4 0-16,-1-4 0 16,-1-4-1-16,-5-5 1 15,-3 4-1-15,-8-2 1 16,-8-4 3-16,-14-1 0 16,-9-5-2-16,-1-2 0 15,-7-2-2-15,-6-4 1 16,0-2 4-16,-7-5 0 15,-5-4 1-15,-4-4 1 16,3-5-2-16,-15-4 1 0,-6-3 0 16,-10 0 1-16,-13 2-2 15,-14-2 1-15,-8-4 0 16,-12-1 0-16,-10-4-1 16,-6-8 0-16,-13 2 0 15,-3-13 1-15,-4-7-2 16,2-12 1-16,2-5-1 15,-4-12 0-15,-7-1-1 16,-3-1 0-16,-4-9-1 16,-10 6 1-16,-10-2 1 15,-9 5 0-15,-12-5-1 0,-19 9 0 16,-19 5-2-16,-16 0 1 16,-14-2-2-16,-13 0 0 15,-10 10-4-15,-9 1 1 16,-9-4-4-16,-9 7 1 15,-8 2-1-15,-13 3 0 16,-12 5-1-16,-19 2 1 16,-26 11-3-16,-24 8 1 15,-19 4-6-15,-18 8 1 16,-9 5-6-16,-17 9 1 16,-18 6-1-16,-7 4 0 15,-6 7 2-15,-19 3 1 16,-8 2-1-16,-20 8 0 15,-13 3-1-15,-17 6 0 16,-12 10 0-16,-9 3 1 16,-13 3 2-16,-5 3 0 15,-1-1 0-15,-1 0 1 0,-15-3 1 16,5 1 0-16,3-1 1 16,-2-2 1-16,1-5 0 15,-6-2 1-15,-6 0 1 16,-8 3 0-16,-4 4 0 15,-18 2 0-15,-8 9 1 16,-5 6 1-16,-2 4 0 16,-7 3 1-16,-7 2 0 0,-18 3 0 15,1 6 0 1,-1 3 0-16,2 0 0 0,4 2 0 16,9 1 0-16,-3 1 0 15,3-9 0-15,1 1 0 16,2-1 0-16,5-3 0 15,2 1 0-15,6-5 0 16,5-7 0-16,3 2 1 16,14-1-1-16,-1 1 1 15,-3 3 0-15,3 1 0 16,8 1 0-16,4-4 0 16,5 2 0-16,-3-3 0 15,-2-5 0-15,9-1 1 16,13-6 1-16,15-6 0 15,0-3 1-15,-2-3 0 16,-5-4 0-16,12 0 0 16,10 5 0-16,-5 1 1 0,-5-3-1 15,6 6 0-15,8 8 0 16,-3-1 1-16,-16 5-1 16,-2 10 0-16,2 12-4 15,-2 9 1-15,-10 9-5 16,-4 12 1-16,374-66-2173 15</inkml:trace>
  <inkml:trace contextRef="#ctx0" brushRef="#br0" timeOffset="57750.98">2173 15435 1646 0,'0'0'0'16,"-32"29"53"-16,9 8 0 16,2 11 33-16,11 14 1 15,1 16-33-15,5 19 0 16,4 16-36-16,6 6 0 15,6 9-10-15,6 2 1 16,8 3-2-16,11-3 0 16,12-7-3-16,11-14 1 15,7-19-3-15,18-11 0 16,21-11-2-16,16-11 0 16,12-10-1-16,19-11 0 15,20-6-4-15,21-10 0 16,14-11-2-16,18-11 1 15,9-8-2-15,20-1 0 16,17 1 1-16,12 1 1 0,23 1 1 16,0 4 1-16,-9 6 0 15,19 3 1-15,8-1 1 16,8-4 0-16,17-2 1 16,6-2 0-16,6-1 0 15,6 0 1-15,3 2 0 16,8 1 0-16,11 0 0 15,7-1 0-15,5-6 0 16,17-1 0-16,10-2 0 16,9-7 1-16,4-7-1 0,1-2 1 15,14-2 2-15,1 3 1 16,8-1 2-16,-5 7 0 16,-3 11 2-16,3 1 1 15,6-3 3-15,0 2 1 16,3-1 1-16,2-1 0 15,6-5 1-15,2 5 0 16,7 3-3-16,-4-1 0 16,-3-9-2-16,-4 2 1 15,-3 3-3-15,-4 2 1 16,-3-1-3-16,-6 5 1 16,-1-1-1-16,-11 0 1 15,0 3-1-15,-11 2 1 16,-10 4-2-16,-5 2 1 15,-6-4-2-15,-9-5 1 0,1-1 0 16,-1-3 0-16,-1-3 0 16,-5 0 1-16,-12 2-2 15,-11-3 1-15,-13-8-4 16,-16-1 1-16,-8 0-2 16,-22-2 0-16,-28-2 0 15,-25 0 0-15,-24 4 0 16,-30 0 0-16,-31-2 0 15,-29-3 0-15,-32-3 0 16,-28-2 0-16,-27-2 0 16,-25-4 0-16,-27-5 1 0,-31-4 0 15,-33-10 0-15,-27 4 1 16,-31 1 0-16,-23 4 1 16,-29 0-1-16,-35 0 0 15,-36 3 0-15,-28 2 0 16,-25 2-1-16,-21 5 0 15,-18 7-1-15,-17-2 1 16,-8-2-1-16,-18-6 1 16,-5-1-1-16,-11 1 0 15,-1-1 0-15,-11 0 0 16,-11-1 0-16,-16 0 0 16,-8 3 1-16,-11 4 0 15,-18 3 3-15,-11 2 0 16,-7 1 2-16,-3 4 1 15,-8 4 2-15,-10 3 1 16,-15 0-1-16,-4 3 1 16,-1 4 1-16,-4 5 0 0,1 5-2 15,-8 2 1-15,-12 7-2 16,-4 2 1-16,5 0-2 16,-5-1 0-16,-16 3 0 15,5-8 0-15,8-6-3 16,6-8 1-16,8-6 1 15,-4-5 0-15,-4-8 0 16,1-4 1-16,8-3-2 16,-3 4 1-16,-7 6 0 15,-4 4 0-15,-7 6-1 0,-4 10 0 16,-1 12-1-16,0 9 0 16,-5 7-2-16,3 8 1 15,10 9-2-15,5 4 1 16,15 1-2-16,23-1 1 15,30-4-1-15,21 0 1 16,21 1-1-16,38 3 1 16,27 3-1-16,18 2 0 15,11 3-1-15,41-9 1 16,-465 67 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D3033-2DC4-4141-A3E3-C3C232E11838}" type="datetimeFigureOut">
              <a:rPr lang="en-US" smtClean="0"/>
              <a:t>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F3B703-9AC5-4C9A-8ED4-386F166910CE}" type="slidenum">
              <a:rPr lang="en-US" smtClean="0"/>
              <a:t>‹#›</a:t>
            </a:fld>
            <a:endParaRPr lang="en-US"/>
          </a:p>
        </p:txBody>
      </p:sp>
    </p:spTree>
    <p:extLst>
      <p:ext uri="{BB962C8B-B14F-4D97-AF65-F5344CB8AC3E}">
        <p14:creationId xmlns:p14="http://schemas.microsoft.com/office/powerpoint/2010/main" val="387644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F3B703-9AC5-4C9A-8ED4-386F166910CE}" type="slidenum">
              <a:rPr lang="en-US" smtClean="0"/>
              <a:t>29</a:t>
            </a:fld>
            <a:endParaRPr lang="en-US"/>
          </a:p>
        </p:txBody>
      </p:sp>
    </p:spTree>
    <p:extLst>
      <p:ext uri="{BB962C8B-B14F-4D97-AF65-F5344CB8AC3E}">
        <p14:creationId xmlns:p14="http://schemas.microsoft.com/office/powerpoint/2010/main" val="996452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B66D2E-E1A1-44C7-8297-23AF751AA497}" type="slidenum">
              <a:rPr lang="en-US" smtClean="0"/>
              <a:t>76</a:t>
            </a:fld>
            <a:endParaRPr lang="en-US"/>
          </a:p>
        </p:txBody>
      </p:sp>
    </p:spTree>
    <p:extLst>
      <p:ext uri="{BB962C8B-B14F-4D97-AF65-F5344CB8AC3E}">
        <p14:creationId xmlns:p14="http://schemas.microsoft.com/office/powerpoint/2010/main" val="3087570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3021-C3B3-4CC2-BE78-7274C876EF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0483FC-3010-44AD-9E6B-5DF3375ED4E4}"/>
              </a:ext>
            </a:extLst>
          </p:cNvPr>
          <p:cNvSpPr>
            <a:spLocks noGrp="1"/>
          </p:cNvSpPr>
          <p:nvPr>
            <p:ph type="subTitle" idx="1"/>
          </p:nvPr>
        </p:nvSpPr>
        <p:spPr>
          <a:xfrm>
            <a:off x="1524000" y="3602038"/>
            <a:ext cx="9144000" cy="1655762"/>
          </a:xfrm>
        </p:spPr>
        <p:txBody>
          <a:bodyPr>
            <a:normAutofit/>
          </a:bodyPr>
          <a:lstStyle>
            <a:lvl1pPr marL="0" indent="0" algn="ctr">
              <a:buNone/>
              <a:defRPr sz="4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EB49247-060C-47B0-920C-2F474688F5EB}"/>
              </a:ext>
            </a:extLst>
          </p:cNvPr>
          <p:cNvSpPr>
            <a:spLocks noGrp="1"/>
          </p:cNvSpPr>
          <p:nvPr>
            <p:ph type="dt" sz="half" idx="10"/>
          </p:nvPr>
        </p:nvSpPr>
        <p:spPr/>
        <p:txBody>
          <a:bodyPr/>
          <a:lstStyle/>
          <a:p>
            <a:fld id="{7F82E627-D0AB-4B10-BCDA-075332AB939E}" type="datetime1">
              <a:rPr lang="en-US" smtClean="0"/>
              <a:t>2/2/2023</a:t>
            </a:fld>
            <a:endParaRPr lang="en-US"/>
          </a:p>
        </p:txBody>
      </p:sp>
      <p:sp>
        <p:nvSpPr>
          <p:cNvPr id="5" name="Footer Placeholder 4">
            <a:extLst>
              <a:ext uri="{FF2B5EF4-FFF2-40B4-BE49-F238E27FC236}">
                <a16:creationId xmlns:a16="http://schemas.microsoft.com/office/drawing/2014/main" id="{12321499-B517-43AF-9615-4D68AD76B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47753-D1EE-4873-A93E-5AA805B2DC83}"/>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1391309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BABD-4A6C-4EBA-AA25-37F50E83AE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370736-EC2E-416E-9F63-3F22E1A454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57D7FD-07A2-4836-8F47-C8FA47B67315}"/>
              </a:ext>
            </a:extLst>
          </p:cNvPr>
          <p:cNvSpPr>
            <a:spLocks noGrp="1"/>
          </p:cNvSpPr>
          <p:nvPr>
            <p:ph type="dt" sz="half" idx="10"/>
          </p:nvPr>
        </p:nvSpPr>
        <p:spPr/>
        <p:txBody>
          <a:bodyPr/>
          <a:lstStyle/>
          <a:p>
            <a:fld id="{230DD01A-8017-4554-A9AE-10EB1C8240ED}" type="datetime1">
              <a:rPr lang="en-US" smtClean="0"/>
              <a:t>2/2/2023</a:t>
            </a:fld>
            <a:endParaRPr lang="en-US"/>
          </a:p>
        </p:txBody>
      </p:sp>
      <p:sp>
        <p:nvSpPr>
          <p:cNvPr id="5" name="Footer Placeholder 4">
            <a:extLst>
              <a:ext uri="{FF2B5EF4-FFF2-40B4-BE49-F238E27FC236}">
                <a16:creationId xmlns:a16="http://schemas.microsoft.com/office/drawing/2014/main" id="{181304E2-01C8-46BE-A535-F39E3D761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255468-ED75-44FF-8E64-F1B904001FD4}"/>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974699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D48A2C-7F22-426F-A62B-20379A0EC3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EF1D15-5F5E-4B4C-8268-85C0E2DC2B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EC6E82-D433-4BA3-9487-92F2B5232788}"/>
              </a:ext>
            </a:extLst>
          </p:cNvPr>
          <p:cNvSpPr>
            <a:spLocks noGrp="1"/>
          </p:cNvSpPr>
          <p:nvPr>
            <p:ph type="dt" sz="half" idx="10"/>
          </p:nvPr>
        </p:nvSpPr>
        <p:spPr/>
        <p:txBody>
          <a:bodyPr/>
          <a:lstStyle/>
          <a:p>
            <a:fld id="{53B2D191-70C8-4F8D-BD4D-7737474BB32E}" type="datetime1">
              <a:rPr lang="en-US" smtClean="0"/>
              <a:t>2/2/2023</a:t>
            </a:fld>
            <a:endParaRPr lang="en-US"/>
          </a:p>
        </p:txBody>
      </p:sp>
      <p:sp>
        <p:nvSpPr>
          <p:cNvPr id="5" name="Footer Placeholder 4">
            <a:extLst>
              <a:ext uri="{FF2B5EF4-FFF2-40B4-BE49-F238E27FC236}">
                <a16:creationId xmlns:a16="http://schemas.microsoft.com/office/drawing/2014/main" id="{627AC5BA-D4F5-4034-9735-3A02F3DAD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64725-05FD-4BC6-95FF-EA998779B866}"/>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3980008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DF2CC-9260-42A5-8C04-D45CF30CF6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C9BC8C-BD69-40C2-AB6E-11C6714319BD}"/>
              </a:ext>
            </a:extLst>
          </p:cNvPr>
          <p:cNvSpPr>
            <a:spLocks noGrp="1"/>
          </p:cNvSpPr>
          <p:nvPr>
            <p:ph idx="1"/>
          </p:nvPr>
        </p:nvSpPr>
        <p:spPr/>
        <p:txBody>
          <a:bodyPr/>
          <a:lstStyle>
            <a:lvl2pPr>
              <a:defRPr sz="2800"/>
            </a:lvl2pPr>
            <a:lvl3pPr>
              <a:defRPr sz="2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941BD90-E74D-45A5-A3EA-CF835382D06E}"/>
              </a:ext>
            </a:extLst>
          </p:cNvPr>
          <p:cNvSpPr>
            <a:spLocks noGrp="1"/>
          </p:cNvSpPr>
          <p:nvPr>
            <p:ph type="dt" sz="half" idx="10"/>
          </p:nvPr>
        </p:nvSpPr>
        <p:spPr/>
        <p:txBody>
          <a:bodyPr/>
          <a:lstStyle/>
          <a:p>
            <a:fld id="{12B12438-37E0-4D7B-951B-8EB06AF77552}" type="datetime1">
              <a:rPr lang="en-US" smtClean="0"/>
              <a:t>2/2/2023</a:t>
            </a:fld>
            <a:endParaRPr lang="en-US"/>
          </a:p>
        </p:txBody>
      </p:sp>
      <p:sp>
        <p:nvSpPr>
          <p:cNvPr id="5" name="Footer Placeholder 4">
            <a:extLst>
              <a:ext uri="{FF2B5EF4-FFF2-40B4-BE49-F238E27FC236}">
                <a16:creationId xmlns:a16="http://schemas.microsoft.com/office/drawing/2014/main" id="{EDDD36AB-FC44-48B3-8488-8EFF49AAC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F97AB-1FD4-4722-8E32-548AE7592EE7}"/>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404658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51E3E-6028-45E7-97C3-489D7F697354}"/>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48B603D0-8E53-4E90-AEE6-636200E117C7}"/>
              </a:ext>
            </a:extLst>
          </p:cNvPr>
          <p:cNvSpPr>
            <a:spLocks noGrp="1"/>
          </p:cNvSpPr>
          <p:nvPr>
            <p:ph type="body" idx="1"/>
          </p:nvPr>
        </p:nvSpPr>
        <p:spPr>
          <a:xfrm>
            <a:off x="831850" y="4589463"/>
            <a:ext cx="10515600" cy="1500187"/>
          </a:xfrm>
        </p:spPr>
        <p:txBody>
          <a:bodyPr>
            <a:normAutofit/>
          </a:bodyPr>
          <a:lstStyle>
            <a:lvl1pPr marL="0" indent="0">
              <a:buNone/>
              <a:defRPr sz="4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71A300F-A8E9-4F19-9E5B-5C2D2614BE33}"/>
              </a:ext>
            </a:extLst>
          </p:cNvPr>
          <p:cNvSpPr>
            <a:spLocks noGrp="1"/>
          </p:cNvSpPr>
          <p:nvPr>
            <p:ph type="dt" sz="half" idx="10"/>
          </p:nvPr>
        </p:nvSpPr>
        <p:spPr/>
        <p:txBody>
          <a:bodyPr/>
          <a:lstStyle/>
          <a:p>
            <a:fld id="{E407BBB0-5B75-4B2F-A302-9A5E17163E17}" type="datetime1">
              <a:rPr lang="en-US" smtClean="0"/>
              <a:t>2/2/2023</a:t>
            </a:fld>
            <a:endParaRPr lang="en-US"/>
          </a:p>
        </p:txBody>
      </p:sp>
      <p:sp>
        <p:nvSpPr>
          <p:cNvPr id="5" name="Footer Placeholder 4">
            <a:extLst>
              <a:ext uri="{FF2B5EF4-FFF2-40B4-BE49-F238E27FC236}">
                <a16:creationId xmlns:a16="http://schemas.microsoft.com/office/drawing/2014/main" id="{5911726A-343E-4072-B96A-99EB3D9CC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AE20DB-6EAA-4119-AD1C-B6EF02EEBE5E}"/>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395751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E2B06-6A7C-4FB9-AE96-2B94C1DC6C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1BC38C-9F53-4768-9EE9-D24613804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CE2ACB-41D3-4D45-9D19-4C2E4B875B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E89DC9-646D-4AB8-A1DA-63C92288275B}"/>
              </a:ext>
            </a:extLst>
          </p:cNvPr>
          <p:cNvSpPr>
            <a:spLocks noGrp="1"/>
          </p:cNvSpPr>
          <p:nvPr>
            <p:ph type="dt" sz="half" idx="10"/>
          </p:nvPr>
        </p:nvSpPr>
        <p:spPr/>
        <p:txBody>
          <a:bodyPr/>
          <a:lstStyle/>
          <a:p>
            <a:fld id="{85C15BFA-2DB5-4540-9760-19028534C679}" type="datetime1">
              <a:rPr lang="en-US" smtClean="0"/>
              <a:t>2/2/2023</a:t>
            </a:fld>
            <a:endParaRPr lang="en-US"/>
          </a:p>
        </p:txBody>
      </p:sp>
      <p:sp>
        <p:nvSpPr>
          <p:cNvPr id="6" name="Footer Placeholder 5">
            <a:extLst>
              <a:ext uri="{FF2B5EF4-FFF2-40B4-BE49-F238E27FC236}">
                <a16:creationId xmlns:a16="http://schemas.microsoft.com/office/drawing/2014/main" id="{58F839C6-C193-4E81-B2FF-B771F1605B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C0F4C-45E8-4BBE-AEBE-570F4409F10E}"/>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4215556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21B55-A1A9-44DC-9D31-826C2F1316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1514FF-F85A-4DD8-ADE6-922E65B6E9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4D2DBC-F26A-40A8-A6F6-D580101745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3EF9E7-DDAA-43D7-8B01-2BD9F3047A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06D5C9-279C-4441-A4F5-EE2C3A37A3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AFCE15-CF6D-4E1F-8AE3-5F9D58C55FBB}"/>
              </a:ext>
            </a:extLst>
          </p:cNvPr>
          <p:cNvSpPr>
            <a:spLocks noGrp="1"/>
          </p:cNvSpPr>
          <p:nvPr>
            <p:ph type="dt" sz="half" idx="10"/>
          </p:nvPr>
        </p:nvSpPr>
        <p:spPr/>
        <p:txBody>
          <a:bodyPr/>
          <a:lstStyle/>
          <a:p>
            <a:fld id="{EF3F64EE-D4E1-49C6-82E2-DFE05C8BE2D2}" type="datetime1">
              <a:rPr lang="en-US" smtClean="0"/>
              <a:t>2/2/2023</a:t>
            </a:fld>
            <a:endParaRPr lang="en-US"/>
          </a:p>
        </p:txBody>
      </p:sp>
      <p:sp>
        <p:nvSpPr>
          <p:cNvPr id="8" name="Footer Placeholder 7">
            <a:extLst>
              <a:ext uri="{FF2B5EF4-FFF2-40B4-BE49-F238E27FC236}">
                <a16:creationId xmlns:a16="http://schemas.microsoft.com/office/drawing/2014/main" id="{5D06A5D4-3452-47B4-BE7C-2F8E3A9BF4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C8B4BF-BDFC-493D-80DA-E83F2FC0405D}"/>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1204709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0391F-37C5-432E-8E1C-770E0527BB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C27445-1815-4F74-8FA2-59957163AF85}"/>
              </a:ext>
            </a:extLst>
          </p:cNvPr>
          <p:cNvSpPr>
            <a:spLocks noGrp="1"/>
          </p:cNvSpPr>
          <p:nvPr>
            <p:ph type="dt" sz="half" idx="10"/>
          </p:nvPr>
        </p:nvSpPr>
        <p:spPr/>
        <p:txBody>
          <a:bodyPr/>
          <a:lstStyle/>
          <a:p>
            <a:fld id="{F4D42F03-CD64-40DF-A6F3-D4245E1D6BB4}" type="datetime1">
              <a:rPr lang="en-US" smtClean="0"/>
              <a:t>2/2/2023</a:t>
            </a:fld>
            <a:endParaRPr lang="en-US"/>
          </a:p>
        </p:txBody>
      </p:sp>
      <p:sp>
        <p:nvSpPr>
          <p:cNvPr id="4" name="Footer Placeholder 3">
            <a:extLst>
              <a:ext uri="{FF2B5EF4-FFF2-40B4-BE49-F238E27FC236}">
                <a16:creationId xmlns:a16="http://schemas.microsoft.com/office/drawing/2014/main" id="{F5138088-54BE-4CB7-9FA1-012869CC66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BB5BB-2E3C-42B4-93AC-2C10D0FCF4AA}"/>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3414937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331BC7-637B-442F-824A-210DA8C20843}"/>
              </a:ext>
            </a:extLst>
          </p:cNvPr>
          <p:cNvSpPr>
            <a:spLocks noGrp="1"/>
          </p:cNvSpPr>
          <p:nvPr>
            <p:ph type="dt" sz="half" idx="10"/>
          </p:nvPr>
        </p:nvSpPr>
        <p:spPr/>
        <p:txBody>
          <a:bodyPr/>
          <a:lstStyle/>
          <a:p>
            <a:fld id="{5D470121-2771-427B-9F81-5C46E6A54A2D}" type="datetime1">
              <a:rPr lang="en-US" smtClean="0"/>
              <a:t>2/2/2023</a:t>
            </a:fld>
            <a:endParaRPr lang="en-US"/>
          </a:p>
        </p:txBody>
      </p:sp>
      <p:sp>
        <p:nvSpPr>
          <p:cNvPr id="3" name="Footer Placeholder 2">
            <a:extLst>
              <a:ext uri="{FF2B5EF4-FFF2-40B4-BE49-F238E27FC236}">
                <a16:creationId xmlns:a16="http://schemas.microsoft.com/office/drawing/2014/main" id="{71755274-52E7-474F-BA7B-ACD5E9C737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BC2351-8CC8-4A30-980B-A2D349886D79}"/>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257531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FA174-79D5-4DC6-8531-180E5A697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00A7D0-FA5C-4986-B68B-F8DCF362C8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C8D403-827D-436C-B110-D36F4F86F9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E29720-F7B7-46AE-8741-03FFEC4792BF}"/>
              </a:ext>
            </a:extLst>
          </p:cNvPr>
          <p:cNvSpPr>
            <a:spLocks noGrp="1"/>
          </p:cNvSpPr>
          <p:nvPr>
            <p:ph type="dt" sz="half" idx="10"/>
          </p:nvPr>
        </p:nvSpPr>
        <p:spPr/>
        <p:txBody>
          <a:bodyPr/>
          <a:lstStyle/>
          <a:p>
            <a:fld id="{351644C5-CBC9-4A25-A86C-5F2178048ACD}" type="datetime1">
              <a:rPr lang="en-US" smtClean="0"/>
              <a:t>2/2/2023</a:t>
            </a:fld>
            <a:endParaRPr lang="en-US"/>
          </a:p>
        </p:txBody>
      </p:sp>
      <p:sp>
        <p:nvSpPr>
          <p:cNvPr id="6" name="Footer Placeholder 5">
            <a:extLst>
              <a:ext uri="{FF2B5EF4-FFF2-40B4-BE49-F238E27FC236}">
                <a16:creationId xmlns:a16="http://schemas.microsoft.com/office/drawing/2014/main" id="{D2B41D49-2DF8-41A3-B966-237FD4CF14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8EC6F5-3D39-44B1-8C51-E90A83D48ABB}"/>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1145611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C610-2F05-466A-B268-24C7D9A5A4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1489F0-8219-4971-BCF0-2327C3646D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DE50B22-232C-464D-B561-12C81578A0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BA121B-8CDC-4A44-9F1F-7FD70CF1C9D1}"/>
              </a:ext>
            </a:extLst>
          </p:cNvPr>
          <p:cNvSpPr>
            <a:spLocks noGrp="1"/>
          </p:cNvSpPr>
          <p:nvPr>
            <p:ph type="dt" sz="half" idx="10"/>
          </p:nvPr>
        </p:nvSpPr>
        <p:spPr/>
        <p:txBody>
          <a:bodyPr/>
          <a:lstStyle/>
          <a:p>
            <a:fld id="{9F5159F2-1086-4723-915A-7605AD44AE8F}" type="datetime1">
              <a:rPr lang="en-US" smtClean="0"/>
              <a:t>2/2/2023</a:t>
            </a:fld>
            <a:endParaRPr lang="en-US"/>
          </a:p>
        </p:txBody>
      </p:sp>
      <p:sp>
        <p:nvSpPr>
          <p:cNvPr id="6" name="Footer Placeholder 5">
            <a:extLst>
              <a:ext uri="{FF2B5EF4-FFF2-40B4-BE49-F238E27FC236}">
                <a16:creationId xmlns:a16="http://schemas.microsoft.com/office/drawing/2014/main" id="{0FDAB18E-1F34-4074-9BC6-274F283FB5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A51570-D877-4AF1-972A-AF774112F8C0}"/>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909823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B82377-34CE-4831-BE2E-499F86D13F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40342F-ACF4-45B2-B77F-774AD3C80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AFD648-4635-4794-9918-1FE25D6F1F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11CD1-DC75-4B09-9D96-9BAE550E8565}" type="datetime1">
              <a:rPr lang="en-US" smtClean="0"/>
              <a:t>2/2/2023</a:t>
            </a:fld>
            <a:endParaRPr lang="en-US"/>
          </a:p>
        </p:txBody>
      </p:sp>
      <p:sp>
        <p:nvSpPr>
          <p:cNvPr id="5" name="Footer Placeholder 4">
            <a:extLst>
              <a:ext uri="{FF2B5EF4-FFF2-40B4-BE49-F238E27FC236}">
                <a16:creationId xmlns:a16="http://schemas.microsoft.com/office/drawing/2014/main" id="{5E4D657F-E72E-4EBF-AB33-19AD5AB593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4168F5-E3DB-4336-9ECF-3A6E97134D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D72CE-15D5-43BE-841F-78925906E125}" type="slidenum">
              <a:rPr lang="en-US" smtClean="0"/>
              <a:t>‹#›</a:t>
            </a:fld>
            <a:endParaRPr lang="en-US"/>
          </a:p>
        </p:txBody>
      </p:sp>
    </p:spTree>
    <p:extLst>
      <p:ext uri="{BB962C8B-B14F-4D97-AF65-F5344CB8AC3E}">
        <p14:creationId xmlns:p14="http://schemas.microsoft.com/office/powerpoint/2010/main" val="742924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ustomXml" Target="../ink/ink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ustomXml" Target="../ink/ink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ustomXml" Target="../ink/ink30.xml"/><Relationship Id="rId2" Type="http://schemas.openxmlformats.org/officeDocument/2006/relationships/hyperlink" Target="http://biotech.law.lsu.edu/cases/immunity/ftca_exceptions.htm"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ustomXml" Target="../ink/ink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ustomXml" Target="../ink/ink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ustomXml" Target="../ink/ink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ustomXml" Target="../ink/ink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ustomXml" Target="../ink/ink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ustomXml" Target="../ink/ink3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ustomXml" Target="../ink/ink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customXml" Target="../ink/ink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ustomXml" Target="../ink/ink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customXml" Target="../ink/ink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customXml" Target="../ink/ink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ustomXml" Target="../ink/ink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customXml" Target="../ink/ink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customXml" Target="../ink/ink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ustomXml" Target="../ink/ink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customXml" Target="../ink/ink47.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customXml" Target="../ink/ink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customXml" Target="../ink/ink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customXml" Target="../ink/ink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customXml" Target="../ink/ink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customXml" Target="../ink/ink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customXml" Target="../ink/ink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customXml" Target="../ink/ink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customXml" Target="../ink/ink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customXml" Target="../ink/ink57.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customXml" Target="../ink/ink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customXml" Target="../ink/ink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customXml" Target="../ink/ink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customXml" Target="../ink/ink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customXml" Target="../ink/ink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customXml" Target="../ink/ink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customXml" Target="../ink/ink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customXml" Target="../ink/ink6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customXml" Target="../ink/ink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ustomXml" Target="../ink/ink67.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7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customXml" Target="../ink/ink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customXml" Target="../ink/ink6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customXml" Target="../ink/ink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customXml" Target="../ink/ink7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customXml" Target="../ink/ink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customXml" Target="../ink/ink7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customXml" Target="../ink/ink7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customXml" Target="../ink/ink7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B6AEA-44D0-4B68-AD6B-10DE72C555B6}"/>
              </a:ext>
            </a:extLst>
          </p:cNvPr>
          <p:cNvSpPr>
            <a:spLocks noGrp="1"/>
          </p:cNvSpPr>
          <p:nvPr>
            <p:ph type="ctrTitle"/>
          </p:nvPr>
        </p:nvSpPr>
        <p:spPr/>
        <p:txBody>
          <a:bodyPr>
            <a:normAutofit fontScale="90000"/>
          </a:bodyPr>
          <a:lstStyle/>
          <a:p>
            <a:r>
              <a:rPr lang="en-US" dirty="0"/>
              <a:t>Chapter 5 - THE COURTS’ NATIONAL SECURITY POWERS</a:t>
            </a:r>
          </a:p>
        </p:txBody>
      </p:sp>
      <p:sp>
        <p:nvSpPr>
          <p:cNvPr id="3" name="Subtitle 2">
            <a:extLst>
              <a:ext uri="{FF2B5EF4-FFF2-40B4-BE49-F238E27FC236}">
                <a16:creationId xmlns:a16="http://schemas.microsoft.com/office/drawing/2014/main" id="{3666FD48-9B54-435C-B950-C7B5D0BAEC18}"/>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D7955A18-49F2-45C0-BDDB-52E20C5A56A7}"/>
              </a:ext>
            </a:extLst>
          </p:cNvPr>
          <p:cNvSpPr>
            <a:spLocks noGrp="1"/>
          </p:cNvSpPr>
          <p:nvPr>
            <p:ph type="sldNum" sz="quarter" idx="12"/>
          </p:nvPr>
        </p:nvSpPr>
        <p:spPr/>
        <p:txBody>
          <a:bodyPr/>
          <a:lstStyle/>
          <a:p>
            <a:fld id="{8CDD72CE-15D5-43BE-841F-78925906E125}" type="slidenum">
              <a:rPr lang="en-US" smtClean="0"/>
              <a:t>1</a:t>
            </a:fld>
            <a:endParaRPr lang="en-US"/>
          </a:p>
        </p:txBody>
      </p:sp>
    </p:spTree>
    <p:extLst>
      <p:ext uri="{BB962C8B-B14F-4D97-AF65-F5344CB8AC3E}">
        <p14:creationId xmlns:p14="http://schemas.microsoft.com/office/powerpoint/2010/main" val="394309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102A0-9132-4D7F-8373-4C6C4835D7EB}"/>
              </a:ext>
            </a:extLst>
          </p:cNvPr>
          <p:cNvSpPr>
            <a:spLocks noGrp="1"/>
          </p:cNvSpPr>
          <p:nvPr>
            <p:ph type="title"/>
          </p:nvPr>
        </p:nvSpPr>
        <p:spPr/>
        <p:txBody>
          <a:bodyPr/>
          <a:lstStyle/>
          <a:p>
            <a:r>
              <a:rPr lang="en-US" dirty="0"/>
              <a:t>Plaintiff’s Injuries</a:t>
            </a:r>
          </a:p>
        </p:txBody>
      </p:sp>
      <p:sp>
        <p:nvSpPr>
          <p:cNvPr id="3" name="Content Placeholder 2">
            <a:extLst>
              <a:ext uri="{FF2B5EF4-FFF2-40B4-BE49-F238E27FC236}">
                <a16:creationId xmlns:a16="http://schemas.microsoft.com/office/drawing/2014/main" id="{5481D3C5-2AAE-4B13-812F-4137C5BC0669}"/>
              </a:ext>
            </a:extLst>
          </p:cNvPr>
          <p:cNvSpPr>
            <a:spLocks noGrp="1"/>
          </p:cNvSpPr>
          <p:nvPr>
            <p:ph idx="1"/>
          </p:nvPr>
        </p:nvSpPr>
        <p:spPr>
          <a:xfrm>
            <a:off x="838200" y="1440873"/>
            <a:ext cx="10515600" cy="4736090"/>
          </a:xfrm>
        </p:spPr>
        <p:txBody>
          <a:bodyPr>
            <a:normAutofit fontScale="92500"/>
          </a:bodyPr>
          <a:lstStyle/>
          <a:p>
            <a:r>
              <a:rPr lang="en-US" dirty="0"/>
              <a:t>First, Plaintiff alleges that he “suffers legal injury because, to provide support for an illegal war, he must violate his oath to ‘preserve, protect, and defend the Constitution of the United States.’”</a:t>
            </a:r>
          </a:p>
          <a:p>
            <a:r>
              <a:rPr lang="en-US" dirty="0"/>
              <a:t>In addition, Plaintiff alleges that he is at risk of being punished for disobeying legally-given orders. : : :</a:t>
            </a:r>
          </a:p>
          <a:p>
            <a:r>
              <a:rPr lang="en-US" dirty="0"/>
              <a:t>Are these “concrete”  and “particularized” in </a:t>
            </a:r>
            <a:r>
              <a:rPr lang="en-US" i="1" dirty="0"/>
              <a:t>Lujan</a:t>
            </a:r>
            <a:r>
              <a:rPr lang="en-US" dirty="0"/>
              <a:t> sense?</a:t>
            </a:r>
          </a:p>
          <a:p>
            <a:pPr lvl="1"/>
            <a:r>
              <a:rPr lang="en-US" dirty="0"/>
              <a:t>Is a concern about a future legal injury a legitimate injury under Lujan?</a:t>
            </a:r>
          </a:p>
          <a:p>
            <a:pPr lvl="1"/>
            <a:r>
              <a:rPr lang="en-US" dirty="0"/>
              <a:t>Is the fear of future punishment for a risk of being required to violate an order sufficiently concrete?</a:t>
            </a:r>
          </a:p>
          <a:p>
            <a:pPr lvl="1"/>
            <a:r>
              <a:rPr lang="en-US" dirty="0"/>
              <a:t>Would this standing have been stronger if he had refused to go?</a:t>
            </a:r>
          </a:p>
          <a:p>
            <a:r>
              <a:rPr lang="en-US" dirty="0"/>
              <a:t>The court could have ended the case without any further discussion. </a:t>
            </a:r>
          </a:p>
        </p:txBody>
      </p:sp>
      <p:sp>
        <p:nvSpPr>
          <p:cNvPr id="4" name="Slide Number Placeholder 3">
            <a:extLst>
              <a:ext uri="{FF2B5EF4-FFF2-40B4-BE49-F238E27FC236}">
                <a16:creationId xmlns:a16="http://schemas.microsoft.com/office/drawing/2014/main" id="{2799FE33-3693-4AE8-BF54-BCA19F336EA9}"/>
              </a:ext>
            </a:extLst>
          </p:cNvPr>
          <p:cNvSpPr>
            <a:spLocks noGrp="1"/>
          </p:cNvSpPr>
          <p:nvPr>
            <p:ph type="sldNum" sz="quarter" idx="12"/>
          </p:nvPr>
        </p:nvSpPr>
        <p:spPr/>
        <p:txBody>
          <a:bodyPr/>
          <a:lstStyle/>
          <a:p>
            <a:fld id="{8CDD72CE-15D5-43BE-841F-78925906E125}" type="slidenum">
              <a:rPr lang="en-US" smtClean="0"/>
              <a:t>10</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6B7D2E07-8A11-619D-C56A-6C71B09BE765}"/>
                  </a:ext>
                </a:extLst>
              </p14:cNvPr>
              <p14:cNvContentPartPr/>
              <p14:nvPr/>
            </p14:nvContentPartPr>
            <p14:xfrm>
              <a:off x="0" y="1819080"/>
              <a:ext cx="11872440" cy="4375800"/>
            </p14:xfrm>
          </p:contentPart>
        </mc:Choice>
        <mc:Fallback xmlns="">
          <p:pic>
            <p:nvPicPr>
              <p:cNvPr id="5" name="Ink 4">
                <a:extLst>
                  <a:ext uri="{FF2B5EF4-FFF2-40B4-BE49-F238E27FC236}">
                    <a16:creationId xmlns:a16="http://schemas.microsoft.com/office/drawing/2014/main" id="{6B7D2E07-8A11-619D-C56A-6C71B09BE765}"/>
                  </a:ext>
                </a:extLst>
              </p:cNvPr>
              <p:cNvPicPr/>
              <p:nvPr/>
            </p:nvPicPr>
            <p:blipFill>
              <a:blip r:embed="rId3"/>
              <a:stretch>
                <a:fillRect/>
              </a:stretch>
            </p:blipFill>
            <p:spPr>
              <a:xfrm>
                <a:off x="-9360" y="1809720"/>
                <a:ext cx="11891160" cy="4394520"/>
              </a:xfrm>
              <a:prstGeom prst="rect">
                <a:avLst/>
              </a:prstGeom>
            </p:spPr>
          </p:pic>
        </mc:Fallback>
      </mc:AlternateContent>
    </p:spTree>
    <p:extLst>
      <p:ext uri="{BB962C8B-B14F-4D97-AF65-F5344CB8AC3E}">
        <p14:creationId xmlns:p14="http://schemas.microsoft.com/office/powerpoint/2010/main" val="4085800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0C25C-D37B-4F1A-AAE9-28AD231523B8}"/>
              </a:ext>
            </a:extLst>
          </p:cNvPr>
          <p:cNvSpPr>
            <a:spLocks noGrp="1"/>
          </p:cNvSpPr>
          <p:nvPr>
            <p:ph type="title"/>
          </p:nvPr>
        </p:nvSpPr>
        <p:spPr/>
        <p:txBody>
          <a:bodyPr/>
          <a:lstStyle/>
          <a:p>
            <a:r>
              <a:rPr lang="en-US" i="1" dirty="0"/>
              <a:t>Little v. </a:t>
            </a:r>
            <a:r>
              <a:rPr lang="en-US" i="1" dirty="0" err="1"/>
              <a:t>Barreme</a:t>
            </a:r>
            <a:r>
              <a:rPr lang="en-US" i="1" dirty="0"/>
              <a:t> </a:t>
            </a:r>
            <a:r>
              <a:rPr lang="en-US" dirty="0"/>
              <a:t>Does Not Require Plaintiff to Disobey Orders</a:t>
            </a:r>
          </a:p>
        </p:txBody>
      </p:sp>
      <p:sp>
        <p:nvSpPr>
          <p:cNvPr id="3" name="Content Placeholder 2">
            <a:extLst>
              <a:ext uri="{FF2B5EF4-FFF2-40B4-BE49-F238E27FC236}">
                <a16:creationId xmlns:a16="http://schemas.microsoft.com/office/drawing/2014/main" id="{81B08290-C21E-4526-92A2-4C32C3736388}"/>
              </a:ext>
            </a:extLst>
          </p:cNvPr>
          <p:cNvSpPr>
            <a:spLocks noGrp="1"/>
          </p:cNvSpPr>
          <p:nvPr>
            <p:ph idx="1"/>
          </p:nvPr>
        </p:nvSpPr>
        <p:spPr>
          <a:xfrm>
            <a:off x="516367" y="1825624"/>
            <a:ext cx="10837433" cy="4747297"/>
          </a:xfrm>
        </p:spPr>
        <p:txBody>
          <a:bodyPr>
            <a:normAutofit fontScale="92500" lnSpcReduction="10000"/>
          </a:bodyPr>
          <a:lstStyle/>
          <a:p>
            <a:r>
              <a:rPr lang="en-US" dirty="0"/>
              <a:t>The underlying cause of action in </a:t>
            </a:r>
            <a:r>
              <a:rPr lang="en-US" i="1" dirty="0"/>
              <a:t>Little</a:t>
            </a:r>
            <a:r>
              <a:rPr lang="en-US" dirty="0"/>
              <a:t> was a trespass claim for improperly seizing the ship. </a:t>
            </a:r>
          </a:p>
          <a:p>
            <a:r>
              <a:rPr lang="en-US" dirty="0"/>
              <a:t>Little stands for the proposition that “a federal official [is] protected for action tortious under state law only if his acts were authorized by controlling federal law.”</a:t>
            </a:r>
          </a:p>
          <a:p>
            <a:pPr lvl="1"/>
            <a:r>
              <a:rPr lang="en-US" dirty="0"/>
              <a:t>The </a:t>
            </a:r>
            <a:r>
              <a:rPr lang="en-US" i="1" dirty="0"/>
              <a:t>Little</a:t>
            </a:r>
            <a:r>
              <a:rPr lang="en-US" dirty="0"/>
              <a:t> Court puts the captain in a bind: he must obey orders, but he can be sued for damages if the order is illegal.</a:t>
            </a:r>
          </a:p>
          <a:p>
            <a:r>
              <a:rPr lang="en-US" dirty="0"/>
              <a:t>“To the contrary, it appears well-settled in the post-</a:t>
            </a:r>
            <a:r>
              <a:rPr lang="en-US" i="1" dirty="0"/>
              <a:t>Little</a:t>
            </a:r>
            <a:r>
              <a:rPr lang="en-US" dirty="0"/>
              <a:t> era that there is no right, let alone a duty, to disobey military orders simply because one questions the Congressional authorization of the broader military effort.”</a:t>
            </a:r>
          </a:p>
          <a:p>
            <a:pPr lvl="1"/>
            <a:r>
              <a:rPr lang="en-US" dirty="0"/>
              <a:t>With the end of the prize system and subsequent case law, it becomes almost impossible to sue federal officials for civil damages. (</a:t>
            </a:r>
            <a:r>
              <a:rPr lang="en-US" i="1" dirty="0"/>
              <a:t>Bivens</a:t>
            </a:r>
            <a:r>
              <a:rPr lang="en-US" dirty="0"/>
              <a:t>)</a:t>
            </a:r>
          </a:p>
        </p:txBody>
      </p:sp>
      <p:sp>
        <p:nvSpPr>
          <p:cNvPr id="4" name="Slide Number Placeholder 3">
            <a:extLst>
              <a:ext uri="{FF2B5EF4-FFF2-40B4-BE49-F238E27FC236}">
                <a16:creationId xmlns:a16="http://schemas.microsoft.com/office/drawing/2014/main" id="{DAC50F75-D39B-4D48-B5E1-19C8727A08D3}"/>
              </a:ext>
            </a:extLst>
          </p:cNvPr>
          <p:cNvSpPr>
            <a:spLocks noGrp="1"/>
          </p:cNvSpPr>
          <p:nvPr>
            <p:ph type="sldNum" sz="quarter" idx="12"/>
          </p:nvPr>
        </p:nvSpPr>
        <p:spPr/>
        <p:txBody>
          <a:bodyPr/>
          <a:lstStyle/>
          <a:p>
            <a:fld id="{8CDD72CE-15D5-43BE-841F-78925906E125}" type="slidenum">
              <a:rPr lang="en-US" smtClean="0"/>
              <a:t>11</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B99E9AF5-87BB-5AAB-E2C4-40C509717891}"/>
                  </a:ext>
                </a:extLst>
              </p14:cNvPr>
              <p14:cNvContentPartPr/>
              <p14:nvPr/>
            </p14:nvContentPartPr>
            <p14:xfrm>
              <a:off x="0" y="4590720"/>
              <a:ext cx="11087280" cy="1853280"/>
            </p14:xfrm>
          </p:contentPart>
        </mc:Choice>
        <mc:Fallback xmlns="">
          <p:pic>
            <p:nvPicPr>
              <p:cNvPr id="5" name="Ink 4">
                <a:extLst>
                  <a:ext uri="{FF2B5EF4-FFF2-40B4-BE49-F238E27FC236}">
                    <a16:creationId xmlns:a16="http://schemas.microsoft.com/office/drawing/2014/main" id="{B99E9AF5-87BB-5AAB-E2C4-40C509717891}"/>
                  </a:ext>
                </a:extLst>
              </p:cNvPr>
              <p:cNvPicPr/>
              <p:nvPr/>
            </p:nvPicPr>
            <p:blipFill>
              <a:blip r:embed="rId3"/>
              <a:stretch>
                <a:fillRect/>
              </a:stretch>
            </p:blipFill>
            <p:spPr>
              <a:xfrm>
                <a:off x="-9360" y="4581360"/>
                <a:ext cx="11106000" cy="1872000"/>
              </a:xfrm>
              <a:prstGeom prst="rect">
                <a:avLst/>
              </a:prstGeom>
            </p:spPr>
          </p:pic>
        </mc:Fallback>
      </mc:AlternateContent>
    </p:spTree>
    <p:extLst>
      <p:ext uri="{BB962C8B-B14F-4D97-AF65-F5344CB8AC3E}">
        <p14:creationId xmlns:p14="http://schemas.microsoft.com/office/powerpoint/2010/main" val="1197235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4E71F-4BC1-4679-AB08-F1996EA35557}"/>
              </a:ext>
            </a:extLst>
          </p:cNvPr>
          <p:cNvSpPr>
            <a:spLocks noGrp="1"/>
          </p:cNvSpPr>
          <p:nvPr>
            <p:ph type="title"/>
          </p:nvPr>
        </p:nvSpPr>
        <p:spPr/>
        <p:txBody>
          <a:bodyPr/>
          <a:lstStyle/>
          <a:p>
            <a:r>
              <a:rPr lang="en-US" dirty="0"/>
              <a:t>When Can You Disobey an Order?</a:t>
            </a:r>
          </a:p>
        </p:txBody>
      </p:sp>
      <p:sp>
        <p:nvSpPr>
          <p:cNvPr id="3" name="Content Placeholder 2">
            <a:extLst>
              <a:ext uri="{FF2B5EF4-FFF2-40B4-BE49-F238E27FC236}">
                <a16:creationId xmlns:a16="http://schemas.microsoft.com/office/drawing/2014/main" id="{7B119684-06F8-4660-814D-5102DD9C517A}"/>
              </a:ext>
            </a:extLst>
          </p:cNvPr>
          <p:cNvSpPr>
            <a:spLocks noGrp="1"/>
          </p:cNvSpPr>
          <p:nvPr>
            <p:ph idx="1"/>
          </p:nvPr>
        </p:nvSpPr>
        <p:spPr/>
        <p:txBody>
          <a:bodyPr>
            <a:normAutofit lnSpcReduction="10000"/>
          </a:bodyPr>
          <a:lstStyle/>
          <a:p>
            <a:r>
              <a:rPr lang="en-US" dirty="0"/>
              <a:t>Once civil liability is gone, the remaining question is criminal liability for obeying an illegal order.</a:t>
            </a:r>
          </a:p>
          <a:p>
            <a:r>
              <a:rPr lang="en-US" dirty="0">
                <a:highlight>
                  <a:srgbClr val="FFFF00"/>
                </a:highlight>
              </a:rPr>
              <a:t>“The duty to disobey an unlawful order applies only to a positive act that constitutes a crime that is so manifestly beyond the legal power or discretion of the commander as to admit of no rational doubt of their unlawfulness.”</a:t>
            </a:r>
          </a:p>
          <a:p>
            <a:r>
              <a:rPr lang="en-US" dirty="0"/>
              <a:t>In theory, this ends the Nuremberg Defense – just following orders.</a:t>
            </a:r>
          </a:p>
          <a:p>
            <a:pPr lvl="1"/>
            <a:r>
              <a:rPr lang="en-US" dirty="0"/>
              <a:t>In practice, in the US legal system, </a:t>
            </a:r>
            <a:r>
              <a:rPr lang="en-US" dirty="0">
                <a:highlight>
                  <a:srgbClr val="FFFF00"/>
                </a:highlight>
              </a:rPr>
              <a:t>if someone in authority tells you that what you are doing is OK, you can probably dodge criminal liability because intent fails </a:t>
            </a:r>
            <a:r>
              <a:rPr lang="en-US" dirty="0"/>
              <a:t>- you thought that what you were ordered to do was not really committing war crimes.</a:t>
            </a:r>
          </a:p>
        </p:txBody>
      </p:sp>
      <p:sp>
        <p:nvSpPr>
          <p:cNvPr id="4" name="Slide Number Placeholder 3">
            <a:extLst>
              <a:ext uri="{FF2B5EF4-FFF2-40B4-BE49-F238E27FC236}">
                <a16:creationId xmlns:a16="http://schemas.microsoft.com/office/drawing/2014/main" id="{B5274C16-6094-4407-9E77-D72800136704}"/>
              </a:ext>
            </a:extLst>
          </p:cNvPr>
          <p:cNvSpPr>
            <a:spLocks noGrp="1"/>
          </p:cNvSpPr>
          <p:nvPr>
            <p:ph type="sldNum" sz="quarter" idx="12"/>
          </p:nvPr>
        </p:nvSpPr>
        <p:spPr/>
        <p:txBody>
          <a:bodyPr/>
          <a:lstStyle/>
          <a:p>
            <a:fld id="{8CDD72CE-15D5-43BE-841F-78925906E125}" type="slidenum">
              <a:rPr lang="en-US" smtClean="0"/>
              <a:t>12</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B7360F1D-3152-06F7-F62C-010D98DB9B2A}"/>
                  </a:ext>
                </a:extLst>
              </p14:cNvPr>
              <p14:cNvContentPartPr/>
              <p14:nvPr/>
            </p14:nvContentPartPr>
            <p14:xfrm>
              <a:off x="855360" y="1452240"/>
              <a:ext cx="11119680" cy="4893840"/>
            </p14:xfrm>
          </p:contentPart>
        </mc:Choice>
        <mc:Fallback xmlns="">
          <p:pic>
            <p:nvPicPr>
              <p:cNvPr id="5" name="Ink 4">
                <a:extLst>
                  <a:ext uri="{FF2B5EF4-FFF2-40B4-BE49-F238E27FC236}">
                    <a16:creationId xmlns:a16="http://schemas.microsoft.com/office/drawing/2014/main" id="{B7360F1D-3152-06F7-F62C-010D98DB9B2A}"/>
                  </a:ext>
                </a:extLst>
              </p:cNvPr>
              <p:cNvPicPr/>
              <p:nvPr/>
            </p:nvPicPr>
            <p:blipFill>
              <a:blip r:embed="rId3"/>
              <a:stretch>
                <a:fillRect/>
              </a:stretch>
            </p:blipFill>
            <p:spPr>
              <a:xfrm>
                <a:off x="846000" y="1442880"/>
                <a:ext cx="11138400" cy="4912560"/>
              </a:xfrm>
              <a:prstGeom prst="rect">
                <a:avLst/>
              </a:prstGeom>
            </p:spPr>
          </p:pic>
        </mc:Fallback>
      </mc:AlternateContent>
    </p:spTree>
    <p:extLst>
      <p:ext uri="{BB962C8B-B14F-4D97-AF65-F5344CB8AC3E}">
        <p14:creationId xmlns:p14="http://schemas.microsoft.com/office/powerpoint/2010/main" val="2205129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D480B-8418-4ED0-9EA6-F8F315B21B24}"/>
              </a:ext>
            </a:extLst>
          </p:cNvPr>
          <p:cNvSpPr>
            <a:spLocks noGrp="1"/>
          </p:cNvSpPr>
          <p:nvPr>
            <p:ph type="title"/>
          </p:nvPr>
        </p:nvSpPr>
        <p:spPr/>
        <p:txBody>
          <a:bodyPr/>
          <a:lstStyle/>
          <a:p>
            <a:r>
              <a:rPr lang="en-US" dirty="0"/>
              <a:t>Plaintiff Does Not Have Standing Under the “Oath of Office” Cases</a:t>
            </a:r>
          </a:p>
        </p:txBody>
      </p:sp>
      <p:sp>
        <p:nvSpPr>
          <p:cNvPr id="3" name="Content Placeholder 2">
            <a:extLst>
              <a:ext uri="{FF2B5EF4-FFF2-40B4-BE49-F238E27FC236}">
                <a16:creationId xmlns:a16="http://schemas.microsoft.com/office/drawing/2014/main" id="{ADB69E27-0D73-4E66-BBAA-97D674BEF305}"/>
              </a:ext>
            </a:extLst>
          </p:cNvPr>
          <p:cNvSpPr>
            <a:spLocks noGrp="1"/>
          </p:cNvSpPr>
          <p:nvPr>
            <p:ph idx="1"/>
          </p:nvPr>
        </p:nvSpPr>
        <p:spPr/>
        <p:txBody>
          <a:bodyPr>
            <a:normAutofit fontScale="92500" lnSpcReduction="10000"/>
          </a:bodyPr>
          <a:lstStyle/>
          <a:p>
            <a:r>
              <a:rPr lang="en-US" dirty="0"/>
              <a:t>These cases generally stand for the proposition that an official who has taken an oath to support the Constitution has standing to challenge a government action </a:t>
            </a:r>
            <a:r>
              <a:rPr lang="en-US" dirty="0">
                <a:highlight>
                  <a:srgbClr val="FFFF00"/>
                </a:highlight>
              </a:rPr>
              <a:t>if he or she is then forced to choose between violating the Constitution and facing concrete harm</a:t>
            </a:r>
            <a:r>
              <a:rPr lang="en-US" dirty="0"/>
              <a:t>.</a:t>
            </a:r>
          </a:p>
          <a:p>
            <a:r>
              <a:rPr lang="en-US" dirty="0"/>
              <a:t>Who is really violating his oath of office, if the Plaintiff is right about the War Powers Resolution?</a:t>
            </a:r>
          </a:p>
          <a:p>
            <a:pPr lvl="1"/>
            <a:r>
              <a:rPr lang="en-US" dirty="0"/>
              <a:t>[T]he alleged violation of the War Powers Resolution in this case is based solely on the alleged actions, or lack thereof, of </a:t>
            </a:r>
            <a:r>
              <a:rPr lang="en-US" dirty="0">
                <a:highlight>
                  <a:srgbClr val="FFFF00"/>
                </a:highlight>
              </a:rPr>
              <a:t>President Obama, not Plaintiff</a:t>
            </a:r>
            <a:r>
              <a:rPr lang="en-US" dirty="0"/>
              <a:t>. The same is true with regard to the alleged violation of the Take Care Clause. : : : Even accepting his allegations as true, he is not himself being ordered to violate the Constitution, and therefore his oath</a:t>
            </a:r>
          </a:p>
          <a:p>
            <a:endParaRPr lang="en-US" dirty="0"/>
          </a:p>
        </p:txBody>
      </p:sp>
      <p:sp>
        <p:nvSpPr>
          <p:cNvPr id="4" name="Slide Number Placeholder 3">
            <a:extLst>
              <a:ext uri="{FF2B5EF4-FFF2-40B4-BE49-F238E27FC236}">
                <a16:creationId xmlns:a16="http://schemas.microsoft.com/office/drawing/2014/main" id="{AE554D4B-7D91-4D46-ADF1-FD6AC5F8D316}"/>
              </a:ext>
            </a:extLst>
          </p:cNvPr>
          <p:cNvSpPr>
            <a:spLocks noGrp="1"/>
          </p:cNvSpPr>
          <p:nvPr>
            <p:ph type="sldNum" sz="quarter" idx="12"/>
          </p:nvPr>
        </p:nvSpPr>
        <p:spPr/>
        <p:txBody>
          <a:bodyPr/>
          <a:lstStyle/>
          <a:p>
            <a:fld id="{8CDD72CE-15D5-43BE-841F-78925906E125}" type="slidenum">
              <a:rPr lang="en-US" smtClean="0"/>
              <a:t>13</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F77D05B6-B3E8-0A91-A1EB-7A16F31C53F3}"/>
                  </a:ext>
                </a:extLst>
              </p14:cNvPr>
              <p14:cNvContentPartPr/>
              <p14:nvPr/>
            </p14:nvContentPartPr>
            <p14:xfrm>
              <a:off x="1627560" y="4498560"/>
              <a:ext cx="9155880" cy="1491840"/>
            </p14:xfrm>
          </p:contentPart>
        </mc:Choice>
        <mc:Fallback xmlns="">
          <p:pic>
            <p:nvPicPr>
              <p:cNvPr id="5" name="Ink 4">
                <a:extLst>
                  <a:ext uri="{FF2B5EF4-FFF2-40B4-BE49-F238E27FC236}">
                    <a16:creationId xmlns:a16="http://schemas.microsoft.com/office/drawing/2014/main" id="{F77D05B6-B3E8-0A91-A1EB-7A16F31C53F3}"/>
                  </a:ext>
                </a:extLst>
              </p:cNvPr>
              <p:cNvPicPr/>
              <p:nvPr/>
            </p:nvPicPr>
            <p:blipFill>
              <a:blip r:embed="rId3"/>
              <a:stretch>
                <a:fillRect/>
              </a:stretch>
            </p:blipFill>
            <p:spPr>
              <a:xfrm>
                <a:off x="1618200" y="4489200"/>
                <a:ext cx="9174600" cy="1510560"/>
              </a:xfrm>
              <a:prstGeom prst="rect">
                <a:avLst/>
              </a:prstGeom>
            </p:spPr>
          </p:pic>
        </mc:Fallback>
      </mc:AlternateContent>
    </p:spTree>
    <p:extLst>
      <p:ext uri="{BB962C8B-B14F-4D97-AF65-F5344CB8AC3E}">
        <p14:creationId xmlns:p14="http://schemas.microsoft.com/office/powerpoint/2010/main" val="3831755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3AB6E-792F-4202-9DE9-AC1D931B1C18}"/>
              </a:ext>
            </a:extLst>
          </p:cNvPr>
          <p:cNvSpPr>
            <a:spLocks noGrp="1"/>
          </p:cNvSpPr>
          <p:nvPr>
            <p:ph type="title"/>
          </p:nvPr>
        </p:nvSpPr>
        <p:spPr/>
        <p:txBody>
          <a:bodyPr/>
          <a:lstStyle/>
          <a:p>
            <a:r>
              <a:rPr lang="en-US" dirty="0"/>
              <a:t>Injury Claims in the Vietnam War Cases</a:t>
            </a:r>
          </a:p>
        </p:txBody>
      </p:sp>
      <p:sp>
        <p:nvSpPr>
          <p:cNvPr id="3" name="Content Placeholder 2">
            <a:extLst>
              <a:ext uri="{FF2B5EF4-FFF2-40B4-BE49-F238E27FC236}">
                <a16:creationId xmlns:a16="http://schemas.microsoft.com/office/drawing/2014/main" id="{9C207273-D315-442E-B45A-E6F0258A9030}"/>
              </a:ext>
            </a:extLst>
          </p:cNvPr>
          <p:cNvSpPr>
            <a:spLocks noGrp="1"/>
          </p:cNvSpPr>
          <p:nvPr>
            <p:ph idx="1"/>
          </p:nvPr>
        </p:nvSpPr>
        <p:spPr/>
        <p:txBody>
          <a:bodyPr>
            <a:normAutofit fontScale="92500" lnSpcReduction="20000"/>
          </a:bodyPr>
          <a:lstStyle/>
          <a:p>
            <a:r>
              <a:rPr lang="en-US" dirty="0"/>
              <a:t>In the cases referred to by Plaintiff, plaintiff-service members claimed that they were being forced to fight in violation of their constitutional rights, and the injuries that they alleged were the </a:t>
            </a:r>
            <a:r>
              <a:rPr lang="en-US" dirty="0">
                <a:highlight>
                  <a:srgbClr val="FFFF00"/>
                </a:highlight>
              </a:rPr>
              <a:t>deprivation of liberty and the risk of injury or death</a:t>
            </a:r>
            <a:r>
              <a:rPr lang="en-US" dirty="0"/>
              <a:t>. </a:t>
            </a:r>
          </a:p>
          <a:p>
            <a:r>
              <a:rPr lang="en-US" dirty="0"/>
              <a:t>See </a:t>
            </a:r>
            <a:r>
              <a:rPr lang="en-US" i="1" dirty="0"/>
              <a:t>Berk</a:t>
            </a:r>
            <a:r>
              <a:rPr lang="en-US" dirty="0"/>
              <a:t>, 429 F.2d at 304 (soldier ordered to dispatch to Vietnam alleging violations of his constitutional rights could bring suit challenging legality of war where </a:t>
            </a:r>
            <a:r>
              <a:rPr lang="en-US" dirty="0">
                <a:highlight>
                  <a:srgbClr val="FFFF00"/>
                </a:highlight>
              </a:rPr>
              <a:t>“the complaint can be construed as putting in controversy his future earning capacity, which serious injury or even death might diminish by an amount exceeding $10,000”</a:t>
            </a:r>
            <a:r>
              <a:rPr lang="en-US" dirty="0"/>
              <a:t>); </a:t>
            </a:r>
          </a:p>
          <a:p>
            <a:r>
              <a:rPr lang="en-US" i="1" dirty="0"/>
              <a:t>Massachusetts v. Laird</a:t>
            </a:r>
            <a:r>
              <a:rPr lang="en-US" dirty="0"/>
              <a:t>, 451 F.2d at 28 (soldiers serving in Southeast Asia had standing to challenge Vietnam War where </a:t>
            </a:r>
            <a:r>
              <a:rPr lang="en-US" dirty="0">
                <a:highlight>
                  <a:srgbClr val="FFFF00"/>
                </a:highlight>
              </a:rPr>
              <a:t>“[t]hey allege[d] that their forced service in an undeclared war is a deprivation of liberty in violation of the due process clause of the Fifth Amendment</a:t>
            </a:r>
            <a:r>
              <a:rPr lang="en-US" dirty="0"/>
              <a:t>”). : : :</a:t>
            </a:r>
          </a:p>
        </p:txBody>
      </p:sp>
      <p:sp>
        <p:nvSpPr>
          <p:cNvPr id="4" name="Slide Number Placeholder 3">
            <a:extLst>
              <a:ext uri="{FF2B5EF4-FFF2-40B4-BE49-F238E27FC236}">
                <a16:creationId xmlns:a16="http://schemas.microsoft.com/office/drawing/2014/main" id="{553AC712-3BC9-499A-99C3-F990743CD457}"/>
              </a:ext>
            </a:extLst>
          </p:cNvPr>
          <p:cNvSpPr>
            <a:spLocks noGrp="1"/>
          </p:cNvSpPr>
          <p:nvPr>
            <p:ph type="sldNum" sz="quarter" idx="12"/>
          </p:nvPr>
        </p:nvSpPr>
        <p:spPr/>
        <p:txBody>
          <a:bodyPr/>
          <a:lstStyle/>
          <a:p>
            <a:fld id="{8CDD72CE-15D5-43BE-841F-78925906E125}" type="slidenum">
              <a:rPr lang="en-US" smtClean="0"/>
              <a:t>14</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BDD77D9A-9923-F92D-74F9-ED3D94AC918A}"/>
                  </a:ext>
                </a:extLst>
              </p14:cNvPr>
              <p14:cNvContentPartPr/>
              <p14:nvPr/>
            </p14:nvContentPartPr>
            <p14:xfrm>
              <a:off x="124560" y="1370160"/>
              <a:ext cx="11341440" cy="4811040"/>
            </p14:xfrm>
          </p:contentPart>
        </mc:Choice>
        <mc:Fallback xmlns="">
          <p:pic>
            <p:nvPicPr>
              <p:cNvPr id="5" name="Ink 4">
                <a:extLst>
                  <a:ext uri="{FF2B5EF4-FFF2-40B4-BE49-F238E27FC236}">
                    <a16:creationId xmlns:a16="http://schemas.microsoft.com/office/drawing/2014/main" id="{BDD77D9A-9923-F92D-74F9-ED3D94AC918A}"/>
                  </a:ext>
                </a:extLst>
              </p:cNvPr>
              <p:cNvPicPr/>
              <p:nvPr/>
            </p:nvPicPr>
            <p:blipFill>
              <a:blip r:embed="rId3"/>
              <a:stretch>
                <a:fillRect/>
              </a:stretch>
            </p:blipFill>
            <p:spPr>
              <a:xfrm>
                <a:off x="115200" y="1360800"/>
                <a:ext cx="11360160" cy="4829760"/>
              </a:xfrm>
              <a:prstGeom prst="rect">
                <a:avLst/>
              </a:prstGeom>
            </p:spPr>
          </p:pic>
        </mc:Fallback>
      </mc:AlternateContent>
    </p:spTree>
    <p:extLst>
      <p:ext uri="{BB962C8B-B14F-4D97-AF65-F5344CB8AC3E}">
        <p14:creationId xmlns:p14="http://schemas.microsoft.com/office/powerpoint/2010/main" val="2049367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EA72-D26A-46D2-A6C7-A8EDCABF8755}"/>
              </a:ext>
            </a:extLst>
          </p:cNvPr>
          <p:cNvSpPr>
            <a:spLocks noGrp="1"/>
          </p:cNvSpPr>
          <p:nvPr>
            <p:ph type="title"/>
          </p:nvPr>
        </p:nvSpPr>
        <p:spPr/>
        <p:txBody>
          <a:bodyPr/>
          <a:lstStyle/>
          <a:p>
            <a:r>
              <a:rPr lang="en-US" dirty="0"/>
              <a:t>Plaintiff Does Not Allege Physical or Individual Liberty-Based Injuries</a:t>
            </a:r>
          </a:p>
        </p:txBody>
      </p:sp>
      <p:sp>
        <p:nvSpPr>
          <p:cNvPr id="3" name="Content Placeholder 2">
            <a:extLst>
              <a:ext uri="{FF2B5EF4-FFF2-40B4-BE49-F238E27FC236}">
                <a16:creationId xmlns:a16="http://schemas.microsoft.com/office/drawing/2014/main" id="{A173337C-7FA5-4C61-ACC7-5F13EC9720E2}"/>
              </a:ext>
            </a:extLst>
          </p:cNvPr>
          <p:cNvSpPr>
            <a:spLocks noGrp="1"/>
          </p:cNvSpPr>
          <p:nvPr>
            <p:ph idx="1"/>
          </p:nvPr>
        </p:nvSpPr>
        <p:spPr/>
        <p:txBody>
          <a:bodyPr/>
          <a:lstStyle/>
          <a:p>
            <a:r>
              <a:rPr lang="en-US" dirty="0"/>
              <a:t>Finally, the Court rejects Plaintiff’s argument that the “decisions in cases brought by service members challenging the Vietnam War further confirm [Plaintiff’s] standing.” To be sure, such cases do stand for the proposition that service men and women ordered into a war that they contend is illegal may have standing to challenge that war, and the Court finds the reasoning of those cases logical and persuasive.</a:t>
            </a:r>
          </a:p>
          <a:p>
            <a:r>
              <a:rPr lang="en-US" dirty="0"/>
              <a:t>[</a:t>
            </a:r>
            <a:r>
              <a:rPr lang="en-US" dirty="0">
                <a:highlight>
                  <a:srgbClr val="FFFF00"/>
                </a:highlight>
              </a:rPr>
              <a:t>While those soldiers got standing, they were not found to have a redressable claim and their cases were dismissed. No one got relief, only standing. That was also a more sympathetic court.]</a:t>
            </a:r>
          </a:p>
        </p:txBody>
      </p:sp>
      <p:sp>
        <p:nvSpPr>
          <p:cNvPr id="4" name="Slide Number Placeholder 3">
            <a:extLst>
              <a:ext uri="{FF2B5EF4-FFF2-40B4-BE49-F238E27FC236}">
                <a16:creationId xmlns:a16="http://schemas.microsoft.com/office/drawing/2014/main" id="{3E5AB6C0-B4B9-482E-B141-760B98586E88}"/>
              </a:ext>
            </a:extLst>
          </p:cNvPr>
          <p:cNvSpPr>
            <a:spLocks noGrp="1"/>
          </p:cNvSpPr>
          <p:nvPr>
            <p:ph type="sldNum" sz="quarter" idx="12"/>
          </p:nvPr>
        </p:nvSpPr>
        <p:spPr/>
        <p:txBody>
          <a:bodyPr/>
          <a:lstStyle/>
          <a:p>
            <a:fld id="{8CDD72CE-15D5-43BE-841F-78925906E125}" type="slidenum">
              <a:rPr lang="en-US" smtClean="0"/>
              <a:t>15</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BF37E7A3-AFC6-88BD-FE77-12E186B1DDD7}"/>
                  </a:ext>
                </a:extLst>
              </p14:cNvPr>
              <p14:cNvContentPartPr/>
              <p14:nvPr/>
            </p14:nvContentPartPr>
            <p14:xfrm>
              <a:off x="504720" y="1652040"/>
              <a:ext cx="11061360" cy="4559760"/>
            </p14:xfrm>
          </p:contentPart>
        </mc:Choice>
        <mc:Fallback xmlns="">
          <p:pic>
            <p:nvPicPr>
              <p:cNvPr id="5" name="Ink 4">
                <a:extLst>
                  <a:ext uri="{FF2B5EF4-FFF2-40B4-BE49-F238E27FC236}">
                    <a16:creationId xmlns:a16="http://schemas.microsoft.com/office/drawing/2014/main" id="{BF37E7A3-AFC6-88BD-FE77-12E186B1DDD7}"/>
                  </a:ext>
                </a:extLst>
              </p:cNvPr>
              <p:cNvPicPr/>
              <p:nvPr/>
            </p:nvPicPr>
            <p:blipFill>
              <a:blip r:embed="rId3"/>
              <a:stretch>
                <a:fillRect/>
              </a:stretch>
            </p:blipFill>
            <p:spPr>
              <a:xfrm>
                <a:off x="495360" y="1642680"/>
                <a:ext cx="11080080" cy="4578480"/>
              </a:xfrm>
              <a:prstGeom prst="rect">
                <a:avLst/>
              </a:prstGeom>
            </p:spPr>
          </p:pic>
        </mc:Fallback>
      </mc:AlternateContent>
    </p:spTree>
    <p:extLst>
      <p:ext uri="{BB962C8B-B14F-4D97-AF65-F5344CB8AC3E}">
        <p14:creationId xmlns:p14="http://schemas.microsoft.com/office/powerpoint/2010/main" val="2235894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6EB1B-81A6-4054-8ACC-965E11C86D82}"/>
              </a:ext>
            </a:extLst>
          </p:cNvPr>
          <p:cNvSpPr>
            <a:spLocks noGrp="1"/>
          </p:cNvSpPr>
          <p:nvPr>
            <p:ph type="title"/>
          </p:nvPr>
        </p:nvSpPr>
        <p:spPr/>
        <p:txBody>
          <a:bodyPr>
            <a:normAutofit/>
          </a:bodyPr>
          <a:lstStyle/>
          <a:p>
            <a:r>
              <a:rPr lang="en-US" i="1" dirty="0"/>
              <a:t>Clapper v. Amnesty International USA</a:t>
            </a:r>
            <a:r>
              <a:rPr lang="en-US" dirty="0"/>
              <a:t>, 568 U.S. 398 (2013)</a:t>
            </a:r>
          </a:p>
        </p:txBody>
      </p:sp>
      <p:sp>
        <p:nvSpPr>
          <p:cNvPr id="3" name="Content Placeholder 2">
            <a:extLst>
              <a:ext uri="{FF2B5EF4-FFF2-40B4-BE49-F238E27FC236}">
                <a16:creationId xmlns:a16="http://schemas.microsoft.com/office/drawing/2014/main" id="{CEDD1AD0-E9B0-4327-91BF-2A156F1FC1BF}"/>
              </a:ext>
            </a:extLst>
          </p:cNvPr>
          <p:cNvSpPr>
            <a:spLocks noGrp="1"/>
          </p:cNvSpPr>
          <p:nvPr>
            <p:ph idx="1"/>
          </p:nvPr>
        </p:nvSpPr>
        <p:spPr/>
        <p:txBody>
          <a:bodyPr>
            <a:normAutofit lnSpcReduction="10000"/>
          </a:bodyPr>
          <a:lstStyle/>
          <a:p>
            <a:pPr lvl="0"/>
            <a:r>
              <a:rPr lang="en-US" dirty="0"/>
              <a:t>Human rights workers, labor union leaders, and journalists sought an </a:t>
            </a:r>
            <a:r>
              <a:rPr lang="en-US" dirty="0">
                <a:highlight>
                  <a:srgbClr val="FFFF00"/>
                </a:highlight>
              </a:rPr>
              <a:t>injunction against secret, warrantless electronic surveillance of them, claiming violations of their First and Fourth Amendment rights</a:t>
            </a:r>
            <a:r>
              <a:rPr lang="en-US" dirty="0"/>
              <a:t>. Because the plaintiffs were unable to obtain or present evidence that they were actually targeted for surveillance, however, the Supreme Court ruled that any injuries were too speculative to confer standing. Instead, they had to show that their imminent injury was “certainly pending.”</a:t>
            </a:r>
          </a:p>
          <a:p>
            <a:pPr lvl="0"/>
            <a:r>
              <a:rPr lang="en-US" dirty="0"/>
              <a:t>Basically, they had to show that they were being personally surveilled, which they could only prove if they could get discovery – which the court would never grant.</a:t>
            </a:r>
          </a:p>
        </p:txBody>
      </p:sp>
      <p:sp>
        <p:nvSpPr>
          <p:cNvPr id="4" name="Slide Number Placeholder 3">
            <a:extLst>
              <a:ext uri="{FF2B5EF4-FFF2-40B4-BE49-F238E27FC236}">
                <a16:creationId xmlns:a16="http://schemas.microsoft.com/office/drawing/2014/main" id="{6F7803B3-15B7-4A3D-9B54-11FF27B52E0A}"/>
              </a:ext>
            </a:extLst>
          </p:cNvPr>
          <p:cNvSpPr>
            <a:spLocks noGrp="1"/>
          </p:cNvSpPr>
          <p:nvPr>
            <p:ph type="sldNum" sz="quarter" idx="12"/>
          </p:nvPr>
        </p:nvSpPr>
        <p:spPr/>
        <p:txBody>
          <a:bodyPr/>
          <a:lstStyle/>
          <a:p>
            <a:fld id="{8CDD72CE-15D5-43BE-841F-78925906E125}" type="slidenum">
              <a:rPr lang="en-US" smtClean="0"/>
              <a:t>16</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ED15CC69-27CD-AB5B-1C48-C0539E8EE92E}"/>
                  </a:ext>
                </a:extLst>
              </p14:cNvPr>
              <p14:cNvContentPartPr/>
              <p14:nvPr/>
            </p14:nvContentPartPr>
            <p14:xfrm>
              <a:off x="450720" y="282960"/>
              <a:ext cx="11696040" cy="6034680"/>
            </p14:xfrm>
          </p:contentPart>
        </mc:Choice>
        <mc:Fallback xmlns="">
          <p:pic>
            <p:nvPicPr>
              <p:cNvPr id="5" name="Ink 4">
                <a:extLst>
                  <a:ext uri="{FF2B5EF4-FFF2-40B4-BE49-F238E27FC236}">
                    <a16:creationId xmlns:a16="http://schemas.microsoft.com/office/drawing/2014/main" id="{ED15CC69-27CD-AB5B-1C48-C0539E8EE92E}"/>
                  </a:ext>
                </a:extLst>
              </p:cNvPr>
              <p:cNvPicPr/>
              <p:nvPr/>
            </p:nvPicPr>
            <p:blipFill>
              <a:blip r:embed="rId3"/>
              <a:stretch>
                <a:fillRect/>
              </a:stretch>
            </p:blipFill>
            <p:spPr>
              <a:xfrm>
                <a:off x="441360" y="273600"/>
                <a:ext cx="11714760" cy="6053400"/>
              </a:xfrm>
              <a:prstGeom prst="rect">
                <a:avLst/>
              </a:prstGeom>
            </p:spPr>
          </p:pic>
        </mc:Fallback>
      </mc:AlternateContent>
    </p:spTree>
    <p:extLst>
      <p:ext uri="{BB962C8B-B14F-4D97-AF65-F5344CB8AC3E}">
        <p14:creationId xmlns:p14="http://schemas.microsoft.com/office/powerpoint/2010/main" val="2016832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326D3A-785C-44DB-8514-DE7E16667C3B}"/>
              </a:ext>
            </a:extLst>
          </p:cNvPr>
          <p:cNvSpPr>
            <a:spLocks noGrp="1"/>
          </p:cNvSpPr>
          <p:nvPr>
            <p:ph type="title"/>
          </p:nvPr>
        </p:nvSpPr>
        <p:spPr>
          <a:xfrm>
            <a:off x="286966" y="502021"/>
            <a:ext cx="7022692" cy="1258685"/>
          </a:xfrm>
        </p:spPr>
        <p:txBody>
          <a:bodyPr anchor="b">
            <a:normAutofit/>
          </a:bodyPr>
          <a:lstStyle/>
          <a:p>
            <a:r>
              <a:rPr lang="en-US" sz="4000" dirty="0"/>
              <a:t>What if Your Client is on the Kill List?</a:t>
            </a:r>
          </a:p>
        </p:txBody>
      </p:sp>
      <p:sp>
        <p:nvSpPr>
          <p:cNvPr id="3" name="Content Placeholder 2">
            <a:extLst>
              <a:ext uri="{FF2B5EF4-FFF2-40B4-BE49-F238E27FC236}">
                <a16:creationId xmlns:a16="http://schemas.microsoft.com/office/drawing/2014/main" id="{70A3A580-15D3-4205-A57B-EE1E99A6AF09}"/>
              </a:ext>
            </a:extLst>
          </p:cNvPr>
          <p:cNvSpPr>
            <a:spLocks noGrp="1"/>
          </p:cNvSpPr>
          <p:nvPr>
            <p:ph idx="1"/>
          </p:nvPr>
        </p:nvSpPr>
        <p:spPr>
          <a:xfrm>
            <a:off x="359923" y="1848256"/>
            <a:ext cx="6949736" cy="4095346"/>
          </a:xfrm>
        </p:spPr>
        <p:txBody>
          <a:bodyPr>
            <a:normAutofit/>
          </a:bodyPr>
          <a:lstStyle/>
          <a:p>
            <a:r>
              <a:rPr lang="en-US" sz="1700" dirty="0"/>
              <a:t>A foreign journalist alleged that the Trump administration had included him (on the basis of metadata from his communications, writings, social media postings, and travel) on </a:t>
            </a:r>
            <a:r>
              <a:rPr lang="en-US" sz="1700" dirty="0">
                <a:highlight>
                  <a:srgbClr val="FFFF00"/>
                </a:highlight>
              </a:rPr>
              <a:t>SKYNET</a:t>
            </a:r>
            <a:r>
              <a:rPr lang="en-US" sz="1700" dirty="0"/>
              <a:t>, [not that SKYNET] a classified list of potential terrorists, and that he was therefore probably on the “kill list” for targeted killing as well. </a:t>
            </a:r>
          </a:p>
          <a:p>
            <a:r>
              <a:rPr lang="en-US" sz="1700" dirty="0"/>
              <a:t>The court held that:</a:t>
            </a:r>
          </a:p>
          <a:p>
            <a:pPr lvl="1"/>
            <a:r>
              <a:rPr lang="en-US" sz="1700" dirty="0"/>
              <a:t>[w]</a:t>
            </a:r>
            <a:r>
              <a:rPr lang="en-US" sz="1700" dirty="0" err="1"/>
              <a:t>hile</a:t>
            </a:r>
            <a:r>
              <a:rPr lang="en-US" sz="1700" dirty="0"/>
              <a:t> it is possible that there is a correlation between a list like SKYNET and the Kill List, the Court finds no allegations in the Complaint that raise that possibility above mere speculation. Accordingly, the Court finds Mr. </a:t>
            </a:r>
            <a:r>
              <a:rPr lang="en-US" sz="1700" dirty="0" err="1"/>
              <a:t>Zaidan</a:t>
            </a:r>
            <a:r>
              <a:rPr lang="en-US" sz="1700" dirty="0"/>
              <a:t> has failed to allege a plausible injury-in-fact and therefore has no standing to sue.” </a:t>
            </a:r>
          </a:p>
          <a:p>
            <a:r>
              <a:rPr lang="en-US" sz="1700" dirty="0"/>
              <a:t>Same </a:t>
            </a:r>
            <a:r>
              <a:rPr lang="en-US" sz="1700" i="1" dirty="0"/>
              <a:t>Clapper</a:t>
            </a:r>
            <a:r>
              <a:rPr lang="en-US" sz="1700" dirty="0"/>
              <a:t> problem – you cannot get discovery, so no proof.</a:t>
            </a:r>
          </a:p>
          <a:p>
            <a:pPr lvl="1"/>
            <a:r>
              <a:rPr lang="en-US" sz="1700" dirty="0"/>
              <a:t>This is a recurring problem in national security cases.</a:t>
            </a:r>
          </a:p>
        </p:txBody>
      </p:sp>
      <p:pic>
        <p:nvPicPr>
          <p:cNvPr id="1026" name="Picture 2" descr="The Terminator (1984) - IMDb">
            <a:extLst>
              <a:ext uri="{FF2B5EF4-FFF2-40B4-BE49-F238E27FC236}">
                <a16:creationId xmlns:a16="http://schemas.microsoft.com/office/drawing/2014/main" id="{1A5F366E-345B-804F-1D82-DBB5F9D8D1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48" r="3" b="3"/>
          <a:stretch/>
        </p:blipFill>
        <p:spPr bwMode="auto">
          <a:xfrm>
            <a:off x="8115300" y="-12515"/>
            <a:ext cx="4076700" cy="6418631"/>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19EC1F8-7FF5-4DD1-BA95-BE958D6A3C02}"/>
              </a:ext>
            </a:extLst>
          </p:cNvPr>
          <p:cNvSpPr>
            <a:spLocks noGrp="1"/>
          </p:cNvSpPr>
          <p:nvPr>
            <p:ph type="sldNum" sz="quarter" idx="12"/>
          </p:nvPr>
        </p:nvSpPr>
        <p:spPr>
          <a:xfrm>
            <a:off x="11704320" y="6455431"/>
            <a:ext cx="445913" cy="365125"/>
          </a:xfrm>
        </p:spPr>
        <p:txBody>
          <a:bodyPr>
            <a:normAutofit/>
          </a:bodyPr>
          <a:lstStyle/>
          <a:p>
            <a:pPr>
              <a:spcAft>
                <a:spcPts val="600"/>
              </a:spcAft>
            </a:pPr>
            <a:fld id="{8CDD72CE-15D5-43BE-841F-78925906E125}" type="slidenum">
              <a:rPr lang="en-US" sz="1100">
                <a:solidFill>
                  <a:srgbClr val="FFFFFF"/>
                </a:solidFill>
              </a:rPr>
              <a:pPr>
                <a:spcAft>
                  <a:spcPts val="600"/>
                </a:spcAft>
              </a:pPr>
              <a:t>17</a:t>
            </a:fld>
            <a:endParaRPr lang="en-US" sz="1100">
              <a:solidFill>
                <a:srgbClr val="FFFFFF"/>
              </a:solidFill>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5EE6EBBB-7F37-5997-E9C0-8D9D93FCD19B}"/>
                  </a:ext>
                </a:extLst>
              </p14:cNvPr>
              <p14:cNvContentPartPr/>
              <p14:nvPr/>
            </p14:nvContentPartPr>
            <p14:xfrm>
              <a:off x="810360" y="1198080"/>
              <a:ext cx="9045720" cy="3605760"/>
            </p14:xfrm>
          </p:contentPart>
        </mc:Choice>
        <mc:Fallback xmlns="">
          <p:pic>
            <p:nvPicPr>
              <p:cNvPr id="5" name="Ink 4">
                <a:extLst>
                  <a:ext uri="{FF2B5EF4-FFF2-40B4-BE49-F238E27FC236}">
                    <a16:creationId xmlns:a16="http://schemas.microsoft.com/office/drawing/2014/main" id="{5EE6EBBB-7F37-5997-E9C0-8D9D93FCD19B}"/>
                  </a:ext>
                </a:extLst>
              </p:cNvPr>
              <p:cNvPicPr/>
              <p:nvPr/>
            </p:nvPicPr>
            <p:blipFill>
              <a:blip r:embed="rId4"/>
              <a:stretch>
                <a:fillRect/>
              </a:stretch>
            </p:blipFill>
            <p:spPr>
              <a:xfrm>
                <a:off x="801000" y="1188720"/>
                <a:ext cx="9064440" cy="3624480"/>
              </a:xfrm>
              <a:prstGeom prst="rect">
                <a:avLst/>
              </a:prstGeom>
            </p:spPr>
          </p:pic>
        </mc:Fallback>
      </mc:AlternateContent>
    </p:spTree>
    <p:extLst>
      <p:ext uri="{BB962C8B-B14F-4D97-AF65-F5344CB8AC3E}">
        <p14:creationId xmlns:p14="http://schemas.microsoft.com/office/powerpoint/2010/main" val="3816739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82F91-037A-443A-B09F-D009DD709480}"/>
              </a:ext>
            </a:extLst>
          </p:cNvPr>
          <p:cNvSpPr>
            <a:spLocks noGrp="1"/>
          </p:cNvSpPr>
          <p:nvPr>
            <p:ph type="title"/>
          </p:nvPr>
        </p:nvSpPr>
        <p:spPr/>
        <p:txBody>
          <a:bodyPr/>
          <a:lstStyle/>
          <a:p>
            <a:r>
              <a:rPr lang="en-US" dirty="0"/>
              <a:t>Injuries by Illegally Supplied US Proxies</a:t>
            </a:r>
          </a:p>
        </p:txBody>
      </p:sp>
      <p:sp>
        <p:nvSpPr>
          <p:cNvPr id="3" name="Content Placeholder 2">
            <a:extLst>
              <a:ext uri="{FF2B5EF4-FFF2-40B4-BE49-F238E27FC236}">
                <a16:creationId xmlns:a16="http://schemas.microsoft.com/office/drawing/2014/main" id="{AFDAF8F3-B6B7-4A69-8189-1A27FD7E45CC}"/>
              </a:ext>
            </a:extLst>
          </p:cNvPr>
          <p:cNvSpPr>
            <a:spLocks noGrp="1"/>
          </p:cNvSpPr>
          <p:nvPr>
            <p:ph idx="1"/>
          </p:nvPr>
        </p:nvSpPr>
        <p:spPr/>
        <p:txBody>
          <a:bodyPr/>
          <a:lstStyle/>
          <a:p>
            <a:r>
              <a:rPr lang="en-US" dirty="0"/>
              <a:t>Suppose, for example, that an American who had been injured in Yemen by a Saudi air raid sued the President and other executive branch defendants for </a:t>
            </a:r>
            <a:r>
              <a:rPr lang="en-US" dirty="0">
                <a:highlight>
                  <a:srgbClr val="FFFF00"/>
                </a:highlight>
              </a:rPr>
              <a:t>supplying military aid to the Saudi Air Force in violation of a statutory ban on military assistance to Saudi Arabia</a:t>
            </a:r>
            <a:r>
              <a:rPr lang="en-US" dirty="0"/>
              <a:t>.</a:t>
            </a:r>
          </a:p>
          <a:p>
            <a:r>
              <a:rPr lang="en-US" dirty="0"/>
              <a:t> Even if he sufficiently asserted a concrete and particularized injury, a court might well rule that it was not caused by the defendants and not redressable by an injunction, because the Saudis could continue their air campaign in Yemen without U.S. aid.</a:t>
            </a:r>
          </a:p>
        </p:txBody>
      </p:sp>
      <p:sp>
        <p:nvSpPr>
          <p:cNvPr id="4" name="Slide Number Placeholder 3">
            <a:extLst>
              <a:ext uri="{FF2B5EF4-FFF2-40B4-BE49-F238E27FC236}">
                <a16:creationId xmlns:a16="http://schemas.microsoft.com/office/drawing/2014/main" id="{72DF538C-818B-4C2F-9ED0-5512D58BD01B}"/>
              </a:ext>
            </a:extLst>
          </p:cNvPr>
          <p:cNvSpPr>
            <a:spLocks noGrp="1"/>
          </p:cNvSpPr>
          <p:nvPr>
            <p:ph type="sldNum" sz="quarter" idx="12"/>
          </p:nvPr>
        </p:nvSpPr>
        <p:spPr/>
        <p:txBody>
          <a:bodyPr/>
          <a:lstStyle/>
          <a:p>
            <a:fld id="{8CDD72CE-15D5-43BE-841F-78925906E125}" type="slidenum">
              <a:rPr lang="en-US" smtClean="0"/>
              <a:t>18</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F6D725B1-FEA5-3DB2-0303-D6E88D88B3DA}"/>
                  </a:ext>
                </a:extLst>
              </p14:cNvPr>
              <p14:cNvContentPartPr/>
              <p14:nvPr/>
            </p14:nvContentPartPr>
            <p14:xfrm>
              <a:off x="681480" y="1251720"/>
              <a:ext cx="11054880" cy="4295880"/>
            </p14:xfrm>
          </p:contentPart>
        </mc:Choice>
        <mc:Fallback xmlns="">
          <p:pic>
            <p:nvPicPr>
              <p:cNvPr id="5" name="Ink 4">
                <a:extLst>
                  <a:ext uri="{FF2B5EF4-FFF2-40B4-BE49-F238E27FC236}">
                    <a16:creationId xmlns:a16="http://schemas.microsoft.com/office/drawing/2014/main" id="{F6D725B1-FEA5-3DB2-0303-D6E88D88B3DA}"/>
                  </a:ext>
                </a:extLst>
              </p:cNvPr>
              <p:cNvPicPr/>
              <p:nvPr/>
            </p:nvPicPr>
            <p:blipFill>
              <a:blip r:embed="rId3"/>
              <a:stretch>
                <a:fillRect/>
              </a:stretch>
            </p:blipFill>
            <p:spPr>
              <a:xfrm>
                <a:off x="672120" y="1242360"/>
                <a:ext cx="11073600" cy="4314600"/>
              </a:xfrm>
              <a:prstGeom prst="rect">
                <a:avLst/>
              </a:prstGeom>
            </p:spPr>
          </p:pic>
        </mc:Fallback>
      </mc:AlternateContent>
    </p:spTree>
    <p:extLst>
      <p:ext uri="{BB962C8B-B14F-4D97-AF65-F5344CB8AC3E}">
        <p14:creationId xmlns:p14="http://schemas.microsoft.com/office/powerpoint/2010/main" val="1677650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752A6-141D-4C31-B733-A7A858BC3995}"/>
              </a:ext>
            </a:extLst>
          </p:cNvPr>
          <p:cNvSpPr>
            <a:spLocks noGrp="1"/>
          </p:cNvSpPr>
          <p:nvPr>
            <p:ph type="title"/>
          </p:nvPr>
        </p:nvSpPr>
        <p:spPr/>
        <p:txBody>
          <a:bodyPr/>
          <a:lstStyle/>
          <a:p>
            <a:r>
              <a:rPr lang="en-US" dirty="0"/>
              <a:t>Taxpayer or Citizen Standing</a:t>
            </a:r>
          </a:p>
        </p:txBody>
      </p:sp>
      <p:sp>
        <p:nvSpPr>
          <p:cNvPr id="3" name="Content Placeholder 2">
            <a:extLst>
              <a:ext uri="{FF2B5EF4-FFF2-40B4-BE49-F238E27FC236}">
                <a16:creationId xmlns:a16="http://schemas.microsoft.com/office/drawing/2014/main" id="{421595C4-777E-4CCE-92E3-D71091FB67D4}"/>
              </a:ext>
            </a:extLst>
          </p:cNvPr>
          <p:cNvSpPr>
            <a:spLocks noGrp="1"/>
          </p:cNvSpPr>
          <p:nvPr>
            <p:ph idx="1"/>
          </p:nvPr>
        </p:nvSpPr>
        <p:spPr/>
        <p:txBody>
          <a:bodyPr>
            <a:normAutofit lnSpcReduction="10000"/>
          </a:bodyPr>
          <a:lstStyle/>
          <a:p>
            <a:r>
              <a:rPr lang="en-US" dirty="0"/>
              <a:t>In </a:t>
            </a:r>
            <a:r>
              <a:rPr lang="en-US" i="1" dirty="0"/>
              <a:t>Pietsch v. Bush</a:t>
            </a:r>
            <a:r>
              <a:rPr lang="en-US" dirty="0"/>
              <a:t>, 755 F. Supp. 62 (E.D.N.Y. 1991), a citizen taxpayer sought a court order preventing hostilities between the United States and Iraq before the 1991 Gulf War.</a:t>
            </a:r>
          </a:p>
          <a:p>
            <a:r>
              <a:rPr lang="en-US" dirty="0"/>
              <a:t>According to the court, Pietsch’s claim that </a:t>
            </a:r>
            <a:r>
              <a:rPr lang="en-US" dirty="0">
                <a:highlight>
                  <a:srgbClr val="FFFF00"/>
                </a:highlight>
              </a:rPr>
              <a:t>he was being made “an accessory to murder against his will</a:t>
            </a:r>
            <a:r>
              <a:rPr lang="en-US" dirty="0"/>
              <a:t>,” a compulsion causing him emotional distress, was “too abstract” to meet Article III requirements. Id. at 65-66. Indeed, with one equivocal exception, see </a:t>
            </a:r>
            <a:r>
              <a:rPr lang="en-US" i="1" dirty="0" err="1">
                <a:highlight>
                  <a:srgbClr val="FFFF00"/>
                </a:highlight>
              </a:rPr>
              <a:t>Flast</a:t>
            </a:r>
            <a:r>
              <a:rPr lang="en-US" i="1" dirty="0">
                <a:highlight>
                  <a:srgbClr val="FFFF00"/>
                </a:highlight>
              </a:rPr>
              <a:t> v. Cohen</a:t>
            </a:r>
            <a:r>
              <a:rPr lang="en-US" dirty="0">
                <a:highlight>
                  <a:srgbClr val="FFFF00"/>
                </a:highlight>
              </a:rPr>
              <a:t>, 392 U.S. 83 (1968)</a:t>
            </a:r>
            <a:r>
              <a:rPr lang="en-US" dirty="0"/>
              <a:t> (recognizing the standing of taxpayers to bring certain types of claims that government spending violates the Establishment Clause), </a:t>
            </a:r>
            <a:r>
              <a:rPr lang="en-US" dirty="0">
                <a:highlight>
                  <a:srgbClr val="FFFF00"/>
                </a:highlight>
              </a:rPr>
              <a:t>the Supreme Court has generally rejected “citizen” or “taxpayer” standing even where no one would otherwise have standing to enforce the Constitution.</a:t>
            </a:r>
          </a:p>
        </p:txBody>
      </p:sp>
      <p:sp>
        <p:nvSpPr>
          <p:cNvPr id="4" name="Slide Number Placeholder 3">
            <a:extLst>
              <a:ext uri="{FF2B5EF4-FFF2-40B4-BE49-F238E27FC236}">
                <a16:creationId xmlns:a16="http://schemas.microsoft.com/office/drawing/2014/main" id="{B7E9BAE6-8389-4828-AE27-4907E9C3689C}"/>
              </a:ext>
            </a:extLst>
          </p:cNvPr>
          <p:cNvSpPr>
            <a:spLocks noGrp="1"/>
          </p:cNvSpPr>
          <p:nvPr>
            <p:ph type="sldNum" sz="quarter" idx="12"/>
          </p:nvPr>
        </p:nvSpPr>
        <p:spPr/>
        <p:txBody>
          <a:bodyPr/>
          <a:lstStyle/>
          <a:p>
            <a:fld id="{8CDD72CE-15D5-43BE-841F-78925906E125}" type="slidenum">
              <a:rPr lang="en-US" smtClean="0"/>
              <a:t>19</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95F10FAB-33AF-39EF-763D-FDE1D66A6E9F}"/>
                  </a:ext>
                </a:extLst>
              </p14:cNvPr>
              <p14:cNvContentPartPr/>
              <p14:nvPr/>
            </p14:nvContentPartPr>
            <p14:xfrm>
              <a:off x="787320" y="1575720"/>
              <a:ext cx="10338120" cy="4717440"/>
            </p14:xfrm>
          </p:contentPart>
        </mc:Choice>
        <mc:Fallback xmlns="">
          <p:pic>
            <p:nvPicPr>
              <p:cNvPr id="5" name="Ink 4">
                <a:extLst>
                  <a:ext uri="{FF2B5EF4-FFF2-40B4-BE49-F238E27FC236}">
                    <a16:creationId xmlns:a16="http://schemas.microsoft.com/office/drawing/2014/main" id="{95F10FAB-33AF-39EF-763D-FDE1D66A6E9F}"/>
                  </a:ext>
                </a:extLst>
              </p:cNvPr>
              <p:cNvPicPr/>
              <p:nvPr/>
            </p:nvPicPr>
            <p:blipFill>
              <a:blip r:embed="rId3"/>
              <a:stretch>
                <a:fillRect/>
              </a:stretch>
            </p:blipFill>
            <p:spPr>
              <a:xfrm>
                <a:off x="777960" y="1566360"/>
                <a:ext cx="10356840" cy="4736160"/>
              </a:xfrm>
              <a:prstGeom prst="rect">
                <a:avLst/>
              </a:prstGeom>
            </p:spPr>
          </p:pic>
        </mc:Fallback>
      </mc:AlternateContent>
    </p:spTree>
    <p:extLst>
      <p:ext uri="{BB962C8B-B14F-4D97-AF65-F5344CB8AC3E}">
        <p14:creationId xmlns:p14="http://schemas.microsoft.com/office/powerpoint/2010/main" val="2797810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B3204-BD68-47F0-BD16-1781F5E2A939}"/>
              </a:ext>
            </a:extLst>
          </p:cNvPr>
          <p:cNvSpPr>
            <a:spLocks noGrp="1"/>
          </p:cNvSpPr>
          <p:nvPr>
            <p:ph type="title"/>
          </p:nvPr>
        </p:nvSpPr>
        <p:spPr/>
        <p:txBody>
          <a:bodyPr/>
          <a:lstStyle/>
          <a:p>
            <a:r>
              <a:rPr lang="en-US" dirty="0"/>
              <a:t>Basic Standing Still Applies in National Security Cases</a:t>
            </a:r>
          </a:p>
        </p:txBody>
      </p:sp>
      <p:sp>
        <p:nvSpPr>
          <p:cNvPr id="3" name="Content Placeholder 2">
            <a:extLst>
              <a:ext uri="{FF2B5EF4-FFF2-40B4-BE49-F238E27FC236}">
                <a16:creationId xmlns:a16="http://schemas.microsoft.com/office/drawing/2014/main" id="{42B2A745-C0A4-4C59-A548-69C12562FDD7}"/>
              </a:ext>
            </a:extLst>
          </p:cNvPr>
          <p:cNvSpPr>
            <a:spLocks noGrp="1"/>
          </p:cNvSpPr>
          <p:nvPr>
            <p:ph idx="1"/>
          </p:nvPr>
        </p:nvSpPr>
        <p:spPr/>
        <p:txBody>
          <a:bodyPr>
            <a:normAutofit lnSpcReduction="10000"/>
          </a:bodyPr>
          <a:lstStyle/>
          <a:p>
            <a:r>
              <a:rPr lang="en-US" dirty="0"/>
              <a:t>(1) suffered an injury in fact, </a:t>
            </a:r>
          </a:p>
          <a:p>
            <a:r>
              <a:rPr lang="en-US" dirty="0"/>
              <a:t>(2) that is fairly traceable to the challenged conduct of the defendant, and </a:t>
            </a:r>
          </a:p>
          <a:p>
            <a:r>
              <a:rPr lang="en-US" dirty="0"/>
              <a:t>(3) that is likely to be redressed by a favorable judicial decision.”</a:t>
            </a:r>
          </a:p>
          <a:p>
            <a:pPr lvl="1"/>
            <a:r>
              <a:rPr lang="en-US" i="1" dirty="0"/>
              <a:t>Lujan v. </a:t>
            </a:r>
            <a:r>
              <a:rPr lang="en-US" i="1" dirty="0" err="1"/>
              <a:t>Defs</a:t>
            </a:r>
            <a:r>
              <a:rPr lang="en-US" i="1" dirty="0"/>
              <a:t>. of Wildlife</a:t>
            </a:r>
            <a:r>
              <a:rPr lang="en-US" dirty="0"/>
              <a:t>, 504 U.S. 555, 560-61 (1992)</a:t>
            </a:r>
          </a:p>
          <a:p>
            <a:r>
              <a:rPr lang="en-US" dirty="0"/>
              <a:t>This is complicated in national security cases by:</a:t>
            </a:r>
          </a:p>
          <a:p>
            <a:pPr lvl="1"/>
            <a:r>
              <a:rPr lang="en-US" dirty="0"/>
              <a:t>Political question doctrine</a:t>
            </a:r>
          </a:p>
          <a:p>
            <a:pPr lvl="1"/>
            <a:r>
              <a:rPr lang="en-US" dirty="0"/>
              <a:t>Sovereign immunity, unless waived</a:t>
            </a:r>
          </a:p>
          <a:p>
            <a:pPr lvl="1"/>
            <a:r>
              <a:rPr lang="en-US" dirty="0"/>
              <a:t>Group versus individual injury (injury to all is injury to none)</a:t>
            </a:r>
          </a:p>
          <a:p>
            <a:pPr lvl="1"/>
            <a:r>
              <a:rPr lang="en-US" dirty="0"/>
              <a:t>Pure claims of national security exceptionalism</a:t>
            </a:r>
          </a:p>
        </p:txBody>
      </p:sp>
      <p:sp>
        <p:nvSpPr>
          <p:cNvPr id="4" name="Slide Number Placeholder 3">
            <a:extLst>
              <a:ext uri="{FF2B5EF4-FFF2-40B4-BE49-F238E27FC236}">
                <a16:creationId xmlns:a16="http://schemas.microsoft.com/office/drawing/2014/main" id="{D2C422A8-B4D6-4473-9D3D-5EC13FB55405}"/>
              </a:ext>
            </a:extLst>
          </p:cNvPr>
          <p:cNvSpPr>
            <a:spLocks noGrp="1"/>
          </p:cNvSpPr>
          <p:nvPr>
            <p:ph type="sldNum" sz="quarter" idx="12"/>
          </p:nvPr>
        </p:nvSpPr>
        <p:spPr/>
        <p:txBody>
          <a:bodyPr/>
          <a:lstStyle/>
          <a:p>
            <a:fld id="{8CDD72CE-15D5-43BE-841F-78925906E125}" type="slidenum">
              <a:rPr lang="en-US" smtClean="0"/>
              <a:t>2</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BC934A50-DF13-B22C-E77D-C4EAAC897121}"/>
                  </a:ext>
                </a:extLst>
              </p14:cNvPr>
              <p14:cNvContentPartPr/>
              <p14:nvPr/>
            </p14:nvContentPartPr>
            <p14:xfrm>
              <a:off x="437400" y="1594800"/>
              <a:ext cx="10573920" cy="4561560"/>
            </p14:xfrm>
          </p:contentPart>
        </mc:Choice>
        <mc:Fallback xmlns="">
          <p:pic>
            <p:nvPicPr>
              <p:cNvPr id="5" name="Ink 4">
                <a:extLst>
                  <a:ext uri="{FF2B5EF4-FFF2-40B4-BE49-F238E27FC236}">
                    <a16:creationId xmlns:a16="http://schemas.microsoft.com/office/drawing/2014/main" id="{BC934A50-DF13-B22C-E77D-C4EAAC897121}"/>
                  </a:ext>
                </a:extLst>
              </p:cNvPr>
              <p:cNvPicPr/>
              <p:nvPr/>
            </p:nvPicPr>
            <p:blipFill>
              <a:blip r:embed="rId3"/>
              <a:stretch>
                <a:fillRect/>
              </a:stretch>
            </p:blipFill>
            <p:spPr>
              <a:xfrm>
                <a:off x="428040" y="1585440"/>
                <a:ext cx="10592640" cy="4580280"/>
              </a:xfrm>
              <a:prstGeom prst="rect">
                <a:avLst/>
              </a:prstGeom>
            </p:spPr>
          </p:pic>
        </mc:Fallback>
      </mc:AlternateContent>
    </p:spTree>
    <p:extLst>
      <p:ext uri="{BB962C8B-B14F-4D97-AF65-F5344CB8AC3E}">
        <p14:creationId xmlns:p14="http://schemas.microsoft.com/office/powerpoint/2010/main" val="1957489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61197-87AE-4CD9-9B4A-288EEF0DDADF}"/>
              </a:ext>
            </a:extLst>
          </p:cNvPr>
          <p:cNvSpPr>
            <a:spLocks noGrp="1"/>
          </p:cNvSpPr>
          <p:nvPr>
            <p:ph type="title"/>
          </p:nvPr>
        </p:nvSpPr>
        <p:spPr/>
        <p:txBody>
          <a:bodyPr/>
          <a:lstStyle/>
          <a:p>
            <a:r>
              <a:rPr lang="en-US" dirty="0"/>
              <a:t>Congressional Standing</a:t>
            </a:r>
          </a:p>
        </p:txBody>
      </p:sp>
      <p:sp>
        <p:nvSpPr>
          <p:cNvPr id="3" name="Content Placeholder 2">
            <a:extLst>
              <a:ext uri="{FF2B5EF4-FFF2-40B4-BE49-F238E27FC236}">
                <a16:creationId xmlns:a16="http://schemas.microsoft.com/office/drawing/2014/main" id="{C9B4F490-2431-4DF2-82FF-D1812343D0D8}"/>
              </a:ext>
            </a:extLst>
          </p:cNvPr>
          <p:cNvSpPr>
            <a:spLocks noGrp="1"/>
          </p:cNvSpPr>
          <p:nvPr>
            <p:ph idx="1"/>
          </p:nvPr>
        </p:nvSpPr>
        <p:spPr/>
        <p:txBody>
          <a:bodyPr>
            <a:normAutofit lnSpcReduction="10000"/>
          </a:bodyPr>
          <a:lstStyle/>
          <a:p>
            <a:r>
              <a:rPr lang="en-US" dirty="0"/>
              <a:t>A Congress member might get standing if denied the chance to vote by the President going to war without Congressional authorization, but this was mooted by a vote to support the President.</a:t>
            </a:r>
          </a:p>
          <a:p>
            <a:pPr lvl="1"/>
            <a:r>
              <a:rPr lang="en-US" i="1" dirty="0"/>
              <a:t>Dellums v. Bush</a:t>
            </a:r>
            <a:r>
              <a:rPr lang="en-US" dirty="0"/>
              <a:t>, 752 F. Supp. 1141 (D.D.C. 1990).</a:t>
            </a:r>
          </a:p>
          <a:p>
            <a:r>
              <a:rPr lang="en-US" dirty="0"/>
              <a:t>You do not get standing to oppose something that you voted against and lost. Probably kills Dellums.</a:t>
            </a:r>
          </a:p>
          <a:p>
            <a:pPr lvl="1"/>
            <a:r>
              <a:rPr lang="en-US" i="1" dirty="0"/>
              <a:t>Raines v. Byrd</a:t>
            </a:r>
            <a:r>
              <a:rPr lang="en-US" dirty="0"/>
              <a:t>, 521 U.S. 811, 829 (1997).</a:t>
            </a:r>
          </a:p>
          <a:p>
            <a:r>
              <a:rPr lang="en-US" dirty="0"/>
              <a:t>Once again, litigation is not a substitute for a losing vote in Congress.</a:t>
            </a:r>
          </a:p>
          <a:p>
            <a:pPr lvl="1"/>
            <a:r>
              <a:rPr lang="en-US" i="1" dirty="0"/>
              <a:t>Campbell v. Clinton</a:t>
            </a:r>
            <a:r>
              <a:rPr lang="en-US" dirty="0"/>
              <a:t>, 52 F. Supp. 2d 34 (D.D.C. 1999), aff’d, 203 F.3d 19 (D.C. Cir. 2000).</a:t>
            </a:r>
          </a:p>
          <a:p>
            <a:endParaRPr lang="en-US" dirty="0"/>
          </a:p>
        </p:txBody>
      </p:sp>
      <p:sp>
        <p:nvSpPr>
          <p:cNvPr id="4" name="Slide Number Placeholder 3">
            <a:extLst>
              <a:ext uri="{FF2B5EF4-FFF2-40B4-BE49-F238E27FC236}">
                <a16:creationId xmlns:a16="http://schemas.microsoft.com/office/drawing/2014/main" id="{067F1E09-3EDC-40DD-8274-2C83DC6C4A78}"/>
              </a:ext>
            </a:extLst>
          </p:cNvPr>
          <p:cNvSpPr>
            <a:spLocks noGrp="1"/>
          </p:cNvSpPr>
          <p:nvPr>
            <p:ph type="sldNum" sz="quarter" idx="12"/>
          </p:nvPr>
        </p:nvSpPr>
        <p:spPr/>
        <p:txBody>
          <a:bodyPr/>
          <a:lstStyle/>
          <a:p>
            <a:fld id="{8CDD72CE-15D5-43BE-841F-78925906E125}" type="slidenum">
              <a:rPr lang="en-US" smtClean="0"/>
              <a:t>20</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F127F0F1-2BE2-D383-634A-06B03B8DE216}"/>
                  </a:ext>
                </a:extLst>
              </p14:cNvPr>
              <p14:cNvContentPartPr/>
              <p14:nvPr/>
            </p14:nvContentPartPr>
            <p14:xfrm>
              <a:off x="0" y="550080"/>
              <a:ext cx="11776320" cy="5781240"/>
            </p14:xfrm>
          </p:contentPart>
        </mc:Choice>
        <mc:Fallback xmlns="">
          <p:pic>
            <p:nvPicPr>
              <p:cNvPr id="5" name="Ink 4">
                <a:extLst>
                  <a:ext uri="{FF2B5EF4-FFF2-40B4-BE49-F238E27FC236}">
                    <a16:creationId xmlns:a16="http://schemas.microsoft.com/office/drawing/2014/main" id="{F127F0F1-2BE2-D383-634A-06B03B8DE216}"/>
                  </a:ext>
                </a:extLst>
              </p:cNvPr>
              <p:cNvPicPr/>
              <p:nvPr/>
            </p:nvPicPr>
            <p:blipFill>
              <a:blip r:embed="rId3"/>
              <a:stretch>
                <a:fillRect/>
              </a:stretch>
            </p:blipFill>
            <p:spPr>
              <a:xfrm>
                <a:off x="-9360" y="540720"/>
                <a:ext cx="11795040" cy="5799960"/>
              </a:xfrm>
              <a:prstGeom prst="rect">
                <a:avLst/>
              </a:prstGeom>
            </p:spPr>
          </p:pic>
        </mc:Fallback>
      </mc:AlternateContent>
    </p:spTree>
    <p:extLst>
      <p:ext uri="{BB962C8B-B14F-4D97-AF65-F5344CB8AC3E}">
        <p14:creationId xmlns:p14="http://schemas.microsoft.com/office/powerpoint/2010/main" val="42829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A23A-095B-4A0E-AD47-6FE7CFE224E4}"/>
              </a:ext>
            </a:extLst>
          </p:cNvPr>
          <p:cNvSpPr>
            <a:spLocks noGrp="1"/>
          </p:cNvSpPr>
          <p:nvPr>
            <p:ph type="title"/>
          </p:nvPr>
        </p:nvSpPr>
        <p:spPr/>
        <p:txBody>
          <a:bodyPr>
            <a:normAutofit/>
          </a:bodyPr>
          <a:lstStyle/>
          <a:p>
            <a:r>
              <a:rPr lang="en-US" i="1" dirty="0"/>
              <a:t>United States House of Representatives v. Mnuchin</a:t>
            </a:r>
            <a:r>
              <a:rPr lang="en-US" dirty="0"/>
              <a:t>, 976 F.3d 1 (D.C. Cir. 2020) - Standing</a:t>
            </a:r>
          </a:p>
        </p:txBody>
      </p:sp>
      <p:sp>
        <p:nvSpPr>
          <p:cNvPr id="3" name="Content Placeholder 2">
            <a:extLst>
              <a:ext uri="{FF2B5EF4-FFF2-40B4-BE49-F238E27FC236}">
                <a16:creationId xmlns:a16="http://schemas.microsoft.com/office/drawing/2014/main" id="{666344EA-0FFC-47C3-B907-8778EDAE1738}"/>
              </a:ext>
            </a:extLst>
          </p:cNvPr>
          <p:cNvSpPr>
            <a:spLocks noGrp="1"/>
          </p:cNvSpPr>
          <p:nvPr>
            <p:ph idx="1"/>
          </p:nvPr>
        </p:nvSpPr>
        <p:spPr/>
        <p:txBody>
          <a:bodyPr>
            <a:normAutofit/>
          </a:bodyPr>
          <a:lstStyle/>
          <a:p>
            <a:r>
              <a:rPr lang="en-US" dirty="0"/>
              <a:t>The House sued Trump, claiming he violated the Appropriations Clause by using unappropriated money on the border wall.</a:t>
            </a:r>
          </a:p>
          <a:p>
            <a:r>
              <a:rPr lang="en-US" dirty="0">
                <a:highlight>
                  <a:srgbClr val="FFFF00"/>
                </a:highlight>
              </a:rPr>
              <a:t>We already looked at the Appropriation Clause standing arguments in Chapter 4</a:t>
            </a:r>
          </a:p>
        </p:txBody>
      </p:sp>
      <p:sp>
        <p:nvSpPr>
          <p:cNvPr id="4" name="Slide Number Placeholder 3">
            <a:extLst>
              <a:ext uri="{FF2B5EF4-FFF2-40B4-BE49-F238E27FC236}">
                <a16:creationId xmlns:a16="http://schemas.microsoft.com/office/drawing/2014/main" id="{8CD88138-1A39-49B7-BE05-C214226CE46D}"/>
              </a:ext>
            </a:extLst>
          </p:cNvPr>
          <p:cNvSpPr>
            <a:spLocks noGrp="1"/>
          </p:cNvSpPr>
          <p:nvPr>
            <p:ph type="sldNum" sz="quarter" idx="12"/>
          </p:nvPr>
        </p:nvSpPr>
        <p:spPr/>
        <p:txBody>
          <a:bodyPr/>
          <a:lstStyle/>
          <a:p>
            <a:fld id="{8CDD72CE-15D5-43BE-841F-78925906E125}" type="slidenum">
              <a:rPr lang="en-US" smtClean="0"/>
              <a:t>21</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53C70277-79F3-19A7-9B6C-127840D01319}"/>
                  </a:ext>
                </a:extLst>
              </p14:cNvPr>
              <p14:cNvContentPartPr/>
              <p14:nvPr/>
            </p14:nvContentPartPr>
            <p14:xfrm>
              <a:off x="606960" y="195120"/>
              <a:ext cx="11223360" cy="4017240"/>
            </p14:xfrm>
          </p:contentPart>
        </mc:Choice>
        <mc:Fallback xmlns="">
          <p:pic>
            <p:nvPicPr>
              <p:cNvPr id="5" name="Ink 4">
                <a:extLst>
                  <a:ext uri="{FF2B5EF4-FFF2-40B4-BE49-F238E27FC236}">
                    <a16:creationId xmlns:a16="http://schemas.microsoft.com/office/drawing/2014/main" id="{53C70277-79F3-19A7-9B6C-127840D01319}"/>
                  </a:ext>
                </a:extLst>
              </p:cNvPr>
              <p:cNvPicPr/>
              <p:nvPr/>
            </p:nvPicPr>
            <p:blipFill>
              <a:blip r:embed="rId3"/>
              <a:stretch>
                <a:fillRect/>
              </a:stretch>
            </p:blipFill>
            <p:spPr>
              <a:xfrm>
                <a:off x="597600" y="185760"/>
                <a:ext cx="11242080" cy="4035960"/>
              </a:xfrm>
              <a:prstGeom prst="rect">
                <a:avLst/>
              </a:prstGeom>
            </p:spPr>
          </p:pic>
        </mc:Fallback>
      </mc:AlternateContent>
    </p:spTree>
    <p:extLst>
      <p:ext uri="{BB962C8B-B14F-4D97-AF65-F5344CB8AC3E}">
        <p14:creationId xmlns:p14="http://schemas.microsoft.com/office/powerpoint/2010/main" val="353466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7CF80A-2884-491D-A948-92BD4AF377F1}"/>
              </a:ext>
            </a:extLst>
          </p:cNvPr>
          <p:cNvSpPr>
            <a:spLocks noGrp="1"/>
          </p:cNvSpPr>
          <p:nvPr>
            <p:ph type="ctrTitle"/>
          </p:nvPr>
        </p:nvSpPr>
        <p:spPr/>
        <p:txBody>
          <a:bodyPr/>
          <a:lstStyle/>
          <a:p>
            <a:r>
              <a:rPr lang="en-US" dirty="0"/>
              <a:t>Political Questions</a:t>
            </a:r>
          </a:p>
        </p:txBody>
      </p:sp>
      <p:sp>
        <p:nvSpPr>
          <p:cNvPr id="5" name="Subtitle 4">
            <a:extLst>
              <a:ext uri="{FF2B5EF4-FFF2-40B4-BE49-F238E27FC236}">
                <a16:creationId xmlns:a16="http://schemas.microsoft.com/office/drawing/2014/main" id="{3A15A0C9-0656-4FDC-9352-A1B882952B38}"/>
              </a:ext>
            </a:extLst>
          </p:cNvPr>
          <p:cNvSpPr>
            <a:spLocks noGrp="1"/>
          </p:cNvSpPr>
          <p:nvPr>
            <p:ph type="subTitle" idx="1"/>
          </p:nvPr>
        </p:nvSpPr>
        <p:spPr/>
        <p:txBody>
          <a:bodyPr>
            <a:normAutofit/>
          </a:bodyPr>
          <a:lstStyle/>
          <a:p>
            <a:r>
              <a:rPr lang="en-US" sz="3600" dirty="0"/>
              <a:t>(Reviewed in Chapter 4)</a:t>
            </a:r>
            <a:endParaRPr lang="en-US" sz="4000" dirty="0"/>
          </a:p>
        </p:txBody>
      </p:sp>
      <p:sp>
        <p:nvSpPr>
          <p:cNvPr id="2" name="Slide Number Placeholder 1">
            <a:extLst>
              <a:ext uri="{FF2B5EF4-FFF2-40B4-BE49-F238E27FC236}">
                <a16:creationId xmlns:a16="http://schemas.microsoft.com/office/drawing/2014/main" id="{934E251C-BDD7-4D5C-BB3F-1C140E6E494C}"/>
              </a:ext>
            </a:extLst>
          </p:cNvPr>
          <p:cNvSpPr>
            <a:spLocks noGrp="1"/>
          </p:cNvSpPr>
          <p:nvPr>
            <p:ph type="sldNum" sz="quarter" idx="12"/>
          </p:nvPr>
        </p:nvSpPr>
        <p:spPr/>
        <p:txBody>
          <a:bodyPr/>
          <a:lstStyle/>
          <a:p>
            <a:fld id="{8CDD72CE-15D5-43BE-841F-78925906E125}" type="slidenum">
              <a:rPr lang="en-US" smtClean="0"/>
              <a:t>22</a:t>
            </a:fld>
            <a:endParaRPr lang="en-US"/>
          </a:p>
        </p:txBody>
      </p:sp>
    </p:spTree>
    <p:extLst>
      <p:ext uri="{BB962C8B-B14F-4D97-AF65-F5344CB8AC3E}">
        <p14:creationId xmlns:p14="http://schemas.microsoft.com/office/powerpoint/2010/main" val="227028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dirty="0"/>
              <a:t>Political Question Review:</a:t>
            </a:r>
            <a:br>
              <a:rPr lang="en-US" dirty="0"/>
            </a:br>
            <a:r>
              <a:rPr lang="en-US" i="1" dirty="0"/>
              <a:t>Baker v. Carr</a:t>
            </a:r>
            <a:r>
              <a:rPr lang="en-US" dirty="0"/>
              <a:t>, 369 U.S. 186, 217 (1962)</a:t>
            </a:r>
          </a:p>
        </p:txBody>
      </p:sp>
      <p:sp>
        <p:nvSpPr>
          <p:cNvPr id="179203" name="Rectangle 3"/>
          <p:cNvSpPr>
            <a:spLocks noGrp="1" noChangeArrowheads="1"/>
          </p:cNvSpPr>
          <p:nvPr>
            <p:ph idx="1"/>
          </p:nvPr>
        </p:nvSpPr>
        <p:spPr/>
        <p:txBody>
          <a:bodyPr>
            <a:normAutofit/>
          </a:bodyPr>
          <a:lstStyle/>
          <a:p>
            <a:r>
              <a:rPr lang="en-US" sz="2400" dirty="0"/>
              <a:t>[1] a textually demonstrable constitutional commitment of the issue to a coordinate political department; or </a:t>
            </a:r>
          </a:p>
          <a:p>
            <a:r>
              <a:rPr lang="en-US" sz="2400" dirty="0"/>
              <a:t>[2] a lack of judicially discoverable and manageable standards for resolving it; or </a:t>
            </a:r>
          </a:p>
          <a:p>
            <a:r>
              <a:rPr lang="en-US" sz="2400" dirty="0"/>
              <a:t>[3] the impossibility of deciding without an initial policy determination of a kind clearly for </a:t>
            </a:r>
            <a:r>
              <a:rPr lang="en-US" sz="2400" dirty="0" err="1"/>
              <a:t>nonjudicial</a:t>
            </a:r>
            <a:r>
              <a:rPr lang="en-US" sz="2400" dirty="0"/>
              <a:t> discretion; or </a:t>
            </a:r>
          </a:p>
          <a:p>
            <a:r>
              <a:rPr lang="en-US" sz="2400" dirty="0"/>
              <a:t>[4] the impossibility of a court’s undertaking independent resolution without expressing lack of the respect due coordinate branches of government; or </a:t>
            </a:r>
          </a:p>
          <a:p>
            <a:r>
              <a:rPr lang="en-US" sz="2400" dirty="0"/>
              <a:t>[5] an unusual need for unquestioning adherence to a political decision already made; or </a:t>
            </a:r>
          </a:p>
          <a:p>
            <a:r>
              <a:rPr lang="en-US" sz="2400" dirty="0"/>
              <a:t>[6] the potentiality of embarrassment from multifarious pronouncements by various departments on one question.</a:t>
            </a:r>
          </a:p>
        </p:txBody>
      </p:sp>
      <p:sp>
        <p:nvSpPr>
          <p:cNvPr id="5" name="Slide Number Placeholder 5"/>
          <p:cNvSpPr>
            <a:spLocks noGrp="1"/>
          </p:cNvSpPr>
          <p:nvPr>
            <p:ph type="sldNum" sz="quarter" idx="12"/>
          </p:nvPr>
        </p:nvSpPr>
        <p:spPr/>
        <p:txBody>
          <a:bodyPr/>
          <a:lstStyle/>
          <a:p>
            <a:fld id="{EF1780FA-6652-486D-9DD7-D65C6B032528}" type="slidenum">
              <a:rPr lang="en-US"/>
              <a:pPr/>
              <a:t>23</a:t>
            </a:fld>
            <a:endParaRPr lang="en-US"/>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A0ED2DEE-2F98-534A-F268-7C7C8496B5E6}"/>
                  </a:ext>
                </a:extLst>
              </p14:cNvPr>
              <p14:cNvContentPartPr/>
              <p14:nvPr/>
            </p14:nvContentPartPr>
            <p14:xfrm>
              <a:off x="112320" y="263520"/>
              <a:ext cx="10998000" cy="6361200"/>
            </p14:xfrm>
          </p:contentPart>
        </mc:Choice>
        <mc:Fallback xmlns="">
          <p:pic>
            <p:nvPicPr>
              <p:cNvPr id="2" name="Ink 1">
                <a:extLst>
                  <a:ext uri="{FF2B5EF4-FFF2-40B4-BE49-F238E27FC236}">
                    <a16:creationId xmlns:a16="http://schemas.microsoft.com/office/drawing/2014/main" id="{A0ED2DEE-2F98-534A-F268-7C7C8496B5E6}"/>
                  </a:ext>
                </a:extLst>
              </p:cNvPr>
              <p:cNvPicPr/>
              <p:nvPr/>
            </p:nvPicPr>
            <p:blipFill>
              <a:blip r:embed="rId3"/>
              <a:stretch>
                <a:fillRect/>
              </a:stretch>
            </p:blipFill>
            <p:spPr>
              <a:xfrm>
                <a:off x="102960" y="254160"/>
                <a:ext cx="11016720" cy="6379920"/>
              </a:xfrm>
              <a:prstGeom prst="rect">
                <a:avLst/>
              </a:prstGeom>
            </p:spPr>
          </p:pic>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Political Question Analysis</a:t>
            </a:r>
          </a:p>
        </p:txBody>
      </p:sp>
      <p:sp>
        <p:nvSpPr>
          <p:cNvPr id="3" name="Content Placeholder 2"/>
          <p:cNvSpPr>
            <a:spLocks noGrp="1"/>
          </p:cNvSpPr>
          <p:nvPr>
            <p:ph idx="1"/>
          </p:nvPr>
        </p:nvSpPr>
        <p:spPr>
          <a:xfrm>
            <a:off x="838200" y="1443318"/>
            <a:ext cx="10515600" cy="5172635"/>
          </a:xfrm>
        </p:spPr>
        <p:txBody>
          <a:bodyPr>
            <a:normAutofit/>
          </a:bodyPr>
          <a:lstStyle/>
          <a:p>
            <a:pPr lvl="0"/>
            <a:r>
              <a:rPr lang="en-US" dirty="0"/>
              <a:t>How many do you need to make a case a political question?</a:t>
            </a:r>
          </a:p>
          <a:p>
            <a:pPr lvl="0"/>
            <a:r>
              <a:rPr lang="en-US" dirty="0"/>
              <a:t>The constitution leaves setting immigration policy to Congress: Why wasn’t I.N.S. v. Chadha, 462 U.S. 919 (1983) dismissed as a political question?</a:t>
            </a:r>
          </a:p>
          <a:p>
            <a:pPr lvl="1"/>
            <a:r>
              <a:rPr lang="en-US" dirty="0"/>
              <a:t>Violations of the Constitution are not political questions.</a:t>
            </a:r>
          </a:p>
          <a:p>
            <a:pPr lvl="0"/>
            <a:r>
              <a:rPr lang="en-US" dirty="0"/>
              <a:t>How does the standard for judging what is a political question resemble a mandamus proceeding?</a:t>
            </a:r>
          </a:p>
          <a:p>
            <a:pPr lvl="1"/>
            <a:r>
              <a:rPr lang="en-US" dirty="0"/>
              <a:t>The key to mandamus is that there must be </a:t>
            </a:r>
            <a:r>
              <a:rPr lang="en-US" dirty="0">
                <a:highlight>
                  <a:srgbClr val="FFFF00"/>
                </a:highlight>
              </a:rPr>
              <a:t>no</a:t>
            </a:r>
            <a:r>
              <a:rPr lang="en-US" dirty="0"/>
              <a:t> discretion.</a:t>
            </a:r>
          </a:p>
          <a:p>
            <a:pPr lvl="1"/>
            <a:r>
              <a:rPr lang="en-US" dirty="0"/>
              <a:t>The Court will not order the President to stop a national security action unless it is clearly outside his discretion.</a:t>
            </a:r>
          </a:p>
          <a:p>
            <a:pPr lvl="1"/>
            <a:r>
              <a:rPr lang="en-US" dirty="0"/>
              <a:t>Lawyering tip: mandamus is almost never what your client needs.</a:t>
            </a:r>
          </a:p>
        </p:txBody>
      </p:sp>
      <p:sp>
        <p:nvSpPr>
          <p:cNvPr id="4" name="Slide Number Placeholder 3"/>
          <p:cNvSpPr>
            <a:spLocks noGrp="1"/>
          </p:cNvSpPr>
          <p:nvPr>
            <p:ph type="sldNum" sz="quarter" idx="12"/>
          </p:nvPr>
        </p:nvSpPr>
        <p:spPr/>
        <p:txBody>
          <a:bodyPr/>
          <a:lstStyle/>
          <a:p>
            <a:fld id="{F1673E40-A4F1-4EA2-A26A-5E480365ADF0}" type="slidenum">
              <a:rPr lang="en-US" smtClean="0"/>
              <a:pPr/>
              <a:t>24</a:t>
            </a:fld>
            <a:endParaRPr lang="en-US"/>
          </a:p>
        </p:txBody>
      </p:sp>
    </p:spTree>
    <p:extLst>
      <p:ext uri="{BB962C8B-B14F-4D97-AF65-F5344CB8AC3E}">
        <p14:creationId xmlns:p14="http://schemas.microsoft.com/office/powerpoint/2010/main" val="1023157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92679-7432-44A9-B05E-6067E8E522C0}"/>
              </a:ext>
            </a:extLst>
          </p:cNvPr>
          <p:cNvSpPr>
            <a:spLocks noGrp="1"/>
          </p:cNvSpPr>
          <p:nvPr>
            <p:ph type="title"/>
          </p:nvPr>
        </p:nvSpPr>
        <p:spPr/>
        <p:txBody>
          <a:bodyPr/>
          <a:lstStyle/>
          <a:p>
            <a:r>
              <a:rPr lang="en-US" i="1" dirty="0"/>
              <a:t>Smith v. Obama </a:t>
            </a:r>
            <a:r>
              <a:rPr lang="en-US" dirty="0"/>
              <a:t>– The Political Question</a:t>
            </a:r>
          </a:p>
        </p:txBody>
      </p:sp>
      <p:sp>
        <p:nvSpPr>
          <p:cNvPr id="3" name="Content Placeholder 2">
            <a:extLst>
              <a:ext uri="{FF2B5EF4-FFF2-40B4-BE49-F238E27FC236}">
                <a16:creationId xmlns:a16="http://schemas.microsoft.com/office/drawing/2014/main" id="{E75D8B7A-E694-4AEF-A130-288D8B651F04}"/>
              </a:ext>
            </a:extLst>
          </p:cNvPr>
          <p:cNvSpPr>
            <a:spLocks noGrp="1"/>
          </p:cNvSpPr>
          <p:nvPr>
            <p:ph idx="1"/>
          </p:nvPr>
        </p:nvSpPr>
        <p:spPr/>
        <p:txBody>
          <a:bodyPr>
            <a:normAutofit lnSpcReduction="10000"/>
          </a:bodyPr>
          <a:lstStyle/>
          <a:p>
            <a:r>
              <a:rPr lang="en-US" dirty="0"/>
              <a:t>Plaintiff is asking the Court to interpret both the War Powers Resolution and Constitutional war making authority and find that the President is acting illegally.</a:t>
            </a:r>
          </a:p>
          <a:p>
            <a:pPr lvl="1"/>
            <a:r>
              <a:rPr lang="en-US" dirty="0"/>
              <a:t>[My only question continues to be why this was not a summary dismissal.]</a:t>
            </a:r>
          </a:p>
          <a:p>
            <a:r>
              <a:rPr lang="en-US" dirty="0"/>
              <a:t>For the reasons set out below, the Court finds that these are political questions under the first two Baker [v. </a:t>
            </a:r>
            <a:r>
              <a:rPr lang="en-US" dirty="0" err="1"/>
              <a:t>Carr</a:t>
            </a:r>
            <a:r>
              <a:rPr lang="en-US" dirty="0"/>
              <a:t>, 369 U.S. 186 (1962)] factors: </a:t>
            </a:r>
            <a:r>
              <a:rPr lang="en-US" dirty="0">
                <a:highlight>
                  <a:srgbClr val="FFFF00"/>
                </a:highlight>
              </a:rPr>
              <a:t>the issues raised are primarily ones committed to the political branches of government, and the Court lacks judicially manageable standards, and is otherwise ill-equipped, to resolve them</a:t>
            </a:r>
            <a:r>
              <a:rPr lang="en-US" dirty="0"/>
              <a:t>.</a:t>
            </a:r>
          </a:p>
          <a:p>
            <a:r>
              <a:rPr lang="en-US" dirty="0">
                <a:highlight>
                  <a:srgbClr val="FFFF00"/>
                </a:highlight>
              </a:rPr>
              <a:t>Note – if it is a political question, no one can litigate it. </a:t>
            </a:r>
          </a:p>
        </p:txBody>
      </p:sp>
      <p:sp>
        <p:nvSpPr>
          <p:cNvPr id="4" name="Slide Number Placeholder 3">
            <a:extLst>
              <a:ext uri="{FF2B5EF4-FFF2-40B4-BE49-F238E27FC236}">
                <a16:creationId xmlns:a16="http://schemas.microsoft.com/office/drawing/2014/main" id="{B8CF521C-CD41-4CE6-9858-34C6134C9E86}"/>
              </a:ext>
            </a:extLst>
          </p:cNvPr>
          <p:cNvSpPr>
            <a:spLocks noGrp="1"/>
          </p:cNvSpPr>
          <p:nvPr>
            <p:ph type="sldNum" sz="quarter" idx="12"/>
          </p:nvPr>
        </p:nvSpPr>
        <p:spPr/>
        <p:txBody>
          <a:bodyPr/>
          <a:lstStyle/>
          <a:p>
            <a:fld id="{8CDD72CE-15D5-43BE-841F-78925906E125}" type="slidenum">
              <a:rPr lang="en-US" smtClean="0"/>
              <a:t>25</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44FFE91F-5E98-D481-2161-7811A1F4BD07}"/>
                  </a:ext>
                </a:extLst>
              </p14:cNvPr>
              <p14:cNvContentPartPr/>
              <p14:nvPr/>
            </p14:nvContentPartPr>
            <p14:xfrm>
              <a:off x="429840" y="3618360"/>
              <a:ext cx="11022840" cy="2519640"/>
            </p14:xfrm>
          </p:contentPart>
        </mc:Choice>
        <mc:Fallback xmlns="">
          <p:pic>
            <p:nvPicPr>
              <p:cNvPr id="5" name="Ink 4">
                <a:extLst>
                  <a:ext uri="{FF2B5EF4-FFF2-40B4-BE49-F238E27FC236}">
                    <a16:creationId xmlns:a16="http://schemas.microsoft.com/office/drawing/2014/main" id="{44FFE91F-5E98-D481-2161-7811A1F4BD07}"/>
                  </a:ext>
                </a:extLst>
              </p:cNvPr>
              <p:cNvPicPr/>
              <p:nvPr/>
            </p:nvPicPr>
            <p:blipFill>
              <a:blip r:embed="rId3"/>
              <a:stretch>
                <a:fillRect/>
              </a:stretch>
            </p:blipFill>
            <p:spPr>
              <a:xfrm>
                <a:off x="420480" y="3609000"/>
                <a:ext cx="11041560" cy="2538360"/>
              </a:xfrm>
              <a:prstGeom prst="rect">
                <a:avLst/>
              </a:prstGeom>
            </p:spPr>
          </p:pic>
        </mc:Fallback>
      </mc:AlternateContent>
    </p:spTree>
    <p:extLst>
      <p:ext uri="{BB962C8B-B14F-4D97-AF65-F5344CB8AC3E}">
        <p14:creationId xmlns:p14="http://schemas.microsoft.com/office/powerpoint/2010/main" val="2984718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5A1E8-7862-497D-AEBE-1224CB5B5574}"/>
              </a:ext>
            </a:extLst>
          </p:cNvPr>
          <p:cNvSpPr>
            <a:spLocks noGrp="1"/>
          </p:cNvSpPr>
          <p:nvPr>
            <p:ph type="title"/>
          </p:nvPr>
        </p:nvSpPr>
        <p:spPr/>
        <p:txBody>
          <a:bodyPr/>
          <a:lstStyle/>
          <a:p>
            <a:r>
              <a:rPr lang="en-US" dirty="0"/>
              <a:t>Why War Powers are Always Political Questions</a:t>
            </a:r>
          </a:p>
        </p:txBody>
      </p:sp>
      <p:sp>
        <p:nvSpPr>
          <p:cNvPr id="3" name="Content Placeholder 2">
            <a:extLst>
              <a:ext uri="{FF2B5EF4-FFF2-40B4-BE49-F238E27FC236}">
                <a16:creationId xmlns:a16="http://schemas.microsoft.com/office/drawing/2014/main" id="{4AD31D69-658F-488F-896F-11D380F1C55E}"/>
              </a:ext>
            </a:extLst>
          </p:cNvPr>
          <p:cNvSpPr>
            <a:spLocks noGrp="1"/>
          </p:cNvSpPr>
          <p:nvPr>
            <p:ph idx="1"/>
          </p:nvPr>
        </p:nvSpPr>
        <p:spPr/>
        <p:txBody>
          <a:bodyPr>
            <a:normAutofit lnSpcReduction="10000"/>
          </a:bodyPr>
          <a:lstStyle/>
          <a:p>
            <a:r>
              <a:rPr lang="en-US" dirty="0"/>
              <a:t>There can be “no doubt that decision-making in the fields of foreign policy and national security is textually committed to the political branches of government.” </a:t>
            </a:r>
          </a:p>
          <a:p>
            <a:r>
              <a:rPr lang="en-US" dirty="0"/>
              <a:t>“It would be difficult to think of a clearer example of the type of governmental action that was intended by the Constitution to be left to the political branches : : : [than the] complex, subtle, and professional decisions as to the : : : control of a military force. : : :”; </a:t>
            </a:r>
          </a:p>
          <a:p>
            <a:r>
              <a:rPr lang="en-US" dirty="0"/>
              <a:t>“The fundamental division of authority and power established by the Constitution precludes judges from overseeing the conduct of foreign policy or the use and disposition of military power; these matters are plainly the exclusive province of Congress and the Executive.”.</a:t>
            </a:r>
          </a:p>
        </p:txBody>
      </p:sp>
      <p:sp>
        <p:nvSpPr>
          <p:cNvPr id="4" name="Slide Number Placeholder 3">
            <a:extLst>
              <a:ext uri="{FF2B5EF4-FFF2-40B4-BE49-F238E27FC236}">
                <a16:creationId xmlns:a16="http://schemas.microsoft.com/office/drawing/2014/main" id="{8189880A-D584-4D70-AE78-2589E574E6C4}"/>
              </a:ext>
            </a:extLst>
          </p:cNvPr>
          <p:cNvSpPr>
            <a:spLocks noGrp="1"/>
          </p:cNvSpPr>
          <p:nvPr>
            <p:ph type="sldNum" sz="quarter" idx="12"/>
          </p:nvPr>
        </p:nvSpPr>
        <p:spPr/>
        <p:txBody>
          <a:bodyPr/>
          <a:lstStyle/>
          <a:p>
            <a:fld id="{8CDD72CE-15D5-43BE-841F-78925906E125}" type="slidenum">
              <a:rPr lang="en-US" smtClean="0"/>
              <a:t>26</a:t>
            </a:fld>
            <a:endParaRPr lang="en-US"/>
          </a:p>
        </p:txBody>
      </p:sp>
    </p:spTree>
    <p:extLst>
      <p:ext uri="{BB962C8B-B14F-4D97-AF65-F5344CB8AC3E}">
        <p14:creationId xmlns:p14="http://schemas.microsoft.com/office/powerpoint/2010/main" val="1931965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CEC17-3D9D-4743-9E66-28D6435805C6}"/>
              </a:ext>
            </a:extLst>
          </p:cNvPr>
          <p:cNvSpPr>
            <a:spLocks noGrp="1"/>
          </p:cNvSpPr>
          <p:nvPr>
            <p:ph type="title"/>
          </p:nvPr>
        </p:nvSpPr>
        <p:spPr/>
        <p:txBody>
          <a:bodyPr/>
          <a:lstStyle/>
          <a:p>
            <a:r>
              <a:rPr lang="en-US" dirty="0"/>
              <a:t>Ripeness – The Final Hurdle to Stopping Presidential War Making</a:t>
            </a:r>
          </a:p>
        </p:txBody>
      </p:sp>
      <p:sp>
        <p:nvSpPr>
          <p:cNvPr id="3" name="Content Placeholder 2">
            <a:extLst>
              <a:ext uri="{FF2B5EF4-FFF2-40B4-BE49-F238E27FC236}">
                <a16:creationId xmlns:a16="http://schemas.microsoft.com/office/drawing/2014/main" id="{4E56D251-DAD6-4728-B1A3-2A8CBEDAE152}"/>
              </a:ext>
            </a:extLst>
          </p:cNvPr>
          <p:cNvSpPr>
            <a:spLocks noGrp="1"/>
          </p:cNvSpPr>
          <p:nvPr>
            <p:ph idx="1"/>
          </p:nvPr>
        </p:nvSpPr>
        <p:spPr/>
        <p:txBody>
          <a:bodyPr>
            <a:normAutofit/>
          </a:bodyPr>
          <a:lstStyle/>
          <a:p>
            <a:r>
              <a:rPr lang="en-US" dirty="0"/>
              <a:t>In February 2003, active-duty members of the military, parents of military personnel, and members of Congress sued to enjoin the President from initiating a war against Iraq. </a:t>
            </a:r>
            <a:r>
              <a:rPr lang="en-US" i="1" dirty="0"/>
              <a:t>Doe v. Bush</a:t>
            </a:r>
            <a:r>
              <a:rPr lang="en-US" dirty="0"/>
              <a:t>, 323 F.3d 133 (1st Cir. 2003). The plaintiffs argued that “Congress and the President are in collision—that the </a:t>
            </a:r>
            <a:r>
              <a:rPr lang="en-US" dirty="0">
                <a:highlight>
                  <a:srgbClr val="FFFF00"/>
                </a:highlight>
              </a:rPr>
              <a:t>President is about to act </a:t>
            </a:r>
            <a:r>
              <a:rPr lang="en-US" dirty="0"/>
              <a:t>in violation of the October Resolution”</a:t>
            </a:r>
          </a:p>
        </p:txBody>
      </p:sp>
      <p:sp>
        <p:nvSpPr>
          <p:cNvPr id="4" name="Slide Number Placeholder 3">
            <a:extLst>
              <a:ext uri="{FF2B5EF4-FFF2-40B4-BE49-F238E27FC236}">
                <a16:creationId xmlns:a16="http://schemas.microsoft.com/office/drawing/2014/main" id="{E1936FA0-D807-496C-A427-52A13A52DE79}"/>
              </a:ext>
            </a:extLst>
          </p:cNvPr>
          <p:cNvSpPr>
            <a:spLocks noGrp="1"/>
          </p:cNvSpPr>
          <p:nvPr>
            <p:ph type="sldNum" sz="quarter" idx="12"/>
          </p:nvPr>
        </p:nvSpPr>
        <p:spPr/>
        <p:txBody>
          <a:bodyPr/>
          <a:lstStyle/>
          <a:p>
            <a:fld id="{8CDD72CE-15D5-43BE-841F-78925906E125}" type="slidenum">
              <a:rPr lang="en-US" smtClean="0"/>
              <a:t>27</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4C2FE111-B705-D1EB-1C3D-4A5DBFCEAA06}"/>
                  </a:ext>
                </a:extLst>
              </p14:cNvPr>
              <p14:cNvContentPartPr/>
              <p14:nvPr/>
            </p14:nvContentPartPr>
            <p14:xfrm>
              <a:off x="0" y="24120"/>
              <a:ext cx="11716920" cy="4763520"/>
            </p14:xfrm>
          </p:contentPart>
        </mc:Choice>
        <mc:Fallback xmlns="">
          <p:pic>
            <p:nvPicPr>
              <p:cNvPr id="5" name="Ink 4">
                <a:extLst>
                  <a:ext uri="{FF2B5EF4-FFF2-40B4-BE49-F238E27FC236}">
                    <a16:creationId xmlns:a16="http://schemas.microsoft.com/office/drawing/2014/main" id="{4C2FE111-B705-D1EB-1C3D-4A5DBFCEAA06}"/>
                  </a:ext>
                </a:extLst>
              </p:cNvPr>
              <p:cNvPicPr/>
              <p:nvPr/>
            </p:nvPicPr>
            <p:blipFill>
              <a:blip r:embed="rId3"/>
              <a:stretch>
                <a:fillRect/>
              </a:stretch>
            </p:blipFill>
            <p:spPr>
              <a:xfrm>
                <a:off x="-9360" y="14760"/>
                <a:ext cx="11735640" cy="4782240"/>
              </a:xfrm>
              <a:prstGeom prst="rect">
                <a:avLst/>
              </a:prstGeom>
            </p:spPr>
          </p:pic>
        </mc:Fallback>
      </mc:AlternateContent>
    </p:spTree>
    <p:extLst>
      <p:ext uri="{BB962C8B-B14F-4D97-AF65-F5344CB8AC3E}">
        <p14:creationId xmlns:p14="http://schemas.microsoft.com/office/powerpoint/2010/main" val="3396277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219EB-6CBC-434A-ABEC-3A41BE5026C6}"/>
              </a:ext>
            </a:extLst>
          </p:cNvPr>
          <p:cNvSpPr>
            <a:spLocks noGrp="1"/>
          </p:cNvSpPr>
          <p:nvPr>
            <p:ph type="title"/>
          </p:nvPr>
        </p:nvSpPr>
        <p:spPr/>
        <p:txBody>
          <a:bodyPr/>
          <a:lstStyle/>
          <a:p>
            <a:r>
              <a:rPr lang="en-US" dirty="0"/>
              <a:t>The Purposes</a:t>
            </a:r>
            <a:r>
              <a:rPr lang="en-US" baseline="0" dirty="0"/>
              <a:t> of the Ripeness Doctrine</a:t>
            </a:r>
            <a:endParaRPr lang="en-US" dirty="0"/>
          </a:p>
        </p:txBody>
      </p:sp>
      <p:sp>
        <p:nvSpPr>
          <p:cNvPr id="3" name="Content Placeholder 2">
            <a:extLst>
              <a:ext uri="{FF2B5EF4-FFF2-40B4-BE49-F238E27FC236}">
                <a16:creationId xmlns:a16="http://schemas.microsoft.com/office/drawing/2014/main" id="{3EDD062E-C422-41F1-A398-49BB6F086808}"/>
              </a:ext>
            </a:extLst>
          </p:cNvPr>
          <p:cNvSpPr>
            <a:spLocks noGrp="1"/>
          </p:cNvSpPr>
          <p:nvPr>
            <p:ph idx="1"/>
          </p:nvPr>
        </p:nvSpPr>
        <p:spPr>
          <a:xfrm>
            <a:off x="437322" y="1470991"/>
            <a:ext cx="10916478" cy="4705972"/>
          </a:xfrm>
        </p:spPr>
        <p:txBody>
          <a:bodyPr>
            <a:normAutofit fontScale="92500"/>
          </a:bodyPr>
          <a:lstStyle/>
          <a:p>
            <a:r>
              <a:rPr lang="en-US" dirty="0"/>
              <a:t>Ripeness doctrine involves more than simply the timing of the case. It mixes various mutually reinforcing constitutional and prudential considerations. </a:t>
            </a:r>
          </a:p>
          <a:p>
            <a:r>
              <a:rPr lang="en-US" dirty="0">
                <a:highlight>
                  <a:srgbClr val="FFFF00"/>
                </a:highlight>
              </a:rPr>
              <a:t>One such consideration is the need “to prevent the courts, through avoidance of premature adjudication, from entangling themselves in abstract disagreements.” </a:t>
            </a:r>
          </a:p>
          <a:p>
            <a:r>
              <a:rPr lang="en-US" dirty="0"/>
              <a:t>Another is to avoid unnecessary constitutional decisions. </a:t>
            </a:r>
          </a:p>
          <a:p>
            <a:r>
              <a:rPr lang="en-US" dirty="0"/>
              <a:t>A third is the recognition that, by waiting until a case is fully developed before deciding it, courts benefit from a focus sharpened by particular facts. </a:t>
            </a:r>
          </a:p>
          <a:p>
            <a:r>
              <a:rPr lang="en-US" dirty="0">
                <a:highlight>
                  <a:srgbClr val="FFFF00"/>
                </a:highlight>
              </a:rPr>
              <a:t>The case before us raises all three of these concerns.</a:t>
            </a:r>
          </a:p>
          <a:p>
            <a:pPr lvl="1"/>
            <a:r>
              <a:rPr lang="en-US" dirty="0">
                <a:highlight>
                  <a:srgbClr val="FFFF00"/>
                </a:highlight>
              </a:rPr>
              <a:t>There is no violation until the attack, and then the case is moot.</a:t>
            </a:r>
          </a:p>
        </p:txBody>
      </p:sp>
      <p:sp>
        <p:nvSpPr>
          <p:cNvPr id="4" name="Slide Number Placeholder 3">
            <a:extLst>
              <a:ext uri="{FF2B5EF4-FFF2-40B4-BE49-F238E27FC236}">
                <a16:creationId xmlns:a16="http://schemas.microsoft.com/office/drawing/2014/main" id="{362ED633-FC90-4A27-AD94-32FF4640F898}"/>
              </a:ext>
            </a:extLst>
          </p:cNvPr>
          <p:cNvSpPr>
            <a:spLocks noGrp="1"/>
          </p:cNvSpPr>
          <p:nvPr>
            <p:ph type="sldNum" sz="quarter" idx="12"/>
          </p:nvPr>
        </p:nvSpPr>
        <p:spPr/>
        <p:txBody>
          <a:bodyPr/>
          <a:lstStyle/>
          <a:p>
            <a:fld id="{8CDD72CE-15D5-43BE-841F-78925906E125}" type="slidenum">
              <a:rPr lang="en-US" smtClean="0"/>
              <a:t>28</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27D5DA36-FE6B-6E2F-6B1F-DF49E66709C6}"/>
                  </a:ext>
                </a:extLst>
              </p14:cNvPr>
              <p14:cNvContentPartPr/>
              <p14:nvPr/>
            </p14:nvContentPartPr>
            <p14:xfrm>
              <a:off x="368280" y="422280"/>
              <a:ext cx="11316240" cy="5762520"/>
            </p14:xfrm>
          </p:contentPart>
        </mc:Choice>
        <mc:Fallback xmlns="">
          <p:pic>
            <p:nvPicPr>
              <p:cNvPr id="5" name="Ink 4">
                <a:extLst>
                  <a:ext uri="{FF2B5EF4-FFF2-40B4-BE49-F238E27FC236}">
                    <a16:creationId xmlns:a16="http://schemas.microsoft.com/office/drawing/2014/main" id="{27D5DA36-FE6B-6E2F-6B1F-DF49E66709C6}"/>
                  </a:ext>
                </a:extLst>
              </p:cNvPr>
              <p:cNvPicPr/>
              <p:nvPr/>
            </p:nvPicPr>
            <p:blipFill>
              <a:blip r:embed="rId3"/>
              <a:stretch>
                <a:fillRect/>
              </a:stretch>
            </p:blipFill>
            <p:spPr>
              <a:xfrm>
                <a:off x="358920" y="412920"/>
                <a:ext cx="11334960" cy="5781240"/>
              </a:xfrm>
              <a:prstGeom prst="rect">
                <a:avLst/>
              </a:prstGeom>
            </p:spPr>
          </p:pic>
        </mc:Fallback>
      </mc:AlternateContent>
    </p:spTree>
    <p:extLst>
      <p:ext uri="{BB962C8B-B14F-4D97-AF65-F5344CB8AC3E}">
        <p14:creationId xmlns:p14="http://schemas.microsoft.com/office/powerpoint/2010/main" val="847126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6F099A-6665-4ABA-91E0-7CF70A2DA1F5}"/>
              </a:ext>
            </a:extLst>
          </p:cNvPr>
          <p:cNvSpPr>
            <a:spLocks noGrp="1"/>
          </p:cNvSpPr>
          <p:nvPr>
            <p:ph type="ctrTitle"/>
          </p:nvPr>
        </p:nvSpPr>
        <p:spPr/>
        <p:txBody>
          <a:bodyPr/>
          <a:lstStyle/>
          <a:p>
            <a:r>
              <a:rPr lang="en-US" dirty="0"/>
              <a:t>Suing the United States for Money Damages</a:t>
            </a:r>
          </a:p>
        </p:txBody>
      </p:sp>
      <p:sp>
        <p:nvSpPr>
          <p:cNvPr id="6" name="Subtitle 5">
            <a:extLst>
              <a:ext uri="{FF2B5EF4-FFF2-40B4-BE49-F238E27FC236}">
                <a16:creationId xmlns:a16="http://schemas.microsoft.com/office/drawing/2014/main" id="{77A7197A-3167-42C5-93B2-997C05A103D4}"/>
              </a:ext>
            </a:extLst>
          </p:cNvPr>
          <p:cNvSpPr>
            <a:spLocks noGrp="1"/>
          </p:cNvSpPr>
          <p:nvPr>
            <p:ph type="subTitle" idx="1"/>
          </p:nvPr>
        </p:nvSpPr>
        <p:spPr/>
        <p:txBody>
          <a:bodyPr/>
          <a:lstStyle/>
          <a:p>
            <a:r>
              <a:rPr lang="en-US" dirty="0"/>
              <a:t>A Brief Introduction</a:t>
            </a:r>
          </a:p>
        </p:txBody>
      </p:sp>
      <p:sp>
        <p:nvSpPr>
          <p:cNvPr id="4" name="Slide Number Placeholder 3">
            <a:extLst>
              <a:ext uri="{FF2B5EF4-FFF2-40B4-BE49-F238E27FC236}">
                <a16:creationId xmlns:a16="http://schemas.microsoft.com/office/drawing/2014/main" id="{3984969F-C638-4F1A-91AA-E9B9A0556E6B}"/>
              </a:ext>
            </a:extLst>
          </p:cNvPr>
          <p:cNvSpPr>
            <a:spLocks noGrp="1"/>
          </p:cNvSpPr>
          <p:nvPr>
            <p:ph type="sldNum" sz="quarter" idx="12"/>
          </p:nvPr>
        </p:nvSpPr>
        <p:spPr/>
        <p:txBody>
          <a:bodyPr/>
          <a:lstStyle/>
          <a:p>
            <a:fld id="{C4C9C067-D3FE-443F-8092-32E3B845AAA9}" type="slidenum">
              <a:rPr lang="en-US" smtClean="0"/>
              <a:pPr/>
              <a:t>29</a:t>
            </a:fld>
            <a:endParaRPr lang="en-US"/>
          </a:p>
        </p:txBody>
      </p:sp>
    </p:spTree>
    <p:extLst>
      <p:ext uri="{BB962C8B-B14F-4D97-AF65-F5344CB8AC3E}">
        <p14:creationId xmlns:p14="http://schemas.microsoft.com/office/powerpoint/2010/main" val="1987181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1E729-F698-476E-9A23-847570792786}"/>
              </a:ext>
            </a:extLst>
          </p:cNvPr>
          <p:cNvSpPr>
            <a:spLocks noGrp="1"/>
          </p:cNvSpPr>
          <p:nvPr>
            <p:ph type="title"/>
          </p:nvPr>
        </p:nvSpPr>
        <p:spPr>
          <a:xfrm>
            <a:off x="838200" y="365126"/>
            <a:ext cx="10515600" cy="753670"/>
          </a:xfrm>
        </p:spPr>
        <p:txBody>
          <a:bodyPr>
            <a:normAutofit/>
          </a:bodyPr>
          <a:lstStyle/>
          <a:p>
            <a:r>
              <a:rPr lang="en-US" sz="3600" i="1" dirty="0"/>
              <a:t>Hamdi v. Rumsfeld, </a:t>
            </a:r>
            <a:r>
              <a:rPr lang="en-US" sz="3600" dirty="0"/>
              <a:t>316 F.3d 450 (4th Cir. 2003)</a:t>
            </a:r>
          </a:p>
        </p:txBody>
      </p:sp>
      <p:sp>
        <p:nvSpPr>
          <p:cNvPr id="3" name="Content Placeholder 2">
            <a:extLst>
              <a:ext uri="{FF2B5EF4-FFF2-40B4-BE49-F238E27FC236}">
                <a16:creationId xmlns:a16="http://schemas.microsoft.com/office/drawing/2014/main" id="{F3481630-A937-42D6-9522-502FDFC8ED6B}"/>
              </a:ext>
            </a:extLst>
          </p:cNvPr>
          <p:cNvSpPr>
            <a:spLocks noGrp="1"/>
          </p:cNvSpPr>
          <p:nvPr>
            <p:ph idx="1"/>
          </p:nvPr>
        </p:nvSpPr>
        <p:spPr>
          <a:xfrm>
            <a:off x="634701" y="1118796"/>
            <a:ext cx="10719099" cy="5374078"/>
          </a:xfrm>
        </p:spPr>
        <p:txBody>
          <a:bodyPr>
            <a:normAutofit lnSpcReduction="10000"/>
          </a:bodyPr>
          <a:lstStyle/>
          <a:p>
            <a:r>
              <a:rPr lang="en-US" dirty="0"/>
              <a:t>Born in Baton Rouge, thus a US citizen. Allegedly captured on the battlefield in Afghanistan and detained as a terrorist in the United States.</a:t>
            </a:r>
          </a:p>
          <a:p>
            <a:r>
              <a:rPr lang="en-US" dirty="0"/>
              <a:t>Government argued that his detention was unreviewable.</a:t>
            </a:r>
          </a:p>
          <a:p>
            <a:r>
              <a:rPr lang="en-US" dirty="0">
                <a:highlight>
                  <a:srgbClr val="FFFF00"/>
                </a:highlight>
              </a:rPr>
              <a:t>The duty of the judicial branch to protect our individual freedoms does not simply cease whenever military forces are committed by the political branches to armed conflict. </a:t>
            </a:r>
            <a:r>
              <a:rPr lang="en-US" dirty="0"/>
              <a:t>The Founders “foresaw that troublous times would arise, when rulers and people would : : : seek by sharp and decisive measures to accomplish ends deemed just and proper; and that the principles of constitutional liberty would be in peril, unless established by irrepealable law.” </a:t>
            </a:r>
            <a:r>
              <a:rPr lang="en-US" i="1" dirty="0"/>
              <a:t>Ex </a:t>
            </a:r>
            <a:r>
              <a:rPr lang="en-US" i="1" dirty="0" err="1"/>
              <a:t>parte</a:t>
            </a:r>
            <a:r>
              <a:rPr lang="en-US" i="1" dirty="0"/>
              <a:t> Milligan</a:t>
            </a:r>
            <a:r>
              <a:rPr lang="en-US" dirty="0"/>
              <a:t>, 71 U.S. (4 Wall.) 2, 120 (1866). While that recognition does not dispose of this case, it does indicate one thing: </a:t>
            </a:r>
            <a:r>
              <a:rPr lang="en-US" dirty="0">
                <a:highlight>
                  <a:srgbClr val="FFFF00"/>
                </a:highlight>
              </a:rPr>
              <a:t>The detention of United States </a:t>
            </a:r>
            <a:r>
              <a:rPr lang="en-US" dirty="0">
                <a:solidFill>
                  <a:srgbClr val="FF0000"/>
                </a:solidFill>
                <a:highlight>
                  <a:srgbClr val="FFFF00"/>
                </a:highlight>
              </a:rPr>
              <a:t>citizens</a:t>
            </a:r>
            <a:r>
              <a:rPr lang="en-US" dirty="0">
                <a:highlight>
                  <a:srgbClr val="FFFF00"/>
                </a:highlight>
              </a:rPr>
              <a:t> must be subject to judicial review. </a:t>
            </a:r>
            <a:r>
              <a:rPr lang="en-US" dirty="0"/>
              <a:t>[316 F.3d at 464.]</a:t>
            </a:r>
          </a:p>
        </p:txBody>
      </p:sp>
      <p:sp>
        <p:nvSpPr>
          <p:cNvPr id="4" name="Slide Number Placeholder 3">
            <a:extLst>
              <a:ext uri="{FF2B5EF4-FFF2-40B4-BE49-F238E27FC236}">
                <a16:creationId xmlns:a16="http://schemas.microsoft.com/office/drawing/2014/main" id="{EF6641F4-31CC-449A-89DD-FC898C5BDCA0}"/>
              </a:ext>
            </a:extLst>
          </p:cNvPr>
          <p:cNvSpPr>
            <a:spLocks noGrp="1"/>
          </p:cNvSpPr>
          <p:nvPr>
            <p:ph type="sldNum" sz="quarter" idx="12"/>
          </p:nvPr>
        </p:nvSpPr>
        <p:spPr/>
        <p:txBody>
          <a:bodyPr/>
          <a:lstStyle/>
          <a:p>
            <a:fld id="{8CDD72CE-15D5-43BE-841F-78925906E125}" type="slidenum">
              <a:rPr lang="en-US" smtClean="0"/>
              <a:t>3</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9DE906C4-ECDF-7F3B-62E4-F83AF7E55B2E}"/>
                  </a:ext>
                </a:extLst>
              </p14:cNvPr>
              <p14:cNvContentPartPr/>
              <p14:nvPr/>
            </p14:nvContentPartPr>
            <p14:xfrm>
              <a:off x="896040" y="2135160"/>
              <a:ext cx="10800360" cy="3952080"/>
            </p14:xfrm>
          </p:contentPart>
        </mc:Choice>
        <mc:Fallback xmlns="">
          <p:pic>
            <p:nvPicPr>
              <p:cNvPr id="5" name="Ink 4">
                <a:extLst>
                  <a:ext uri="{FF2B5EF4-FFF2-40B4-BE49-F238E27FC236}">
                    <a16:creationId xmlns:a16="http://schemas.microsoft.com/office/drawing/2014/main" id="{9DE906C4-ECDF-7F3B-62E4-F83AF7E55B2E}"/>
                  </a:ext>
                </a:extLst>
              </p:cNvPr>
              <p:cNvPicPr/>
              <p:nvPr/>
            </p:nvPicPr>
            <p:blipFill>
              <a:blip r:embed="rId3"/>
              <a:stretch>
                <a:fillRect/>
              </a:stretch>
            </p:blipFill>
            <p:spPr>
              <a:xfrm>
                <a:off x="886680" y="2125800"/>
                <a:ext cx="10819080" cy="3970800"/>
              </a:xfrm>
              <a:prstGeom prst="rect">
                <a:avLst/>
              </a:prstGeom>
            </p:spPr>
          </p:pic>
        </mc:Fallback>
      </mc:AlternateContent>
    </p:spTree>
    <p:extLst>
      <p:ext uri="{BB962C8B-B14F-4D97-AF65-F5344CB8AC3E}">
        <p14:creationId xmlns:p14="http://schemas.microsoft.com/office/powerpoint/2010/main" val="3298114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D031F-915B-4189-988C-FCEEB53C1E82}"/>
              </a:ext>
            </a:extLst>
          </p:cNvPr>
          <p:cNvSpPr>
            <a:spLocks noGrp="1"/>
          </p:cNvSpPr>
          <p:nvPr>
            <p:ph type="title"/>
          </p:nvPr>
        </p:nvSpPr>
        <p:spPr/>
        <p:txBody>
          <a:bodyPr>
            <a:normAutofit/>
          </a:bodyPr>
          <a:lstStyle/>
          <a:p>
            <a:r>
              <a:rPr lang="en-US" dirty="0"/>
              <a:t>The Cases We Have Discussed So Far were Seeking Injunctions, Not Money Damages</a:t>
            </a:r>
          </a:p>
        </p:txBody>
      </p:sp>
      <p:sp>
        <p:nvSpPr>
          <p:cNvPr id="3" name="Content Placeholder 2">
            <a:extLst>
              <a:ext uri="{FF2B5EF4-FFF2-40B4-BE49-F238E27FC236}">
                <a16:creationId xmlns:a16="http://schemas.microsoft.com/office/drawing/2014/main" id="{44844ABB-416A-4FDD-82E5-5A482675B722}"/>
              </a:ext>
            </a:extLst>
          </p:cNvPr>
          <p:cNvSpPr>
            <a:spLocks noGrp="1"/>
          </p:cNvSpPr>
          <p:nvPr>
            <p:ph idx="1"/>
          </p:nvPr>
        </p:nvSpPr>
        <p:spPr/>
        <p:txBody>
          <a:bodyPr>
            <a:normAutofit lnSpcReduction="10000"/>
          </a:bodyPr>
          <a:lstStyle/>
          <a:p>
            <a:r>
              <a:rPr lang="en-US" dirty="0"/>
              <a:t>Injunctive relief – most of what we see in cases challenging national security actions.</a:t>
            </a:r>
          </a:p>
          <a:p>
            <a:r>
              <a:rPr lang="en-US" dirty="0"/>
              <a:t>Brought under the Administrative Procedure Act and/or the Constitution.</a:t>
            </a:r>
          </a:p>
          <a:p>
            <a:r>
              <a:rPr lang="en-US" dirty="0"/>
              <a:t>Injunctions are prospective, to stop future wrongdoing.</a:t>
            </a:r>
          </a:p>
          <a:p>
            <a:r>
              <a:rPr lang="en-US" dirty="0">
                <a:highlight>
                  <a:srgbClr val="FFFF00"/>
                </a:highlight>
              </a:rPr>
              <a:t>Injunctions do not involve individualized determinations of injury and compensation, and thus are not specific to the plaintiffs before the court. </a:t>
            </a:r>
            <a:r>
              <a:rPr lang="en-US" dirty="0"/>
              <a:t>This allows them to be resolved on the law without extensive discovery and testimony.</a:t>
            </a:r>
          </a:p>
          <a:p>
            <a:r>
              <a:rPr lang="en-US" dirty="0">
                <a:highlight>
                  <a:srgbClr val="FFFF00"/>
                </a:highlight>
              </a:rPr>
              <a:t>They do not raise sovereign immunity questions.</a:t>
            </a:r>
          </a:p>
        </p:txBody>
      </p:sp>
      <p:sp>
        <p:nvSpPr>
          <p:cNvPr id="4" name="Slide Number Placeholder 3">
            <a:extLst>
              <a:ext uri="{FF2B5EF4-FFF2-40B4-BE49-F238E27FC236}">
                <a16:creationId xmlns:a16="http://schemas.microsoft.com/office/drawing/2014/main" id="{9D7E4593-8629-43C0-9470-8B81FFFB6984}"/>
              </a:ext>
            </a:extLst>
          </p:cNvPr>
          <p:cNvSpPr>
            <a:spLocks noGrp="1"/>
          </p:cNvSpPr>
          <p:nvPr>
            <p:ph type="sldNum" sz="quarter" idx="12"/>
          </p:nvPr>
        </p:nvSpPr>
        <p:spPr/>
        <p:txBody>
          <a:bodyPr/>
          <a:lstStyle/>
          <a:p>
            <a:fld id="{C4C9C067-D3FE-443F-8092-32E3B845AAA9}" type="slidenum">
              <a:rPr lang="en-US" smtClean="0"/>
              <a:pPr/>
              <a:t>30</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43BA0B82-A98D-7DD8-BBA5-2FB7135789FD}"/>
                  </a:ext>
                </a:extLst>
              </p14:cNvPr>
              <p14:cNvContentPartPr/>
              <p14:nvPr/>
            </p14:nvContentPartPr>
            <p14:xfrm>
              <a:off x="407160" y="838440"/>
              <a:ext cx="10265760" cy="5420520"/>
            </p14:xfrm>
          </p:contentPart>
        </mc:Choice>
        <mc:Fallback xmlns="">
          <p:pic>
            <p:nvPicPr>
              <p:cNvPr id="5" name="Ink 4">
                <a:extLst>
                  <a:ext uri="{FF2B5EF4-FFF2-40B4-BE49-F238E27FC236}">
                    <a16:creationId xmlns:a16="http://schemas.microsoft.com/office/drawing/2014/main" id="{43BA0B82-A98D-7DD8-BBA5-2FB7135789FD}"/>
                  </a:ext>
                </a:extLst>
              </p:cNvPr>
              <p:cNvPicPr/>
              <p:nvPr/>
            </p:nvPicPr>
            <p:blipFill>
              <a:blip r:embed="rId3"/>
              <a:stretch>
                <a:fillRect/>
              </a:stretch>
            </p:blipFill>
            <p:spPr>
              <a:xfrm>
                <a:off x="397800" y="829080"/>
                <a:ext cx="10284480" cy="5439240"/>
              </a:xfrm>
              <a:prstGeom prst="rect">
                <a:avLst/>
              </a:prstGeom>
            </p:spPr>
          </p:pic>
        </mc:Fallback>
      </mc:AlternateContent>
    </p:spTree>
    <p:extLst>
      <p:ext uri="{BB962C8B-B14F-4D97-AF65-F5344CB8AC3E}">
        <p14:creationId xmlns:p14="http://schemas.microsoft.com/office/powerpoint/2010/main" val="2743379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Tort Damage Claims</a:t>
            </a:r>
          </a:p>
        </p:txBody>
      </p:sp>
      <p:sp>
        <p:nvSpPr>
          <p:cNvPr id="4099" name="Rectangle 3"/>
          <p:cNvSpPr>
            <a:spLocks noGrp="1" noChangeArrowheads="1"/>
          </p:cNvSpPr>
          <p:nvPr>
            <p:ph idx="1"/>
          </p:nvPr>
        </p:nvSpPr>
        <p:spPr/>
        <p:txBody>
          <a:bodyPr/>
          <a:lstStyle/>
          <a:p>
            <a:pPr eaLnBrk="1" hangingPunct="1"/>
            <a:r>
              <a:rPr lang="en-US" dirty="0"/>
              <a:t>Traditional Sovereign Immunity</a:t>
            </a:r>
          </a:p>
          <a:p>
            <a:pPr eaLnBrk="1" hangingPunct="1"/>
            <a:r>
              <a:rPr lang="en-US" dirty="0"/>
              <a:t>US Constitution</a:t>
            </a:r>
          </a:p>
          <a:p>
            <a:pPr lvl="1" eaLnBrk="1" hangingPunct="1"/>
            <a:r>
              <a:rPr lang="en-US" dirty="0"/>
              <a:t>"No Money shall be drawn from the Treasury, but in Consequence of Appropriations made by Law." U.S. Const. art. I, § 9. </a:t>
            </a:r>
          </a:p>
          <a:p>
            <a:pPr eaLnBrk="1" hangingPunct="1"/>
            <a:r>
              <a:rPr lang="en-US" dirty="0"/>
              <a:t>No jurisdiction to sue in court.</a:t>
            </a:r>
          </a:p>
          <a:p>
            <a:r>
              <a:rPr lang="en-US" dirty="0"/>
              <a:t>All compensation had to be by private bills</a:t>
            </a:r>
          </a:p>
          <a:p>
            <a:pPr lvl="1" eaLnBrk="1" hangingPunct="1"/>
            <a:r>
              <a:rPr lang="en-US" dirty="0"/>
              <a:t>What problems do private bills pose?</a:t>
            </a:r>
          </a:p>
        </p:txBody>
      </p:sp>
      <p:sp>
        <p:nvSpPr>
          <p:cNvPr id="2" name="Slide Number Placeholder 1">
            <a:extLst>
              <a:ext uri="{FF2B5EF4-FFF2-40B4-BE49-F238E27FC236}">
                <a16:creationId xmlns:a16="http://schemas.microsoft.com/office/drawing/2014/main" id="{E4FAED57-63E0-4041-8A45-308BFFF32EFB}"/>
              </a:ext>
            </a:extLst>
          </p:cNvPr>
          <p:cNvSpPr>
            <a:spLocks noGrp="1"/>
          </p:cNvSpPr>
          <p:nvPr>
            <p:ph type="sldNum" sz="quarter" idx="12"/>
          </p:nvPr>
        </p:nvSpPr>
        <p:spPr/>
        <p:txBody>
          <a:bodyPr/>
          <a:lstStyle/>
          <a:p>
            <a:fld id="{8CDD72CE-15D5-43BE-841F-78925906E125}" type="slidenum">
              <a:rPr lang="en-US" smtClean="0"/>
              <a:t>31</a:t>
            </a:fld>
            <a:endParaRPr lang="en-US"/>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94AC3145-1EE9-702E-9FAA-4715A0188C39}"/>
                  </a:ext>
                </a:extLst>
              </p14:cNvPr>
              <p14:cNvContentPartPr/>
              <p14:nvPr/>
            </p14:nvContentPartPr>
            <p14:xfrm>
              <a:off x="316080" y="2601720"/>
              <a:ext cx="11123280" cy="2835000"/>
            </p14:xfrm>
          </p:contentPart>
        </mc:Choice>
        <mc:Fallback xmlns="">
          <p:pic>
            <p:nvPicPr>
              <p:cNvPr id="3" name="Ink 2">
                <a:extLst>
                  <a:ext uri="{FF2B5EF4-FFF2-40B4-BE49-F238E27FC236}">
                    <a16:creationId xmlns:a16="http://schemas.microsoft.com/office/drawing/2014/main" id="{94AC3145-1EE9-702E-9FAA-4715A0188C39}"/>
                  </a:ext>
                </a:extLst>
              </p:cNvPr>
              <p:cNvPicPr/>
              <p:nvPr/>
            </p:nvPicPr>
            <p:blipFill>
              <a:blip r:embed="rId3"/>
              <a:stretch>
                <a:fillRect/>
              </a:stretch>
            </p:blipFill>
            <p:spPr>
              <a:xfrm>
                <a:off x="306720" y="2592360"/>
                <a:ext cx="11142000" cy="2853720"/>
              </a:xfrm>
              <a:prstGeom prst="rect">
                <a:avLst/>
              </a:prstGeom>
            </p:spPr>
          </p:pic>
        </mc:Fallback>
      </mc:AlternateContent>
    </p:spTree>
    <p:extLst>
      <p:ext uri="{BB962C8B-B14F-4D97-AF65-F5344CB8AC3E}">
        <p14:creationId xmlns:p14="http://schemas.microsoft.com/office/powerpoint/2010/main" val="473177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F806C-F46C-47D3-8D53-96BF001082DE}"/>
              </a:ext>
            </a:extLst>
          </p:cNvPr>
          <p:cNvSpPr>
            <a:spLocks noGrp="1"/>
          </p:cNvSpPr>
          <p:nvPr>
            <p:ph type="title"/>
          </p:nvPr>
        </p:nvSpPr>
        <p:spPr/>
        <p:txBody>
          <a:bodyPr/>
          <a:lstStyle/>
          <a:p>
            <a:r>
              <a:rPr lang="en-US" dirty="0"/>
              <a:t>Constitutional Claims for Damages</a:t>
            </a:r>
          </a:p>
        </p:txBody>
      </p:sp>
      <p:sp>
        <p:nvSpPr>
          <p:cNvPr id="3" name="Content Placeholder 2">
            <a:extLst>
              <a:ext uri="{FF2B5EF4-FFF2-40B4-BE49-F238E27FC236}">
                <a16:creationId xmlns:a16="http://schemas.microsoft.com/office/drawing/2014/main" id="{EF9D9CC3-E3EA-4D21-A979-CCEC78F34689}"/>
              </a:ext>
            </a:extLst>
          </p:cNvPr>
          <p:cNvSpPr>
            <a:spLocks noGrp="1"/>
          </p:cNvSpPr>
          <p:nvPr>
            <p:ph idx="1"/>
          </p:nvPr>
        </p:nvSpPr>
        <p:spPr/>
        <p:txBody>
          <a:bodyPr/>
          <a:lstStyle/>
          <a:p>
            <a:r>
              <a:rPr lang="en-US" dirty="0"/>
              <a:t>Takings under the 5th Amendment.</a:t>
            </a:r>
          </a:p>
          <a:p>
            <a:r>
              <a:rPr lang="en-US" dirty="0"/>
              <a:t>Money owed through contracts with the United States. </a:t>
            </a:r>
          </a:p>
          <a:p>
            <a:pPr lvl="1"/>
            <a:r>
              <a:rPr lang="en-US" dirty="0"/>
              <a:t>May be difficult to collect if you need classified information to prove the contract exists.</a:t>
            </a:r>
          </a:p>
          <a:p>
            <a:r>
              <a:rPr lang="en-US" dirty="0"/>
              <a:t>Originally paid by special bills in Congress.</a:t>
            </a:r>
          </a:p>
        </p:txBody>
      </p:sp>
      <p:sp>
        <p:nvSpPr>
          <p:cNvPr id="4" name="Slide Number Placeholder 3">
            <a:extLst>
              <a:ext uri="{FF2B5EF4-FFF2-40B4-BE49-F238E27FC236}">
                <a16:creationId xmlns:a16="http://schemas.microsoft.com/office/drawing/2014/main" id="{476D7BA9-BD52-4050-A54B-65BF701AC414}"/>
              </a:ext>
            </a:extLst>
          </p:cNvPr>
          <p:cNvSpPr>
            <a:spLocks noGrp="1"/>
          </p:cNvSpPr>
          <p:nvPr>
            <p:ph type="sldNum" sz="quarter" idx="12"/>
          </p:nvPr>
        </p:nvSpPr>
        <p:spPr/>
        <p:txBody>
          <a:bodyPr/>
          <a:lstStyle/>
          <a:p>
            <a:fld id="{C4C9C067-D3FE-443F-8092-32E3B845AAA9}" type="slidenum">
              <a:rPr lang="en-US" smtClean="0"/>
              <a:pPr/>
              <a:t>32</a:t>
            </a:fld>
            <a:endParaRPr lang="en-US"/>
          </a:p>
        </p:txBody>
      </p:sp>
    </p:spTree>
    <p:extLst>
      <p:ext uri="{BB962C8B-B14F-4D97-AF65-F5344CB8AC3E}">
        <p14:creationId xmlns:p14="http://schemas.microsoft.com/office/powerpoint/2010/main" val="1326399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a:t>Court of Federal Claims</a:t>
            </a:r>
          </a:p>
        </p:txBody>
      </p:sp>
      <p:sp>
        <p:nvSpPr>
          <p:cNvPr id="5123" name="Rectangle 3"/>
          <p:cNvSpPr>
            <a:spLocks noGrp="1" noChangeArrowheads="1"/>
          </p:cNvSpPr>
          <p:nvPr>
            <p:ph idx="1"/>
          </p:nvPr>
        </p:nvSpPr>
        <p:spPr>
          <a:xfrm>
            <a:off x="376518" y="1441525"/>
            <a:ext cx="10977282" cy="4735438"/>
          </a:xfrm>
        </p:spPr>
        <p:txBody>
          <a:bodyPr>
            <a:normAutofit fontScale="92500" lnSpcReduction="20000"/>
          </a:bodyPr>
          <a:lstStyle/>
          <a:p>
            <a:pPr eaLnBrk="1" hangingPunct="1"/>
            <a:r>
              <a:rPr lang="en-US" dirty="0"/>
              <a:t>1855</a:t>
            </a:r>
          </a:p>
          <a:p>
            <a:pPr eaLnBrk="1" hangingPunct="1"/>
            <a:r>
              <a:rPr lang="en-US" dirty="0"/>
              <a:t>Contracts, tax refunds, takings - not torts</a:t>
            </a:r>
          </a:p>
          <a:p>
            <a:pPr lvl="1"/>
            <a:r>
              <a:rPr lang="en-US" dirty="0"/>
              <a:t>The intent was to regularize the process and end individual special bills by setting up a fund for paying claims. </a:t>
            </a:r>
          </a:p>
          <a:p>
            <a:pPr eaLnBrk="1" hangingPunct="1"/>
            <a:r>
              <a:rPr lang="en-US" dirty="0"/>
              <a:t>Administrative tribunal to review claims and make recommendations to Congress</a:t>
            </a:r>
          </a:p>
          <a:p>
            <a:pPr lvl="1" eaLnBrk="1" hangingPunct="1"/>
            <a:r>
              <a:rPr lang="en-US" dirty="0"/>
              <a:t>Later Congress made the decisions binding.</a:t>
            </a:r>
          </a:p>
          <a:p>
            <a:pPr lvl="1" eaLnBrk="1" hangingPunct="1"/>
            <a:r>
              <a:rPr lang="en-US" dirty="0"/>
              <a:t>Not an Art III court - like bankruptcy courts.</a:t>
            </a:r>
          </a:p>
          <a:p>
            <a:pPr eaLnBrk="1" hangingPunct="1"/>
            <a:r>
              <a:rPr lang="en-US" dirty="0"/>
              <a:t>Appeal to the Federal circuit and the United States Supreme Court.</a:t>
            </a:r>
          </a:p>
          <a:p>
            <a:pPr lvl="1"/>
            <a:r>
              <a:rPr lang="en-US" dirty="0"/>
              <a:t>The Court of Federal Claims found the Corps liable for a taking because it did not protect New Orleans from Hurricane Katrina.</a:t>
            </a:r>
          </a:p>
          <a:p>
            <a:pPr lvl="1"/>
            <a:r>
              <a:rPr lang="en-US" dirty="0"/>
              <a:t>The Federal Circuit overruled the holding and found no taking because the Federal Government has no duty to protect in the absence of a statutory or regulatory requirement.</a:t>
            </a:r>
          </a:p>
        </p:txBody>
      </p:sp>
      <p:sp>
        <p:nvSpPr>
          <p:cNvPr id="2" name="Slide Number Placeholder 1">
            <a:extLst>
              <a:ext uri="{FF2B5EF4-FFF2-40B4-BE49-F238E27FC236}">
                <a16:creationId xmlns:a16="http://schemas.microsoft.com/office/drawing/2014/main" id="{EC531B77-E8B5-4894-A213-827D0F73EEB5}"/>
              </a:ext>
            </a:extLst>
          </p:cNvPr>
          <p:cNvSpPr>
            <a:spLocks noGrp="1"/>
          </p:cNvSpPr>
          <p:nvPr>
            <p:ph type="sldNum" sz="quarter" idx="12"/>
          </p:nvPr>
        </p:nvSpPr>
        <p:spPr/>
        <p:txBody>
          <a:bodyPr/>
          <a:lstStyle/>
          <a:p>
            <a:fld id="{8CDD72CE-15D5-43BE-841F-78925906E125}" type="slidenum">
              <a:rPr lang="en-US" smtClean="0"/>
              <a:t>33</a:t>
            </a:fld>
            <a:endParaRPr lang="en-US"/>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EE9897D0-90A8-EF37-A9DA-C987428E34D8}"/>
                  </a:ext>
                </a:extLst>
              </p14:cNvPr>
              <p14:cNvContentPartPr/>
              <p14:nvPr/>
            </p14:nvContentPartPr>
            <p14:xfrm>
              <a:off x="0" y="452160"/>
              <a:ext cx="10716120" cy="4919040"/>
            </p14:xfrm>
          </p:contentPart>
        </mc:Choice>
        <mc:Fallback xmlns="">
          <p:pic>
            <p:nvPicPr>
              <p:cNvPr id="3" name="Ink 2">
                <a:extLst>
                  <a:ext uri="{FF2B5EF4-FFF2-40B4-BE49-F238E27FC236}">
                    <a16:creationId xmlns:a16="http://schemas.microsoft.com/office/drawing/2014/main" id="{EE9897D0-90A8-EF37-A9DA-C987428E34D8}"/>
                  </a:ext>
                </a:extLst>
              </p:cNvPr>
              <p:cNvPicPr/>
              <p:nvPr/>
            </p:nvPicPr>
            <p:blipFill>
              <a:blip r:embed="rId3"/>
              <a:stretch>
                <a:fillRect/>
              </a:stretch>
            </p:blipFill>
            <p:spPr>
              <a:xfrm>
                <a:off x="-9360" y="442800"/>
                <a:ext cx="10734840" cy="4937760"/>
              </a:xfrm>
              <a:prstGeom prst="rect">
                <a:avLst/>
              </a:prstGeom>
            </p:spPr>
          </p:pic>
        </mc:Fallback>
      </mc:AlternateContent>
    </p:spTree>
    <p:extLst>
      <p:ext uri="{BB962C8B-B14F-4D97-AF65-F5344CB8AC3E}">
        <p14:creationId xmlns:p14="http://schemas.microsoft.com/office/powerpoint/2010/main" val="14805411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F96B4-11E9-7F72-4218-0B72959C8CAC}"/>
              </a:ext>
            </a:extLst>
          </p:cNvPr>
          <p:cNvSpPr>
            <a:spLocks noGrp="1"/>
          </p:cNvSpPr>
          <p:nvPr>
            <p:ph type="title"/>
          </p:nvPr>
        </p:nvSpPr>
        <p:spPr/>
        <p:txBody>
          <a:bodyPr/>
          <a:lstStyle/>
          <a:p>
            <a:r>
              <a:rPr lang="en-US"/>
              <a:t>Stopped here</a:t>
            </a:r>
          </a:p>
        </p:txBody>
      </p:sp>
      <p:sp>
        <p:nvSpPr>
          <p:cNvPr id="3" name="Content Placeholder 2">
            <a:extLst>
              <a:ext uri="{FF2B5EF4-FFF2-40B4-BE49-F238E27FC236}">
                <a16:creationId xmlns:a16="http://schemas.microsoft.com/office/drawing/2014/main" id="{BD551F91-DC2C-D3F6-FB92-27255BB353F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02C5A4F-2CCE-E0FB-15AB-3270E993EDAC}"/>
              </a:ext>
            </a:extLst>
          </p:cNvPr>
          <p:cNvSpPr>
            <a:spLocks noGrp="1"/>
          </p:cNvSpPr>
          <p:nvPr>
            <p:ph type="sldNum" sz="quarter" idx="12"/>
          </p:nvPr>
        </p:nvSpPr>
        <p:spPr/>
        <p:txBody>
          <a:bodyPr/>
          <a:lstStyle/>
          <a:p>
            <a:fld id="{8CDD72CE-15D5-43BE-841F-78925906E125}" type="slidenum">
              <a:rPr lang="en-US" smtClean="0"/>
              <a:t>34</a:t>
            </a:fld>
            <a:endParaRPr lang="en-US"/>
          </a:p>
        </p:txBody>
      </p:sp>
    </p:spTree>
    <p:extLst>
      <p:ext uri="{BB962C8B-B14F-4D97-AF65-F5344CB8AC3E}">
        <p14:creationId xmlns:p14="http://schemas.microsoft.com/office/powerpoint/2010/main" val="2586676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D95F7-482F-4449-A6A6-3BB628559F91}"/>
              </a:ext>
            </a:extLst>
          </p:cNvPr>
          <p:cNvSpPr>
            <a:spLocks noGrp="1"/>
          </p:cNvSpPr>
          <p:nvPr>
            <p:ph type="title"/>
          </p:nvPr>
        </p:nvSpPr>
        <p:spPr/>
        <p:txBody>
          <a:bodyPr/>
          <a:lstStyle/>
          <a:p>
            <a:r>
              <a:rPr lang="en-US" dirty="0"/>
              <a:t>Suing State Officials</a:t>
            </a:r>
          </a:p>
        </p:txBody>
      </p:sp>
      <p:sp>
        <p:nvSpPr>
          <p:cNvPr id="3" name="Content Placeholder 2">
            <a:extLst>
              <a:ext uri="{FF2B5EF4-FFF2-40B4-BE49-F238E27FC236}">
                <a16:creationId xmlns:a16="http://schemas.microsoft.com/office/drawing/2014/main" id="{5671E354-9D9E-4A66-8393-4A7136A1C71B}"/>
              </a:ext>
            </a:extLst>
          </p:cNvPr>
          <p:cNvSpPr>
            <a:spLocks noGrp="1"/>
          </p:cNvSpPr>
          <p:nvPr>
            <p:ph idx="1"/>
          </p:nvPr>
        </p:nvSpPr>
        <p:spPr/>
        <p:txBody>
          <a:bodyPr/>
          <a:lstStyle/>
          <a:p>
            <a:r>
              <a:rPr lang="en-US" dirty="0"/>
              <a:t>42 USC 1983, part of the post-Civil War civil rights laws, allows persons who violate an individual’s civil rights, while acting under the color of state law, to be sued in federal court.</a:t>
            </a:r>
          </a:p>
          <a:p>
            <a:r>
              <a:rPr lang="en-US" dirty="0"/>
              <a:t>Thus, Congress authorized suing state officials for violating an individual’s constitutional rights 100 years before the Supreme Court allowed the same claims to be made against federal officials. </a:t>
            </a:r>
          </a:p>
          <a:p>
            <a:endParaRPr lang="en-US" dirty="0"/>
          </a:p>
        </p:txBody>
      </p:sp>
      <p:sp>
        <p:nvSpPr>
          <p:cNvPr id="4" name="Slide Number Placeholder 3">
            <a:extLst>
              <a:ext uri="{FF2B5EF4-FFF2-40B4-BE49-F238E27FC236}">
                <a16:creationId xmlns:a16="http://schemas.microsoft.com/office/drawing/2014/main" id="{0330C367-2E31-4CA5-A868-B6F5F4DAB99E}"/>
              </a:ext>
            </a:extLst>
          </p:cNvPr>
          <p:cNvSpPr>
            <a:spLocks noGrp="1"/>
          </p:cNvSpPr>
          <p:nvPr>
            <p:ph type="sldNum" sz="quarter" idx="12"/>
          </p:nvPr>
        </p:nvSpPr>
        <p:spPr/>
        <p:txBody>
          <a:bodyPr/>
          <a:lstStyle/>
          <a:p>
            <a:fld id="{8CDD72CE-15D5-43BE-841F-78925906E125}" type="slidenum">
              <a:rPr lang="en-US" smtClean="0"/>
              <a:t>35</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2EF52160-901D-9E3F-582C-E8BA655B851B}"/>
                  </a:ext>
                </a:extLst>
              </p14:cNvPr>
              <p14:cNvContentPartPr/>
              <p14:nvPr/>
            </p14:nvContentPartPr>
            <p14:xfrm>
              <a:off x="668520" y="1673280"/>
              <a:ext cx="7050960" cy="1495080"/>
            </p14:xfrm>
          </p:contentPart>
        </mc:Choice>
        <mc:Fallback>
          <p:pic>
            <p:nvPicPr>
              <p:cNvPr id="5" name="Ink 4">
                <a:extLst>
                  <a:ext uri="{FF2B5EF4-FFF2-40B4-BE49-F238E27FC236}">
                    <a16:creationId xmlns:a16="http://schemas.microsoft.com/office/drawing/2014/main" id="{2EF52160-901D-9E3F-582C-E8BA655B851B}"/>
                  </a:ext>
                </a:extLst>
              </p:cNvPr>
              <p:cNvPicPr/>
              <p:nvPr/>
            </p:nvPicPr>
            <p:blipFill>
              <a:blip r:embed="rId3"/>
              <a:stretch>
                <a:fillRect/>
              </a:stretch>
            </p:blipFill>
            <p:spPr>
              <a:xfrm>
                <a:off x="659160" y="1663920"/>
                <a:ext cx="7069680" cy="1513800"/>
              </a:xfrm>
              <a:prstGeom prst="rect">
                <a:avLst/>
              </a:prstGeom>
            </p:spPr>
          </p:pic>
        </mc:Fallback>
      </mc:AlternateContent>
    </p:spTree>
    <p:extLst>
      <p:ext uri="{BB962C8B-B14F-4D97-AF65-F5344CB8AC3E}">
        <p14:creationId xmlns:p14="http://schemas.microsoft.com/office/powerpoint/2010/main" val="1276956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Federal Tort Claims Act</a:t>
            </a:r>
          </a:p>
        </p:txBody>
      </p:sp>
      <p:sp>
        <p:nvSpPr>
          <p:cNvPr id="5" name="Subtitle 4"/>
          <p:cNvSpPr>
            <a:spLocks noGrp="1"/>
          </p:cNvSpPr>
          <p:nvPr>
            <p:ph type="subTitle" idx="1"/>
          </p:nvPr>
        </p:nvSpPr>
        <p:spPr/>
        <p:txBody>
          <a:bodyPr/>
          <a:lstStyle/>
          <a:p>
            <a:r>
              <a:rPr lang="en-US" dirty="0"/>
              <a:t>Congress authorizes tort claims against the federal government.</a:t>
            </a:r>
          </a:p>
        </p:txBody>
      </p:sp>
      <p:sp>
        <p:nvSpPr>
          <p:cNvPr id="4" name="Slide Number Placeholder 3"/>
          <p:cNvSpPr>
            <a:spLocks noGrp="1"/>
          </p:cNvSpPr>
          <p:nvPr>
            <p:ph type="sldNum" sz="quarter" idx="12"/>
          </p:nvPr>
        </p:nvSpPr>
        <p:spPr/>
        <p:txBody>
          <a:bodyPr/>
          <a:lstStyle/>
          <a:p>
            <a:fld id="{C4C9C067-D3FE-443F-8092-32E3B845AAA9}" type="slidenum">
              <a:rPr lang="en-US" smtClean="0"/>
              <a:pPr/>
              <a:t>36</a:t>
            </a:fld>
            <a:endParaRPr lang="en-US"/>
          </a:p>
        </p:txBody>
      </p:sp>
    </p:spTree>
    <p:extLst>
      <p:ext uri="{BB962C8B-B14F-4D97-AF65-F5344CB8AC3E}">
        <p14:creationId xmlns:p14="http://schemas.microsoft.com/office/powerpoint/2010/main" val="984192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a:t>Federal Tort Claims Act</a:t>
            </a:r>
          </a:p>
        </p:txBody>
      </p:sp>
      <p:sp>
        <p:nvSpPr>
          <p:cNvPr id="6147" name="Rectangle 3"/>
          <p:cNvSpPr>
            <a:spLocks noGrp="1" noChangeArrowheads="1"/>
          </p:cNvSpPr>
          <p:nvPr>
            <p:ph idx="1"/>
          </p:nvPr>
        </p:nvSpPr>
        <p:spPr>
          <a:xfrm>
            <a:off x="430306" y="1473798"/>
            <a:ext cx="11274014" cy="4765637"/>
          </a:xfrm>
        </p:spPr>
        <p:txBody>
          <a:bodyPr>
            <a:normAutofit fontScale="92500" lnSpcReduction="10000"/>
          </a:bodyPr>
          <a:lstStyle/>
          <a:p>
            <a:pPr eaLnBrk="1" hangingPunct="1"/>
            <a:r>
              <a:rPr lang="en-US" dirty="0"/>
              <a:t>Passed in 1946</a:t>
            </a:r>
          </a:p>
          <a:p>
            <a:pPr lvl="1" eaLnBrk="1" hangingPunct="1"/>
            <a:r>
              <a:rPr lang="en-US" dirty="0"/>
              <a:t>All torts were private bills before then</a:t>
            </a:r>
          </a:p>
          <a:p>
            <a:pPr lvl="1" eaLnBrk="1" hangingPunct="1"/>
            <a:r>
              <a:rPr lang="en-US" dirty="0"/>
              <a:t>Tied up Congress and encouraged corruption</a:t>
            </a:r>
          </a:p>
          <a:p>
            <a:pPr eaLnBrk="1" hangingPunct="1"/>
            <a:r>
              <a:rPr lang="en-US" dirty="0"/>
              <a:t>Limited waiver of sovereign immunity to allow tort claims</a:t>
            </a:r>
          </a:p>
          <a:p>
            <a:pPr lvl="1"/>
            <a:r>
              <a:rPr lang="en-US" dirty="0"/>
              <a:t>Congress appropriates a fund to pay the claims</a:t>
            </a:r>
          </a:p>
          <a:p>
            <a:pPr lvl="1" eaLnBrk="1" hangingPunct="1"/>
            <a:r>
              <a:rPr lang="en-US" dirty="0"/>
              <a:t>Since there is no federal common law of torts, the agency and court look to the law of the state where the tort occurred for the prima facie case for the tort.</a:t>
            </a:r>
          </a:p>
          <a:p>
            <a:pPr lvl="1" eaLnBrk="1" hangingPunct="1"/>
            <a:r>
              <a:rPr lang="en-US" dirty="0">
                <a:highlight>
                  <a:srgbClr val="FFFF00"/>
                </a:highlight>
              </a:rPr>
              <a:t>This is a waiver in derogation of sovereign immunity. This means that it is strictly construed: If you do not meet the letter of the statute, sovereign immunity is not waived, and you have no jurisdiction to sue.</a:t>
            </a:r>
          </a:p>
          <a:p>
            <a:pPr lvl="1" eaLnBrk="1" hangingPunct="1"/>
            <a:r>
              <a:rPr lang="en-US" dirty="0"/>
              <a:t>Louisiana abolished sovereign immunity, so if you fall outside the LA Tort Claims Act, you can sue with fewer limits than being under the Act.</a:t>
            </a:r>
          </a:p>
        </p:txBody>
      </p:sp>
      <p:sp>
        <p:nvSpPr>
          <p:cNvPr id="2" name="Slide Number Placeholder 1">
            <a:extLst>
              <a:ext uri="{FF2B5EF4-FFF2-40B4-BE49-F238E27FC236}">
                <a16:creationId xmlns:a16="http://schemas.microsoft.com/office/drawing/2014/main" id="{05439A39-AC34-4CDC-B0D4-C2DF4E6708F4}"/>
              </a:ext>
            </a:extLst>
          </p:cNvPr>
          <p:cNvSpPr>
            <a:spLocks noGrp="1"/>
          </p:cNvSpPr>
          <p:nvPr>
            <p:ph type="sldNum" sz="quarter" idx="12"/>
          </p:nvPr>
        </p:nvSpPr>
        <p:spPr/>
        <p:txBody>
          <a:bodyPr/>
          <a:lstStyle/>
          <a:p>
            <a:fld id="{8CDD72CE-15D5-43BE-841F-78925906E125}" type="slidenum">
              <a:rPr lang="en-US" smtClean="0"/>
              <a:t>37</a:t>
            </a:fld>
            <a:endParaRPr lang="en-US"/>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EF0DC207-1097-F249-4953-7E14A8C871E3}"/>
                  </a:ext>
                </a:extLst>
              </p14:cNvPr>
              <p14:cNvContentPartPr/>
              <p14:nvPr/>
            </p14:nvContentPartPr>
            <p14:xfrm>
              <a:off x="2302560" y="294840"/>
              <a:ext cx="8264160" cy="4592520"/>
            </p14:xfrm>
          </p:contentPart>
        </mc:Choice>
        <mc:Fallback>
          <p:pic>
            <p:nvPicPr>
              <p:cNvPr id="3" name="Ink 2">
                <a:extLst>
                  <a:ext uri="{FF2B5EF4-FFF2-40B4-BE49-F238E27FC236}">
                    <a16:creationId xmlns:a16="http://schemas.microsoft.com/office/drawing/2014/main" id="{EF0DC207-1097-F249-4953-7E14A8C871E3}"/>
                  </a:ext>
                </a:extLst>
              </p:cNvPr>
              <p:cNvPicPr/>
              <p:nvPr/>
            </p:nvPicPr>
            <p:blipFill>
              <a:blip r:embed="rId3"/>
              <a:stretch>
                <a:fillRect/>
              </a:stretch>
            </p:blipFill>
            <p:spPr>
              <a:xfrm>
                <a:off x="2293200" y="285480"/>
                <a:ext cx="8282880" cy="4611240"/>
              </a:xfrm>
              <a:prstGeom prst="rect">
                <a:avLst/>
              </a:prstGeom>
            </p:spPr>
          </p:pic>
        </mc:Fallback>
      </mc:AlternateContent>
    </p:spTree>
    <p:extLst>
      <p:ext uri="{BB962C8B-B14F-4D97-AF65-F5344CB8AC3E}">
        <p14:creationId xmlns:p14="http://schemas.microsoft.com/office/powerpoint/2010/main" val="464762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dirty="0"/>
              <a:t>Exceptions to the FTCA - § 28 USC Sec 2680</a:t>
            </a:r>
          </a:p>
        </p:txBody>
      </p:sp>
      <p:sp>
        <p:nvSpPr>
          <p:cNvPr id="27652" name="Rectangle 3"/>
          <p:cNvSpPr>
            <a:spLocks noGrp="1" noChangeArrowheads="1"/>
          </p:cNvSpPr>
          <p:nvPr>
            <p:ph idx="1"/>
          </p:nvPr>
        </p:nvSpPr>
        <p:spPr/>
        <p:txBody>
          <a:bodyPr>
            <a:normAutofit fontScale="92500" lnSpcReduction="20000"/>
          </a:bodyPr>
          <a:lstStyle/>
          <a:p>
            <a:pPr eaLnBrk="1" hangingPunct="1"/>
            <a:r>
              <a:rPr lang="en-US" dirty="0">
                <a:hlinkClick r:id="rId2"/>
              </a:rPr>
              <a:t>http://biotech.law.lsu.edu/cases/immunity/ftca_exceptions.htm</a:t>
            </a:r>
            <a:endParaRPr lang="en-US" dirty="0"/>
          </a:p>
          <a:p>
            <a:pPr eaLnBrk="1" hangingPunct="1"/>
            <a:r>
              <a:rPr lang="en-US" dirty="0"/>
              <a:t>(h) originally did not allow suing federal law enforcement officers.</a:t>
            </a:r>
          </a:p>
          <a:p>
            <a:pPr lvl="1"/>
            <a:r>
              <a:rPr lang="en-US" dirty="0"/>
              <a:t>Thus, individuals who were injured by negligent federal law enforcement officers could recover damages, but persons who were intentionally and wrongfully injured could not.</a:t>
            </a:r>
          </a:p>
          <a:p>
            <a:pPr lvl="1"/>
            <a:r>
              <a:rPr lang="en-US" dirty="0"/>
              <a:t>This inconsistency drove the Supreme Court to issue the Biven ruling.</a:t>
            </a:r>
          </a:p>
          <a:p>
            <a:pPr lvl="1"/>
            <a:r>
              <a:rPr lang="en-US" dirty="0"/>
              <a:t>After Bivens, Congress amends the FTCA to include intentional actions by federal law enforcement officers, but still excludes several intentional torts, such as false imprisonment.</a:t>
            </a:r>
          </a:p>
          <a:p>
            <a:r>
              <a:rPr lang="en-US" dirty="0"/>
              <a:t>The </a:t>
            </a:r>
            <a:r>
              <a:rPr lang="en-US" i="1" dirty="0"/>
              <a:t>Feres</a:t>
            </a:r>
            <a:r>
              <a:rPr lang="en-US" dirty="0"/>
              <a:t> Doctrine prevents active duty military personnel from suing the United States.</a:t>
            </a:r>
          </a:p>
          <a:p>
            <a:r>
              <a:rPr lang="en-US" dirty="0"/>
              <a:t>The FTCA specifically excludes military actions and any actions occurring outside the US.</a:t>
            </a:r>
          </a:p>
          <a:p>
            <a:endParaRPr lang="en-US" dirty="0"/>
          </a:p>
          <a:p>
            <a:pPr eaLnBrk="1" hangingPunct="1"/>
            <a:endParaRPr lang="en-US" dirty="0"/>
          </a:p>
        </p:txBody>
      </p:sp>
      <p:sp>
        <p:nvSpPr>
          <p:cNvPr id="27650"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B772541-AC38-4398-A05B-B978689AE915}" type="slidenum">
              <a:rPr lang="en-US" smtClean="0"/>
              <a:pPr/>
              <a:t>38</a:t>
            </a:fld>
            <a:endParaRPr lang="en-US"/>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2B089B60-F9A3-3E8C-17ED-14C186C17D81}"/>
                  </a:ext>
                </a:extLst>
              </p14:cNvPr>
              <p14:cNvContentPartPr/>
              <p14:nvPr/>
            </p14:nvContentPartPr>
            <p14:xfrm>
              <a:off x="1356480" y="2115720"/>
              <a:ext cx="9637560" cy="4038480"/>
            </p14:xfrm>
          </p:contentPart>
        </mc:Choice>
        <mc:Fallback>
          <p:pic>
            <p:nvPicPr>
              <p:cNvPr id="2" name="Ink 1">
                <a:extLst>
                  <a:ext uri="{FF2B5EF4-FFF2-40B4-BE49-F238E27FC236}">
                    <a16:creationId xmlns:a16="http://schemas.microsoft.com/office/drawing/2014/main" id="{2B089B60-F9A3-3E8C-17ED-14C186C17D81}"/>
                  </a:ext>
                </a:extLst>
              </p:cNvPr>
              <p:cNvPicPr/>
              <p:nvPr/>
            </p:nvPicPr>
            <p:blipFill>
              <a:blip r:embed="rId4"/>
              <a:stretch>
                <a:fillRect/>
              </a:stretch>
            </p:blipFill>
            <p:spPr>
              <a:xfrm>
                <a:off x="1347120" y="2106360"/>
                <a:ext cx="9656280" cy="4057200"/>
              </a:xfrm>
              <a:prstGeom prst="rect">
                <a:avLst/>
              </a:prstGeom>
            </p:spPr>
          </p:pic>
        </mc:Fallback>
      </mc:AlternateContent>
    </p:spTree>
    <p:extLst>
      <p:ext uri="{BB962C8B-B14F-4D97-AF65-F5344CB8AC3E}">
        <p14:creationId xmlns:p14="http://schemas.microsoft.com/office/powerpoint/2010/main" val="3686231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p:txBody>
          <a:bodyPr>
            <a:normAutofit fontScale="90000"/>
          </a:bodyPr>
          <a:lstStyle/>
          <a:p>
            <a:pPr eaLnBrk="1" hangingPunct="1"/>
            <a:r>
              <a:rPr lang="en-US" dirty="0"/>
              <a:t>FTCA Procedure and Discretionary Function Immunity</a:t>
            </a:r>
          </a:p>
        </p:txBody>
      </p:sp>
      <p:sp>
        <p:nvSpPr>
          <p:cNvPr id="24579" name="Subtitle 1"/>
          <p:cNvSpPr>
            <a:spLocks noGrp="1"/>
          </p:cNvSpPr>
          <p:nvPr>
            <p:ph type="subTitle" idx="1"/>
          </p:nvPr>
        </p:nvSpPr>
        <p:spPr>
          <a:xfrm>
            <a:off x="527125" y="3602037"/>
            <a:ext cx="11166437" cy="2239365"/>
          </a:xfrm>
        </p:spPr>
        <p:txBody>
          <a:bodyPr>
            <a:normAutofit fontScale="77500" lnSpcReduction="20000"/>
          </a:bodyPr>
          <a:lstStyle/>
          <a:p>
            <a:r>
              <a:rPr lang="en-US" dirty="0"/>
              <a:t>You are not responsible for the details of the FTCA procedure, the learning objective for this section is to understand how difficult it is to sue the federal government for damages in general and specifically in national security related cases.</a:t>
            </a:r>
          </a:p>
        </p:txBody>
      </p:sp>
      <p:sp>
        <p:nvSpPr>
          <p:cNvPr id="2" name="Slide Number Placeholder 1">
            <a:extLst>
              <a:ext uri="{FF2B5EF4-FFF2-40B4-BE49-F238E27FC236}">
                <a16:creationId xmlns:a16="http://schemas.microsoft.com/office/drawing/2014/main" id="{BB2B3382-E78A-4A27-B8F4-5A49AE129DC9}"/>
              </a:ext>
            </a:extLst>
          </p:cNvPr>
          <p:cNvSpPr>
            <a:spLocks noGrp="1"/>
          </p:cNvSpPr>
          <p:nvPr>
            <p:ph type="sldNum" sz="quarter" idx="12"/>
          </p:nvPr>
        </p:nvSpPr>
        <p:spPr/>
        <p:txBody>
          <a:bodyPr/>
          <a:lstStyle/>
          <a:p>
            <a:fld id="{8CDD72CE-15D5-43BE-841F-78925906E125}" type="slidenum">
              <a:rPr lang="en-US" smtClean="0"/>
              <a:t>39</a:t>
            </a:fld>
            <a:endParaRPr lang="en-US"/>
          </a:p>
        </p:txBody>
      </p:sp>
    </p:spTree>
    <p:extLst>
      <p:ext uri="{BB962C8B-B14F-4D97-AF65-F5344CB8AC3E}">
        <p14:creationId xmlns:p14="http://schemas.microsoft.com/office/powerpoint/2010/main" val="2804534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409F3-F9E0-40A7-AE9F-95827C6A6098}"/>
              </a:ext>
            </a:extLst>
          </p:cNvPr>
          <p:cNvSpPr>
            <a:spLocks noGrp="1"/>
          </p:cNvSpPr>
          <p:nvPr>
            <p:ph type="title"/>
          </p:nvPr>
        </p:nvSpPr>
        <p:spPr>
          <a:xfrm>
            <a:off x="838200" y="365126"/>
            <a:ext cx="10515600" cy="710640"/>
          </a:xfrm>
        </p:spPr>
        <p:txBody>
          <a:bodyPr>
            <a:normAutofit/>
          </a:bodyPr>
          <a:lstStyle/>
          <a:p>
            <a:r>
              <a:rPr lang="en-US" sz="3600" i="1" dirty="0"/>
              <a:t>Washington v. Trump</a:t>
            </a:r>
            <a:r>
              <a:rPr lang="en-US" sz="3600" dirty="0"/>
              <a:t>, 847 F.3d 1151 (9th Cir. 2017)</a:t>
            </a:r>
          </a:p>
        </p:txBody>
      </p:sp>
      <p:sp>
        <p:nvSpPr>
          <p:cNvPr id="3" name="Content Placeholder 2">
            <a:extLst>
              <a:ext uri="{FF2B5EF4-FFF2-40B4-BE49-F238E27FC236}">
                <a16:creationId xmlns:a16="http://schemas.microsoft.com/office/drawing/2014/main" id="{FAD32DA4-AD61-4422-B8F1-0A2A202C2041}"/>
              </a:ext>
            </a:extLst>
          </p:cNvPr>
          <p:cNvSpPr>
            <a:spLocks noGrp="1"/>
          </p:cNvSpPr>
          <p:nvPr>
            <p:ph idx="1"/>
          </p:nvPr>
        </p:nvSpPr>
        <p:spPr>
          <a:xfrm>
            <a:off x="704538" y="1226372"/>
            <a:ext cx="10649262" cy="5266503"/>
          </a:xfrm>
        </p:spPr>
        <p:txBody>
          <a:bodyPr>
            <a:normAutofit fontScale="85000" lnSpcReduction="10000"/>
          </a:bodyPr>
          <a:lstStyle/>
          <a:p>
            <a:r>
              <a:rPr lang="en-US" dirty="0"/>
              <a:t>Are national security related immigration actions </a:t>
            </a:r>
            <a:r>
              <a:rPr lang="en-US" dirty="0">
                <a:highlight>
                  <a:srgbClr val="FFFF00"/>
                </a:highlight>
              </a:rPr>
              <a:t>unreviewable</a:t>
            </a:r>
            <a:r>
              <a:rPr lang="en-US" dirty="0"/>
              <a:t>?</a:t>
            </a:r>
          </a:p>
          <a:p>
            <a:r>
              <a:rPr lang="en-US" dirty="0">
                <a:highlight>
                  <a:srgbClr val="FFFF00"/>
                </a:highlight>
              </a:rPr>
              <a:t>There is no precedent to support this claimed </a:t>
            </a:r>
            <a:r>
              <a:rPr lang="en-US" dirty="0" err="1">
                <a:highlight>
                  <a:srgbClr val="FFFF00"/>
                </a:highlight>
              </a:rPr>
              <a:t>unreviewability</a:t>
            </a:r>
            <a:r>
              <a:rPr lang="en-US" dirty="0"/>
              <a:t>, which runs contrary to the fundamental structure of our constitutional democracy. See </a:t>
            </a:r>
            <a:r>
              <a:rPr lang="en-US" i="1" dirty="0"/>
              <a:t>Boumediene v. Bush</a:t>
            </a:r>
            <a:r>
              <a:rPr lang="en-US" dirty="0"/>
              <a:t>, 553 U.S. 723, 765 (2008) (rejecting the idea that, even by congressional statute, Congress and the Executive could eliminate federal court habeas jurisdiction over enemy combatants, because </a:t>
            </a:r>
            <a:r>
              <a:rPr lang="en-US" dirty="0">
                <a:highlight>
                  <a:srgbClr val="FFFF00"/>
                </a:highlight>
              </a:rPr>
              <a:t>the “political branches” lack “the power to switch the Constitution on or off at will”</a:t>
            </a:r>
            <a:r>
              <a:rPr lang="en-US" dirty="0"/>
              <a:t>). Within our system, it is the role of the judiciary to interpret the law, a duty that will sometimes require the “[r]</a:t>
            </a:r>
            <a:r>
              <a:rPr lang="en-US" dirty="0" err="1"/>
              <a:t>esolution</a:t>
            </a:r>
            <a:r>
              <a:rPr lang="en-US" dirty="0"/>
              <a:t> of litigation challenging the constitutional authority of one of the three branches.” Zivotofsky ex rel. Zivotofsky v. Clinton, 566 U.S. 189, 196 (2012) (quoting INS v. Chadha, 462 U.S. 919, 943 (1983)). : : :</a:t>
            </a:r>
          </a:p>
          <a:p>
            <a:r>
              <a:rPr lang="en-US" dirty="0">
                <a:highlight>
                  <a:srgbClr val="FFFF00"/>
                </a:highlight>
              </a:rPr>
              <a:t>It would indeed be ironic if, in the name of national defense, we would sanction the subversion of one of those liberties : : : which makes the defense of the Nation worthwhile.”); </a:t>
            </a:r>
            <a:r>
              <a:rPr lang="en-US" dirty="0" err="1"/>
              <a:t>Zemel</a:t>
            </a:r>
            <a:r>
              <a:rPr lang="en-US" dirty="0"/>
              <a:t> v. Rusk, 381 U.S. 1, 17 (1965) (“</a:t>
            </a:r>
            <a:r>
              <a:rPr lang="en-US" dirty="0">
                <a:highlight>
                  <a:srgbClr val="FFFF00"/>
                </a:highlight>
              </a:rPr>
              <a:t>[S]imply because a statute deals with foreign relations [does not mean that] it can grant the Executive totally unrestricted freedom of choice.”</a:t>
            </a:r>
            <a:r>
              <a:rPr lang="en-US" dirty="0"/>
              <a:t>). : : : [847 F.3d at 1161-1163.</a:t>
            </a:r>
          </a:p>
        </p:txBody>
      </p:sp>
      <p:sp>
        <p:nvSpPr>
          <p:cNvPr id="4" name="Slide Number Placeholder 3">
            <a:extLst>
              <a:ext uri="{FF2B5EF4-FFF2-40B4-BE49-F238E27FC236}">
                <a16:creationId xmlns:a16="http://schemas.microsoft.com/office/drawing/2014/main" id="{104FACAC-CADD-40C6-8528-9F4A0B85495E}"/>
              </a:ext>
            </a:extLst>
          </p:cNvPr>
          <p:cNvSpPr>
            <a:spLocks noGrp="1"/>
          </p:cNvSpPr>
          <p:nvPr>
            <p:ph type="sldNum" sz="quarter" idx="12"/>
          </p:nvPr>
        </p:nvSpPr>
        <p:spPr/>
        <p:txBody>
          <a:bodyPr/>
          <a:lstStyle/>
          <a:p>
            <a:fld id="{8CDD72CE-15D5-43BE-841F-78925906E125}" type="slidenum">
              <a:rPr lang="en-US" smtClean="0"/>
              <a:t>4</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0B4F5D8D-7A16-42A7-A80A-8D39B72D73BB}"/>
                  </a:ext>
                </a:extLst>
              </p14:cNvPr>
              <p14:cNvContentPartPr/>
              <p14:nvPr/>
            </p14:nvContentPartPr>
            <p14:xfrm>
              <a:off x="579240" y="1168200"/>
              <a:ext cx="11102040" cy="5560560"/>
            </p14:xfrm>
          </p:contentPart>
        </mc:Choice>
        <mc:Fallback xmlns="">
          <p:pic>
            <p:nvPicPr>
              <p:cNvPr id="5" name="Ink 4">
                <a:extLst>
                  <a:ext uri="{FF2B5EF4-FFF2-40B4-BE49-F238E27FC236}">
                    <a16:creationId xmlns:a16="http://schemas.microsoft.com/office/drawing/2014/main" id="{0B4F5D8D-7A16-42A7-A80A-8D39B72D73BB}"/>
                  </a:ext>
                </a:extLst>
              </p:cNvPr>
              <p:cNvPicPr/>
              <p:nvPr/>
            </p:nvPicPr>
            <p:blipFill>
              <a:blip r:embed="rId3"/>
              <a:stretch>
                <a:fillRect/>
              </a:stretch>
            </p:blipFill>
            <p:spPr>
              <a:xfrm>
                <a:off x="569880" y="1158840"/>
                <a:ext cx="11120760" cy="5579280"/>
              </a:xfrm>
              <a:prstGeom prst="rect">
                <a:avLst/>
              </a:prstGeom>
            </p:spPr>
          </p:pic>
        </mc:Fallback>
      </mc:AlternateContent>
    </p:spTree>
    <p:extLst>
      <p:ext uri="{BB962C8B-B14F-4D97-AF65-F5344CB8AC3E}">
        <p14:creationId xmlns:p14="http://schemas.microsoft.com/office/powerpoint/2010/main" val="3014428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dirty="0"/>
              <a:t>Administrative Procedural Requirements - Sec 2675</a:t>
            </a:r>
          </a:p>
        </p:txBody>
      </p:sp>
      <p:sp>
        <p:nvSpPr>
          <p:cNvPr id="30724" name="Rectangle 3"/>
          <p:cNvSpPr>
            <a:spLocks noGrp="1" noChangeArrowheads="1"/>
          </p:cNvSpPr>
          <p:nvPr>
            <p:ph idx="1"/>
          </p:nvPr>
        </p:nvSpPr>
        <p:spPr/>
        <p:txBody>
          <a:bodyPr>
            <a:normAutofit/>
          </a:bodyPr>
          <a:lstStyle/>
          <a:p>
            <a:pPr eaLnBrk="1" hangingPunct="1"/>
            <a:r>
              <a:rPr lang="en-US" dirty="0"/>
              <a:t>An action shall not be instituted upon a claim against the United States for money damages for injury or loss of property or personal injury or death caused by the negligent or wrongful act or omission of any employee of the Government while acting within the scope of his office or employment</a:t>
            </a:r>
            <a:r>
              <a:rPr lang="en-US" dirty="0">
                <a:highlight>
                  <a:srgbClr val="FFFF00"/>
                </a:highlight>
              </a:rPr>
              <a:t>, unless the claimant shall have first presented the claim to the appropriate Federal agency and his claim shall have been finally denied by the agency in writing and sent by certified or registered mail. </a:t>
            </a:r>
          </a:p>
        </p:txBody>
      </p:sp>
      <p:sp>
        <p:nvSpPr>
          <p:cNvPr id="30722"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CE482C9-44FF-4A00-A304-483F6DB74E3B}" type="slidenum">
              <a:rPr lang="en-US" smtClean="0"/>
              <a:pPr/>
              <a:t>40</a:t>
            </a:fld>
            <a:endParaRPr lang="en-US"/>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7C606E54-D122-C2C9-E749-2588E501B7ED}"/>
                  </a:ext>
                </a:extLst>
              </p14:cNvPr>
              <p14:cNvContentPartPr/>
              <p14:nvPr/>
            </p14:nvContentPartPr>
            <p14:xfrm>
              <a:off x="984240" y="3760560"/>
              <a:ext cx="9853560" cy="1251360"/>
            </p14:xfrm>
          </p:contentPart>
        </mc:Choice>
        <mc:Fallback>
          <p:pic>
            <p:nvPicPr>
              <p:cNvPr id="2" name="Ink 1">
                <a:extLst>
                  <a:ext uri="{FF2B5EF4-FFF2-40B4-BE49-F238E27FC236}">
                    <a16:creationId xmlns:a16="http://schemas.microsoft.com/office/drawing/2014/main" id="{7C606E54-D122-C2C9-E749-2588E501B7ED}"/>
                  </a:ext>
                </a:extLst>
              </p:cNvPr>
              <p:cNvPicPr/>
              <p:nvPr/>
            </p:nvPicPr>
            <p:blipFill>
              <a:blip r:embed="rId3"/>
              <a:stretch>
                <a:fillRect/>
              </a:stretch>
            </p:blipFill>
            <p:spPr>
              <a:xfrm>
                <a:off x="974880" y="3751200"/>
                <a:ext cx="9872280" cy="1270080"/>
              </a:xfrm>
              <a:prstGeom prst="rect">
                <a:avLst/>
              </a:prstGeom>
            </p:spPr>
          </p:pic>
        </mc:Fallback>
      </mc:AlternateContent>
    </p:spTree>
    <p:extLst>
      <p:ext uri="{BB962C8B-B14F-4D97-AF65-F5344CB8AC3E}">
        <p14:creationId xmlns:p14="http://schemas.microsoft.com/office/powerpoint/2010/main" val="2755305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dirty="0"/>
              <a:t>Administrative Review of Claims Action under the FTCA - Sec 2672</a:t>
            </a:r>
          </a:p>
        </p:txBody>
      </p:sp>
      <p:sp>
        <p:nvSpPr>
          <p:cNvPr id="25604" name="Rectangle 3"/>
          <p:cNvSpPr>
            <a:spLocks noGrp="1" noChangeArrowheads="1"/>
          </p:cNvSpPr>
          <p:nvPr>
            <p:ph idx="1"/>
          </p:nvPr>
        </p:nvSpPr>
        <p:spPr/>
        <p:txBody>
          <a:bodyPr>
            <a:normAutofit fontScale="92500" lnSpcReduction="10000"/>
          </a:bodyPr>
          <a:lstStyle/>
          <a:p>
            <a:pPr eaLnBrk="1" hangingPunct="1">
              <a:lnSpc>
                <a:spcPct val="80000"/>
              </a:lnSpc>
            </a:pPr>
            <a:r>
              <a:rPr lang="en-US" dirty="0"/>
              <a:t>The head of each Federal agency ... may consider, ascertain, adjust, determine, compromise, and settle any claim for money damages against the United States for injury or loss of property or personal injury or death caused by the negligent or wrongful act or omission of any employee of the agency</a:t>
            </a:r>
          </a:p>
          <a:p>
            <a:pPr eaLnBrk="1" hangingPunct="1">
              <a:lnSpc>
                <a:spcPct val="80000"/>
              </a:lnSpc>
            </a:pPr>
            <a:r>
              <a:rPr lang="en-US" dirty="0"/>
              <a:t>while acting within the scope of his office or employment, under circumstances where the United States, if a private person, would be liable to the claimant </a:t>
            </a:r>
          </a:p>
          <a:p>
            <a:pPr eaLnBrk="1" hangingPunct="1">
              <a:lnSpc>
                <a:spcPct val="80000"/>
              </a:lnSpc>
            </a:pPr>
            <a:r>
              <a:rPr lang="en-US" dirty="0"/>
              <a:t>in accordance with the law of the place where the act or omission occurred </a:t>
            </a:r>
          </a:p>
          <a:p>
            <a:pPr eaLnBrk="1" hangingPunct="1">
              <a:lnSpc>
                <a:spcPct val="80000"/>
              </a:lnSpc>
            </a:pPr>
            <a:r>
              <a:rPr lang="en-US" dirty="0">
                <a:highlight>
                  <a:srgbClr val="FFFF00"/>
                </a:highlight>
              </a:rPr>
              <a:t>You do not litigate your tort directly in court, you litigate the agency’s failure to provide administrative compensation for your injury.</a:t>
            </a:r>
          </a:p>
          <a:p>
            <a:pPr eaLnBrk="1" hangingPunct="1">
              <a:lnSpc>
                <a:spcPct val="80000"/>
              </a:lnSpc>
            </a:pPr>
            <a:r>
              <a:rPr lang="en-US" dirty="0"/>
              <a:t>This is thought to make it impossible to maintain FTCA class action litigation.</a:t>
            </a:r>
          </a:p>
        </p:txBody>
      </p:sp>
      <p:sp>
        <p:nvSpPr>
          <p:cNvPr id="25602"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080389E-2F02-4119-B5EA-E438A0B2E88F}" type="slidenum">
              <a:rPr lang="en-US" smtClean="0"/>
              <a:pPr/>
              <a:t>41</a:t>
            </a:fld>
            <a:endParaRPr lang="en-US"/>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8EE5A8AD-1781-4304-5C8A-8DA8D9D755C8}"/>
                  </a:ext>
                </a:extLst>
              </p14:cNvPr>
              <p14:cNvContentPartPr/>
              <p14:nvPr/>
            </p14:nvContentPartPr>
            <p14:xfrm>
              <a:off x="787320" y="4097520"/>
              <a:ext cx="10709640" cy="1981440"/>
            </p14:xfrm>
          </p:contentPart>
        </mc:Choice>
        <mc:Fallback>
          <p:pic>
            <p:nvPicPr>
              <p:cNvPr id="2" name="Ink 1">
                <a:extLst>
                  <a:ext uri="{FF2B5EF4-FFF2-40B4-BE49-F238E27FC236}">
                    <a16:creationId xmlns:a16="http://schemas.microsoft.com/office/drawing/2014/main" id="{8EE5A8AD-1781-4304-5C8A-8DA8D9D755C8}"/>
                  </a:ext>
                </a:extLst>
              </p:cNvPr>
              <p:cNvPicPr/>
              <p:nvPr/>
            </p:nvPicPr>
            <p:blipFill>
              <a:blip r:embed="rId3"/>
              <a:stretch>
                <a:fillRect/>
              </a:stretch>
            </p:blipFill>
            <p:spPr>
              <a:xfrm>
                <a:off x="777960" y="4088160"/>
                <a:ext cx="10728360" cy="2000160"/>
              </a:xfrm>
              <a:prstGeom prst="rect">
                <a:avLst/>
              </a:prstGeom>
            </p:spPr>
          </p:pic>
        </mc:Fallback>
      </mc:AlternateContent>
    </p:spTree>
    <p:extLst>
      <p:ext uri="{BB962C8B-B14F-4D97-AF65-F5344CB8AC3E}">
        <p14:creationId xmlns:p14="http://schemas.microsoft.com/office/powerpoint/2010/main" val="31005485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en-US" dirty="0"/>
              <a:t>Filing a Claim is Jurisdictional</a:t>
            </a:r>
          </a:p>
        </p:txBody>
      </p:sp>
      <p:sp>
        <p:nvSpPr>
          <p:cNvPr id="32772" name="Rectangle 3"/>
          <p:cNvSpPr>
            <a:spLocks noGrp="1" noChangeArrowheads="1"/>
          </p:cNvSpPr>
          <p:nvPr>
            <p:ph idx="1"/>
          </p:nvPr>
        </p:nvSpPr>
        <p:spPr/>
        <p:txBody>
          <a:bodyPr>
            <a:normAutofit fontScale="92500" lnSpcReduction="10000"/>
          </a:bodyPr>
          <a:lstStyle/>
          <a:p>
            <a:pPr eaLnBrk="1" hangingPunct="1">
              <a:lnSpc>
                <a:spcPct val="90000"/>
              </a:lnSpc>
            </a:pPr>
            <a:r>
              <a:rPr lang="en-US" dirty="0">
                <a:highlight>
                  <a:srgbClr val="FFFF00"/>
                </a:highlight>
              </a:rPr>
              <a:t>This is an administrative compensation scheme, so it is subject to exhaustion of remedies.</a:t>
            </a:r>
          </a:p>
          <a:p>
            <a:pPr lvl="1" eaLnBrk="1" hangingPunct="1">
              <a:lnSpc>
                <a:spcPct val="90000"/>
              </a:lnSpc>
            </a:pPr>
            <a:r>
              <a:rPr lang="en-US" dirty="0"/>
              <a:t>You must file a claim with the agency within 2 years of the accident.</a:t>
            </a:r>
          </a:p>
          <a:p>
            <a:pPr eaLnBrk="1" hangingPunct="1">
              <a:lnSpc>
                <a:spcPct val="90000"/>
              </a:lnSpc>
            </a:pPr>
            <a:r>
              <a:rPr lang="en-US" dirty="0"/>
              <a:t>You can only go to court after the agency rules on the claim or six months after filing the claim if the agency has not responded.</a:t>
            </a:r>
          </a:p>
          <a:p>
            <a:pPr lvl="1" eaLnBrk="1" hangingPunct="1">
              <a:lnSpc>
                <a:spcPct val="90000"/>
              </a:lnSpc>
            </a:pPr>
            <a:r>
              <a:rPr lang="en-US" dirty="0"/>
              <a:t>"The failure of an agency to make final disposition of a claim within six months after it is filed shall, at the option of the claimant any time thereafter, be deemed a final denial of the claim for purposes of this section."</a:t>
            </a:r>
          </a:p>
          <a:p>
            <a:pPr eaLnBrk="1" hangingPunct="1">
              <a:lnSpc>
                <a:spcPct val="90000"/>
              </a:lnSpc>
            </a:pPr>
            <a:r>
              <a:rPr lang="en-US" dirty="0"/>
              <a:t>If you do not comply with this requirement, your case will be dismissed and if the 2 years has elapsed, you will be prescribed/stature of limitations will bar the claim.</a:t>
            </a:r>
          </a:p>
        </p:txBody>
      </p:sp>
      <p:sp>
        <p:nvSpPr>
          <p:cNvPr id="32770"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762BD20-EE65-44F0-8EF9-DA35AE272828}" type="slidenum">
              <a:rPr lang="en-US" smtClean="0"/>
              <a:pPr/>
              <a:t>42</a:t>
            </a:fld>
            <a:endParaRPr lang="en-US"/>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8B6400ED-C176-806A-1BCF-36ADB5F6A1DE}"/>
                  </a:ext>
                </a:extLst>
              </p14:cNvPr>
              <p14:cNvContentPartPr/>
              <p14:nvPr/>
            </p14:nvContentPartPr>
            <p14:xfrm>
              <a:off x="1463040" y="2111400"/>
              <a:ext cx="9545760" cy="1001520"/>
            </p14:xfrm>
          </p:contentPart>
        </mc:Choice>
        <mc:Fallback>
          <p:pic>
            <p:nvPicPr>
              <p:cNvPr id="2" name="Ink 1">
                <a:extLst>
                  <a:ext uri="{FF2B5EF4-FFF2-40B4-BE49-F238E27FC236}">
                    <a16:creationId xmlns:a16="http://schemas.microsoft.com/office/drawing/2014/main" id="{8B6400ED-C176-806A-1BCF-36ADB5F6A1DE}"/>
                  </a:ext>
                </a:extLst>
              </p:cNvPr>
              <p:cNvPicPr/>
              <p:nvPr/>
            </p:nvPicPr>
            <p:blipFill>
              <a:blip r:embed="rId3"/>
              <a:stretch>
                <a:fillRect/>
              </a:stretch>
            </p:blipFill>
            <p:spPr>
              <a:xfrm>
                <a:off x="1453680" y="2102040"/>
                <a:ext cx="9564480" cy="1020240"/>
              </a:xfrm>
              <a:prstGeom prst="rect">
                <a:avLst/>
              </a:prstGeom>
            </p:spPr>
          </p:pic>
        </mc:Fallback>
      </mc:AlternateContent>
    </p:spTree>
    <p:extLst>
      <p:ext uri="{BB962C8B-B14F-4D97-AF65-F5344CB8AC3E}">
        <p14:creationId xmlns:p14="http://schemas.microsoft.com/office/powerpoint/2010/main" val="36500041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t>The Statutory Defense (Discretionary Function Exception)</a:t>
            </a:r>
          </a:p>
        </p:txBody>
      </p:sp>
      <p:sp>
        <p:nvSpPr>
          <p:cNvPr id="10243" name="Rectangle 3"/>
          <p:cNvSpPr>
            <a:spLocks noGrp="1" noChangeArrowheads="1"/>
          </p:cNvSpPr>
          <p:nvPr>
            <p:ph idx="1"/>
          </p:nvPr>
        </p:nvSpPr>
        <p:spPr>
          <a:xfrm>
            <a:off x="838200" y="2255931"/>
            <a:ext cx="10515600" cy="4351338"/>
          </a:xfrm>
        </p:spPr>
        <p:txBody>
          <a:bodyPr/>
          <a:lstStyle/>
          <a:p>
            <a:pPr eaLnBrk="1" hangingPunct="1"/>
            <a:r>
              <a:rPr lang="en-US" dirty="0"/>
              <a:t>(a) Any claim based upon an act or omission of an employee of the Government, exercising due care, in the execution of a statute or regulation, </a:t>
            </a:r>
            <a:r>
              <a:rPr lang="en-US" dirty="0">
                <a:highlight>
                  <a:srgbClr val="FFFF00"/>
                </a:highlight>
              </a:rPr>
              <a:t>whether or not such statute or regulation be valid</a:t>
            </a:r>
            <a:r>
              <a:rPr lang="en-US" dirty="0"/>
              <a:t>, or based upon the exercise or performance or the failure to exercise or perform a discretionary function or duty on the part of a federal agency or an employee of the Government, </a:t>
            </a:r>
            <a:r>
              <a:rPr lang="en-US" dirty="0">
                <a:highlight>
                  <a:srgbClr val="FFFF00"/>
                </a:highlight>
              </a:rPr>
              <a:t>whether or not the discretion involved be abused. </a:t>
            </a:r>
            <a:endParaRPr lang="en-US" dirty="0"/>
          </a:p>
          <a:p>
            <a:pPr eaLnBrk="1" hangingPunct="1"/>
            <a:r>
              <a:rPr lang="en-US" dirty="0">
                <a:highlight>
                  <a:srgbClr val="FFFF00"/>
                </a:highlight>
              </a:rPr>
              <a:t>Violations of statutes or regulations are not within discretion </a:t>
            </a:r>
            <a:r>
              <a:rPr lang="en-US" dirty="0"/>
              <a:t>and make FTCA claims easy to prove if the other tort prima facie case elements are present.</a:t>
            </a:r>
            <a:endParaRPr lang="en-US" dirty="0">
              <a:highlight>
                <a:srgbClr val="FFFF00"/>
              </a:highlight>
            </a:endParaRPr>
          </a:p>
        </p:txBody>
      </p:sp>
      <p:sp>
        <p:nvSpPr>
          <p:cNvPr id="2" name="Slide Number Placeholder 1">
            <a:extLst>
              <a:ext uri="{FF2B5EF4-FFF2-40B4-BE49-F238E27FC236}">
                <a16:creationId xmlns:a16="http://schemas.microsoft.com/office/drawing/2014/main" id="{3A9F38DB-7D54-4C3A-88ED-DF81CC299E7E}"/>
              </a:ext>
            </a:extLst>
          </p:cNvPr>
          <p:cNvSpPr>
            <a:spLocks noGrp="1"/>
          </p:cNvSpPr>
          <p:nvPr>
            <p:ph type="sldNum" sz="quarter" idx="12"/>
          </p:nvPr>
        </p:nvSpPr>
        <p:spPr/>
        <p:txBody>
          <a:bodyPr/>
          <a:lstStyle/>
          <a:p>
            <a:fld id="{8CDD72CE-15D5-43BE-841F-78925906E125}" type="slidenum">
              <a:rPr lang="en-US" smtClean="0"/>
              <a:t>43</a:t>
            </a:fld>
            <a:endParaRPr lang="en-US"/>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2616A358-A3F6-04D9-823F-6BCD68CA67B7}"/>
                  </a:ext>
                </a:extLst>
              </p14:cNvPr>
              <p14:cNvContentPartPr/>
              <p14:nvPr/>
            </p14:nvContentPartPr>
            <p14:xfrm>
              <a:off x="0" y="2206800"/>
              <a:ext cx="10918080" cy="4019760"/>
            </p14:xfrm>
          </p:contentPart>
        </mc:Choice>
        <mc:Fallback>
          <p:pic>
            <p:nvPicPr>
              <p:cNvPr id="3" name="Ink 2">
                <a:extLst>
                  <a:ext uri="{FF2B5EF4-FFF2-40B4-BE49-F238E27FC236}">
                    <a16:creationId xmlns:a16="http://schemas.microsoft.com/office/drawing/2014/main" id="{2616A358-A3F6-04D9-823F-6BCD68CA67B7}"/>
                  </a:ext>
                </a:extLst>
              </p:cNvPr>
              <p:cNvPicPr/>
              <p:nvPr/>
            </p:nvPicPr>
            <p:blipFill>
              <a:blip r:embed="rId3"/>
              <a:stretch>
                <a:fillRect/>
              </a:stretch>
            </p:blipFill>
            <p:spPr>
              <a:xfrm>
                <a:off x="-9360" y="2197440"/>
                <a:ext cx="10936800" cy="4038480"/>
              </a:xfrm>
              <a:prstGeom prst="rect">
                <a:avLst/>
              </a:prstGeom>
            </p:spPr>
          </p:pic>
        </mc:Fallback>
      </mc:AlternateContent>
    </p:spTree>
    <p:extLst>
      <p:ext uri="{BB962C8B-B14F-4D97-AF65-F5344CB8AC3E}">
        <p14:creationId xmlns:p14="http://schemas.microsoft.com/office/powerpoint/2010/main" val="447812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38200" y="365126"/>
            <a:ext cx="10515600" cy="957048"/>
          </a:xfrm>
        </p:spPr>
        <p:txBody>
          <a:bodyPr/>
          <a:lstStyle/>
          <a:p>
            <a:pPr eaLnBrk="1" hangingPunct="1"/>
            <a:r>
              <a:rPr lang="en-US" dirty="0"/>
              <a:t>What is the Intent of the DFE Defense?</a:t>
            </a:r>
          </a:p>
        </p:txBody>
      </p:sp>
      <p:sp>
        <p:nvSpPr>
          <p:cNvPr id="11267" name="Rectangle 3"/>
          <p:cNvSpPr>
            <a:spLocks noGrp="1" noChangeArrowheads="1"/>
          </p:cNvSpPr>
          <p:nvPr>
            <p:ph idx="1"/>
          </p:nvPr>
        </p:nvSpPr>
        <p:spPr>
          <a:xfrm>
            <a:off x="296562" y="1322174"/>
            <a:ext cx="11057238" cy="4854789"/>
          </a:xfrm>
        </p:spPr>
        <p:txBody>
          <a:bodyPr>
            <a:normAutofit lnSpcReduction="10000"/>
          </a:bodyPr>
          <a:lstStyle/>
          <a:p>
            <a:pPr eaLnBrk="1" hangingPunct="1"/>
            <a:r>
              <a:rPr lang="en-US" dirty="0"/>
              <a:t>The DFE prevents using tort actions to question government policy.</a:t>
            </a:r>
          </a:p>
          <a:p>
            <a:pPr lvl="1"/>
            <a:r>
              <a:rPr lang="en-US" dirty="0"/>
              <a:t>Individual government employees are immunized, and the federal government is substituted as the defendant, so individuals are not deterred from making hard decisions.</a:t>
            </a:r>
          </a:p>
          <a:p>
            <a:r>
              <a:rPr lang="en-US" dirty="0"/>
              <a:t>If the act is intentional and lawful, the government is immune.</a:t>
            </a:r>
          </a:p>
          <a:p>
            <a:r>
              <a:rPr lang="en-US" dirty="0"/>
              <a:t>Attorneys in private tort actions try to bolster damages by proving bad intent. This automatically triggers the DFE and leads to dismissal because it proves the elements of the DFE.</a:t>
            </a:r>
          </a:p>
          <a:p>
            <a:pPr lvl="1"/>
            <a:r>
              <a:rPr lang="en-US" dirty="0"/>
              <a:t>The plaintiffs in the Katrina Levee Breach cases built their case on the theory that the Corps intentionally and knowingly built levees that would not adequately protect New Orleans.</a:t>
            </a:r>
          </a:p>
          <a:p>
            <a:pPr lvl="1"/>
            <a:r>
              <a:rPr lang="en-US" dirty="0"/>
              <a:t>This assured that the case would be dismissed because it .</a:t>
            </a:r>
          </a:p>
          <a:p>
            <a:endParaRPr lang="en-US" dirty="0"/>
          </a:p>
        </p:txBody>
      </p:sp>
      <p:sp>
        <p:nvSpPr>
          <p:cNvPr id="2" name="Slide Number Placeholder 1">
            <a:extLst>
              <a:ext uri="{FF2B5EF4-FFF2-40B4-BE49-F238E27FC236}">
                <a16:creationId xmlns:a16="http://schemas.microsoft.com/office/drawing/2014/main" id="{46C5FC2E-28A5-4FCE-A5B3-24F466BE05F3}"/>
              </a:ext>
            </a:extLst>
          </p:cNvPr>
          <p:cNvSpPr>
            <a:spLocks noGrp="1"/>
          </p:cNvSpPr>
          <p:nvPr>
            <p:ph type="sldNum" sz="quarter" idx="12"/>
          </p:nvPr>
        </p:nvSpPr>
        <p:spPr/>
        <p:txBody>
          <a:bodyPr/>
          <a:lstStyle/>
          <a:p>
            <a:fld id="{8CDD72CE-15D5-43BE-841F-78925906E125}" type="slidenum">
              <a:rPr lang="en-US" smtClean="0"/>
              <a:t>44</a:t>
            </a:fld>
            <a:endParaRPr lang="en-US"/>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7734631F-4C77-0379-6723-9A39E3A25D80}"/>
                  </a:ext>
                </a:extLst>
              </p14:cNvPr>
              <p14:cNvContentPartPr/>
              <p14:nvPr/>
            </p14:nvContentPartPr>
            <p14:xfrm>
              <a:off x="360000" y="2717640"/>
              <a:ext cx="10135800" cy="680400"/>
            </p14:xfrm>
          </p:contentPart>
        </mc:Choice>
        <mc:Fallback>
          <p:pic>
            <p:nvPicPr>
              <p:cNvPr id="3" name="Ink 2">
                <a:extLst>
                  <a:ext uri="{FF2B5EF4-FFF2-40B4-BE49-F238E27FC236}">
                    <a16:creationId xmlns:a16="http://schemas.microsoft.com/office/drawing/2014/main" id="{7734631F-4C77-0379-6723-9A39E3A25D80}"/>
                  </a:ext>
                </a:extLst>
              </p:cNvPr>
              <p:cNvPicPr/>
              <p:nvPr/>
            </p:nvPicPr>
            <p:blipFill>
              <a:blip r:embed="rId3"/>
              <a:stretch>
                <a:fillRect/>
              </a:stretch>
            </p:blipFill>
            <p:spPr>
              <a:xfrm>
                <a:off x="350640" y="2708280"/>
                <a:ext cx="10154520" cy="699120"/>
              </a:xfrm>
              <a:prstGeom prst="rect">
                <a:avLst/>
              </a:prstGeom>
            </p:spPr>
          </p:pic>
        </mc:Fallback>
      </mc:AlternateContent>
    </p:spTree>
    <p:extLst>
      <p:ext uri="{BB962C8B-B14F-4D97-AF65-F5344CB8AC3E}">
        <p14:creationId xmlns:p14="http://schemas.microsoft.com/office/powerpoint/2010/main" val="3589515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5ED24-6A62-42AE-BC1A-E095988A6461}"/>
              </a:ext>
            </a:extLst>
          </p:cNvPr>
          <p:cNvSpPr>
            <a:spLocks noGrp="1"/>
          </p:cNvSpPr>
          <p:nvPr>
            <p:ph type="ctrTitle"/>
          </p:nvPr>
        </p:nvSpPr>
        <p:spPr>
          <a:xfrm>
            <a:off x="487973" y="1122363"/>
            <a:ext cx="11109081" cy="3010022"/>
          </a:xfrm>
        </p:spPr>
        <p:txBody>
          <a:bodyPr>
            <a:noAutofit/>
          </a:bodyPr>
          <a:lstStyle/>
          <a:p>
            <a:r>
              <a:rPr lang="en-US" sz="4400" dirty="0"/>
              <a:t>Breadth of the Discretionary Authority Exception</a:t>
            </a:r>
            <a:br>
              <a:rPr lang="en-US" sz="4400" dirty="0"/>
            </a:br>
            <a:br>
              <a:rPr lang="en-US" sz="4400" dirty="0"/>
            </a:br>
            <a:r>
              <a:rPr lang="en-US" sz="4400" dirty="0"/>
              <a:t>Does the DFE allow the government to knowingly make a decision that hurts people and escape liability?</a:t>
            </a:r>
          </a:p>
        </p:txBody>
      </p:sp>
      <p:sp>
        <p:nvSpPr>
          <p:cNvPr id="3" name="Content Placeholder 2">
            <a:extLst>
              <a:ext uri="{FF2B5EF4-FFF2-40B4-BE49-F238E27FC236}">
                <a16:creationId xmlns:a16="http://schemas.microsoft.com/office/drawing/2014/main" id="{298A9F11-B688-476B-959C-9BDC2C167C6B}"/>
              </a:ext>
            </a:extLst>
          </p:cNvPr>
          <p:cNvSpPr>
            <a:spLocks noGrp="1"/>
          </p:cNvSpPr>
          <p:nvPr>
            <p:ph type="subTitle" idx="1"/>
          </p:nvPr>
        </p:nvSpPr>
        <p:spPr>
          <a:xfrm>
            <a:off x="1524000" y="4582625"/>
            <a:ext cx="9144000" cy="1655762"/>
          </a:xfrm>
        </p:spPr>
        <p:txBody>
          <a:bodyPr/>
          <a:lstStyle/>
          <a:p>
            <a:r>
              <a:rPr lang="en-US" dirty="0"/>
              <a:t>Allen v. United States, 816 F.2d 1417 (10th Cir. 1987)</a:t>
            </a:r>
          </a:p>
        </p:txBody>
      </p:sp>
      <p:sp>
        <p:nvSpPr>
          <p:cNvPr id="4" name="Slide Number Placeholder 3">
            <a:extLst>
              <a:ext uri="{FF2B5EF4-FFF2-40B4-BE49-F238E27FC236}">
                <a16:creationId xmlns:a16="http://schemas.microsoft.com/office/drawing/2014/main" id="{6AB11823-6076-4AAD-A657-684094645BA5}"/>
              </a:ext>
            </a:extLst>
          </p:cNvPr>
          <p:cNvSpPr>
            <a:spLocks noGrp="1"/>
          </p:cNvSpPr>
          <p:nvPr>
            <p:ph type="sldNum" sz="quarter" idx="12"/>
          </p:nvPr>
        </p:nvSpPr>
        <p:spPr/>
        <p:txBody>
          <a:bodyPr/>
          <a:lstStyle/>
          <a:p>
            <a:pPr>
              <a:defRPr/>
            </a:pPr>
            <a:fld id="{31D2D980-354E-473A-B743-3601F9D26891}" type="slidenum">
              <a:rPr lang="en-US" smtClean="0"/>
              <a:pPr>
                <a:defRPr/>
              </a:pPr>
              <a:t>45</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51CA5243-F977-58B7-8C31-2E73DF07DFF7}"/>
                  </a:ext>
                </a:extLst>
              </p14:cNvPr>
              <p14:cNvContentPartPr/>
              <p14:nvPr/>
            </p14:nvContentPartPr>
            <p14:xfrm>
              <a:off x="2280960" y="4927320"/>
              <a:ext cx="7902360" cy="954000"/>
            </p14:xfrm>
          </p:contentPart>
        </mc:Choice>
        <mc:Fallback>
          <p:pic>
            <p:nvPicPr>
              <p:cNvPr id="5" name="Ink 4">
                <a:extLst>
                  <a:ext uri="{FF2B5EF4-FFF2-40B4-BE49-F238E27FC236}">
                    <a16:creationId xmlns:a16="http://schemas.microsoft.com/office/drawing/2014/main" id="{51CA5243-F977-58B7-8C31-2E73DF07DFF7}"/>
                  </a:ext>
                </a:extLst>
              </p:cNvPr>
              <p:cNvPicPr/>
              <p:nvPr/>
            </p:nvPicPr>
            <p:blipFill>
              <a:blip r:embed="rId3"/>
              <a:stretch>
                <a:fillRect/>
              </a:stretch>
            </p:blipFill>
            <p:spPr>
              <a:xfrm>
                <a:off x="2271600" y="4917960"/>
                <a:ext cx="7921080" cy="972720"/>
              </a:xfrm>
              <a:prstGeom prst="rect">
                <a:avLst/>
              </a:prstGeom>
            </p:spPr>
          </p:pic>
        </mc:Fallback>
      </mc:AlternateContent>
    </p:spTree>
    <p:extLst>
      <p:ext uri="{BB962C8B-B14F-4D97-AF65-F5344CB8AC3E}">
        <p14:creationId xmlns:p14="http://schemas.microsoft.com/office/powerpoint/2010/main" val="2107646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9BC0A-C8C8-4651-ADF3-2F39853CCFFF}"/>
              </a:ext>
            </a:extLst>
          </p:cNvPr>
          <p:cNvSpPr>
            <a:spLocks noGrp="1"/>
          </p:cNvSpPr>
          <p:nvPr>
            <p:ph type="title"/>
          </p:nvPr>
        </p:nvSpPr>
        <p:spPr/>
        <p:txBody>
          <a:bodyPr/>
          <a:lstStyle/>
          <a:p>
            <a:r>
              <a:rPr lang="en-US" dirty="0"/>
              <a:t>The Nuclear Test Site</a:t>
            </a:r>
          </a:p>
        </p:txBody>
      </p:sp>
      <p:sp>
        <p:nvSpPr>
          <p:cNvPr id="3" name="Content Placeholder 2">
            <a:extLst>
              <a:ext uri="{FF2B5EF4-FFF2-40B4-BE49-F238E27FC236}">
                <a16:creationId xmlns:a16="http://schemas.microsoft.com/office/drawing/2014/main" id="{5CCDAA59-CEC9-4E72-BB8E-3B1E6A5DA98E}"/>
              </a:ext>
            </a:extLst>
          </p:cNvPr>
          <p:cNvSpPr>
            <a:spLocks noGrp="1"/>
          </p:cNvSpPr>
          <p:nvPr>
            <p:ph idx="1"/>
          </p:nvPr>
        </p:nvSpPr>
        <p:spPr/>
        <p:txBody>
          <a:bodyPr/>
          <a:lstStyle/>
          <a:p>
            <a:pPr eaLnBrk="1" hangingPunct="1"/>
            <a:r>
              <a:rPr lang="en-US" dirty="0"/>
              <a:t>In 1950 the AEC chose an area in Nevada as a testing site. The President approved this choice. Thereafter, between 1951 and 1962, eight series of open-air tests were conducted, with the President approving each series of tests. Over one hundred atomic bombs were detonated.</a:t>
            </a:r>
          </a:p>
        </p:txBody>
      </p:sp>
      <p:sp>
        <p:nvSpPr>
          <p:cNvPr id="4" name="Slide Number Placeholder 3">
            <a:extLst>
              <a:ext uri="{FF2B5EF4-FFF2-40B4-BE49-F238E27FC236}">
                <a16:creationId xmlns:a16="http://schemas.microsoft.com/office/drawing/2014/main" id="{DF445F3A-0324-41FD-B1A9-A83E20EA8A15}"/>
              </a:ext>
            </a:extLst>
          </p:cNvPr>
          <p:cNvSpPr>
            <a:spLocks noGrp="1"/>
          </p:cNvSpPr>
          <p:nvPr>
            <p:ph type="sldNum" sz="quarter" idx="12"/>
          </p:nvPr>
        </p:nvSpPr>
        <p:spPr/>
        <p:txBody>
          <a:bodyPr/>
          <a:lstStyle/>
          <a:p>
            <a:pPr>
              <a:defRPr/>
            </a:pPr>
            <a:fld id="{31D2D980-354E-473A-B743-3601F9D26891}" type="slidenum">
              <a:rPr lang="en-US" smtClean="0"/>
              <a:pPr>
                <a:defRPr/>
              </a:pPr>
              <a:t>46</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6E643133-FA81-5142-9E67-F25927DE9795}"/>
                  </a:ext>
                </a:extLst>
              </p14:cNvPr>
              <p14:cNvContentPartPr/>
              <p14:nvPr/>
            </p14:nvContentPartPr>
            <p14:xfrm>
              <a:off x="910440" y="1175760"/>
              <a:ext cx="10486800" cy="2745000"/>
            </p14:xfrm>
          </p:contentPart>
        </mc:Choice>
        <mc:Fallback>
          <p:pic>
            <p:nvPicPr>
              <p:cNvPr id="5" name="Ink 4">
                <a:extLst>
                  <a:ext uri="{FF2B5EF4-FFF2-40B4-BE49-F238E27FC236}">
                    <a16:creationId xmlns:a16="http://schemas.microsoft.com/office/drawing/2014/main" id="{6E643133-FA81-5142-9E67-F25927DE9795}"/>
                  </a:ext>
                </a:extLst>
              </p:cNvPr>
              <p:cNvPicPr/>
              <p:nvPr/>
            </p:nvPicPr>
            <p:blipFill>
              <a:blip r:embed="rId3"/>
              <a:stretch>
                <a:fillRect/>
              </a:stretch>
            </p:blipFill>
            <p:spPr>
              <a:xfrm>
                <a:off x="901080" y="1166400"/>
                <a:ext cx="10505520" cy="2763720"/>
              </a:xfrm>
              <a:prstGeom prst="rect">
                <a:avLst/>
              </a:prstGeom>
            </p:spPr>
          </p:pic>
        </mc:Fallback>
      </mc:AlternateContent>
    </p:spTree>
    <p:extLst>
      <p:ext uri="{BB962C8B-B14F-4D97-AF65-F5344CB8AC3E}">
        <p14:creationId xmlns:p14="http://schemas.microsoft.com/office/powerpoint/2010/main" val="39788642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26D86-2064-4EFE-9B01-0EACA18034E0}"/>
              </a:ext>
            </a:extLst>
          </p:cNvPr>
          <p:cNvSpPr>
            <a:spLocks noGrp="1"/>
          </p:cNvSpPr>
          <p:nvPr>
            <p:ph type="title"/>
          </p:nvPr>
        </p:nvSpPr>
        <p:spPr/>
        <p:txBody>
          <a:bodyPr/>
          <a:lstStyle/>
          <a:p>
            <a:r>
              <a:rPr lang="en-US" dirty="0"/>
              <a:t>Who Set</a:t>
            </a:r>
            <a:r>
              <a:rPr lang="en-US" baseline="0" dirty="0"/>
              <a:t> the Standards for the Tests?</a:t>
            </a:r>
            <a:endParaRPr lang="en-US" dirty="0"/>
          </a:p>
        </p:txBody>
      </p:sp>
      <p:sp>
        <p:nvSpPr>
          <p:cNvPr id="3" name="Content Placeholder 2">
            <a:extLst>
              <a:ext uri="{FF2B5EF4-FFF2-40B4-BE49-F238E27FC236}">
                <a16:creationId xmlns:a16="http://schemas.microsoft.com/office/drawing/2014/main" id="{CD1EE382-DACD-4FED-9A47-221F7B3A00C4}"/>
              </a:ext>
            </a:extLst>
          </p:cNvPr>
          <p:cNvSpPr>
            <a:spLocks noGrp="1"/>
          </p:cNvSpPr>
          <p:nvPr>
            <p:ph idx="1"/>
          </p:nvPr>
        </p:nvSpPr>
        <p:spPr/>
        <p:txBody>
          <a:bodyPr/>
          <a:lstStyle/>
          <a:p>
            <a:pPr eaLnBrk="1" hangingPunct="1"/>
            <a:r>
              <a:rPr lang="en-US" dirty="0"/>
              <a:t>Each test explosion was executed according to detailed plans which the AEC officially reviewed and adopted. Separate plans for protecting the public, and for providing the public with appropriate information, were also adopted by the AEC.</a:t>
            </a:r>
          </a:p>
        </p:txBody>
      </p:sp>
      <p:sp>
        <p:nvSpPr>
          <p:cNvPr id="4" name="Slide Number Placeholder 3">
            <a:extLst>
              <a:ext uri="{FF2B5EF4-FFF2-40B4-BE49-F238E27FC236}">
                <a16:creationId xmlns:a16="http://schemas.microsoft.com/office/drawing/2014/main" id="{F9BAEEBD-F1FB-4DB8-9133-306D92309416}"/>
              </a:ext>
            </a:extLst>
          </p:cNvPr>
          <p:cNvSpPr>
            <a:spLocks noGrp="1"/>
          </p:cNvSpPr>
          <p:nvPr>
            <p:ph type="sldNum" sz="quarter" idx="12"/>
          </p:nvPr>
        </p:nvSpPr>
        <p:spPr/>
        <p:txBody>
          <a:bodyPr/>
          <a:lstStyle/>
          <a:p>
            <a:pPr>
              <a:defRPr/>
            </a:pPr>
            <a:fld id="{31D2D980-354E-473A-B743-3601F9D26891}" type="slidenum">
              <a:rPr lang="en-US" smtClean="0"/>
              <a:pPr>
                <a:defRPr/>
              </a:pPr>
              <a:t>47</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ADD63289-DBD7-0F71-40BF-2A58DB1D10F9}"/>
                  </a:ext>
                </a:extLst>
              </p14:cNvPr>
              <p14:cNvContentPartPr/>
              <p14:nvPr/>
            </p14:nvContentPartPr>
            <p14:xfrm>
              <a:off x="1280160" y="1967400"/>
              <a:ext cx="10087200" cy="1530360"/>
            </p14:xfrm>
          </p:contentPart>
        </mc:Choice>
        <mc:Fallback>
          <p:pic>
            <p:nvPicPr>
              <p:cNvPr id="5" name="Ink 4">
                <a:extLst>
                  <a:ext uri="{FF2B5EF4-FFF2-40B4-BE49-F238E27FC236}">
                    <a16:creationId xmlns:a16="http://schemas.microsoft.com/office/drawing/2014/main" id="{ADD63289-DBD7-0F71-40BF-2A58DB1D10F9}"/>
                  </a:ext>
                </a:extLst>
              </p:cNvPr>
              <p:cNvPicPr/>
              <p:nvPr/>
            </p:nvPicPr>
            <p:blipFill>
              <a:blip r:embed="rId3"/>
              <a:stretch>
                <a:fillRect/>
              </a:stretch>
            </p:blipFill>
            <p:spPr>
              <a:xfrm>
                <a:off x="1270800" y="1958040"/>
                <a:ext cx="10105920" cy="1549080"/>
              </a:xfrm>
              <a:prstGeom prst="rect">
                <a:avLst/>
              </a:prstGeom>
            </p:spPr>
          </p:pic>
        </mc:Fallback>
      </mc:AlternateContent>
    </p:spTree>
    <p:extLst>
      <p:ext uri="{BB962C8B-B14F-4D97-AF65-F5344CB8AC3E}">
        <p14:creationId xmlns:p14="http://schemas.microsoft.com/office/powerpoint/2010/main" val="1419552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96E64-3F4F-4B71-9FFE-2CD5E946C15D}"/>
              </a:ext>
            </a:extLst>
          </p:cNvPr>
          <p:cNvSpPr>
            <a:spLocks noGrp="1"/>
          </p:cNvSpPr>
          <p:nvPr>
            <p:ph type="title"/>
          </p:nvPr>
        </p:nvSpPr>
        <p:spPr/>
        <p:txBody>
          <a:bodyPr/>
          <a:lstStyle/>
          <a:p>
            <a:r>
              <a:rPr lang="en-US" dirty="0"/>
              <a:t>What is the Effect</a:t>
            </a:r>
            <a:r>
              <a:rPr lang="en-US" baseline="0" dirty="0"/>
              <a:t> of Above Ground Nuclear Testing?</a:t>
            </a:r>
            <a:endParaRPr lang="en-US" dirty="0"/>
          </a:p>
        </p:txBody>
      </p:sp>
      <p:sp>
        <p:nvSpPr>
          <p:cNvPr id="3" name="Content Placeholder 2">
            <a:extLst>
              <a:ext uri="{FF2B5EF4-FFF2-40B4-BE49-F238E27FC236}">
                <a16:creationId xmlns:a16="http://schemas.microsoft.com/office/drawing/2014/main" id="{8943AB1D-DDF4-44B8-8DD3-512893B03E14}"/>
              </a:ext>
            </a:extLst>
          </p:cNvPr>
          <p:cNvSpPr>
            <a:spLocks noGrp="1"/>
          </p:cNvSpPr>
          <p:nvPr>
            <p:ph idx="1"/>
          </p:nvPr>
        </p:nvSpPr>
        <p:spPr/>
        <p:txBody>
          <a:bodyPr>
            <a:normAutofit/>
          </a:bodyPr>
          <a:lstStyle/>
          <a:p>
            <a:r>
              <a:rPr lang="en-US" dirty="0"/>
              <a:t>There is a massive flash, shockwave, and radiation burst at ground zero – the blast site.</a:t>
            </a:r>
          </a:p>
          <a:p>
            <a:r>
              <a:rPr lang="en-US" dirty="0"/>
              <a:t>Radioactive particles – fallout – are blown into the atmosphere.</a:t>
            </a:r>
          </a:p>
          <a:p>
            <a:pPr lvl="1"/>
            <a:r>
              <a:rPr lang="en-US" dirty="0"/>
              <a:t>Some have a short half-life, while others are long-lived.</a:t>
            </a:r>
          </a:p>
          <a:p>
            <a:pPr lvl="1"/>
            <a:r>
              <a:rPr lang="en-US" dirty="0"/>
              <a:t>If ingested, they can lodge in the body and cause cancer, especially in children.</a:t>
            </a:r>
          </a:p>
          <a:p>
            <a:r>
              <a:rPr lang="en-US" dirty="0"/>
              <a:t>There was real evidence of increased cancer risk downwind.</a:t>
            </a:r>
          </a:p>
          <a:p>
            <a:endParaRPr lang="en-US" dirty="0"/>
          </a:p>
        </p:txBody>
      </p:sp>
      <p:sp>
        <p:nvSpPr>
          <p:cNvPr id="4" name="Slide Number Placeholder 3">
            <a:extLst>
              <a:ext uri="{FF2B5EF4-FFF2-40B4-BE49-F238E27FC236}">
                <a16:creationId xmlns:a16="http://schemas.microsoft.com/office/drawing/2014/main" id="{3743D8DF-CA62-4E80-829E-D4FAB45AB68C}"/>
              </a:ext>
            </a:extLst>
          </p:cNvPr>
          <p:cNvSpPr>
            <a:spLocks noGrp="1"/>
          </p:cNvSpPr>
          <p:nvPr>
            <p:ph type="sldNum" sz="quarter" idx="12"/>
          </p:nvPr>
        </p:nvSpPr>
        <p:spPr/>
        <p:txBody>
          <a:bodyPr/>
          <a:lstStyle/>
          <a:p>
            <a:pPr>
              <a:defRPr/>
            </a:pPr>
            <a:fld id="{31D2D980-354E-473A-B743-3601F9D26891}" type="slidenum">
              <a:rPr lang="en-US" smtClean="0"/>
              <a:pPr>
                <a:defRPr/>
              </a:pPr>
              <a:t>48</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E6FEC0F2-6910-A95E-EB6D-F70346D8E675}"/>
                  </a:ext>
                </a:extLst>
              </p14:cNvPr>
              <p14:cNvContentPartPr/>
              <p14:nvPr/>
            </p14:nvContentPartPr>
            <p14:xfrm>
              <a:off x="551880" y="1569240"/>
              <a:ext cx="10310760" cy="3734280"/>
            </p14:xfrm>
          </p:contentPart>
        </mc:Choice>
        <mc:Fallback>
          <p:pic>
            <p:nvPicPr>
              <p:cNvPr id="5" name="Ink 4">
                <a:extLst>
                  <a:ext uri="{FF2B5EF4-FFF2-40B4-BE49-F238E27FC236}">
                    <a16:creationId xmlns:a16="http://schemas.microsoft.com/office/drawing/2014/main" id="{E6FEC0F2-6910-A95E-EB6D-F70346D8E675}"/>
                  </a:ext>
                </a:extLst>
              </p:cNvPr>
              <p:cNvPicPr/>
              <p:nvPr/>
            </p:nvPicPr>
            <p:blipFill>
              <a:blip r:embed="rId3"/>
              <a:stretch>
                <a:fillRect/>
              </a:stretch>
            </p:blipFill>
            <p:spPr>
              <a:xfrm>
                <a:off x="542520" y="1559880"/>
                <a:ext cx="10329480" cy="3753000"/>
              </a:xfrm>
              <a:prstGeom prst="rect">
                <a:avLst/>
              </a:prstGeom>
            </p:spPr>
          </p:pic>
        </mc:Fallback>
      </mc:AlternateContent>
    </p:spTree>
    <p:extLst>
      <p:ext uri="{BB962C8B-B14F-4D97-AF65-F5344CB8AC3E}">
        <p14:creationId xmlns:p14="http://schemas.microsoft.com/office/powerpoint/2010/main" val="19440203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1" hangingPunct="1"/>
            <a:r>
              <a:rPr lang="en-US" dirty="0"/>
              <a:t>What are the Plaintiffs’ Claims?</a:t>
            </a:r>
          </a:p>
        </p:txBody>
      </p:sp>
      <p:sp>
        <p:nvSpPr>
          <p:cNvPr id="3" name="Content Placeholder 2"/>
          <p:cNvSpPr>
            <a:spLocks noGrp="1"/>
          </p:cNvSpPr>
          <p:nvPr>
            <p:ph idx="1"/>
          </p:nvPr>
        </p:nvSpPr>
        <p:spPr/>
        <p:txBody>
          <a:bodyPr>
            <a:normAutofit/>
          </a:bodyPr>
          <a:lstStyle/>
          <a:p>
            <a:pPr lvl="0" eaLnBrk="1" hangingPunct="1"/>
            <a:r>
              <a:rPr lang="en-US"/>
              <a:t>At trial, as a basis for governmental liability, plaintiffs singled out the alleged failure of the government, especially of the </a:t>
            </a:r>
            <a:r>
              <a:rPr lang="en-US" err="1"/>
              <a:t>Radsafe</a:t>
            </a:r>
            <a:r>
              <a:rPr lang="en-US"/>
              <a:t> Officers and the Test Information Officers, to fully monitor offsite fallout exposure and to fully provide needed public information on radioactive fallout.</a:t>
            </a:r>
          </a:p>
          <a:p>
            <a:pPr lvl="0" eaLnBrk="1" hangingPunct="1"/>
            <a:r>
              <a:rPr lang="en-US"/>
              <a:t>What would have been the effect if the government has told everyone that they were going to be exposed to dangerous, persistent contamination with radioactive material?</a:t>
            </a:r>
          </a:p>
        </p:txBody>
      </p:sp>
      <p:sp>
        <p:nvSpPr>
          <p:cNvPr id="4" name="Slide Number Placeholder 3"/>
          <p:cNvSpPr>
            <a:spLocks noGrp="1"/>
          </p:cNvSpPr>
          <p:nvPr>
            <p:ph type="sldNum" sz="quarter" idx="12"/>
          </p:nvPr>
        </p:nvSpPr>
        <p:spPr/>
        <p:txBody>
          <a:bodyPr/>
          <a:lstStyle/>
          <a:p>
            <a:pPr>
              <a:defRPr/>
            </a:pPr>
            <a:fld id="{31D2D980-354E-473A-B743-3601F9D26891}" type="slidenum">
              <a:rPr lang="en-US" smtClean="0"/>
              <a:pPr>
                <a:defRPr/>
              </a:pPr>
              <a:t>49</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E701E41E-0A51-DDE1-3D2D-FC2D10315FB6}"/>
                  </a:ext>
                </a:extLst>
              </p14:cNvPr>
              <p14:cNvContentPartPr/>
              <p14:nvPr/>
            </p14:nvContentPartPr>
            <p14:xfrm>
              <a:off x="1296000" y="2161800"/>
              <a:ext cx="9753840" cy="1738440"/>
            </p14:xfrm>
          </p:contentPart>
        </mc:Choice>
        <mc:Fallback>
          <p:pic>
            <p:nvPicPr>
              <p:cNvPr id="5" name="Ink 4">
                <a:extLst>
                  <a:ext uri="{FF2B5EF4-FFF2-40B4-BE49-F238E27FC236}">
                    <a16:creationId xmlns:a16="http://schemas.microsoft.com/office/drawing/2014/main" id="{E701E41E-0A51-DDE1-3D2D-FC2D10315FB6}"/>
                  </a:ext>
                </a:extLst>
              </p:cNvPr>
              <p:cNvPicPr/>
              <p:nvPr/>
            </p:nvPicPr>
            <p:blipFill>
              <a:blip r:embed="rId3"/>
              <a:stretch>
                <a:fillRect/>
              </a:stretch>
            </p:blipFill>
            <p:spPr>
              <a:xfrm>
                <a:off x="1286640" y="2152440"/>
                <a:ext cx="9772560" cy="1757160"/>
              </a:xfrm>
              <a:prstGeom prst="rect">
                <a:avLst/>
              </a:prstGeom>
            </p:spPr>
          </p:pic>
        </mc:Fallback>
      </mc:AlternateContent>
    </p:spTree>
    <p:extLst>
      <p:ext uri="{BB962C8B-B14F-4D97-AF65-F5344CB8AC3E}">
        <p14:creationId xmlns:p14="http://schemas.microsoft.com/office/powerpoint/2010/main" val="3141719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DD6D4-08F5-4B21-8C66-2AE6D786AA61}"/>
              </a:ext>
            </a:extLst>
          </p:cNvPr>
          <p:cNvSpPr>
            <a:spLocks noGrp="1"/>
          </p:cNvSpPr>
          <p:nvPr>
            <p:ph type="title"/>
          </p:nvPr>
        </p:nvSpPr>
        <p:spPr/>
        <p:txBody>
          <a:bodyPr/>
          <a:lstStyle/>
          <a:p>
            <a:r>
              <a:rPr lang="en-US" dirty="0"/>
              <a:t>Deferential Review</a:t>
            </a:r>
          </a:p>
        </p:txBody>
      </p:sp>
      <p:sp>
        <p:nvSpPr>
          <p:cNvPr id="3" name="Content Placeholder 2">
            <a:extLst>
              <a:ext uri="{FF2B5EF4-FFF2-40B4-BE49-F238E27FC236}">
                <a16:creationId xmlns:a16="http://schemas.microsoft.com/office/drawing/2014/main" id="{C98C8883-8EF3-49EB-834F-49BEB0F68647}"/>
              </a:ext>
            </a:extLst>
          </p:cNvPr>
          <p:cNvSpPr>
            <a:spLocks noGrp="1"/>
          </p:cNvSpPr>
          <p:nvPr>
            <p:ph idx="1"/>
          </p:nvPr>
        </p:nvSpPr>
        <p:spPr/>
        <p:txBody>
          <a:bodyPr>
            <a:normAutofit lnSpcReduction="10000"/>
          </a:bodyPr>
          <a:lstStyle/>
          <a:p>
            <a:r>
              <a:rPr lang="en-US" dirty="0"/>
              <a:t>Hamdi: The standards of the review are governed by </a:t>
            </a:r>
            <a:r>
              <a:rPr lang="en-US" i="1" dirty="0"/>
              <a:t>Mathews v. Eldridge</a:t>
            </a:r>
            <a:r>
              <a:rPr lang="en-US" dirty="0"/>
              <a:t>, an adlaw case that allows balancing due process against governmental interests and costs. (SC)</a:t>
            </a:r>
          </a:p>
          <a:p>
            <a:r>
              <a:rPr lang="en-US" dirty="0"/>
              <a:t>“In view of the knowledge, experience and positions held by the three [government] affiants regarding military secrets, military planning and national security, their affidavits were entitled to </a:t>
            </a:r>
            <a:r>
              <a:rPr lang="en-US" dirty="0" err="1"/>
              <a:t>‘the</a:t>
            </a:r>
            <a:r>
              <a:rPr lang="en-US" dirty="0"/>
              <a:t> utmost deference.’” </a:t>
            </a:r>
            <a:r>
              <a:rPr lang="en-US" i="1" dirty="0"/>
              <a:t>Taylor v. </a:t>
            </a:r>
            <a:r>
              <a:rPr lang="en-US" i="1" dirty="0" err="1"/>
              <a:t>Dep’t</a:t>
            </a:r>
            <a:r>
              <a:rPr lang="en-US" i="1" dirty="0"/>
              <a:t> of the Army,</a:t>
            </a:r>
            <a:r>
              <a:rPr lang="en-US" dirty="0"/>
              <a:t> 684 F.2d 99, 109 (D.C. Cir. 1982)</a:t>
            </a:r>
          </a:p>
          <a:p>
            <a:r>
              <a:rPr lang="en-US" dirty="0"/>
              <a:t>With no statute or regulation directly on point as guidance, the court has no standard for the review. This is often the case in national security law. The default in national security is deferential review. </a:t>
            </a:r>
          </a:p>
        </p:txBody>
      </p:sp>
      <p:sp>
        <p:nvSpPr>
          <p:cNvPr id="4" name="Slide Number Placeholder 3">
            <a:extLst>
              <a:ext uri="{FF2B5EF4-FFF2-40B4-BE49-F238E27FC236}">
                <a16:creationId xmlns:a16="http://schemas.microsoft.com/office/drawing/2014/main" id="{1FF9BE2B-678E-4190-8513-919DB3B4438E}"/>
              </a:ext>
            </a:extLst>
          </p:cNvPr>
          <p:cNvSpPr>
            <a:spLocks noGrp="1"/>
          </p:cNvSpPr>
          <p:nvPr>
            <p:ph type="sldNum" sz="quarter" idx="12"/>
          </p:nvPr>
        </p:nvSpPr>
        <p:spPr/>
        <p:txBody>
          <a:bodyPr/>
          <a:lstStyle/>
          <a:p>
            <a:fld id="{8CDD72CE-15D5-43BE-841F-78925906E125}" type="slidenum">
              <a:rPr lang="en-US" smtClean="0"/>
              <a:t>5</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C7097BC2-20C2-B50D-065B-D418130CE1FB}"/>
                  </a:ext>
                </a:extLst>
              </p14:cNvPr>
              <p14:cNvContentPartPr/>
              <p14:nvPr/>
            </p14:nvContentPartPr>
            <p14:xfrm>
              <a:off x="90000" y="92880"/>
              <a:ext cx="10853280" cy="4461480"/>
            </p14:xfrm>
          </p:contentPart>
        </mc:Choice>
        <mc:Fallback xmlns="">
          <p:pic>
            <p:nvPicPr>
              <p:cNvPr id="5" name="Ink 4">
                <a:extLst>
                  <a:ext uri="{FF2B5EF4-FFF2-40B4-BE49-F238E27FC236}">
                    <a16:creationId xmlns:a16="http://schemas.microsoft.com/office/drawing/2014/main" id="{C7097BC2-20C2-B50D-065B-D418130CE1FB}"/>
                  </a:ext>
                </a:extLst>
              </p:cNvPr>
              <p:cNvPicPr/>
              <p:nvPr/>
            </p:nvPicPr>
            <p:blipFill>
              <a:blip r:embed="rId3"/>
              <a:stretch>
                <a:fillRect/>
              </a:stretch>
            </p:blipFill>
            <p:spPr>
              <a:xfrm>
                <a:off x="80640" y="83520"/>
                <a:ext cx="10872000" cy="4480200"/>
              </a:xfrm>
              <a:prstGeom prst="rect">
                <a:avLst/>
              </a:prstGeom>
            </p:spPr>
          </p:pic>
        </mc:Fallback>
      </mc:AlternateContent>
    </p:spTree>
    <p:extLst>
      <p:ext uri="{BB962C8B-B14F-4D97-AF65-F5344CB8AC3E}">
        <p14:creationId xmlns:p14="http://schemas.microsoft.com/office/powerpoint/2010/main" val="23178732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2271"/>
          </a:xfrm>
        </p:spPr>
        <p:txBody>
          <a:bodyPr/>
          <a:lstStyle/>
          <a:p>
            <a:r>
              <a:rPr lang="en-US" dirty="0"/>
              <a:t>What Facts did the Trial Court Find?</a:t>
            </a:r>
          </a:p>
        </p:txBody>
      </p:sp>
      <p:sp>
        <p:nvSpPr>
          <p:cNvPr id="3" name="Content Placeholder 2"/>
          <p:cNvSpPr>
            <a:spLocks noGrp="1"/>
          </p:cNvSpPr>
          <p:nvPr>
            <p:ph idx="1"/>
          </p:nvPr>
        </p:nvSpPr>
        <p:spPr>
          <a:xfrm>
            <a:off x="838200" y="1362808"/>
            <a:ext cx="10515600" cy="4814155"/>
          </a:xfrm>
        </p:spPr>
        <p:txBody>
          <a:bodyPr>
            <a:normAutofit fontScale="92500" lnSpcReduction="20000"/>
          </a:bodyPr>
          <a:lstStyle/>
          <a:p>
            <a:r>
              <a:rPr lang="en-US" dirty="0"/>
              <a:t>...the trial court found that the people who designed the downwind safety program deviated from optimum practices based on the best available scientific knowledge. ...the trial court found the following deviations in the plans which would clearly support liability for injury under standard tort analysis as applied by the trial court.</a:t>
            </a:r>
          </a:p>
          <a:p>
            <a:endParaRPr lang="en-US" dirty="0"/>
          </a:p>
          <a:p>
            <a:pPr lvl="1"/>
            <a:r>
              <a:rPr lang="en-US" dirty="0"/>
              <a:t>the decision to monitor randomly rather than on a “comprehensive, person-specific basis,”</a:t>
            </a:r>
          </a:p>
          <a:p>
            <a:pPr lvl="1"/>
            <a:r>
              <a:rPr lang="en-US" dirty="0"/>
              <a:t>decisions not to use thyroid or whole body counters,</a:t>
            </a:r>
          </a:p>
          <a:p>
            <a:pPr lvl="1"/>
            <a:r>
              <a:rPr lang="en-US" dirty="0"/>
              <a:t>decisions regarding the limited extent of urine, fecal, and blood sampling,</a:t>
            </a:r>
          </a:p>
          <a:p>
            <a:pPr lvl="1"/>
            <a:r>
              <a:rPr lang="en-US" dirty="0"/>
              <a:t>the decision not to test milk samples “in order to avoid arousing public concern,”</a:t>
            </a:r>
          </a:p>
          <a:p>
            <a:pPr lvl="1"/>
            <a:r>
              <a:rPr lang="en-US" dirty="0"/>
              <a:t>the decisions to forego internal fallout assessment from inhalation of fallout particles.</a:t>
            </a:r>
          </a:p>
        </p:txBody>
      </p:sp>
      <p:sp>
        <p:nvSpPr>
          <p:cNvPr id="4" name="Slide Number Placeholder 3"/>
          <p:cNvSpPr>
            <a:spLocks noGrp="1"/>
          </p:cNvSpPr>
          <p:nvPr>
            <p:ph type="sldNum" sz="quarter" idx="12"/>
          </p:nvPr>
        </p:nvSpPr>
        <p:spPr/>
        <p:txBody>
          <a:bodyPr/>
          <a:lstStyle/>
          <a:p>
            <a:pPr>
              <a:defRPr/>
            </a:pPr>
            <a:fld id="{31D2D980-354E-473A-B743-3601F9D26891}" type="slidenum">
              <a:rPr lang="en-US" smtClean="0"/>
              <a:pPr>
                <a:defRPr/>
              </a:pPr>
              <a:t>50</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80ACDE74-E19A-7689-19B4-137314462237}"/>
                  </a:ext>
                </a:extLst>
              </p14:cNvPr>
              <p14:cNvContentPartPr/>
              <p14:nvPr/>
            </p14:nvContentPartPr>
            <p14:xfrm>
              <a:off x="1040760" y="2160720"/>
              <a:ext cx="10101960" cy="4075200"/>
            </p14:xfrm>
          </p:contentPart>
        </mc:Choice>
        <mc:Fallback>
          <p:pic>
            <p:nvPicPr>
              <p:cNvPr id="5" name="Ink 4">
                <a:extLst>
                  <a:ext uri="{FF2B5EF4-FFF2-40B4-BE49-F238E27FC236}">
                    <a16:creationId xmlns:a16="http://schemas.microsoft.com/office/drawing/2014/main" id="{80ACDE74-E19A-7689-19B4-137314462237}"/>
                  </a:ext>
                </a:extLst>
              </p:cNvPr>
              <p:cNvPicPr/>
              <p:nvPr/>
            </p:nvPicPr>
            <p:blipFill>
              <a:blip r:embed="rId3"/>
              <a:stretch>
                <a:fillRect/>
              </a:stretch>
            </p:blipFill>
            <p:spPr>
              <a:xfrm>
                <a:off x="1031400" y="2151360"/>
                <a:ext cx="10120680" cy="4093920"/>
              </a:xfrm>
              <a:prstGeom prst="rect">
                <a:avLst/>
              </a:prstGeom>
            </p:spPr>
          </p:pic>
        </mc:Fallback>
      </mc:AlternateContent>
    </p:spTree>
    <p:extLst>
      <p:ext uri="{BB962C8B-B14F-4D97-AF65-F5344CB8AC3E}">
        <p14:creationId xmlns:p14="http://schemas.microsoft.com/office/powerpoint/2010/main" val="11416160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was the District Court’s Legal Holding?</a:t>
            </a:r>
          </a:p>
        </p:txBody>
      </p:sp>
      <p:sp>
        <p:nvSpPr>
          <p:cNvPr id="3" name="Content Placeholder 2"/>
          <p:cNvSpPr>
            <a:spLocks noGrp="1"/>
          </p:cNvSpPr>
          <p:nvPr>
            <p:ph idx="1"/>
          </p:nvPr>
        </p:nvSpPr>
        <p:spPr/>
        <p:txBody>
          <a:bodyPr>
            <a:normAutofit/>
          </a:bodyPr>
          <a:lstStyle/>
          <a:p>
            <a:r>
              <a:rPr lang="en-US" dirty="0"/>
              <a:t>Again, on a fully supported record, the trial court found that these departures from accepted safety standards were the proximate cause of suffering and death from cancer in many of the plaintiffs. </a:t>
            </a:r>
          </a:p>
          <a:p>
            <a:r>
              <a:rPr lang="en-US" dirty="0"/>
              <a:t>Under the then-available legal precedents, the trial court reasonably concluded that the FTCA showed Congress's intent that the Government, which benefited from the testing, should bear these particular costs.</a:t>
            </a:r>
          </a:p>
        </p:txBody>
      </p:sp>
      <p:sp>
        <p:nvSpPr>
          <p:cNvPr id="4" name="Slide Number Placeholder 3"/>
          <p:cNvSpPr>
            <a:spLocks noGrp="1"/>
          </p:cNvSpPr>
          <p:nvPr>
            <p:ph type="sldNum" sz="quarter" idx="12"/>
          </p:nvPr>
        </p:nvSpPr>
        <p:spPr/>
        <p:txBody>
          <a:bodyPr/>
          <a:lstStyle/>
          <a:p>
            <a:pPr>
              <a:defRPr/>
            </a:pPr>
            <a:fld id="{31D2D980-354E-473A-B743-3601F9D26891}" type="slidenum">
              <a:rPr lang="en-US" smtClean="0"/>
              <a:pPr>
                <a:defRPr/>
              </a:pPr>
              <a:t>51</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62999506-65DF-330B-F75F-80A50E063C98}"/>
                  </a:ext>
                </a:extLst>
              </p14:cNvPr>
              <p14:cNvContentPartPr/>
              <p14:nvPr/>
            </p14:nvContentPartPr>
            <p14:xfrm>
              <a:off x="956160" y="2507040"/>
              <a:ext cx="10094400" cy="2321640"/>
            </p14:xfrm>
          </p:contentPart>
        </mc:Choice>
        <mc:Fallback>
          <p:pic>
            <p:nvPicPr>
              <p:cNvPr id="5" name="Ink 4">
                <a:extLst>
                  <a:ext uri="{FF2B5EF4-FFF2-40B4-BE49-F238E27FC236}">
                    <a16:creationId xmlns:a16="http://schemas.microsoft.com/office/drawing/2014/main" id="{62999506-65DF-330B-F75F-80A50E063C98}"/>
                  </a:ext>
                </a:extLst>
              </p:cNvPr>
              <p:cNvPicPr/>
              <p:nvPr/>
            </p:nvPicPr>
            <p:blipFill>
              <a:blip r:embed="rId3"/>
              <a:stretch>
                <a:fillRect/>
              </a:stretch>
            </p:blipFill>
            <p:spPr>
              <a:xfrm>
                <a:off x="946800" y="2497680"/>
                <a:ext cx="10113120" cy="2340360"/>
              </a:xfrm>
              <a:prstGeom prst="rect">
                <a:avLst/>
              </a:prstGeom>
            </p:spPr>
          </p:pic>
        </mc:Fallback>
      </mc:AlternateContent>
    </p:spTree>
    <p:extLst>
      <p:ext uri="{BB962C8B-B14F-4D97-AF65-F5344CB8AC3E}">
        <p14:creationId xmlns:p14="http://schemas.microsoft.com/office/powerpoint/2010/main" val="21975045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was the Government’s Defense?</a:t>
            </a:r>
          </a:p>
        </p:txBody>
      </p:sp>
      <p:sp>
        <p:nvSpPr>
          <p:cNvPr id="3" name="Content Placeholder 2"/>
          <p:cNvSpPr>
            <a:spLocks noGrp="1"/>
          </p:cNvSpPr>
          <p:nvPr>
            <p:ph idx="1"/>
          </p:nvPr>
        </p:nvSpPr>
        <p:spPr/>
        <p:txBody>
          <a:bodyPr>
            <a:normAutofit fontScale="85000" lnSpcReduction="10000"/>
          </a:bodyPr>
          <a:lstStyle/>
          <a:p>
            <a:pPr lvl="0" eaLnBrk="1" hangingPunct="1"/>
            <a:r>
              <a:rPr lang="en-US" dirty="0"/>
              <a:t>National security</a:t>
            </a:r>
          </a:p>
          <a:p>
            <a:pPr lvl="1" eaLnBrk="1" hangingPunct="1"/>
            <a:r>
              <a:rPr lang="en-US" dirty="0"/>
              <a:t>We were in a nuclear arms race with the Soviet Union and the Chinese.</a:t>
            </a:r>
          </a:p>
          <a:p>
            <a:pPr lvl="0" eaLnBrk="1" hangingPunct="1"/>
            <a:r>
              <a:rPr lang="en-US" dirty="0"/>
              <a:t>Cost-benefit</a:t>
            </a:r>
          </a:p>
          <a:p>
            <a:pPr lvl="1" eaLnBrk="1" hangingPunct="1"/>
            <a:r>
              <a:rPr lang="en-US" dirty="0"/>
              <a:t>It was easier to do and monitor the tests in the United States.</a:t>
            </a:r>
          </a:p>
          <a:p>
            <a:pPr lvl="1"/>
            <a:r>
              <a:rPr lang="en-US" dirty="0"/>
              <a:t>The FTCA does not require a justification or cost-benefit analysis for DFE.</a:t>
            </a:r>
          </a:p>
          <a:p>
            <a:pPr lvl="0" eaLnBrk="1" hangingPunct="1"/>
            <a:r>
              <a:rPr lang="en-US" dirty="0"/>
              <a:t>The risks were generally known</a:t>
            </a:r>
          </a:p>
          <a:p>
            <a:pPr lvl="1"/>
            <a:r>
              <a:rPr lang="en-US" dirty="0"/>
              <a:t>Above ground nuclear testing was controversial when these tests started, and it was well known to be dangerous well before they ended.</a:t>
            </a:r>
          </a:p>
          <a:p>
            <a:pPr lvl="0" eaLnBrk="1" hangingPunct="1"/>
            <a:r>
              <a:rPr lang="en-US" dirty="0"/>
              <a:t>The core defense was that government knew of the risks and choose to go ahead with the tests.</a:t>
            </a:r>
          </a:p>
          <a:p>
            <a:pPr lvl="1"/>
            <a:r>
              <a:rPr lang="en-US" dirty="0"/>
              <a:t>It intentionally exposed the community to risks and intentionally did not tell them about the risks to avoid opposition to the tests.</a:t>
            </a:r>
          </a:p>
        </p:txBody>
      </p:sp>
      <p:sp>
        <p:nvSpPr>
          <p:cNvPr id="4" name="Slide Number Placeholder 3"/>
          <p:cNvSpPr>
            <a:spLocks noGrp="1"/>
          </p:cNvSpPr>
          <p:nvPr>
            <p:ph type="sldNum" sz="quarter" idx="12"/>
          </p:nvPr>
        </p:nvSpPr>
        <p:spPr/>
        <p:txBody>
          <a:bodyPr/>
          <a:lstStyle/>
          <a:p>
            <a:pPr>
              <a:defRPr/>
            </a:pPr>
            <a:fld id="{31D2D980-354E-473A-B743-3601F9D26891}" type="slidenum">
              <a:rPr lang="en-US" smtClean="0"/>
              <a:pPr>
                <a:defRPr/>
              </a:pPr>
              <a:t>52</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E5E8F2B1-0613-0F93-7E3B-D804E3419C2E}"/>
                  </a:ext>
                </a:extLst>
              </p14:cNvPr>
              <p14:cNvContentPartPr/>
              <p14:nvPr/>
            </p14:nvContentPartPr>
            <p14:xfrm>
              <a:off x="369720" y="399960"/>
              <a:ext cx="10945080" cy="5712840"/>
            </p14:xfrm>
          </p:contentPart>
        </mc:Choice>
        <mc:Fallback>
          <p:pic>
            <p:nvPicPr>
              <p:cNvPr id="5" name="Ink 4">
                <a:extLst>
                  <a:ext uri="{FF2B5EF4-FFF2-40B4-BE49-F238E27FC236}">
                    <a16:creationId xmlns:a16="http://schemas.microsoft.com/office/drawing/2014/main" id="{E5E8F2B1-0613-0F93-7E3B-D804E3419C2E}"/>
                  </a:ext>
                </a:extLst>
              </p:cNvPr>
              <p:cNvPicPr/>
              <p:nvPr/>
            </p:nvPicPr>
            <p:blipFill>
              <a:blip r:embed="rId3"/>
              <a:stretch>
                <a:fillRect/>
              </a:stretch>
            </p:blipFill>
            <p:spPr>
              <a:xfrm>
                <a:off x="360360" y="390600"/>
                <a:ext cx="10963800" cy="5731560"/>
              </a:xfrm>
              <a:prstGeom prst="rect">
                <a:avLst/>
              </a:prstGeom>
            </p:spPr>
          </p:pic>
        </mc:Fallback>
      </mc:AlternateContent>
    </p:spTree>
    <p:extLst>
      <p:ext uri="{BB962C8B-B14F-4D97-AF65-F5344CB8AC3E}">
        <p14:creationId xmlns:p14="http://schemas.microsoft.com/office/powerpoint/2010/main" val="31425461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Appeals Court Ruling on Liability</a:t>
            </a:r>
          </a:p>
        </p:txBody>
      </p:sp>
      <p:sp>
        <p:nvSpPr>
          <p:cNvPr id="3" name="Content Placeholder 2"/>
          <p:cNvSpPr>
            <a:spLocks noGrp="1"/>
          </p:cNvSpPr>
          <p:nvPr>
            <p:ph idx="1"/>
          </p:nvPr>
        </p:nvSpPr>
        <p:spPr/>
        <p:txBody>
          <a:bodyPr>
            <a:normAutofit/>
          </a:bodyPr>
          <a:lstStyle/>
          <a:p>
            <a:r>
              <a:rPr lang="en-US" dirty="0">
                <a:highlight>
                  <a:srgbClr val="FFFF00"/>
                </a:highlight>
              </a:rPr>
              <a:t>In the instant case, no evidence was presented of any act or omission of the AEC or its employees that clearly contravened a specific statutory or regulatory duty, or that exceeded statutory or regulatory authority. </a:t>
            </a:r>
            <a:r>
              <a:rPr lang="en-US" dirty="0"/>
              <a:t>There was no evidence, for example, that the Test Information Officer failed to release information he was required to give out, or that the </a:t>
            </a:r>
            <a:r>
              <a:rPr lang="en-US" dirty="0" err="1"/>
              <a:t>Radsafe</a:t>
            </a:r>
            <a:r>
              <a:rPr lang="en-US" dirty="0"/>
              <a:t> Officer failed to take a specific radiation measurement that had been decided upon. </a:t>
            </a:r>
          </a:p>
        </p:txBody>
      </p:sp>
      <p:sp>
        <p:nvSpPr>
          <p:cNvPr id="4" name="Slide Number Placeholder 3"/>
          <p:cNvSpPr>
            <a:spLocks noGrp="1"/>
          </p:cNvSpPr>
          <p:nvPr>
            <p:ph type="sldNum" sz="quarter" idx="12"/>
          </p:nvPr>
        </p:nvSpPr>
        <p:spPr/>
        <p:txBody>
          <a:bodyPr/>
          <a:lstStyle/>
          <a:p>
            <a:pPr>
              <a:defRPr/>
            </a:pPr>
            <a:fld id="{31D2D980-354E-473A-B743-3601F9D26891}" type="slidenum">
              <a:rPr lang="en-US" smtClean="0"/>
              <a:pPr>
                <a:defRPr/>
              </a:pPr>
              <a:t>53</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A391D355-F573-593E-C353-E4AD96A6FA2F}"/>
                  </a:ext>
                </a:extLst>
              </p14:cNvPr>
              <p14:cNvContentPartPr/>
              <p14:nvPr/>
            </p14:nvContentPartPr>
            <p14:xfrm>
              <a:off x="1172160" y="2196000"/>
              <a:ext cx="9920520" cy="1921680"/>
            </p14:xfrm>
          </p:contentPart>
        </mc:Choice>
        <mc:Fallback>
          <p:pic>
            <p:nvPicPr>
              <p:cNvPr id="5" name="Ink 4">
                <a:extLst>
                  <a:ext uri="{FF2B5EF4-FFF2-40B4-BE49-F238E27FC236}">
                    <a16:creationId xmlns:a16="http://schemas.microsoft.com/office/drawing/2014/main" id="{A391D355-F573-593E-C353-E4AD96A6FA2F}"/>
                  </a:ext>
                </a:extLst>
              </p:cNvPr>
              <p:cNvPicPr/>
              <p:nvPr/>
            </p:nvPicPr>
            <p:blipFill>
              <a:blip r:embed="rId3"/>
              <a:stretch>
                <a:fillRect/>
              </a:stretch>
            </p:blipFill>
            <p:spPr>
              <a:xfrm>
                <a:off x="1162800" y="2186640"/>
                <a:ext cx="9939240" cy="1940400"/>
              </a:xfrm>
              <a:prstGeom prst="rect">
                <a:avLst/>
              </a:prstGeom>
            </p:spPr>
          </p:pic>
        </mc:Fallback>
      </mc:AlternateContent>
    </p:spTree>
    <p:extLst>
      <p:ext uri="{BB962C8B-B14F-4D97-AF65-F5344CB8AC3E}">
        <p14:creationId xmlns:p14="http://schemas.microsoft.com/office/powerpoint/2010/main" val="22096053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18D6F-1915-47E5-947A-D43A83DDFCC9}"/>
              </a:ext>
            </a:extLst>
          </p:cNvPr>
          <p:cNvSpPr>
            <a:spLocks noGrp="1"/>
          </p:cNvSpPr>
          <p:nvPr>
            <p:ph type="title"/>
          </p:nvPr>
        </p:nvSpPr>
        <p:spPr/>
        <p:txBody>
          <a:bodyPr/>
          <a:lstStyle/>
          <a:p>
            <a:r>
              <a:rPr lang="en-US" dirty="0"/>
              <a:t>Does it Matter if the Government Could Have Done Better?</a:t>
            </a:r>
          </a:p>
        </p:txBody>
      </p:sp>
      <p:sp>
        <p:nvSpPr>
          <p:cNvPr id="3" name="Content Placeholder 2">
            <a:extLst>
              <a:ext uri="{FF2B5EF4-FFF2-40B4-BE49-F238E27FC236}">
                <a16:creationId xmlns:a16="http://schemas.microsoft.com/office/drawing/2014/main" id="{21F4EF59-90C8-4A68-998C-20F3EC55E72D}"/>
              </a:ext>
            </a:extLst>
          </p:cNvPr>
          <p:cNvSpPr>
            <a:spLocks noGrp="1"/>
          </p:cNvSpPr>
          <p:nvPr>
            <p:ph idx="1"/>
          </p:nvPr>
        </p:nvSpPr>
        <p:spPr/>
        <p:txBody>
          <a:bodyPr>
            <a:normAutofit lnSpcReduction="10000"/>
          </a:bodyPr>
          <a:lstStyle/>
          <a:p>
            <a:r>
              <a:rPr lang="en-US" dirty="0"/>
              <a:t>Plaintiffs' entire case rests on the fact that the government could have made better plans. This is probably correct, but it is insufficient for FTCA liability.</a:t>
            </a:r>
          </a:p>
          <a:p>
            <a:pPr lvl="1"/>
            <a:r>
              <a:rPr lang="en-US" dirty="0"/>
              <a:t>Would the result have been different if a private party had done the testing with the same precautions?</a:t>
            </a:r>
          </a:p>
          <a:p>
            <a:r>
              <a:rPr lang="en-US" dirty="0">
                <a:highlight>
                  <a:srgbClr val="FFFF00"/>
                </a:highlight>
              </a:rPr>
              <a:t>It is irrelevant to the discretion issue whether the AEC or its employees were negligent in failing to adequately protect the public. </a:t>
            </a:r>
            <a:r>
              <a:rPr lang="en-US" dirty="0"/>
              <a:t>When the conduct at issue involves the exercise of discretion by a government agency or employee, 2680(a) preserves governmental immunity </a:t>
            </a:r>
            <a:r>
              <a:rPr lang="en-US" dirty="0">
                <a:highlight>
                  <a:srgbClr val="FFFF00"/>
                </a:highlight>
              </a:rPr>
              <a:t>"whether or not the discretion involved be abused."</a:t>
            </a:r>
          </a:p>
          <a:p>
            <a:r>
              <a:rPr lang="en-US" dirty="0"/>
              <a:t>There is no general duty to protect the public.</a:t>
            </a:r>
          </a:p>
        </p:txBody>
      </p:sp>
      <p:sp>
        <p:nvSpPr>
          <p:cNvPr id="4" name="Slide Number Placeholder 3">
            <a:extLst>
              <a:ext uri="{FF2B5EF4-FFF2-40B4-BE49-F238E27FC236}">
                <a16:creationId xmlns:a16="http://schemas.microsoft.com/office/drawing/2014/main" id="{D81B8B1E-00AB-485D-8BE6-E4FEBDDD61B3}"/>
              </a:ext>
            </a:extLst>
          </p:cNvPr>
          <p:cNvSpPr>
            <a:spLocks noGrp="1"/>
          </p:cNvSpPr>
          <p:nvPr>
            <p:ph type="sldNum" sz="quarter" idx="12"/>
          </p:nvPr>
        </p:nvSpPr>
        <p:spPr/>
        <p:txBody>
          <a:bodyPr/>
          <a:lstStyle/>
          <a:p>
            <a:pPr>
              <a:defRPr/>
            </a:pPr>
            <a:fld id="{31D2D980-354E-473A-B743-3601F9D26891}" type="slidenum">
              <a:rPr lang="en-US" smtClean="0"/>
              <a:pPr>
                <a:defRPr/>
              </a:pPr>
              <a:t>54</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07C073F0-6675-2788-78C2-80F5F48609C7}"/>
                  </a:ext>
                </a:extLst>
              </p14:cNvPr>
              <p14:cNvContentPartPr/>
              <p14:nvPr/>
            </p14:nvContentPartPr>
            <p14:xfrm>
              <a:off x="668520" y="2532960"/>
              <a:ext cx="10287360" cy="3630240"/>
            </p14:xfrm>
          </p:contentPart>
        </mc:Choice>
        <mc:Fallback>
          <p:pic>
            <p:nvPicPr>
              <p:cNvPr id="5" name="Ink 4">
                <a:extLst>
                  <a:ext uri="{FF2B5EF4-FFF2-40B4-BE49-F238E27FC236}">
                    <a16:creationId xmlns:a16="http://schemas.microsoft.com/office/drawing/2014/main" id="{07C073F0-6675-2788-78C2-80F5F48609C7}"/>
                  </a:ext>
                </a:extLst>
              </p:cNvPr>
              <p:cNvPicPr/>
              <p:nvPr/>
            </p:nvPicPr>
            <p:blipFill>
              <a:blip r:embed="rId3"/>
              <a:stretch>
                <a:fillRect/>
              </a:stretch>
            </p:blipFill>
            <p:spPr>
              <a:xfrm>
                <a:off x="659160" y="2523600"/>
                <a:ext cx="10306080" cy="3648960"/>
              </a:xfrm>
              <a:prstGeom prst="rect">
                <a:avLst/>
              </a:prstGeom>
            </p:spPr>
          </p:pic>
        </mc:Fallback>
      </mc:AlternateContent>
    </p:spTree>
    <p:extLst>
      <p:ext uri="{BB962C8B-B14F-4D97-AF65-F5344CB8AC3E}">
        <p14:creationId xmlns:p14="http://schemas.microsoft.com/office/powerpoint/2010/main" val="6094971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the FTCA Meant to Provide Compensation in All Cases?</a:t>
            </a:r>
          </a:p>
        </p:txBody>
      </p:sp>
      <p:sp>
        <p:nvSpPr>
          <p:cNvPr id="3" name="Content Placeholder 2"/>
          <p:cNvSpPr>
            <a:spLocks noGrp="1"/>
          </p:cNvSpPr>
          <p:nvPr>
            <p:ph idx="1"/>
          </p:nvPr>
        </p:nvSpPr>
        <p:spPr/>
        <p:txBody>
          <a:bodyPr>
            <a:normAutofit lnSpcReduction="10000"/>
          </a:bodyPr>
          <a:lstStyle/>
          <a:p>
            <a:r>
              <a:rPr lang="en-US" dirty="0"/>
              <a:t>Our decision here adheres to the principle enunciated by the Supreme Court of broad sovereign immunity. </a:t>
            </a:r>
            <a:r>
              <a:rPr lang="en-US" dirty="0">
                <a:highlight>
                  <a:srgbClr val="FFFF00"/>
                </a:highlight>
              </a:rPr>
              <a:t>An inevitable consequence of that sovereign immunity is that the United States may escape legal responsibility for injuries that would be compensable if caused by a private party. </a:t>
            </a:r>
          </a:p>
          <a:p>
            <a:r>
              <a:rPr lang="en-US" dirty="0"/>
              <a:t>“There remain administrative and legislative remedies; we note the express authorization under 42 U.S.C. 2012(i) for the government to make funds available for damages suffered by the public from nuclear incidents.”</a:t>
            </a:r>
          </a:p>
          <a:p>
            <a:r>
              <a:rPr lang="en-US" dirty="0"/>
              <a:t>Congress provided about $80 Billion to compensate and rebuild New Orleans when the levees failed during Hurricane Katrina.</a:t>
            </a:r>
          </a:p>
          <a:p>
            <a:endParaRPr lang="en-US" dirty="0">
              <a:highlight>
                <a:srgbClr val="FFFF00"/>
              </a:highlight>
            </a:endParaRPr>
          </a:p>
        </p:txBody>
      </p:sp>
      <p:sp>
        <p:nvSpPr>
          <p:cNvPr id="4" name="Slide Number Placeholder 3"/>
          <p:cNvSpPr>
            <a:spLocks noGrp="1"/>
          </p:cNvSpPr>
          <p:nvPr>
            <p:ph type="sldNum" sz="quarter" idx="12"/>
          </p:nvPr>
        </p:nvSpPr>
        <p:spPr/>
        <p:txBody>
          <a:bodyPr/>
          <a:lstStyle/>
          <a:p>
            <a:pPr>
              <a:defRPr/>
            </a:pPr>
            <a:fld id="{31D2D980-354E-473A-B743-3601F9D26891}" type="slidenum">
              <a:rPr lang="en-US" smtClean="0"/>
              <a:pPr>
                <a:defRPr/>
              </a:pPr>
              <a:t>55</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A3B78982-A9BB-D724-BF48-3E5BAC85324A}"/>
                  </a:ext>
                </a:extLst>
              </p14:cNvPr>
              <p14:cNvContentPartPr/>
              <p14:nvPr/>
            </p14:nvContentPartPr>
            <p14:xfrm>
              <a:off x="568800" y="717840"/>
              <a:ext cx="11057040" cy="5464080"/>
            </p14:xfrm>
          </p:contentPart>
        </mc:Choice>
        <mc:Fallback>
          <p:pic>
            <p:nvPicPr>
              <p:cNvPr id="5" name="Ink 4">
                <a:extLst>
                  <a:ext uri="{FF2B5EF4-FFF2-40B4-BE49-F238E27FC236}">
                    <a16:creationId xmlns:a16="http://schemas.microsoft.com/office/drawing/2014/main" id="{A3B78982-A9BB-D724-BF48-3E5BAC85324A}"/>
                  </a:ext>
                </a:extLst>
              </p:cNvPr>
              <p:cNvPicPr/>
              <p:nvPr/>
            </p:nvPicPr>
            <p:blipFill>
              <a:blip r:embed="rId3"/>
              <a:stretch>
                <a:fillRect/>
              </a:stretch>
            </p:blipFill>
            <p:spPr>
              <a:xfrm>
                <a:off x="559440" y="708480"/>
                <a:ext cx="11075760" cy="5482800"/>
              </a:xfrm>
              <a:prstGeom prst="rect">
                <a:avLst/>
              </a:prstGeom>
            </p:spPr>
          </p:pic>
        </mc:Fallback>
      </mc:AlternateContent>
    </p:spTree>
    <p:extLst>
      <p:ext uri="{BB962C8B-B14F-4D97-AF65-F5344CB8AC3E}">
        <p14:creationId xmlns:p14="http://schemas.microsoft.com/office/powerpoint/2010/main" val="3580086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3CD35-3E0B-4A22-AB7B-DDC12B57FA85}"/>
              </a:ext>
            </a:extLst>
          </p:cNvPr>
          <p:cNvSpPr>
            <a:spLocks noGrp="1"/>
          </p:cNvSpPr>
          <p:nvPr>
            <p:ph type="ctrTitle"/>
          </p:nvPr>
        </p:nvSpPr>
        <p:spPr/>
        <p:txBody>
          <a:bodyPr/>
          <a:lstStyle/>
          <a:p>
            <a:r>
              <a:rPr lang="en-US" i="1" dirty="0"/>
              <a:t>Bivens</a:t>
            </a:r>
          </a:p>
        </p:txBody>
      </p:sp>
      <p:sp>
        <p:nvSpPr>
          <p:cNvPr id="4" name="Subtitle 3">
            <a:extLst>
              <a:ext uri="{FF2B5EF4-FFF2-40B4-BE49-F238E27FC236}">
                <a16:creationId xmlns:a16="http://schemas.microsoft.com/office/drawing/2014/main" id="{E508FEFE-A977-4AD6-A866-AE11A6C879A4}"/>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98F8E0E9-6B83-4086-BB6A-DA535A0E8C34}"/>
              </a:ext>
            </a:extLst>
          </p:cNvPr>
          <p:cNvSpPr>
            <a:spLocks noGrp="1"/>
          </p:cNvSpPr>
          <p:nvPr>
            <p:ph type="sldNum" sz="quarter" idx="12"/>
          </p:nvPr>
        </p:nvSpPr>
        <p:spPr/>
        <p:txBody>
          <a:bodyPr/>
          <a:lstStyle/>
          <a:p>
            <a:fld id="{8CDD72CE-15D5-43BE-841F-78925906E125}" type="slidenum">
              <a:rPr lang="en-US" smtClean="0"/>
              <a:t>56</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F2F0FEA6-1A66-C253-F9E8-9D557F87CB86}"/>
                  </a:ext>
                </a:extLst>
              </p14:cNvPr>
              <p14:cNvContentPartPr/>
              <p14:nvPr/>
            </p14:nvContentPartPr>
            <p14:xfrm>
              <a:off x="4377600" y="2575440"/>
              <a:ext cx="3247200" cy="1214640"/>
            </p14:xfrm>
          </p:contentPart>
        </mc:Choice>
        <mc:Fallback>
          <p:pic>
            <p:nvPicPr>
              <p:cNvPr id="5" name="Ink 4">
                <a:extLst>
                  <a:ext uri="{FF2B5EF4-FFF2-40B4-BE49-F238E27FC236}">
                    <a16:creationId xmlns:a16="http://schemas.microsoft.com/office/drawing/2014/main" id="{F2F0FEA6-1A66-C253-F9E8-9D557F87CB86}"/>
                  </a:ext>
                </a:extLst>
              </p:cNvPr>
              <p:cNvPicPr/>
              <p:nvPr/>
            </p:nvPicPr>
            <p:blipFill>
              <a:blip r:embed="rId3"/>
              <a:stretch>
                <a:fillRect/>
              </a:stretch>
            </p:blipFill>
            <p:spPr>
              <a:xfrm>
                <a:off x="4368240" y="2566080"/>
                <a:ext cx="3265920" cy="1233360"/>
              </a:xfrm>
              <a:prstGeom prst="rect">
                <a:avLst/>
              </a:prstGeom>
            </p:spPr>
          </p:pic>
        </mc:Fallback>
      </mc:AlternateContent>
    </p:spTree>
    <p:extLst>
      <p:ext uri="{BB962C8B-B14F-4D97-AF65-F5344CB8AC3E}">
        <p14:creationId xmlns:p14="http://schemas.microsoft.com/office/powerpoint/2010/main" val="26966025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i="1" dirty="0"/>
              <a:t>Bivens v. Six Unknown Named Agents</a:t>
            </a:r>
            <a:r>
              <a:rPr lang="en-US" dirty="0"/>
              <a:t>, 403 U.S. 388 (1971)</a:t>
            </a:r>
          </a:p>
        </p:txBody>
      </p:sp>
      <p:sp>
        <p:nvSpPr>
          <p:cNvPr id="28676" name="Rectangle 3"/>
          <p:cNvSpPr>
            <a:spLocks noGrp="1" noChangeArrowheads="1"/>
          </p:cNvSpPr>
          <p:nvPr>
            <p:ph idx="1"/>
          </p:nvPr>
        </p:nvSpPr>
        <p:spPr/>
        <p:txBody>
          <a:bodyPr>
            <a:normAutofit fontScale="92500" lnSpcReduction="10000"/>
          </a:bodyPr>
          <a:lstStyle/>
          <a:p>
            <a:r>
              <a:rPr lang="en-US" i="1" dirty="0"/>
              <a:t>Bivens</a:t>
            </a:r>
            <a:r>
              <a:rPr lang="en-US" dirty="0"/>
              <a:t> is a direct action against federal employees for violations of constitutional rights. The Court in Bivens recognized the injustice of allowing compensation for negligent injuries cause by federal government employees, but not for those caused by intentional wrongdoing. </a:t>
            </a:r>
          </a:p>
          <a:p>
            <a:r>
              <a:rPr lang="en-US" i="1" dirty="0">
                <a:highlight>
                  <a:srgbClr val="FFFF00"/>
                </a:highlight>
              </a:rPr>
              <a:t>Bivens</a:t>
            </a:r>
            <a:r>
              <a:rPr lang="en-US" dirty="0">
                <a:highlight>
                  <a:srgbClr val="FFFF00"/>
                </a:highlight>
              </a:rPr>
              <a:t> is a personal action, against the defendant personally, not an official capacity action.</a:t>
            </a:r>
          </a:p>
          <a:p>
            <a:pPr lvl="1"/>
            <a:r>
              <a:rPr lang="en-US" dirty="0"/>
              <a:t>No vicarious liability.</a:t>
            </a:r>
          </a:p>
          <a:p>
            <a:pPr lvl="1"/>
            <a:r>
              <a:rPr lang="en-US" dirty="0"/>
              <a:t>This means that you can only sue people up the chain of command if you can show they personally knew about and directed the unconstitutional actions of the front-line officers. </a:t>
            </a:r>
          </a:p>
          <a:p>
            <a:r>
              <a:rPr lang="en-US" dirty="0"/>
              <a:t>If you are within the course and scope of your employment, you are immune under </a:t>
            </a:r>
            <a:r>
              <a:rPr lang="en-US" i="1" dirty="0"/>
              <a:t>Bivens</a:t>
            </a:r>
            <a:r>
              <a:rPr lang="en-US" dirty="0"/>
              <a:t> and must be sued, if possible, under the FTCA.</a:t>
            </a:r>
          </a:p>
          <a:p>
            <a:pPr eaLnBrk="1" hangingPunct="1">
              <a:lnSpc>
                <a:spcPct val="90000"/>
              </a:lnSpc>
            </a:pPr>
            <a:endParaRPr lang="en-US" dirty="0"/>
          </a:p>
        </p:txBody>
      </p:sp>
      <p:sp>
        <p:nvSpPr>
          <p:cNvPr id="28674"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DDB8634-E757-4418-B7BE-994647C82159}" type="slidenum">
              <a:rPr lang="en-US" smtClean="0"/>
              <a:pPr/>
              <a:t>57</a:t>
            </a:fld>
            <a:endParaRPr lang="en-US"/>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EF3CA810-90A7-6C25-8CE6-DA8E6CA83DE6}"/>
                  </a:ext>
                </a:extLst>
              </p14:cNvPr>
              <p14:cNvContentPartPr/>
              <p14:nvPr/>
            </p14:nvContentPartPr>
            <p14:xfrm>
              <a:off x="759960" y="235440"/>
              <a:ext cx="9569880" cy="5299200"/>
            </p14:xfrm>
          </p:contentPart>
        </mc:Choice>
        <mc:Fallback>
          <p:pic>
            <p:nvPicPr>
              <p:cNvPr id="2" name="Ink 1">
                <a:extLst>
                  <a:ext uri="{FF2B5EF4-FFF2-40B4-BE49-F238E27FC236}">
                    <a16:creationId xmlns:a16="http://schemas.microsoft.com/office/drawing/2014/main" id="{EF3CA810-90A7-6C25-8CE6-DA8E6CA83DE6}"/>
                  </a:ext>
                </a:extLst>
              </p:cNvPr>
              <p:cNvPicPr/>
              <p:nvPr/>
            </p:nvPicPr>
            <p:blipFill>
              <a:blip r:embed="rId3"/>
              <a:stretch>
                <a:fillRect/>
              </a:stretch>
            </p:blipFill>
            <p:spPr>
              <a:xfrm>
                <a:off x="750600" y="226080"/>
                <a:ext cx="9588600" cy="5317920"/>
              </a:xfrm>
              <a:prstGeom prst="rect">
                <a:avLst/>
              </a:prstGeom>
            </p:spPr>
          </p:pic>
        </mc:Fallback>
      </mc:AlternateContent>
    </p:spTree>
    <p:extLst>
      <p:ext uri="{BB962C8B-B14F-4D97-AF65-F5344CB8AC3E}">
        <p14:creationId xmlns:p14="http://schemas.microsoft.com/office/powerpoint/2010/main" val="41949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7DDA5-941D-46A1-AF80-84D090943F26}"/>
              </a:ext>
            </a:extLst>
          </p:cNvPr>
          <p:cNvSpPr>
            <a:spLocks noGrp="1"/>
          </p:cNvSpPr>
          <p:nvPr>
            <p:ph type="title"/>
          </p:nvPr>
        </p:nvSpPr>
        <p:spPr/>
        <p:txBody>
          <a:bodyPr/>
          <a:lstStyle/>
          <a:p>
            <a:r>
              <a:rPr lang="en-US" dirty="0"/>
              <a:t>The Limited Actions Allowed Under </a:t>
            </a:r>
            <a:r>
              <a:rPr lang="en-US" i="1" dirty="0"/>
              <a:t>Bivens</a:t>
            </a:r>
          </a:p>
        </p:txBody>
      </p:sp>
      <p:sp>
        <p:nvSpPr>
          <p:cNvPr id="3" name="Content Placeholder 2">
            <a:extLst>
              <a:ext uri="{FF2B5EF4-FFF2-40B4-BE49-F238E27FC236}">
                <a16:creationId xmlns:a16="http://schemas.microsoft.com/office/drawing/2014/main" id="{22069BD0-89FA-4631-B284-BFD03F702563}"/>
              </a:ext>
            </a:extLst>
          </p:cNvPr>
          <p:cNvSpPr>
            <a:spLocks noGrp="1"/>
          </p:cNvSpPr>
          <p:nvPr>
            <p:ph idx="1"/>
          </p:nvPr>
        </p:nvSpPr>
        <p:spPr>
          <a:xfrm>
            <a:off x="462224" y="1577591"/>
            <a:ext cx="11364686" cy="5143884"/>
          </a:xfrm>
        </p:spPr>
        <p:txBody>
          <a:bodyPr>
            <a:normAutofit lnSpcReduction="10000"/>
          </a:bodyPr>
          <a:lstStyle/>
          <a:p>
            <a:r>
              <a:rPr lang="en-US" i="1" dirty="0"/>
              <a:t>Bivens</a:t>
            </a:r>
            <a:r>
              <a:rPr lang="en-US" dirty="0"/>
              <a:t> itself is a 4</a:t>
            </a:r>
            <a:r>
              <a:rPr lang="en-US" baseline="30000" dirty="0"/>
              <a:t>th</a:t>
            </a:r>
            <a:r>
              <a:rPr lang="en-US" dirty="0"/>
              <a:t> amendment claim based on an illegal search and arrest.</a:t>
            </a:r>
          </a:p>
          <a:p>
            <a:r>
              <a:rPr lang="en-US" i="1" dirty="0"/>
              <a:t>Davis v. </a:t>
            </a:r>
            <a:r>
              <a:rPr lang="en-US" i="1" dirty="0" err="1"/>
              <a:t>Passman</a:t>
            </a:r>
            <a:endParaRPr lang="en-US" i="1" dirty="0"/>
          </a:p>
          <a:p>
            <a:pPr lvl="1"/>
            <a:r>
              <a:rPr lang="en-US" dirty="0"/>
              <a:t>Davis held that an administrative assistant was entitled to sue a congressman for sex discrimination in violation of the equal protection principles embodied in the Fifth Amendment for money damages. </a:t>
            </a:r>
          </a:p>
          <a:p>
            <a:r>
              <a:rPr lang="en-US" i="1" dirty="0"/>
              <a:t>Carlson v. Green</a:t>
            </a:r>
          </a:p>
          <a:p>
            <a:pPr lvl="1"/>
            <a:r>
              <a:rPr lang="en-US" dirty="0"/>
              <a:t>In Carlson, the Court held that a prisoner’s estate was entitled to a Bivens remedy for improper medical treatment, in violation of the Eighth Amendment’s prohibition on cruel and unusual punishment.</a:t>
            </a:r>
          </a:p>
          <a:p>
            <a:r>
              <a:rPr lang="en-US" i="1" dirty="0"/>
              <a:t>Davis</a:t>
            </a:r>
            <a:r>
              <a:rPr lang="en-US" dirty="0"/>
              <a:t> and </a:t>
            </a:r>
            <a:r>
              <a:rPr lang="en-US" i="1" dirty="0"/>
              <a:t>Carlson</a:t>
            </a:r>
            <a:r>
              <a:rPr lang="en-US" dirty="0"/>
              <a:t> were both decided in 1979.</a:t>
            </a:r>
          </a:p>
          <a:p>
            <a:pPr lvl="1"/>
            <a:r>
              <a:rPr lang="en-US" dirty="0"/>
              <a:t>While the court has upheld Biven’s claims after these cases, it has required plaintiffs to show how their claim fits under one of these three cases.</a:t>
            </a:r>
          </a:p>
        </p:txBody>
      </p:sp>
      <p:sp>
        <p:nvSpPr>
          <p:cNvPr id="4" name="Slide Number Placeholder 3">
            <a:extLst>
              <a:ext uri="{FF2B5EF4-FFF2-40B4-BE49-F238E27FC236}">
                <a16:creationId xmlns:a16="http://schemas.microsoft.com/office/drawing/2014/main" id="{F36FD473-F9D1-4CE2-A1AB-0EECA41B1254}"/>
              </a:ext>
            </a:extLst>
          </p:cNvPr>
          <p:cNvSpPr>
            <a:spLocks noGrp="1"/>
          </p:cNvSpPr>
          <p:nvPr>
            <p:ph type="sldNum" sz="quarter" idx="12"/>
          </p:nvPr>
        </p:nvSpPr>
        <p:spPr/>
        <p:txBody>
          <a:bodyPr/>
          <a:lstStyle/>
          <a:p>
            <a:fld id="{8CDD72CE-15D5-43BE-841F-78925906E125}" type="slidenum">
              <a:rPr lang="en-US" smtClean="0"/>
              <a:t>58</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A4E194AF-67A6-9281-7D24-2B78825283A0}"/>
                  </a:ext>
                </a:extLst>
              </p14:cNvPr>
              <p14:cNvContentPartPr/>
              <p14:nvPr/>
            </p14:nvContentPartPr>
            <p14:xfrm>
              <a:off x="1101240" y="2282040"/>
              <a:ext cx="10389960" cy="2873520"/>
            </p14:xfrm>
          </p:contentPart>
        </mc:Choice>
        <mc:Fallback>
          <p:pic>
            <p:nvPicPr>
              <p:cNvPr id="5" name="Ink 4">
                <a:extLst>
                  <a:ext uri="{FF2B5EF4-FFF2-40B4-BE49-F238E27FC236}">
                    <a16:creationId xmlns:a16="http://schemas.microsoft.com/office/drawing/2014/main" id="{A4E194AF-67A6-9281-7D24-2B78825283A0}"/>
                  </a:ext>
                </a:extLst>
              </p:cNvPr>
              <p:cNvPicPr/>
              <p:nvPr/>
            </p:nvPicPr>
            <p:blipFill>
              <a:blip r:embed="rId3"/>
              <a:stretch>
                <a:fillRect/>
              </a:stretch>
            </p:blipFill>
            <p:spPr>
              <a:xfrm>
                <a:off x="1091880" y="2272680"/>
                <a:ext cx="10408680" cy="2892240"/>
              </a:xfrm>
              <a:prstGeom prst="rect">
                <a:avLst/>
              </a:prstGeom>
            </p:spPr>
          </p:pic>
        </mc:Fallback>
      </mc:AlternateContent>
    </p:spTree>
    <p:extLst>
      <p:ext uri="{BB962C8B-B14F-4D97-AF65-F5344CB8AC3E}">
        <p14:creationId xmlns:p14="http://schemas.microsoft.com/office/powerpoint/2010/main" val="38036243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AD942-EA70-4626-B5F4-3562CB14A81E}"/>
              </a:ext>
            </a:extLst>
          </p:cNvPr>
          <p:cNvSpPr>
            <a:spLocks noGrp="1"/>
          </p:cNvSpPr>
          <p:nvPr>
            <p:ph type="title"/>
          </p:nvPr>
        </p:nvSpPr>
        <p:spPr/>
        <p:txBody>
          <a:bodyPr/>
          <a:lstStyle/>
          <a:p>
            <a:r>
              <a:rPr lang="en-US" dirty="0"/>
              <a:t>Is There</a:t>
            </a:r>
            <a:r>
              <a:rPr lang="en-US" baseline="0" dirty="0"/>
              <a:t> a Remedy for Every Right?</a:t>
            </a:r>
            <a:endParaRPr lang="en-US" dirty="0"/>
          </a:p>
        </p:txBody>
      </p:sp>
      <p:sp>
        <p:nvSpPr>
          <p:cNvPr id="3" name="Content Placeholder 2">
            <a:extLst>
              <a:ext uri="{FF2B5EF4-FFF2-40B4-BE49-F238E27FC236}">
                <a16:creationId xmlns:a16="http://schemas.microsoft.com/office/drawing/2014/main" id="{9F624D30-1951-4113-900A-A42019089258}"/>
              </a:ext>
            </a:extLst>
          </p:cNvPr>
          <p:cNvSpPr>
            <a:spLocks noGrp="1"/>
          </p:cNvSpPr>
          <p:nvPr>
            <p:ph idx="1"/>
          </p:nvPr>
        </p:nvSpPr>
        <p:spPr/>
        <p:txBody>
          <a:bodyPr/>
          <a:lstStyle/>
          <a:p>
            <a:r>
              <a:rPr lang="en-US" dirty="0"/>
              <a:t>The court has recently indicated that it is unlikely to extend Bivens to any new situations and refused to do so in the </a:t>
            </a:r>
            <a:r>
              <a:rPr lang="en-US" i="1" dirty="0"/>
              <a:t>Hernandez</a:t>
            </a:r>
            <a:r>
              <a:rPr lang="en-US" dirty="0"/>
              <a:t> cross border shooting case. It is waiting for Congress to act, as Congress did after </a:t>
            </a:r>
            <a:r>
              <a:rPr lang="en-US" i="1" dirty="0"/>
              <a:t>Bivens</a:t>
            </a:r>
            <a:r>
              <a:rPr lang="en-US" dirty="0"/>
              <a:t>. </a:t>
            </a:r>
          </a:p>
          <a:p>
            <a:r>
              <a:rPr lang="en-US" dirty="0"/>
              <a:t>Congress could further amend the FTCA to include intentional actions by other federal employees.</a:t>
            </a:r>
          </a:p>
        </p:txBody>
      </p:sp>
      <p:sp>
        <p:nvSpPr>
          <p:cNvPr id="4" name="Slide Number Placeholder 3">
            <a:extLst>
              <a:ext uri="{FF2B5EF4-FFF2-40B4-BE49-F238E27FC236}">
                <a16:creationId xmlns:a16="http://schemas.microsoft.com/office/drawing/2014/main" id="{46A14D87-A962-4436-8831-1C7ECD13A5B1}"/>
              </a:ext>
            </a:extLst>
          </p:cNvPr>
          <p:cNvSpPr>
            <a:spLocks noGrp="1"/>
          </p:cNvSpPr>
          <p:nvPr>
            <p:ph type="sldNum" sz="quarter" idx="12"/>
          </p:nvPr>
        </p:nvSpPr>
        <p:spPr/>
        <p:txBody>
          <a:bodyPr/>
          <a:lstStyle/>
          <a:p>
            <a:fld id="{8CDD72CE-15D5-43BE-841F-78925906E125}" type="slidenum">
              <a:rPr lang="en-US" smtClean="0"/>
              <a:t>59</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2A90C04F-014D-47A8-A71C-483DFE039A92}"/>
                  </a:ext>
                </a:extLst>
              </p14:cNvPr>
              <p14:cNvContentPartPr/>
              <p14:nvPr/>
            </p14:nvContentPartPr>
            <p14:xfrm>
              <a:off x="1172160" y="2049120"/>
              <a:ext cx="9055440" cy="1179720"/>
            </p14:xfrm>
          </p:contentPart>
        </mc:Choice>
        <mc:Fallback>
          <p:pic>
            <p:nvPicPr>
              <p:cNvPr id="5" name="Ink 4">
                <a:extLst>
                  <a:ext uri="{FF2B5EF4-FFF2-40B4-BE49-F238E27FC236}">
                    <a16:creationId xmlns:a16="http://schemas.microsoft.com/office/drawing/2014/main" id="{2A90C04F-014D-47A8-A71C-483DFE039A92}"/>
                  </a:ext>
                </a:extLst>
              </p:cNvPr>
              <p:cNvPicPr/>
              <p:nvPr/>
            </p:nvPicPr>
            <p:blipFill>
              <a:blip r:embed="rId3"/>
              <a:stretch>
                <a:fillRect/>
              </a:stretch>
            </p:blipFill>
            <p:spPr>
              <a:xfrm>
                <a:off x="1162800" y="2039760"/>
                <a:ext cx="9074160" cy="1198440"/>
              </a:xfrm>
              <a:prstGeom prst="rect">
                <a:avLst/>
              </a:prstGeom>
            </p:spPr>
          </p:pic>
        </mc:Fallback>
      </mc:AlternateContent>
    </p:spTree>
    <p:extLst>
      <p:ext uri="{BB962C8B-B14F-4D97-AF65-F5344CB8AC3E}">
        <p14:creationId xmlns:p14="http://schemas.microsoft.com/office/powerpoint/2010/main" val="2700010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0C28D-6D97-4170-AD06-B7E5EB36F644}"/>
              </a:ext>
            </a:extLst>
          </p:cNvPr>
          <p:cNvSpPr>
            <a:spLocks noGrp="1"/>
          </p:cNvSpPr>
          <p:nvPr>
            <p:ph type="title"/>
          </p:nvPr>
        </p:nvSpPr>
        <p:spPr/>
        <p:txBody>
          <a:bodyPr/>
          <a:lstStyle/>
          <a:p>
            <a:r>
              <a:rPr lang="en-US" dirty="0"/>
              <a:t>Is the Court a Reliable Protector of Rights?</a:t>
            </a:r>
          </a:p>
        </p:txBody>
      </p:sp>
      <p:sp>
        <p:nvSpPr>
          <p:cNvPr id="3" name="Content Placeholder 2">
            <a:extLst>
              <a:ext uri="{FF2B5EF4-FFF2-40B4-BE49-F238E27FC236}">
                <a16:creationId xmlns:a16="http://schemas.microsoft.com/office/drawing/2014/main" id="{4EA0C505-35E9-406E-9D19-D3E967629C80}"/>
              </a:ext>
            </a:extLst>
          </p:cNvPr>
          <p:cNvSpPr>
            <a:spLocks noGrp="1"/>
          </p:cNvSpPr>
          <p:nvPr>
            <p:ph idx="1"/>
          </p:nvPr>
        </p:nvSpPr>
        <p:spPr/>
        <p:txBody>
          <a:bodyPr>
            <a:normAutofit lnSpcReduction="10000"/>
          </a:bodyPr>
          <a:lstStyle/>
          <a:p>
            <a:r>
              <a:rPr lang="en-US" i="1" dirty="0"/>
              <a:t>Plessy v. Ferguson</a:t>
            </a:r>
            <a:r>
              <a:rPr lang="en-US" dirty="0"/>
              <a:t>, 163 US 537 (1896), endorsing the framework for Jim Crow laws.</a:t>
            </a:r>
          </a:p>
          <a:p>
            <a:r>
              <a:rPr lang="en-US" i="1" dirty="0"/>
              <a:t>Korematsu v. United States</a:t>
            </a:r>
            <a:r>
              <a:rPr lang="en-US" dirty="0"/>
              <a:t>, 323 U.S. 214 (1944), upholding the exclusion of persons of Japanese ancestry (including U.S. citizens) from West Coast military areas out of deference to “military judgment” during World War II.</a:t>
            </a:r>
          </a:p>
          <a:p>
            <a:r>
              <a:rPr lang="en-US" i="1" dirty="0"/>
              <a:t>Roman Catholic Diocese of Brooklyn v. Cuomo</a:t>
            </a:r>
            <a:r>
              <a:rPr lang="en-US" dirty="0"/>
              <a:t>, 141 S. Ct. 63 (2020), limiting the power of the state to protect against the spread of the COVID virus and overturning 200 years of precedent that held that churches did not have special standing to resist orders protecting the public health.</a:t>
            </a:r>
          </a:p>
        </p:txBody>
      </p:sp>
      <p:sp>
        <p:nvSpPr>
          <p:cNvPr id="4" name="Slide Number Placeholder 3">
            <a:extLst>
              <a:ext uri="{FF2B5EF4-FFF2-40B4-BE49-F238E27FC236}">
                <a16:creationId xmlns:a16="http://schemas.microsoft.com/office/drawing/2014/main" id="{7CB1359F-E9E5-4EF9-98B7-56D3C49C4AC9}"/>
              </a:ext>
            </a:extLst>
          </p:cNvPr>
          <p:cNvSpPr>
            <a:spLocks noGrp="1"/>
          </p:cNvSpPr>
          <p:nvPr>
            <p:ph type="sldNum" sz="quarter" idx="12"/>
          </p:nvPr>
        </p:nvSpPr>
        <p:spPr/>
        <p:txBody>
          <a:bodyPr/>
          <a:lstStyle/>
          <a:p>
            <a:fld id="{8CDD72CE-15D5-43BE-841F-78925906E125}" type="slidenum">
              <a:rPr lang="en-US" smtClean="0"/>
              <a:t>6</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743226E2-E1C8-1281-6343-5FF424BBBEB2}"/>
                  </a:ext>
                </a:extLst>
              </p14:cNvPr>
              <p14:cNvContentPartPr/>
              <p14:nvPr/>
            </p14:nvContentPartPr>
            <p14:xfrm>
              <a:off x="0" y="1509480"/>
              <a:ext cx="8247600" cy="3191400"/>
            </p14:xfrm>
          </p:contentPart>
        </mc:Choice>
        <mc:Fallback xmlns="">
          <p:pic>
            <p:nvPicPr>
              <p:cNvPr id="5" name="Ink 4">
                <a:extLst>
                  <a:ext uri="{FF2B5EF4-FFF2-40B4-BE49-F238E27FC236}">
                    <a16:creationId xmlns:a16="http://schemas.microsoft.com/office/drawing/2014/main" id="{743226E2-E1C8-1281-6343-5FF424BBBEB2}"/>
                  </a:ext>
                </a:extLst>
              </p:cNvPr>
              <p:cNvPicPr/>
              <p:nvPr/>
            </p:nvPicPr>
            <p:blipFill>
              <a:blip r:embed="rId3"/>
              <a:stretch>
                <a:fillRect/>
              </a:stretch>
            </p:blipFill>
            <p:spPr>
              <a:xfrm>
                <a:off x="-9360" y="1500120"/>
                <a:ext cx="8266320" cy="3210120"/>
              </a:xfrm>
              <a:prstGeom prst="rect">
                <a:avLst/>
              </a:prstGeom>
            </p:spPr>
          </p:pic>
        </mc:Fallback>
      </mc:AlternateContent>
    </p:spTree>
    <p:extLst>
      <p:ext uri="{BB962C8B-B14F-4D97-AF65-F5344CB8AC3E}">
        <p14:creationId xmlns:p14="http://schemas.microsoft.com/office/powerpoint/2010/main" val="30144583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r>
              <a:rPr lang="en-US" dirty="0"/>
              <a:t>The Qualified Immunity Defense to a </a:t>
            </a:r>
            <a:r>
              <a:rPr lang="en-US" i="1" dirty="0"/>
              <a:t>Bivens</a:t>
            </a:r>
            <a:r>
              <a:rPr lang="en-US" dirty="0"/>
              <a:t> Claim: </a:t>
            </a:r>
            <a:r>
              <a:rPr lang="en-US" i="1" dirty="0"/>
              <a:t>Harlow v. Fitzgerald</a:t>
            </a:r>
            <a:r>
              <a:rPr lang="en-US" dirty="0"/>
              <a:t>, 457 U.S. 800 (1982)</a:t>
            </a:r>
          </a:p>
        </p:txBody>
      </p:sp>
      <p:sp>
        <p:nvSpPr>
          <p:cNvPr id="19459" name="Rectangle 3"/>
          <p:cNvSpPr>
            <a:spLocks noGrp="1" noChangeArrowheads="1"/>
          </p:cNvSpPr>
          <p:nvPr>
            <p:ph idx="1"/>
          </p:nvPr>
        </p:nvSpPr>
        <p:spPr/>
        <p:txBody>
          <a:bodyPr>
            <a:normAutofit lnSpcReduction="10000"/>
          </a:bodyPr>
          <a:lstStyle/>
          <a:p>
            <a:pPr>
              <a:lnSpc>
                <a:spcPct val="90000"/>
              </a:lnSpc>
            </a:pPr>
            <a:r>
              <a:rPr lang="en-US" dirty="0"/>
              <a:t>The Court ruled that government officials performing discretionary functions should be protected from liability for civil damages if their conduct does not violate </a:t>
            </a:r>
            <a:r>
              <a:rPr lang="en-US" dirty="0">
                <a:highlight>
                  <a:srgbClr val="FFFF00"/>
                </a:highlight>
              </a:rPr>
              <a:t>clearly established statutory or constitutional rights of which a reasonable person would be aware.</a:t>
            </a:r>
          </a:p>
          <a:p>
            <a:pPr lvl="1"/>
            <a:r>
              <a:rPr lang="en-US" dirty="0"/>
              <a:t>Those who are plainly incompetent or who knowingly violate the law cannot invoke qualified immunity.</a:t>
            </a:r>
          </a:p>
          <a:p>
            <a:pPr>
              <a:lnSpc>
                <a:spcPct val="90000"/>
              </a:lnSpc>
            </a:pPr>
            <a:r>
              <a:rPr lang="en-US" dirty="0"/>
              <a:t>Qualified immunity applies to </a:t>
            </a:r>
            <a:r>
              <a:rPr lang="en-US" i="1" dirty="0"/>
              <a:t>Bivens</a:t>
            </a:r>
            <a:r>
              <a:rPr lang="en-US" dirty="0"/>
              <a:t> actions, but more importantly, it applies to actions against state officials and police under 42 USC 1983 as well.</a:t>
            </a:r>
          </a:p>
          <a:p>
            <a:pPr lvl="1"/>
            <a:r>
              <a:rPr lang="en-US" dirty="0">
                <a:highlight>
                  <a:srgbClr val="FFFF00"/>
                </a:highlight>
              </a:rPr>
              <a:t>It is irrelevant to FTCA claims, since those are against the Government, not individuals.</a:t>
            </a:r>
          </a:p>
          <a:p>
            <a:pPr>
              <a:lnSpc>
                <a:spcPct val="90000"/>
              </a:lnSpc>
            </a:pPr>
            <a:endParaRPr lang="en-US" dirty="0"/>
          </a:p>
        </p:txBody>
      </p:sp>
      <p:sp>
        <p:nvSpPr>
          <p:cNvPr id="6" name="Slide Number Placeholder 5"/>
          <p:cNvSpPr>
            <a:spLocks noGrp="1"/>
          </p:cNvSpPr>
          <p:nvPr>
            <p:ph type="sldNum" sz="quarter" idx="12"/>
          </p:nvPr>
        </p:nvSpPr>
        <p:spPr/>
        <p:txBody>
          <a:bodyPr/>
          <a:lstStyle/>
          <a:p>
            <a:fld id="{D89810DF-8D97-404B-9284-7FD1DCFABB00}" type="slidenum">
              <a:rPr lang="en-US"/>
              <a:pPr/>
              <a:t>60</a:t>
            </a:fld>
            <a:endParaRPr lang="en-US"/>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0BD1C65F-960B-D579-678B-FD896519D246}"/>
                  </a:ext>
                </a:extLst>
              </p14:cNvPr>
              <p14:cNvContentPartPr/>
              <p14:nvPr/>
            </p14:nvContentPartPr>
            <p14:xfrm>
              <a:off x="765720" y="762480"/>
              <a:ext cx="10384560" cy="5695920"/>
            </p14:xfrm>
          </p:contentPart>
        </mc:Choice>
        <mc:Fallback>
          <p:pic>
            <p:nvPicPr>
              <p:cNvPr id="2" name="Ink 1">
                <a:extLst>
                  <a:ext uri="{FF2B5EF4-FFF2-40B4-BE49-F238E27FC236}">
                    <a16:creationId xmlns:a16="http://schemas.microsoft.com/office/drawing/2014/main" id="{0BD1C65F-960B-D579-678B-FD896519D246}"/>
                  </a:ext>
                </a:extLst>
              </p:cNvPr>
              <p:cNvPicPr/>
              <p:nvPr/>
            </p:nvPicPr>
            <p:blipFill>
              <a:blip r:embed="rId3"/>
              <a:stretch>
                <a:fillRect/>
              </a:stretch>
            </p:blipFill>
            <p:spPr>
              <a:xfrm>
                <a:off x="756360" y="753120"/>
                <a:ext cx="10403280" cy="5714640"/>
              </a:xfrm>
              <a:prstGeom prst="rect">
                <a:avLst/>
              </a:prstGeom>
            </p:spPr>
          </p:pic>
        </mc:Fallback>
      </mc:AlternateContent>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838200" y="365126"/>
            <a:ext cx="10515600" cy="738954"/>
          </a:xfrm>
        </p:spPr>
        <p:txBody>
          <a:bodyPr/>
          <a:lstStyle/>
          <a:p>
            <a:r>
              <a:rPr lang="en-US" dirty="0"/>
              <a:t>The Policy Rationale for Qualified Immunity</a:t>
            </a:r>
          </a:p>
        </p:txBody>
      </p:sp>
      <p:sp>
        <p:nvSpPr>
          <p:cNvPr id="33795" name="Rectangle 3"/>
          <p:cNvSpPr>
            <a:spLocks noGrp="1" noChangeArrowheads="1"/>
          </p:cNvSpPr>
          <p:nvPr>
            <p:ph idx="1"/>
          </p:nvPr>
        </p:nvSpPr>
        <p:spPr>
          <a:xfrm>
            <a:off x="408791" y="1469204"/>
            <a:ext cx="10945009" cy="4887146"/>
          </a:xfrm>
        </p:spPr>
        <p:txBody>
          <a:bodyPr>
            <a:normAutofit fontScale="92500"/>
          </a:bodyPr>
          <a:lstStyle/>
          <a:p>
            <a:pPr>
              <a:lnSpc>
                <a:spcPct val="90000"/>
              </a:lnSpc>
            </a:pPr>
            <a:r>
              <a:rPr lang="en-US" dirty="0"/>
              <a:t>Qualified immunity balances two important interests—the need to hold public officials accountable when they exercise power irresponsibly and the need to shield officials from harassment, distraction, and liability when they perform their duties reasonably. The protection of qualified immunity applies regardless of whether the government official’s error is “a mistake of law, a mistake of fact, or a mistake based on mixed questions of law and fact.”</a:t>
            </a:r>
          </a:p>
          <a:p>
            <a:pPr lvl="1"/>
            <a:r>
              <a:rPr lang="en-US" i="1" dirty="0"/>
              <a:t>Pearson v. Callahan</a:t>
            </a:r>
            <a:r>
              <a:rPr lang="en-US" dirty="0"/>
              <a:t>, 555 U.S. 223 (2009) </a:t>
            </a:r>
          </a:p>
          <a:p>
            <a:pPr>
              <a:lnSpc>
                <a:spcPct val="90000"/>
              </a:lnSpc>
            </a:pPr>
            <a:r>
              <a:rPr lang="en-US" dirty="0"/>
              <a:t>Does litigation only cost when the defendant loses?</a:t>
            </a:r>
          </a:p>
          <a:p>
            <a:pPr lvl="1"/>
            <a:r>
              <a:rPr lang="en-US" dirty="0"/>
              <a:t>Will government employees be reticent to make difficult decisions if they are worried about liability?</a:t>
            </a:r>
          </a:p>
          <a:p>
            <a:r>
              <a:rPr lang="en-US" dirty="0"/>
              <a:t>Qualified immunity has the same policy role as the DFE defense in FTCA cases.</a:t>
            </a:r>
          </a:p>
        </p:txBody>
      </p:sp>
      <p:sp>
        <p:nvSpPr>
          <p:cNvPr id="6" name="Slide Number Placeholder 5"/>
          <p:cNvSpPr>
            <a:spLocks noGrp="1"/>
          </p:cNvSpPr>
          <p:nvPr>
            <p:ph type="sldNum" sz="quarter" idx="12"/>
          </p:nvPr>
        </p:nvSpPr>
        <p:spPr/>
        <p:txBody>
          <a:bodyPr/>
          <a:lstStyle/>
          <a:p>
            <a:fld id="{77C812D5-1833-447D-9854-91A29789FA3B}" type="slidenum">
              <a:rPr lang="en-US"/>
              <a:pPr/>
              <a:t>61</a:t>
            </a:fld>
            <a:endParaRPr lang="en-US"/>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D4288FF5-861C-CCA3-50FB-66623C5EE623}"/>
                  </a:ext>
                </a:extLst>
              </p14:cNvPr>
              <p14:cNvContentPartPr/>
              <p14:nvPr/>
            </p14:nvContentPartPr>
            <p14:xfrm>
              <a:off x="860400" y="3126240"/>
              <a:ext cx="9925560" cy="600120"/>
            </p14:xfrm>
          </p:contentPart>
        </mc:Choice>
        <mc:Fallback>
          <p:pic>
            <p:nvPicPr>
              <p:cNvPr id="2" name="Ink 1">
                <a:extLst>
                  <a:ext uri="{FF2B5EF4-FFF2-40B4-BE49-F238E27FC236}">
                    <a16:creationId xmlns:a16="http://schemas.microsoft.com/office/drawing/2014/main" id="{D4288FF5-861C-CCA3-50FB-66623C5EE623}"/>
                  </a:ext>
                </a:extLst>
              </p:cNvPr>
              <p:cNvPicPr/>
              <p:nvPr/>
            </p:nvPicPr>
            <p:blipFill>
              <a:blip r:embed="rId3"/>
              <a:stretch>
                <a:fillRect/>
              </a:stretch>
            </p:blipFill>
            <p:spPr>
              <a:xfrm>
                <a:off x="851040" y="3116880"/>
                <a:ext cx="9944280" cy="618840"/>
              </a:xfrm>
              <a:prstGeom prst="rect">
                <a:avLst/>
              </a:prstGeom>
            </p:spPr>
          </p:pic>
        </mc:Fallback>
      </mc:AlternateContent>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a:t>Standards for Qualified Immunity</a:t>
            </a:r>
          </a:p>
        </p:txBody>
      </p:sp>
      <p:sp>
        <p:nvSpPr>
          <p:cNvPr id="45059" name="Rectangle 3"/>
          <p:cNvSpPr>
            <a:spLocks noGrp="1" noChangeArrowheads="1"/>
          </p:cNvSpPr>
          <p:nvPr>
            <p:ph idx="1"/>
          </p:nvPr>
        </p:nvSpPr>
        <p:spPr>
          <a:xfrm>
            <a:off x="838200" y="1566809"/>
            <a:ext cx="10515600" cy="4610154"/>
          </a:xfrm>
        </p:spPr>
        <p:txBody>
          <a:bodyPr>
            <a:normAutofit fontScale="92500" lnSpcReduction="10000"/>
          </a:bodyPr>
          <a:lstStyle/>
          <a:p>
            <a:pPr>
              <a:lnSpc>
                <a:spcPct val="90000"/>
              </a:lnSpc>
            </a:pPr>
            <a:r>
              <a:rPr lang="en-US" dirty="0"/>
              <a:t>...the Fourth Circuit considered whether police officers who bound a defenseless man to a pole with flex cuffs at three in the morning in a deserted parking lot and then abandoned him, all with admittedly no legitimate law enforcement purpose, were entitled to qualified immunity. (Robles v. Prince George's County, Maryland, 302 F.3d 262 (4th Cir. 2002))</a:t>
            </a:r>
          </a:p>
          <a:p>
            <a:r>
              <a:rPr lang="en-US" dirty="0"/>
              <a:t>What does this tell us about the standard for qualified immunity?</a:t>
            </a:r>
          </a:p>
          <a:p>
            <a:r>
              <a:rPr lang="en-US" dirty="0">
                <a:highlight>
                  <a:srgbClr val="FFFF00"/>
                </a:highlight>
              </a:rPr>
              <a:t>This has become a major issue with police killings litigated under 42 USC 1983. </a:t>
            </a:r>
          </a:p>
          <a:p>
            <a:pPr lvl="1"/>
            <a:r>
              <a:rPr lang="en-US" dirty="0"/>
              <a:t>Judges usually find that police officers are entitled to qualified immunity, no matter how outrageous the shooting.</a:t>
            </a:r>
          </a:p>
          <a:p>
            <a:r>
              <a:rPr lang="en-US" dirty="0"/>
              <a:t>This could be limited by Congress, or the Supreme Court could change the </a:t>
            </a:r>
            <a:r>
              <a:rPr lang="en-US" i="1" dirty="0"/>
              <a:t>Harlow</a:t>
            </a:r>
            <a:r>
              <a:rPr lang="en-US" dirty="0"/>
              <a:t> standard. </a:t>
            </a:r>
          </a:p>
        </p:txBody>
      </p:sp>
      <p:sp>
        <p:nvSpPr>
          <p:cNvPr id="6" name="Slide Number Placeholder 5"/>
          <p:cNvSpPr>
            <a:spLocks noGrp="1"/>
          </p:cNvSpPr>
          <p:nvPr>
            <p:ph type="sldNum" sz="quarter" idx="12"/>
          </p:nvPr>
        </p:nvSpPr>
        <p:spPr/>
        <p:txBody>
          <a:bodyPr/>
          <a:lstStyle/>
          <a:p>
            <a:fld id="{9AF4EBED-883B-490D-8202-3777146A2C02}" type="slidenum">
              <a:rPr lang="en-US"/>
              <a:pPr/>
              <a:t>62</a:t>
            </a:fld>
            <a:endParaRPr lang="en-US"/>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6BF2AF5B-2542-B6CA-76B9-F3F590D67630}"/>
                  </a:ext>
                </a:extLst>
              </p14:cNvPr>
              <p14:cNvContentPartPr/>
              <p14:nvPr/>
            </p14:nvContentPartPr>
            <p14:xfrm>
              <a:off x="283320" y="991080"/>
              <a:ext cx="11051640" cy="4458600"/>
            </p14:xfrm>
          </p:contentPart>
        </mc:Choice>
        <mc:Fallback>
          <p:pic>
            <p:nvPicPr>
              <p:cNvPr id="2" name="Ink 1">
                <a:extLst>
                  <a:ext uri="{FF2B5EF4-FFF2-40B4-BE49-F238E27FC236}">
                    <a16:creationId xmlns:a16="http://schemas.microsoft.com/office/drawing/2014/main" id="{6BF2AF5B-2542-B6CA-76B9-F3F590D67630}"/>
                  </a:ext>
                </a:extLst>
              </p:cNvPr>
              <p:cNvPicPr/>
              <p:nvPr/>
            </p:nvPicPr>
            <p:blipFill>
              <a:blip r:embed="rId3"/>
              <a:stretch>
                <a:fillRect/>
              </a:stretch>
            </p:blipFill>
            <p:spPr>
              <a:xfrm>
                <a:off x="273960" y="981720"/>
                <a:ext cx="11070360" cy="4477320"/>
              </a:xfrm>
              <a:prstGeom prst="rect">
                <a:avLst/>
              </a:prstGeom>
            </p:spPr>
          </p:pic>
        </mc:Fallback>
      </mc:AlternateContent>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473FF-599E-4988-91D7-9B1347571389}"/>
              </a:ext>
            </a:extLst>
          </p:cNvPr>
          <p:cNvSpPr>
            <a:spLocks noGrp="1"/>
          </p:cNvSpPr>
          <p:nvPr>
            <p:ph type="title"/>
          </p:nvPr>
        </p:nvSpPr>
        <p:spPr/>
        <p:txBody>
          <a:bodyPr/>
          <a:lstStyle/>
          <a:p>
            <a:r>
              <a:rPr lang="en-US" dirty="0"/>
              <a:t>Additional Problems with </a:t>
            </a:r>
            <a:r>
              <a:rPr lang="en-US" i="1" dirty="0"/>
              <a:t>Bivens</a:t>
            </a:r>
            <a:r>
              <a:rPr lang="en-US" dirty="0"/>
              <a:t> in National Security Cases</a:t>
            </a:r>
          </a:p>
        </p:txBody>
      </p:sp>
      <p:sp>
        <p:nvSpPr>
          <p:cNvPr id="3" name="Content Placeholder 2">
            <a:extLst>
              <a:ext uri="{FF2B5EF4-FFF2-40B4-BE49-F238E27FC236}">
                <a16:creationId xmlns:a16="http://schemas.microsoft.com/office/drawing/2014/main" id="{81785B68-3B1C-4E71-9E50-D78FD0D59EB8}"/>
              </a:ext>
            </a:extLst>
          </p:cNvPr>
          <p:cNvSpPr>
            <a:spLocks noGrp="1"/>
          </p:cNvSpPr>
          <p:nvPr>
            <p:ph idx="1"/>
          </p:nvPr>
        </p:nvSpPr>
        <p:spPr>
          <a:xfrm>
            <a:off x="613186" y="1825625"/>
            <a:ext cx="10740614" cy="4667250"/>
          </a:xfrm>
        </p:spPr>
        <p:txBody>
          <a:bodyPr>
            <a:normAutofit fontScale="92500" lnSpcReduction="20000"/>
          </a:bodyPr>
          <a:lstStyle/>
          <a:p>
            <a:r>
              <a:rPr lang="en-US" dirty="0"/>
              <a:t>Fitting the facts into the allowable </a:t>
            </a:r>
            <a:r>
              <a:rPr lang="en-US" i="1" dirty="0"/>
              <a:t>Bivens</a:t>
            </a:r>
            <a:r>
              <a:rPr lang="en-US" dirty="0"/>
              <a:t> categories.</a:t>
            </a:r>
          </a:p>
          <a:p>
            <a:r>
              <a:rPr lang="en-US" dirty="0"/>
              <a:t>Proving that high level officials had direct knowledge and involvement in the actions.</a:t>
            </a:r>
          </a:p>
          <a:p>
            <a:r>
              <a:rPr lang="en-US" dirty="0"/>
              <a:t>Proving that low level officials were not operating under orders or under the impression that they what they were doing was legal.</a:t>
            </a:r>
          </a:p>
          <a:p>
            <a:r>
              <a:rPr lang="en-US" dirty="0"/>
              <a:t>This was the point of the Office of Legal Counsel (OLC) memos authorizing waterboarding and other forms of torture.</a:t>
            </a:r>
          </a:p>
          <a:p>
            <a:pPr lvl="1"/>
            <a:r>
              <a:rPr lang="en-US" dirty="0"/>
              <a:t>Employees and contractors could rely on the memo to argue that they had a reasonable basis to believe their actions were legal.</a:t>
            </a:r>
          </a:p>
          <a:p>
            <a:pPr lvl="1"/>
            <a:r>
              <a:rPr lang="en-US" dirty="0"/>
              <a:t>The military did not participate in the torturing – it is specifically banned under the Uniform Code of Military Justice.</a:t>
            </a:r>
          </a:p>
          <a:p>
            <a:r>
              <a:rPr lang="en-US" dirty="0"/>
              <a:t>These were primarily authored by </a:t>
            </a:r>
            <a:r>
              <a:rPr lang="en-US" dirty="0" err="1"/>
              <a:t>Yoo</a:t>
            </a:r>
            <a:r>
              <a:rPr lang="en-US" dirty="0"/>
              <a:t> and Bybee. </a:t>
            </a:r>
            <a:r>
              <a:rPr lang="en-US" dirty="0" err="1"/>
              <a:t>Yoo</a:t>
            </a:r>
            <a:r>
              <a:rPr lang="en-US" dirty="0"/>
              <a:t> was sued (next slide) for authorizing torture by defining torture as enhanced interrogation in order to avoid US and international law forbidding torture.</a:t>
            </a:r>
          </a:p>
        </p:txBody>
      </p:sp>
      <p:sp>
        <p:nvSpPr>
          <p:cNvPr id="4" name="Slide Number Placeholder 3">
            <a:extLst>
              <a:ext uri="{FF2B5EF4-FFF2-40B4-BE49-F238E27FC236}">
                <a16:creationId xmlns:a16="http://schemas.microsoft.com/office/drawing/2014/main" id="{5076C961-4984-419B-8714-D2071333B233}"/>
              </a:ext>
            </a:extLst>
          </p:cNvPr>
          <p:cNvSpPr>
            <a:spLocks noGrp="1"/>
          </p:cNvSpPr>
          <p:nvPr>
            <p:ph type="sldNum" sz="quarter" idx="12"/>
          </p:nvPr>
        </p:nvSpPr>
        <p:spPr/>
        <p:txBody>
          <a:bodyPr/>
          <a:lstStyle/>
          <a:p>
            <a:fld id="{C4C9C067-D3FE-443F-8092-32E3B845AAA9}" type="slidenum">
              <a:rPr lang="en-US" smtClean="0"/>
              <a:pPr/>
              <a:t>63</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7FF55827-2D75-F794-30F2-503915B5856E}"/>
                  </a:ext>
                </a:extLst>
              </p14:cNvPr>
              <p14:cNvContentPartPr/>
              <p14:nvPr/>
            </p14:nvContentPartPr>
            <p14:xfrm>
              <a:off x="392400" y="2042280"/>
              <a:ext cx="11037240" cy="3509640"/>
            </p14:xfrm>
          </p:contentPart>
        </mc:Choice>
        <mc:Fallback>
          <p:pic>
            <p:nvPicPr>
              <p:cNvPr id="5" name="Ink 4">
                <a:extLst>
                  <a:ext uri="{FF2B5EF4-FFF2-40B4-BE49-F238E27FC236}">
                    <a16:creationId xmlns:a16="http://schemas.microsoft.com/office/drawing/2014/main" id="{7FF55827-2D75-F794-30F2-503915B5856E}"/>
                  </a:ext>
                </a:extLst>
              </p:cNvPr>
              <p:cNvPicPr/>
              <p:nvPr/>
            </p:nvPicPr>
            <p:blipFill>
              <a:blip r:embed="rId3"/>
              <a:stretch>
                <a:fillRect/>
              </a:stretch>
            </p:blipFill>
            <p:spPr>
              <a:xfrm>
                <a:off x="383040" y="2032920"/>
                <a:ext cx="11055960" cy="3528360"/>
              </a:xfrm>
              <a:prstGeom prst="rect">
                <a:avLst/>
              </a:prstGeom>
            </p:spPr>
          </p:pic>
        </mc:Fallback>
      </mc:AlternateContent>
    </p:spTree>
    <p:extLst>
      <p:ext uri="{BB962C8B-B14F-4D97-AF65-F5344CB8AC3E}">
        <p14:creationId xmlns:p14="http://schemas.microsoft.com/office/powerpoint/2010/main" val="13690481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00671-ECDD-4A4F-896F-417D3EA8C9CE}"/>
              </a:ext>
            </a:extLst>
          </p:cNvPr>
          <p:cNvSpPr>
            <a:spLocks noGrp="1"/>
          </p:cNvSpPr>
          <p:nvPr>
            <p:ph type="title"/>
          </p:nvPr>
        </p:nvSpPr>
        <p:spPr/>
        <p:txBody>
          <a:bodyPr/>
          <a:lstStyle/>
          <a:p>
            <a:r>
              <a:rPr lang="en-US" i="1" dirty="0"/>
              <a:t>Padilla v. </a:t>
            </a:r>
            <a:r>
              <a:rPr lang="en-US" i="1" dirty="0" err="1"/>
              <a:t>Yoo</a:t>
            </a:r>
            <a:r>
              <a:rPr lang="en-US" dirty="0"/>
              <a:t>, 678 F.3d 748, 767-768 (9th Cir. 2012)</a:t>
            </a:r>
          </a:p>
        </p:txBody>
      </p:sp>
      <p:sp>
        <p:nvSpPr>
          <p:cNvPr id="3" name="Content Placeholder 2">
            <a:extLst>
              <a:ext uri="{FF2B5EF4-FFF2-40B4-BE49-F238E27FC236}">
                <a16:creationId xmlns:a16="http://schemas.microsoft.com/office/drawing/2014/main" id="{F5AF2FC7-CFE0-4D50-95C0-2A4AD278482F}"/>
              </a:ext>
            </a:extLst>
          </p:cNvPr>
          <p:cNvSpPr>
            <a:spLocks noGrp="1"/>
          </p:cNvSpPr>
          <p:nvPr>
            <p:ph idx="1"/>
          </p:nvPr>
        </p:nvSpPr>
        <p:spPr>
          <a:xfrm>
            <a:off x="838200" y="1825625"/>
            <a:ext cx="10515600" cy="4667250"/>
          </a:xfrm>
        </p:spPr>
        <p:txBody>
          <a:bodyPr>
            <a:normAutofit fontScale="92500" lnSpcReduction="10000"/>
          </a:bodyPr>
          <a:lstStyle/>
          <a:p>
            <a:r>
              <a:rPr lang="en-US" dirty="0">
                <a:highlight>
                  <a:srgbClr val="FFFF00"/>
                </a:highlight>
              </a:rPr>
              <a:t>We assume without deciding that Padilla’s alleged treatment rose to the level of torture. </a:t>
            </a:r>
            <a:r>
              <a:rPr lang="en-US" dirty="0"/>
              <a:t>That it was torture was not, however, “beyond debate” in 2001-03. There was at that time considerable debate, both in and out of government, over the definition of torture as applied to specific interrogation techniques. In light of that debate, as well as the judicial decisions discussed above, we cannot say that any reasonable official in 2001-03 would have known that the specific interrogation techniques allegedly employed against Padilla, however appalling, necessarily amounted to torture. </a:t>
            </a:r>
            <a:r>
              <a:rPr lang="en-US" dirty="0">
                <a:highlight>
                  <a:srgbClr val="FFFF00"/>
                </a:highlight>
              </a:rPr>
              <a:t>Thus, although we hold that the unconstitutionality of torturing an American citizen was beyond debate in 2001-03, it was not clearly established at that time that the treatment Padilla alleges he was subjected to amounted to torture.</a:t>
            </a:r>
          </a:p>
          <a:p>
            <a:r>
              <a:rPr lang="en-US" dirty="0"/>
              <a:t>Albert Speer would be proud. (Nazi war criminal and author of Inside the Third Reich.)</a:t>
            </a:r>
          </a:p>
        </p:txBody>
      </p:sp>
      <p:sp>
        <p:nvSpPr>
          <p:cNvPr id="4" name="Slide Number Placeholder 3">
            <a:extLst>
              <a:ext uri="{FF2B5EF4-FFF2-40B4-BE49-F238E27FC236}">
                <a16:creationId xmlns:a16="http://schemas.microsoft.com/office/drawing/2014/main" id="{9772642D-89E8-400D-AF30-7FFE8F11FCDF}"/>
              </a:ext>
            </a:extLst>
          </p:cNvPr>
          <p:cNvSpPr>
            <a:spLocks noGrp="1"/>
          </p:cNvSpPr>
          <p:nvPr>
            <p:ph type="sldNum" sz="quarter" idx="12"/>
          </p:nvPr>
        </p:nvSpPr>
        <p:spPr/>
        <p:txBody>
          <a:bodyPr/>
          <a:lstStyle/>
          <a:p>
            <a:fld id="{8CDD72CE-15D5-43BE-841F-78925906E125}" type="slidenum">
              <a:rPr lang="en-US" smtClean="0"/>
              <a:t>64</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8AB413BD-A593-BFA9-FDD5-4164E47173C6}"/>
                  </a:ext>
                </a:extLst>
              </p14:cNvPr>
              <p14:cNvContentPartPr/>
              <p14:nvPr/>
            </p14:nvContentPartPr>
            <p14:xfrm>
              <a:off x="0" y="0"/>
              <a:ext cx="11253240" cy="6427080"/>
            </p14:xfrm>
          </p:contentPart>
        </mc:Choice>
        <mc:Fallback>
          <p:pic>
            <p:nvPicPr>
              <p:cNvPr id="5" name="Ink 4">
                <a:extLst>
                  <a:ext uri="{FF2B5EF4-FFF2-40B4-BE49-F238E27FC236}">
                    <a16:creationId xmlns:a16="http://schemas.microsoft.com/office/drawing/2014/main" id="{8AB413BD-A593-BFA9-FDD5-4164E47173C6}"/>
                  </a:ext>
                </a:extLst>
              </p:cNvPr>
              <p:cNvPicPr/>
              <p:nvPr/>
            </p:nvPicPr>
            <p:blipFill>
              <a:blip r:embed="rId3"/>
              <a:stretch>
                <a:fillRect/>
              </a:stretch>
            </p:blipFill>
            <p:spPr>
              <a:xfrm>
                <a:off x="-9360" y="-9360"/>
                <a:ext cx="11271960" cy="6445800"/>
              </a:xfrm>
              <a:prstGeom prst="rect">
                <a:avLst/>
              </a:prstGeom>
            </p:spPr>
          </p:pic>
        </mc:Fallback>
      </mc:AlternateContent>
    </p:spTree>
    <p:extLst>
      <p:ext uri="{BB962C8B-B14F-4D97-AF65-F5344CB8AC3E}">
        <p14:creationId xmlns:p14="http://schemas.microsoft.com/office/powerpoint/2010/main" val="35818532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FFB26-4F8B-4EA6-82C0-22784D5C2DBA}"/>
              </a:ext>
            </a:extLst>
          </p:cNvPr>
          <p:cNvSpPr>
            <a:spLocks noGrp="1"/>
          </p:cNvSpPr>
          <p:nvPr>
            <p:ph type="title"/>
          </p:nvPr>
        </p:nvSpPr>
        <p:spPr/>
        <p:txBody>
          <a:bodyPr/>
          <a:lstStyle/>
          <a:p>
            <a:r>
              <a:rPr lang="en-US" dirty="0"/>
              <a:t>Wrap-up: Retrospective (Damage) Claims in National Security Law Cases </a:t>
            </a:r>
          </a:p>
        </p:txBody>
      </p:sp>
      <p:sp>
        <p:nvSpPr>
          <p:cNvPr id="3" name="Content Placeholder 2">
            <a:extLst>
              <a:ext uri="{FF2B5EF4-FFF2-40B4-BE49-F238E27FC236}">
                <a16:creationId xmlns:a16="http://schemas.microsoft.com/office/drawing/2014/main" id="{869B1983-C132-4ED5-A0AE-94016C1AA51B}"/>
              </a:ext>
            </a:extLst>
          </p:cNvPr>
          <p:cNvSpPr>
            <a:spLocks noGrp="1"/>
          </p:cNvSpPr>
          <p:nvPr>
            <p:ph idx="1"/>
          </p:nvPr>
        </p:nvSpPr>
        <p:spPr/>
        <p:txBody>
          <a:bodyPr/>
          <a:lstStyle/>
          <a:p>
            <a:r>
              <a:rPr lang="en-US" dirty="0"/>
              <a:t>It is extremely difficult to recover money damages in national security law cases.</a:t>
            </a:r>
          </a:p>
          <a:p>
            <a:r>
              <a:rPr lang="en-US" i="1" dirty="0"/>
              <a:t>Bivens</a:t>
            </a:r>
            <a:r>
              <a:rPr lang="en-US" dirty="0"/>
              <a:t> and the FTCA both provide highly deferential review of government actions.</a:t>
            </a:r>
          </a:p>
          <a:p>
            <a:r>
              <a:rPr lang="en-US" dirty="0"/>
              <a:t>This is complicated by the evidentiary issues discussed in the next section.</a:t>
            </a:r>
          </a:p>
          <a:p>
            <a:endParaRPr lang="en-US" dirty="0"/>
          </a:p>
        </p:txBody>
      </p:sp>
      <p:sp>
        <p:nvSpPr>
          <p:cNvPr id="4" name="Slide Number Placeholder 3">
            <a:extLst>
              <a:ext uri="{FF2B5EF4-FFF2-40B4-BE49-F238E27FC236}">
                <a16:creationId xmlns:a16="http://schemas.microsoft.com/office/drawing/2014/main" id="{4DB7BF8D-3C53-490F-ACC4-2F83C6F4AE3A}"/>
              </a:ext>
            </a:extLst>
          </p:cNvPr>
          <p:cNvSpPr>
            <a:spLocks noGrp="1"/>
          </p:cNvSpPr>
          <p:nvPr>
            <p:ph type="sldNum" sz="quarter" idx="12"/>
          </p:nvPr>
        </p:nvSpPr>
        <p:spPr/>
        <p:txBody>
          <a:bodyPr/>
          <a:lstStyle/>
          <a:p>
            <a:fld id="{8CDD72CE-15D5-43BE-841F-78925906E125}" type="slidenum">
              <a:rPr lang="en-US" smtClean="0"/>
              <a:t>65</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F6BF8392-FEDE-F5F6-90BF-62DE14035354}"/>
                  </a:ext>
                </a:extLst>
              </p14:cNvPr>
              <p14:cNvContentPartPr/>
              <p14:nvPr/>
            </p14:nvContentPartPr>
            <p14:xfrm>
              <a:off x="541800" y="1569240"/>
              <a:ext cx="11279880" cy="3197160"/>
            </p14:xfrm>
          </p:contentPart>
        </mc:Choice>
        <mc:Fallback>
          <p:pic>
            <p:nvPicPr>
              <p:cNvPr id="5" name="Ink 4">
                <a:extLst>
                  <a:ext uri="{FF2B5EF4-FFF2-40B4-BE49-F238E27FC236}">
                    <a16:creationId xmlns:a16="http://schemas.microsoft.com/office/drawing/2014/main" id="{F6BF8392-FEDE-F5F6-90BF-62DE14035354}"/>
                  </a:ext>
                </a:extLst>
              </p:cNvPr>
              <p:cNvPicPr/>
              <p:nvPr/>
            </p:nvPicPr>
            <p:blipFill>
              <a:blip r:embed="rId3"/>
              <a:stretch>
                <a:fillRect/>
              </a:stretch>
            </p:blipFill>
            <p:spPr>
              <a:xfrm>
                <a:off x="532440" y="1559880"/>
                <a:ext cx="11298600" cy="3215880"/>
              </a:xfrm>
              <a:prstGeom prst="rect">
                <a:avLst/>
              </a:prstGeom>
            </p:spPr>
          </p:pic>
        </mc:Fallback>
      </mc:AlternateContent>
    </p:spTree>
    <p:extLst>
      <p:ext uri="{BB962C8B-B14F-4D97-AF65-F5344CB8AC3E}">
        <p14:creationId xmlns:p14="http://schemas.microsoft.com/office/powerpoint/2010/main" val="30159142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5FE94-6548-4DE0-952F-3BFE64E6CA8D}"/>
              </a:ext>
            </a:extLst>
          </p:cNvPr>
          <p:cNvSpPr>
            <a:spLocks noGrp="1"/>
          </p:cNvSpPr>
          <p:nvPr>
            <p:ph type="ctrTitle"/>
          </p:nvPr>
        </p:nvSpPr>
        <p:spPr/>
        <p:txBody>
          <a:bodyPr/>
          <a:lstStyle/>
          <a:p>
            <a:r>
              <a:rPr lang="en-US" dirty="0"/>
              <a:t>EVIDENTIARY HURDLES: THE STATE SECRETS PRIVILEGE</a:t>
            </a:r>
          </a:p>
        </p:txBody>
      </p:sp>
      <p:sp>
        <p:nvSpPr>
          <p:cNvPr id="3" name="Content Placeholder 2">
            <a:extLst>
              <a:ext uri="{FF2B5EF4-FFF2-40B4-BE49-F238E27FC236}">
                <a16:creationId xmlns:a16="http://schemas.microsoft.com/office/drawing/2014/main" id="{38E6A748-EF50-4B3E-992A-E874ED5B2BCB}"/>
              </a:ext>
            </a:extLst>
          </p:cNvPr>
          <p:cNvSpPr>
            <a:spLocks noGrp="1"/>
          </p:cNvSpPr>
          <p:nvPr>
            <p:ph type="subTitle" idx="1"/>
          </p:nvPr>
        </p:nvSpPr>
        <p:spPr/>
        <p:txBody>
          <a:bodyPr>
            <a:normAutofit/>
          </a:bodyPr>
          <a:lstStyle/>
          <a:p>
            <a:r>
              <a:rPr lang="en-US" sz="3600" dirty="0"/>
              <a:t>If you are the plaintiff and cannot get discovery, you cannot win.</a:t>
            </a:r>
          </a:p>
        </p:txBody>
      </p:sp>
      <p:sp>
        <p:nvSpPr>
          <p:cNvPr id="4" name="Slide Number Placeholder 3">
            <a:extLst>
              <a:ext uri="{FF2B5EF4-FFF2-40B4-BE49-F238E27FC236}">
                <a16:creationId xmlns:a16="http://schemas.microsoft.com/office/drawing/2014/main" id="{BA5F8D8D-C436-4CE9-82F7-594265DA432D}"/>
              </a:ext>
            </a:extLst>
          </p:cNvPr>
          <p:cNvSpPr>
            <a:spLocks noGrp="1"/>
          </p:cNvSpPr>
          <p:nvPr>
            <p:ph type="sldNum" sz="quarter" idx="12"/>
          </p:nvPr>
        </p:nvSpPr>
        <p:spPr/>
        <p:txBody>
          <a:bodyPr/>
          <a:lstStyle/>
          <a:p>
            <a:fld id="{8CDD72CE-15D5-43BE-841F-78925906E125}" type="slidenum">
              <a:rPr lang="en-US" smtClean="0"/>
              <a:t>66</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92A9431D-9430-A24F-A4E7-A5E45DFA9BFA}"/>
                  </a:ext>
                </a:extLst>
              </p14:cNvPr>
              <p14:cNvContentPartPr/>
              <p14:nvPr/>
            </p14:nvContentPartPr>
            <p14:xfrm>
              <a:off x="1109520" y="2447640"/>
              <a:ext cx="10031400" cy="1054440"/>
            </p14:xfrm>
          </p:contentPart>
        </mc:Choice>
        <mc:Fallback>
          <p:pic>
            <p:nvPicPr>
              <p:cNvPr id="5" name="Ink 4">
                <a:extLst>
                  <a:ext uri="{FF2B5EF4-FFF2-40B4-BE49-F238E27FC236}">
                    <a16:creationId xmlns:a16="http://schemas.microsoft.com/office/drawing/2014/main" id="{92A9431D-9430-A24F-A4E7-A5E45DFA9BFA}"/>
                  </a:ext>
                </a:extLst>
              </p:cNvPr>
              <p:cNvPicPr/>
              <p:nvPr/>
            </p:nvPicPr>
            <p:blipFill>
              <a:blip r:embed="rId3"/>
              <a:stretch>
                <a:fillRect/>
              </a:stretch>
            </p:blipFill>
            <p:spPr>
              <a:xfrm>
                <a:off x="1100160" y="2438280"/>
                <a:ext cx="10050120" cy="1073160"/>
              </a:xfrm>
              <a:prstGeom prst="rect">
                <a:avLst/>
              </a:prstGeom>
            </p:spPr>
          </p:pic>
        </mc:Fallback>
      </mc:AlternateContent>
    </p:spTree>
    <p:extLst>
      <p:ext uri="{BB962C8B-B14F-4D97-AF65-F5344CB8AC3E}">
        <p14:creationId xmlns:p14="http://schemas.microsoft.com/office/powerpoint/2010/main" val="3908410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BA48-419E-4777-AD32-E14680358FAA}"/>
              </a:ext>
            </a:extLst>
          </p:cNvPr>
          <p:cNvSpPr>
            <a:spLocks noGrp="1"/>
          </p:cNvSpPr>
          <p:nvPr>
            <p:ph type="title"/>
          </p:nvPr>
        </p:nvSpPr>
        <p:spPr/>
        <p:txBody>
          <a:bodyPr/>
          <a:lstStyle/>
          <a:p>
            <a:r>
              <a:rPr lang="en-US" dirty="0"/>
              <a:t>The Statutory Definition of State Secret</a:t>
            </a:r>
          </a:p>
        </p:txBody>
      </p:sp>
      <p:sp>
        <p:nvSpPr>
          <p:cNvPr id="3" name="Content Placeholder 2">
            <a:extLst>
              <a:ext uri="{FF2B5EF4-FFF2-40B4-BE49-F238E27FC236}">
                <a16:creationId xmlns:a16="http://schemas.microsoft.com/office/drawing/2014/main" id="{E4814828-E846-4DAE-B38C-C7065D072AE5}"/>
              </a:ext>
            </a:extLst>
          </p:cNvPr>
          <p:cNvSpPr>
            <a:spLocks noGrp="1"/>
          </p:cNvSpPr>
          <p:nvPr>
            <p:ph idx="1"/>
          </p:nvPr>
        </p:nvSpPr>
        <p:spPr>
          <a:xfrm>
            <a:off x="838200" y="1913323"/>
            <a:ext cx="10515600" cy="4263639"/>
          </a:xfrm>
        </p:spPr>
        <p:txBody>
          <a:bodyPr>
            <a:normAutofit lnSpcReduction="10000"/>
          </a:bodyPr>
          <a:lstStyle/>
          <a:p>
            <a:endParaRPr lang="en-US" dirty="0"/>
          </a:p>
          <a:p>
            <a:r>
              <a:rPr lang="en-US" dirty="0"/>
              <a:t>There is no statutory definition. One was proposed as part of the Federal Rules of Civil Procedure, but that was rejected.</a:t>
            </a:r>
          </a:p>
          <a:p>
            <a:r>
              <a:rPr lang="en-US" dirty="0"/>
              <a:t>Under the state secrets doctrine, the United States may prevent the disclosure of information in a judicial proceeding if “there is a reasonable danger” that such disclosure “will expose military matters which, in the interest of national security, should not be divulged.”</a:t>
            </a:r>
          </a:p>
          <a:p>
            <a:pPr lvl="1"/>
            <a:r>
              <a:rPr lang="en-US" i="1" dirty="0"/>
              <a:t>United States v. Reynolds</a:t>
            </a:r>
            <a:r>
              <a:rPr lang="en-US" dirty="0"/>
              <a:t>, 345 U.S. 1, 10 (1953)</a:t>
            </a:r>
          </a:p>
          <a:p>
            <a:r>
              <a:rPr lang="en-US" dirty="0"/>
              <a:t>The courts are highly deferential to the executive when reviewing claims that an item is a state secret.</a:t>
            </a:r>
          </a:p>
        </p:txBody>
      </p:sp>
      <p:sp>
        <p:nvSpPr>
          <p:cNvPr id="4" name="Rectangle 3">
            <a:extLst>
              <a:ext uri="{FF2B5EF4-FFF2-40B4-BE49-F238E27FC236}">
                <a16:creationId xmlns:a16="http://schemas.microsoft.com/office/drawing/2014/main" id="{AB073003-454D-4707-BE8C-4541F9BC918C}"/>
              </a:ext>
            </a:extLst>
          </p:cNvPr>
          <p:cNvSpPr/>
          <p:nvPr/>
        </p:nvSpPr>
        <p:spPr>
          <a:xfrm>
            <a:off x="918797" y="1573546"/>
            <a:ext cx="9624385" cy="6795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697268D-E7C9-447D-A02C-1F7516945B6B}"/>
              </a:ext>
            </a:extLst>
          </p:cNvPr>
          <p:cNvSpPr>
            <a:spLocks noGrp="1"/>
          </p:cNvSpPr>
          <p:nvPr>
            <p:ph type="sldNum" sz="quarter" idx="12"/>
          </p:nvPr>
        </p:nvSpPr>
        <p:spPr/>
        <p:txBody>
          <a:bodyPr/>
          <a:lstStyle/>
          <a:p>
            <a:fld id="{8CDD72CE-15D5-43BE-841F-78925906E125}" type="slidenum">
              <a:rPr lang="en-US" smtClean="0"/>
              <a:t>67</a:t>
            </a:fld>
            <a:endParaRPr lang="en-US"/>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98B3E92E-B9BD-B07C-257C-5F10E8A2152C}"/>
                  </a:ext>
                </a:extLst>
              </p14:cNvPr>
              <p14:cNvContentPartPr/>
              <p14:nvPr/>
            </p14:nvContentPartPr>
            <p14:xfrm>
              <a:off x="426240" y="536400"/>
              <a:ext cx="10395720" cy="4031640"/>
            </p14:xfrm>
          </p:contentPart>
        </mc:Choice>
        <mc:Fallback>
          <p:pic>
            <p:nvPicPr>
              <p:cNvPr id="6" name="Ink 5">
                <a:extLst>
                  <a:ext uri="{FF2B5EF4-FFF2-40B4-BE49-F238E27FC236}">
                    <a16:creationId xmlns:a16="http://schemas.microsoft.com/office/drawing/2014/main" id="{98B3E92E-B9BD-B07C-257C-5F10E8A2152C}"/>
                  </a:ext>
                </a:extLst>
              </p:cNvPr>
              <p:cNvPicPr/>
              <p:nvPr/>
            </p:nvPicPr>
            <p:blipFill>
              <a:blip r:embed="rId3"/>
              <a:stretch>
                <a:fillRect/>
              </a:stretch>
            </p:blipFill>
            <p:spPr>
              <a:xfrm>
                <a:off x="416880" y="527040"/>
                <a:ext cx="10414440" cy="4050360"/>
              </a:xfrm>
              <a:prstGeom prst="rect">
                <a:avLst/>
              </a:prstGeom>
            </p:spPr>
          </p:pic>
        </mc:Fallback>
      </mc:AlternateContent>
    </p:spTree>
    <p:extLst>
      <p:ext uri="{BB962C8B-B14F-4D97-AF65-F5344CB8AC3E}">
        <p14:creationId xmlns:p14="http://schemas.microsoft.com/office/powerpoint/2010/main" val="37080814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C6D9B-35D1-4044-97DB-4D68D5623757}"/>
              </a:ext>
            </a:extLst>
          </p:cNvPr>
          <p:cNvSpPr>
            <a:spLocks noGrp="1"/>
          </p:cNvSpPr>
          <p:nvPr>
            <p:ph type="title"/>
          </p:nvPr>
        </p:nvSpPr>
        <p:spPr/>
        <p:txBody>
          <a:bodyPr/>
          <a:lstStyle/>
          <a:p>
            <a:r>
              <a:rPr lang="en-US" dirty="0"/>
              <a:t>Executive Privilege v. State Secret</a:t>
            </a:r>
          </a:p>
        </p:txBody>
      </p:sp>
      <p:sp>
        <p:nvSpPr>
          <p:cNvPr id="3" name="Content Placeholder 2">
            <a:extLst>
              <a:ext uri="{FF2B5EF4-FFF2-40B4-BE49-F238E27FC236}">
                <a16:creationId xmlns:a16="http://schemas.microsoft.com/office/drawing/2014/main" id="{BC66F3A6-F468-4334-AF75-365D34FDD792}"/>
              </a:ext>
            </a:extLst>
          </p:cNvPr>
          <p:cNvSpPr>
            <a:spLocks noGrp="1"/>
          </p:cNvSpPr>
          <p:nvPr>
            <p:ph idx="1"/>
          </p:nvPr>
        </p:nvSpPr>
        <p:spPr/>
        <p:txBody>
          <a:bodyPr/>
          <a:lstStyle/>
          <a:p>
            <a:r>
              <a:rPr lang="en-US" dirty="0"/>
              <a:t>Executive privilege is focused on the President’s need to be able to get confidential advice from his advisors.</a:t>
            </a:r>
          </a:p>
          <a:p>
            <a:pPr lvl="1"/>
            <a:r>
              <a:rPr lang="en-US" dirty="0"/>
              <a:t>This is only constitutional to the extent that it can be argued that it is necessary for separation of powers. It is not well founded in common law.</a:t>
            </a:r>
          </a:p>
          <a:p>
            <a:r>
              <a:rPr lang="en-US" dirty="0"/>
              <a:t>State secret privilege is well founded in common law and the international law of nations.</a:t>
            </a:r>
          </a:p>
          <a:p>
            <a:pPr lvl="1"/>
            <a:r>
              <a:rPr lang="en-US" dirty="0"/>
              <a:t>Executive privilege is strongest when the information also touches on a state secret. </a:t>
            </a:r>
          </a:p>
        </p:txBody>
      </p:sp>
      <p:sp>
        <p:nvSpPr>
          <p:cNvPr id="4" name="Slide Number Placeholder 3">
            <a:extLst>
              <a:ext uri="{FF2B5EF4-FFF2-40B4-BE49-F238E27FC236}">
                <a16:creationId xmlns:a16="http://schemas.microsoft.com/office/drawing/2014/main" id="{068EB647-7180-47E7-A079-37A92DB916AB}"/>
              </a:ext>
            </a:extLst>
          </p:cNvPr>
          <p:cNvSpPr>
            <a:spLocks noGrp="1"/>
          </p:cNvSpPr>
          <p:nvPr>
            <p:ph type="sldNum" sz="quarter" idx="12"/>
          </p:nvPr>
        </p:nvSpPr>
        <p:spPr/>
        <p:txBody>
          <a:bodyPr/>
          <a:lstStyle/>
          <a:p>
            <a:fld id="{8CDD72CE-15D5-43BE-841F-78925906E125}" type="slidenum">
              <a:rPr lang="en-US" smtClean="0"/>
              <a:t>68</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DB6F18CC-600A-8097-76E4-1A6997C6DB8C}"/>
                  </a:ext>
                </a:extLst>
              </p14:cNvPr>
              <p14:cNvContentPartPr/>
              <p14:nvPr/>
            </p14:nvContentPartPr>
            <p14:xfrm>
              <a:off x="561240" y="423720"/>
              <a:ext cx="10842480" cy="5358600"/>
            </p14:xfrm>
          </p:contentPart>
        </mc:Choice>
        <mc:Fallback>
          <p:pic>
            <p:nvPicPr>
              <p:cNvPr id="5" name="Ink 4">
                <a:extLst>
                  <a:ext uri="{FF2B5EF4-FFF2-40B4-BE49-F238E27FC236}">
                    <a16:creationId xmlns:a16="http://schemas.microsoft.com/office/drawing/2014/main" id="{DB6F18CC-600A-8097-76E4-1A6997C6DB8C}"/>
                  </a:ext>
                </a:extLst>
              </p:cNvPr>
              <p:cNvPicPr/>
              <p:nvPr/>
            </p:nvPicPr>
            <p:blipFill>
              <a:blip r:embed="rId3"/>
              <a:stretch>
                <a:fillRect/>
              </a:stretch>
            </p:blipFill>
            <p:spPr>
              <a:xfrm>
                <a:off x="551880" y="414360"/>
                <a:ext cx="10861200" cy="5377320"/>
              </a:xfrm>
              <a:prstGeom prst="rect">
                <a:avLst/>
              </a:prstGeom>
            </p:spPr>
          </p:pic>
        </mc:Fallback>
      </mc:AlternateContent>
    </p:spTree>
    <p:extLst>
      <p:ext uri="{BB962C8B-B14F-4D97-AF65-F5344CB8AC3E}">
        <p14:creationId xmlns:p14="http://schemas.microsoft.com/office/powerpoint/2010/main" val="5915282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5A363-2F80-482F-BF27-19E75D5397BB}"/>
              </a:ext>
            </a:extLst>
          </p:cNvPr>
          <p:cNvSpPr>
            <a:spLocks noGrp="1"/>
          </p:cNvSpPr>
          <p:nvPr>
            <p:ph type="title"/>
          </p:nvPr>
        </p:nvSpPr>
        <p:spPr/>
        <p:txBody>
          <a:bodyPr/>
          <a:lstStyle/>
          <a:p>
            <a:pPr lvl="0"/>
            <a:r>
              <a:rPr lang="en-US" i="1" dirty="0"/>
              <a:t>Totten v. United States, </a:t>
            </a:r>
            <a:r>
              <a:rPr lang="en-US" dirty="0"/>
              <a:t>92 U.S. 105 (1875)</a:t>
            </a:r>
          </a:p>
        </p:txBody>
      </p:sp>
      <p:sp>
        <p:nvSpPr>
          <p:cNvPr id="3" name="Content Placeholder 2">
            <a:extLst>
              <a:ext uri="{FF2B5EF4-FFF2-40B4-BE49-F238E27FC236}">
                <a16:creationId xmlns:a16="http://schemas.microsoft.com/office/drawing/2014/main" id="{0814F74A-ACA2-4DCA-A636-A2FA91B62A45}"/>
              </a:ext>
            </a:extLst>
          </p:cNvPr>
          <p:cNvSpPr>
            <a:spLocks noGrp="1"/>
          </p:cNvSpPr>
          <p:nvPr>
            <p:ph idx="1"/>
          </p:nvPr>
        </p:nvSpPr>
        <p:spPr/>
        <p:txBody>
          <a:bodyPr/>
          <a:lstStyle/>
          <a:p>
            <a:pPr lvl="0"/>
            <a:r>
              <a:rPr lang="en-US" dirty="0"/>
              <a:t>This was a contract claim for secret work for the government.</a:t>
            </a:r>
          </a:p>
          <a:p>
            <a:pPr lvl="0"/>
            <a:r>
              <a:rPr lang="en-US" dirty="0"/>
              <a:t>Government said the details of the work were a state secret.</a:t>
            </a:r>
          </a:p>
          <a:p>
            <a:pPr lvl="0"/>
            <a:r>
              <a:rPr lang="en-US" dirty="0"/>
              <a:t>Court does not look critically at the claim but relies on the government’s assertions.</a:t>
            </a:r>
          </a:p>
          <a:p>
            <a:pPr lvl="0"/>
            <a:r>
              <a:rPr lang="en-US" dirty="0"/>
              <a:t>Court dismisses the case, establishing that the risk falls on the party who needs the information for his/her prima facia case.</a:t>
            </a:r>
          </a:p>
        </p:txBody>
      </p:sp>
      <p:sp>
        <p:nvSpPr>
          <p:cNvPr id="4" name="Slide Number Placeholder 3">
            <a:extLst>
              <a:ext uri="{FF2B5EF4-FFF2-40B4-BE49-F238E27FC236}">
                <a16:creationId xmlns:a16="http://schemas.microsoft.com/office/drawing/2014/main" id="{A3D637C8-4C70-4295-B871-F1349803D437}"/>
              </a:ext>
            </a:extLst>
          </p:cNvPr>
          <p:cNvSpPr>
            <a:spLocks noGrp="1"/>
          </p:cNvSpPr>
          <p:nvPr>
            <p:ph type="sldNum" sz="quarter" idx="12"/>
          </p:nvPr>
        </p:nvSpPr>
        <p:spPr/>
        <p:txBody>
          <a:bodyPr/>
          <a:lstStyle/>
          <a:p>
            <a:fld id="{8CDD72CE-15D5-43BE-841F-78925906E125}" type="slidenum">
              <a:rPr lang="en-US" smtClean="0"/>
              <a:t>69</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9281ECBB-5C1E-CD8C-58E1-AB0DC98E850A}"/>
                  </a:ext>
                </a:extLst>
              </p14:cNvPr>
              <p14:cNvContentPartPr/>
              <p14:nvPr/>
            </p14:nvContentPartPr>
            <p14:xfrm>
              <a:off x="577800" y="3410280"/>
              <a:ext cx="10657080" cy="1494360"/>
            </p14:xfrm>
          </p:contentPart>
        </mc:Choice>
        <mc:Fallback>
          <p:pic>
            <p:nvPicPr>
              <p:cNvPr id="5" name="Ink 4">
                <a:extLst>
                  <a:ext uri="{FF2B5EF4-FFF2-40B4-BE49-F238E27FC236}">
                    <a16:creationId xmlns:a16="http://schemas.microsoft.com/office/drawing/2014/main" id="{9281ECBB-5C1E-CD8C-58E1-AB0DC98E850A}"/>
                  </a:ext>
                </a:extLst>
              </p:cNvPr>
              <p:cNvPicPr/>
              <p:nvPr/>
            </p:nvPicPr>
            <p:blipFill>
              <a:blip r:embed="rId3"/>
              <a:stretch>
                <a:fillRect/>
              </a:stretch>
            </p:blipFill>
            <p:spPr>
              <a:xfrm>
                <a:off x="568440" y="3400920"/>
                <a:ext cx="10675800" cy="1513080"/>
              </a:xfrm>
              <a:prstGeom prst="rect">
                <a:avLst/>
              </a:prstGeom>
            </p:spPr>
          </p:pic>
        </mc:Fallback>
      </mc:AlternateContent>
    </p:spTree>
    <p:extLst>
      <p:ext uri="{BB962C8B-B14F-4D97-AF65-F5344CB8AC3E}">
        <p14:creationId xmlns:p14="http://schemas.microsoft.com/office/powerpoint/2010/main" val="2131660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0C1D-9BFC-47C4-8869-ECB657FE6A0D}"/>
              </a:ext>
            </a:extLst>
          </p:cNvPr>
          <p:cNvSpPr>
            <a:spLocks noGrp="1"/>
          </p:cNvSpPr>
          <p:nvPr>
            <p:ph type="title"/>
          </p:nvPr>
        </p:nvSpPr>
        <p:spPr/>
        <p:txBody>
          <a:bodyPr>
            <a:normAutofit/>
          </a:bodyPr>
          <a:lstStyle/>
          <a:p>
            <a:r>
              <a:rPr lang="en-US" i="1" dirty="0"/>
              <a:t>Smith v. Obama </a:t>
            </a:r>
            <a:r>
              <a:rPr lang="en-US" dirty="0"/>
              <a:t>– Plaintiff’s Claims</a:t>
            </a:r>
          </a:p>
        </p:txBody>
      </p:sp>
      <p:sp>
        <p:nvSpPr>
          <p:cNvPr id="3" name="Content Placeholder 2">
            <a:extLst>
              <a:ext uri="{FF2B5EF4-FFF2-40B4-BE49-F238E27FC236}">
                <a16:creationId xmlns:a16="http://schemas.microsoft.com/office/drawing/2014/main" id="{748D0EBC-ED01-4448-AFA1-94FFAB2541A4}"/>
              </a:ext>
            </a:extLst>
          </p:cNvPr>
          <p:cNvSpPr>
            <a:spLocks noGrp="1"/>
          </p:cNvSpPr>
          <p:nvPr>
            <p:ph idx="1"/>
          </p:nvPr>
        </p:nvSpPr>
        <p:spPr>
          <a:xfrm>
            <a:off x="716692" y="1690688"/>
            <a:ext cx="10637108" cy="4486275"/>
          </a:xfrm>
        </p:spPr>
        <p:txBody>
          <a:bodyPr>
            <a:normAutofit fontScale="92500"/>
          </a:bodyPr>
          <a:lstStyle/>
          <a:p>
            <a:pPr lvl="0"/>
            <a:r>
              <a:rPr lang="en-US" dirty="0"/>
              <a:t>The Plaintiff, Nathan Michael Smith, was deployed to Kuwait on an intelligence mission in Operation Inherent Resolve, the military campaign against the Islamic State of Iraq and the Levant (ISIL) initiated by the United States and its allies in 2014. </a:t>
            </a:r>
            <a:r>
              <a:rPr lang="en-US" dirty="0">
                <a:highlight>
                  <a:srgbClr val="FFFF00"/>
                </a:highlight>
              </a:rPr>
              <a:t>He sought a declaration that the Operation was unlawful because Congress had not authorized it</a:t>
            </a:r>
            <a:r>
              <a:rPr lang="en-US" dirty="0"/>
              <a:t>.</a:t>
            </a:r>
          </a:p>
          <a:p>
            <a:pPr lvl="0"/>
            <a:r>
              <a:rPr lang="en-US" dirty="0"/>
              <a:t>Plaintiff also claims that the </a:t>
            </a:r>
            <a:r>
              <a:rPr lang="en-US" dirty="0">
                <a:highlight>
                  <a:srgbClr val="FFFF00"/>
                </a:highlight>
              </a:rPr>
              <a:t>Take Care Clause requires President Obama to publish a “sustained legal justification” </a:t>
            </a:r>
            <a:r>
              <a:rPr lang="en-US" dirty="0"/>
              <a:t>for Operation Inherent Resolve to enable Plaintiff to determine for himself whether this military action is consistent with his oath to preserve and protect the Constitution.</a:t>
            </a:r>
          </a:p>
          <a:p>
            <a:pPr lvl="0"/>
            <a:r>
              <a:rPr lang="en-US" dirty="0"/>
              <a:t>The court reviews the argument that the war was justified under AUMF, but this is not necessary to resolve the case.</a:t>
            </a:r>
          </a:p>
          <a:p>
            <a:pPr lvl="0"/>
            <a:endParaRPr lang="en-US" dirty="0"/>
          </a:p>
        </p:txBody>
      </p:sp>
      <p:sp>
        <p:nvSpPr>
          <p:cNvPr id="4" name="Slide Number Placeholder 3">
            <a:extLst>
              <a:ext uri="{FF2B5EF4-FFF2-40B4-BE49-F238E27FC236}">
                <a16:creationId xmlns:a16="http://schemas.microsoft.com/office/drawing/2014/main" id="{186BC720-B759-4FC0-8179-4CCE28429426}"/>
              </a:ext>
            </a:extLst>
          </p:cNvPr>
          <p:cNvSpPr>
            <a:spLocks noGrp="1"/>
          </p:cNvSpPr>
          <p:nvPr>
            <p:ph type="sldNum" sz="quarter" idx="12"/>
          </p:nvPr>
        </p:nvSpPr>
        <p:spPr/>
        <p:txBody>
          <a:bodyPr/>
          <a:lstStyle/>
          <a:p>
            <a:fld id="{8CDD72CE-15D5-43BE-841F-78925906E125}" type="slidenum">
              <a:rPr lang="en-US" smtClean="0"/>
              <a:t>7</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4E8178E1-E3D2-6F8C-AC6C-DD08C2180CF2}"/>
                  </a:ext>
                </a:extLst>
              </p14:cNvPr>
              <p14:cNvContentPartPr/>
              <p14:nvPr/>
            </p14:nvContentPartPr>
            <p14:xfrm>
              <a:off x="641520" y="591840"/>
              <a:ext cx="10212120" cy="5081040"/>
            </p14:xfrm>
          </p:contentPart>
        </mc:Choice>
        <mc:Fallback xmlns="">
          <p:pic>
            <p:nvPicPr>
              <p:cNvPr id="5" name="Ink 4">
                <a:extLst>
                  <a:ext uri="{FF2B5EF4-FFF2-40B4-BE49-F238E27FC236}">
                    <a16:creationId xmlns:a16="http://schemas.microsoft.com/office/drawing/2014/main" id="{4E8178E1-E3D2-6F8C-AC6C-DD08C2180CF2}"/>
                  </a:ext>
                </a:extLst>
              </p:cNvPr>
              <p:cNvPicPr/>
              <p:nvPr/>
            </p:nvPicPr>
            <p:blipFill>
              <a:blip r:embed="rId3"/>
              <a:stretch>
                <a:fillRect/>
              </a:stretch>
            </p:blipFill>
            <p:spPr>
              <a:xfrm>
                <a:off x="632160" y="582480"/>
                <a:ext cx="10230840" cy="5099760"/>
              </a:xfrm>
              <a:prstGeom prst="rect">
                <a:avLst/>
              </a:prstGeom>
            </p:spPr>
          </p:pic>
        </mc:Fallback>
      </mc:AlternateContent>
    </p:spTree>
    <p:extLst>
      <p:ext uri="{BB962C8B-B14F-4D97-AF65-F5344CB8AC3E}">
        <p14:creationId xmlns:p14="http://schemas.microsoft.com/office/powerpoint/2010/main" val="5249244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D9AB-35F5-4D9F-97B0-85B4FEF3DC88}"/>
              </a:ext>
            </a:extLst>
          </p:cNvPr>
          <p:cNvSpPr>
            <a:spLocks noGrp="1"/>
          </p:cNvSpPr>
          <p:nvPr>
            <p:ph type="title"/>
          </p:nvPr>
        </p:nvSpPr>
        <p:spPr/>
        <p:txBody>
          <a:bodyPr/>
          <a:lstStyle/>
          <a:p>
            <a:r>
              <a:rPr lang="en-US" i="1" dirty="0"/>
              <a:t>United States v. Reynolds</a:t>
            </a:r>
            <a:r>
              <a:rPr lang="en-US" dirty="0"/>
              <a:t>, 345 U.S. 1 (1953)</a:t>
            </a:r>
          </a:p>
        </p:txBody>
      </p:sp>
      <p:sp>
        <p:nvSpPr>
          <p:cNvPr id="3" name="Content Placeholder 2">
            <a:extLst>
              <a:ext uri="{FF2B5EF4-FFF2-40B4-BE49-F238E27FC236}">
                <a16:creationId xmlns:a16="http://schemas.microsoft.com/office/drawing/2014/main" id="{68E0E4EE-68EF-48E1-B89A-DA38E700A367}"/>
              </a:ext>
            </a:extLst>
          </p:cNvPr>
          <p:cNvSpPr>
            <a:spLocks noGrp="1"/>
          </p:cNvSpPr>
          <p:nvPr>
            <p:ph idx="1"/>
          </p:nvPr>
        </p:nvSpPr>
        <p:spPr/>
        <p:txBody>
          <a:bodyPr>
            <a:normAutofit/>
          </a:bodyPr>
          <a:lstStyle/>
          <a:p>
            <a:r>
              <a:rPr lang="en-US" dirty="0"/>
              <a:t>FTCA claim by survivors of civilian observers on military test flight.</a:t>
            </a:r>
          </a:p>
          <a:p>
            <a:r>
              <a:rPr lang="en-US" dirty="0"/>
              <a:t>Government will not release the full investigation of the crash, claiming state secret privilege.</a:t>
            </a:r>
          </a:p>
          <a:p>
            <a:r>
              <a:rPr lang="en-US" dirty="0"/>
              <a:t>Court does not look critically at the report and accepts claim</a:t>
            </a:r>
          </a:p>
          <a:p>
            <a:r>
              <a:rPr lang="en-US" dirty="0"/>
              <a:t>Plaintiffs’ claims are dismissed, extending </a:t>
            </a:r>
            <a:r>
              <a:rPr lang="en-US" i="1" dirty="0"/>
              <a:t>Totten</a:t>
            </a:r>
            <a:r>
              <a:rPr lang="en-US" dirty="0"/>
              <a:t> to FTCA claims</a:t>
            </a:r>
          </a:p>
          <a:p>
            <a:r>
              <a:rPr lang="en-US" dirty="0"/>
              <a:t>The</a:t>
            </a:r>
            <a:r>
              <a:rPr lang="en-US" baseline="0" dirty="0"/>
              <a:t> report is later declassified and arguably contained no critical secret information,</a:t>
            </a:r>
            <a:r>
              <a:rPr lang="en-US" dirty="0"/>
              <a:t> in conflict with the representations to the court.</a:t>
            </a:r>
          </a:p>
        </p:txBody>
      </p:sp>
      <p:sp>
        <p:nvSpPr>
          <p:cNvPr id="4" name="Slide Number Placeholder 3">
            <a:extLst>
              <a:ext uri="{FF2B5EF4-FFF2-40B4-BE49-F238E27FC236}">
                <a16:creationId xmlns:a16="http://schemas.microsoft.com/office/drawing/2014/main" id="{AFAE8B55-FD2A-4B24-AAFA-1306F9E6C018}"/>
              </a:ext>
            </a:extLst>
          </p:cNvPr>
          <p:cNvSpPr>
            <a:spLocks noGrp="1"/>
          </p:cNvSpPr>
          <p:nvPr>
            <p:ph type="sldNum" sz="quarter" idx="12"/>
          </p:nvPr>
        </p:nvSpPr>
        <p:spPr/>
        <p:txBody>
          <a:bodyPr/>
          <a:lstStyle/>
          <a:p>
            <a:fld id="{8CDD72CE-15D5-43BE-841F-78925906E125}" type="slidenum">
              <a:rPr lang="en-US" smtClean="0"/>
              <a:t>70</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0B97957B-BB31-E134-E8CB-DB7C99E1C6AE}"/>
                  </a:ext>
                </a:extLst>
              </p14:cNvPr>
              <p14:cNvContentPartPr/>
              <p14:nvPr/>
            </p14:nvContentPartPr>
            <p14:xfrm>
              <a:off x="878040" y="3533040"/>
              <a:ext cx="9860760" cy="1303560"/>
            </p14:xfrm>
          </p:contentPart>
        </mc:Choice>
        <mc:Fallback>
          <p:pic>
            <p:nvPicPr>
              <p:cNvPr id="5" name="Ink 4">
                <a:extLst>
                  <a:ext uri="{FF2B5EF4-FFF2-40B4-BE49-F238E27FC236}">
                    <a16:creationId xmlns:a16="http://schemas.microsoft.com/office/drawing/2014/main" id="{0B97957B-BB31-E134-E8CB-DB7C99E1C6AE}"/>
                  </a:ext>
                </a:extLst>
              </p:cNvPr>
              <p:cNvPicPr/>
              <p:nvPr/>
            </p:nvPicPr>
            <p:blipFill>
              <a:blip r:embed="rId3"/>
              <a:stretch>
                <a:fillRect/>
              </a:stretch>
            </p:blipFill>
            <p:spPr>
              <a:xfrm>
                <a:off x="868680" y="3523680"/>
                <a:ext cx="9879480" cy="1322280"/>
              </a:xfrm>
              <a:prstGeom prst="rect">
                <a:avLst/>
              </a:prstGeom>
            </p:spPr>
          </p:pic>
        </mc:Fallback>
      </mc:AlternateContent>
    </p:spTree>
    <p:extLst>
      <p:ext uri="{BB962C8B-B14F-4D97-AF65-F5344CB8AC3E}">
        <p14:creationId xmlns:p14="http://schemas.microsoft.com/office/powerpoint/2010/main" val="30089644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7A4C-B170-49A6-94BB-54CCB1754C1B}"/>
              </a:ext>
            </a:extLst>
          </p:cNvPr>
          <p:cNvSpPr>
            <a:spLocks noGrp="1"/>
          </p:cNvSpPr>
          <p:nvPr>
            <p:ph type="title"/>
          </p:nvPr>
        </p:nvSpPr>
        <p:spPr/>
        <p:txBody>
          <a:bodyPr/>
          <a:lstStyle/>
          <a:p>
            <a:r>
              <a:rPr lang="en-US" i="1" dirty="0"/>
              <a:t>Reynolds</a:t>
            </a:r>
            <a:r>
              <a:rPr lang="en-US" dirty="0"/>
              <a:t> Procedures</a:t>
            </a:r>
          </a:p>
        </p:txBody>
      </p:sp>
      <p:sp>
        <p:nvSpPr>
          <p:cNvPr id="3" name="Content Placeholder 2">
            <a:extLst>
              <a:ext uri="{FF2B5EF4-FFF2-40B4-BE49-F238E27FC236}">
                <a16:creationId xmlns:a16="http://schemas.microsoft.com/office/drawing/2014/main" id="{14EB17EE-F600-42EC-9E93-5135147FD8A3}"/>
              </a:ext>
            </a:extLst>
          </p:cNvPr>
          <p:cNvSpPr>
            <a:spLocks noGrp="1"/>
          </p:cNvSpPr>
          <p:nvPr>
            <p:ph idx="1"/>
          </p:nvPr>
        </p:nvSpPr>
        <p:spPr>
          <a:xfrm>
            <a:off x="570271" y="1494503"/>
            <a:ext cx="10783529" cy="4682460"/>
          </a:xfrm>
        </p:spPr>
        <p:txBody>
          <a:bodyPr>
            <a:normAutofit fontScale="92500" lnSpcReduction="10000"/>
          </a:bodyPr>
          <a:lstStyle/>
          <a:p>
            <a:r>
              <a:rPr lang="en-US" dirty="0"/>
              <a:t>First, the state secrets privilege must be asserted by the United States. It “belongs to the Government and : : : can neither be claimed nor waived by a private party.” </a:t>
            </a:r>
          </a:p>
          <a:p>
            <a:pPr lvl="1"/>
            <a:r>
              <a:rPr lang="en-US" dirty="0"/>
              <a:t>A private party cannot prevent the government from releasing a state secret.</a:t>
            </a:r>
          </a:p>
          <a:p>
            <a:r>
              <a:rPr lang="en-US" dirty="0"/>
              <a:t>Second, “[t]here must be a formal claim of privilege, lodged by the head of the department which has control over the matter.”</a:t>
            </a:r>
          </a:p>
          <a:p>
            <a:r>
              <a:rPr lang="en-US" dirty="0"/>
              <a:t>Third, the department head’s formal privilege claim may be made only “after actual personal consideration by that officer.”</a:t>
            </a:r>
          </a:p>
          <a:p>
            <a:r>
              <a:rPr lang="en-US" i="1" dirty="0"/>
              <a:t>Reynolds</a:t>
            </a:r>
            <a:r>
              <a:rPr lang="en-US" dirty="0"/>
              <a:t> emphasized that the state secrets privilege “is not to be lightly invoked,” and the foregoing constraints on its assertion give practical effect to that principle.</a:t>
            </a:r>
          </a:p>
        </p:txBody>
      </p:sp>
      <p:sp>
        <p:nvSpPr>
          <p:cNvPr id="4" name="Slide Number Placeholder 3">
            <a:extLst>
              <a:ext uri="{FF2B5EF4-FFF2-40B4-BE49-F238E27FC236}">
                <a16:creationId xmlns:a16="http://schemas.microsoft.com/office/drawing/2014/main" id="{4DBF5878-9A6A-4F82-BD02-8C4F61A34934}"/>
              </a:ext>
            </a:extLst>
          </p:cNvPr>
          <p:cNvSpPr>
            <a:spLocks noGrp="1"/>
          </p:cNvSpPr>
          <p:nvPr>
            <p:ph type="sldNum" sz="quarter" idx="12"/>
          </p:nvPr>
        </p:nvSpPr>
        <p:spPr/>
        <p:txBody>
          <a:bodyPr/>
          <a:lstStyle/>
          <a:p>
            <a:fld id="{8CDD72CE-15D5-43BE-841F-78925906E125}" type="slidenum">
              <a:rPr lang="en-US" smtClean="0"/>
              <a:t>71</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FEDFAF76-8776-0C84-C62D-E54C7632CA76}"/>
                  </a:ext>
                </a:extLst>
              </p14:cNvPr>
              <p14:cNvContentPartPr/>
              <p14:nvPr/>
            </p14:nvContentPartPr>
            <p14:xfrm>
              <a:off x="713880" y="1111320"/>
              <a:ext cx="10701360" cy="4793760"/>
            </p14:xfrm>
          </p:contentPart>
        </mc:Choice>
        <mc:Fallback>
          <p:pic>
            <p:nvPicPr>
              <p:cNvPr id="5" name="Ink 4">
                <a:extLst>
                  <a:ext uri="{FF2B5EF4-FFF2-40B4-BE49-F238E27FC236}">
                    <a16:creationId xmlns:a16="http://schemas.microsoft.com/office/drawing/2014/main" id="{FEDFAF76-8776-0C84-C62D-E54C7632CA76}"/>
                  </a:ext>
                </a:extLst>
              </p:cNvPr>
              <p:cNvPicPr/>
              <p:nvPr/>
            </p:nvPicPr>
            <p:blipFill>
              <a:blip r:embed="rId3"/>
              <a:stretch>
                <a:fillRect/>
              </a:stretch>
            </p:blipFill>
            <p:spPr>
              <a:xfrm>
                <a:off x="704520" y="1101960"/>
                <a:ext cx="10720080" cy="4812480"/>
              </a:xfrm>
              <a:prstGeom prst="rect">
                <a:avLst/>
              </a:prstGeom>
            </p:spPr>
          </p:pic>
        </mc:Fallback>
      </mc:AlternateContent>
    </p:spTree>
    <p:extLst>
      <p:ext uri="{BB962C8B-B14F-4D97-AF65-F5344CB8AC3E}">
        <p14:creationId xmlns:p14="http://schemas.microsoft.com/office/powerpoint/2010/main" val="25056327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A789F-99E0-4ED0-98EA-ABC2A21DB8DF}"/>
              </a:ext>
            </a:extLst>
          </p:cNvPr>
          <p:cNvSpPr>
            <a:spLocks noGrp="1"/>
          </p:cNvSpPr>
          <p:nvPr>
            <p:ph type="title"/>
          </p:nvPr>
        </p:nvSpPr>
        <p:spPr/>
        <p:txBody>
          <a:bodyPr/>
          <a:lstStyle/>
          <a:p>
            <a:r>
              <a:rPr lang="en-US" b="1" i="1" dirty="0"/>
              <a:t>El-</a:t>
            </a:r>
            <a:r>
              <a:rPr lang="en-US" b="1" i="1" dirty="0" err="1"/>
              <a:t>Masri</a:t>
            </a:r>
            <a:r>
              <a:rPr lang="en-US" b="1" i="1" dirty="0"/>
              <a:t> v. United States</a:t>
            </a:r>
            <a:r>
              <a:rPr lang="en-US" b="1" dirty="0"/>
              <a:t>,  479 F.3d 296 (2007)</a:t>
            </a:r>
            <a:endParaRPr lang="en-US" dirty="0"/>
          </a:p>
        </p:txBody>
      </p:sp>
      <p:sp>
        <p:nvSpPr>
          <p:cNvPr id="3" name="Content Placeholder 2">
            <a:extLst>
              <a:ext uri="{FF2B5EF4-FFF2-40B4-BE49-F238E27FC236}">
                <a16:creationId xmlns:a16="http://schemas.microsoft.com/office/drawing/2014/main" id="{9AB58266-33BD-48E4-89BA-5293A9FEC459}"/>
              </a:ext>
            </a:extLst>
          </p:cNvPr>
          <p:cNvSpPr>
            <a:spLocks noGrp="1"/>
          </p:cNvSpPr>
          <p:nvPr>
            <p:ph idx="1"/>
          </p:nvPr>
        </p:nvSpPr>
        <p:spPr/>
        <p:txBody>
          <a:bodyPr/>
          <a:lstStyle/>
          <a:p>
            <a:r>
              <a:rPr lang="en-US" dirty="0"/>
              <a:t>This is a claim against the government by a non-citizen for his treatment outside the US.</a:t>
            </a:r>
          </a:p>
          <a:p>
            <a:r>
              <a:rPr lang="en-US" dirty="0"/>
              <a:t>It is brought under the Alien Tort Claims Act and </a:t>
            </a:r>
            <a:r>
              <a:rPr lang="en-US" i="1" dirty="0"/>
              <a:t>Bivens</a:t>
            </a:r>
          </a:p>
          <a:p>
            <a:pPr lvl="1"/>
            <a:r>
              <a:rPr lang="en-US" dirty="0"/>
              <a:t>Subsequent cases raise questions about whether law can be used for this type of claim</a:t>
            </a:r>
          </a:p>
          <a:p>
            <a:r>
              <a:rPr lang="en-US" i="1" dirty="0"/>
              <a:t>Bivens</a:t>
            </a:r>
            <a:r>
              <a:rPr lang="en-US" dirty="0"/>
              <a:t> requires suing a specific, named defendant, so plaintiff must get discovery to go forward.</a:t>
            </a:r>
          </a:p>
          <a:p>
            <a:r>
              <a:rPr lang="en-US" dirty="0"/>
              <a:t>Government says this is state secret/classified information and will not produce it.</a:t>
            </a:r>
          </a:p>
        </p:txBody>
      </p:sp>
      <p:sp>
        <p:nvSpPr>
          <p:cNvPr id="4" name="Slide Number Placeholder 3">
            <a:extLst>
              <a:ext uri="{FF2B5EF4-FFF2-40B4-BE49-F238E27FC236}">
                <a16:creationId xmlns:a16="http://schemas.microsoft.com/office/drawing/2014/main" id="{9B8637D1-082B-4CCD-B93D-5C76B78D526D}"/>
              </a:ext>
            </a:extLst>
          </p:cNvPr>
          <p:cNvSpPr>
            <a:spLocks noGrp="1"/>
          </p:cNvSpPr>
          <p:nvPr>
            <p:ph type="sldNum" sz="quarter" idx="12"/>
          </p:nvPr>
        </p:nvSpPr>
        <p:spPr/>
        <p:txBody>
          <a:bodyPr/>
          <a:lstStyle/>
          <a:p>
            <a:fld id="{8CDD72CE-15D5-43BE-841F-78925906E125}" type="slidenum">
              <a:rPr lang="en-US" smtClean="0"/>
              <a:t>72</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45C6E9C0-F275-6DFD-A7D7-93576A9B126A}"/>
                  </a:ext>
                </a:extLst>
              </p14:cNvPr>
              <p14:cNvContentPartPr/>
              <p14:nvPr/>
            </p14:nvContentPartPr>
            <p14:xfrm>
              <a:off x="865440" y="1392480"/>
              <a:ext cx="9729720" cy="4479120"/>
            </p14:xfrm>
          </p:contentPart>
        </mc:Choice>
        <mc:Fallback>
          <p:pic>
            <p:nvPicPr>
              <p:cNvPr id="5" name="Ink 4">
                <a:extLst>
                  <a:ext uri="{FF2B5EF4-FFF2-40B4-BE49-F238E27FC236}">
                    <a16:creationId xmlns:a16="http://schemas.microsoft.com/office/drawing/2014/main" id="{45C6E9C0-F275-6DFD-A7D7-93576A9B126A}"/>
                  </a:ext>
                </a:extLst>
              </p:cNvPr>
              <p:cNvPicPr/>
              <p:nvPr/>
            </p:nvPicPr>
            <p:blipFill>
              <a:blip r:embed="rId3"/>
              <a:stretch>
                <a:fillRect/>
              </a:stretch>
            </p:blipFill>
            <p:spPr>
              <a:xfrm>
                <a:off x="856080" y="1383120"/>
                <a:ext cx="9748440" cy="4497840"/>
              </a:xfrm>
              <a:prstGeom prst="rect">
                <a:avLst/>
              </a:prstGeom>
            </p:spPr>
          </p:pic>
        </mc:Fallback>
      </mc:AlternateContent>
    </p:spTree>
    <p:extLst>
      <p:ext uri="{BB962C8B-B14F-4D97-AF65-F5344CB8AC3E}">
        <p14:creationId xmlns:p14="http://schemas.microsoft.com/office/powerpoint/2010/main" val="1946801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133A0-8BC4-4714-8919-9B37666B6104}"/>
              </a:ext>
            </a:extLst>
          </p:cNvPr>
          <p:cNvSpPr>
            <a:spLocks noGrp="1"/>
          </p:cNvSpPr>
          <p:nvPr>
            <p:ph type="title"/>
          </p:nvPr>
        </p:nvSpPr>
        <p:spPr/>
        <p:txBody>
          <a:bodyPr/>
          <a:lstStyle/>
          <a:p>
            <a:r>
              <a:rPr lang="en-US" dirty="0"/>
              <a:t>Evaluating a State Secrets Claim</a:t>
            </a:r>
          </a:p>
        </p:txBody>
      </p:sp>
      <p:sp>
        <p:nvSpPr>
          <p:cNvPr id="3" name="Content Placeholder 2">
            <a:extLst>
              <a:ext uri="{FF2B5EF4-FFF2-40B4-BE49-F238E27FC236}">
                <a16:creationId xmlns:a16="http://schemas.microsoft.com/office/drawing/2014/main" id="{1F2CF8BD-1537-4F7C-B815-B10230966967}"/>
              </a:ext>
            </a:extLst>
          </p:cNvPr>
          <p:cNvSpPr>
            <a:spLocks noGrp="1"/>
          </p:cNvSpPr>
          <p:nvPr>
            <p:ph idx="1"/>
          </p:nvPr>
        </p:nvSpPr>
        <p:spPr/>
        <p:txBody>
          <a:bodyPr>
            <a:normAutofit fontScale="85000" lnSpcReduction="10000"/>
          </a:bodyPr>
          <a:lstStyle/>
          <a:p>
            <a:r>
              <a:rPr lang="en-US" dirty="0"/>
              <a:t>Is it still a secret?</a:t>
            </a:r>
          </a:p>
          <a:p>
            <a:pPr lvl="1"/>
            <a:r>
              <a:rPr lang="en-US" dirty="0"/>
              <a:t>State secrets are like trade secrets – they have to be secret to be protected.</a:t>
            </a:r>
          </a:p>
          <a:p>
            <a:r>
              <a:rPr lang="en-US" dirty="0"/>
              <a:t>Is it otherwise in the public domain?</a:t>
            </a:r>
          </a:p>
          <a:p>
            <a:pPr lvl="1"/>
            <a:r>
              <a:rPr lang="en-US" dirty="0"/>
              <a:t>Information can be in the public domain and still be classified, and a government employee can still be prosecuted for mishandling it.</a:t>
            </a:r>
          </a:p>
          <a:p>
            <a:pPr lvl="1"/>
            <a:r>
              <a:rPr lang="en-US" dirty="0">
                <a:highlight>
                  <a:srgbClr val="FFFF00"/>
                </a:highlight>
              </a:rPr>
              <a:t>It is not a state secret, however.</a:t>
            </a:r>
          </a:p>
          <a:p>
            <a:r>
              <a:rPr lang="en-US" dirty="0"/>
              <a:t>El-</a:t>
            </a:r>
            <a:r>
              <a:rPr lang="en-US" dirty="0" err="1"/>
              <a:t>Masri</a:t>
            </a:r>
            <a:r>
              <a:rPr lang="en-US" dirty="0"/>
              <a:t> argues that the secret is his detention, and that is public knowledge.</a:t>
            </a:r>
          </a:p>
          <a:p>
            <a:pPr lvl="1"/>
            <a:r>
              <a:rPr lang="en-US" dirty="0"/>
              <a:t>The government agues that fact of detention is not enough, he will also have to show personal involvement and responsibility, which is not public.</a:t>
            </a:r>
          </a:p>
          <a:p>
            <a:pPr lvl="1"/>
            <a:r>
              <a:rPr lang="en-US" dirty="0"/>
              <a:t>If it is unconfirmed in the public space, forcing the government to produce it would validate it. The validity of the information is the secret and it is protected.</a:t>
            </a:r>
          </a:p>
          <a:p>
            <a:endParaRPr lang="en-US" dirty="0"/>
          </a:p>
        </p:txBody>
      </p:sp>
      <p:sp>
        <p:nvSpPr>
          <p:cNvPr id="4" name="Slide Number Placeholder 3">
            <a:extLst>
              <a:ext uri="{FF2B5EF4-FFF2-40B4-BE49-F238E27FC236}">
                <a16:creationId xmlns:a16="http://schemas.microsoft.com/office/drawing/2014/main" id="{5FF82F5A-8C42-46EC-9C8C-CBEEA6EE12B4}"/>
              </a:ext>
            </a:extLst>
          </p:cNvPr>
          <p:cNvSpPr>
            <a:spLocks noGrp="1"/>
          </p:cNvSpPr>
          <p:nvPr>
            <p:ph type="sldNum" sz="quarter" idx="12"/>
          </p:nvPr>
        </p:nvSpPr>
        <p:spPr/>
        <p:txBody>
          <a:bodyPr/>
          <a:lstStyle/>
          <a:p>
            <a:fld id="{8CDD72CE-15D5-43BE-841F-78925906E125}" type="slidenum">
              <a:rPr lang="en-US" smtClean="0"/>
              <a:t>73</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5963D4DA-C786-8654-2890-46611CBC9DCB}"/>
                  </a:ext>
                </a:extLst>
              </p14:cNvPr>
              <p14:cNvContentPartPr/>
              <p14:nvPr/>
            </p14:nvContentPartPr>
            <p14:xfrm>
              <a:off x="324000" y="3923640"/>
              <a:ext cx="11093760" cy="2050200"/>
            </p14:xfrm>
          </p:contentPart>
        </mc:Choice>
        <mc:Fallback>
          <p:pic>
            <p:nvPicPr>
              <p:cNvPr id="5" name="Ink 4">
                <a:extLst>
                  <a:ext uri="{FF2B5EF4-FFF2-40B4-BE49-F238E27FC236}">
                    <a16:creationId xmlns:a16="http://schemas.microsoft.com/office/drawing/2014/main" id="{5963D4DA-C786-8654-2890-46611CBC9DCB}"/>
                  </a:ext>
                </a:extLst>
              </p:cNvPr>
              <p:cNvPicPr/>
              <p:nvPr/>
            </p:nvPicPr>
            <p:blipFill>
              <a:blip r:embed="rId3"/>
              <a:stretch>
                <a:fillRect/>
              </a:stretch>
            </p:blipFill>
            <p:spPr>
              <a:xfrm>
                <a:off x="314640" y="3914280"/>
                <a:ext cx="11112480" cy="2068920"/>
              </a:xfrm>
              <a:prstGeom prst="rect">
                <a:avLst/>
              </a:prstGeom>
            </p:spPr>
          </p:pic>
        </mc:Fallback>
      </mc:AlternateContent>
    </p:spTree>
    <p:extLst>
      <p:ext uri="{BB962C8B-B14F-4D97-AF65-F5344CB8AC3E}">
        <p14:creationId xmlns:p14="http://schemas.microsoft.com/office/powerpoint/2010/main" val="40891520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AC27FD-A5D9-4A42-A86E-2FDB80D51835}"/>
              </a:ext>
            </a:extLst>
          </p:cNvPr>
          <p:cNvSpPr>
            <a:spLocks noGrp="1"/>
          </p:cNvSpPr>
          <p:nvPr>
            <p:ph type="title"/>
          </p:nvPr>
        </p:nvSpPr>
        <p:spPr/>
        <p:txBody>
          <a:bodyPr/>
          <a:lstStyle/>
          <a:p>
            <a:r>
              <a:rPr lang="en-US" dirty="0"/>
              <a:t>Have the </a:t>
            </a:r>
            <a:r>
              <a:rPr lang="en-US" i="1" dirty="0"/>
              <a:t>Reynolds </a:t>
            </a:r>
            <a:r>
              <a:rPr lang="en-US" dirty="0"/>
              <a:t>Procedural Requirements Been Met?</a:t>
            </a:r>
          </a:p>
        </p:txBody>
      </p:sp>
      <p:sp>
        <p:nvSpPr>
          <p:cNvPr id="5" name="Content Placeholder 4">
            <a:extLst>
              <a:ext uri="{FF2B5EF4-FFF2-40B4-BE49-F238E27FC236}">
                <a16:creationId xmlns:a16="http://schemas.microsoft.com/office/drawing/2014/main" id="{9E4AB015-713B-42CE-B9D4-D1285DF0CD9B}"/>
              </a:ext>
            </a:extLst>
          </p:cNvPr>
          <p:cNvSpPr>
            <a:spLocks noGrp="1"/>
          </p:cNvSpPr>
          <p:nvPr>
            <p:ph idx="1"/>
          </p:nvPr>
        </p:nvSpPr>
        <p:spPr/>
        <p:txBody>
          <a:bodyPr/>
          <a:lstStyle/>
          <a:p>
            <a:r>
              <a:rPr lang="en-US" dirty="0"/>
              <a:t>Is the Government asserting the privilege?</a:t>
            </a:r>
          </a:p>
          <a:p>
            <a:r>
              <a:rPr lang="en-US" dirty="0"/>
              <a:t>Is it being asserted by the head of the department?</a:t>
            </a:r>
          </a:p>
          <a:p>
            <a:r>
              <a:rPr lang="en-US" dirty="0"/>
              <a:t>Has it been personally considered and endorsed by that official?</a:t>
            </a:r>
          </a:p>
          <a:p>
            <a:r>
              <a:rPr lang="en-US" dirty="0"/>
              <a:t>In </a:t>
            </a:r>
            <a:r>
              <a:rPr lang="en-US" i="1" dirty="0"/>
              <a:t>El-</a:t>
            </a:r>
            <a:r>
              <a:rPr lang="en-US" i="1" dirty="0" err="1"/>
              <a:t>Masir</a:t>
            </a:r>
            <a:r>
              <a:rPr lang="en-US" dirty="0"/>
              <a:t>, the CIA director filed an unclassified general motion that the Plaintiff could read and also filed a classified motion detailing the information being protected and the implications of disclosure. This was limited to </a:t>
            </a:r>
            <a:r>
              <a:rPr lang="en-US" i="1" dirty="0"/>
              <a:t>in camera</a:t>
            </a:r>
            <a:r>
              <a:rPr lang="en-US" dirty="0"/>
              <a:t> review by the judge.</a:t>
            </a:r>
          </a:p>
          <a:p>
            <a:pPr lvl="1"/>
            <a:r>
              <a:rPr lang="en-US" dirty="0"/>
              <a:t>This satisfied the </a:t>
            </a:r>
            <a:r>
              <a:rPr lang="en-US" i="1" dirty="0"/>
              <a:t>Reynolds</a:t>
            </a:r>
            <a:r>
              <a:rPr lang="en-US" dirty="0"/>
              <a:t> procedures.</a:t>
            </a:r>
          </a:p>
        </p:txBody>
      </p:sp>
      <p:sp>
        <p:nvSpPr>
          <p:cNvPr id="2" name="Slide Number Placeholder 1">
            <a:extLst>
              <a:ext uri="{FF2B5EF4-FFF2-40B4-BE49-F238E27FC236}">
                <a16:creationId xmlns:a16="http://schemas.microsoft.com/office/drawing/2014/main" id="{068B27FD-E05B-46E0-B798-459E6F830EFA}"/>
              </a:ext>
            </a:extLst>
          </p:cNvPr>
          <p:cNvSpPr>
            <a:spLocks noGrp="1"/>
          </p:cNvSpPr>
          <p:nvPr>
            <p:ph type="sldNum" sz="quarter" idx="12"/>
          </p:nvPr>
        </p:nvSpPr>
        <p:spPr/>
        <p:txBody>
          <a:bodyPr/>
          <a:lstStyle/>
          <a:p>
            <a:fld id="{8CDD72CE-15D5-43BE-841F-78925906E125}" type="slidenum">
              <a:rPr lang="en-US" smtClean="0"/>
              <a:t>74</a:t>
            </a:fld>
            <a:endParaRPr lang="en-US"/>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6EB25E2A-B657-6422-5DAA-CA1797ECC002}"/>
                  </a:ext>
                </a:extLst>
              </p14:cNvPr>
              <p14:cNvContentPartPr/>
              <p14:nvPr/>
            </p14:nvContentPartPr>
            <p14:xfrm>
              <a:off x="375840" y="1465200"/>
              <a:ext cx="10733040" cy="3972240"/>
            </p14:xfrm>
          </p:contentPart>
        </mc:Choice>
        <mc:Fallback>
          <p:pic>
            <p:nvPicPr>
              <p:cNvPr id="3" name="Ink 2">
                <a:extLst>
                  <a:ext uri="{FF2B5EF4-FFF2-40B4-BE49-F238E27FC236}">
                    <a16:creationId xmlns:a16="http://schemas.microsoft.com/office/drawing/2014/main" id="{6EB25E2A-B657-6422-5DAA-CA1797ECC002}"/>
                  </a:ext>
                </a:extLst>
              </p:cNvPr>
              <p:cNvPicPr/>
              <p:nvPr/>
            </p:nvPicPr>
            <p:blipFill>
              <a:blip r:embed="rId3"/>
              <a:stretch>
                <a:fillRect/>
              </a:stretch>
            </p:blipFill>
            <p:spPr>
              <a:xfrm>
                <a:off x="366480" y="1455840"/>
                <a:ext cx="10751760" cy="3990960"/>
              </a:xfrm>
              <a:prstGeom prst="rect">
                <a:avLst/>
              </a:prstGeom>
            </p:spPr>
          </p:pic>
        </mc:Fallback>
      </mc:AlternateContent>
    </p:spTree>
    <p:extLst>
      <p:ext uri="{BB962C8B-B14F-4D97-AF65-F5344CB8AC3E}">
        <p14:creationId xmlns:p14="http://schemas.microsoft.com/office/powerpoint/2010/main" val="3716226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786085-176D-4712-B171-E22A02CB4B6F}"/>
              </a:ext>
            </a:extLst>
          </p:cNvPr>
          <p:cNvSpPr>
            <a:spLocks noGrp="1"/>
          </p:cNvSpPr>
          <p:nvPr>
            <p:ph type="title"/>
          </p:nvPr>
        </p:nvSpPr>
        <p:spPr/>
        <p:txBody>
          <a:bodyPr/>
          <a:lstStyle/>
          <a:p>
            <a:r>
              <a:rPr lang="en-US" dirty="0"/>
              <a:t>What is the Standard for Review?</a:t>
            </a:r>
          </a:p>
        </p:txBody>
      </p:sp>
      <p:sp>
        <p:nvSpPr>
          <p:cNvPr id="5" name="Content Placeholder 4">
            <a:extLst>
              <a:ext uri="{FF2B5EF4-FFF2-40B4-BE49-F238E27FC236}">
                <a16:creationId xmlns:a16="http://schemas.microsoft.com/office/drawing/2014/main" id="{6BA86F1A-3563-4903-89EE-1A029D5B18F1}"/>
              </a:ext>
            </a:extLst>
          </p:cNvPr>
          <p:cNvSpPr>
            <a:spLocks noGrp="1"/>
          </p:cNvSpPr>
          <p:nvPr>
            <p:ph idx="1"/>
          </p:nvPr>
        </p:nvSpPr>
        <p:spPr>
          <a:xfrm>
            <a:off x="707923" y="1825624"/>
            <a:ext cx="10645877" cy="4437523"/>
          </a:xfrm>
        </p:spPr>
        <p:txBody>
          <a:bodyPr/>
          <a:lstStyle/>
          <a:p>
            <a:r>
              <a:rPr lang="en-US" dirty="0"/>
              <a:t>The court must sustain a claim of privilege when it is satisfied, ‘‘from all the circumstances of the case, that there is a reasonable danger that compulsion of the evidence will expose . . . matters which, in the interest of national security, should not be divulged.’’</a:t>
            </a:r>
          </a:p>
          <a:p>
            <a:r>
              <a:rPr lang="en-US" dirty="0">
                <a:highlight>
                  <a:srgbClr val="FFFF00"/>
                </a:highlight>
              </a:rPr>
              <a:t>There are still fights about whether the court is allowed to see the evidence in camera to review it.</a:t>
            </a:r>
          </a:p>
          <a:p>
            <a:endParaRPr lang="en-US" dirty="0"/>
          </a:p>
        </p:txBody>
      </p:sp>
      <p:sp>
        <p:nvSpPr>
          <p:cNvPr id="2" name="Slide Number Placeholder 1">
            <a:extLst>
              <a:ext uri="{FF2B5EF4-FFF2-40B4-BE49-F238E27FC236}">
                <a16:creationId xmlns:a16="http://schemas.microsoft.com/office/drawing/2014/main" id="{69BD344F-74D2-49E9-96F5-DF72AA41DB7B}"/>
              </a:ext>
            </a:extLst>
          </p:cNvPr>
          <p:cNvSpPr>
            <a:spLocks noGrp="1"/>
          </p:cNvSpPr>
          <p:nvPr>
            <p:ph type="sldNum" sz="quarter" idx="12"/>
          </p:nvPr>
        </p:nvSpPr>
        <p:spPr/>
        <p:txBody>
          <a:bodyPr/>
          <a:lstStyle/>
          <a:p>
            <a:fld id="{8CDD72CE-15D5-43BE-841F-78925906E125}" type="slidenum">
              <a:rPr lang="en-US" smtClean="0"/>
              <a:t>75</a:t>
            </a:fld>
            <a:endParaRPr lang="en-US"/>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E1CA7BDA-ECBE-D21B-D898-29A7608ABF27}"/>
                  </a:ext>
                </a:extLst>
              </p14:cNvPr>
              <p14:cNvContentPartPr/>
              <p14:nvPr/>
            </p14:nvContentPartPr>
            <p14:xfrm>
              <a:off x="384120" y="2068200"/>
              <a:ext cx="10745280" cy="2797920"/>
            </p14:xfrm>
          </p:contentPart>
        </mc:Choice>
        <mc:Fallback>
          <p:pic>
            <p:nvPicPr>
              <p:cNvPr id="3" name="Ink 2">
                <a:extLst>
                  <a:ext uri="{FF2B5EF4-FFF2-40B4-BE49-F238E27FC236}">
                    <a16:creationId xmlns:a16="http://schemas.microsoft.com/office/drawing/2014/main" id="{E1CA7BDA-ECBE-D21B-D898-29A7608ABF27}"/>
                  </a:ext>
                </a:extLst>
              </p:cNvPr>
              <p:cNvPicPr/>
              <p:nvPr/>
            </p:nvPicPr>
            <p:blipFill>
              <a:blip r:embed="rId3"/>
              <a:stretch>
                <a:fillRect/>
              </a:stretch>
            </p:blipFill>
            <p:spPr>
              <a:xfrm>
                <a:off x="374760" y="2058840"/>
                <a:ext cx="10764000" cy="2816640"/>
              </a:xfrm>
              <a:prstGeom prst="rect">
                <a:avLst/>
              </a:prstGeom>
            </p:spPr>
          </p:pic>
        </mc:Fallback>
      </mc:AlternateContent>
    </p:spTree>
    <p:extLst>
      <p:ext uri="{BB962C8B-B14F-4D97-AF65-F5344CB8AC3E}">
        <p14:creationId xmlns:p14="http://schemas.microsoft.com/office/powerpoint/2010/main" val="22796877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BC090-877C-4C14-8F5C-B2147FA9AA96}"/>
              </a:ext>
            </a:extLst>
          </p:cNvPr>
          <p:cNvSpPr>
            <a:spLocks noGrp="1"/>
          </p:cNvSpPr>
          <p:nvPr>
            <p:ph type="title"/>
          </p:nvPr>
        </p:nvSpPr>
        <p:spPr/>
        <p:txBody>
          <a:bodyPr/>
          <a:lstStyle/>
          <a:p>
            <a:r>
              <a:rPr lang="en-US" dirty="0"/>
              <a:t>What Happens to the Case without the Information?</a:t>
            </a:r>
          </a:p>
        </p:txBody>
      </p:sp>
      <p:sp>
        <p:nvSpPr>
          <p:cNvPr id="3" name="Content Placeholder 2">
            <a:extLst>
              <a:ext uri="{FF2B5EF4-FFF2-40B4-BE49-F238E27FC236}">
                <a16:creationId xmlns:a16="http://schemas.microsoft.com/office/drawing/2014/main" id="{1EB0C039-5A98-471F-97DD-96FECF89BCBA}"/>
              </a:ext>
            </a:extLst>
          </p:cNvPr>
          <p:cNvSpPr>
            <a:spLocks noGrp="1"/>
          </p:cNvSpPr>
          <p:nvPr>
            <p:ph idx="1"/>
          </p:nvPr>
        </p:nvSpPr>
        <p:spPr/>
        <p:txBody>
          <a:bodyPr/>
          <a:lstStyle/>
          <a:p>
            <a:r>
              <a:rPr lang="en-US" dirty="0"/>
              <a:t>Finally, if the subject information is determined to be privileged, the ultimate question to be resolved is how the matter should proceed in light of the successful privilege claim.</a:t>
            </a:r>
          </a:p>
          <a:p>
            <a:r>
              <a:rPr lang="en-US" dirty="0"/>
              <a:t>There is no balancing test:</a:t>
            </a:r>
          </a:p>
          <a:p>
            <a:pPr lvl="1"/>
            <a:r>
              <a:rPr lang="en-US" dirty="0">
                <a:highlight>
                  <a:srgbClr val="FFFF00"/>
                </a:highlight>
              </a:rPr>
              <a:t>If this standard is met, the evidence is absolutely privileged, irrespective of the plaintiffs’ countervailing need for it.</a:t>
            </a:r>
          </a:p>
          <a:p>
            <a:endParaRPr lang="en-US" dirty="0"/>
          </a:p>
        </p:txBody>
      </p:sp>
      <p:sp>
        <p:nvSpPr>
          <p:cNvPr id="4" name="Slide Number Placeholder 3">
            <a:extLst>
              <a:ext uri="{FF2B5EF4-FFF2-40B4-BE49-F238E27FC236}">
                <a16:creationId xmlns:a16="http://schemas.microsoft.com/office/drawing/2014/main" id="{CBDB5CC6-6339-43BE-A3AF-9F3511F19CEE}"/>
              </a:ext>
            </a:extLst>
          </p:cNvPr>
          <p:cNvSpPr>
            <a:spLocks noGrp="1"/>
          </p:cNvSpPr>
          <p:nvPr>
            <p:ph type="sldNum" sz="quarter" idx="12"/>
          </p:nvPr>
        </p:nvSpPr>
        <p:spPr/>
        <p:txBody>
          <a:bodyPr/>
          <a:lstStyle/>
          <a:p>
            <a:fld id="{8CDD72CE-15D5-43BE-841F-78925906E125}" type="slidenum">
              <a:rPr lang="en-US" smtClean="0"/>
              <a:t>76</a:t>
            </a:fld>
            <a:endParaRPr lang="en-US"/>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DCFC856F-28EE-7888-F51F-2EAFFF4FA450}"/>
                  </a:ext>
                </a:extLst>
              </p14:cNvPr>
              <p14:cNvContentPartPr/>
              <p14:nvPr/>
            </p14:nvContentPartPr>
            <p14:xfrm>
              <a:off x="0" y="1541160"/>
              <a:ext cx="11917440" cy="3265560"/>
            </p14:xfrm>
          </p:contentPart>
        </mc:Choice>
        <mc:Fallback>
          <p:pic>
            <p:nvPicPr>
              <p:cNvPr id="5" name="Ink 4">
                <a:extLst>
                  <a:ext uri="{FF2B5EF4-FFF2-40B4-BE49-F238E27FC236}">
                    <a16:creationId xmlns:a16="http://schemas.microsoft.com/office/drawing/2014/main" id="{DCFC856F-28EE-7888-F51F-2EAFFF4FA450}"/>
                  </a:ext>
                </a:extLst>
              </p:cNvPr>
              <p:cNvPicPr/>
              <p:nvPr/>
            </p:nvPicPr>
            <p:blipFill>
              <a:blip r:embed="rId4"/>
              <a:stretch>
                <a:fillRect/>
              </a:stretch>
            </p:blipFill>
            <p:spPr>
              <a:xfrm>
                <a:off x="-9360" y="1531800"/>
                <a:ext cx="11936160" cy="3284280"/>
              </a:xfrm>
              <a:prstGeom prst="rect">
                <a:avLst/>
              </a:prstGeom>
            </p:spPr>
          </p:pic>
        </mc:Fallback>
      </mc:AlternateContent>
    </p:spTree>
    <p:extLst>
      <p:ext uri="{BB962C8B-B14F-4D97-AF65-F5344CB8AC3E}">
        <p14:creationId xmlns:p14="http://schemas.microsoft.com/office/powerpoint/2010/main" val="32684201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61B95-B0F2-4574-B6BC-6D6BB0880F13}"/>
              </a:ext>
            </a:extLst>
          </p:cNvPr>
          <p:cNvSpPr>
            <a:spLocks noGrp="1"/>
          </p:cNvSpPr>
          <p:nvPr>
            <p:ph type="title"/>
          </p:nvPr>
        </p:nvSpPr>
        <p:spPr/>
        <p:txBody>
          <a:bodyPr>
            <a:normAutofit fontScale="90000"/>
          </a:bodyPr>
          <a:lstStyle/>
          <a:p>
            <a:r>
              <a:rPr lang="en-US" dirty="0"/>
              <a:t>What if the Plaintiff cannot Prove the Elements of the Prima Facie Case without the Evidence?</a:t>
            </a:r>
          </a:p>
        </p:txBody>
      </p:sp>
      <p:sp>
        <p:nvSpPr>
          <p:cNvPr id="3" name="Content Placeholder 2">
            <a:extLst>
              <a:ext uri="{FF2B5EF4-FFF2-40B4-BE49-F238E27FC236}">
                <a16:creationId xmlns:a16="http://schemas.microsoft.com/office/drawing/2014/main" id="{1D62B046-9A0E-4458-A148-63B14F620AA2}"/>
              </a:ext>
            </a:extLst>
          </p:cNvPr>
          <p:cNvSpPr>
            <a:spLocks noGrp="1"/>
          </p:cNvSpPr>
          <p:nvPr>
            <p:ph idx="1"/>
          </p:nvPr>
        </p:nvSpPr>
        <p:spPr/>
        <p:txBody>
          <a:bodyPr>
            <a:normAutofit/>
          </a:bodyPr>
          <a:lstStyle/>
          <a:p>
            <a:pPr lvl="0"/>
            <a:r>
              <a:rPr lang="en-US" dirty="0"/>
              <a:t>First, if ‘</a:t>
            </a:r>
            <a:r>
              <a:rPr lang="en-US" dirty="0" err="1"/>
              <a:t>‘the</a:t>
            </a:r>
            <a:r>
              <a:rPr lang="en-US" dirty="0"/>
              <a:t> plaintiff cannot prove the prima facie elements of her claim with nonprivileged evidence, then the court may dismiss her claim as it would with any plaintiff who cannot prove her case.’’</a:t>
            </a:r>
          </a:p>
          <a:p>
            <a:pPr lvl="1"/>
            <a:r>
              <a:rPr lang="en-US" dirty="0">
                <a:highlight>
                  <a:srgbClr val="FFFF00"/>
                </a:highlight>
              </a:rPr>
              <a:t>If you are the movant against the government, you have to prove your case. If it depends on excluded state secret evidence, you lose.</a:t>
            </a:r>
          </a:p>
        </p:txBody>
      </p:sp>
      <p:sp>
        <p:nvSpPr>
          <p:cNvPr id="4" name="Slide Number Placeholder 3">
            <a:extLst>
              <a:ext uri="{FF2B5EF4-FFF2-40B4-BE49-F238E27FC236}">
                <a16:creationId xmlns:a16="http://schemas.microsoft.com/office/drawing/2014/main" id="{1616B654-3E96-4C6A-87F3-A5449A8D8D1A}"/>
              </a:ext>
            </a:extLst>
          </p:cNvPr>
          <p:cNvSpPr>
            <a:spLocks noGrp="1"/>
          </p:cNvSpPr>
          <p:nvPr>
            <p:ph type="sldNum" sz="quarter" idx="12"/>
          </p:nvPr>
        </p:nvSpPr>
        <p:spPr/>
        <p:txBody>
          <a:bodyPr/>
          <a:lstStyle/>
          <a:p>
            <a:fld id="{8CDD72CE-15D5-43BE-841F-78925906E125}" type="slidenum">
              <a:rPr lang="en-US" smtClean="0"/>
              <a:t>77</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3CFF84DB-6338-E3EB-4FDB-8A2BC94B2686}"/>
                  </a:ext>
                </a:extLst>
              </p14:cNvPr>
              <p14:cNvContentPartPr/>
              <p14:nvPr/>
            </p14:nvContentPartPr>
            <p14:xfrm>
              <a:off x="439560" y="2693880"/>
              <a:ext cx="10513800" cy="2100960"/>
            </p14:xfrm>
          </p:contentPart>
        </mc:Choice>
        <mc:Fallback>
          <p:pic>
            <p:nvPicPr>
              <p:cNvPr id="5" name="Ink 4">
                <a:extLst>
                  <a:ext uri="{FF2B5EF4-FFF2-40B4-BE49-F238E27FC236}">
                    <a16:creationId xmlns:a16="http://schemas.microsoft.com/office/drawing/2014/main" id="{3CFF84DB-6338-E3EB-4FDB-8A2BC94B2686}"/>
                  </a:ext>
                </a:extLst>
              </p:cNvPr>
              <p:cNvPicPr/>
              <p:nvPr/>
            </p:nvPicPr>
            <p:blipFill>
              <a:blip r:embed="rId3"/>
              <a:stretch>
                <a:fillRect/>
              </a:stretch>
            </p:blipFill>
            <p:spPr>
              <a:xfrm>
                <a:off x="430200" y="2684520"/>
                <a:ext cx="10532520" cy="2119680"/>
              </a:xfrm>
              <a:prstGeom prst="rect">
                <a:avLst/>
              </a:prstGeom>
            </p:spPr>
          </p:pic>
        </mc:Fallback>
      </mc:AlternateContent>
    </p:spTree>
    <p:extLst>
      <p:ext uri="{BB962C8B-B14F-4D97-AF65-F5344CB8AC3E}">
        <p14:creationId xmlns:p14="http://schemas.microsoft.com/office/powerpoint/2010/main" val="13471664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2EBE8-A358-4DD2-B796-3584A46F1075}"/>
              </a:ext>
            </a:extLst>
          </p:cNvPr>
          <p:cNvSpPr>
            <a:spLocks noGrp="1"/>
          </p:cNvSpPr>
          <p:nvPr>
            <p:ph type="title"/>
          </p:nvPr>
        </p:nvSpPr>
        <p:spPr/>
        <p:txBody>
          <a:bodyPr/>
          <a:lstStyle/>
          <a:p>
            <a:pPr lvl="0"/>
            <a:r>
              <a:rPr lang="en-US" dirty="0"/>
              <a:t>What if a Criminal Defendant Cannot Put on a Defense without the Evidence?</a:t>
            </a:r>
          </a:p>
        </p:txBody>
      </p:sp>
      <p:sp>
        <p:nvSpPr>
          <p:cNvPr id="3" name="Content Placeholder 2">
            <a:extLst>
              <a:ext uri="{FF2B5EF4-FFF2-40B4-BE49-F238E27FC236}">
                <a16:creationId xmlns:a16="http://schemas.microsoft.com/office/drawing/2014/main" id="{1F08F451-8471-4ED7-A6CE-AB76A74DE885}"/>
              </a:ext>
            </a:extLst>
          </p:cNvPr>
          <p:cNvSpPr>
            <a:spLocks noGrp="1"/>
          </p:cNvSpPr>
          <p:nvPr>
            <p:ph idx="1"/>
          </p:nvPr>
        </p:nvSpPr>
        <p:spPr/>
        <p:txBody>
          <a:bodyPr>
            <a:normAutofit/>
          </a:bodyPr>
          <a:lstStyle/>
          <a:p>
            <a:pPr lvl="0"/>
            <a:r>
              <a:rPr lang="en-US" dirty="0">
                <a:highlight>
                  <a:srgbClr val="FFFF00"/>
                </a:highlight>
              </a:rPr>
              <a:t>Second, ‘‘if the privilege deprives the defendant of information that would otherwise give the defendant a valid defense to the claim, then the court may grant summary judgment to the defendant.’’</a:t>
            </a:r>
          </a:p>
          <a:p>
            <a:pPr lvl="0"/>
            <a:r>
              <a:rPr lang="en-US" dirty="0">
                <a:highlight>
                  <a:srgbClr val="FFFF00"/>
                </a:highlight>
              </a:rPr>
              <a:t>The government is the movant in criminal prosecutions. </a:t>
            </a:r>
            <a:r>
              <a:rPr lang="en-US" dirty="0"/>
              <a:t>Since the Constitution requires the Defendant to be able to see and cross-examine the evidence and have access to exculpatory evidence (Brady), the court will dismiss the prosecution if critical evidence is a state secret. </a:t>
            </a:r>
          </a:p>
        </p:txBody>
      </p:sp>
      <p:sp>
        <p:nvSpPr>
          <p:cNvPr id="4" name="Slide Number Placeholder 3">
            <a:extLst>
              <a:ext uri="{FF2B5EF4-FFF2-40B4-BE49-F238E27FC236}">
                <a16:creationId xmlns:a16="http://schemas.microsoft.com/office/drawing/2014/main" id="{55D12666-2467-45DA-BDCF-6FBE918AB93E}"/>
              </a:ext>
            </a:extLst>
          </p:cNvPr>
          <p:cNvSpPr>
            <a:spLocks noGrp="1"/>
          </p:cNvSpPr>
          <p:nvPr>
            <p:ph type="sldNum" sz="quarter" idx="12"/>
          </p:nvPr>
        </p:nvSpPr>
        <p:spPr/>
        <p:txBody>
          <a:bodyPr/>
          <a:lstStyle/>
          <a:p>
            <a:fld id="{8CDD72CE-15D5-43BE-841F-78925906E125}" type="slidenum">
              <a:rPr lang="en-US" smtClean="0"/>
              <a:t>78</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BEE492D4-CD6B-ED57-AA05-3FC96901A0E1}"/>
                  </a:ext>
                </a:extLst>
              </p14:cNvPr>
              <p14:cNvContentPartPr/>
              <p14:nvPr/>
            </p14:nvContentPartPr>
            <p14:xfrm>
              <a:off x="399960" y="1617840"/>
              <a:ext cx="11179080" cy="2002320"/>
            </p14:xfrm>
          </p:contentPart>
        </mc:Choice>
        <mc:Fallback>
          <p:pic>
            <p:nvPicPr>
              <p:cNvPr id="5" name="Ink 4">
                <a:extLst>
                  <a:ext uri="{FF2B5EF4-FFF2-40B4-BE49-F238E27FC236}">
                    <a16:creationId xmlns:a16="http://schemas.microsoft.com/office/drawing/2014/main" id="{BEE492D4-CD6B-ED57-AA05-3FC96901A0E1}"/>
                  </a:ext>
                </a:extLst>
              </p:cNvPr>
              <p:cNvPicPr/>
              <p:nvPr/>
            </p:nvPicPr>
            <p:blipFill>
              <a:blip r:embed="rId3"/>
              <a:stretch>
                <a:fillRect/>
              </a:stretch>
            </p:blipFill>
            <p:spPr>
              <a:xfrm>
                <a:off x="390600" y="1608480"/>
                <a:ext cx="11197800" cy="2021040"/>
              </a:xfrm>
              <a:prstGeom prst="rect">
                <a:avLst/>
              </a:prstGeom>
            </p:spPr>
          </p:pic>
        </mc:Fallback>
      </mc:AlternateContent>
    </p:spTree>
    <p:extLst>
      <p:ext uri="{BB962C8B-B14F-4D97-AF65-F5344CB8AC3E}">
        <p14:creationId xmlns:p14="http://schemas.microsoft.com/office/powerpoint/2010/main" val="32635445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DB3A5-98F4-42CF-B054-30832A71E4E0}"/>
              </a:ext>
            </a:extLst>
          </p:cNvPr>
          <p:cNvSpPr>
            <a:spLocks noGrp="1"/>
          </p:cNvSpPr>
          <p:nvPr>
            <p:ph type="title"/>
          </p:nvPr>
        </p:nvSpPr>
        <p:spPr/>
        <p:txBody>
          <a:bodyPr>
            <a:normAutofit/>
          </a:bodyPr>
          <a:lstStyle/>
          <a:p>
            <a:pPr lvl="0"/>
            <a:r>
              <a:rPr lang="en-US" dirty="0"/>
              <a:t>What if it Might be Possible to Litigate Around the Excluded Information?</a:t>
            </a:r>
          </a:p>
        </p:txBody>
      </p:sp>
      <p:sp>
        <p:nvSpPr>
          <p:cNvPr id="3" name="Content Placeholder 2">
            <a:extLst>
              <a:ext uri="{FF2B5EF4-FFF2-40B4-BE49-F238E27FC236}">
                <a16:creationId xmlns:a16="http://schemas.microsoft.com/office/drawing/2014/main" id="{4087A777-C33E-4B9F-B02A-9DD6498B6961}"/>
              </a:ext>
            </a:extLst>
          </p:cNvPr>
          <p:cNvSpPr>
            <a:spLocks noGrp="1"/>
          </p:cNvSpPr>
          <p:nvPr>
            <p:ph idx="1"/>
          </p:nvPr>
        </p:nvSpPr>
        <p:spPr/>
        <p:txBody>
          <a:bodyPr>
            <a:normAutofit/>
          </a:bodyPr>
          <a:lstStyle/>
          <a:p>
            <a:pPr lvl="0"/>
            <a:r>
              <a:rPr lang="en-US" dirty="0"/>
              <a:t>Third, and relevant here, even if the claims and defenses might theoretically be established without relying on privileged evidence, it may be impossible to proceed with the litigation because—privileged evidence being inseparable from nonprivileged information that will be necessary to the claims or defenses—</a:t>
            </a:r>
            <a:r>
              <a:rPr lang="en-US" dirty="0">
                <a:highlight>
                  <a:srgbClr val="FFFF00"/>
                </a:highlight>
              </a:rPr>
              <a:t>litigating the case to a judgment on the merits would present an unacceptable risk of disclosing state secrets. . . .</a:t>
            </a:r>
          </a:p>
          <a:p>
            <a:pPr lvl="0"/>
            <a:r>
              <a:rPr lang="en-US" dirty="0"/>
              <a:t>We will look at the procedures for litigating cases that involved state secrets later in the course</a:t>
            </a:r>
          </a:p>
        </p:txBody>
      </p:sp>
      <p:sp>
        <p:nvSpPr>
          <p:cNvPr id="4" name="Slide Number Placeholder 3">
            <a:extLst>
              <a:ext uri="{FF2B5EF4-FFF2-40B4-BE49-F238E27FC236}">
                <a16:creationId xmlns:a16="http://schemas.microsoft.com/office/drawing/2014/main" id="{5B92E4AA-40D6-44C3-B576-20ACCE4A5BDE}"/>
              </a:ext>
            </a:extLst>
          </p:cNvPr>
          <p:cNvSpPr>
            <a:spLocks noGrp="1"/>
          </p:cNvSpPr>
          <p:nvPr>
            <p:ph type="sldNum" sz="quarter" idx="12"/>
          </p:nvPr>
        </p:nvSpPr>
        <p:spPr/>
        <p:txBody>
          <a:bodyPr/>
          <a:lstStyle/>
          <a:p>
            <a:fld id="{8CDD72CE-15D5-43BE-841F-78925906E125}" type="slidenum">
              <a:rPr lang="en-US" smtClean="0"/>
              <a:t>79</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CC8DE7B9-2FAD-4529-C3AE-0EE6F9A1263B}"/>
                  </a:ext>
                </a:extLst>
              </p14:cNvPr>
              <p14:cNvContentPartPr/>
              <p14:nvPr/>
            </p14:nvContentPartPr>
            <p14:xfrm>
              <a:off x="1190160" y="2968560"/>
              <a:ext cx="9770400" cy="959040"/>
            </p14:xfrm>
          </p:contentPart>
        </mc:Choice>
        <mc:Fallback>
          <p:pic>
            <p:nvPicPr>
              <p:cNvPr id="5" name="Ink 4">
                <a:extLst>
                  <a:ext uri="{FF2B5EF4-FFF2-40B4-BE49-F238E27FC236}">
                    <a16:creationId xmlns:a16="http://schemas.microsoft.com/office/drawing/2014/main" id="{CC8DE7B9-2FAD-4529-C3AE-0EE6F9A1263B}"/>
                  </a:ext>
                </a:extLst>
              </p:cNvPr>
              <p:cNvPicPr/>
              <p:nvPr/>
            </p:nvPicPr>
            <p:blipFill>
              <a:blip r:embed="rId3"/>
              <a:stretch>
                <a:fillRect/>
              </a:stretch>
            </p:blipFill>
            <p:spPr>
              <a:xfrm>
                <a:off x="1180800" y="2959200"/>
                <a:ext cx="9789120" cy="977760"/>
              </a:xfrm>
              <a:prstGeom prst="rect">
                <a:avLst/>
              </a:prstGeom>
            </p:spPr>
          </p:pic>
        </mc:Fallback>
      </mc:AlternateContent>
    </p:spTree>
    <p:extLst>
      <p:ext uri="{BB962C8B-B14F-4D97-AF65-F5344CB8AC3E}">
        <p14:creationId xmlns:p14="http://schemas.microsoft.com/office/powerpoint/2010/main" val="1462988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ED888-6BED-484F-8D03-C2407E5836FA}"/>
              </a:ext>
            </a:extLst>
          </p:cNvPr>
          <p:cNvSpPr>
            <a:spLocks noGrp="1"/>
          </p:cNvSpPr>
          <p:nvPr>
            <p:ph type="title"/>
          </p:nvPr>
        </p:nvSpPr>
        <p:spPr/>
        <p:txBody>
          <a:bodyPr/>
          <a:lstStyle/>
          <a:p>
            <a:r>
              <a:rPr lang="en-US" dirty="0"/>
              <a:t>Standing and the Political Question</a:t>
            </a:r>
          </a:p>
        </p:txBody>
      </p:sp>
      <p:sp>
        <p:nvSpPr>
          <p:cNvPr id="3" name="Content Placeholder 2">
            <a:extLst>
              <a:ext uri="{FF2B5EF4-FFF2-40B4-BE49-F238E27FC236}">
                <a16:creationId xmlns:a16="http://schemas.microsoft.com/office/drawing/2014/main" id="{C7ACA82E-7D6E-4973-ADDD-DB770B8844F0}"/>
              </a:ext>
            </a:extLst>
          </p:cNvPr>
          <p:cNvSpPr>
            <a:spLocks noGrp="1"/>
          </p:cNvSpPr>
          <p:nvPr>
            <p:ph idx="1"/>
          </p:nvPr>
        </p:nvSpPr>
        <p:spPr/>
        <p:txBody>
          <a:bodyPr/>
          <a:lstStyle/>
          <a:p>
            <a:r>
              <a:rPr lang="en-US" dirty="0"/>
              <a:t>The Court notes that the standing inquiry is “especially rigorous when reaching the merits of the dispute would force [the Court] to decide whether an action taken by one of the other two branches of the Federal Government was unconstitutional.” </a:t>
            </a:r>
            <a:r>
              <a:rPr lang="en-US" i="1" dirty="0"/>
              <a:t>Raines v. Byrd</a:t>
            </a:r>
            <a:r>
              <a:rPr lang="en-US" dirty="0"/>
              <a:t>, 521 U.S. 811, 819-20 (1997).</a:t>
            </a:r>
          </a:p>
          <a:p>
            <a:r>
              <a:rPr lang="en-US" dirty="0"/>
              <a:t>Is this at issue to the extent that Plaintiffs’ claim depends on the President violating the War Powers Resolution?</a:t>
            </a:r>
          </a:p>
          <a:p>
            <a:pPr lvl="1"/>
            <a:r>
              <a:rPr lang="en-US" dirty="0"/>
              <a:t>If the War Powers Resolution requirement of Congressional action is unconstitutional, it cannot be a basis for the Plaintiff’s claims.</a:t>
            </a:r>
          </a:p>
          <a:p>
            <a:r>
              <a:rPr lang="en-US" dirty="0"/>
              <a:t>The court does not want to resolve this unless necessary.</a:t>
            </a:r>
          </a:p>
          <a:p>
            <a:endParaRPr lang="en-US" dirty="0"/>
          </a:p>
        </p:txBody>
      </p:sp>
      <p:sp>
        <p:nvSpPr>
          <p:cNvPr id="4" name="Slide Number Placeholder 3">
            <a:extLst>
              <a:ext uri="{FF2B5EF4-FFF2-40B4-BE49-F238E27FC236}">
                <a16:creationId xmlns:a16="http://schemas.microsoft.com/office/drawing/2014/main" id="{1EE64252-A8A6-4067-BBDE-BCFBD78F0232}"/>
              </a:ext>
            </a:extLst>
          </p:cNvPr>
          <p:cNvSpPr>
            <a:spLocks noGrp="1"/>
          </p:cNvSpPr>
          <p:nvPr>
            <p:ph type="sldNum" sz="quarter" idx="12"/>
          </p:nvPr>
        </p:nvSpPr>
        <p:spPr/>
        <p:txBody>
          <a:bodyPr/>
          <a:lstStyle/>
          <a:p>
            <a:fld id="{8CDD72CE-15D5-43BE-841F-78925906E125}" type="slidenum">
              <a:rPr lang="en-US" smtClean="0"/>
              <a:t>8</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01201A9C-980F-EDF3-1C92-0F6A56BF5667}"/>
                  </a:ext>
                </a:extLst>
              </p14:cNvPr>
              <p14:cNvContentPartPr/>
              <p14:nvPr/>
            </p14:nvContentPartPr>
            <p14:xfrm>
              <a:off x="987480" y="2116440"/>
              <a:ext cx="10560960" cy="3556800"/>
            </p14:xfrm>
          </p:contentPart>
        </mc:Choice>
        <mc:Fallback xmlns="">
          <p:pic>
            <p:nvPicPr>
              <p:cNvPr id="5" name="Ink 4">
                <a:extLst>
                  <a:ext uri="{FF2B5EF4-FFF2-40B4-BE49-F238E27FC236}">
                    <a16:creationId xmlns:a16="http://schemas.microsoft.com/office/drawing/2014/main" id="{01201A9C-980F-EDF3-1C92-0F6A56BF5667}"/>
                  </a:ext>
                </a:extLst>
              </p:cNvPr>
              <p:cNvPicPr/>
              <p:nvPr/>
            </p:nvPicPr>
            <p:blipFill>
              <a:blip r:embed="rId3"/>
              <a:stretch>
                <a:fillRect/>
              </a:stretch>
            </p:blipFill>
            <p:spPr>
              <a:xfrm>
                <a:off x="978120" y="2107080"/>
                <a:ext cx="10579680" cy="3575520"/>
              </a:xfrm>
              <a:prstGeom prst="rect">
                <a:avLst/>
              </a:prstGeom>
            </p:spPr>
          </p:pic>
        </mc:Fallback>
      </mc:AlternateContent>
    </p:spTree>
    <p:extLst>
      <p:ext uri="{BB962C8B-B14F-4D97-AF65-F5344CB8AC3E}">
        <p14:creationId xmlns:p14="http://schemas.microsoft.com/office/powerpoint/2010/main" val="36577786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1F3EF-233B-08A7-C327-5778B1A1987A}"/>
              </a:ext>
            </a:extLst>
          </p:cNvPr>
          <p:cNvSpPr>
            <a:spLocks noGrp="1"/>
          </p:cNvSpPr>
          <p:nvPr>
            <p:ph type="title"/>
          </p:nvPr>
        </p:nvSpPr>
        <p:spPr/>
        <p:txBody>
          <a:bodyPr/>
          <a:lstStyle/>
          <a:p>
            <a:r>
              <a:rPr lang="en-US" i="1" dirty="0"/>
              <a:t>United States v. </a:t>
            </a:r>
            <a:r>
              <a:rPr lang="en-US" i="1" dirty="0" err="1"/>
              <a:t>Zubaydah</a:t>
            </a:r>
            <a:r>
              <a:rPr lang="en-US" dirty="0"/>
              <a:t>, 142 S. Ct. 959 (2022).</a:t>
            </a:r>
          </a:p>
        </p:txBody>
      </p:sp>
      <p:sp>
        <p:nvSpPr>
          <p:cNvPr id="3" name="Content Placeholder 2">
            <a:extLst>
              <a:ext uri="{FF2B5EF4-FFF2-40B4-BE49-F238E27FC236}">
                <a16:creationId xmlns:a16="http://schemas.microsoft.com/office/drawing/2014/main" id="{AF7DD817-0E54-D1A1-8B9B-95125AFC968F}"/>
              </a:ext>
            </a:extLst>
          </p:cNvPr>
          <p:cNvSpPr>
            <a:spLocks noGrp="1"/>
          </p:cNvSpPr>
          <p:nvPr>
            <p:ph idx="1"/>
          </p:nvPr>
        </p:nvSpPr>
        <p:spPr/>
        <p:txBody>
          <a:bodyPr>
            <a:normAutofit lnSpcReduction="10000"/>
          </a:bodyPr>
          <a:lstStyle/>
          <a:p>
            <a:r>
              <a:rPr lang="en-US" dirty="0"/>
              <a:t>Much of the information sought had already been publicly disclosed. Some of it is set forth in shocking detail in the report of the Senate Select Committee on Intelligence of the CIA’s detention and interrogation program (SSCI Study). When the government intervened to block discovery by invoking the state secrets privilege, however, the Court ruled that widespread public knowledge of the information sought did not prevent application of the privilege, because that information had not yet been officially disclosed.</a:t>
            </a:r>
          </a:p>
          <a:p>
            <a:r>
              <a:rPr lang="en-US" dirty="0"/>
              <a:t>Justice Gorsuch dissented, complaining that the Court should have been far more skeptical of government claims: “We have replaced independent inquiry with a rubber stamp.”</a:t>
            </a:r>
          </a:p>
        </p:txBody>
      </p:sp>
      <p:sp>
        <p:nvSpPr>
          <p:cNvPr id="4" name="Slide Number Placeholder 3">
            <a:extLst>
              <a:ext uri="{FF2B5EF4-FFF2-40B4-BE49-F238E27FC236}">
                <a16:creationId xmlns:a16="http://schemas.microsoft.com/office/drawing/2014/main" id="{45B07920-6E8C-AFD3-BFF9-9070BAA067CC}"/>
              </a:ext>
            </a:extLst>
          </p:cNvPr>
          <p:cNvSpPr>
            <a:spLocks noGrp="1"/>
          </p:cNvSpPr>
          <p:nvPr>
            <p:ph type="sldNum" sz="quarter" idx="12"/>
          </p:nvPr>
        </p:nvSpPr>
        <p:spPr/>
        <p:txBody>
          <a:bodyPr/>
          <a:lstStyle/>
          <a:p>
            <a:fld id="{8CDD72CE-15D5-43BE-841F-78925906E125}" type="slidenum">
              <a:rPr lang="en-US" smtClean="0"/>
              <a:t>80</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565F2118-BAC7-53A4-A464-3A69ED902084}"/>
                  </a:ext>
                </a:extLst>
              </p14:cNvPr>
              <p14:cNvContentPartPr/>
              <p14:nvPr/>
            </p14:nvContentPartPr>
            <p14:xfrm>
              <a:off x="541800" y="810360"/>
              <a:ext cx="10873800" cy="5190120"/>
            </p14:xfrm>
          </p:contentPart>
        </mc:Choice>
        <mc:Fallback>
          <p:pic>
            <p:nvPicPr>
              <p:cNvPr id="5" name="Ink 4">
                <a:extLst>
                  <a:ext uri="{FF2B5EF4-FFF2-40B4-BE49-F238E27FC236}">
                    <a16:creationId xmlns:a16="http://schemas.microsoft.com/office/drawing/2014/main" id="{565F2118-BAC7-53A4-A464-3A69ED902084}"/>
                  </a:ext>
                </a:extLst>
              </p:cNvPr>
              <p:cNvPicPr/>
              <p:nvPr/>
            </p:nvPicPr>
            <p:blipFill>
              <a:blip r:embed="rId3"/>
              <a:stretch>
                <a:fillRect/>
              </a:stretch>
            </p:blipFill>
            <p:spPr>
              <a:xfrm>
                <a:off x="532440" y="801000"/>
                <a:ext cx="10892520" cy="5208840"/>
              </a:xfrm>
              <a:prstGeom prst="rect">
                <a:avLst/>
              </a:prstGeom>
            </p:spPr>
          </p:pic>
        </mc:Fallback>
      </mc:AlternateContent>
    </p:spTree>
    <p:extLst>
      <p:ext uri="{BB962C8B-B14F-4D97-AF65-F5344CB8AC3E}">
        <p14:creationId xmlns:p14="http://schemas.microsoft.com/office/powerpoint/2010/main" val="12181056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32EAB-FF14-AD25-FB40-2D8C52EB1A99}"/>
              </a:ext>
            </a:extLst>
          </p:cNvPr>
          <p:cNvSpPr>
            <a:spLocks noGrp="1"/>
          </p:cNvSpPr>
          <p:nvPr>
            <p:ph type="title"/>
          </p:nvPr>
        </p:nvSpPr>
        <p:spPr/>
        <p:txBody>
          <a:bodyPr/>
          <a:lstStyle/>
          <a:p>
            <a:r>
              <a:rPr lang="en-US" i="1" dirty="0"/>
              <a:t>FBI v. </a:t>
            </a:r>
            <a:r>
              <a:rPr lang="en-US" i="1" dirty="0" err="1"/>
              <a:t>Fazaga</a:t>
            </a:r>
            <a:r>
              <a:rPr lang="en-US" dirty="0"/>
              <a:t>, 142 S. Ct. 1051 (2022),</a:t>
            </a:r>
          </a:p>
        </p:txBody>
      </p:sp>
      <p:sp>
        <p:nvSpPr>
          <p:cNvPr id="3" name="Content Placeholder 2">
            <a:extLst>
              <a:ext uri="{FF2B5EF4-FFF2-40B4-BE49-F238E27FC236}">
                <a16:creationId xmlns:a16="http://schemas.microsoft.com/office/drawing/2014/main" id="{7F778718-E14B-A7A2-4E0D-CF0915EAAD03}"/>
              </a:ext>
            </a:extLst>
          </p:cNvPr>
          <p:cNvSpPr>
            <a:spLocks noGrp="1"/>
          </p:cNvSpPr>
          <p:nvPr>
            <p:ph idx="1"/>
          </p:nvPr>
        </p:nvSpPr>
        <p:spPr/>
        <p:txBody>
          <a:bodyPr>
            <a:normAutofit lnSpcReduction="10000"/>
          </a:bodyPr>
          <a:lstStyle/>
          <a:p>
            <a:r>
              <a:rPr lang="en-US" dirty="0"/>
              <a:t>FISA (Foreign Intelligence Surveillance Act of 1978) provides a damages remedy for individuals whose information is improperly collected.</a:t>
            </a:r>
          </a:p>
          <a:p>
            <a:r>
              <a:rPr lang="en-US" dirty="0"/>
              <a:t>Plaintiffs sue for being surveilled based on their religions beliefs and ask for discovery to identify who was involved in the surveillance.</a:t>
            </a:r>
          </a:p>
          <a:p>
            <a:r>
              <a:rPr lang="en-US" dirty="0"/>
              <a:t>The Government argues that information is a state secret. </a:t>
            </a:r>
          </a:p>
          <a:p>
            <a:r>
              <a:rPr lang="en-US" dirty="0"/>
              <a:t>The court found that since FISA does not explicitly displace the state secrets doctrine, the government can withhold the information about illegal surveillance.</a:t>
            </a:r>
          </a:p>
          <a:p>
            <a:r>
              <a:rPr lang="en-US" dirty="0"/>
              <a:t>This effectively moots the FISA civil remedy.  </a:t>
            </a:r>
          </a:p>
        </p:txBody>
      </p:sp>
      <p:sp>
        <p:nvSpPr>
          <p:cNvPr id="4" name="Slide Number Placeholder 3">
            <a:extLst>
              <a:ext uri="{FF2B5EF4-FFF2-40B4-BE49-F238E27FC236}">
                <a16:creationId xmlns:a16="http://schemas.microsoft.com/office/drawing/2014/main" id="{2D64BD3D-E3A5-FD80-3913-D43135D8109E}"/>
              </a:ext>
            </a:extLst>
          </p:cNvPr>
          <p:cNvSpPr>
            <a:spLocks noGrp="1"/>
          </p:cNvSpPr>
          <p:nvPr>
            <p:ph type="sldNum" sz="quarter" idx="12"/>
          </p:nvPr>
        </p:nvSpPr>
        <p:spPr/>
        <p:txBody>
          <a:bodyPr/>
          <a:lstStyle/>
          <a:p>
            <a:fld id="{8CDD72CE-15D5-43BE-841F-78925906E125}" type="slidenum">
              <a:rPr lang="en-US" smtClean="0"/>
              <a:t>81</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CFDDAF6D-EE2F-539B-9A60-2120B8D65505}"/>
                  </a:ext>
                </a:extLst>
              </p14:cNvPr>
              <p14:cNvContentPartPr/>
              <p14:nvPr/>
            </p14:nvContentPartPr>
            <p14:xfrm>
              <a:off x="748080" y="2066400"/>
              <a:ext cx="10424520" cy="3980160"/>
            </p14:xfrm>
          </p:contentPart>
        </mc:Choice>
        <mc:Fallback>
          <p:pic>
            <p:nvPicPr>
              <p:cNvPr id="5" name="Ink 4">
                <a:extLst>
                  <a:ext uri="{FF2B5EF4-FFF2-40B4-BE49-F238E27FC236}">
                    <a16:creationId xmlns:a16="http://schemas.microsoft.com/office/drawing/2014/main" id="{CFDDAF6D-EE2F-539B-9A60-2120B8D65505}"/>
                  </a:ext>
                </a:extLst>
              </p:cNvPr>
              <p:cNvPicPr/>
              <p:nvPr/>
            </p:nvPicPr>
            <p:blipFill>
              <a:blip r:embed="rId3"/>
              <a:stretch>
                <a:fillRect/>
              </a:stretch>
            </p:blipFill>
            <p:spPr>
              <a:xfrm>
                <a:off x="738720" y="2057040"/>
                <a:ext cx="10443240" cy="3998880"/>
              </a:xfrm>
              <a:prstGeom prst="rect">
                <a:avLst/>
              </a:prstGeom>
            </p:spPr>
          </p:pic>
        </mc:Fallback>
      </mc:AlternateContent>
    </p:spTree>
    <p:extLst>
      <p:ext uri="{BB962C8B-B14F-4D97-AF65-F5344CB8AC3E}">
        <p14:creationId xmlns:p14="http://schemas.microsoft.com/office/powerpoint/2010/main" val="20253829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90AF2-7701-4C5E-A7F1-2505763F8846}"/>
              </a:ext>
            </a:extLst>
          </p:cNvPr>
          <p:cNvSpPr>
            <a:spLocks noGrp="1"/>
          </p:cNvSpPr>
          <p:nvPr>
            <p:ph type="title"/>
          </p:nvPr>
        </p:nvSpPr>
        <p:spPr>
          <a:xfrm>
            <a:off x="838200" y="365125"/>
            <a:ext cx="10515600" cy="1265201"/>
          </a:xfrm>
        </p:spPr>
        <p:txBody>
          <a:bodyPr>
            <a:normAutofit fontScale="90000"/>
          </a:bodyPr>
          <a:lstStyle/>
          <a:p>
            <a:r>
              <a:rPr lang="en-US" dirty="0"/>
              <a:t>COURTS’ NATIONAL SECURITY POWERS: SUMMARY</a:t>
            </a:r>
          </a:p>
        </p:txBody>
      </p:sp>
      <p:sp>
        <p:nvSpPr>
          <p:cNvPr id="3" name="Content Placeholder 2">
            <a:extLst>
              <a:ext uri="{FF2B5EF4-FFF2-40B4-BE49-F238E27FC236}">
                <a16:creationId xmlns:a16="http://schemas.microsoft.com/office/drawing/2014/main" id="{685A5582-8FB8-4985-8242-E19689E8FFA9}"/>
              </a:ext>
            </a:extLst>
          </p:cNvPr>
          <p:cNvSpPr>
            <a:spLocks noGrp="1"/>
          </p:cNvSpPr>
          <p:nvPr>
            <p:ph idx="1"/>
          </p:nvPr>
        </p:nvSpPr>
        <p:spPr>
          <a:xfrm>
            <a:off x="559981" y="1566531"/>
            <a:ext cx="11142921" cy="5103628"/>
          </a:xfrm>
        </p:spPr>
        <p:txBody>
          <a:bodyPr>
            <a:normAutofit fontScale="92500" lnSpcReduction="10000"/>
          </a:bodyPr>
          <a:lstStyle/>
          <a:p>
            <a:endParaRPr lang="en-US" dirty="0"/>
          </a:p>
          <a:p>
            <a:r>
              <a:rPr lang="en-US" sz="2900" dirty="0"/>
              <a:t>Article III extends the judicial power to all cases arising under the Constitutions, the laws of the United States, and treaties, and Congress has by statute vested such “federal question” jurisdiction in the lower federal courts. </a:t>
            </a:r>
            <a:r>
              <a:rPr lang="en-US" sz="2900" dirty="0">
                <a:highlight>
                  <a:srgbClr val="FFFF00"/>
                </a:highlight>
              </a:rPr>
              <a:t>Neither Article III nor the federal question statute exempts “national security cases.”</a:t>
            </a:r>
          </a:p>
          <a:p>
            <a:r>
              <a:rPr lang="en-US" sz="2900" dirty="0"/>
              <a:t>Article III </a:t>
            </a:r>
            <a:r>
              <a:rPr lang="en-US" sz="2900" dirty="0">
                <a:highlight>
                  <a:srgbClr val="FFFF00"/>
                </a:highlight>
              </a:rPr>
              <a:t>standing</a:t>
            </a:r>
            <a:r>
              <a:rPr lang="en-US" sz="2900" dirty="0"/>
              <a:t> is rooted partly in the constitutional case or controversy requirement and partly in judicial prudence. It requires (1) a concrete, particularized, and actual or certainly imminent injury, (2) fairly traceable to the challenged action, and (3) redressable by a favorable ruling. A ruling that the plaintiff lacks standing requires dismissal of that plaintiff’s claims, but the standing doctrine is plaintiff-specific, not claim-specific; it would not necessarily preclude a differently situated plaintiff.</a:t>
            </a:r>
          </a:p>
        </p:txBody>
      </p:sp>
      <p:sp>
        <p:nvSpPr>
          <p:cNvPr id="4" name="Slide Number Placeholder 3">
            <a:extLst>
              <a:ext uri="{FF2B5EF4-FFF2-40B4-BE49-F238E27FC236}">
                <a16:creationId xmlns:a16="http://schemas.microsoft.com/office/drawing/2014/main" id="{21E9AD60-4138-438A-A066-7D4BA915EBA2}"/>
              </a:ext>
            </a:extLst>
          </p:cNvPr>
          <p:cNvSpPr>
            <a:spLocks noGrp="1"/>
          </p:cNvSpPr>
          <p:nvPr>
            <p:ph type="sldNum" sz="quarter" idx="12"/>
          </p:nvPr>
        </p:nvSpPr>
        <p:spPr/>
        <p:txBody>
          <a:bodyPr/>
          <a:lstStyle/>
          <a:p>
            <a:fld id="{8CDD72CE-15D5-43BE-841F-78925906E125}" type="slidenum">
              <a:rPr lang="en-US" smtClean="0"/>
              <a:t>82</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4ECD0361-8795-F319-B489-A4E68D409384}"/>
                  </a:ext>
                </a:extLst>
              </p14:cNvPr>
              <p14:cNvContentPartPr/>
              <p14:nvPr/>
            </p14:nvContentPartPr>
            <p14:xfrm>
              <a:off x="214560" y="3263760"/>
              <a:ext cx="11977200" cy="3186360"/>
            </p14:xfrm>
          </p:contentPart>
        </mc:Choice>
        <mc:Fallback>
          <p:pic>
            <p:nvPicPr>
              <p:cNvPr id="5" name="Ink 4">
                <a:extLst>
                  <a:ext uri="{FF2B5EF4-FFF2-40B4-BE49-F238E27FC236}">
                    <a16:creationId xmlns:a16="http://schemas.microsoft.com/office/drawing/2014/main" id="{4ECD0361-8795-F319-B489-A4E68D409384}"/>
                  </a:ext>
                </a:extLst>
              </p:cNvPr>
              <p:cNvPicPr/>
              <p:nvPr/>
            </p:nvPicPr>
            <p:blipFill>
              <a:blip r:embed="rId3"/>
              <a:stretch>
                <a:fillRect/>
              </a:stretch>
            </p:blipFill>
            <p:spPr>
              <a:xfrm>
                <a:off x="205200" y="3254400"/>
                <a:ext cx="11995920" cy="3205080"/>
              </a:xfrm>
              <a:prstGeom prst="rect">
                <a:avLst/>
              </a:prstGeom>
            </p:spPr>
          </p:pic>
        </mc:Fallback>
      </mc:AlternateContent>
    </p:spTree>
    <p:extLst>
      <p:ext uri="{BB962C8B-B14F-4D97-AF65-F5344CB8AC3E}">
        <p14:creationId xmlns:p14="http://schemas.microsoft.com/office/powerpoint/2010/main" val="29361239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12E66-C3F0-4D43-B462-F62BC997E14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5D61E89-18B8-4DDD-AC0A-452B6FAACA71}"/>
              </a:ext>
            </a:extLst>
          </p:cNvPr>
          <p:cNvSpPr>
            <a:spLocks noGrp="1"/>
          </p:cNvSpPr>
          <p:nvPr>
            <p:ph idx="1"/>
          </p:nvPr>
        </p:nvSpPr>
        <p:spPr>
          <a:xfrm>
            <a:off x="648929" y="1396181"/>
            <a:ext cx="10825316" cy="4886632"/>
          </a:xfrm>
        </p:spPr>
        <p:txBody>
          <a:bodyPr>
            <a:normAutofit fontScale="92500" lnSpcReduction="10000"/>
          </a:bodyPr>
          <a:lstStyle/>
          <a:p>
            <a:r>
              <a:rPr lang="en-US" sz="2900" dirty="0"/>
              <a:t>The </a:t>
            </a:r>
            <a:r>
              <a:rPr lang="en-US" sz="2900" dirty="0">
                <a:highlight>
                  <a:srgbClr val="FFFF00"/>
                </a:highlight>
              </a:rPr>
              <a:t>political question doctrine </a:t>
            </a:r>
            <a:r>
              <a:rPr lang="en-US" sz="2900" dirty="0"/>
              <a:t>may be invoked to dismiss a claim. Although the Supreme Court has never defined a political question, it has identified its elements, including especially a textual commitment of the question to one or both of the political branches and the lack of a judicially manageable standard for resolving it. The doctrine is question-specific, and the threshold inquiry is always, what is the question? A finding that the question is a political question requires dismissal of any claim posing the question, whoever the claimant is.</a:t>
            </a:r>
          </a:p>
          <a:p>
            <a:r>
              <a:rPr lang="en-US" sz="2900" dirty="0">
                <a:highlight>
                  <a:srgbClr val="FFFF00"/>
                </a:highlight>
              </a:rPr>
              <a:t>Merely concerned citizen plaintiffs </a:t>
            </a:r>
            <a:r>
              <a:rPr lang="en-US" sz="2900" dirty="0"/>
              <a:t>who bring “good government” complaints cannot ordinarily meet the injury-in-fact requirement. Nor can members of Congress who complain of the executive branch’s violation of law unless the illegal action “completely nullifies” their votes, a standard that is not met just because the Executive does something that Congress voted against.</a:t>
            </a:r>
          </a:p>
        </p:txBody>
      </p:sp>
      <p:sp>
        <p:nvSpPr>
          <p:cNvPr id="4" name="Slide Number Placeholder 3">
            <a:extLst>
              <a:ext uri="{FF2B5EF4-FFF2-40B4-BE49-F238E27FC236}">
                <a16:creationId xmlns:a16="http://schemas.microsoft.com/office/drawing/2014/main" id="{DBAF12DB-CCE1-4C37-9400-A9B3E013431B}"/>
              </a:ext>
            </a:extLst>
          </p:cNvPr>
          <p:cNvSpPr>
            <a:spLocks noGrp="1"/>
          </p:cNvSpPr>
          <p:nvPr>
            <p:ph type="sldNum" sz="quarter" idx="12"/>
          </p:nvPr>
        </p:nvSpPr>
        <p:spPr/>
        <p:txBody>
          <a:bodyPr/>
          <a:lstStyle/>
          <a:p>
            <a:fld id="{8CDD72CE-15D5-43BE-841F-78925906E125}" type="slidenum">
              <a:rPr lang="en-US" smtClean="0"/>
              <a:t>83</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BDBB4C36-A044-EC84-63F7-7D4074B7B8E1}"/>
                  </a:ext>
                </a:extLst>
              </p14:cNvPr>
              <p14:cNvContentPartPr/>
              <p14:nvPr/>
            </p14:nvContentPartPr>
            <p14:xfrm>
              <a:off x="876960" y="798120"/>
              <a:ext cx="9847440" cy="4264200"/>
            </p14:xfrm>
          </p:contentPart>
        </mc:Choice>
        <mc:Fallback>
          <p:pic>
            <p:nvPicPr>
              <p:cNvPr id="5" name="Ink 4">
                <a:extLst>
                  <a:ext uri="{FF2B5EF4-FFF2-40B4-BE49-F238E27FC236}">
                    <a16:creationId xmlns:a16="http://schemas.microsoft.com/office/drawing/2014/main" id="{BDBB4C36-A044-EC84-63F7-7D4074B7B8E1}"/>
                  </a:ext>
                </a:extLst>
              </p:cNvPr>
              <p:cNvPicPr/>
              <p:nvPr/>
            </p:nvPicPr>
            <p:blipFill>
              <a:blip r:embed="rId3"/>
              <a:stretch>
                <a:fillRect/>
              </a:stretch>
            </p:blipFill>
            <p:spPr>
              <a:xfrm>
                <a:off x="867600" y="788760"/>
                <a:ext cx="9866160" cy="4282920"/>
              </a:xfrm>
              <a:prstGeom prst="rect">
                <a:avLst/>
              </a:prstGeom>
            </p:spPr>
          </p:pic>
        </mc:Fallback>
      </mc:AlternateContent>
    </p:spTree>
    <p:extLst>
      <p:ext uri="{BB962C8B-B14F-4D97-AF65-F5344CB8AC3E}">
        <p14:creationId xmlns:p14="http://schemas.microsoft.com/office/powerpoint/2010/main" val="13430626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7EB2B-03FC-4DAD-B5F6-32DC61498BC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9AF9038-0C6A-4846-B124-87A2D8E42067}"/>
              </a:ext>
            </a:extLst>
          </p:cNvPr>
          <p:cNvSpPr>
            <a:spLocks noGrp="1"/>
          </p:cNvSpPr>
          <p:nvPr>
            <p:ph idx="1"/>
          </p:nvPr>
        </p:nvSpPr>
        <p:spPr/>
        <p:txBody>
          <a:bodyPr/>
          <a:lstStyle/>
          <a:p>
            <a:r>
              <a:rPr lang="en-US" sz="2900" dirty="0"/>
              <a:t>The </a:t>
            </a:r>
            <a:r>
              <a:rPr lang="en-US" sz="2900" dirty="0">
                <a:highlight>
                  <a:srgbClr val="FFFF00"/>
                </a:highlight>
              </a:rPr>
              <a:t>ripeness</a:t>
            </a:r>
            <a:r>
              <a:rPr lang="en-US" sz="2900" dirty="0"/>
              <a:t> doctrine is a prudential doctrine by which the courts avoid deciding claims before the political branches reach an impasse, in the hope that interbranch political negotiation and compromise will moot the claims.</a:t>
            </a:r>
          </a:p>
          <a:p>
            <a:r>
              <a:rPr lang="en-US" sz="2900" dirty="0"/>
              <a:t>Although courts have awarded damages for constitutional violations under </a:t>
            </a:r>
            <a:r>
              <a:rPr lang="en-US" sz="2900" i="1" dirty="0"/>
              <a:t>Bivens </a:t>
            </a:r>
            <a:r>
              <a:rPr lang="en-US" sz="2900" dirty="0"/>
              <a:t>in the absence of statutory authority</a:t>
            </a:r>
            <a:r>
              <a:rPr lang="en-US" sz="2900" dirty="0">
                <a:highlight>
                  <a:srgbClr val="FFFF00"/>
                </a:highlight>
              </a:rPr>
              <a:t>, implied causes of action are disfavored in new contexts </a:t>
            </a:r>
            <a:r>
              <a:rPr lang="en-US" sz="2900" dirty="0"/>
              <a:t>or where special factors counsel hesitation. Courts have been especially reluctant to recognize such claims when they involve national security issues.</a:t>
            </a:r>
            <a:endParaRPr lang="en-US" dirty="0"/>
          </a:p>
        </p:txBody>
      </p:sp>
      <p:sp>
        <p:nvSpPr>
          <p:cNvPr id="4" name="Slide Number Placeholder 3">
            <a:extLst>
              <a:ext uri="{FF2B5EF4-FFF2-40B4-BE49-F238E27FC236}">
                <a16:creationId xmlns:a16="http://schemas.microsoft.com/office/drawing/2014/main" id="{B4DD8B87-3D3E-4FF3-AAA3-01F75C1B467E}"/>
              </a:ext>
            </a:extLst>
          </p:cNvPr>
          <p:cNvSpPr>
            <a:spLocks noGrp="1"/>
          </p:cNvSpPr>
          <p:nvPr>
            <p:ph type="sldNum" sz="quarter" idx="12"/>
          </p:nvPr>
        </p:nvSpPr>
        <p:spPr/>
        <p:txBody>
          <a:bodyPr/>
          <a:lstStyle/>
          <a:p>
            <a:fld id="{8CDD72CE-15D5-43BE-841F-78925906E125}" type="slidenum">
              <a:rPr lang="en-US" smtClean="0"/>
              <a:t>84</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C7AE99A3-9739-FD16-D3A2-4598AB7B7ECB}"/>
                  </a:ext>
                </a:extLst>
              </p14:cNvPr>
              <p14:cNvContentPartPr/>
              <p14:nvPr/>
            </p14:nvContentPartPr>
            <p14:xfrm>
              <a:off x="559440" y="1261440"/>
              <a:ext cx="10752840" cy="3218760"/>
            </p14:xfrm>
          </p:contentPart>
        </mc:Choice>
        <mc:Fallback>
          <p:pic>
            <p:nvPicPr>
              <p:cNvPr id="5" name="Ink 4">
                <a:extLst>
                  <a:ext uri="{FF2B5EF4-FFF2-40B4-BE49-F238E27FC236}">
                    <a16:creationId xmlns:a16="http://schemas.microsoft.com/office/drawing/2014/main" id="{C7AE99A3-9739-FD16-D3A2-4598AB7B7ECB}"/>
                  </a:ext>
                </a:extLst>
              </p:cNvPr>
              <p:cNvPicPr/>
              <p:nvPr/>
            </p:nvPicPr>
            <p:blipFill>
              <a:blip r:embed="rId3"/>
              <a:stretch>
                <a:fillRect/>
              </a:stretch>
            </p:blipFill>
            <p:spPr>
              <a:xfrm>
                <a:off x="550080" y="1252080"/>
                <a:ext cx="10771560" cy="3237480"/>
              </a:xfrm>
              <a:prstGeom prst="rect">
                <a:avLst/>
              </a:prstGeom>
            </p:spPr>
          </p:pic>
        </mc:Fallback>
      </mc:AlternateContent>
    </p:spTree>
    <p:extLst>
      <p:ext uri="{BB962C8B-B14F-4D97-AF65-F5344CB8AC3E}">
        <p14:creationId xmlns:p14="http://schemas.microsoft.com/office/powerpoint/2010/main" val="1362035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2B311-7AF1-4E3C-87DD-BE2DA0B7B339}"/>
              </a:ext>
            </a:extLst>
          </p:cNvPr>
          <p:cNvSpPr>
            <a:spLocks noGrp="1"/>
          </p:cNvSpPr>
          <p:nvPr>
            <p:ph type="title"/>
          </p:nvPr>
        </p:nvSpPr>
        <p:spPr/>
        <p:txBody>
          <a:bodyPr/>
          <a:lstStyle/>
          <a:p>
            <a:r>
              <a:rPr lang="en-US" dirty="0"/>
              <a:t>Plaintiff Fails to Raise Traditional Standing Injuries in Military Action Cases</a:t>
            </a:r>
          </a:p>
        </p:txBody>
      </p:sp>
      <p:sp>
        <p:nvSpPr>
          <p:cNvPr id="3" name="Content Placeholder 2">
            <a:extLst>
              <a:ext uri="{FF2B5EF4-FFF2-40B4-BE49-F238E27FC236}">
                <a16:creationId xmlns:a16="http://schemas.microsoft.com/office/drawing/2014/main" id="{22F75AA5-3487-4705-9558-DB7B8A1C4C21}"/>
              </a:ext>
            </a:extLst>
          </p:cNvPr>
          <p:cNvSpPr>
            <a:spLocks noGrp="1"/>
          </p:cNvSpPr>
          <p:nvPr>
            <p:ph idx="1"/>
          </p:nvPr>
        </p:nvSpPr>
        <p:spPr/>
        <p:txBody>
          <a:bodyPr>
            <a:normAutofit fontScale="92500" lnSpcReduction="10000"/>
          </a:bodyPr>
          <a:lstStyle/>
          <a:p>
            <a:r>
              <a:rPr lang="en-US" dirty="0"/>
              <a:t>: : : Plaintiff does not allege the traditional types of injuries one might expect a service person challenging the legality of military action to allege. </a:t>
            </a:r>
          </a:p>
          <a:p>
            <a:r>
              <a:rPr lang="en-US" dirty="0"/>
              <a:t>Plaintiff does not allege that he suffers any injury in the form of physical or emotional harms, or the risk thereof, associated with deployment to a theatre of combat. </a:t>
            </a:r>
          </a:p>
          <a:p>
            <a:r>
              <a:rPr lang="en-US" dirty="0"/>
              <a:t>He also does not allege that he has been involuntarily forced to participate in a military action in violation of his own constitutional rights or liberties. </a:t>
            </a:r>
          </a:p>
          <a:p>
            <a:r>
              <a:rPr lang="en-US" dirty="0"/>
              <a:t>And he does not allege that he has any moral or philosophical objections to the military action against ISIL. </a:t>
            </a:r>
          </a:p>
          <a:p>
            <a:r>
              <a:rPr lang="en-US" dirty="0">
                <a:highlight>
                  <a:srgbClr val="FFFF00"/>
                </a:highlight>
              </a:rPr>
              <a:t>Indeed, Plaintiff has no qualms about participating in a fight against ISIL, and his lawsuit does not seek to relieve him of his obligation to do so. : : :</a:t>
            </a:r>
          </a:p>
        </p:txBody>
      </p:sp>
      <p:sp>
        <p:nvSpPr>
          <p:cNvPr id="4" name="Slide Number Placeholder 3">
            <a:extLst>
              <a:ext uri="{FF2B5EF4-FFF2-40B4-BE49-F238E27FC236}">
                <a16:creationId xmlns:a16="http://schemas.microsoft.com/office/drawing/2014/main" id="{773B03A0-BD3C-40E2-9B96-DB5568FA53DC}"/>
              </a:ext>
            </a:extLst>
          </p:cNvPr>
          <p:cNvSpPr>
            <a:spLocks noGrp="1"/>
          </p:cNvSpPr>
          <p:nvPr>
            <p:ph type="sldNum" sz="quarter" idx="12"/>
          </p:nvPr>
        </p:nvSpPr>
        <p:spPr/>
        <p:txBody>
          <a:bodyPr/>
          <a:lstStyle/>
          <a:p>
            <a:fld id="{8CDD72CE-15D5-43BE-841F-78925906E125}" type="slidenum">
              <a:rPr lang="en-US" smtClean="0"/>
              <a:t>9</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3E315145-4BD8-1FEC-FBC6-F5A994AE4F62}"/>
                  </a:ext>
                </a:extLst>
              </p14:cNvPr>
              <p14:cNvContentPartPr/>
              <p14:nvPr/>
            </p14:nvContentPartPr>
            <p14:xfrm>
              <a:off x="0" y="2420280"/>
              <a:ext cx="11545200" cy="3813840"/>
            </p14:xfrm>
          </p:contentPart>
        </mc:Choice>
        <mc:Fallback xmlns="">
          <p:pic>
            <p:nvPicPr>
              <p:cNvPr id="5" name="Ink 4">
                <a:extLst>
                  <a:ext uri="{FF2B5EF4-FFF2-40B4-BE49-F238E27FC236}">
                    <a16:creationId xmlns:a16="http://schemas.microsoft.com/office/drawing/2014/main" id="{3E315145-4BD8-1FEC-FBC6-F5A994AE4F62}"/>
                  </a:ext>
                </a:extLst>
              </p:cNvPr>
              <p:cNvPicPr/>
              <p:nvPr/>
            </p:nvPicPr>
            <p:blipFill>
              <a:blip r:embed="rId3"/>
              <a:stretch>
                <a:fillRect/>
              </a:stretch>
            </p:blipFill>
            <p:spPr>
              <a:xfrm>
                <a:off x="-9360" y="2410920"/>
                <a:ext cx="11563920" cy="3832560"/>
              </a:xfrm>
              <a:prstGeom prst="rect">
                <a:avLst/>
              </a:prstGeom>
            </p:spPr>
          </p:pic>
        </mc:Fallback>
      </mc:AlternateContent>
    </p:spTree>
    <p:extLst>
      <p:ext uri="{BB962C8B-B14F-4D97-AF65-F5344CB8AC3E}">
        <p14:creationId xmlns:p14="http://schemas.microsoft.com/office/powerpoint/2010/main" val="847893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D349BEB-121A-4647-88EA-0B650739465D}" vid="{500213A5-0303-4BC9-AFCB-80BD819C5A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 Presentation</Template>
  <TotalTime>3070</TotalTime>
  <Words>9047</Words>
  <Application>Microsoft Office PowerPoint</Application>
  <PresentationFormat>Widescreen</PresentationFormat>
  <Paragraphs>478</Paragraphs>
  <Slides>84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84</vt:i4>
      </vt:variant>
    </vt:vector>
  </HeadingPairs>
  <TitlesOfParts>
    <vt:vector size="89" baseType="lpstr">
      <vt:lpstr>Arial</vt:lpstr>
      <vt:lpstr>Calibri</vt:lpstr>
      <vt:lpstr>Calibri Light</vt:lpstr>
      <vt:lpstr>Tahoma</vt:lpstr>
      <vt:lpstr>Office Theme</vt:lpstr>
      <vt:lpstr>Chapter 5 - THE COURTS’ NATIONAL SECURITY POWERS</vt:lpstr>
      <vt:lpstr>Basic Standing Still Applies in National Security Cases</vt:lpstr>
      <vt:lpstr>Hamdi v. Rumsfeld, 316 F.3d 450 (4th Cir. 2003)</vt:lpstr>
      <vt:lpstr>Washington v. Trump, 847 F.3d 1151 (9th Cir. 2017)</vt:lpstr>
      <vt:lpstr>Deferential Review</vt:lpstr>
      <vt:lpstr>Is the Court a Reliable Protector of Rights?</vt:lpstr>
      <vt:lpstr>Smith v. Obama – Plaintiff’s Claims</vt:lpstr>
      <vt:lpstr>Standing and the Political Question</vt:lpstr>
      <vt:lpstr>Plaintiff Fails to Raise Traditional Standing Injuries in Military Action Cases</vt:lpstr>
      <vt:lpstr>Plaintiff’s Injuries</vt:lpstr>
      <vt:lpstr>Little v. Barreme Does Not Require Plaintiff to Disobey Orders</vt:lpstr>
      <vt:lpstr>When Can You Disobey an Order?</vt:lpstr>
      <vt:lpstr>Plaintiff Does Not Have Standing Under the “Oath of Office” Cases</vt:lpstr>
      <vt:lpstr>Injury Claims in the Vietnam War Cases</vt:lpstr>
      <vt:lpstr>Plaintiff Does Not Allege Physical or Individual Liberty-Based Injuries</vt:lpstr>
      <vt:lpstr>Clapper v. Amnesty International USA, 568 U.S. 398 (2013)</vt:lpstr>
      <vt:lpstr>What if Your Client is on the Kill List?</vt:lpstr>
      <vt:lpstr>Injuries by Illegally Supplied US Proxies</vt:lpstr>
      <vt:lpstr>Taxpayer or Citizen Standing</vt:lpstr>
      <vt:lpstr>Congressional Standing</vt:lpstr>
      <vt:lpstr>United States House of Representatives v. Mnuchin, 976 F.3d 1 (D.C. Cir. 2020) - Standing</vt:lpstr>
      <vt:lpstr>Political Questions</vt:lpstr>
      <vt:lpstr>Political Question Review: Baker v. Carr, 369 U.S. 186, 217 (1962)</vt:lpstr>
      <vt:lpstr>Political Question Analysis</vt:lpstr>
      <vt:lpstr>Smith v. Obama – The Political Question</vt:lpstr>
      <vt:lpstr>Why War Powers are Always Political Questions</vt:lpstr>
      <vt:lpstr>Ripeness – The Final Hurdle to Stopping Presidential War Making</vt:lpstr>
      <vt:lpstr>The Purposes of the Ripeness Doctrine</vt:lpstr>
      <vt:lpstr>Suing the United States for Money Damages</vt:lpstr>
      <vt:lpstr>The Cases We Have Discussed So Far were Seeking Injunctions, Not Money Damages</vt:lpstr>
      <vt:lpstr>Tort Damage Claims</vt:lpstr>
      <vt:lpstr>Constitutional Claims for Damages</vt:lpstr>
      <vt:lpstr>Court of Federal Claims</vt:lpstr>
      <vt:lpstr>Stopped here</vt:lpstr>
      <vt:lpstr>Suing State Officials</vt:lpstr>
      <vt:lpstr>Federal Tort Claims Act</vt:lpstr>
      <vt:lpstr>Federal Tort Claims Act</vt:lpstr>
      <vt:lpstr>Exceptions to the FTCA - § 28 USC Sec 2680</vt:lpstr>
      <vt:lpstr>FTCA Procedure and Discretionary Function Immunity</vt:lpstr>
      <vt:lpstr>Administrative Procedural Requirements - Sec 2675</vt:lpstr>
      <vt:lpstr>Administrative Review of Claims Action under the FTCA - Sec 2672</vt:lpstr>
      <vt:lpstr>Filing a Claim is Jurisdictional</vt:lpstr>
      <vt:lpstr>The Statutory Defense (Discretionary Function Exception)</vt:lpstr>
      <vt:lpstr>What is the Intent of the DFE Defense?</vt:lpstr>
      <vt:lpstr>Breadth of the Discretionary Authority Exception  Does the DFE allow the government to knowingly make a decision that hurts people and escape liability?</vt:lpstr>
      <vt:lpstr>The Nuclear Test Site</vt:lpstr>
      <vt:lpstr>Who Set the Standards for the Tests?</vt:lpstr>
      <vt:lpstr>What is the Effect of Above Ground Nuclear Testing?</vt:lpstr>
      <vt:lpstr>What are the Plaintiffs’ Claims?</vt:lpstr>
      <vt:lpstr>What Facts did the Trial Court Find?</vt:lpstr>
      <vt:lpstr>What was the District Court’s Legal Holding?</vt:lpstr>
      <vt:lpstr>What was the Government’s Defense?</vt:lpstr>
      <vt:lpstr>The Appeals Court Ruling on Liability</vt:lpstr>
      <vt:lpstr>Does it Matter if the Government Could Have Done Better?</vt:lpstr>
      <vt:lpstr>Is the FTCA Meant to Provide Compensation in All Cases?</vt:lpstr>
      <vt:lpstr>Bivens</vt:lpstr>
      <vt:lpstr>Bivens v. Six Unknown Named Agents, 403 U.S. 388 (1971)</vt:lpstr>
      <vt:lpstr>The Limited Actions Allowed Under Bivens</vt:lpstr>
      <vt:lpstr>Is There a Remedy for Every Right?</vt:lpstr>
      <vt:lpstr>The Qualified Immunity Defense to a Bivens Claim: Harlow v. Fitzgerald, 457 U.S. 800 (1982)</vt:lpstr>
      <vt:lpstr>The Policy Rationale for Qualified Immunity</vt:lpstr>
      <vt:lpstr>Standards for Qualified Immunity</vt:lpstr>
      <vt:lpstr>Additional Problems with Bivens in National Security Cases</vt:lpstr>
      <vt:lpstr>Padilla v. Yoo, 678 F.3d 748, 767-768 (9th Cir. 2012)</vt:lpstr>
      <vt:lpstr>Wrap-up: Retrospective (Damage) Claims in National Security Law Cases </vt:lpstr>
      <vt:lpstr>EVIDENTIARY HURDLES: THE STATE SECRETS PRIVILEGE</vt:lpstr>
      <vt:lpstr>The Statutory Definition of State Secret</vt:lpstr>
      <vt:lpstr>Executive Privilege v. State Secret</vt:lpstr>
      <vt:lpstr>Totten v. United States, 92 U.S. 105 (1875)</vt:lpstr>
      <vt:lpstr>United States v. Reynolds, 345 U.S. 1 (1953)</vt:lpstr>
      <vt:lpstr>Reynolds Procedures</vt:lpstr>
      <vt:lpstr>El-Masri v. United States,  479 F.3d 296 (2007)</vt:lpstr>
      <vt:lpstr>Evaluating a State Secrets Claim</vt:lpstr>
      <vt:lpstr>Have the Reynolds Procedural Requirements Been Met?</vt:lpstr>
      <vt:lpstr>What is the Standard for Review?</vt:lpstr>
      <vt:lpstr>What Happens to the Case without the Information?</vt:lpstr>
      <vt:lpstr>What if the Plaintiff cannot Prove the Elements of the Prima Facie Case without the Evidence?</vt:lpstr>
      <vt:lpstr>What if a Criminal Defendant Cannot Put on a Defense without the Evidence?</vt:lpstr>
      <vt:lpstr>What if it Might be Possible to Litigate Around the Excluded Information?</vt:lpstr>
      <vt:lpstr>United States v. Zubaydah, 142 S. Ct. 959 (2022).</vt:lpstr>
      <vt:lpstr>FBI v. Fazaga, 142 S. Ct. 1051 (2022),</vt:lpstr>
      <vt:lpstr>COURTS’ NATIONAL SECURITY POWERS: SUMMARY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P Richards</dc:creator>
  <cp:lastModifiedBy>Edward Richards</cp:lastModifiedBy>
  <cp:revision>208</cp:revision>
  <dcterms:created xsi:type="dcterms:W3CDTF">2021-02-08T19:58:09Z</dcterms:created>
  <dcterms:modified xsi:type="dcterms:W3CDTF">2023-02-02T17:20:40Z</dcterms:modified>
</cp:coreProperties>
</file>