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845" r:id="rId3"/>
    <p:sldId id="852" r:id="rId4"/>
    <p:sldId id="853" r:id="rId5"/>
    <p:sldId id="854" r:id="rId6"/>
    <p:sldId id="420" r:id="rId7"/>
    <p:sldId id="433" r:id="rId8"/>
    <p:sldId id="527" r:id="rId9"/>
    <p:sldId id="482" r:id="rId10"/>
    <p:sldId id="443" r:id="rId11"/>
    <p:sldId id="470" r:id="rId12"/>
    <p:sldId id="442" r:id="rId13"/>
    <p:sldId id="471" r:id="rId14"/>
    <p:sldId id="481" r:id="rId15"/>
    <p:sldId id="495" r:id="rId16"/>
    <p:sldId id="493" r:id="rId17"/>
    <p:sldId id="331" r:id="rId18"/>
    <p:sldId id="332" r:id="rId19"/>
    <p:sldId id="335" r:id="rId20"/>
    <p:sldId id="336" r:id="rId21"/>
    <p:sldId id="337" r:id="rId22"/>
    <p:sldId id="489" r:id="rId23"/>
    <p:sldId id="319" r:id="rId24"/>
    <p:sldId id="529" r:id="rId25"/>
    <p:sldId id="453" r:id="rId26"/>
    <p:sldId id="528" r:id="rId27"/>
    <p:sldId id="454" r:id="rId28"/>
    <p:sldId id="496" r:id="rId29"/>
    <p:sldId id="439" r:id="rId30"/>
    <p:sldId id="497" r:id="rId31"/>
    <p:sldId id="438" r:id="rId32"/>
    <p:sldId id="503" r:id="rId33"/>
    <p:sldId id="504" r:id="rId34"/>
    <p:sldId id="515" r:id="rId35"/>
    <p:sldId id="513" r:id="rId36"/>
    <p:sldId id="505" r:id="rId37"/>
    <p:sldId id="507" r:id="rId38"/>
    <p:sldId id="509" r:id="rId39"/>
    <p:sldId id="856" r:id="rId40"/>
    <p:sldId id="510" r:id="rId41"/>
    <p:sldId id="511" r:id="rId42"/>
    <p:sldId id="462" r:id="rId43"/>
    <p:sldId id="506" r:id="rId44"/>
    <p:sldId id="514" r:id="rId45"/>
    <p:sldId id="517" r:id="rId46"/>
    <p:sldId id="522" r:id="rId47"/>
    <p:sldId id="524" r:id="rId48"/>
    <p:sldId id="523" r:id="rId49"/>
    <p:sldId id="857" r:id="rId50"/>
    <p:sldId id="855" r:id="rId51"/>
    <p:sldId id="428" r:id="rId52"/>
    <p:sldId id="427" r:id="rId53"/>
    <p:sldId id="477" r:id="rId54"/>
    <p:sldId id="426" r:id="rId55"/>
    <p:sldId id="4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autoAdjust="0"/>
    <p:restoredTop sz="86381" autoAdjust="0"/>
  </p:normalViewPr>
  <p:slideViewPr>
    <p:cSldViewPr snapToGrid="0">
      <p:cViewPr varScale="1">
        <p:scale>
          <a:sx n="71" d="100"/>
          <a:sy n="71" d="100"/>
        </p:scale>
        <p:origin x="653" y="58"/>
      </p:cViewPr>
      <p:guideLst/>
    </p:cSldViewPr>
  </p:slideViewPr>
  <p:outlineViewPr>
    <p:cViewPr>
      <p:scale>
        <a:sx n="33" d="100"/>
        <a:sy n="33" d="100"/>
      </p:scale>
      <p:origin x="0" y="-51438"/>
    </p:cViewPr>
    <p:sldLst>
      <p:sld r:id="rId1" collapse="1"/>
    </p:sldLst>
  </p:outlineViewPr>
  <p:notesTextViewPr>
    <p:cViewPr>
      <p:scale>
        <a:sx n="1" d="1"/>
        <a:sy n="1" d="1"/>
      </p:scale>
      <p:origin x="0" y="0"/>
    </p:cViewPr>
  </p:notesTextViewPr>
  <p:sorterViewPr>
    <p:cViewPr>
      <p:scale>
        <a:sx n="180" d="100"/>
        <a:sy n="180" d="100"/>
      </p:scale>
      <p:origin x="0" y="-427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04:00.523"/>
    </inkml:context>
    <inkml:brush xml:id="br0">
      <inkml:brushProperty name="width" value="0.05292" units="cm"/>
      <inkml:brushProperty name="height" value="0.05292" units="cm"/>
      <inkml:brushProperty name="color" value="#FF0000"/>
    </inkml:brush>
  </inkml:definitions>
  <inkml:trace contextRef="#ctx0" brushRef="#br0">4309 11292 1545 0,'0'0'0'16,"-17"-7"73"-16,6 2 0 0,2 3 31 15,9 2 1-15,0 0-46 16,-7-14 0-16,11 0-32 16,-1-3 1-16,2 7-14 15,1 4 0-15,3 3-5 16,12 6 1-16,16 6-2 16,12 5 1-16,6 5-3 15,-1 0 1-15,5-5-1 16,-1-2 1-16,2 0-1 15,10 0 1-15,13-1-3 0,7-3 1 16,-3-1 0-16,3-2 0 16,12-1-1-16,4-1 0 15,7 1 0-15,7-4 1 16,-2 2 2-16,4 1 1 16,-1 0 6-16,6-1 1 15,7-4 8-15,4 2 0 16,-4 0 2-16,2 2 0 15,0 0-2-15,12 0 1 16,-2-1-3-16,-3 5 0 16,-2-5-2-16,2 3 0 15,10-1-1-15,-6 1 0 16,1-1-3-16,-7 2 1 16,-3 2-3-16,-1 0 1 15,12 0-3-15,-5-2 1 16,1 7-2-16,5-1 1 0,7-3 0 15,9 1 1-15,3 1-1 16,9 1 0-16,12-9-1 16,-1-1 0-16,2-1-2 15,6 5 0-15,8 2 0 16,-2 0 0-16,0-5-2 16,5 0 1-16,0 5 0 15,-2 1 1-15,11 1 1 16,0 3 1-16,2 0 1 15,5-3 0-15,3 0 1 0,8-3 1 16,3 0-1-16,7-3 0 16,4-3-1-16,7 4 0 15,-4 1-4-15,6-2 1 16,-8 6-4-16,2-2 1 16,1 1-2-16,2 1 1 15,1 0-2-15,9 1 1 16,1 2 0-16,0 0 0 15,6-1 1-15,3-1 0 16,4 1 0-16,3-3 1 16,6-3 0-16,-1-1 0 15,2-1 3-15,15-3 1 16,3 0 0-16,0 0 0 16,-2 2 1-16,0-4 1 15,-2-1-1-15,8-2 1 16,10-4-1-16,0-1 0 15,7-2-1-15,0-1 1 0,0 3-3 16,-3-4 1-16,-3-5-1 16,-6 0 1-16,-2 2-2 15,-11-1 0-15,-12 1 0 16,-19-5 0-16,-18-8-1 16,-23-4 1-16,-12-3-1 15,-18-4 1-15,-7-2-2 16,-19-2 1-16,-20-4-1 15,-12 2 0-15,-16 2 0 16,-20 2 1-16,-22-7 0 0,-14 0 0 16,-15 1-1-16,-15 4 0 15,-20 4 0-15,-21-1 0 16,-25-3-1-16,-19 0 0 16,-20 5-2-16,-15 1 1 15,-18-5-2-15,-21 1 0 16,-16 3 0-16,-14 6 0 15,-16-3-2-15,-29-1 1 16,-15 2-3-16,-12-2 1 16,-10 7-2-16,-8 1 0 15,-10 1-2-15,-6-1 0 16,-6-1-1-16,1 0 1 16,-2-2-1-16,-11 0 0 15,1 6 0-15,-3 1 0 16,-1-2 1-16,0 4 1 15,-2 3 0-15,-7 0 1 0,-21-3 0 16,0 0 1-16,0 5 0 16,-8 3 1-16,-6-3 0 15,-4 2 0-15,-8 0 0 16,1-2 1-16,0 5 0 16,-2-4 0-16,-6-1 0 15,-4-1 1-15,6-5 0 16,-8 6 1-16,2 9-1 15,-2 5 1-15,-1-2-1 16,1 3 1-16,-6 3 0 0,-1-5 0 16,0 5 0-16,-1 1 0 15,1 0 0-15,-4 1 0 16,-1 1 0-16,3 2 0 16,14-1 0-16,6 2 0 15,-6 2-1-15,-5 5 1 16,2 4-1-16,3-2 0 15,6-2 0-15,7 2 0 16,10 5 0-16,4 0 0 16,-8 0 0-16,5-2 0 15,8 4-1-15,7 3 0 16,12 4 0-16,-1 1 1 16,5-3-1-16,-2 2 1 15,6 1 0-15,1 8 1 16,13 6-1-16,3 5 1 15,14-3-1-15,2 4 1 16,-1-1-1-16,-1 4 1 0,11 2-1 16,16-4 1-16,10 7 0 15,13-2 0-15,10 3 0 16,25 2 0-16,25-3 0 16,17 2 0-16,9-5 0 15,18-6 0-15,19 6 0 16,16-1 0-16,11-2-1 15,13-6 1-15,22-7-2 16,19-2 0-16,17 7-2 16,15-3 1-16,16-5-2 0,21-4 1 15,30-3-1-15,17-2 0 16,6-6 0-16,13-2 1 16,13-1 0-16,22-5 0 15,15-5 3-15,13-5 0 16,9-8 1-16,1-2 0 15,-1-11 0-15,-4 0 1 16,-5 0 2-16,-13 1 1 16,-18-2 3-16,-19 2 1 15,-14 3 1-15,-6-3 0 16,-6 3-5-16,-7-1 1 16,-8 2-5-16,10-3 1 15,10 5-2-15,4-2 1 16,-136 14-2258-16</inkml:trace>
  <inkml:trace contextRef="#ctx0" brushRef="#br0" timeOffset="40299.75">6692 12946 1422 0,'0'0'0'16,"28"-12"36"-16,1 0 0 16,9 3 32-16,5 1 0 15,4 6-8-15,1 4 0 16,5 6-23-16,7 1 0 15,10 7-20-15,6-1 1 16,11 1 0-16,4-2 0 0,17-2-2 16,5-2 1-16,12-3 19 15,7-2 0-15,17-1 10 16,4-3 0-16,11 3 3 16,4 5 0-16,6 4 1 15,-1 6 0-15,11 0-5 16,6 2 1-16,-1 0-6 15,10 0 0-15,4 0-7 16,-7-6 1-16,5-3-5 16,-2-3 1-16,4-4-6 0,2-1 1 15,-2-10-4-15,-1 1 1 16,-4-2-5-16,1 2 1 16,4 2 5-16,0-1 0 15,5 1 3-15,6-9 0 16,2-4 5-16,1 2 1 15,-1 4-3-15,1 1 1 16,0 0-2-16,-4 1 0 16,-5 1-4-16,-3 2 0 15,3-1-3-15,2 3 1 16,0 0-5-16,0-1 0 16,-4 2-3-16,7-5 1 15,11 1-5-15,-5-1 1 16,5 1-2-16,-10-1 1 15,-3-8-1-15,-3 1 0 16,1 2-2-16,-3-4 0 16,-3-6 0-16,-4 1 0 0,-3-1 0 15,-9-4 0-15,3-5 0 16,4-4 1-16,9-10-1 16,-7 2 1-16,-7 3-2 15,-8-3 1-15,-9 3-1 16,-24 0 1-16,-18 2-1 15,-17 2 1-15,-21 3-2 16,-15-2 1-16,-13-1 0 16,-20-4 0-16,-16-2-1 15,-15-3 0-15,-20-1-3 0,-15-3 1 16,-13 2-2-16,-11-4 0 16,-17-1-1-16,-13-2 1 15,-11 2-1-15,-17 5 0 16,-17-1-2-16,-19 6 0 15,-15 8-3-15,-25-1 1 16,-17 4-7-16,-22 2 1 16,-14 1-3-16,-16-2 0 15,-5-4-4-15,-7-1 1 16,-2 6-1-16,2-2 0 16,-10 3 0-16,1 4 0 15,-5 10 2-15,-11 9 1 16,-10 8-1-16,-13 2 0 15,-5 8 3-15,-3 4 1 16,-8 5 2-16,0-1 1 16,-6 0 1-16,-1 0 0 0,1 5 0 15,-3-2 1-15,-1-3 0 16,2-1 1-16,6 3-1 16,-1-1 1-16,-7 4-1 15,11 5 0-15,3 7-2 16,5 6 1-16,-3 4 0 15,5 6 1-15,14 5 0 16,5 3 1-16,9 0 0 16,8 4 1-16,3 0 0 15,12 3 0-15,14 4 1 0,25-6 0 16,25-8 0-16,26-5 1 16,30-8-2-16,35-1 1 15,29-1-1-15,17 2 0 16,13 5-1-16,21 1 1 15,28-1-3-15,23-2 1 16,31-8-2-16,31-4 0 16,42-6 0-16,32-9 1 15,47-1-1-15,53-9 1 16,52-8-1-16,31-11 1 16,42-10-1-16,22-8 1 15,19-4 0-15,-5-2 1 16,-5 1-2-16,3 1 1 15,0 8-3-15,-20 7 1 16,-11 7-1-16,-29-29 1 16,-358 36-2082-16</inkml:trace>
  <inkml:trace contextRef="#ctx0" brushRef="#br0" timeOffset="41836.25">5745 15366 1411 0,'67'-4'0'15,"115"-4"51"-15,52-1 0 16,27 2 48-16,15 0 0 16,13 0-14-16,23-5 0 15,18-2-35-15,21 0 0 16,12-1-13-16,32-1 0 0,22 4-8 16,11 0 0-16,20 3-3 15,16-5 1-15,19-3-2 16,18 2 0-16,14 4 7 15,27 1 0-15,14 3 6 16,-1-2 1-16,6-1 1 16,9 1 0-16,-7 4-3 15,-15-5 1-15,-12-1 25 16,-21 4 0-16,-10 4 1 16,-20-2 0-16,-23-2 1 15,-37-4 0-15,-26-9-14 0,-34 4 0 16,-26-1-12-16,-34-4 0 15,-34-3-4-15,-31-2 1 16,-37-2-8-16,-25 2 0 16,-26 0-5-16,-29 2 1 15,-13 0-4-15,-18-1 1 16,-22 3-3-16,-13 1 1 16,-17 7-3-16,-12 0 0 15,-10 2-3-15,-7-1 1 16,-4-7-4-16,-7-2 0 15,-13-2-1-15,-4-2 1 16,-6 0-3-16,-6 0 1 16,-2 2-2-16,-10 1 0 15,-3 4-7-15,-2-2 0 16,0 1-15-16,11-17 1 16,35 37-2550-16</inkml:trace>
</inkml:ink>
</file>

<file path=ppt/ink/ink1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26:05.694"/>
    </inkml:context>
    <inkml:brush xml:id="br0">
      <inkml:brushProperty name="width" value="0.05292" units="cm"/>
      <inkml:brushProperty name="height" value="0.05292" units="cm"/>
      <inkml:brushProperty name="color" value="#FF0000"/>
    </inkml:brush>
  </inkml:definitions>
  <inkml:trace contextRef="#ctx0" brushRef="#br0">1974 1656 996 0,'0'0'0'0,"-27"38"24"0,1-1 1 16,-6 8 22-16,-8 5 0 16,-10-5-7-16,-1 3 0 15,-2-1-22-15,4 7 1 16,-2-1-8-16,1 13 1 15,-3 12-5-15,-5 5 0 16,-7 3-2-16,3 10 0 16,7 6 1-16,1 5 0 15,4-3 0-15,1 0 1 16,5 3 0-16,5-5 0 16,4-14 0-16,8-3 0 15,10-14-1-15,8-2 0 16,12-10 0-16,8-5 1 15,15-13-2-15,6-8 1 0,12-9-3 16,6-6 1-16,13-3-2 16,18-1 1-16,20-2 0 15,15 0 0-15,6 1-1 16,5-10 1-16,12 2 0 16,11 2 1-16,18 2 0 15,15-1 0-15,8 5-2 16,8-5 1-16,7 1-2 15,8-1 1-15,6 5-1 16,6 2 1-16,14-3-2 0,3 0 1 16,10-3-1-16,1 0 1 15,12 3-1-15,4-9 1 16,19-3-1-16,9 0 1 16,23 2-1-16,-1-4 1 15,-8-5-1-15,12 7 1 16,29 0 0-16,-5 4 1 15,-4-1-1-15,8-1 1 16,17 1-1-16,15 1 0 16,-1-1 0-16,2-3 0 15,-1-3 0-15,8-6 0 16,10 2 0-16,14-1 0 16,8-4 0-16,1-1 1 15,5 5-1-15,2-4 1 16,0 3 0-16,2 0 0 15,9 2 0-15,9 6 0 16,-6-3 0-16,-3 1 1 0,-2 6-1 16,-6-3 1-16,-6 4 0 15,-13-4 0-15,-5 0 0 16,-12 0 1-16,-8 1 0 16,-3 6 0-16,-14 2 1 15,-19-5 0-15,-15-4 0 16,-13 0 1-16,-19 5 1 15,-17-2 1-15,-17-3 0 16,-27 0 0-16,-27 4 1 0,-20-8 1 16,-19 1-1-16,-22-6 1 15,-23-7 4-15,-20-1 1 16,-21-4 0-16,-20-3 1 16,-19 7 4-16,-19-13 0 15,-19-11 2-15,-27-4 1 16,-25-4 0-16,-27 3 0 15,-21 1-2-15,-22 8 1 16,-26-4-5-16,-16 5 1 16,-31 1-5-16,-29-1 0 15,-17-3-4-15,-15-6 1 16,-7-6-2-16,-11 0 1 16,-8-4-4-16,-1 0 1 15,-3-4-2-15,-9 0 1 16,-9 5-2-16,-15-10 1 15,-3-10-1-15,-6 3 0 16,1 9-1-16,-21-4 1 0,-8 4 0 16,-10-1 0-16,-3-6 1 15,-16-2 1-15,-8-2 0 16,-8 6 1-16,-16 5-1 16,-19 1 0-16,-5 2-1 15,-13 2 1-15,-14-5-2 16,-24 5 1-16,-11 6-1 15,-5 10 0-15,-8 1-1 16,-13-1 1-16,-3-1-1 16,-10-5 0-16,-8-10 0 15,3 4 0-15,1-1 0 0,1 6 0 16,1 13-1-16,2 11 0 16,-7 8 0-16,6 23 0 15,1 19-1-15,-4 35 1 16,-18 39-1-16,8 23 0 15,10 10 0-15,15 31 0 16,15 34-2-16,19 42 0 16,479-240-1529-16</inkml:trace>
  <inkml:trace contextRef="#ctx0" brushRef="#br0" timeOffset="22864.01">1983 12062 1679 0,'0'0'0'0,"8"-19"45"15,-2 5 0-15,3 7 36 16,5-1 1-16,14-3-30 16,16 3 1-16,11 2-36 15,8 6 0-15,17 0-9 16,8 4 1-16,14 1-4 15,16-2 1-15,25-1-4 16,12-2 1-16,36 2-2 16,35-6 0-16,21-4 0 15,37-1 0-15,24 7-1 0,20-6 1 16,11-8-1-16,14-3 1 16,31-2 0-16,22-1 0 15,8-4 0-15,12-2 0 16,16-3 5-16,10 2 0 15,12 4 8-15,16 3 0 16,12-1 5-16,0 3 0 16,0 2 5-16,18 6 1 15,8 9 8-15,6 3 1 16,5 2 5-16,-5-1 1 16,-5-2-8-16,-13-1 0 15,-9 2 0-15,-6 0 0 16,-11 8-1-16,-11-2 1 15,-9 1-6-15,-24 1 0 16,-22 4-4-16,-22 2 1 16,-36 2-5-16,-29-1 0 0,-35 1-1 15,-29 5 0-15,-28 5 1 16,-22-6 1-16,-21 1 1 16,-35 0 0-16,-33 0-1 15,-22-4 0-15,-17-8-5 16,-18-2 1-16,-14-4-6 15,-9-1 1-15,-7 1-10 16,-4-17 1-16,-33 14-2183 16</inkml:trace>
</inkml:ink>
</file>

<file path=ppt/ink/ink1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26:50.147"/>
    </inkml:context>
    <inkml:brush xml:id="br0">
      <inkml:brushProperty name="width" value="0.05292" units="cm"/>
      <inkml:brushProperty name="height" value="0.05292" units="cm"/>
      <inkml:brushProperty name="color" value="#FF0000"/>
    </inkml:brush>
  </inkml:definitions>
  <inkml:trace contextRef="#ctx0" brushRef="#br0">7615 5924 1041 0,'0'0'0'0,"-32"-9"19"16,-3 4 1-16,-8 1 25 16,-6 4 1-16,-6 0-9 15,-6 4 0-15,-15-8-16 16,-4-1 0-16,-1-2-8 15,-3-1 1-15,-10 4-5 16,-7 4 1-16,-6 0-3 16,1 4 1-16,-7 8-3 0,-3 2 1 15,-6 6-2-15,-3 12 1 16,5 6-1-16,0 7 0 16,14 8-6-16,13 1 0 15,15 0-24-15,11-8 1 16,67-46-966-16</inkml:trace>
  <inkml:trace contextRef="#ctx0" brushRef="#br0" timeOffset="274.8">6061 6846 459 0,'40'7'0'16,"73"16"0"-16,18-13 0 15,1-15 1-15,11-16 0 16,16-17 11-16,-1-11 1 15,8-13 23-15,-16-11 0 16,-23-10 10-16,-10 5 0 0,-13 4 27 16,-27-2 1-16,-22-14 17 15,-20 3 1-15,-22 4-12 16,-26 5 1-16,-31 4-12 16,-21 8 0-16,-34 16-18 15,-23 10 1-15,-31 20-32 16,-36 30 1-16,-24 31-20 15,-22 22 1-15,235-63-1072 16</inkml:trace>
  <inkml:trace contextRef="#ctx0" brushRef="#br0" timeOffset="1691.96">20673 9035 727 0,'0'0'0'15,"-55"-8"17"-15,-1-1 1 16,-4-3 47-16,-7 3 1 15,-9-3-7-15,-9-5 0 16,-5 1-19-16,-3 1 1 16,-3 13-19-16,-4 2 1 15,-4 3-10-15,-4 11 0 16,4 5-8-16,-3 7 0 0,-10 2-2 16,2 10 1-16,8 3-3 15,-2 13 0-15,-4 8-1 16,9 4 1-16,22 2-2 15,10-3 1-15,9 1-13 16,15 0 1-16,20 3-20 16,19-3 0-16,21-4-19 15,18-5 0-15,16-6 2 16,19-10 0-16,18-1 6 0,14-2 1 16,16-3 15-16,14-3 0 15,14-4 19-15,16-7 1 16,25-16 7-16,12-10 1 15,9-12 7-15,-4-13 0 16,2-8 12-16,-8-3 0 16,-8-10 32-16,-11-7 1 15,-11-8 4-15,-22-9 1 16,-25-8 0-16,-21 7 1 16,-22 12-5-16,-24-9 1 15,-28-11-11-15,-31-1 1 16,-36 10-9-16,-32 13 0 15,-33 14-8-15,-26 13 0 16,-49 16-11-16,-48 19 0 16,-41 23-13-16,-46 22 0 15,321-45-1130-15</inkml:trace>
  <inkml:trace contextRef="#ctx0" brushRef="#br0" timeOffset="15709.18">14478 7128 447 0,'0'0'0'15,"26"0"3"-15,-1 0 1 16,0 0 27-16,0 0 0 15,5 0 16-15,5 0 0 16,7 0 16-16,6 4 0 16,3-1-30-16,2 6 1 15,7-1 4-15,-2-2 1 16,-3 1-3-16,-2 1 0 16,3-3 0-16,8 4 1 0,8 1-2 15,4-1 0-15,0-5-7 16,-1 1 1-16,5 0 0 15,3 2 0-15,10 1-2 16,4-4 0-16,-7-1 10 16,5-1 0-16,4 2 5 15,2-4 0-15,-6 0-6 16,4 0 0-16,5-4-5 16,0 4 1-16,-5-2-6 15,-1 1 0-15,1-1-6 0,2 2 0 16,3 0-2-16,-9 0 0 15,0 0 1-15,2 2 0 16,7 5 1-16,-1-6 1 16,-6-2-2-16,0 1 1 15,9 0-4-15,-6 1 1 16,-10-1-1-16,0-1 0 16,0-5-4-16,7 3 0 15,2-1-1-15,0 1 0 16,-4-2-1-16,4 1 0 15,8 4-1-15,-3 0 0 16,-7-1 0-16,4 1 0 16,8 5-1-16,-8-3 1 15,-3-2 1-15,3 0 0 16,10 3-2-16,-5 0 1 16,-4-9-2-16,4 0 0 15,4 6-1-15,-1-1 1 0,-3-6-2 16,-4 2 1-16,6 6-2 15,-1 3 1-15,-3-8-1 16,-1 1 0-16,-3 3 2 16,4 3 1-16,2 1-2 15,-4-1 1-15,-3 1 0 16,-2-3 0-16,5-1 0 16,-1 0 1-16,-6 4 0 15,0-4 0-15,2 5 0 0,2-2 0 16,-7-3 0-16,0 4 1 15,1-2-1-15,2 1 1 16,1 1-2-16,1-8 1 16,-6 1-1-16,3 3 1 15,6 7-2-15,-6-6 1 16,-6-2-2-16,4 1 1 16,5 0-1-16,-2 1 0 15,4-1-1-15,-2-1 0 16,0 1 0-16,2 1 1 15,5-1 0-15,0-1 0 16,-4-5-1-16,4 5 0 16,6 2 0-16,-1 1 0 15,-3 2 1-15,0-4 0 16,7 0-1-16,0-4 1 16,-2-1 0-16,0 1 0 15,2 4-1-15,1 0 1 16,-6 0-1-16,1 4 0 0,8-1 0 15,-4-1 1-15,-4-2-1 16,2 4 0-16,7-1 0 16,-5 2 0-16,-3-5-1 15,1 4 1-15,0-3 0 16,-2 3 0-16,-6-1 0 16,2-3 1-16,6 6-1 15,-3-5 1-15,-7-4-1 16,-4 3 0-16,1 0 0 0,1 0 1 15,0 0-1-15,1-4 0 16,5 8-1-16,0-4 1 16,5-4 0-16,1-1 1 15,0 3-1-15,2 1 0 16,0-3 0-16,3 4 1 16,4 0 0-16,2 4 0 15,-2-8-1-15,2 4 1 16,-1-3-1-16,1 1 1 15,-2-1-1-15,2-4 0 16,1 5 0-16,1-2 1 16,-6-2-1-16,-5 0 0 15,1 5-1-15,-3-1 1 16,-1 0 1-16,-1-1 0 16,6-1 2-16,-6 3 0 15,-8-1 0-15,-4 0 1 16,-2 4 0-16,-5 0 1 0,-2-1-1 15,-3-1 1-15,-11 0-1 16,-5 4 1-16,-8-1-1 16,-4 2 1-16,-8-1 0 15,-1-2 0-15,-6-2-2 16,-8 0 1-16,-13 1-1 16,-4-1 1-16,1-3-2 15,-4 3 1-15,-5 0-2 16,-2 0 1-16,-7 0-1 15,11 2 0-15,-11-2-1 0,0 0 1 16,0 0-2-16,-9 10 1 16,-16 7-3-16,-17 7 1 15,-15-3-1-15,-6-12 0 16,63-9-1965-16</inkml:trace>
  <inkml:trace contextRef="#ctx0" brushRef="#br0" timeOffset="18405.3">4958 7692 705 0,'0'0'0'15,"32"-15"13"-15,0 3 0 16,-4 6 15-16,4 3 0 15,-2-4-4-15,-2 5 1 0,-5 2-9 16,9 4 1-16,5 1-2 16,7 4 0-16,2-2-1 15,7 1 1-15,5 1-2 16,0-6 0-16,2 3-1 16,-2 0 0-16,9 1-1 15,11 0 0-15,8 2 0 16,4-2 1-16,-3-5 0 15,6 1 1-15,16 1 4 16,-1-3 1-16,0 3 2 0,1-1 0 16,7 2-1-16,11-1 1 15,-5-6-1-15,0-1 0 16,7-4-1-16,1 2 0 16,-3 1-3-16,2-5 0 15,-2-3 0-15,0 0 0 16,7 4 9-16,2-1 0 15,-9-7 3-15,3 4 0 16,11 4 0-16,-1-1 1 16,-10-8-4-16,6 1 0 15,0-1-3-15,5 6 1 16,2-1-3-16,-4 2 1 16,-8-1-4-16,5 3 0 15,-1 3-3-15,3-2 1 16,-7 5-2-16,-3-2 0 15,5 1-3-15,-6 3 1 16,0 0-2-16,-6 0 1 0,-1 0 0 16,2 0 1-16,5-2-2 15,-5 1 0-15,-8 4 1 16,3 4 1-16,13-4-1 16,-6 3 1-16,-8-12 0 15,2 8 1-15,16 10-3 16,-7 0 1-16,-10 0-1 15,-3-3 1-15,8 0-4 16,0-2 1-16,-4-2-2 16,2 2 1-16,-7 5-3 0,2 2 1 15,-3-6 0-15,3 5 0 16,3 2 0-16,0 2 1 16,-10-1-2-16,0 1 1 15,3-5-1-15,-4 4 1 16,-4 1-1-16,1 1 0 15,0-1-1-15,2 2 1 16,-4-2-1-16,2 4 1 16,9 0-1-16,-4-2 0 15,-6 2 1-15,1-1 0 16,10 3 0-16,-1-4 1 16,-7-7 1-16,3 0 0 15,1 5 0-15,3-4 0 16,-2-5 1-16,-4-1 1 15,6 7 0-15,-3-2 0 16,-12-5 3-16,5 0 1 0,4 0 0 16,4-2 0-16,-5-3 1 15,7-1 0-15,7 3-2 16,-2-2 1-16,-5-4 0 16,4 2 1-16,10 0-1 15,-2-4 0-15,-7-1-1 16,-2-3 1-16,10 6-1 15,-1 0 0-15,-3-5 0 16,-1 6 0-16,10 1-3 16,-1 0 0-16,-3 0 0 0,-1-4 0 15,1-1 2-15,3 1 1 16,6 1 1-16,0-2 1 16,-7-2 1-16,1 2 1 15,4 5-2-15,-9 0 1 16,-1 0-1-16,-2-4 0 15,3-1-3-15,-2 3 1 16,-6 1-2-16,-1 1 0 16,6-6-2-16,-4 5 1 15,-10 2-1-15,-1 5 1 16,1-5 1-16,-4 1 0 16,-5-2-1-16,-2 2 0 15,7 1-1-15,0 1 1 16,-5-8 1-16,1 4 0 15,4 7-1-15,-2-2 0 16,-1-10 0-16,0 2 0 16,3 3 0-16,0 0 1 0,-6-7-2 15,3 3 1-15,0 4-2 16,1 2 1-16,4 0 0 16,-6-2 0-16,-1-4 0 15,0 3 0-15,1 1-1 16,-1-4 1-16,-7 2 0 15,3 2 0-15,6 7-1 16,-1 0 1-16,-5-10-1 16,1 3 0-16,-1 3-1 0,4 1 0 15,1-8-1 1,-1 4 1-16,-4 7 0 0,-3 0 0 16,3 0 1-16,0-7 0 15,-5 0 0-15,2 3 1 16,2 1-1-16,-3 1 0 15,3-1 0-15,-1-4 1 16,1 0-1-16,-1 0 0 16,3 0-1-16,-7-4 1 15,5-1 0-15,1 3 0 16,6 0 0-16,-1 2 1 16,-6-3-1-16,3 3 0 15,7-4 0-15,3 3 1 16,5-3-1-16,0-1 0 15,10 5 0-15,3 2 1 16,1-4-1-16,1 0 0 16,8 1-1-16,7 1 1 15,2 3 0-15,6-1 0 0,7-6 0 16,2 3 0-16,3 1 1 16,0 1 0-16,-5 6 0 15,-1-5 1-15,-5-2 0 16,-1 2 0-16,-3 3-1 15,-4-2 1-15,-4-3-1 16,-1-3 1-16,-3-6 0 16,-2 6 0-16,-1 6-1 15,-12-3 0-15,-9-5 0 16,-9-2 1-16,-8 2-2 0,-6 2 1 16,-12 3 0-16,-14-4 0 15,-18 1-1-15,-16 1 1 16,-10 4-2-16,-8 5 0 15,-10-7-3-15,-2-13 0 16,2 13-2050-16</inkml:trace>
  <inkml:trace contextRef="#ctx0" brushRef="#br0" timeOffset="30226.22">3649 9361 974 0,'0'0'0'15,"46"0"21"-15,-5 0 1 16,-1 3 20-16,1-3 0 15,5 2 15-15,7 1 1 16,2 2-12-16,-1 2 1 0,1-1-22 16,1-3 1-16,-10-3-7 15,0 0 1-15,3 3-7 16,1-1 1-16,8 5 2 16,2 2 1-16,2 1 4 15,1 1 0-15,-8-5-1 16,3-4 0-16,2 2 4 15,4 3 0-15,11 3-4 16,1 2 0-16,-3 0-2 0,-1-1 1 16,0-3-4-16,1 1 1 15,9 0 3-15,0 3 1 16,-7-4-2-16,-8 4 1 16,-1 1 1-16,4 0 0 15,8 3-3-15,3-4 1 16,-5-3-4-16,-2 3 1 15,2-5-2-15,1 1 0 16,12 5 0-16,-6-1 0 16,-2-5 0-16,-4-1 1 15,4-4-2-15,8-2 1 16,8 0-2-16,0 0 1 16,-14-2 0-16,3-1 1 15,7 6 1-15,-3-3 1 16,-3 0-2-16,-2-5 1 15,1 4-2-15,0 1 1 16,8 1 0-16,-8-1 1 16,-3-3-1-16,2-1 1 0,8-3-2 15,3 1 1-15,-5-1-2 16,-4 0 1-16,1-2-2 16,4 0 1-16,3 4-1 15,-2 0 0-15,-6 0 1 16,3 0 0-16,9-1-2 15,1 3 0-15,-5-4-1 16,1 0 1-16,1 0-1 16,3-1 0-16,-1 4-1 0,-4 1 0 15,4-3-2-15,0 3 1 16,1 3-1-16,-4 0 1 16,-6-2 0-16,-1 0 0 15,10 2 0-15,-4 2 0 16,-3 0 0-16,2 1 1 15,-3-3-1-15,6 4 0 16,-1-1 0-16,-1-1 0 16,-3-4-2-16,1 1 0 15,8 2 0-15,-3 1 0 16,-8 2 0-16,2-4 1 16,10 1 0-16,3 1 0 15,-7 0-1-15,1-2 1 16,0 0-1-16,3 0 0 15,0-2-1-15,-3-1 1 16,-2-1 0-16,2 2 0 16,5 1 0-16,-2-1 1 15,-6 2 0-15,2 2 0 0,1-1 0 16,2 1 1-16,-8 2 0 16,3-4 0-16,2 5 0 15,3-2 1-15,-2-3-2 16,-4 2 1-16,4 1 0 15,-4 1 0-15,4-1-1 16,-8 1 0-16,-1 1-1 16,2-2 0-16,5 3-1 15,-5-1 1-15,-4-2 0 16,-2 1 0-16,3-1-1 0,1 1 1 16,3 1-1-16,-1-3 0 15,-8 1 0-15,-2 0 1 16,2 1-1-16,3 1 0 15,-6 2 0-15,-7-2 1 16,0-1-1-16,4-1 1 16,3 6-1-16,0-7 0 15,0-2-1-15,-2-2 1 16,4 2-1-16,4 0 0 16,3 5 0-16,-2 0 0 15,-5 0 0-15,3 2 0 16,4 4-1-16,5-3 1 15,1-2-1-15,-5 0 1 16,3 3-1-16,-1 3 0 16,8 2 0-16,-2-4 0 15,-2-10 0-15,1 0 0 0,7 6 0 16,-3-3 1-16,-7-3 0 16,-3 2 0-16,5 5 1 15,0-5 0-15,-4-2 0 16,3-2 1-16,-1-2-1 15,5 1 1-15,6 1 0 16,2-1 0-16,1-3 3 16,-3 0 0-16,9 0-1 15,3-2 1-15,-4 1 2 0,3 0 1 16,-1 0 1-16,1 0 1 16,-3 0 1-16,-1 0 0 15,2 0-1-15,0-5 0 16,-1 0-1-16,-4 0 1 15,-5-2-2-15,-6 2 1 16,2 0-2-16,-1 3 1 16,3-3-1-16,-12 3 1 15,-6 1-3-15,-4 1 1 16,-3 2-2-16,-2 1 0 16,-4 4 0-16,-3-3 0 15,-8-1-1-15,-4 3 0 16,-1 1 0-16,-10 0 1 15,4 1-2-15,-8 1 1 16,0-2-1-16,-5 0 0 16,-14 2 1-16,-3-2 1 15,-5 0 0-15,0 0 0 0,-7 0-1 16,-2 0 0-16,-6 0 0 16,0 0 1-16,7 3-1 15,-7-3 0-15,0 0 0 16,0 0 0-16,7 0 0 15,-7 0 1-15,0 0-1 16,0 0 0-16,7 0-1 16,-7 0 0-16,0 0-2 15,0 0 1-15,0 0-3 16,9 5 0-16,3 2-5 0,4-2 0 16,-16-5-2303-16</inkml:trace>
  <inkml:trace contextRef="#ctx0" brushRef="#br0" timeOffset="37159.3">16947 10466 1198 0,'0'0'0'16,"0"0"19"-16,-21-31 1 0,4 16 30 16,-8 3 0-16,-10 5-7 15,-11-5 1-15,-4-2-19 16,-8 0 1-16,-5 3-6 15,-8 1 1-15,-3 5-8 16,-11 0 0-16,-6 1-2 16,-8 4 0-16,-3-3-2 15,-11 1 1-15,-7-1-1 16,-5 3 0-16,-2 1 3 16,-13 3 0-16,-17-1 1 15,-16-3 1-15,-8 5-2 0,-8 2 1 16,0 2-3-16,11 0 0 15,16-1-3-15,5-1 1 16,12-2-1-16,9 1 1 16,11 4-2-16,10-1 0 15,10 3-2-15,11 3 0 16,20 8-1-16,14 5 0 16,14-4-1-16,14 7 1 15,18 9-2-15,20-4 1 16,17-1-2-16,26-4 1 15,27 0 0-15,28 0 0 16,25-1-1-16,24-4 1 16,25 1-1-16,36-1 0 15,20-3 0-15,10-1 0 16,13-1 1-16,6-2 0 16,7 0 2-16,-13 0 1 15,-8-3 3-15,-14 1 0 0,-24-8 10 16,-18-11 1-16,-19-10 3 15,-20-7 1-15,-18-6 1 16,-24-6 1-16,-27-9 0 16,-21-5 0-16,-22-8 2 15,-30-11 1-15,-29-9 1 16,-42-6 1-16,-41 1 4 16,-45 3 0-16,-45 6-11 15,-40 7 1-15,-36 17-5 0,-14 27 0 16,-18 41-9-16,19 22 1 15,18 19-10-15,35-3 0 16,226-61-1678-16</inkml:trace>
  <inkml:trace contextRef="#ctx0" brushRef="#br0" timeOffset="40759.71">19667 10342 1075 0,'0'0'0'15,"-10"-19"28"-15,-3 5 1 16,5 5 35-16,-6 2 0 15,-11 0-8-15,-2 6 1 16,10 1-28-16,1 1 1 0,-5 3-9 16,-2 3 0-16,2-2-7 15,3 5 0-15,6 4-2 16,5-2 0-16,5 0-2 16,2 4 1-16,2 5-3 15,5 5 0-15,8 3-2 16,8 8 1-16,0 1-2 15,4 5 1-15,1 0-2 16,7 4 0-16,9-2-2 16,9-2 1-16,13-1-1 0,6-6 0 15,4-1 0-15,7 1 1 16,7 0-1-16,3 2 0 16,13-3 1-16,5-2 0 15,9-2 1-15,5-2 1 16,7-6 0-16,11 1 1 15,14-1 0-15,9-4 0 16,7 1 0-16,2-1 1 16,10-3 0-16,5 1 0 15,1 4-1-15,3-5 0 16,5 1 0-16,2-3 0 16,6 5 0-16,1 2 1 15,3-1-2-15,5 3 1 16,2-1-2-16,1-1 1 15,0 0 0-15,1 1 0 16,-10-3-1-16,5-3 0 16,4-4 0-16,-4 2 1 0,1 0 1 15,-1-2 0-15,5-7 1 16,4-3 0-16,-2-6 3 16,1-1 0-16,-5-2 4 15,-2-3 0-15,-8-9 1 16,-7-5 0-16,-11-7 1 15,-15-1 0-15,-7-6 0 16,-15 0 0-16,-10-2-2 16,-20 1 0-16,-13-1 0 0,-17-2 1 15,-13-4-1-15,-8-10 1 16,-14-10-2-16,-8 1 0 16,-12 2-1-16,-6 5 0 15,-9-3-1-15,-11 2 0 16,-10 4-7-16,-11 3 0 15,-10 3-4-15,-20 11 1 16,-23 5-1-16,-12 6 0 16,-17 3 0-16,-17 3 0 15,-17 3-2-15,-15 5 0 16,-10 0-2-16,-19 1 0 16,-16 0-3-16,-25-3 1 15,-25 1-1-15,-15 2 1 16,-15 1 0-16,-13 1 1 15,-10 0 0-15,-3-1 1 16,-2 1 0-16,-3-1 1 0,-13-8 1 16,-8-1 1-16,-4-1 0 15,-6 4 1-15,-17-3 0 16,-7 3 0-16,-14 2 0 16,-19 9 0-16,-15 6 0 15,-3 9 1-15,-4 7 0 16,6 1 0-16,-2 7 0 15,17 2 1-15,20-2-1 16,23 1 0-16,24-1 0 16,26 5 1-16,30 4 0 15,35 0 0-15,38-4 0 16,34 4 0-16,30-3 0 0,38 3 1 16,40-2-1-16,38 3 1 15,44 11-1-15,45-3 1 16,47-4-1-16,44-3 0 15,61-3 0-15,47-6 0 16,37-13-1-16,31-5 1 16,24-3 0-16,-1-5 0 15,2-1 1-15,6 2 1 16,12 6 0-16,-2 2 1 16,0 8-3-16,-2 2 0 15,2 6-2-15,-7-19 0 16,-381-6-1573-16</inkml:trace>
  <inkml:trace contextRef="#ctx0" brushRef="#br0" timeOffset="76521.37">15286 11079 1478 0,'0'0'0'16,"18"-5"42"-16,-8 3 0 15,-10 2 33-15,12 5 1 16,-8 1-20-16,1 0 1 16,1 1-33-16,-1 0 0 15,-2 0-10-15,1 0 1 16,-4 0-5-16,2 2 0 16,1 1-3-16,-1-3 1 0,5 3-1 15,2-1 0-15,0 1-1 16,-1 8 0-16,7 9-1 15,-5-11 0-15,-10-16-1486 16</inkml:trace>
  <inkml:trace contextRef="#ctx0" brushRef="#br0" timeOffset="94177.7">12284 11726 1131 0,'0'0'0'16,"21"-5"28"-16,2 0 1 16,14 5 29-16,9 2 1 15,8 1-9-15,8-3 1 16,2 0-25-16,3 0 1 0,-7-3-13 16,1-3 1-16,5 0-2 15,6 0 1-15,7 3-2 16,2 1 0-16,-8 2 2 15,1 5 0-15,5-1 1 16,2 4 0-16,9 1 0 16,-3-4 1-16,-10 2-3 15,8-3 1-15,5 4-2 16,5-4 1-16,-5-3-2 16,0-1 0-16,2-1-1 15,1-3 0-15,8 1 1 0,-1-1 1 16,-3-1 0-16,8-5 1 15,7 5 0-15,1 1 1 16,-7-1-4-16,5 0 1 16,7 3 0-16,4 0 1 15,-9-5-3-15,5 2 1 16,7 3-2-16,-3-1 1 16,-2-4-1-16,0-2 1 15,-2 4-2-15,8 2 0 16,-3-1-2-16,2 1 1 15,-3-1 1-15,3 3 0 16,7 1-1-16,-5 0 0 16,-5-6 0-16,5 3 0 15,7 3-1-15,2 0 1 16,-5-3-2-16,-4 1 1 16,3 2-1-16,-3 5 1 15,0-3-1-15,-5-1 0 0,1-1-1 16,6 2 1-16,2 3-1 15,-4-3 0-15,-4-5 0 16,4-1 1-16,7 1-1 16,0 1 0-16,2-5 0 15,5-2 1-15,7 1-1 16,-3-1 1-16,8 2-1 16,1 2 0-16,-1-2-1 15,4-3 1-15,4-1-2 16,1 6 1-16,4 5-1 0,0 0 0 15,3 0 0-15,-3 0 0 16,0-5-1-16,1 3 1 16,6 4-1-16,7 3 1 15,7 0-1-15,2-1 1 16,6-1-1-16,10-3 1 16,8 0-1-16,4 0 1 15,9 2-1-15,5 0 1 16,0 3-1-16,4-2 1 15,0-3 0-15,10-3 0 16,3 3 0-16,6 3 0 16,9-3 0-16,14 6 0 15,14 0 0-15,7 0 0 16,-1-6 0-16,4-6 0 16,-10-4 0-16,2-2 1 0,3-2-1 15,4 2 1-15,-5 3 0 16,-13 1 0-16,-12-3-1 15,-16 1 1-15,-11-6-2 16,-10 3 1-16,-18 4-2 16,-13-8 0-16,-202 17-1560 15</inkml:trace>
  <inkml:trace contextRef="#ctx0" brushRef="#br0" timeOffset="129224.45">19884 10681 1399 0,'0'0'0'15,"0"0"40"-15,16-21 1 16,-9-3 18-16,0-4 1 15,-3 6-11-15,-2 1 0 16,1-3-20-16,-6 3 0 16,-1 4-12-16,1 5 1 15,1 5 0-15,2 7 0 16,-11-2 1-16,2 9 1 16,-3 7 3-16,1 8 0 15,3 8 6-15,1 1 0 16,5-2 2-16,-2 4 0 0,4 2-2 15,4 1 0-15,5 0-4 16,-1-3 0-16,3 0 7 16,1 5 0-16,-1 0 0 15,3 6 0-15,2-1-2 16,-5 2 0-16,1 0-2 16,-3-7 0-16,0-7-2 15,-4-8 0-15,5 3-1 16,1-4 1-16,-4-6-2 0,0-8 1 15,-3 4-3-15,4-6 0 16,5-5-4-16,8-2 0 16,11-5-1-16,7-4 0 15,5-4-1-15,3 0 1 16,8 0 1-16,3 1 0 16,0-8 0-16,8 4 0 15,6 1-1-15,9-1 1 16,9-1-3-16,7 1 0 15,5 3-4-15,8-1 0 16,10-4-1-16,8 0 0 16,10 5-2-16,0 2 0 15,6 3-4-15,10-1 0 16,4 1-1-16,12 2 0 16,1 2-2-16,0 1 1 15,2 3-1-15,0 2 0 16,1 6-1-16,3-5 1 0,-1-2-1 15,-1 3 0-15,1 4 0 16,-3 2 0-16,-6-2-1 16,-2 2 1-16,-3-1-1 15,0 3 0-15,-1-1 0 16,1-1 0-16,4-8 0 16,-8 3 0-16,1 3 0 15,2-7 1-15,1-7-1 16,6-4 0-16,-3-1-1 0,-2 0 1 15,-12-3-1-15,-2 6 0 16,-10 0-1-16,-3-1 1 16,-6 1-1-16,-6 2 1 15,-15 2-2-15,-7 0 0 16,-10 0 0-16,-2 1 0 16,-9-4-1-16,-10-3 1 15,-15 1-2-15,-8-6 0 16,-13 4-1-16,-3 0 0 15,-2 3-1-15,-2 1 1 16,2-4-1-16,-4 0 1 16,-6 0 0-16,-1-1 1 15,2 1-5-15,1 0 1 16,-7 2-3-16,0-2 1 16,-3 3-2-16,-1-3 0 15,-3-4-1-15,1-1 1 16,-2 0-4-16,0 1 1 15,0 2 0-15,-1 0 0 0,-3 1-5 16,-1-3 1-16,0-1-2 16,-1-1 1-16,-1 8-2 15,-12 0 1-15,-16-4 1 16,-11 0 1-16,-9 5 1 16,-10-1 0-16,-9 0 3 15,-12 1 1-15,-15 2 2 16,-11-2 0-16,-21-5-2 0,-11-1 0 15,-24-6-6 1,-29-1 0-16,-24-4-4 0,-27 0 0 16,-20 1-3-16,-27-6 0 15,-22-3-8-15,-17-8 1 16,-15-5-20-16,-25 8 1 16,367 39-1412-16</inkml:trace>
  <inkml:trace contextRef="#ctx0" brushRef="#br0" timeOffset="129311.26">21897 10082 1007 0,'-162'21'0'15,"-241"33"4"-15,-62 15 0 16,-18 12 2-16,1 9 0 16,13 4-7-16,33 3 1 15,436-97-770-15</inkml:trace>
</inkml:ink>
</file>

<file path=ppt/ink/ink1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34:12.641"/>
    </inkml:context>
    <inkml:brush xml:id="br0">
      <inkml:brushProperty name="width" value="0.05292" units="cm"/>
      <inkml:brushProperty name="height" value="0.05292" units="cm"/>
      <inkml:brushProperty name="color" value="#FF0000"/>
    </inkml:brush>
  </inkml:definitions>
  <inkml:trace contextRef="#ctx0" brushRef="#br0">8924 2964 1321 0,'0'0'0'15,"-32"-5"30"-15,5 2 1 0,-4 6 32 16,-6 6 0-16,-4 5-13 16,-7 5 0-16,-8-2-28 15,-11 0 1-15,-9 8-7 16,-5 8 0-16,-2 12-7 15,-5 8 1-15,-7 9-2 16,-4 8 1-16,2 13-3 16,-6 7 1-16,-9 10-1 0,-3 14 1 15,2 11-6-15,-9 15 0 16,-12 12-1-16,2 15 0 16,7 9-3-16,-2 11 1 15,-4 5-5-15,13 2 1 16,19 1-4-16,6-1 0 15,1-9-1-15,11-3 1 16,14-9-2-16,16-12 0 16,15-3 5-16,13-6 0 15,15-3 3-15,4-6 0 16,11-6 0-16,16-9 0 16,18 0 1-16,13-5 1 15,13-2 0-15,15-3 0 16,9-6 1-16,17 4 0 15,24 4 0-15,20-11 1 16,3-7 0-16,11-7 0 0,14-5 0 16,10-3 0-16,13-10 0 15,14-9 0-15,14-11 0 16,18-7 0-16,15-5 1 16,10-5 0-16,17-7 1 15,3-4 1-15,1-6 1 16,24 4 1-16,11-2 6 15,4 1 1-15,1-2 0 16,9-5 0-16,15-2 4 0,-2 1 0 16,-4-3-2-1,12-3 1-15,7-3-1 0,2 0 1 16,5-6 2-16,-3 2 0 16,-2-1 2-16,1-4 0 15,8-4-1-15,5 1 1 16,9 6-1-16,-2-3 0 15,0-14-3-15,7 0 1 16,2 1-3-16,2-3 1 16,7-1-3-16,-2-7 1 15,2-2 0-15,3-6 1 16,2 1-2-16,-2-3 1 16,-5-1-2-16,0-6 1 15,-3-1 2-15,-4-3 1 16,-6-3 0-16,-4-3 0 15,-6-11-1-15,-11 0 0 16,-14-2-1-16,-22-4 0 0,-10-3-1 16,-13-5 0-16,-13-3 1 15,-17-5 0-15,-6 1 0 16,-18-3 1-16,-15-4-1 16,-16-5 0-16,-23-7-1 15,-23-2 0-15,-20 0-1 16,-22-7 0-16,-18-3-1 15,-19 0 1-15,-20-7-2 16,-19-1 0-16,-22-2-2 16,-15-2 1-16,-16-3-2 15,-18 5 0-15,-19-2-2 0,-18-4 0 16,-16-9-1-16,-15-1 0 16,-18 2-2-16,-16-2 0 15,-18 3 0-15,-21-2 0 16,-21-3 0-16,-19 7 0 15,-27 7-2-15,-23-3 0 16,-18-2 0-16,-26 1 0 16,-17 7-2-16,-22 3 0 15,-14 9-1-15,-17 2 0 16,-17 13-1-16,-20-1 1 16,-9 4 0-16,-20 8 0 15,-11 13-2-15,-9 8 1 16,-8 7-3-16,-14 2 1 15,-4-2-1-15,-5 6 1 16,-5 1 0-16,-4 5 1 16,-3 6 1-16,0-4 0 0,5 3 0 15,0-6 0-15,0-3 2 16,-4-6 0-16,-10-2 0 16,-2 2 1-16,-1 12 0 15,-3 4 1-15,-3 3 0 16,-12 14 1-16,-16 8 0 15,-11 19 0-15,-8 18 0 16,-41 29 1-16,-30 32 0 16,-32 37 0-16,-35 39 0 15,-11 41 0-15,-28 55 0 16,9 47 0-16,18 44 0 0,22 37 0 16,38 32-1-16,57 18 1 15,574-432-1667-15</inkml:trace>
</inkml:ink>
</file>

<file path=ppt/ink/ink1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35:18.007"/>
    </inkml:context>
    <inkml:brush xml:id="br0">
      <inkml:brushProperty name="width" value="0.05292" units="cm"/>
      <inkml:brushProperty name="height" value="0.05292" units="cm"/>
      <inkml:brushProperty name="color" value="#FF0000"/>
    </inkml:brush>
  </inkml:definitions>
  <inkml:trace contextRef="#ctx0" brushRef="#br0">2896 6166 806 0,'18'0'0'0,"26"2"16"0,16-1 1 16,9-2 24-16,5-1 0 16,-5-5 15-16,3 2 1 15,-5 5-10-15,5-4 1 16,15 4-14-16,-1 0 1 15,-1 0-5-15,5 4 0 16,5-1-5-16,4 3 0 16,1-1-4-16,8-2 1 15,1-3-3-15,8 0 1 16,1 4-2-16,7-1 0 16,11-6 4-16,-4-1 0 15,-5-1 0-15,7 2 1 0,7-3-2 16,8-1 0-16,-5-1-4 15,1-1 1-15,0-3 1 16,3 0 0-16,5 3-1 16,6-3 0-16,-2-3 3 15,-2 1 1-15,2 2-4 16,5-1 1-16,2 1-2 16,8 4 1-16,2-1 1 15,-6 0 0-15,-4 6-3 0,-4-1 1 16,-1-1-1-16,3 5 0 15,9 5-2-15,-3 2 0 16,3 2-2-16,-2 0 1 16,-6-4-2-16,-1-2 0 15,9 1-1-15,0 1 0 16,2 2-1-16,7-2 1 16,3-1-3-16,1-4 1 15,5 0-1-15,3 0 1 16,12 0-2-16,1-4 0 15,1 8-1-15,3-3 0 16,2 3 1-16,1-1 1 16,10 1-2-16,0-1 1 15,2 2-1-15,-3-1 0 16,1-2 1-16,4 1 1 16,5 2-1-16,2-1 1 15,-6-1 1-15,3-3 1 0,1 0 1 16,0 0 0-16,7 4 2 15,-3-8 0-15,-1 1 3 16,1-3 0-16,-1-2-1 16,-1-1 0-16,0 2-2 15,-7 0 1-15,0-1-3 16,3-4 0-16,2 1-1 16,-2 1 0-16,-3-2 1 15,-9 1 0-15,-7 3-1 16,-9-3 1-16,-5-3-1 0,-13 4 1 15,-6 0 1-15,-6 1 0 16,-9 2 1-16,-16 2 0 16,-15 1 1-16,-6-4 0 15,-7-3-1-15,-12 1 0 16,-9 1 7-16,0-1 0 16,-5-4 4-16,-9 2 1 15,-11 0-2-15,-12 3 0 16,-5 1 1-16,-8-5 0 15,-4 3-2-15,-3 0 0 16,-1-1-2-16,-4 1 1 16,2 0-4-16,-5-3 0 15,0 0-9-15,-4-5 1 16,-3 6-6-16,0 0 0 16,3-9-2-16,2-3 0 15,-30 24-2065-15</inkml:trace>
  <inkml:trace contextRef="#ctx0" brushRef="#br0" timeOffset="8983.35">5091 7280 1142 0,'0'0'0'0,"58"13"26"16,5-1 1-16,27 8 37 0,9 5 1 15,-9 1-19-15,2 3 0 16,1 4-21 0,11 3 1-16,6-3-13 0,6 2 1 15,6 1 2-15,10-6 1 16,2-3 1-16,13 3 0 15,15 3 0-15,12 1 0 16,8-3 0-16,7-1 0 16,5-6-1-16,14-7 0 15,0-5 2-15,9-6 0 16,4-8 1-16,13-9 1 16,1-2-4-16,6-12 1 15,10-4-1-15,-6-4 0 16,-2-5-1-16,-3 5 1 15,-1 0 1-15,-12-3 0 16,-1-6 4-16,-11-4 0 16,-7 6 1-16,-14-2 1 15,-12 1-5-15,-16 1 1 0,-13 2-2 16,-17 3 0-16,-14 2-3 16,-18 2 1-16,-23-3-3 15,-14-3 0-15,-18 1-2 16,-15-2 1-16,-17-4 2 15,-17 3 0-15,-19 0 0 16,-14 3 1-16,-19 3-2 16,-16 2 1-16,-21-2 0 15,-15 2 0-15,-14 5-2 16,-9-7 1-16,-16 0 2 0,-17-8 0 16,-15-1 0-16,-22 1 1 15,-13 8-2-15,-9 2 0 16,-5 1-5-16,-5 1 1 15,-10-1-3-15,3 6 0 16,-7 0-2-16,-1-2 1 16,4 2-2-16,-3-4 1 15,8 2-3-15,-5 2 1 16,1 8-1-16,-8 11 0 16,3 5 0-16,-4 12 0 15,-6 9-1-15,-8 5 1 16,-4 7-1-16,3 8 1 15,6 8-2-15,10 11 1 16,16 15-1-16,23 1 1 16,19 5-1-16,30-3 0 15,25-7-1-15,25-2 1 0,24 6-1 16,22-4 1-16,20-5-1 16,26 3 0-16,34 2-1 15,26 0 0-15,27 1-2 16,34-9 0-16,41-11-4 15,40-7 1-15,46-11-5 16,39-4 1-16,37-8-1 16,23-6 0-16,5-8-1 15,12-1 0-15,13 2-1 0,-7 0 0 16,-353-9-1711-16</inkml:trace>
  <inkml:trace contextRef="#ctx0" brushRef="#br0" timeOffset="-160796.65">2909 12221 1489 0,'0'0'0'16,"51"-22"33"-16,7 6 1 15,14-1 38-15,4 3 1 16,2 0-14-16,3 2 0 16,4 0-29-16,6 7 0 15,17 1-14-15,10 8 1 16,7 3-4-16,11 1 0 15,12 3-2-15,25-3 0 16,26-1-1-16,26-5 0 0,23 0-2 16,15-2 0-16,21-4-2 15,5-1 1-15,9 2 3 16,4-3 1-16,5 1-1 16,10 3 1-16,12 2 1 15,-3 0 0-15,-7 2 14 16,11 3 0-16,9 6 10 15,-13 1 0-15,-16 0 0 16,-6 0 0-16,-11-7-3 0,-2 2 0 16,-4 2-1-16,-3-9 0 15,-16 0-8-15,-12-5 0 16,-16 1-3-16,-11-3 0 16,-15-5-4-16,-6-7 0 15,-11-5-1-15,-20 0 0 16,-22-6-3-16,-17 6 1 15,-17-4-2-15,-24 2 1 16,-26-6 0-16,-27-7 0 16,-23-6-2-16,-26 2 1 15,-31 3-1-15,-27 4 0 16,-34-4-1-16,-23 2 0 16,-26 4 1-16,-34 2 0 15,-34 3 1-15,-29-4 0 16,-36 0-1-16,-24 4 1 15,-18-4-1-15,-25 2 0 16,-10-7-1-16,-22 0 0 16,-10 0-2-16,-21-4 0 15,-4-1-2-15,-10 0 1 0,0 3-2 16,-3 0 1-16,-4 0-2 16,-7 16 0-16,-6 17-3 15,-16 19 1-15,-3 16-2 16,-2 18 0-16,7 13-1 15,9 23 1-15,20 20-4 16,31 5 1-16,49-7-11 16,56-6 0-16,61-9-13 0,65-13 1 15,70-15-6-15,54-10 1 16,44-14-8-16,56-9 0 16,64-6-1-16,54-10 0 15,68-8-1-15,63-1 1 16,63 1 8-16,55 1 1 15,41-1 12-15,42 11 1 16,16 18 1-16,14-1 0 16,-538-28-1736-16</inkml:trace>
  <inkml:trace contextRef="#ctx0" brushRef="#br0" timeOffset="-150824.48">14323 12090 1220 0,'0'0'0'16,"42"-9"39"-16,4 4 1 16,7 0 36-16,2 3 1 15,-6 2-19-15,6 2 1 16,6-1-21-16,8 3 0 15,7-1-5-15,3-1 0 16,1-2-16-16,1 3 1 0,5 4 2 16,10 2 0-16,2 0 1 15,1 1 0-15,5 0 0 16,2-1 1-16,7-2 0 16,7 2 1-16,7 1 8 15,3-1 0-15,4-4-2 16,8 0 1-16,4 2-2 15,11 0 0-15,5 0 1 0,-5-7 1 16,2 3-8-16,0 6 1 16,7 0 2-16,1 3 0 15,1 2-1-15,-6 5 1 16,-7 1-4-16,-3-4 1 16,5-2 3-16,10 5 0 15,6 0-5-15,7 2 0 16,0-7-4-16,-2-2 1 15,7-2 1-15,4-1 0 16,2-2-1-16,13-2 0 16,6-3-2-16,7-2 0 15,14-2-2-15,6 2 1 16,8 7-3-16,5-2 1 16,10-5-3-16,2-4 0 15,10-1-2-15,7 0 0 16,-1 5 0-16,8 0 0 15,10 0 0-15,13 2 0 0,2 0 0 16,-1 1 0-16,-8 0 1 16,3 4 1-16,5-1 3 15,4 4 0-15,0 0 1 16,-2 2 1-16,1 1 0 16,-6-1 1-16,-6-2 4 15,-10-3 1-15,-9-4 1 16,-8 1 0-16,-8-1 4 15,-15-1 0-15,-8-5 0 16,-19 1 0-16,-12-3-3 0,-13 1 1 16,-14 1-3-16,-21-1 1 15,-21-1-4-15,-19 0 0 16,-20 1-3-16,-20 1 0 16,-13 3-2-16,-13 0 1 15,-12 2-10-15,-12 1 1 16,-15 1-4-16,-7-1 0 15,-3-3-7-15,-9 0 1 16,0 0-2343-16</inkml:trace>
  <inkml:trace contextRef="#ctx0" brushRef="#br0" timeOffset="-149562.85">3438 13220 1243 0,'26'-5'0'16,"55"-18"50"-16,23-1 1 16,9 1 31-16,14 6 0 0,14-2-25 15,16 0 1-15,18-2-29 16,7 0 0-16,12 2-12 16,5 2 0-16,16 0-4 15,11-1 1-15,10-1 1 16,13 2 1-16,16-2-1 15,6-2 1-15,6-3-4 16,16-4 0-16,14-1 4 0,18 0 1 16,-4 3-1-1,5 3 1-15,16 4-3 0,-5 3 1 16,3 4 4-16,4 2 0 16,2 0 9-16,7 1 0 15,3-3 14-15,15 3 0 16,8-5 1-16,-3 2 1 15,-15-3-7-15,-1-1 0 16,3 4-5-16,-3 7 0 16,-2 5-9-16,-8 2 1 15,-15-2 6-15,-13 1 0 16,10 4-5-16,-11-1 1 16,-5-4-1-16,-16 0 0 15,-13 2 0-15,-12-1 0 16,-12-1-3-16,-14 2 0 15,-7 3-6-15,-11 2 0 16,-14 2-5-16,-6-2 1 16,-211-7-2025-16</inkml:trace>
</inkml:ink>
</file>

<file path=ppt/ink/ink1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40:48.143"/>
    </inkml:context>
    <inkml:brush xml:id="br0">
      <inkml:brushProperty name="width" value="0.05292" units="cm"/>
      <inkml:brushProperty name="height" value="0.05292" units="cm"/>
      <inkml:brushProperty name="color" value="#FF0000"/>
    </inkml:brush>
  </inkml:definitions>
  <inkml:trace contextRef="#ctx0" brushRef="#br0">2445 10413 1355 0,'0'0'0'0,"0"0"35"0,21-21 0 16,2 2 29-16,9 0 1 15,3 0-21-15,2 2 1 16,3-4-13-16,1 4 1 16,5 1-18-16,0 0 1 15,-2 8-2-15,2-1 1 16,-2 4-3-16,5 0 1 15,15 3 1-15,8-2 1 16,6 4 4-16,6 4 0 16,-1-4 0-16,11 0 0 15,15 0 2-15,7 2 0 16,-1-2 1-16,5-2 0 16,12 2-2-16,8 0 0 15,-1 0 4-15,6 3 0 16,8 1 5-16,6 1 0 0,3 0-1 15,9 2 0-15,6 2 1 16,-4-4 1-16,-4 2-2 16,7-7 0-16,6-5-2 15,0 0 1-15,6-1-4 16,3 5 0-16,1 1-2 16,11 1 0-16,5 3-2 15,0-2 0-15,6 3-3 16,6 0 0-16,6-2-1 15,-6-3 1-15,6 2-3 16,0 3 1-16,5 2-4 0,-5 2 0 16,-4-2-2-16,-10 3 0 15,-15 9-1-15,-20-7 1 16,-12-3-1-16,-9-4 1 16,-15 2-2-16,-11-2 0 15,-13-3 0-15,-17-4 1 16,-11-1-1-16,-21-4 1 15,-22 0-1-15,-14-2 1 16,-16 1-1-16,-18-8 0 16,-14-13-1-16,-19-4 0 15,-20-9 0-15,-15-3 0 16,-17-8-1-16,-13 1 1 16,-13 3-2-16,-7 4 0 15,-7 0-2-15,-14 0 0 16,-18-8-1-16,-16-4 0 15,-10-2 0-15,-12 2 0 16,-8 6-1-16,-8 1 1 0,-13 4-1 16,-4 4 1-16,-9 7-1 15,-10-1 0-15,-7 10 0 16,2-3 0-16,-7 6 0 16,-9 2 0-16,-7 4 0 15,2 1 1-15,-9-1-1 16,4 9 1-16,-1 8-1 15,1 5 1-15,5 10-1 16,5 10 0-16,3 7-1 0,10 5 1 16,12 4-3-1,21 6 1-15,24-2-2 0,27 0 1 16,22 0-2-16,27 5 1 16,22 4-2-16,28-4 0 15,17-2-1-15,24 4 1 16,15 2-6-16,24 1 1 15,16 3 2-15,28 2 1 16,26 4-2-16,15-5 1 16,21-5-2-16,20-8 1 15,21-1 0-15,22-1 0 16,15-6 2-16,13-5 1 16,2-9 2-16,10-2 0 15,2 1-4-15,0-6 1 16,-217-17-1871-16</inkml:trace>
  <inkml:trace contextRef="#ctx0" brushRef="#br0" timeOffset="3147.21">11959 10205 1231 0,'0'0'0'15,"-2"17"23"-15,-1-4 1 16,3-5 25-16,9-6 0 16,12 5 15-16,11-4 0 0,8-3-7 15,8 0 1-15,8 4-29 16,4 3 1-16,-2 1-10 15,6 6 1-15,-1 3 3 16,4-1 1-16,15 5-1 16,4 0 0-16,-3-2-3 15,7 0 1-15,12-4-2 16,2 3 0-16,9-10-4 16,11-1 1-16,15-2-3 0,6-1 0 15,12-2-4-15,5 1 1 16,4 0-2-16,7 3 1 15,3 1 0-15,4 1 1 16,7 1 2-16,-2 6 1 16,-5-2 0-16,2-1 1 15,1-2-4-15,-3-1 1 16,7 1-3-16,11-5 1 16,-3 2-2-16,6 2 1 15,2-6 0-15,2 2 1 16,7 4 1-16,-6 2 0 15,11-5-1-15,0 1 1 16,-6-7 1-16,3 2 0 16,-4 3-3-16,3 0 1 15,9-5-3-15,-1-3 1 16,5 0-2-16,0-3 0 0,5-6-1 16,-6 4 0-16,1 2 0 15,0 1 0-15,1 0 0 16,1 0 1-16,-6 0-1 15,-1 3 1-15,-3 2-1 16,3 3 0-16,1 1 0 16,-5-1 1-16,-2 2 0 15,-7-5 0-15,-1 0 0 16,-3 2 0-16,-2 3 0 16,-5 1 1-16,-8-3-2 15,-6-3 1-15,3-3 0 0,-8-1 0 16,-2 4-1-16,-10-3 0 15,-6-6-1-15,-17-3 1 16,-9-2-2-16,-8-10 1 16,-10 0 0-16,-14-2 0 15,-6-2-2-15,-8-1 1 16,-11-8 1-16,-13 1 0 16,-15-4 0-16,-14-7 1 15,-13-6-1-15,-21-8 0 16,-16-3 1-16,-21 0 0 15,-18 3-1-15,-17 1 0 16,-15-2-3-16,-17-2 1 16,-13-4-2-16,-16 6 0 15,-24 3 0-15,-24 5 0 16,-22 6-1-16,-33 1 0 16,-15-1-2-16,-10 3 1 15,-6-2-2-15,-22-2 0 0,-4-2-1 16,-14 2 0-16,-11 1 0 15,-2 10 1-15,3 5-1 16,-19 3 0-16,-16-1 0 16,-9 9 1-16,2 6 0 15,-21 4 1-15,-13 3 1 16,-7 4 1-16,-12 3-1 16,-17 8 0-16,-4 11 0 15,5 0 1-15,5 2-1 0,-3 7 1 16,0 0-1-16,9 10 0 15,10 1 0-15,13 13 0 16,13 12-1-16,15 11 1 16,21 10 0-16,29-3 1 15,13 10 0-15,32-2 0 16,25 9 0-16,40 0 1 16,45-4-1-16,33-6 1 15,35-4 0-15,34-9 0 16,40-13-1-16,36-2 1 15,40-2-2-15,37-2 1 16,38-6-1-16,52-4 0 16,67-2-1-16,44 0 0 15,41-10-1-15,27-4 0 16,22-11 0-16,18-11 1 16,14-11 0-16,-5-1 1 15,-6 1-5-15,-8 4 0 0,10 2-8 16,-7 5 1-16,-402-7-1716 15</inkml:trace>
  <inkml:trace contextRef="#ctx0" brushRef="#br0" timeOffset="8556.61">2503 11616 1243 0,'0'0'0'16,"26"-18"29"-16,6 4 0 0,9-5 37 16,8 5 1-16,11-1-23 15,-2-2 1-15,2-13-19 16,2 1 0-16,-2 3-10 16,11 3 0-16,10-1-5 15,5 3 0-15,-1 2-4 16,3 2 0-16,11 3 3 15,5-1 1-15,3 2 1 16,6 1 0-16,5 2 3 16,4-2 1-16,0-4 2 0,8 2 0 15,10 4 2-15,-4 0 0 16,-1-6-3-16,1-1 1 16,9 1-1-16,-2 4 0 15,1 2 1-15,-6-1 1 16,-4-9 3-16,-2 2 1 15,11 6-2-15,-2 2 0 16,-7-2-1-16,-3 0 0 16,1 3 1-16,4 4 0 15,3-2 0-15,1 2 1 16,-10-2-2-16,3 1 0 16,-1 6-3-16,2 4 0 15,-4-8-3-15,-3 4 1 16,-1 4-3-16,1 3 1 15,3 3-5-15,-3 1 0 16,-5-1-2-16,-4 6 0 0,7 4 0 16,-3-1 0-16,-7-5 0 15,1-2 0-15,6 4-1 16,-1 1 0-16,-8-8-1 16,6 3 1-16,6 9-1 15,-5-1 0-15,-7-6 0 16,1 2 0-16,6 3-1 15,2 0 1-15,-2-3-3 16,3-1 1-16,4 2 0 16,7 1 0-16,-3-3-1 15,-1-1 0-15,-3 0-1 0,6 0 1 16,6 1-1-16,-3-2 0 16,-9 0 0-16,2-1 0 15,6 1 0-15,-2-6 0 16,1-2 0-16,-4-5 0 15,-3 1 0-15,0 3 0 16,4 3 1-16,-4-4 0 16,0 2 2-16,0-3 0 15,3 5 1-15,-1-2 1 16,-2-3 2-16,2-2 0 16,9 0 0-16,-6 0 1 15,2-3 0-15,-5-1 0 16,-1 4 3-16,-1 0 0 15,4-3 3-15,-2-1 1 16,-4 2-2-16,0 2 1 16,11 0 0-16,-5 0 1 15,-8-3-2-15,-1 1 0 0,3 2-3 16,2 0 0-16,-9-3-1 16,-1-1 1-16,1 3-2 15,-2-1 1-15,-1-2 1 16,-2 3 0-16,-2 2-2 15,-2-1 0-15,-1-1 1 16,-4-8 1-16,3 0-1 16,-1 1 1-16,-3 4-3 15,-5 1 1-15,6-2-2 16,-3 1 1-16,-11-3-2 0,2 4 0 16,-1 1-1-16,-2-3 0 15,-3 1-1-15,-3 1 1 16,-6 0 1-16,-2 1 0 15,4 2 0-15,-3 0 1 16,-2-2 1-16,-5 0 0 16,-4-3 1-16,-2 2 0 15,1-1-2-15,3 4 1 16,-2-3 0-16,-3 1 0 16,-7 0-2-16,3 1 1 15,-3 1-1-15,-1-4 0 16,4 2 0-16,1-1 0 15,-5-1-1-15,-1 1 0 16,-3-2-1-16,-3-2 1 16,1 2-2-16,-2 5 1 15,0-4-1-15,1 2 0 0,4 1-1 16,-5-1 1-16,4 0-1 16,-1 1 0-16,-7-5-1 15,2-1 1-15,1 1-1 16,-5 0 1-16,2 3 0 15,3 1 1-15,0-3 0 16,-1 1 0-16,-3 1 1 16,-6 3 0-16,-1-3 0 15,1-1 0-15,2-1 1 0,0 0 0 16,-5 1 0-16,0 1 1 16,5-1-1-16,5 3 0 15,0-1-2-15,-1 0 1 16,-2 2-1-16,-2 0 0 15,-2 0 0-15,-1-5 1 16,-4 3-1-16,5 2 0 16,0 0 1-16,2 0 0 15,-3 0 0-15,-1 2 1 16,1 3-1-16,1-1 1 16,-3-4 0-16,0 1 0 15,-4 3-1-15,2-1 1 16,1 1-2-16,-2 1 0 15,-5-5 0-15,1 0 0 16,2 0-1-16,-1 2 1 16,2-1 0-16,2 1 0 0,7 0 0 15,-3 0 0-15,1 1 0 16,0-3 0-16,2 2-1 16,-1-2 0-16,-8 0 0 15,-2 0 0-15,3 0-1 16,2 0 1-16,1 0-1 15,-2 1 0-15,2 1 0 16,0 2 0-16,5-1 0 16,-4 1 0-16,-8 1 0 15,-1-3 0-15,6 1 0 16,0 0 0-16,-10 1 0 16,1-1 1-16,0 3 0 0,7-5 1 15,-3 3-1-15,-2-3 1 16,-2-1-1-16,0 0 0 15,-1 2 0-15,-1-2 0 16,2-2 0-16,1 1 1 16,-5 1-1-16,3 1 1 15,2 1-1-15,1 2 0 16,2-4 1-16,0 3 0 16,1 1 0-16,2-3 1 15,4-1 0-15,-2 0 0 16,-3 4 1-16,-1-4 0 15,2 2-1-15,4 1 1 16,-5 0-1-16,1 1 1 16,5-1-1-16,4-1 0 15,2 2-1-15,0-3 1 16,-2 3-1-16,2-1 0 0,5-1 0 16,-2 0 0-16,-1 3 0 15,-4 0 0-15,0 0 1 16,2 0 0-16,7-5-1 15,-6 4 1-15,1 3-1 16,-1-2 1-16,3-3-1 16,-1-2 1-16,-5 0-1 15,2 3 0-15,1 1 0 16,1-3 0-16,-2-1-1 0,3 0 1 16,7 4-1-1,3-8 0-15,-1-1-1 0,-2-3 1 16,6 4 0-16,-4 4 0 15,-2 2 0-15,1-2 0 16,3-2 0-16,1-1 0 16,5 6 0-16,-5 1 1 15,1 4 0-15,0-4 0 16,-1 1 0-16,-1-5 0 16,5 2 0-16,2 1 0 15,2-1 0-15,-4 3 0 16,4-2-1-16,0 3 1 15,-2-1 0-15,0-2 0 16,0 1 0-16,3-1 0 16,-1 6 1-16,-2-1 1 15,2-4-1-15,1-1 1 0,-1-4 0 16,-2-1 0-16,2 0 0 16,1 0 1-16,6-3 0 15,-2 2 0-15,-4-2-1 16,-4-2 1-16,-3 2-1 15,1 1 0-15,1-1 0 16,-5-2 1-16,-4 0 0 16,-3 4 0-16,0-3-1 15,-4 1 0-15,-3-3 1 16,-4-3 0-16,-5 6-1 16,-3 3 0-16,-3 1-1 15,-3 1 1-15,-3 0 0 0,-4 0 0 16,-3 0-1-16,-1-2 1 15,3-2-1-15,3-3 0 16,-1 4-1-16,0 1 1 16,2 2-1-16,3-5 1 15,1 2 0-15,-2-4 0 16,-5 3-1-16,-3 4 1 16,-1 2-1-16,1 1 1 15,0 3-1-15,-3-6 0 16,1 0 0-16,0 1 0 15,-4 6-1-15,-5-7 0 16,11 7 0-16,-11-7 0 16,9 5-1-16,-9-5 1 15,0 0-1-15,0 0 1 16,9 4-1-16,-9-4 1 16,12 3-1-16,-5-3 1 15,0-1-1-15,-7 1 1 0,9-6-1 16,-9 6 0-16,5-10 0 15,-3 0 0-15,-6-6 0 16,-3-1 0-16,-5 5-3 16,0-1 1-16,12 13-2479 15</inkml:trace>
  <inkml:trace contextRef="#ctx0" brushRef="#br0" timeOffset="10214.54">27115 11650 1164 0,'17'0'0'0,"31"0"20"16,17 4 1-16,16 3 29 16,9-1 0-16,2 0-7 15,-4-6 1-15,-5-2 9 16,-2-2 1-16,-3-1-12 15,-1-2 1-15,-3-1-7 0,-7-1 0 16,-7 4 1-16,-1 0 1 16,-3 3-14-16,-1 2 0 15,-2 0-18-15,0 5 1 16,-53-5-1351-16</inkml:trace>
  <inkml:trace contextRef="#ctx0" brushRef="#br0" timeOffset="12063.4">2187 12773 1422 0,'0'0'42'0,"18"0"0"15,22 9 31-15,19 3 1 16,4 2-23-16,9 1 1 15,10 1-32-15,8-4 0 16,10-3-6-16,8-7 0 16,1-1-4-16,13-1 0 15,12-1 3-15,10-1 1 16,19-2 0-16,13-1 1 16,9-4 4-16,1 1 1 15,1 1-1-15,1-2 1 16,-3 6-4-16,4 1 1 15,2 2 3-15,3-2 1 16,3-1 5-16,-1-4 1 0,7-3-1 16,-6-3 1-16,-1 1-1 15,2 0 0-15,-4-2 2 16,-9 2 1-16,-5 4-3 16,-2-3 1-16,-3 4-4 15,-2 4 1-15,3 3-3 16,4-4 0-16,0 4-4 15,-4 0 0-15,-3 0-3 16,2-1 1-16,-4-3-5 16,-4-1 1-16,6-2-2 0,2-3 1 15,1 1-1-15,1-1 0 16,-4 1-1-16,-4-1 1 16,-7-2-2-16,2-1 0 15,2 3 0-15,5 1 0 16,5 2-1-16,-6 2 0 15,1 2 0-15,-9-1 0 16,-14 3-1-16,2 2 0 16,2 6-1-16,7 2 1 15,-4 0-1-15,2 1 1 16,-9 0-1-16,2-1 0 16,7-2 0-16,-2 2 1 15,6 1-1-15,-6-1 0 16,-2 1 0-16,-3-1 1 15,2-2-1-15,1 1 0 16,-3 3-1-16,-1 2 1 16,-5 6-1-16,1 0 0 0,8 2-1 15,1-5 1-15,3 1-1 16,2 0 0-16,-6 1 0 16,-3-3 0-16,3-4-1 15,3-3 1-15,8-1-1 16,3 4 1-16,-3-3-1 15,2 1 1-15,2-2-1 16,-3 0 0-16,3 3 0 16,1-3 0-16,9 0 0 0,1 0 1 15,-5-5-1-15,-4-2 1 16,-1 0 0-16,-5 0 0 16,2 0 0-16,-4 1 0 15,2 5 0-15,-7-3 1 16,-9-3 1-16,-10 0 0 15,-4 2 2-15,-9 0 0 16,-7 1 2-16,-10-1 1 16,-11-4 1-16,-4 0 1 15,-11 1 3-15,-7 1 0 16,-2 0 3-16,-10-4 0 16,-12-5 2-16,-7 3 1 15,-8 0-3-15,-6 3 0 16,-4-4-3-16,-3 0 1 15,0-2-1-15,-4-1 1 16,-3 0-4-16,0 3 0 16,0-4-1-16,-2 4 0 0,-1 2-1 15,1-2 1-15,0 0-3 16,-2 2 1-16,-3 2-1 16,0 1 1-16,0 0-2 15,1-1 0-15,4-2-1 16,4-4 0-16,0-1-1 15,-1-1 0-15,1-8-3 16,-6-7 1-16,-7-14-2 16,-5-15 0-16,0 55-2327 0</inkml:trace>
  <inkml:trace contextRef="#ctx0" brushRef="#br0" timeOffset="19456.4">23971 12938 1343 0,'0'0'0'0,"0"0"82"15,-17-11 1-15,-13 3 60 16,-11-1 1-16,-1 0-44 16,5 2 1-16,5 7-48 15,4 4 1-15,-1 3-12 16,3 8 1-16,3 13-12 16,5 19 0-16,8 20-6 15,8 20 1-15,6 22-5 0,4 19 1 16,10 14-3-16,0 5 1 15,5-2-6-15,-4-6 0 16,-1-13-2-16,-2-26 0 16,-2-29-3-16,-4-22 1 15,-3-25-9-15,-7-24 0 16,0 0-1843-16</inkml:trace>
  <inkml:trace contextRef="#ctx0" brushRef="#br0" timeOffset="19747.5">23668 12971 1791 0,'0'0'0'16,"0"0"76"-16,0 0 1 0,-2 29 62 15,2-3 1-15,2 12-56 16,7 10 0-16,12 15-46 15,12 8 0-15,20 12-20 16,14 5 0-16,7 5-6 16,6-8 0-16,-11-16-4 15,-4-15 0-15,0-12-1 16,-3-13 1-16,-8-10-8 16,-13-7 0-16,-18-7-2 15,-4-8 0-15,-19 3-1914 0</inkml:trace>
  <inkml:trace contextRef="#ctx0" brushRef="#br0" timeOffset="20014.28">24597 12029 1545 0,'0'0'0'16,"-23"47"100"-16,4 3 1 15,-7 21 56-15,-6 19 0 16,-5 22-63-16,-2 18 1 16,2 14-40-16,7 1 0 15,9-3-25-15,10-7 0 16,13-14-6-16,7-19 0 16,5-19-6-16,4-17 1 0,5-16-6 15,1-15 0-15,-1-12-10 16,4-18 1-16,-27-5-1907 15</inkml:trace>
  <inkml:trace contextRef="#ctx0" brushRef="#br0" timeOffset="20431.34">24871 12813 1646 0,'-4'21'0'0,"-3"20"46"0,-3 11 0 15,-8 9 35-15,-5 8 0 16,-2 7-22-16,2 2 1 16,6-3-31-16,10-6 0 15,14-10-7-15,10-14 0 16,10-18-5-16,6-16 0 16,4-17-1-16,1-11 1 15,-1-11-3-15,3-15 0 16,4-17-4-16,6-11 1 15,4-7-2-15,-6-5 1 16,-7-7-1-16,-15-4 0 16,-15-6-1-16,-19 6 1 15,-14 17-1-15,-14 16 1 16,-8 21-1-16,0 26 1 16,4 26-2-16,1 18 0 15,10 11-2-15,10 1 1 0,9 5-5 16,6-1 1-16,9 1-2 15,9-7 0-15,9-9-3 16,7-10 0-16,-30-21-1758 16</inkml:trace>
  <inkml:trace contextRef="#ctx0" brushRef="#br0" timeOffset="20784.5">25589 11766 1635 0,'0'0'0'16,"0"0"52"-16,0 0 1 15,0 0 36-15,0 0 1 16,-13 21-31-16,1 1 0 15,-6 9-18-15,1 2 0 16,1 11-13-16,0 16 1 16,7 23-6-16,11 23 1 15,14 25-3-15,12 18 0 16,14 19 5-16,8 3 0 16,-3-15 8-16,-2-28 0 15,-10-31-6-15,-7-22 1 0,-9-22-13 16,-4-13 0-1,-7-18-8-15,-2-8 0 0,-6-14-1876 16</inkml:trace>
  <inkml:trace contextRef="#ctx0" brushRef="#br0" timeOffset="21481.3">24583 12917 1321 0,'0'0'0'0,"-10"-35"80"16,3 6 0-16,0-6 44 15,3-3 1-15,8-3-24 16,6-4 1-16,10 0-52 0,8-6 0 15,11-4-27-15,8-4 1 16,10-3-5-16,-1 1 1 16,-5 11-3-16,0 9 0 15,2 4-3-15,2 15 0 16,-2 15 0-16,-4 22 1 16,-3 29-4-16,-12 27 0 15,-11 31-1-15,-7 21 0 16,-6 13-2-16,-5 10 0 15,-5 1-2-15,-1-7 1 16,1-21-2-16,5-13 0 16,6-16 0-16,1-16 1 15,2-20-3-15,-2-14 1 16,-3-23-2-16,3-22 0 16,-12 5-1737-16</inkml:trace>
  <inkml:trace contextRef="#ctx0" brushRef="#br0" timeOffset="21864.3">25158 12621 1724 0,'0'0'0'16,"0"0"97"-16,0 0 1 15,41-9 81-15,-2-6 0 16,10-9-87-16,0-11 0 16,8-17-49-16,6-3 1 15,8-8-21-15,7 3 0 16,1 1-15-16,-3 2 0 16,-11 7-6-16,-7 5 1 15,-58 45-1965-15</inkml:trace>
  <inkml:trace contextRef="#ctx0" brushRef="#br0" timeOffset="22247.31">25926 12552 1847 0,'-6'21'0'0,"-4"30"81"0,-1 10 0 16,4 8 46-16,11 4 1 16,12-7-62-16,17-18 0 15,20-22-29-15,14-26 1 16,14-26-19-16,2-29 0 16,2-28-8-16,5-18 0 15,10-9 14-15,-10-12 1 16,-19-4 8-16,-22-2 0 15,-19 2 4-15,-19 11 0 16,-31 8-7-16,-20 17 1 16,-27 24-6-16,-18 23 0 15,-14 33-4-15,-7 31 1 16,-5 24-6-16,5 22 1 16,2 25-16-16,6 13 0 15,98-105-2196-15</inkml:trace>
  <inkml:trace contextRef="#ctx0" brushRef="#br0" timeOffset="22729.58">24485 15049 1511 0,'0'0'0'16,"12"-52"107"-16,4 4 1 16,8-6 96-16,17-3 1 15,19-5-43-15,19-3 1 16,24-7-66-16,25-4 0 16,35-11-38-16,45-18 0 15,39-23-8-15,23-9 0 16,22-12-13-16,5-9 1 15,-4-9-13-15,-22 0 0 16,-18 8-2-16,-31 14 1 16,-28 13-6-16,-34 20 1 0,-19 13-7 15,-19 16 1-15,-20 17-7 16,-13 18 0-16,-14 13-4 16,-75 35-2355-16</inkml:trace>
  <inkml:trace contextRef="#ctx0" brushRef="#br0" timeOffset="46814.18">4471 14040 1388 0,'-17'-9'0'0,"-38"-10"53"16,-7 0 1-16,-1 4 40 0,-9-3 1 16,-11-1-37-1,-2 2 1-15,-5 5-35 0,-2 2 0 16,-6 8-8-16,-1 2 0 16,-5 2-5-16,0 8 0 15,8 7-5-15,-8 9 1 16,-7 9-3-16,5 8 0 15,11 11-1-15,-2 3 0 16,-9 5-2-16,4 7 0 16,10 11-1-16,2 5 0 15,0 10 0-15,4 0 0 16,5-5 0-16,8 2 0 16,15 8 0-16,4 1 0 15,1-6 0-15,7 2 0 16,2 5 0-16,12-2 0 15,9 1 0-15,14-5 0 16,18 0 0-16,12 2 0 16,11 1 0-16,5-7 0 0,7-2 0 15,11-6 0-15,8 3 0 16,18-2 0-16,15-11 0 16,4-8 0-16,6-9 0 15,9-3 0-15,19-6 0 16,12 1 0-16,11-3 0 15,11-4 0-15,-1-4 0 16,4-5 0-16,15 1 0 16,8 1 1-16,8 0 0 15,12-2 1-15,6-2-1 0,15 2 1 16,3 1 0-16,11-1 1 16,8-9-1-16,6-1 1 15,16-6 0-15,-2 2 0 16,3 4-1-16,2-3 1 15,9-4 1-15,20 0 0 16,13-1 0-16,1-5 0 16,-7-4 0-16,17-1 1 15,21 2-1-15,0 0 0 16,-5-6 0-16,7-1 1 16,20-3-1-16,6 1 0 15,4 2-1-15,-3-1 1 16,-4-6-1-16,11 1 0 15,13 6-1-15,10 0 1 16,5 0 0-16,5 2 0 16,3 3-1-16,8 4 1 0,0 3-1 15,-1 2 1-15,1 2-1 16,8 1 0-16,3-3 0 16,-5 0 1-16,-2-2 0 15,1 0 1-15,-4-7 0 16,6-2 0-16,1-3 0 15,3-3 0-15,-5-9 0 16,-1-2 1-16,-3-9 0 16,-10-2 0-16,-6-5 1 15,-11-3 1-15,-5-5 1 16,-13-5 1-16,-5-7 3 0,-16 1 0 16,-17 3 3-16,-25-5 1 15,-11-2 0-15,-30-1 1 16,-23-3 2-16,-33 2 0 15,-30-3-1-15,-28 1 1 16,-34 2-1-16,-23 0 0 16,-24-1-3-16,-26 1 0 15,-25-9 0-15,-24-4 0 16,-24-1-4-16,-27 3 1 16,-28-3-3-16,-23-4 0 15,-26-3-1-15,-25 2 0 16,-36-7-2-16,-29-4 1 15,-27-2-2-15,-29-3 1 16,-24-5-2-16,-16-2 1 16,-6 4-2-16,-20-4 1 15,-6-2 0-15,-18 2 0 0,-13 2 0 16,-13 5 1-16,-3 10 0 16,-10-1 0-16,-13-4 0 15,-12 2 1-15,-1 11 0 16,-8 1 0-16,-10 3-1 15,-6 1 1-15,-14-1-2 16,-9 6 1-16,2 3 0 16,-6 7 0-16,1 2-1 15,0 3 0-15,3 6-2 16,-7-4 1-16,-11-2-2 0,-3 5 1 16,-1 8-1-16,-5 6 0 15,-15 7-1-15,0 9 1 16,-7 7-1-16,1 8 0 15,-5 6 0-15,-1 1 0 16,-6 6-3-16,-5 3 1 16,0 4-3-16,3-3 1 15,4-1-4-15,4-1 0 16,5 2-5-16,-8-1 1 16,-4-5-1-16,1 5 1 15,7 4 2-15,4 13 0 16,5 18-1-16,9 32 0 15,17 37 1-15,1 35 0 16,-2 37-5-16,8 35 0 16,4 30-1-16,27 3 0 0,437-263-1766 15</inkml:trace>
</inkml:ink>
</file>

<file path=ppt/ink/ink1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42:45.806"/>
    </inkml:context>
    <inkml:brush xml:id="br0">
      <inkml:brushProperty name="width" value="0.05292" units="cm"/>
      <inkml:brushProperty name="height" value="0.05292" units="cm"/>
      <inkml:brushProperty name="color" value="#FF0000"/>
    </inkml:brush>
  </inkml:definitions>
  <inkml:trace contextRef="#ctx0" brushRef="#br0">8671 6097 996 0,'0'0'0'15,"-5"-21"32"-15,-2 4 1 16,2 5 29-16,3 3 0 16,2-3-4-16,0 3 1 15,0 2-34-15,9 2 1 16,7 2-8-16,7-4 1 16,6 5-8-16,12-2 0 15,14 4 3-15,8 4 0 0,13 5 0 16,7-4 1-16,5 2-2 15,13-4 1-15,15-1 0 16,11 1 0-16,4-6-2 16,6 1 1-16,15 2-3 15,24 2 0-15,18-4 0 16,15-1 1-16,11-6-3 16,9 6 1-16,13-3 0 15,1 5 1-15,4-1 1 16,7 2 0-16,7 3 5 0,0 3 0 15,8 1 1-15,6 1 0 16,5 1 7-16,-1-1 0 16,-6 5 3-16,2-1 1 15,4 0-2-15,5-2 1 16,7 2-1-16,9 0 1 16,-2 4 9-16,-5-4 1 15,1 2 1-15,-2 5 0 16,4-2-1-16,2 4 0 15,0-4-2-15,4 2 0 16,-11-10-7-16,2-4 1 16,-1-1-3-16,1-4 0 15,2-9 1-15,-8 2 1 16,-6 2-4-16,-13 0 0 16,-12-2 2-16,-17-2 0 15,-4-3 2-15,-20-4 1 0,-7 3 0 16,-10 1 1-16,-9-6-5 15,-6-3 1-15,-15-1-4 16,-10 3 1-16,-6-2-3 16,-2 6 0-16,-12-1-6 15,-4 4 1-15,-2-2-1 16,-9 2 0-16,-4 0-2 16,-14 3 1-16,-6-3 0 15,-4 3 0-15,-5-3 0 16,-5 0 1-16,-6 0-2 15,-8-4 1-15,-16 3-2 0,-8-3 1 16,-6-1-2-16,-9-2 1 16,-9 8-3-16,-6-4 1 15,-1-6-1-15,-5-7 0 16,-6 6 0-16,-5-2 0 16,0 3-3-16,-5-3 1 15,1 3-6-15,1 0 1 16,-1-7-5-16,1 8 0 15,1 9-24-15,0-4 1 16,2 15-2174-16</inkml:trace>
  <inkml:trace contextRef="#ctx0" brushRef="#br0" timeOffset="6542.45">19597 9345 963 0,'0'0'0'15,"0"0"18"-15,0-21 1 16,0 21 11-16,-2-10 0 15,2 10-1-15,-2-11 1 0,2 11-18 16,-7-13 0-16,2 1-5 16,-2-4 1-16,0 7-4 15,2 1 1-15,5 8-3 16,-8-9 1-16,8 9-1 16,0 0 0-16,0 0-1 15,0 0 0-15,0 0 0 16,-7-2 0-16,7 2-1 15,0 0 1-15,6 7-1 16,-6-7 1-16,0 7 0 0,0-7 1 16,0 9 2-16,0-9 0 15,3 5 5-15,-3-5 1 16,7 5 10-16,-7-5 0 16,7 0 6-16,-7 0 0 15,7 4 3-15,-7-4 1 16,7 3 1-16,-7-3 0 15,9 0-3-15,-9 0 1 16,6 0-7-16,-6 0 1 16,7 0-7-16,-7 0 0 15,0 0-7-15,0 0 1 16,0 0-1194-16</inkml:trace>
  <inkml:trace contextRef="#ctx0" brushRef="#br0" timeOffset="7767.02">15806 9248 671 0,'0'0'0'0,"58"10"15"16,2-1 1-16,13-2 9 15,15-3 1-15,9-4-12 16,9-4 0-16,1-5 0 16,6 1 1-16,12-8 22 15,8 4 1-15,8 7-9 0,4-2 1 16,-1 2 17-16,11-4 1 16,9 9-3-16,9-3 1 15,0 3 0-15,5 0 1 16,7-6-6-16,1 5 0 15,4 1-7-15,-5 1 1 16,4 1-8-16,2-2 1 16,3-5 8-16,0 0 1 15,0 1 7-15,0 1 0 16,-5-6-4-16,1-1 1 16,-5 3-1-16,0 0 1 15,-5 0-7-15,-2 5 1 16,-1 2-5-16,-1 2 0 15,1 5 6-15,6-4 0 16,2 3-2-16,-1 1 1 0,-1 1-4 16,1 3 0-16,1-1-3 15,0-1 1-15,0-6-3 16,6-3 1-16,1-3-4 16,-1 3 0-16,3 0-2 15,0 0 0-15,-2 3-2 16,2 2 0-16,0 7-1 15,0 1 0-15,7 4-3 16,4 4 0-16,6 1-4 16,6-1 1-16,-2-2-2 15,2 0 0-15,-1-3-2 0,2-3 0 16,-2-1-1-16,-3-8 1 16,0-2 1-16,-3 1 0 15,-2 1 1-15,1-3 1 16,-3-2 2-16,0-5 1 15,-3-1 3-15,-7 1 0 16,-6 0-2-16,-8-1 1 16,-7 7-1-16,-15-1 1 15,-13-8-4-15,-10 0 0 16,-3 8-2-16,-16-1 1 16,-17 2-3-16,-7 0 0 15,-10-4-2-15,-11 3 1 16,-14-1-2-16,-16 2 1 15,-20 0-6-15,-11 2 1 16,-12-2-2-16,-10 1 1 16,10-1-2031-16</inkml:trace>
  <inkml:trace contextRef="#ctx0" brushRef="#br0" timeOffset="9234.34">2263 10434 1030 0,'0'0'0'0,"27"5"24"16,-5 2 0-16,10 5 26 15,5-4 0-15,-1 5-8 16,4-5 0-16,6-4-14 16,7 1 1-16,7 2-13 0,7-2 0 15,5-2-1-15,6-3 0 16,-1 0-1-16,13 0 1 15,14 0 1-15,8-5 1 16,6-2 4-16,3-3 0 16,15 0 12-16,9-3 0 15,12 1 4-15,7 0 0 16,7-2-4-16,5 1 1 16,13-1-1-16,7-5 0 15,7 1-4-15,8 1 1 16,10 0-3-16,5 1 1 15,0 2-5-15,5 7 1 16,0-1-6-16,3-1 1 16,4 6-2-16,8-3 1 15,2 5-4-15,5-5 1 16,-1 0-1-16,5 0 1 0,-1 5 0 16,7-3 0-16,3-4-2 15,1 4 1-15,-8 4-2 16,-2 0 0-16,-4 0 8 15,-1 0 1-15,0 5 6 16,-9 6 1-16,-1 1 2 16,-4-4 0-16,-8-1 2 15,-13 0 0-15,-6 2-5 16,-17-2 0-16,-9 1-4 16,-17-1 0-16,-9 4-3 15,-15-6 1-15,-18-7 2 0,-17-5 1 16,-16 6 2-16,-6-5 0 15,-18 1 2-15,-11-2 1 16,-18 0 1-16,-13 2 0 16,-4 2-2-16,-4-4 1 15,-5 3 0-15,-1 3 1 16,-1-5-8-16,-1 6 1 16,-11 0-7-16,8 6 0 15,-8-6-6-15,9 24 0 16,0 7-6-16,2 0 0 15,-11-31-2200-15</inkml:trace>
  <inkml:trace contextRef="#ctx0" brushRef="#br0" timeOffset="54553.56">20103 9366 425 0,'0'0'0'16,"46"-5"0"-16,3-4 1 0,4-7 2 16,7-1 1-16,-2-2 2 15,6-2 0-15,8-1 19 16,15-2 1-16,15 4-15 15,11 3 1-15,7 2-7 16,9 4 1-16,10 1 9 16,11 1 1-16,21 1 19 15,16 2 1-15,7-1 34 16,7 4 0-16,5 1 5 16,13 2 0-16,12 0 9 0,11 0 1 15,5 0-12-15,16 0 1 16,6 0-14-16,17 0 1 15,5 0-10-15,4 0 0 16,3 0 1-16,-4 0 1 16,-1 0-13-16,-7 0 0 15,-9 2 6-15,-11 1 0 16,1 1-12-16,-12-1 0 16,-11 1-1-16,-24 1 0 15,-10-2-1-15,-17 6 0 16,-12 0-1-16,-15-1 1 15,-11-1-10-15,-22 2 0 16,-19 0-5-16,-15 3 0 16,-13 2-9-16,-10 5 0 15,-12 1-6-15,-22-2 0 16,-42-18-1575-16</inkml:trace>
  <inkml:trace contextRef="#ctx0" brushRef="#br0" timeOffset="55966.58">2748 10350 1175 0,'21'-3'0'0,"38"-4"31"15,27 2 0-15,18 5 27 16,5 3 1-16,8-3 3 15,8 6 0-15,13 0-23 0,10 3 1 16,0-2-14-16,7 0 1 16,6 2-13-16,12 1 0 15,6 2 12-15,10 4 0 16,11-1 5-16,4 1 0 16,11-4 1-16,2-2 1 15,14-1 0-15,7-2 1 16,2-2-4-16,18-3 0 15,3-4-5-15,14-3 0 16,16-2-3-16,7-3 0 16,0-2 0-16,4-2 0 15,-9 2 0-15,5 3 1 16,14 0-3-16,-5 6 1 16,-9-4 10-16,-14 5 1 15,-12 2 0-15,-17 2 1 0,-6 5 3 16,-16 5 0-16,-18-3-1 15,-17 3 0-15,-13-4-4 16,-21 1 0-16,-19-2-5 16,-18-2 0-16,-7-1-1 15,-20-4 0-15,-10-4-1 16,-12-1 0-16,-8-4-3 16,-6-1 1-16,-13-2 2 15,-11 0 1-15,-13 1-1 16,-8 3 1-16,-6 1-3 15,-4-2 0-15,-4 0-4 0,-5 9 0 16,3-8-3-16,-3 8 0 16,4-7-2-16,-4 7 0 15,0 0-4-15,0 0 1 16,0-9-4-16,0 9 1 16,0 0-7-16,0 0 1 15,7 0-5-15,9 5 1 16,-16-5-2212-16</inkml:trace>
</inkml:ink>
</file>

<file path=ppt/ink/ink1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43:56.056"/>
    </inkml:context>
    <inkml:brush xml:id="br0">
      <inkml:brushProperty name="width" value="0.05292" units="cm"/>
      <inkml:brushProperty name="height" value="0.05292" units="cm"/>
      <inkml:brushProperty name="color" value="#FF0000"/>
    </inkml:brush>
  </inkml:definitions>
  <inkml:trace contextRef="#ctx0" brushRef="#br0">26180 2106 839 0,'40'0'0'0,"77"4"27"0,38 1 0 16,25 7 21-16,17 3 0 15,19 6 2-15,13-9 0 16,18-3-7-16,17-9 1 15,13-9-18-15,7-3 0 16,4 0-8-16,-4 0 0 16,2 3 4-16,-1 1 1 15,6 8 4-15,-7 0 1 16,-7 5 2-16,-14-2 0 16,-12 6 1-16,-19-6 1 15,-16 3-6-15,-22-3 1 16,-22 2-6-16,-20 2 0 15,-18 2-3-15,-26 3 1 16,-108-12-1234-16</inkml:trace>
  <inkml:trace contextRef="#ctx0" brushRef="#br0" timeOffset="583.79">25855 3212 705 0,'39'0'0'16,"68"3"7"-16,42-3 0 0,18-8-2 15,22 1 1 1,14-5 0-16,21 3 0 0,23 4 36 16,9 5 1-16,20 0 24 15,12 5 0-15,21 2 0 16,19 10 0-16,12 4 15 15,11 3 0-15,0-6-15 16,-2 2 0-16,1 1-13 16,-8-4 0-16,-7-4-13 15,-9-3 0-15,-10 0-8 16,-20 1 1-16,-27-6-19 0,-33-5 1 16,-33 3-9-16,-39-6 1 15,-164 3-1280-15</inkml:trace>
  <inkml:trace contextRef="#ctx0" brushRef="#br0" timeOffset="1150.72">24694 4527 985 0,'0'0'0'0,"32"5"51"16,11-1 0-16,16 4-38 0,21-2 0 15,13 1-13-15,20-7 1 16,20 0 3-16,16 5 1 15,28 2 6-15,35 1 1 16,26 4 14-16,23-3 1 16,26 3 9-16,24-7 1 15,27-1 3-15,19-4 0 16,18-7 3-16,10 5 1 16,19-1 4-16,7-2 1 15,7-6-4-15,7 3 1 16,0 2-3-16,-14-1 1 15,-11 6-8-15,-22-6 0 16,-32 2-8-16,-29 5 1 16,-33 8-14-16,-42-4 0 15,-242-4-1420-15</inkml:trace>
  <inkml:trace contextRef="#ctx0" brushRef="#br0" timeOffset="36266.11">2972 6876 1231 0,'0'0'0'16,"27"-28"23"-16,15 11 1 0,29 1 28 16,11 2 1-1,17-1-12-15,14-3 0 0,23-3-26 16,17 1 1-16,24 4-7 15,29 7 1-15,25 3-2 16,21 12 0-16,20 12-2 16,30 3 1-16,36 6-2 15,20-4 0-15,20-4-1 16,21-2 1-16,29 0-1 16,29-1 1-16,12-11 0 15,20 2 0-15,15 2 0 0,3-6 1 16,2-3 1-16,3 0 0 15,-8 2 2-15,-6 0 0 16,3 3 0-16,-22-14 1 16,-479 9-1243-16</inkml:trace>
  <inkml:trace contextRef="#ctx0" brushRef="#br0" timeOffset="40950.01">3930 8559 593 0,'0'0'0'16,"46"0"2"-16,7 0 1 16,5 0 17-16,2 0 1 15,2-3 17-15,1-2 1 16,9 1 19-16,10-3 1 15,4 4-34-15,9 1 0 16,1-5-10-16,8 2 1 16,16-4 4-16,3 1 0 15,2 1 10-15,11 2 0 16,5-6 5-16,13 6 0 0,17 5 1 16,5 3 0-16,1-1-2 15,8 5 1-15,3-3-2 16,-2-4 1-16,8 0-4 15,9 0 0-15,5 1-5 16,9-2 0-16,12-3-3 16,16-5 0-16,16 3-3 15,11-5 1-15,7 1-2 16,6-2 1-16,-1-6-2 16,6-2 1-16,16-1-3 0,10 0 0 15,5 0 2-15,7-5 0 16,22 2-1-16,6-5 1 15,9-2-1-15,19 1 1 16,6 4-3-16,5 2 1 16,4 3-2-16,1 2 0 15,4 5-2-15,-3 7 1 16,-3 4-3-16,-2 10 0 16,-7 10-9-16,-20 6 0 15,-369-23-1338-15</inkml:trace>
  <inkml:trace contextRef="#ctx0" brushRef="#br0" timeOffset="57453.56">4830 10460 940 0,'0'0'0'0,"35"-9"27"16,0-2 0-16,6-1 31 0,-1 2 0 16,-6 5 6-16,-4-4 0 15,5-8-15-15,-3 3 1 16,-4 4-29-16,4 6 1 15,3 1 3-15,-1 6 1 16,-3 1-2-16,5 1 1 16,4-2-4-16,4-1 1 15,-3 1 0-15,-4 1 1 16,3-2-5-16,-4-2 1 16,-3 0-2-16,6 1 0 15,3 3-3-15,8-2 1 16,4-2-4-16,3 0 0 15,3 0-1-15,-2 3 0 16,-7-3-4-16,2-3 1 0,0-1-1 16,7 1 0-16,7 1-1 15,2-2 0-15,-6-1-1 16,1-2 1-16,-6 2 0 16,4-2 1-16,1 2-1 15,6 5 0-15,0 0 6 16,-2 0 0-16,-5 3-1 15,-8-3 0-15,-4 0 7 16,-1 0 0-16,2 2 5 16,7 2 0-16,-5-1 4 0,2-1 0 15,-4-2 3-15,-1 0 0 16,-1-2 1-16,-3 2 1 16,7-3-3-16,1 3 1 15,5 3-2-15,1-1 0 16,-8-2-4-16,3 0 1 15,-5-2-3-15,1 2 0 16,5-3-4-16,-1 3 0 16,3 0-1-16,2 0 0 15,4 0-2-15,-6 0 0 16,0-2 0-16,0-2 0 16,2 4-2-16,7 0 1 15,0 0-2-15,-3 0 1 16,-6 0-2-16,-2 0 1 15,1 2-1-15,3 2 0 16,9-1-1-16,1 1 1 16,2 1-4-16,-5-2 0 0,-3-6 0 15,-1 1 0-15,10 2-2 16,1 2 0-16,2 1 1 16,-6-3 1-16,-5 0-3 15,-1 0 1-15,0 0 0 16,3 0 0-16,5 5-1 15,0-1 1-15,-5-4 0 16,0 2 0-16,0 1-1 16,4 1 1-16,5-1-1 15,-1-3 0-15,-2 0-1 0,-4 3 1 16,-2-1-2-16,1 2 1 16,8-1-1-16,0 2 1 15,-4-1-1-15,-3-4 0 16,0 0 0-16,5-4 1 15,0 4-1-15,4 0 0 16,-2-3 0-16,-4-2 1 16,-1 1-1-16,6 4 1 15,4 0-1-15,0 0 0 16,-3-2 0-16,-2-1 0 16,1 0 0-16,1 1 0 15,7 0 0-15,-8 0 0 16,-1-1 0-16,-7-1 0 15,2 1 0-15,1 1 0 16,0 4-1-16,2 0 1 0,2-1-1 16,-7-1 1-16,-4 0-1 15,-1 4 1-15,8-4 0 16,0 2 0-16,-5-1 0 16,2-1 0-16,-5 0 0 15,-1 2 0-15,1 0 0 16,3 3 0-16,5 4 0 15,-5-2 0-15,-3 0 0 16,-6-2 0-16,2-4-1 16,1 3 1-16,8-1-1 15,-2 4 1-15,0 0-1 0,-5 0 1 16,-4-2-1-16,0 1 0 16,6 0 0-16,3 0 0 15,2 1 0-15,-2-2 1 16,0-2-1-16,-5-3 1 15,-2 5 0-15,3 2 0 16,1-3 0-16,4-1 1 16,3-1 0-16,-2 1 0 15,-6-3 1-15,1 2 0 16,1 0 1-16,5-2 0 16,3 0 0-16,1 0 1 15,-2-2-1-15,1 0 1 16,1-3 1-16,1 2 0 15,7-1 0-15,-5-4 1 16,-1 4 0-16,-2-1 0 0,0 2-1 16,4-1 0-1,-1 1-1-15,3-3 0 0,-6-6 0 16,2 4 0-16,5-1 0 16,0 6 1-16,0-4-1 15,-9 0 0-15,3 0 0 16,0 2 0-16,7 1 0 15,-1 1 1-15,0-1 0 16,-9 2 0-16,-5 1-1 16,2-1 1-16,3 4-2 15,1-1 1-15,-3 1-1 0,-1-2 0 16,-6 0-1-16,-3 4 0 16,4-4 0-16,3 3 1 15,4 1-1-15,1-3 0 16,-5-1 0-16,2 0 0 15,-4 4 0-15,0-4 1 16,2 2-1-16,2-1 0 16,3 1-1-16,-5-4 0 15,-1-1 0-15,-3-4 0 16,2 5 0-16,2 2 0 16,6 0 0-16,-1 0 0 15,-1 0-1-15,-1-3 1 16,2-1-1-16,3 8 1 15,0-1-1-15,1 1 1 16,-2-4-1-16,2 1 0 16,4 5 0-16,1-1 0 0,2 0-1 15,-4-5 1-15,-3 0-1 16,-2 0 1-16,2 3-1 16,1 3 1-16,3-5-1 15,-1 1 1-15,-12-2 0 16,5 2 1-16,4 1-1 15,0 1 1-15,-2-4-1 16,-1 0 0-16,-5 0 0 16,-1 0 0-16,2 0 0 15,0 1 0-15,0 1 0 16,0 0 1-16,-4 1-1 0,-2-3 0 16,1 0 1-16,1 0 1 15,0 4-1-15,2-4 0 16,-1 0 1-16,-3-4 1 15,-3 4 1-15,0-3 1 16,2 1 0-16,-2 0 0 16,2 1-1-16,-1 1 1 15,-1-4 0-15,-5 1 0 16,0-2 0-16,-3-1 1 16,0 5-1-16,-3-1 1 15,0-2 0-15,1 3 0 16,-8 2 0-16,0 3 0 15,-3-8 0-15,-3 3 1 16,-8-1-2-16,-4-1 0 16,3-3-1-16,1 1 1 15,-8 5-2-15,1 0 1 16,-2 0-3-16,2 0 1 0,-8 0-1 16,-3-3 0-16,3 3 0 15,-1 0 1-15,-3 0-1 16,0 3 0-16,-2-3-1 15,1 4 1-15,0 1-2 16,4-3 1-16,4 1-1 16,-2 0 1-16,-4 1-1 15,-1-1 0-15,4 3 0 16,1-5 0-16,-5 3 0 16,-1-1 0-16,5 2 0 0,-1 2 0 15,-3-3 0-15,-9-4 0 16,9 0 0-16,-9 0 0 15,8 5 0-15,0-2 0 16,-8-3 0-16,8 2 0 16,-8-2 0-16,7 5 0 15,-7-5 0-15,7 2 0 16,-7-2 0-16,9-7 0 16,2-1-1-16,3-15 0 15,-14 23-2327-15</inkml:trace>
  <inkml:trace contextRef="#ctx0" brushRef="#br0" timeOffset="72235.17">4191 12242 1108 0,'0'0'0'0,"28"-5"25"0,4-4 0 15,7 2 29-15,7 2 0 16,5 0-13-16,3 3 0 16,5 0-18-16,2 2 0 15,-6 0-9-15,3 4 1 16,1 3-2-16,6 3 1 15,14 6-2-15,4 1 0 16,-4 2-1-16,4 0 0 16,13-2-1-16,8-1 0 15,7-4-1-15,3 0 1 16,8-1 2-16,3-1 1 16,2-8 0-16,4-4 1 15,10-3 0-15,7 0 1 16,2-2-2-16,-2 0 0 0,0 5 2 15,6 2 1-15,8 5 0 16,-3 0 0-16,-6 4 4 16,1 1 0-16,-8 1 4 15,6-1 1-15,7 2 0 16,-6 0 0-16,-8 2-3 16,-1-2 1-16,1-8-3 15,3-1 1-15,9 2-2 16,-2-3 0-16,-5 0-3 15,-1-4 0-15,0-3-3 16,5 3 1-16,3 2-2 0,2 2 0 16,-2 1-2-16,0-3 1 15,-4 2-3-15,1 3 1 16,4 2 0-16,-1 2 1 16,4 0-2-16,-4 1 0 15,-7 2-1-15,3-5 1 16,8 0-2-16,3 2 1 15,2 1-2-15,5-1 0 16,10-8-1-16,5-1 1 16,1-1 0-16,5-6 1 15,12 2 0-15,8 1 0 16,3-1 0-16,16-2 1 16,0 0 0-16,8 2 0 15,2-2-1-15,4 0 0 16,4 0 1-16,-6-2 1 0,-6-1 1 15,-10 0 0-15,-3-1 2 16,-15-3 0-16,2-8 1 16,-6-7 1-16,-11-4-2 15,-9-2 1-15,-16-5 2 16,-10 4 1-16,-9-2-2 16,-11-2 1-16,-17-5 2 15,-16 0 0-15,-9 4 0 16,-16-8 0-16,-23-5-2 15,-17-1 0-15,-18 1-1 0,-18 1 0 16,-23 4-2-16,-19 3 1 16,-26-5-2-16,-13 6 1 15,-10-3-8-15,-18-1 1 16,-25-1-3-16,-12 4 0 16,-16 1-1-16,-16-2 1 15,-25 2-1-15,-15 0 0 16,-22 0 0-16,-13-7 0 15,-15-3 0-15,-7-3 0 16,-18 10 0-16,-15 8 0 16,-23 9 0-16,-11 14 0 15,-20 8 0-15,-6 14 0 16,-16 16-1-16,-9 24 1 16,9 26-1-16,12 14 0 15,16 10-1-15,26 17 1 16,41 27-3-16,39-11 1 15,46-16-1-15,59-11 0 0,63-8-9 16,50-18 1-16,43-22-11 16,46-11 0-16,51-6-8 15,45-1 0-15,54-4 0 16,49 0 1-16,46 0 1 16,37 6 0-16,26 11 7 15,13 9 0-15,7 5 2 16,2 2 1-16,-8-6-11 15,-1-24 0-15,-383-34-1581 16</inkml:trace>
  <inkml:trace contextRef="#ctx0" brushRef="#br0" timeOffset="81099.78">3676 12964 1444 0,'0'0'0'0,"-35"-18"57"15,3 6 1-15,5 2 32 16,-1 5 1-16,5-1-34 15,2 0 1-15,2-3-33 16,1 4 1-16,4 6-12 16,-2 15 1-16,6 17-5 15,-3 14 0-15,11 17-3 0,2 13 1 16,2 20-4-16,2 14 1 16,-3 17-2-16,-2 9 1 15,-3 3-2-15,-1 5 0 16,-9 23 0-16,-4 16 0 15,-5 15-1-15,-3 7 1 16,-2 3-1-16,-8-1 1 16,-10-4 1-16,2-7 0 15,0-5 3-15,4-3 1 16,6-9 0-16,-1-12 1 16,3-12 0-16,9-14 1 15,2-20 1-15,7-16 0 16,5-21 0-16,0-14 0 15,7-12 1-15,4-13 0 16,2-13 1-16,1-7 1 16,4-2-2-16,9-3 1 15,-1-2 0-15,6-2 1 0,4 6-2 16,4 1 1-16,3 0-1 16,6-1 0-16,8-1 1 15,3 3 0-15,2-3 0 16,2-1 1-16,5-2 0 15,10 0 1-15,22 0 0 16,7-5 1-16,0-6-2 16,10-2 0-16,21-5-1 15,10-1 0-15,8-1-3 16,5-3 1-16,8-3-2 0,8 0 1 16,9 0-1-16,11 1 0 15,9-3-1-15,1 0 0 16,4 2-2-16,5 2 1 15,0 0-2-15,4 1 1 16,5 6 0-16,9 2 0 16,3-3-1-16,2-1 0 15,4 0-1-15,4 2 1 16,8-2-1-16,4-2 0 16,5-1-1-16,1-1 1 15,15 1-2-15,8 1 1 16,9 2-1-16,-1-1 0 15,-4-6-1-15,-2 0 1 16,6 1-1-16,5 3 1 16,10 1-1-16,0-1 1 15,8-4-1-15,1 2 1 0,-2 5-1 16,8 1 1-16,21 5-1 16,-4-3 1-16,-7-3-1 15,2 4 1-15,12 1-1 16,2-2 1-16,0-5-1 15,10 4 1-15,8 3-1 16,8 1 1-16,-3-3-1 16,0 2 1-16,-2 0-1 15,6 6 1-15,11 4-1 0,-6 4 1 16,-2 4-1-16,2 1 1 16,1-1-1-16,1 3 1 15,-1 5-1-15,2 2 1 16,-1 1 0-16,-1 3 0 15,-1-1-1-15,-2-1 1 16,3-6-1-16,1-5 1 16,-2-1-1-16,-8-8 1 15,-6-6 0-15,1 0 0 16,4 4 1-16,-5-4 1 16,-8-11 1-16,-1 2 0 15,0 4 0-15,-4-2 1 16,-12-6 0-16,-12 1 1 15,-3-1 0-15,-11-1 0 16,-11-4-1-16,-22 2 0 16,-8 4 0-16,-16-2 1 15,-19-2 1-15,-16 0 0 16,-15-2-1-16,-19-1 1 16,-8-4 1-16,-18 4 0 0,-15-2 0 15,-13-4 0-15,-15-5 0 16,-10-3 0-16,-11-5 0 15,-1-6 0-15,-4-5-3 16,-7-3 1-16,-11-6-2 16,-7-3 1-16,-3-8-2 15,-6-6 1-15,-3-8 0 16,-5-6 0-16,-4-8-1 16,-3-11 1-16,-3-12 0 15,-2-8 0-15,-3-4-1 0,-1-5 1 16,-2-16-1-16,2-11 0 15,3-8-1-15,-2-3 0 16,1-5-1-16,-4 4 1 16,-2 3-2-16,-5 1 1 15,-4 4-1-15,-6 0 1 16,-4 3-1-16,-8 11 1 16,-4 13 0-16,-8-1 0 15,-6 2 0-15,-8-1 0 16,-5 4-1-16,-9 3 1 15,-7-1-1-15,-8 10 0 16,-12 12 0-16,-17 2 0 16,-15 10 0-16,-17 6 0 15,-17 15 0-15,-24 9 0 16,-13 8 0-16,-25 6 0 16,-25 9-1-16,-13 8 1 0,-26 5-1 15,-17 6 0-15,-13 4-1 16,-12 2 1-16,-10-1-2 15,-18 2 0-15,-14 7-1 16,-15 0 0-16,1-1-3 16,-9 1 1-16,-19-1-1 15,-10 1 0-15,-8 3-1 16,-5 3 1-16,-10 0 0 16,-10 7 1-16,-7 7-1 0,-8 6 1 15,-15 8 0-15,-14 3 1 16,-2 6 0-16,2-1 1 15,-1-8 1-15,2-2 0 16,-2-2 1-16,1 0 0 16,1-3 0-16,0 0 0 15,6-4-1-15,0 0 1 16,-2 1-2-16,2-5 0 16,11-4-2-16,-4 0 0 15,2-1 0-15,0-2 1 16,10 0-1-16,4 0 0 15,7-6 1-15,0 3 0 16,-6 1 0-16,4 1 1 16,4 0 0-16,-2 4 1 15,5 3 0-15,4 7 0 16,14 3-1-16,5 9 1 16,6 4-1-16,1 0 0 0,-8 3-1 15,3-4 1-15,9-3-2 16,0-5 1-16,5 2-4 15,7-2 1-15,11-7-1 16,12-7 0-16,4-8-2 16,7-8 0-16,6-8-1 15,8-10 0-15,7-13 0 16,19-1 1-16,17 6 3 16,2 1 0-16,10-7 0 15,14 6 1-15,8 13-5 0,9 5 1 16,249 12-1771-16</inkml:trace>
  <inkml:trace contextRef="#ctx0" brushRef="#br0" timeOffset="83883.52">3655 15042 1209 0,'0'0'0'16,"-27"28"22"-16,8 3 1 16,5 9 34-16,10 6 1 15,13 10-11-15,9 6 0 0,13 6-29 16,7 3 0-1,7-4-8-15,8-3 0 0,11-5-2 16,12-4 0-16,15-5-3 16,12-3 0-16,6-4-2 15,9-3 0-15,16-2 0 16,7-8 0-16,18-10-1 16,10-2 1-16,4-6-1 15,2-3 1-15,1-1-2 16,10 1 1-16,8 0 2 15,8 1 0-15,7 0 3 16,8-5 1-16,-1-5 2 0,10-1 1 16,5-3 1-16,7-1 1 15,6-4-1-15,5 1 0 16,5 1-1-16,1 2 0 16,10 1-2-16,14 1 0 15,5 1 2-15,-4-1 1 16,-5-6 0-16,0 2 1 15,9 4 2-15,7 1 1 16,16 2-2-16,0-2 1 16,-5-5-1-16,0-3 1 15,1-2-2-15,6 5 1 16,15 7-2-16,-3-2 0 16,-3-5-3-16,8 7 0 15,7 10-2-15,3-3 0 16,-3-5-1-16,11 2 0 15,14 1-1-15,2 0 1 0,1-3-1 16,13 1 0-16,0 6-1 16,4-1 0-16,8-1 0 15,-7-1 1-15,-8-6-1 16,-1 3 0-16,4 0 0 16,2 4 0-16,5 4 2 15,-2-1 0-15,-9-1 2 16,1-2 0-16,3 0 2 15,0 1 0-15,5 3 1 0,-3-4 1 16,-1-2-1-16,-1-2 0 16,0-3-2-16,5 4 0 15,4 1-1-15,-9-2 1 16,-10-3-2-16,-6 4 0 16,-7 1-2-16,-14 0 1 15,-20-3 0-15,-7 0 0 16,-1 1 0-16,-5-5 0 15,-3-6 1-15,-17-4 1 16,-9-6 0-16,-8-4 0 16,-20-6 0-16,-6-6 0 15,-8-8-1-15,-7-1 0 16,-7-7 0-16,-13-1 0 16,-17 1-2-16,-15 2 1 15,-18 1-1-15,-19 2 0 16,-17-3-1-16,-23 1 0 15,-21 5 0-15,-18-1 0 0,-14-2 0 16,-21-2 1-16,-21 2-1 16,-21 0 0-16,-24-1 0 15,-15 1 0-15,-21 1-1 16,-15 1 0-16,-17-5-1 16,-16 1 1-16,-12 0-1 15,-27 7 1-15,-23 1-2 16,-23 2 1-16,-17 6-1 15,-16 2 1-15,-18 6-1 0,-14 4 1 16,-12 0-1-16,-13 5 0 16,-8 4-1-16,-15-4 1 15,-6-7-1-15,-17 0 0 16,-3 6 0-16,-3-4 0 16,-10-7 0-16,-8 2 0 15,-2 5-1-15,-9 5 1 16,-5 7-1-16,-10 3 1 15,-12 3 0-15,-15 2 0 16,0 5 0-16,-3-1 0 16,-3 2 0-16,-1-4 0 15,2-5 0-15,1 1 0 16,0-3-1-16,3-1 1 16,4 0 0-16,-5-2 0 15,2 0 0-15,-2 0 0 16,0 0 0-16,-3 4 0 15,-7-1 0-15,-6 1 0 0,2-1 0 16,5-3 0-16,0-1 0 16,3-1 0-16,4 2 0 15,4 0 1-15,9-3-1 16,-4 0 1-16,-5-1-1 16,-4 2 1-16,2 4-1 15,0 4 1-15,-1 2-1 16,3 6 1-16,5 4 0 15,0 4 0-15,5 4 1 16,1 2 0-16,10 7 0 0,-2 8 1 16,1 9-1-16,-3 2 1 15,-6 1-2-15,3 2 1 16,8-1-2-16,7 4 1 16,8 1-1-16,3 7 1 15,9 8-1-15,-1 0 0 16,-8 4-1-16,15 13 0 15,37 16-2-15,6 14 0 16,327-116-1757-16</inkml:trace>
</inkml:ink>
</file>

<file path=ppt/ink/ink1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46:12.856"/>
    </inkml:context>
    <inkml:brush xml:id="br0">
      <inkml:brushProperty name="width" value="0.05292" units="cm"/>
      <inkml:brushProperty name="height" value="0.05292" units="cm"/>
      <inkml:brushProperty name="color" value="#FF0000"/>
    </inkml:brush>
  </inkml:definitions>
  <inkml:trace contextRef="#ctx0" brushRef="#br0">5722 4240 1075 0,'0'0'0'0,"-23"-9"21"15,-3 1 0-15,-3-1 30 16,-6-1 1-16,-4-1-9 15,-8-4 1-15,-11-6-12 16,-9 0 0-16,-6 0-2 16,4 1 0-16,-1 0-5 15,1 3 0-15,-12-7 2 0,0 7 0 16,-9 5-1-16,-2 3 0 16,2 0-4-16,-3 1 1 15,-6-3-2-15,2 9 0 16,7 2-4-16,-5 2 0 15,-16 2-3-15,1 3 0 16,6 10-4-16,-9 4 1 16,-14 3-2-16,-3 2 1 15,8 5-3-15,-5 4 1 16,-7 4-2-16,-7 5 0 16,1 8-2-16,1 10 0 15,12 16-1-15,-12 1 0 16,-6-1-1-16,4 2 0 15,16 15-1-15,3 2 0 16,-1-2-1-16,10-3 1 16,19 3-1-16,-5 4 0 0,-5 4 0 15,13 3 0-15,9-2 0 16,10 8 0-16,9 8 0 16,4 3 0-16,5 5 0 15,6-7 0-15,11 2 0 16,9 0 0-16,7 1-1 15,10 1 1-15,4-8-1 16,11 5 1-16,4 2-1 16,12-3 0-16,10-6 0 15,7-6 0-15,16 3 0 16,10-10 0-16,4-15 0 0,16-8 0 16,21-13 0-16,13-4 1 15,15-3-1-15,20-7 0 16,15-9-1-16,10-8 0 15,17-9 1-15,5-5 0 16,13-1 0-16,10 0 0 16,16-3-1-16,14-5 1 15,15-2-1-15,13-3 1 16,20-7-1-16,10-7 1 16,10-7 0-16,10 1 0 15,13-1 0-15,14 0 1 16,4-2-1-16,24-1 1 15,6 1-1-15,12 4 1 16,4 0 0-16,16 2 0 0,3-6 0 16,2 2 0-1,10 8 0-15,1-1 0 0,9-2 0 16,12-1 0-16,8 3 0 16,-3 0 1-16,6 0 0 15,4 0 0-15,1 0 0 16,-9 5 1-16,1 6-1 15,-2 6 1-15,4 6 0 16,3-4 0-16,5-4 2 16,-2-2 0-16,2 1 0 15,4 5 0-15,7 3 0 0,8 3 1 16,-7-6 4-16,-5 1 0 16,-3 3 5-16,-7-4 1 15,-19 2 1-15,-4 2 1 16,-4-4-2-16,-5 5 0 15,-9 4 0-15,-8 3 1 16,-6 2 1-16,-7 5 0 16,-13 2 0-16,-1 2 0 15,0 4 0-15,-1-2 0 16,-3 1-4-16,2-10 0 16,2-3-2-16,-11-9 1 15,-11-2-2-15,-4-5 0 16,-10-3-2-16,-10-6 0 15,-11 0 0-15,-5-8 0 16,-11-4 1-16,-15-7 0 16,-15 1 0-16,-5-11 0 0,-14-13 0 15,-11-3 0 1,-6-12 1-16,-22-2 1 0,-20-6-3 16,-13-13 1-16,-13-17-1 15,-17-4 0-15,-25-3-1 16,-25-5 0-16,-24-6-2 15,-25-3 1-15,-27 9-6 16,-19-6 1-16,-18-6-2 16,-21 3 0-16,-17 10-4 15,-16-3 1-15,-18-1-4 16,-20-1 0-16,-22 7-3 0,-22 2 0 16,-18-9-2-16,-28 2 1 15,-26 11 0-15,-20 2 0 16,-24-2-1-16,-23 3 0 15,-11 1 1-15,-20 6 1 16,-15 1 0-16,-14 1 0 16,-19-6-1-16,-9 6 0 15,-12 13 5-15,-20 2 1 16,-16 2 3-16,-6 1 0 16,-19 2 1-16,-6-3 1 15,-9 7 0-15,-15 3 1 16,-4 2 0-16,-4 3 0 15,-6-6 0-15,-10 1 0 16,-9 2 0-16,-15-5 1 16,-8 3 0-16,-3 2 0 0,-6 3 0 15,-5 9 1-15,-8 7 1 16,-8 2 1-16,-28-6 1 16,2 0 1-16,6 6 0 15,-2 10 1-15,-8 2 0 16,2 3 0-16,2 0-1 15,-2 1 0-15,-2 4 1 16,6-1 1-16,3 5 1 16,-7 0 1-16,-14-6-2 15,-6 6 0-15,6 2 0 0,-5-1 0 16,-4-8-2-16,-5-1 1 16,3-1-2-16,8 0 1 15,6 4-2-15,2 10 1 16,-1 7-2-16,8 19 1 15,14 19 1-15,-3 31 0 16,-11 31-2-16,11 41 1 16,14 44-4-16,-7 45 1 15,-18 56-2-15,15 11 1 16,-1121 598 0-16</inkml:trace>
  <inkml:trace contextRef="#ctx0" brushRef="#br0" timeOffset="19885.08">5673 8656 1198 0,'0'0'0'0,"-9"-26"24"0,-5-3 0 15,-9-2 35-15,-4-2 1 16,-10-5-5-16,-7-5 1 16,-19-13-28-16,-8 1 1 15,-3 3-14-15,-7 5 1 16,-5 9-5-16,-8 7 0 16,-7 5 0-16,-11 9 0 15,-1 10-1-15,-4 10 0 16,-13 14-1-16,-6 16 1 15,-9 12-3-15,1 26 1 16,3 24-2-16,-2 8 0 16,2 6-1-16,10 12 0 15,22 12-2-15,10 0 0 16,9-3-1-16,23-9 1 16,21-10-2-16,28-4 1 15,27-3-1-15,27 0 0 16,27-7-1-16,18-12 1 0,16-16-1 15,23-16 1-15,34-25-1 16,27-16 0-16,17-19 0 16,19-22 1-16,9-23 0 15,1-24 0-15,-3-23 2 16,-16-13 1-16,-5-8 6 16,-18-18 0-16,-26-20 7 15,-20-15 0-15,-20-17 1 16,-29 0 1-16,-32 1 1 15,-35 19 1-15,-32 18 1 16,-32 21 0-16,-31 18 3 0,-29 30 0 16,-38 31-5-16,-44 38 1 15,-54 39-2-15,-41 58 0 16,-43 57-9-16,-41 57 1 16,362-197-1540-16</inkml:trace>
  <inkml:trace contextRef="#ctx0" brushRef="#br0" timeOffset="22568.08">6034 9971 739 0,'0'0'0'16,"0"0"12"-16,-31 14 0 15,16-12 18-15,-6-2 1 0,-7 0 13 16,-7-2 0-16,1-8 1 16,-5 0 1-16,-1-1-21 15,-1 3 1-15,4-3 3 16,-3 2 1-16,3 4 0 15,-7 2 0-15,-1-4-3 16,-6 0 1-16,-10 0 1 16,-5-2 1-16,-4-3 12 15,1 4 0-15,-2-3 3 16,-8 3 1-16,-18-6-2 0,-7 2 0 16,0 0 2-16,-11 3 0 15,-15-7-12-15,-6 2 0 16,2 4-1-16,-6 8 0 15,3 2-6-15,-6 9 0 16,-7 3-2-16,11 14 0 16,8 12-1-16,4 14 1 15,-5 9-8-15,10 20 1 16,15 25-4-16,8 6 1 16,-5 2-5-16,17 2 1 15,24 4-3-15,22-1 0 16,25-7-4-16,23-6 0 15,22-2-3-15,24-7 1 16,24-11-2-16,22-11 0 16,19-18 0-16,16-17 0 15,30-18-1-15,25-15 1 0,23-16-1 16,10-23 0-16,7-17 0 16,2-15 0-16,-9-14 1 15,-6-12 0-15,-13-17 0 16,-16-9 0-16,-8-7 1 15,-25-14 1-15,-38-17 2 16,-24-10 1-16,-20 0 2 16,-28-4 1-16,-26 14 2 15,-30 10 0-15,-32 25 2 16,-43 15 0-16,-40 21 1 0,-54 26 0 16,-52 44 1-16,-48 52 0 15,-49 54-13-15,-66 75 1 16,-56 85-3-16,-45 65 0 15,497-318-1621-15</inkml:trace>
  <inkml:trace contextRef="#ctx0" brushRef="#br0" timeOffset="27422.06">3620 12166 1041 0,'29'2'0'0,"58"3"22"15,29 2 0-15,25 1 29 0,8 3 1 16,4-1 5 0,6 2 1-16,7-1-6 0,10-3 1 15,9 1-28-15,2 1 0 16,11 6 9-16,6-1 1 15,12-1 1-15,1 2 1 16,8 1-6-16,5-3 1 16,1-5-3-16,9-1 1 15,12 4-8-15,9-3 1 16,5-11-5-16,16-3 0 16,6-3-4-16,-4-5 1 15,-4-2-3-15,1 3 1 16,-2 10-4-16,3 7 1 15,0 7-2-15,0 4 1 16,15 3 2-16,-5 0 1 0,-2 0-3 16,-6-2 1-1,7-5 0-15,7 2 1 0,14 0 1 16,-2-4 0-16,-4-6-1 16,2-4 0-16,10 0 0 15,1 3 0-15,-3 3-1 16,-1-1 0-16,-2 0-1 15,15 0 1-15,9 4-3 16,0-1 1-16,-4 1-2 16,11 0 0-16,9 3-1 15,3-2 0-15,6-3 0 0,8-2 0 16,4-5-1-16,7-1 1 16,5-3-1-16,1-1 0 15,-1 0 0-15,2-2 0 16,2 2-1-16,1 1 1 15,1 4 1-15,12 5 0 16,1 1 0-16,-2-1 0 16,2-9-1-16,6 1 0 15,-5-1 0-15,-4 3 1 16,-1-8 0-16,-3 7 0 16,-1 6 3-16,-4 4 0 15,-3 3 4-15,-10-1 0 16,-24 6-4-16,-10-1 1 15,-10 3 4-15,-25-1 1 16,-18 2 2-16,-25 0 1 16,-21-2 2-16,-27 1 0 15,-17 1-3-15,-30-2 1 0,-28-5 1 16,-24 0 1-16,-17 2 1 16,-24-2 0-16,-20-8-3 15,-20-1 0-15,-17-1-4 16,-23-2 0-16,0 0-1899 15</inkml:trace>
</inkml:ink>
</file>

<file path=ppt/ink/ink1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48:39.974"/>
    </inkml:context>
    <inkml:brush xml:id="br0">
      <inkml:brushProperty name="width" value="0.05292" units="cm"/>
      <inkml:brushProperty name="height" value="0.05292" units="cm"/>
      <inkml:brushProperty name="color" value="#FF0000"/>
    </inkml:brush>
  </inkml:definitions>
  <inkml:trace contextRef="#ctx0" brushRef="#br0">5041 7563 660 0,'-32'-2'0'16,"-59"-5"11"-16,-12 10 1 15,8 11 18-15,-5 2 0 16,-17-6 17-16,8 7 0 15,1 4 0-15,-5 2 1 16,-5-3-13-16,5 8 0 16,0 9-1-16,1 4 0 0,-5 4-2 15,4 9 1-15,13 10 8 16,-3 3 0-16,-6-1-3 16,10 7 0-16,15 8-2 15,6 6 0-15,2-1-7 16,2-3 0-16,7-3-7 15,9 1 0-15,15 6-5 16,10-6 0-16,14-1-5 16,10-3 1-16,9-9-4 15,12 1 0-15,4 2-2 0,10 2 0 16,4-6-2-16,11-1 1 16,10 3-2-16,-2 0 1 15,6 6-2-15,-2-4 1 16,2-5 0-16,12-4 0 15,14-5-1-15,5-7 1 16,1-5-1-16,6-7 0 16,11-1 0-16,6-1 1 15,-1 2-1-15,7 0 0 16,11 0 3-16,-1-2 0 16,-5-3 2-16,6 0 0 15,9 5 2-15,9 2 0 16,0-4 0-16,-3 3 0 15,8-3 0-15,9 0 0 16,9-1-1-16,6-7 1 16,6 4-3-16,2 0 1 0,-2-8-1 15,1 0 1-15,17-1-2 16,-2 2 0-16,3 3-1 16,4 3 0-16,-2 2 0 15,7 4 1-15,9 2-1 16,0 5 1-16,4-3-1 15,1-3 0-15,0-1-1 16,2-10 0-16,-2-1 0 16,8-5 1-16,10-2-1 15,-6 2 0-15,1 1 0 0,-1 2 1 16,1-3-1-16,0-3 0 16,-4-8-1-16,-6-3 1 15,1 0 0-15,0-2 0 16,3-3-1-16,-6-6 1 15,-7-4 0-15,-4-5 0 16,-7-6-1-16,-4-1 1 16,-5-3 0-16,-2-1 0 15,-6 0 0-15,-8-6 1 16,-7-8 4-16,-5-2 0 16,-6 2 4-16,0-1 0 15,1-6 3-15,4-2 1 16,4 0 0-16,-3-1 1 15,-6-6-3-15,-7-7 1 16,2-8-3-16,6 5 1 16,8-2-3-16,10 4 1 15,12 2-3-15,-1-6 0 16,2-5-2-16,2 2 0 0,3 6 0 16,11 8 0-16,2 12-2 15,8 8 1-15,6-1-2 16,3 6 0-16,2 1-1 15,4 5 0-15,6-4-1 16,5 2 1-16,4 0-2 16,2 4 1-16,6 4-1 15,12-3 0-15,7 1 0 0,10 2 1 16,13 10-1-16,9 1 1 16,1 3 0-16,1 1 1 15,4 1 0-15,10-1 1 16,5 3 0-16,8 3 1 15,3 1 0-15,5-3 1 16,10-4-2-16,11-2 1 16,10-4 0-16,-1-3 0 15,0-4 0-15,-1-1 1 16,5 0-1-16,-6-2 0 16,-9-4 0-16,-13-1 1 15,-9-2 1-15,-21-2 0 16,-15-1 1-16,-16-2 1 15,-28-7 1-15,-21-7 1 16,-27-5 1-16,-28-1 0 16,-23 3-1-16,-37 6 1 15,-37 1-1-15,-30-1 0 0,-26-3-1 16,-34-7 0-16,-36-8-1 16,-34 3 1-16,-34 7-2 15,-30 1 0-15,-36 2-2 16,-33-1 1-16,-29-1-3 15,-38-1 0-15,-28-3-3 16,-23-1 1-16,-22 4-2 16,-9-2 1-16,-22 2-1 15,-25-1 0-15,-10 6 0 16,-4-3 0-16,-10 1-1 0,3-1 1 16,2-2-2-16,-2-1 1 15,-7 6-2-15,-5 4 1 16,-4-1-2-16,-13 6 1 15,-1 1 1-15,-2 8 0 16,-1 3 0-16,-6 3 1 16,2 0 0-16,-3 0 1 15,-2 0-1-15,-2 1 0 16,4-10 0-16,1 6 0 16,4 0-1-16,-4-6 1 15,6 1-1-15,-2 0 1 16,-2 1-1-16,-7 2 1 15,-3 2-1-15,-6 5 0 16,-1 1 1-16,-8 10 0 16,-3-1 0-16,-16 6 1 15,0 3-1-15,-12 0 1 0,-13 8 0 16,2 1 0-16,0 6-1 16,1 6 1-16,7 5-1 15,-9 14 1-15,-10 10-1 16,6 16 1-16,5 20 0 15,-8 23 0-15,8 30 0 16,-12 25 0-16,-15 35-8 16,8 33 1-16,16 43-27 15,-6 14 0-15,533-289-1721 16</inkml:trace>
  <inkml:trace contextRef="#ctx0" brushRef="#br0" timeOffset="11949.73">16602 10046 1041 0,'0'0'0'15,"-39"-16"24"-15,-2-1 0 16,-8 0 30-16,-4-4 1 16,-2-2 4-16,-5 1 0 15,-7-2-22-15,-5-2 0 0,0 2-1 16,-6-1 0 0,-1 8-2-16,-8-4 0 0,-8 2-7 15,-4 2 1-15,-1 3-4 16,-8 2 0-16,-10 0-6 15,-6 1 1-15,-3-1-4 16,-3 0 1-16,-8 5-2 16,-6 4 1-16,-10-2-4 15,-6 1 0-15,-1 2 1 16,-8 1 0-16,-4-8 0 0,-16 6 1 16,-1 3 4-16,-8-6 1 15,-5-2 2-15,2 1 0 16,-9-2-1-16,2 2 1 15,4-1 3-15,-8-1 0 16,-5 4 1-16,-5 1 0 16,1 1 0-16,-1-1 0 15,-7 3 0-15,-4 1 0 16,-3 3-5-16,5 2 1 16,5 4-4-16,-9-2 0 15,-3 2-1-15,2 1 1 16,6 4-3-16,-1 3 1 15,11 4-1-15,8 1 1 16,9 4-3-16,7 5 0 16,2 9-1-16,15 4 0 15,7 0-3-15,8 7 1 16,7 1-2-16,7 6 0 0,2 8-1 16,18 3 0-16,20-1 0 15,17-8 0-15,12-6-1 16,12 5 1-16,14 2-2 15,17-4 0-15,18-7-2 16,20-2 1-16,18 2-1 16,19 1 1-16,16-5-1 15,10 1 0-15,15-4-1 16,15 4 0-16,20 8 0 0,14-1 0 16,13-4 0-16,13-3 0 15,16-7 0-15,20-4 0 16,17-5 0-16,17 0 0 15,13-8 0-15,20-2 0 16,19-2 0-16,5-5 0 16,13-2 0-16,5-5 0 15,6-6 0-15,20-2 0 16,15-5 0-16,14 0 0 16,5-12 0-16,7-1 0 15,21-5 0-15,13-5 0 16,10-8 0-16,11-10 0 15,-2-10 0-15,-7-10 0 16,-2-9 0-16,-16 0 1 16,-19 1 0-16,-15 1 0 15,-24 5 0-15,-30 1 1 16,-44 4 1-16,-37 5 1 16,-35 6 2-16,-39 2 0 0,-39 6 5 15,-39 0 0-15,-40-3 4 16,-32-6 1-16,-41-5 2 15,-42 2 1-15,-49 0-1 16,-59 2 1-16,-66-9-3 16,-66 0 0-16,-60-2-4 15,-59 0 0-15,-59 13-6 16,-50 16 1-16,-54 23-4 16,-51 35 0-16,-51 43-3 15,-46 54 0-15,-39 46 0 0,-21 70 0 16,-31 77-2-16,-27 34 1 15,871-345-1947-15</inkml:trace>
  <inkml:trace contextRef="#ctx0" brushRef="#br0" timeOffset="16415.66">2755 14114 1433 0,'-17'-6'0'16,"-29"-15"56"-16,-11 2 1 0,-6 5 52 15,-3 14 0-15,5 15-46 16,-3 24 0-16,-3 23-33 16,4 26 0-16,3 25-12 15,10 15 0-15,13 12-5 16,7 21 1-16,7 15-6 15,11-1 1-15,10-5-4 16,8-11 1-16,15-10-1 16,12-7 0-16,17-11-2 15,17-8 0-15,23-12 0 0,19-9 1 16,22-7-1-16,22-15 0 16,18-16-3-16,20-18 1 15,26-11-1-15,8-13 0 16,28-11 0-16,9-9 0 15,14-9 0-15,2-4 0 16,17-4-1-16,15 3 0 16,29 5 0-16,5 3 1 15,7 1 0-15,16-1 0 16,16 1 0-16,15-1 0 16,4 1 0-16,6-2 0 15,10-4 1-15,3-3 0 16,12-2 1-16,4 0 0 15,6 2 1-15,10-2 0 16,11 0 0-16,-4-5 1 16,1-5-1-16,8-2 1 0,14 0-1 15,2 6 0-15,6 0 0 16,11 5 0-16,8-1-1 16,9 1 1-16,8 1 0 15,8 2 0-15,6-2 1 16,1 4 1-16,-1 4 0 15,4 5 0-15,16 2 1 16,-14 6 0-16,-9 2 0 16,3 0 1-16,10-2-2 15,-6-2 1-15,-2-2-1 0,-1 1 0 16,-8-1 0-16,-17-5 0 16,-11-6 0-16,-7-1 1 15,-7-3-1-15,-12-4 1 16,-9-1 1-16,-32-4 1 15,-14-3 0-15,-10-4 0 16,-13-1 1-16,-23-4 1 16,-22-7-1-16,-29 2 1 15,-21 2 1-15,-36-4 0 16,-26-3 1-16,-40 3 1 16,-37 5-2-16,-43 4 1 15,-35 0-1-15,-30 3 0 16,-28 6-3-16,-25-8 1 15,-25-11-1-15,-28-2 0 16,-30-2-2-16,-26 0 1 16,-27 1-2-16,-21 3 1 0,-42-2-2 15,-39-4 1-15,-27-3-2 16,-27 1 1-16,-24 1 0 16,-24-4 0-16,-22 0 0 15,-17-2 1-15,-9 4 0 16,-27 2 0-16,-13 4 0 15,-20 1 1-15,-4 2-1 16,-10-1 0-16,-19-5-1 16,-4-1 1-16,-6-2-1 15,-6 1 1-15,-20 3-2 0,-1 4 0 16,1 2 1-16,-9 4 1 16,-10 1 0-16,-5 2 0 15,-6 6-1-15,-19 1 1 16,-7-7 0-16,0 3 0 15,-1 4-1-15,-2 1 1 16,-6-1-1-16,-2 1 0 16,-2 1-1-16,-3 2 0 15,2-1-1-15,-1 6 1 16,1 5-1-16,2 3 1 16,4 4-1-16,-1 1 0 15,2 1 0-15,0 1 0 16,8 4-1-16,-8 1 1 15,-9 1-1-15,3 6 1 16,3 8-1-16,-5 6 1 16,-10 3-1-16,4 13 0 15,14 14 0-15,5 13 0 0,7 20-1 16,16 36 0-16,12 41-1 16,13 40 0-16,10 39-11 15,21 8 1-15,-807 411 11 16</inkml:trace>
</inkml:ink>
</file>

<file path=ppt/ink/ink1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49:08.059"/>
    </inkml:context>
    <inkml:brush xml:id="br0">
      <inkml:brushProperty name="width" value="0.05292" units="cm"/>
      <inkml:brushProperty name="height" value="0.05292" units="cm"/>
      <inkml:brushProperty name="color" value="#FF0000"/>
    </inkml:brush>
  </inkml:definitions>
  <inkml:trace contextRef="#ctx0" brushRef="#br0">2522 14052 1310 0,'0'0'0'0,"-23"-9"32"16,9 6 1-16,4 5 36 15,-3 3 0-15,-4 5-20 16,-6 13 0-16,-5 18-27 16,-8 15 1-16,-4 15-10 15,-4 19 1-15,-2 22-5 16,5 16 1-16,6 14-3 15,7 9 0-15,5 20-4 16,9 14 1-16,10 6-2 0,8-1 1 16,10-8 0-16,12-1 0 15,8-1-1-15,15-7 1 16,18-8-2-16,9-6 0 16,2-2-1-16,22-8 1 15,29-7-1-15,12-12 1 16,4-11-1-16,12-16 0 15,7-14 0-15,12-12 0 16,16-15 0-16,13-12 0 16,1-12 0-16,20-8 0 15,9-11 0-15,6-6 0 16,15 1 0-16,10-2 0 16,15-5 0-16,8 0 0 15,4-2 0-15,5-1 0 16,14-1 0-16,13 3 0 15,10 1 0-15,-2-1 0 16,-3-2 0-16,9-1 1 0,12-1 0 16,3-4 0-16,6-1 0 15,-2-1 1-15,13 1 0 16,6 0 0-16,11-1 1 16,0 1 0-16,-3-1 1 15,3 1 0-15,5-1-1 16,6 1 1-16,15-1-1 15,3 1 0-15,1-4 0 16,2-2 1-16,-1-3-1 16,7 0 1-16,-3 2-1 0,2-2 0 15,0-2 0-15,0 2 1 16,-2 1 1-16,1 1 0 16,6-1 5-16,-1 3 0 15,-4 3 0-15,-7-2 1 16,-5-5 1-16,1 3 0 15,-3 4 1-15,-7 1 1 16,-12-3-2-16,-8-1 1 16,-3-3-2-16,-7 4 1 15,-9 4 4-15,-3 1 0 16,0 2 2-16,-15 5 1 16,-14 4 1-16,-5 5 1 15,-10 7-2-15,1 3 1 16,-8 4-4-16,-8 3 1 15,-7 2-1-15,-10-2 1 16,0 0-5-16,-6 0 0 16,-8-2-3-16,-6-4 1 0,-1-3-2 15,-13-5 1-15,-1-4-3 16,-8-6 1-16,-5-6-1 16,-12-2 1-16,-7-1 0 15,-4-7 0-15,-11-8 0 16,-8-6 0-16,-12-4-1 15,-11-5 0-15,-2-7 0 16,-9-8 0-16,-17-8-1 16,-6-11 0-16,-7-17 3 15,-8-11 0-15,-13-8 2 0,-5-10 0 16,-9-16 3-16,-4-9 1 16,-1-14-3-16,-9-3 0 15,-9-5-1-15,-9-4 1 16,-7-4-4-16,-12-3 0 15,-12-1-1-15,-15-2 1 16,-14 8-3-16,-15 8 1 16,-17 11-2-16,-13 10 1 15,-17 8-2-15,-13 8 0 16,-17 9-1-16,-13 9 1 16,-17 0-1-16,-11 11 1 15,-15 13-2-15,-11 7 0 16,-17 5-1-16,-12 7 1 15,-13 5-4-15,-16 9 1 16,-3 9-4-16,-11 5 1 16,-1 5-3-16,-1 3 0 0,-3 3-1 15,0 2 1 1,-12 1-4-16,1 0 0 0,-3 3-5 16,-2-5 0-16,-7 0 4 15,-5 0 0-15,-11 3 3 16,-7-4 0-16,-12-5 4 15,-17-8 0-15,-8-5 4 16,-5 2 1-16,-7 3 1 16,-9 4 1-16,0 3 0 15,-6 0 0-15,-5-2 0 0,-8 4 1 16,-20 1 1-16,-9 4 0 16,-8 2 1-16,-6 7 0 15,-4 3 0-15,3 3 0 16,-8 3 0-16,-2 1 0 15,-6 0-1-15,1-4 0 16,0-3-1-16,1 0 0 16,-5 7-1-16,-2 2 1 15,-1-4-1-15,2 2 1 16,3 7-1-16,3-2 1 16,1 4-1-16,0 1 1 15,-6 4-1-15,-1 4 1 16,2 2-1-16,0 6 1 15,-2 0-1-15,1 7 1 16,-2-3-1-16,2 2 0 16,8 1 0-16,2 0 0 15,4 2 0-15,-2-4 0 16,3-5 0-16,-4-4 0 0,-5-4-1 16,0-1 1-16,0 0-1 15,9 4 0-15,3 3-1 16,4 2 1-16,5 5-2 15,6-3 1-15,4 1 0 16,26-3 0-16,31-1 2 16,7-8 0-16,9-8 1 15,20-1 1-15,24 3 2 0,14 1 1 16,20-2 2-16,12-3 1 16,13-3 0-16,15 4 1 15,21 3-2-15,11 9 0 16,9 13-3-16,7 5 0 15,2 4-6-15,20-4 1 16,119-38-1779-16</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05:18.906"/>
    </inkml:context>
    <inkml:brush xml:id="br0">
      <inkml:brushProperty name="width" value="0.05292" units="cm"/>
      <inkml:brushProperty name="height" value="0.05292" units="cm"/>
      <inkml:brushProperty name="color" value="#FF0000"/>
    </inkml:brush>
  </inkml:definitions>
  <inkml:trace contextRef="#ctx0" brushRef="#br0">2173 4557 1646 0,'0'0'0'0,"-40"22"49"16,8 14 1-16,2 25 43 15,5 19 0-15,4 18-41 16,2 13 1-16,-3 14-29 16,-1 10 0-16,-5 15-10 15,7 27 1-15,7 29-7 16,9 29 1-16,10 25-3 15,4 29 0-15,5 20-3 0,-2 29 1 16,2 22-1-16,-3 12 0 16,1 10-1-16,-3 18 1 15,0 5-1-15,0 17 0 16,0 7 0-16,1-5 1 16,2-7 0-16,-1-8 0 15,5-9 0-15,3-20 0 16,8-23 0-16,8-30 1 15,7-19 0-15,13-28 0 16,12-17 3-16,9-29 0 16,5-18 4-16,28-18 0 15,27-13 4-15,27-12 0 16,16-12-1-16,24-11 0 16,20-3-1-16,20-10 0 15,18-9-3-15,34 0 0 16,31-1-5-16,25-10 1 0,0-15-3 15,25-1 0-15,17-1-1 16,27-3 0-16,12-9 1 16,16-3 1-16,16 0-3 15,16-7 1-15,15-11 1 16,31-6 1-16,21-8 4 16,7-1 0-16,1-5 2 15,27 0 1-15,23-4 5 16,-7-5 1-16,-9-2-2 15,1-8 1-15,-3-7 0 0,7-11 0 16,13-8 11-16,-2-16 1 16,-7-17 7-16,12-10 1 15,6-8 2-15,1-5 1 16,-3-6-5-16,-12-9 1 16,-13-9-2-16,-14-7 1 15,-30-5-7-15,-16-5 0 16,-19-9-4-16,-13-10 0 15,-10-7-3-15,-23-16 1 16,-12-19-3-16,-8-17 1 16,-15-16-3-16,-18-10 0 15,-29-10-1-15,-31-11 1 16,-37-10-5-16,-40 0 1 16,-27-7 0-16,-37 0 0 15,-36-4 1-15,-36 4 0 16,-34-2-1-16,-28-3 0 15,-21-5-3-15,-27-11 1 0,-27-11-1 16,-25-11 0-16,-26-14-2 16,-22-5 0-16,-23-3 0 15,-25-7 0-15,-21-3-3 16,-23 1 1-16,-25 1-2 16,-28 4 0-16,-21 10-2 15,-21 10 1-15,-25 9-1 16,-29 0 0-16,-23 4 0 15,-17 10 0-15,-18 7-1 0,-27 1 0 16,-15 15 0-16,-17 10 0 16,-20 12-2-16,-30 6 1 15,-17 19-2-15,-8 11 1 16,-3 7-3-16,-10 11 1 16,-22 3-1-16,-12 21 1 15,-11 8 0-15,2 13 0 16,4 6-3-16,-1 9 0 15,-1 6-5-15,4 3 0 16,6 10-6-16,-5 5 0 16,-3 2-3-16,8 11 0 15,15 10 0-15,-4 6 1 16,-2 6 0-16,2 4 1 16,5 10 3-16,8 8 0 15,6 11 0-15,-8 0 0 16,-3 9 0-16,-6 6 1 15,-2 9 5-15,-21 5 0 0,-11-1 2 16,-3 5 0-16,-4 0 3 16,-19 11 0-16,-19 13 2 15,1 9 0-15,3 17 0 16,17 29 0-16,19 32-1 16,35 32 1-16,29 27-6 15,50 27 1-15,68 33-14 16,-168 103 22-16</inkml:trace>
</inkml:ink>
</file>

<file path=ppt/ink/ink2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50:14.459"/>
    </inkml:context>
    <inkml:brush xml:id="br0">
      <inkml:brushProperty name="width" value="0.05292" units="cm"/>
      <inkml:brushProperty name="height" value="0.05292" units="cm"/>
      <inkml:brushProperty name="color" value="#FF0000"/>
    </inkml:brush>
  </inkml:definitions>
  <inkml:trace contextRef="#ctx0" brushRef="#br0">2228 9426 1119 0,'0'0'0'0,"40"4"33"0,-4 1 1 15,4 4 33-15,1 3 1 0,8 3-14 16,6 3 1-16,14-3-24 16,6 3 0-16,12-6-12 15,3 1 0-15,2 1-6 16,13 0 0-16,15 0 0 16,18-2 0-16,12-3 0 15,17-2 0-15,13-4 0 16,20-1 1-16,6 0 6 15,20-1 1-15,8 3 1 16,15-4 1-16,9 0-2 0,8-4 1 16,0 1 0-16,6-2 1 15,8 0-5-15,8 1 0 16,-6-3 8-16,0 2 1 16,-5-4 4-16,-7 1 1 15,-16-4-3-15,-7-1 1 16,-16 1-4-16,-14 0 0 15,-17-3-4-15,-21-4 1 16,-29-2-5-16,-19-2 0 16,-18-3 0-16,-20-5 1 15,-20-7 3-15,-22-12 1 16,-21-12-7-16,-25-2 1 16,-28 0 3-16,-25 1 1 15,-26-2-2-15,-21-12 1 16,-18-4-4-16,-21 3 1 15,-28 0-5-15,-20-5 0 16,-21-2-3-16,-19 2 1 0,-18 0-2 16,-24 9 1-16,-13 5-1 15,-21 10 0-15,-18 2-2 16,-14 7 1-16,-9-1-2 16,-17 15 1-16,-9 8-2 15,-18 14 1-15,-1 11-2 16,4 15 1-16,-1 21-1 15,4 14 0-15,10 17-1 16,25 10 1-16,44 4-2 0,53 10 1 16,56 11-1-16,53-4 1 15,60-8-2-15,44 4 0 16,50 6-1-16,42-2 0 16,53 1-3-16,47-13 0 15,45-9-2-15,47-8 1 16,41-16-2-16,55-5 1 15,36-9-3-15,27-6 1 16,20-4 2-16,1-4 0 16,10 4 1-16,5-5 0 15,-447-21-1826-15</inkml:trace>
  <inkml:trace contextRef="#ctx0" brushRef="#br0" timeOffset="21633.83">1884 12931 940 0,'0'0'0'15,"0"0"15"-15,23 3 1 16,-14-3 21-16,-9 0 1 16,5 5-1-16,-5-5 1 15,9 2-13-15,-9-2 0 0,5 0-9 16,-5 0 1-16,18 0-2 16,-6 2 0-16,2 1 0 15,4 1 0-15,-4 3 4 16,3-2 0-16,10-3 0 15,5 1 0-15,1-3-1 16,6 0 1-16,2 0-4 16,-1-7 1-16,10-1 5 15,-5 2 1-15,-8-2 1 16,-1 1 0-16,1-4 1 0,3-1 0 16,4 4 2-16,2 1 1 15,9 7-1-15,-2 0 0 16,-2 3-1-16,-2 1 1 15,-3-4-1-15,-2 1 0 16,-3 5-3-16,3 0 0 16,5 0 5-16,3-1 1 15,2 0-2-15,1 2 1 16,-2 3-1-16,-7-4 0 16,-2 0-6-16,-2-2 1 15,2-2-2-15,6 1 0 16,4 4-4-16,5 0 1 15,-1 0-3-15,0 0 1 16,-9 0-1-16,-3 0 1 16,-3-2-2-16,6 2 0 15,9 0-3-15,-3 1 1 0,7-1-3 16,-4-2 1 0,-4-3 0-16,-2 2 1 0,-3-3-1 15,4 3 1-15,5-2 1 16,2-2 0-16,4 1 1 15,-6 3 1-15,0-3-3 16,-3-1 1-16,-6 2-1 16,6 0 0-16,3-2-1 15,9-2 1-15,-4 2-1 16,1 5 1-16,-6-5-1 16,-1 0 0-16,-1-5-1 0,8 2 0 15,8 1 0-15,0 0 0 16,-3 1 0-16,-6 1 0 15,-1 0-1-15,2 0 0 16,5-2-1-16,3-2 0 16,4 3 0-16,-9 1 0 15,-4 0-1-15,-3 0 1 16,4-7-1-16,6 1 1 16,3 6-1-16,-1-5 0 15,-9-2 0-15,1-1 1 16,-1 1 0-16,4 2 0 15,0 3-1-15,6 0 1 16,-4 2-1-16,-2 0 0 16,-7-2 0-16,-2-1 1 15,5 3-2-15,4 0 1 16,0 2 0-16,2-1 0 0,-9-1-1 16,-2 0 0-16,4 2 0 15,2 2 0-15,-1 3 0 16,4-1 0-16,-7 1-1 15,-2 0 1-15,-3 0-1 16,0 0 0-16,3 0 0 16,4 2 0-16,6-1 0 15,-1-1 1-15,-3-2-1 16,-6 1 0-16,2-1 0 0,2 0 0 16,7 0 0-1,3 0 1-15,0 1-1 0,1-3 1 16,-12-3-1-16,3 2 0 15,1 3-1-15,7-3 1 16,8 1-1-16,-8-1 1 16,-3-4-1-16,0 0 0 15,1 1 0-15,4 1 0 16,11 3 0-16,-7-1 1 16,-3-2-1-16,-2 0 0 15,3 2 0-15,5-2 0 16,2-4 0-16,-2 2 0 15,-5 4 0-15,-4 2 0 16,9-1 0-16,0-1 0 16,0-2 0-16,-3 2 1 15,-2 3-1-15,1-3 1 16,8 1-1-16,-2-1 1 16,3-2 0-16,-4 1 0 0,-8 3-1 15,0-1 1-15,7 1-1 16,4-2 1-16,-8-2-1 15,-8 3 1-15,-4 6-1 16,4-1 1-16,7-1-1 16,1-2 0-16,1 2 0 15,-2 0 0-15,-4-2 0 16,1 1 1-16,2-1-1 16,6 2 1-16,1-2-1 15,-3-2 1-15,0-4-1 0,-1 2 1 16,7 8 0-16,-4-4 0 15,-2 2-1-15,-3-7 1 16,2 0-1-16,5 0 1 16,5 4-1-16,-2 1 1 15,-6-3-1-15,-3-1 1 16,10 5-2-16,1-1 1 16,0-4-1-16,0-2 1 15,-10-4-1-15,3 1 1 16,5 8 0-16,1 1 0 15,-6 0 0-15,0-2 0 16,0-3 0-16,6 0 0 16,10 2 0-16,-6-2 0 15,-6 0-1-15,1 2 1 16,15 0-1-16,-2 3 1 16,-6-4-1-16,-1-1 1 15,3-1-1-15,4-3 1 0,0 8 0 16,-4-3 0-16,-1-1-1 15,1 0 1-15,4 7-1 16,-1-3 1-16,-4-9-1 16,5 3 1-16,8 5-1 15,1 3 1-15,-4-5-1 16,2 1 1-16,8 2-1 16,-1 1 1-16,-5 2-1 15,3-4 1-15,7 4-1 0,-1-2 1 16,-5-3-1-16,5 1 1 15,8 9-1-15,-1-5 1 16,-3-1-1-16,1-1 1 16,3 3-1-16,2 1 1 15,-3-2-1-15,-3-2 1 16,8-1 0-16,3-1 0 16,-1 4 1-16,-4 0 0 15,4 0 2-15,1-5 0 16,5 5 1-16,5 1 1 15,-1-3 0-15,-2 1 0 16,0 2 0-16,1 1 1 16,4 0-3-16,-3-3 1 15,-1 1-1-15,-4 0 0 16,8-1-1-16,3-3 0 16,1 2-1-16,2-1 1 15,-4-1 0-15,1-3 0 16,4 0 0-16,6 2 0 0,5 0-1 15,-1-4 1-15,1-2 0 16,2 1 0-16,6-6-1 16,-1 2 1-16,4 7-1 15,3-3 1-15,1-1-1 16,1 1 0-16,-2-1 0 16,-3 1 1-16,3 0 0 15,3-6 1-15,2 2-1 0,-1 2 0 16,-3 1 1-1,1-1 0-15,0-2-1 0,0 0 1 16,5-1 0-16,1-1 0 16,-8 0-1-16,6 1 1 15,1-1-1-15,-1 0 0 16,0 1-1-16,1-3 1 16,-8-3-1-16,1-1 1 15,-5-2-1-15,-3-2 0 16,-4-2 0-16,-7 0 0 15,-9 0 0-15,-12 1 0 16,-2-6 0-16,-12 0 0 16,-9 0 0-16,-15 0 0 15,-8-2 0-15,-9-1 0 16,-10-3-1-16,-11 5 1 16,-12-4-1-16,-15 5 1 15,-13 5-1-15,-13-5 0 16,-7-7 0-16,-15 2 0 0,-13 5 0 15,-12 0 0-15,-13 5 0 16,-11 2 0-16,-10 2-1 16,-12 1 0-16,-13 1 0 15,-7 1 0-15,-9-2-1 16,-6 2 1-16,-8 1-1 16,-3-1 0-16,-8-4 0 15,-6 3 0-15,-4-1-1 16,-3 1 0-16,-8-1 0 0,-7-1 1 15,-3-4-1-15,-3 2 1 16,-3 3-1-16,1 1 0 16,-4-2 0-16,-2-2 1 15,2-4 0-15,-1-3 0 16,-3-2 0-16,-4 2 0 16,-6 2 0-16,-2-2 0 15,-7 2 1-15,-3 0 0 16,-3 3 0-16,-9 0 0 15,-6 0 0-15,-4 1 0 16,-6-1 0-16,-8 0 1 16,0 0 0-16,-3 1 0 15,-9 1 0-15,0-2 0 16,-2 0 0-16,-12-3 1 16,-11-4 0-16,3 0 1 15,-3 1 0-15,-2 1 0 16,-4 2 1-16,-8-1 0 0,-5 5-1 15,0-1 1-15,-9 5-2 16,-4 1 1-16,3 1-2 16,-3 5 1-16,2 1-2 15,-1-1 1-15,-13-7 0 16,6 2 0-16,-4 4-1 16,3-4 1-16,4-1 0 15,-1 1 0-15,-1 7 0 16,-2-3 1-16,8-1-1 15,1 1 0-15,-7-1 0 0,15 4 0 16,1 6 0-16,2-3 0 16,-4-3 0-16,-3 2 0 15,-4-4 0-15,6 3 0 16,15 9 0-16,3 0 0 16,1-1-1-16,0-2 1 15,5 0-1-15,2 2 1 16,14 0-1-16,-1 1 1 15,4 1-1-15,1-1 1 16,10 2-1-16,1-3 1 16,4 1-1-16,8 1 1 15,-2-1-1-15,1 1 1 16,-4 1-1-16,4 0 1 16,-2-1-1-16,0 1 1 15,8 2 0-15,0 1 0 16,2 5 0-16,3 0 0 0,-5 3 0 15,5 5 0-15,9 3 0 16,2 2 0-16,7-2 0 16,0 4 0-16,9 5-1 15,1 0 1-15,-1 1-1 16,5 1 1-16,3-1-1 16,11 1 0-16,14 0 0 15,8-4 0-15,4 0 0 16,4-2 0-16,-3 4 0 15,5 4 0-15,12 4 0 0,9 4 0 16,16 2 0-16,14-2 0 16,12 0 0-16,9-2 0 15,-1-1 0-15,13-4 0 16,15-4 0-16,13-1 0 16,14-3-1-16,4 1 1 15,13 7-1-15,8-2 0 16,8 2-1-16,10-3 1 15,12 5-1-15,12-2 1 16,7-5-2-16,8-6 1 16,4-4-2-16,8-2 1 15,18-2-2-15,5-2 1 16,4-2 0-16,5-2 0 16,13-6 0-16,-3-2 0 15,3-4 1-15,-4-1 1 16,12-3 0-16,-7-4 0 0,-10-3 1 15,-4 1 1-15,2 4-2 16,1 3 0-16,-8 4 0 16,0 6 0-16,1 5 0 15,-4-8 0-15,-96-5-2154 16</inkml:trace>
  <inkml:trace contextRef="#ctx0" brushRef="#br0" timeOffset="45715.5">3551 14457 1097 0,'0'0'0'15,"0"0"29"-15,0 0 1 16,0 0 21-16,0 0 0 16,23 14-11-16,-6-4 0 15,6 9-23-15,9 6 1 16,3 6-7-16,6 3 0 15,-1 3-4-15,6-1 1 16,9-1-2-16,12-4 0 16,11-4-2-16,10-2 1 0,3-6-1 15,14-4 0-15,16-3-2 16,4-1 1-16,2-3-1 16,6-1 1-16,10 0-1 15,7 2 1-15,17-2-1 16,10-2 0-16,2 0 0 15,10 2 1-15,-2 0 0 16,7 2 0-16,18 1 0 16,5 2 0-16,16 4 0 0,-1-4 1 15,7-7 0-15,4-1 1 16,15-3-1-16,3 1 0 16,5 0 1-16,6-4 1 15,-1-3-1-15,10-4 0 16,6-5 0-16,13-1 1 15,19-2-2-15,-3-1 1 16,0 1 1-16,5 1 0 16,21 4-1-16,-5-2 1 15,-5-1 0-15,6 3 0 16,10 8-1-16,-3 4 0 16,-6 5 0-16,-9 6 1 15,-2 6-2-15,-12 0 1 16,-22 1-1-16,-15-3 0 15,-21-3-1-15,-24-3 1 16,-15-2-1-16,-23-4 0 16,-29-6-1-16,-27 1 1 0,-22 4 0 15,-28 0 0-15,-22-6 0 16,-23-1 1-16,-21 0-2 16,-22-6 1-16,-23-9-1 15,-27-3 1-15,-29 1 3 16,-22 1 1-16,-25-2-1 15,-18-1 1-15,-28-2 0 16,-33 0 0-16,-26-3 0 0,-20-2 0 16,-13-4-2-16,-21 1 0 15,-2-6-1-15,-19 0 0 16,-15-5-2-16,3 2 0 16,2-2-2-16,-2-4 1 15,-17-10 0-15,0-6 1 16,1-6 0-16,-8-2 0 15,-10 4 5-15,-9 5 0 16,-3 8 10-16,-8 15 1 16,-15 8 6-16,-8 10 0 15,-17 13-3-15,-15 12 1 16,-9 17-2-16,-5 8 0 16,-7 13-12-16,-13 21 0 15,-3 12-5-15,5 27 1 16,-1 28-4-16,4 35 1 15,5 37-1-15,4 27 0 16,445-227-1457-16</inkml:trace>
  <inkml:trace contextRef="#ctx0" brushRef="#br0" timeOffset="51933.41">3235 12855 1030 0,'0'0'0'16,"-19"-19"34"-16,1 6 0 15,-3 10 27-15,-2 13 0 16,0 20-20-16,4 17 0 0,10 17-18 16,9 19 0-16,0 27-11 15,0 17 1-15,5 20-5 16,-5 22 1-16,-9 34-4 16,-5 24 0-16,-7 17 0 15,-4 8 0-15,-5 8-1 16,2-9 0-16,2-7 0 15,11-19 1-15,7-19 1 16,13-16 0-16,9-15 5 16,21-13 0-16,18-2 6 0,12-8 0 15,11-8 8-15,11-18 1 16,3-20 0-16,17-20 0 16,24-17-2-16,19-12 0 15,21-8-3-15,16-13 1 16,28-12-7-16,11-10 0 15,17-9-4-15,11-6 0 16,16-6-4-16,14-5 0 16,25-9-2-16,15 2 0 15,10 3-2-15,4 1 0 16,19-4 0-16,10 0 1 16,6 0 0-16,23 0 1 15,22-4 1-15,19 1 1 16,15-1 0-16,-1 1 1 15,18-3 0-15,6 6 0 16,-1 7 0-16,11 5 0 0,9 7 0 16,4 5 0-1,3 4-2-15,-4 0 1 0,-5 1-2 16,-3-1 1-16,3-6-2 16,9 1 1-16,9-3 0 15,8-1 0-15,6 0-1 16,-7 0 0-16,-4 0-1 15,-3 4 1-15,-7 5 0 16,-2 3 0-16,0 0-1 16,-2 2 1-16,-4 3 0 0,-1 2 0 15,0 4 0-15,-3-1 1 16,-1 2-1-16,-3-5 0 16,-7-3-1-16,-4-2 1 15,-4 0-1-15,-15-2 0 16,-5-4-2-16,-13-8 1 15,-19-8-2-15,-16-10 1 16,-25-6-1-16,-17-2 0 16,-17-2 1-16,-29-1 0 15,-20-9 1-15,-27-7 0 16,-24-10 1-16,-32-8 1 16,-26-6 3-16,-37-2 0 15,-30-7 5-15,-32-3 1 16,-31-2 7-16,-33-7 1 15,-31-12 7-15,-28 1 1 16,-28 6 2-16,-24 0 0 16,-19 0-7-16,-31 0 0 0,-34-1-13 15,-36 5 1-15,-33 2-5 16,-42 0 0-16,-30-7-5 16,-29 8 1-16,-25 5-2 15,-19-2 0-15,-14-3-1 16,-5-2 0-16,-15-5 0 15,-1 0 0-15,-2-2 0 16,1-4 0-16,1 1 0 16,-2 6 0-16,3 5 0 0,-10-5 0 15,2-6 0-15,0 6 0 16,-5 11 0-16,-5 5 0 16,-8 4 0-16,-10-2 1 15,-5 0 0-15,-4 6 0 16,-4 12 0-16,-8 2 1 15,-5-1 0-15,-12-4 0 16,1-3 0-16,0 4 1 16,0 3-1-16,0 1 0 15,-7-4 0-15,-9 3 0 16,-11 1 0-16,-5 1 0 16,2 0-1-16,2 3 1 15,-4 1 0-15,-9 10 0 16,-14 6 0-16,-14 8 0 15,8 6-1-15,-15 5 1 16,-11 6-2-16,1 17 1 16,4 21-1-16,-10 18 0 15,-10 20 0-15,-2 22 0 0,12 21-2 16,4 23 1-16,10 25-6 16,-3 28 1-16,8 27-2 15,15 25 0-15,550-237-1711 16</inkml:trace>
</inkml:ink>
</file>

<file path=ppt/ink/ink2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52:47.342"/>
    </inkml:context>
    <inkml:brush xml:id="br0">
      <inkml:brushProperty name="width" value="0.05292" units="cm"/>
      <inkml:brushProperty name="height" value="0.05292" units="cm"/>
      <inkml:brushProperty name="color" value="#FF0000"/>
    </inkml:brush>
  </inkml:definitions>
  <inkml:trace contextRef="#ctx0" brushRef="#br0">5293 7590 1119 0,'41'0'0'0,"58"0"33"15,31 0 1-15,31 0 25 16,17 0 1-16,18-8-13 15,24 8 0-15,24 0-22 16,10 0 1-16,12 1-11 0,13 1 1 16,15 0-4-16,18 1 1 15,22 1-4-15,10-4 1 16,16-4-3-16,7-1 0 16,10-5 4-16,22-4 1 15,17 2 1-15,16-7 0 16,7-4 3-16,8-1 0 15,4 5 2-15,11 0 1 16,7 3-1-16,4 1 1 16,7 6 1-16,12 4 0 15,14 5 1-15,16-4 1 16,2-8 3-16,-5 4 0 16,-1-4 0-16,3 5 0 15,3 5 2-15,1-3 1 16,6 1-2-16,-7 1 1 15,0 3-4-15,-5 0 0 0,1 3-2 16,2 1 0-16,2 3-2 16,-7 3 0-16,-11-1-3 15,-10 3 0-15,-17 2-1 16,-15 8 1-16,-19 8-1 16,-27 2 1-16,-20 10-1 15,-29-1 1-15,-28-8-3 16,-33 5 1-16,-22 2-2 15,-30 2 1-15,-27-6-2 16,-23-1 0-16,-22-8-3 16,-18 3 1-16,-16-6-6 15,-23-3 1-15,-127-21-1755 0</inkml:trace>
  <inkml:trace contextRef="#ctx0" brushRef="#br0" timeOffset="1085.49">7890 11759 1175 0,'51'-2'0'0,"92"-1"43"16,33-6 0-16,24-6 39 15,15 1 0-15,16 0-21 16,12-2 0-16,10-1-28 0,18-2 1 16,27 0-14-16,11-3 0 15,15-3-3-15,10-4 1 16,17-2-2-16,2 5 1 15,8 2 3-15,18 3 0 16,15-3 4-16,8 3 0 16,13 7-2-16,6 5 1 15,-3 4-5-15,5 5 1 16,8 7-2-16,1 2 1 16,2 1-5-16,3 1 0 15,3 4 4-15,11-3 0 16,-5 2 4-16,4-2 0 15,2 4 4-15,1-8 0 16,-5-2 0-16,-10 2 1 16,-12 4-1-16,-8 0 1 15,-10-1-4-15,-17 1 1 0,-15 5-3 16,-18-5 1-16,-23-1 2 16,-22 1 1-16,-24 0-1 15,-42 2 1-15,-25 0-5 16,-37 6 1-16,-31 1-6 15,-45 3 0-15,-109-24-1835 16</inkml:trace>
  <inkml:trace contextRef="#ctx0" brushRef="#br0" timeOffset="1649.49">12319 13839 1567 0,'76'-14'0'0,"118"-22"51"15,83-5 1-15,56 4 53 16,38 6 1-16,33 5-43 16,28 4 0-16,37 4-37 15,19 1 1-15,31 0-11 16,16-2 0-16,31-4-4 0,12 1 1 16,18 4 5-16,-6 5 0 15,-8 2 24-15,-28 9 0 16,-41 6 16-16,-40 6 0 15,-32 8 1-15,-48 6 1 16,-40 2-8-16,-39 5 0 16,-43 4-12-16,-40-4 0 15,-42-9-15-15,-43-1 1 16,-34-4-11-16,-35-25 0 16,-77 8-2068-16</inkml:trace>
</inkml:ink>
</file>

<file path=ppt/ink/ink2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53:36.392"/>
    </inkml:context>
    <inkml:brush xml:id="br0">
      <inkml:brushProperty name="width" value="0.05292" units="cm"/>
      <inkml:brushProperty name="height" value="0.05292" units="cm"/>
      <inkml:brushProperty name="color" value="#FF0000"/>
    </inkml:brush>
  </inkml:definitions>
  <inkml:trace contextRef="#ctx0" brushRef="#br0">19161 6372 1209 0,'0'0'0'16,"41"0"20"-16,-4 2 0 15,7 1 27-15,0-3 1 16,2-5-3-16,1-2 1 16,6-2-17-16,4 1 0 15,1-1-9-15,5 6 1 16,8-3-5-16,8 5 1 15,6-5-1-15,10 1 0 16,4 2-3-16,10-1 1 16,6-4-2-16,5-1 0 15,9 2 4-15,5 2 1 16,5-2 4-16,4-2 0 16,16 1 6-16,5 3 1 15,5 1-6-15,-1 1 1 0,-9-3 0 16,3-2 0-16,2-4 5 15,7 3 0-15,11 6 13 16,1 3 1-16,4 1 0 16,-3 1 0-16,-5-4-3 15,1 1 1-15,-2 1-7 16,2-4 1-16,0 1-7 16,2 1 0-16,5 2-4 15,3 2 0-15,5 1-3 16,2-3 0-16,2 4-4 0,2-4 1 15,6 1-3-15,-1 3 0 16,2 3 0-16,-1-4 0 16,-1 2 0-16,4-5 0 15,5 4 0-15,0-3 1 16,-6 3-2-16,-3-1 1 16,6 1 2-16,-3-2 0 15,-4-6 2-15,0 2 0 16,-2 4-2-16,-6 5 0 15,-3 2-2-15,-7-4 0 16,-7 2-2-16,-16-4 0 16,-14-1 1-16,-12 5 0 15,-8-4 2-15,-13 6 0 16,-17-4 1-16,-6 2 0 16,-8-2-4-16,-12-1 1 15,-14-2-2-15,-14 1 0 16,-16 0-1-16,-11-3 0 0,-5 4-1 15,-5-2 1-15,-2-2-3 16,-7 0 1-16,0 0-2 16,0 0 0-16,0 0 0 15,-5-9 0-15,-11 0-3 16,-9 1 0-16,-5 1-3 16,-10 2 0-16,-17-1-6 15,-8-6 1-15,65 12-2180 16</inkml:trace>
  <inkml:trace contextRef="#ctx0" brushRef="#br0" timeOffset="2266.82">1229 6917 825 0,'27'2'28'16,"42"5"0"-16,3-4 17 15,-1-6 1-15,-8-6 10 16,-3-3 1-16,7 0 19 15,2 0 1-15,10 3-35 16,-5 0 0-16,-7 1-20 0,6-1 0 16,8 6 6-16,5-4 1 15,1 2 2-15,3 1 0 16,-9-1 0-16,9 1 1 16,14 1 3-16,0-2 1 15,-11-6-5-15,3 4 1 16,13 6-3-16,2-1 0 15,-7-7-5-15,6 2 1 16,2 7-4-16,-2-5 1 16,-3 2-5-16,3-2 0 15,6 5-1-15,1 0 1 16,-5-4 1-16,1 4 0 16,6 0 1-16,-3 2 1 15,-10-4-1-15,5-1 0 16,11 3-3-16,-8 3 1 15,-6-6-1-15,-1 3 0 16,15 3-3-16,-9-1 1 0,-9-4-2 16,-3-1 1-16,12-1 0 15,-2 4 0-15,-11 0-2 16,-1 4 1-16,2-1-1 16,3 1 0-16,-2-4-1 15,-3 0 0-15,1 0 1 16,-1-2 0-16,10 0-1 15,1-5 1-15,-4 2-1 16,6 2 0-16,3 1-1 16,3-2 1-16,-1-4-1 0,-4 1 0 15,5 7-2-15,-2 3 1 16,-6-1-1-16,1 0 1 16,7-2-2-16,-5 0 0 15,0 1-1-15,0 3 0 16,3-4-1-16,2 3 0 15,-5 1 1-15,0-2 1 16,9-2-1-16,-1 3 0 16,3-1 0-16,-3-1 1 15,-1-1 1-15,0 2 0 16,6 5 0-16,-1-5 1 16,-7-4-2-16,4 4 1 15,8 5-2-15,-8-2 1 16,-4-5-1-16,-1 3 1 15,3 6-2-15,-6-2 1 16,-4-4-1-16,-3 3 0 0,6 2 0 16,-4-3 1-16,-13-1-2 15,4-1 1-15,11 1-1 16,-3 1 1-16,-8-5-1 16,4 0 0-16,6 4 0 15,-3-3 0-15,-4 3 0 16,1-1 0-16,3 1-1 15,3-1 1-15,-3 2-1 16,3-3 1-16,3 1-1 16,-4 1 0-16,2-4 0 15,2 0 1-15,0 3-1 0,0-1 0 16,0-4 0-16,-4 2 0 16,7-3 2-16,-3 3 1 15,-7-4 0-15,-4 3 1 16,3 2 0-16,-5 3 0 15,-1-8 2-15,-7 1 0 16,-10 1 2-16,-4-1 0 16,-2 1 1-16,-5 2 1 15,-6 0 1-15,-18-2 0 16,-11 1 3-16,-12-3 0 16,-8 4-2-16,-3 0 1 15,-5 0-2-15,-2 0 0 16,-6 0-2-16,9 0 1 15,-9 0 0-15,0 0 1 16,5 0-2-16,-5 0 0 16,0 0-1-16,9-5 1 0,-9 5-1 15,7-7 0-15,-7 7-1 16,7-9 1-16,0-3-3 16,7-8 1-16,9-13-5 15,9 3 0-15,8 3-4 16,10-8 1-16,-50 35-2187 15</inkml:trace>
  <inkml:trace contextRef="#ctx0" brushRef="#br0" timeOffset="62349.66">5604 7826 571 0,'0'0'0'0,"0"0"5"0,0 0 0 15,19-7 6-15,4 0 1 16,0-4 35-16,7-2 1 16,4-3 31-16,4-1 0 15,3-2-36-15,0 5 1 16,-1-2 7-16,-3 2 0 16,-2 2-9-16,-1 0 0 15,1 0-8-15,2 0 0 16,2 3 11-16,-2 9 1 15,4 0-3-15,3 2 0 16,5 5-4-16,-1 2 0 16,-1-1 3-16,-1-1 1 15,-2-5-5-15,2 0 1 16,0 3-6-16,7-4 0 16,4 3-4-16,4-1 1 15,3 4-1-15,-1 2 1 0,-5-7-5 16,6-1 0-16,3 1 2 15,5 3 0-15,6 2-4 16,-6-2 1-16,-5-3-3 16,-3 0 0-16,3 1-2 15,5 3 1-15,2 1-2 16,-1 1 0-16,-6 1-3 16,0-1 1-16,0 1-3 15,5-2 1-15,6 2-1 16,-1-4 1-16,3 2-2 15,-8-4 0-15,0-3-1 0,9 0 0 16,6 4 1-16,3-3 0 16,-4-4 1-16,-1 1 0 15,10-1-1-15,2 3 0 16,0-5-1-16,-2 1 0 16,-3 1 1-16,1 3 0 15,12-4-1-15,-7 4 0 16,-8 0 3-16,6 4 0 15,-1-4-1-15,4 0 0 16,-9-4-1-16,-1 1 0 16,7 1-1-16,4-1 0 15,-1-3-1-15,0 3 0 16,-4 3 1-16,0 0 0 16,1 0-1-16,-3 3 1 15,-5 1 0-15,0 1 1 0,2 4-1 16,-3 3 0-16,-10-5-2 15,-4 1 0-15,-11 1-1 16,-2 1 1-16,-1 1-2 16,0 1 0-16,-3-3-1 15,-5-6 1-15,-7-1 0 16,-7 1 0-16,-8 1-2 16,-5-1 1-16,-4 2-1 15,1-5 0-15,-2-5 0 16,2 2 0-16,2-4 0 0,-3 2 1 15,3-2 0-15,0 1 0 16,-2 3 0-16,-7 0 0 16,0 1 2-16,-2-2 0 15,1-1 2-15,1 2 0 16,-4-1 0-16,3 1 0 16,-4 1-1-16,-1-5 1 15,-1-3 1-15,2-2 0 16,-2-2 1-16,-5 0 0 15,2 2-1-15,-1-4 1 16,2-3-1-16,4-2 0 16,-5-3-3-16,5 0 1 15,7-5-5-15,6-3 1 16,14 0-5-16,3-12 1 16,-39 44-2164-16</inkml:trace>
  <inkml:trace contextRef="#ctx0" brushRef="#br0" timeOffset="76182.2">1924 10170 996 0,'0'0'0'0,"0"0"20"16,23-25 0-16,-17 16 24 15,2-1 1-15,10-3-9 16,0 0 0-16,5 0-13 16,0 5 1-16,8-1-9 15,5 0 0-15,6 6-3 16,7 3 1-16,10 0-4 15,2 2 1-15,-6 1-3 16,0 4 0-16,5-3-2 0,12 1 1 16,16 3-1-16,2-2 1 15,-2-6-1-15,9-2 0 16,18-7 0-16,7-3 0 16,3-5 0-16,7 1 1 15,13 1 1-15,12-3 0 16,14-2 2-16,0 1 0 15,-3 0 0-15,-1-1 1 16,-5 0 6-16,10 2 1 16,4 3 0-16,0 3 0 15,4-2 5-15,-3-2 0 16,-8-1 3-16,6-2 1 16,-3-4-3-16,5-1 1 15,10 0-5-15,0 3 0 16,10-5-3-16,-3 7 0 15,2 5-3-15,-4 6 0 16,2 6-2-16,-3 4 1 0,-6 3-3 16,0 4 0-16,-5-2-1 15,5 1 1-15,6 1 0 16,3-7 1-16,0 1-2 16,4 2 0-16,1 2 0 15,4 0 0-15,-2 2-2 16,0-4 1-16,-2 2-1 15,4-2 1-15,5-2-3 16,4-3 1-16,5 0-1 0,-4 2 1 16,-3 2-1-16,4-6 0 15,-3-5 0-15,-1 2 0 16,-3 5 0-16,-3 2 1 16,3-1-1-16,-3-1 0 15,-3 0 0-15,-3 2 0 16,-2 1 1-16,3-1 0 15,2 2 1-15,-2-1 0 16,-3 2 0-16,2 2 1 16,-4-2-1-16,-6 2 1 15,-2 2 0-15,-5-4 0 16,-4 2 0-16,3-7 0 16,0 4 0-16,5 1 1 15,2-3-1-15,3 3 1 16,2 0-1-16,-1 0 1 15,-1 2 1-15,-4-5 1 16,-12 1 1-16,-3 1 0 0,-1-3-1 16,1 5 1-16,3 7-4 15,-6 0 0-15,-6-5 0 16,1 4 0-16,-5-3-2 16,-6 3 1-16,-2 0-2 15,3 0 1-15,4 2 0 16,-5 2 0-16,-4-4-1 15,0-4 0-15,2-2 0 16,2 2 1-16,2 3-1 16,-3-3 0-16,-3-2-1 0,4 0 1 15,2 0 2-15,1 1 0 16,0-2-1-16,0-2 1 16,-7-1 1-16,-3 3 1 15,1 0 1-15,4 1 1 16,7-1 1-16,-5-2 0 15,-9-3 1-15,2 2 1 16,-3 3 0-16,1-1 1 16,5 4-2-16,-1-3 1 15,-4-1-2-15,3-2 1 16,-1-1-2-16,1 3 1 16,6 1-1-16,-4-5 0 15,-2-3 1-15,1-3 0 16,10 3-1-16,5-2 1 15,0 1-1-15,2-4 0 16,0-1-1-16,4-1 1 16,3-1-1-16,11 4 0 15,-2 0 1-15,0 6 1 0,3-3-3 16,-1 4 1-16,3 0-1 16,0 0 1-16,-5 0 2 15,-2 0 0-15,-1 0 3 16,-8 0 1-16,0 0 2 15,-5 0 1-15,-1-5 2 16,-12 1 0-16,-3 1-5 16,-3 0 1-16,-6-1-1 0,-8 2 0 15,-6-3 0 1,-10 3 0-16,-6 1-4 0,-8-4 1 16,-6 1 4-16,-7 1 0 15,-8-1 0-15,-13-1 0 16,-11-2 0-16,-14 2 1 15,-15 1-1-15,-8 3 1 16,-3-3-1-16,-4 2 0 16,-1 1-4-16,-4-3 1 15,-7 4-2-15,7-10 0 16,-7 10-1-16,5-7 0 16,-5 7-2-16,4-9 0 15,-4-1-1-15,0 0 1 16,2-1-1-16,1 1 1 15,-1-1-2-15,0 1 1 16,0-2-4-16,3-21 0 0,-5 33-2341 16</inkml:trace>
  <inkml:trace contextRef="#ctx0" brushRef="#br0" timeOffset="90583.23">5378 11167 492 0,'0'0'0'16,"48"-7"5"-16,1-3 1 16,8-2 5-16,-3 0 1 15,1-2 16-15,8-2 1 16,10-1 29-16,8 0 1 16,-4 3-21-16,-1-3 1 15,-3 3-10-15,3 5 0 16,15 6 18-16,-1 1 1 15,-5-2 3-15,3 1 0 16,14 1-1-16,6-3 1 16,-4 2-8-16,5-1 1 15,13 1-2-15,3-1 0 16,-6-1-5-16,8 0 1 16,7 1-6-16,-2 1 0 0,-7 1-6 15,2 2 0-15,5 2-4 16,2 1 1-16,6 3-5 15,-4 2 0-15,5 4 1 16,2 4 0-16,10-1 1 16,2 3 0-16,-1-6-3 15,-11-2 0-15,-2 2-1 16,3 2 1-16,15 4-3 16,-2-3 1-16,-7-1-3 15,-2-2 1-15,-7 0-4 0,7-3 1 16,9 3-1-16,-1 0 0 15,-3 0-2-15,-5 0 0 16,-8 0 0-16,1 2 0 16,12 0-1-16,-5 2 0 15,-7-1 0-15,-1-1 0 16,-1-4 0-16,6 3 0 16,1-1-1-16,-1 2 1 15,-11-2-2-15,-2-4 1 16,8 4 0-16,2-3 0 15,3 3-1-15,-7-3 0 16,-4 1-1-16,-2-1 1 16,6-2-2-16,-1-2 0 15,-6-3 0-15,3-4 0 16,2-3-1-16,5 0 1 16,2 1-1-16,-6 2 1 15,-3-4 0-15,-2 0 0 0,4 3 0 16,-2-1 1-16,-12 3 0 15,2-1 0-15,4-3 0 16,3 0 0-16,-4 1 2 16,0 1 1-16,-5-3 0 15,3 0 1-15,4-1-1 16,-2 0 0-16,-8-2 1 16,3-1 1-16,9 1 0 15,-4 4 0-15,-14-4 0 0,5-1 0 16,7 5-2-16,-3-2 1 15,-9-4 0-15,1 1 0 16,12 1 0-16,-5 1 0 16,-11-3 1-16,1 1 1 15,9-1-1-15,0 1 1 16,-8 0-1-16,1 3 1 16,2 0-2-16,1 2 0 15,-10-8 0-15,2 5 0 16,5 4 1-16,-2-1 1 15,-11-2 1-15,5 2 0 16,7 0 1-16,-4 1 1 16,-7 1-1-16,1-2 1 15,7 5-3-15,1-2 0 16,-8-7-1-16,0 4 1 16,13 10-2-16,-1-1 0 15,-4-6-2-15,-1 0 1 0,9 4 0 16,-3-2 0-16,-6-3 0 15,4-1 0-15,9 4 0 16,1-3 0-16,-6-1 0 16,3 3 1-16,5 2-1 15,0-2 0-15,-7-8-1 16,4 0 0-16,3 6 0 16,-1 1 0-16,-2 2-1 15,-4 2 1-15,3 0 1 0,-1-2 0 16,0-4-1-16,2-1 0 15,3 1-1-15,1 3 1 16,6 1-1-16,-5-6 0 16,0 1-2-16,0 4 1 15,10-3-1-15,-1 2 0 16,-7-1-1-16,0-1 1 16,1-1-1-16,6 2 1 15,3-1-1-15,3 1 0 16,0-6 0-16,3 4 1 15,3 2-1-15,-1 1 1 16,1-2-1-16,2 1 1 16,3-6 1-16,4 4 0 15,2 5 0-15,0 2 0 16,-2 1 0-16,1-1 1 16,-2 1-1-16,-1 1 0 15,4-1 1-15,-1 1 0 16,5 1-1-16,-8 4 1 0,0-2-1 15,-1 0 0-15,-1-4 2 16,2-1 1-16,0 3-2 16,-8-2 0-16,-8-6 1 15,-8-1 1-15,-2 4 1 16,-11-1 1-16,-12-4 0 16,-6-1 0-16,-6 1 3 15,-8 2 1-15,-10-4 1 16,-13 0 0-16,-15-5 1 0,-9 0 0 15,-15 3-3-15,-6 2 0 16,-6-2-5-16,-6-1 0 16,-8-7-4-16,-12-1 0 15,-13 5-2-15,-4 0 0 16,31 13-2010-16</inkml:trace>
  <inkml:trace contextRef="#ctx0" brushRef="#br0" timeOffset="96930.74">10174 12744 649 0,'20'-2'0'0,"34"-5"16"0,17 4 1 16,6-2 23-16,10 1 0 15,3 1 26-15,3 3 0 16,2-4-5-16,1 8 1 16,-6-1-8-16,8 6 1 15,8-2-10-15,2 3 1 16,-6 0-7-16,2 4 1 15,9-2-7-15,2 2 0 16,1 0-1-16,2 0 0 16,8-2-6-16,-3-5 0 15,2-2-4-15,1-1 1 16,9 1-5-16,10-3 0 16,5-4-3-16,-5-7 0 15,3-1 1-15,-2-1 1 16,8 3-1-16,-3-3 1 0,3-3-1 15,-6 2 1-15,-7 5 3 16,0 2 1-16,11-5-1 16,-2 1 0-16,-11 1 1 15,2 1 0-15,-1 3-1 16,4 1 0-16,4-1-2 16,2-1 1-16,-10-4-3 15,-4 1 0-15,3 1-3 16,2-4 1-16,4 1 1 0,-6-2 1 15,0 0 0-15,-3 3 0 16,5-1 0-16,0-1 0 16,0 1-2-16,-6 1 0 15,-7 1-2-15,1 3 1 16,5 1-2-16,-2 2 0 16,-8-1-1-16,-1 3 1 15,8 3-2-15,-1 3 1 16,-8-6-1-16,-2 1 1 15,2 3-1-15,-2-1 0 16,-2 1-1-16,-2 1 1 16,-3 2-2-16,0 1 0 15,-4-4 0-15,1-1 0 16,1 3 0-16,2 2 0 16,-9-4-1-16,3 1 0 15,12-3 0-15,-6-1 0 0,-1 3-1 16,3-2 1-16,5-4-1 15,-2 0 1-15,-1 2 0 16,-4 0 0-16,5-3-1 16,2-3 0-16,0 3-1 15,1 1 1-15,-1-3-2 16,4 2 1-16,6-1 1 16,-6 1 0-16,-3-1-1 15,1 2 1-15,7 2-1 16,-2-5 0-16,-4-2-1 15,3 0 1-15,-1 4-1 0,0 1 0 16,-1 2 0-16,-1 0 1 16,2 0 1-16,-1 0 0 15,-3-2 2-15,1-1 0 16,3 0 2-16,2-1 0 16,-1 1 0-16,-1-1 1 15,-3-1-1-15,3 0 1 16,7 5-1-16,-1-4 0 15,-10 1-1-15,-1-1 1 16,2 3-2-16,1 1 0 16,-4-4 0-16,-1 2 0 15,0 4-1-15,4 2 0 16,-2-4-1-16,-4 1 0 16,2 1-1-16,0 0 0 15,2 0 0-15,0-2 1 0,0 0-2 16,-3 0 1-16,1 0-1 15,-2 0 1-15,1 0-1 16,-1 0 1-16,-3 0-1 16,3 1 1-16,3 3 0 15,-1-2 0-15,-5 1 0 16,1 0 1-16,5 1-1 16,0-1 0-16,3 3 0 15,0-3 1-15,1-5 0 16,3 2 0-16,6 4-1 15,0-3 1-15,2-1-1 0,4 0 0 16,3 2 0-16,4-2 0 16,1 0-1-16,0 0 1 15,-1 0-1-15,5 2 0 16,5 0 0-16,6 1 0 16,-3 2 0-16,1-1 0 15,-2-2 0-15,-3-2 0 16,-1 0 0-16,-3 3 1 15,-4 2 1-15,-12-1 0 16,-3-3 0-16,-4-1 0 16,-4 0 0-16,-11 0 1 15,-8-5-2-15,-6-5 1 16,-9-1 1-16,-12 1 0 16,-8-2 0-16,-14-4 1 15,-11-1 0-15,-11 1 0 0,-12 4 0 16,-5 4 1-16,-5-1-6 15,-8 0 1-15,-4-1-4 16,-12 0 1-16,13 10-2100 16</inkml:trace>
  <inkml:trace contextRef="#ctx0" brushRef="#br0" timeOffset="101936.49">31066 10954 1579 0,'0'0'0'16,"17"-26"55"-16,4 2 1 15,9 0 34-15,4 2 0 16,-4-3-28-16,-4-2 1 16,-6 6-26-16,-3-2 0 15,5-3-18-15,1 4 0 16,-1 1 2-16,5 6 0 16,8-1 0-16,6 9 1 15,5 16-2-15,3 13 0 16,14 18-3-16,5 15 0 15,0 23-6-15,3 17 0 16,3 20-3-16,-2 4 0 16,-3 2-4-16,-7 6 0 15,-4 1-1-15,0 3 0 0,-1-1-2 16,-6-2 1-16,-4-9 1 16,-8 6 1-16,-7 5 2 15,-9-6 1-15,-9-11 3 16,-9-11 1-16,-10-12 5 15,-7-12 1-15,-6-14 3 16,-5-16 0-16,-5-11-1 16,-7-8 1-16,-9-6-4 15,-4-8 1-15,2-10 1 16,7-6 1-16,7-6-2 0,1-4 1 16,-3-4-1-16,-1-6 0 15,0 2-2-15,-2 2 0 16,0-1-2-16,-2 6 0 15,-4 0-5-15,-1 5 1 16,2 5-3-16,-2 2 1 16,-4 0-2-16,-3 4 0 15,-4-1-2-15,-3-1 0 16,-3 0-1-16,-7 3 1 16,-2 5-1-16,-9-1 0 15,-13 0 0-15,-7 1 0 16,-3 0-1-16,-11 3 1 15,-12-3-1-15,-6 0 0 16,-1 6-1-16,-9-1 1 16,-15-2-1-16,-6-5 0 15,0 1 0-15,-4 1 0 0,4 4 0 16,0-2 0-16,-8 6-1 16,-10-1 1-16,-1-2-3 15,-12 1 1-15,-9 0-4 16,-1 1 0-16,-4 4-3 15,-1-4 0-15,-4 0-1 16,-8-1 0-16,0-4 0 16,-6-5 0-16,0 3 2 15,-3 1 0-15,-2-4 0 16,0 0 1-16,-9-2 1 0,0-4 0 16,-4 1 1-16,1 2 0 15,-2 1-1-15,-2 0 1 16,-7-2 2-16,0 4 1 15,-9-1 0-15,2 0 0 16,-4 1 0-16,6-1 1 16,0-3-1-16,3-1 1 15,-2 1-2-15,3-1 1 16,-3 1-2-16,2 1 1 16,-1 1-2-16,-2 2 1 15,-2 0-4-15,-2 0 1 16,-4 0-3-16,1-2 0 15,3-2-2-15,4 1 1 16,5-1 1-16,0 3 0 16,2 0 0-16,-2 3 1 15,5 3 1-15,-5 0 1 16,-5-1 0-16,1-3 0 0,4 3 2 16,-5 1 0-16,-6 0 1 15,4-2 0-15,5-6 2 16,6-4 0-16,7-2-2 15,3 0 1-15,3 2 0 16,1 2 0-16,-4 3 0 16,0-1 0-16,6-4 0 15,1 0 1-15,-4 2 0 16,5 1 1-16,-1-3 0 16,3 0 1-16,-4 2-1 0,3 3 1 15,5 2 0-15,0 0 0 16,2-4 0-16,5-3 0 15,4 0 0-15,-2 0 1 16,-3-2 0-16,1-3 1 16,-5 0-1-16,5-2 1 15,1 7 0-15,-1 2 1 16,-2 0-1-16,-4 1 0 16,2 1 0-16,-6-1 0 15,3 2 0-15,4-1 1 16,2-3-1-16,3 3 1 15,-4-2-1-15,4 1 0 16,-5 1-1-16,1-3 1 16,-4-2-2-16,2-1 1 15,3 2-1-15,-2 0 1 16,3 0-1-16,0-2 0 16,-1-1 0-16,-1 1 0 0,3-3 0 15,-3 3 0-15,4 2 0 16,9-2 1-16,5-1-1 15,4-1 1-15,10 1-1 16,4 1 1-16,5-5 0 16,-2 2 0-16,-1 2-1 15,5-1 1-15,8 2-1 16,10 2 1-16,6 4-1 16,10-2 1-16,-5-6-1 0,-2-1 0 15,4-4 0-15,17-1 0 16,12-1-1-16,-2-1 1 15,-2-8-2-15,9-5 1 16,16-4-1-16,-5-9 1 16,-4-5-1-16,4-4 0 15,12-5 0-15,9 0 1 16,8-3 0-16,1-1 0 16,-6-4 0-16,3-3 0 15,6-2-1-15,11-1 1 16,12 5 0-16,5 2 0 15,9 4 0-15,6 1 1 16,8 3-2-16,9-3 0 16,15-5-1-16,10 0 1 15,3 4-2-15,11-1 1 16,7 6-5-16,9 9 1 16,17 8-5-16,4 9 0 0,9 8 0 15,5 7 0-15,2 6-2 16,7 3 1-16,18 5 0 15,1 2 1-15,-1 0-1 16,8 2 0-16,11-4-1 16,14 0 1-16,7-3 3 15,8-2 1-15,4-4 3 16,3-4 0-16,4-10 2 16,1 3 1-16,12-6 0 15,5 0 1-15,0 0 0 0,-3-1 0 16,-8 1 1-16,-1 2 1 15,-2 0-1-15,6 2 1 16,-1 5 0-16,9-2 0 16,4-2 0-16,5-1 0 15,0 5 0-15,0 1 0 16,0-2 0-16,-7 0 0 16,-4 5 0-16,-4 1 0 15,6 2 0-15,4 1 0 16,-1 1 0-16,3-1 0 15,6 3 0-15,3-8 0 16,-1-1 0-16,4-3 0 16,3 0 0-16,2 0 0 15,1 0 0-15,-1-1 0 16,-9 0 0-16,13 2 0 16,1 3 0-16,6 1 0 15,0-3 0-15,-3 3 0 16,5 2 0-16,-1 3 0 0,-3 1 0 15,0 2 0-15,-3 0 0 16,5 0 0-16,-3 0 0 16,3-2 0-16,2 1 0 15,-4-3 0-15,8 8 0 16,1-3 0-16,-4 1 0 16,2-2 0-16,2 2 0 15,0 5 0-15,-4-4 0 16,8 2 0-16,-1 2 0 0,2 0 0 15,-4-2 0-15,3-3 0 16,1 2 0-16,3-1 0 16,1 2 0-16,-6-3 0 15,-1 2 0-15,5-1 1 16,7 0-1-16,-4 6 1 16,6-2-1-16,-2 2 1 15,-4-1-1-15,6 1 1 16,-6-2-1-16,2 2 1 15,-7-1-1-15,2 1 1 16,-6-4 0-16,3 2 0 16,-1 2-1-16,2-4 1 15,4 2-1-15,-1 1 1 16,3 1 0-16,-4 0 0 16,3-1 0-16,-5 1 1 15,4 3-1-15,-3-2 1 0,-6-1 0 16,2-4 0-16,-1 2 0 15,6-5 1-15,2 1 1 16,-1 3 0-16,3 1 2 16,-3-2 1-16,8-5 0 15,1 1 0-15,4 5 0 16,2-5 1-16,3 3 0 16,0 3 0-16,2 0 0 15,-3 3 0-15,6 0-2 16,1-1 1-16,10-4-2 0,0-5 1 15,6 0-2-15,4 0 1 16,13 2 2-16,-1-4 0 16,-3-12 2-16,-5 2 0 15,1 7 2-15,-6 2 0 16,-2-1 5-16,0 1 1 16,9 3 4-16,-7-4 1 15,-6 1 3-15,-6 1 1 16,-11 4-1-16,-7 0 1 15,-11-6-5-15,-13-3 0 16,-7 2-2-16,-7-5 0 16,-12-1-3-16,-10-4 0 15,-16-1-3-15,-5-3 1 16,-14-2-3-16,-16 1 1 16,-18 0 2-16,-14 3 0 15,-11 2 1-15,-6 1 0 16,-15-2-2-16,-12 4 1 0,-9 3-11 15,-7 1 0-15,-3 4-3 16,-4 6 0-16,-2 5-4 16,-8-2 1-16,-27-5-2091 15</inkml:trace>
  <inkml:trace contextRef="#ctx0" brushRef="#br0" timeOffset="112803.58">10342 14417 1007 0,'37'-1'0'0,"65"-13"36"16,29 0 0-16,20 2 34 16,10 1 0-16,10 1-19 15,-4-2 0-15,1-4-23 0,0 1 0 16,6 3-9-16,3 3 1 15,8 0 1-15,0 2 1 16,0 2 0-16,2 2 0 16,2 1-4-16,8 2 0 15,6 3-1-15,-2-3 1 16,0-5-1-16,2 0 0 16,5 5-3-16,4 0 1 15,10 0-2-15,-5 0 0 16,6 0 0-16,1 0 0 15,3 0 2-15,-1-3 1 16,3-6 0-16,2 0 0 16,2 2 2-16,0 4 1 15,-5 1 3-15,11 0 1 16,1 1 2-16,7-3 1 16,2 8 2-16,3-4 1 15,-5 0-2-15,-2-7 1 0,0 3-4 16,-6 4 0-16,-3 2-3 15,-1 2 1-15,-1 1-7 16,-8 2 1-16,0 3-3 16,-6-1 0-16,2-2-2 15,-5 1 0-15,-3 4-3 16,1-6 1-16,-9 1-2 16,3-6 0-16,2 3 1 15,-3-1 0-15,-1-1 0 0,-4 0 0 16,-1 1 0-16,-2 2 0 15,-6 2-1-15,0 2 0 16,0-2 2-16,-2 1 1 16,-1 3 1-16,1-4 0 15,4-2 2-15,-1-2 0 16,-2 4-1-16,4 0 0 16,8 0-1-16,1-2 0 15,9-3-2-15,6-2 0 16,3 0-1-16,2 2 1 15,1 0 0-15,4-4 1 16,-1-2-1-16,-5 1 1 16,-2-1-1-16,2 1 0 15,7-2 1-15,-1 0 1 16,8 1 0-16,-2 1 1 16,-1 1 1-16,-3-3 0 15,-4 1-1-15,-3 1 0 0,-4 1 1 16,-13 4 0-16,-15 3-1 15,-13 2 0-15,-10-5-1 16,-17 1 0-16,-10 2-1 16,-15 0 0-16,-16 1-1 15,-14-3 1-15,-6-3-1 16,-8-2 1-16,-13-3-1 16,-6-2 0-16,-8-1-1 15,-11-1 1-15,-13 2-2 0,-9 0 0 16,-8-2-4-1,-4-1 1-15,-6 1-4 0,-7-1 1 16,-16-5-2-16,-11-3 1 16,27 18-2058-16</inkml:trace>
  <inkml:trace contextRef="#ctx0" brushRef="#br0" timeOffset="114635.59">1884 14940 996 0,'0'0'0'0,"0"0"18"16,28 12 0-16,-14-9 20 15,11 1 1-15,8 5-3 16,8-1 0-16,8-1-15 16,10 2 0-16,16 5-6 15,3 1 1-15,0 1-7 16,3-1 1-16,18-1-3 15,5 0 0-15,3 0-1 16,11 2 1-16,8-1-1 0,1-1 1 16,0-4 1-16,7 1 0 15,12 4 0-15,8 1 1 16,-1-4-1-16,0-2 1 16,13 1 1-16,2-3 0 15,5-4 1-15,15-2 1 16,6-1 0-16,6 1 1 15,6 0-1-15,2-2 0 16,-3 0 2-16,7-2 1 16,-1-1 0-16,15-1 1 15,3 1 2-15,-1 1 0 16,6 2-1-16,1-2 1 16,12-5-1-16,-5 2 1 15,1 2-1-15,0 1 0 16,1 0-3-16,-1 4 1 15,6 3 1-15,3 0 1 0,2 2-1 16,4 2 1-16,-1 3-3 16,15-3 1-16,10-6-2 15,-1-3 0-15,-1-2-3 16,1-5 0-16,11-3-1 16,12-6 0-16,8-3-1 15,-3 0 1-15,-4-1-1 16,0-3 1-16,4 6-1 15,-2 0 0-15,-6-1 2 0,-6 1 0 16,-4 1-1-16,-2-4 1 16,-7 1 2-16,6-2 1 15,1 0 1-15,-5 4 0 16,-9 1 0-16,-16 1 1 16,-10 1 0-16,-7 3 1 15,-20 4-1-15,-5 7 1 16,-14 0-1-16,-20 6 1 15,-19-3-2-15,-14-1 0 16,-5 1 2-16,-11 1 0 16,-12-3-2-16,-15-4 1 15,-10-4-1-15,-7-2 1 16,-14-1 2-16,-9 1 0 16,-7 2 2-16,-10 1 0 15,-15-1-3-15,-12 0 1 16,-7 1-3-16,-4 1 1 15,2 2-3-15,-2-1 1 0,-3 1-4 16,-9 3 1-16,9-4-1 16,-9 4 0-16,0 0-2 15,5-8 0-15,-5 8 0 16,0 0 0-16,4-7-3 16,-4 7 1-16,0 0-2 15,0 0 1-15,9 0-4 16,5 2 1-16,-14-2-1851 15</inkml:trace>
  <inkml:trace contextRef="#ctx0" brushRef="#br0" timeOffset="142915.12">1540 15930 963 0,'0'0'0'0,"0"0"52"16,5-26 1-16,-5 19 43 15,0 7 0-15,9-10-32 16,2 8 0-16,6 4-33 16,6 4 0-16,12 7-10 15,6 4 0-15,14 2-5 16,3 2 0-16,9-2-5 15,5-4 0-15,6-6-3 16,8-4 1-16,22 0-3 0,5-5 1 16,0-3-3-16,8-2 0 15,19-2 0-15,6 0 0 16,20 3-1-16,10 3 1 16,4 1-1-16,-2 1 0 15,15-2-1-15,1-5 1 16,9 3-1-16,10 3 1 15,7 2-2-15,15 1 1 16,0 1-1-16,10-6 0 16,12-5 0-16,4-2 0 15,6-5 0-15,1 2 0 16,7 5-1-16,4 2 1 16,1 0-1-16,15 2 1 15,19 1-1-15,1-3 0 16,-6-6 0-16,16-3 1 15,24-5 0-15,5 2 0 16,-4 0 0-16,15 1 0 0,26 4 0 16,8-2 1-16,1-3-1 15,4 5 0-15,14 7 4 16,8-1 0-16,11 0 4 16,6 0 0-16,8 3 1 15,18 1 0-15,15 2-1 16,4 4 0-16,10-1 1 15,-1-1 0-15,11-2-1 16,4 0 1-16,10-2 2 0,7-3 1 16,5-2-1-16,6 0 0 15,-2 0 1-15,9 5 0 16,17 2 9-16,-4 7 0 16,-15 2 6-16,-2 5 1 15,0 5 2-15,-14 5 1 16,-24 7-3-16,-17 2 1 15,-13-3 3-15,-16 1 1 16,-13-2 4-16,-25-1 1 16,-18-6-2-16,-26-3 0 15,-17-1-5-15,-14-3 1 16,-24-3-4-16,-24-1 0 16,-35-1-2-16,-30 0 0 15,-34-1-4-15,-22-4 0 16,-27-1-15-16,-25 1 0 15,-21 4-8-15,-33-1 0 0,-71-8-1872 16</inkml:trace>
  <inkml:trace contextRef="#ctx0" brushRef="#br0" timeOffset="143848.9">1519 17259 1534 0,'0'0'0'16,"-6"-28"49"-16,3 7 0 15,-1 9 34-15,13 2 1 16,18-4-32-16,8 0 1 16,14 2-33-16,18 3 0 15,20 4-8-15,8 2 0 16,4 1-4-16,14-1 0 16,24-4-1-16,20-4 1 15,23-3-2-15,28-3 0 16,22-5-1-16,9-3 0 15,7-1 2-15,1 1 1 16,-4 2 3-16,2 1 0 16,-7-3 10-16,-10 5 0 0,-13 6 5 15,-21 5 0-15,-12 4 3 16,-29 3 1-16,-35 2 4 16,-15 2 0-16,-8 3-1 15,-14 0 1-15,-17-1-4 16,-20-3 0-16,-20 3 1 15,-8-1 0-15,-5 1-3 16,-6-1 1-16,-5-3-10 16,13 9 1-16,-10-2-8 15,11 1 0-15,18 5-10 0,3-10 0 16,-35-3-1946-16</inkml:trace>
</inkml:ink>
</file>

<file path=ppt/ink/ink2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56:08.825"/>
    </inkml:context>
    <inkml:brush xml:id="br0">
      <inkml:brushProperty name="width" value="0.05292" units="cm"/>
      <inkml:brushProperty name="height" value="0.05292" units="cm"/>
      <inkml:brushProperty name="color" value="#FF0000"/>
    </inkml:brush>
  </inkml:definitions>
  <inkml:trace contextRef="#ctx0" brushRef="#br0">29351 3958 895 0,'0'0'0'0,"30"5"12"16,4 4 1-16,8-1 15 15,13 4 1-15,12 1-1 16,10-7 1-16,10-12-13 16,4-7 0-16,3 0-5 15,10-3 0-15,11-1 0 16,5 5 0-16,7 5-4 16,3 1 0-16,8 0 8 15,5 4 0-15,3-2 5 0,-8 1 1 16,-10 3 1-16,-4 3 1 15,-6 6-2-15,-10 3 1 16,-10 12 11-16,-8 9 0 16,-9 9 3-16,-8 8 0 15,-8 4 2-15,-10 8 1 16,-8 16-8-16,-8 8 0 16,-7 13-6-16,-6 12 1 15,-4 13-4-15,-5 22 0 16,-3 25-3-16,-3 28 1 15,-6 24-2-15,-1 20 0 16,-1 18-3-16,2 11 1 16,3-8-1-16,-1-1 1 15,1-7-3-15,1-8 1 16,0-13-2-16,-2-8 0 16,-3-11 0-16,-1-6 1 15,-1-22 2-15,-6-9 0 0,-8-13 0 16,-4-14 1-16,-5-12 2 15,-5-12 0-15,-6-1 2 16,-7-15 0-16,-7-13 1 16,-7-13 1-16,-5-11 5 15,-9-10 1-15,-4-11 1 16,1-4 1-16,-2-6 1 16,-3-6 0-16,-4-9-5 15,-7-5 1-15,-4-5-7 0,-9-3 1 16,-5-2-5-16,-7 0 1 15,-11-1-4-15,-10-1 1 16,-20-3 0-16,-21 7 0 16,-12-1-2-16,-14 4 1 15,-9 0 1-15,-2-1 1 16,3-3 0-16,8-3 1 16,1 2 0-16,-1 2 0 15,0-4 0-15,3 0 0 16,5 9-6-16,12-4 1 15,7-5-8-15,26 0 1 16,31 9-4-16,13-21 0 16,102 0-1938-16</inkml:trace>
  <inkml:trace contextRef="#ctx0" brushRef="#br0" timeOffset="4211.39">21925 5588 89 0,'0'0'0'0,"41"0"0"16,1-3 0-16,9-3 21 15,7-1 1-15,-1-5 16 16,3 0 0-16,5 4 27 0,4-1 1 16,7 2-17-16,1 2 1 15,6 1-11-15,4 3 0 16,-3-1-3-16,12 0 0 15,13-1-6-15,4 3 0 16,3-4 9-16,6 2 0 16,7-1 11-16,5 0 0 15,5 1 0-15,11-2 0 16,5-3 3-16,6 2 1 16,8-3-7-16,4-1 1 15,3-1 3-15,15 1 0 16,-1 4-1-16,3-2 0 15,1-2-8-15,3 0 0 16,4 4-4-16,4 2 0 16,1-6 3-16,4-1 1 15,2 1 2-15,1 0 0 16,4-3-5-16,-2 0 1 0,1 2-7 16,-5-2 1-16,3-9 1 15,-4 5 1-15,-6 4-8 16,-3 0 1-16,-10 4 5 15,-11-1 1-15,-6 5-1 16,-11 1 0-16,-10-2-4 16,-6-2 1-16,-10 2-6 15,-12 1 1-15,-10 2-4 16,-9-1 1-16,-9-6-5 16,-5-1 0-16,-13 0-4 15,-10-6 1-15,-8 2-4 0,-9 0 0 16,-12 0-1-16,-6-3 0 15,-8 7 0-15,-6 1 1 16,-6 0 0-16,-2 4 1 16,-1-3-1-16,-11 8 0 15,8-7-2-15,-8 7 0 16,4-9-3-16,-2 0 0 16,-2 9-3-16,5-8 1 15,-5 8-2-15,0 0 0 16,0 0-2-16,0 0 0 15,0 0-1833-15</inkml:trace>
  <inkml:trace contextRef="#ctx0" brushRef="#br0" timeOffset="6447.45">2861 6502 559 0,'21'-2'0'0,"29"-7"24"15,27 2 0-15,13-1 53 16,9-1 0-16,-4-6 20 15,4-3 1-15,14 6-23 16,2-3 1-16,-4 2-26 16,2 1 1-16,14 7-15 15,0-4 0-15,-6 1-8 16,4-3 0-16,11 1-3 16,0 0 0-16,14-1-1 15,-5-1 0-15,-11-3 0 0,5-1 0 16,11 2-3-1,0 2 1-15,-7-5-2 0,-6 1 0 16,1 8-4-16,0-1 1 16,4 0-3-16,-2 6 0 15,-11-4-4-15,1 2 1 16,6-1-2-16,3 3 1 16,-8 0-2-16,-4 3 1 15,-2 3-1-15,2 0 1 16,4-1 1-16,-1-4 0 15,-8-1-1-15,5 0 1 16,3-1-1-16,-3 2 1 16,-9 2-1-16,1-1 0 15,9-5-2-15,-4 3 1 16,-8 1 0-16,2 2 1 16,4 2-1-16,0 1 1 15,-4 1 1-15,-2-2 0 0,6-2-2 16,-4 1 1-16,-1 5-1 15,-3-3 1-15,3 6-1 16,-4-1 0-16,-4-3 1 16,2 2 1-16,2-3-2 15,-3 1 0-15,-6 2 0 16,0 3 0-16,3 1-2 16,1-6 1-16,-4-5-2 15,0-4 1-15,9 8-2 0,-7-4 1 16,-8-4-2-16,5-1 1 15,6 2-1-15,-1-2 0 16,-8-4-1-16,-3 2 1 16,7 4 0-16,0 1 0 15,-5-7-1-15,4 2 1 16,4-1-1-16,1 1 1 16,-4 5-1-16,0-1 0 15,0-3 0-15,0 3 0 16,4-4 0-16,-8 2 1 15,-1 5-1-15,0-5 0 16,1 1 0-16,-3-3 0 16,-7 5 0-16,-2 2 0 15,6 6-1-15,1-3 1 16,-12-3-1-16,2 0 1 16,-1 2-1-16,3 0 1 15,3-2 0-15,-7 0 0 16,-4 0 0-16,-1 1 1 0,6 3 0 15,-3-4 0-15,2 3 1 16,-5-3 0-16,-6 2-1 16,-1 1 1-16,5 1-1 15,1-1 1-15,1 3-1 16,-6-1 1-16,-1-4-1 16,-2 1 1-16,6 5 0 15,0-2 0-15,4 2 0 16,-2-2 1-16,-8-1-1 0,2-2 0 15,3 5-2-15,2 1 1 16,0 1 0-16,-4-1 0 16,-5 1-1-16,4-2 1 15,1 2 0-15,2-4 0 16,0 2 0-16,-3-4 0 16,-6-1 0-16,0 5 1 15,-1-2 0-15,1 2 0 16,5 2-2-16,-3-4 1 15,-1 4 0-15,-5-3 0 16,-2-2 0-16,1-2 0 16,1 5 0-16,3-2 1 15,-1 2 0-15,-3 1 0 16,-1-2 0-16,-8 0 1 16,-4-6 1-16,3 2 1 15,1 2-1-15,2 3 0 16,1-4-2-16,-4 2 0 0,-1 0 2 15,-3-1 1-15,-5-4 1 16,-1 0 0-16,-8 3 0 16,-2-1 1-16,7-4 0 15,-3-1 0-15,-4 3-2 16,-8 0 1-16,5 0-2 16,-4 0 0-16,2 0-1 15,-4 0 0-15,-4 0 0 16,1 0 0-16,-6 0 1 15,-1-4 1-15,-2 3 0 0,-9 1 0 16,10-9 0-16,-3 6 1 16,-7 3-1-16,0 0 1 15,7-7-2-15,-7 7 1 16,0 0-2-16,9-9 1 16,-9 9-2-16,7-5 1 15,-7 5-4-15,0 0 1 16,0 0-1835-16</inkml:trace>
  <inkml:trace contextRef="#ctx0" brushRef="#br0" timeOffset="7815.27">17755 5292 1086 0,'0'0'0'16,"-35"-35"24"-16,-6 4 0 15,-8 2 24-15,-11-7 1 0,-18 1-1 16,-1 4 0-16,3 8-17 16,-7-1 1-16,-15 0-13 15,-10 7 1-15,-1 4-7 16,-8 8 1-16,-15 3-1 16,-4 9 1-16,-12 7-3 15,-2 9 1-15,2 6-1 16,-6 9 0-16,-10 7-3 15,9 14 1-15,14 14-2 16,14 1 0-16,9-3-2 16,23 7 1-16,24 2-3 0,25 10 1 15,14 1-2-15,24-1 0 16,16-7-1-16,26-1 0 16,22 1-1-16,26-5 1 15,27-4-1-15,16-8 0 16,25 0 0-16,18-13 0 15,22 1 0-15,20-13 0 16,16-6-1-16,14-4 1 16,1-10-1-16,-6-7 1 15,-18-7-1-15,-14-19 1 16,-15-14-1-16,-20-6 1 16,-16-4 2-16,-22-4 0 15,-19 1 5-15,-22-6 0 16,-17-2 24-16,-26-14 0 15,-29-18 15-15,-29-8 0 16,-30 1 1-16,-24-4 0 0,-24-6-9 16,-28 1 1-16,-35 0-15 15,-25 9 1-15,-22 8-11 16,-13 19 1-16,-2 16-7 16,-2 22 1-16,-4 19-4 15,10 16 0-15,211-14-1526 16</inkml:trace>
  <inkml:trace contextRef="#ctx0" brushRef="#br0" timeOffset="10832.28">18473 6381 828 0,'0'0'0'16,"32"-9"17"-16,0 5 1 15,8 4 16-15,4 4 0 16,2 1 3-16,4-5 1 16,6 0 11-16,6 0 0 15,1 0-14-15,4-5 0 0,-1 1-18 16,1 4 0-16,8-3 7 15,7 3 1-15,2 3 1 16,10 1 0-16,3-2 2 16,3 1 1-16,10 1 1 15,1-4 0-15,-4 1-4 16,8 3 0-16,10 3-1 16,6-2 0-16,-2-5-5 15,3 3 0-15,9 6 2 0,4 0 1 16,8 3-3-16,1 0 1 15,-6-3-2-15,-5-3 1 16,1 0-2-16,1-3 1 16,1 2-2-16,-3-1 1 15,-4-3 1-15,1-1 0 16,3 0-3-16,3 4 1 16,6 3 1-16,0-4 0 15,-4 3-1-15,-2-6 1 16,-1 0 1-16,-13-6 1 15,-17 3-4-15,-13-4 1 16,-9 2 1-16,-11-2 0 16,-15-2-2-16,-16 4 0 15,-19-4-3-15,-11 6 1 16,-2-4-2-16,0 5 0 16,-4 2 0-16,-5-7 1 0,-1-1-7 15,0-6 0-15,-2 2-3 16,-4-4 1-16,-3 16-1611 15</inkml:trace>
  <inkml:trace contextRef="#ctx0" brushRef="#br0" timeOffset="11550.91">23880 5450 1299 0,'-18'3'0'15,"-21"4"24"-15,-17 2 0 16,-17 3 14-16,-17-4 0 15,-17-8-4-15,-15-3 0 16,-14-6-14-16,-10-6 0 16,-15-6-6-16,-31-3 1 15,-23-2-5-15,-18-2 1 16,-9 6 0-16,-6 6 0 16,-13 7-1-16,1 9 1 15,1 9-3-15,3 7 1 16,-1 6-1-16,6 9 0 0,6 4 0 15,19 5 0-15,16 1-2 16,32 4 1-16,34-7-3 16,25 2 1-16,35 3-3 15,22 6 1-15,25 6-3 16,26 9 1-16,34 7-1 16,25 3 0-16,31 13-1 15,31-9 1-15,34-7-1 16,43-2 0-16,41-12-1 0,26-10 1 15,23-19-2-15,16-8 1 16,15-9 1-16,-6-13 1 16,-9-7 0-16,-1-10 0 15,5-7 1-15,-17-5 1 16,-15-7 6-16,-29-9 0 16,-31-17 2-16,-27-1 0 15,-28-3 6-15,-35-1 0 16,-33 1 5-16,-34-6 1 15,-36-11 1-15,-34-3 0 16,-42-2 1-16,-40 10 0 16,-51-1-3-16,-46 3 1 15,-46 11-4-15,-30 18 0 16,-18 32-17-16,11 26 0 16,25 20-1-16,35-1 0 15,224-28-1484-15</inkml:trace>
  <inkml:trace contextRef="#ctx0" brushRef="#br0" timeOffset="12449.16">23169 6157 907 0,'0'0'0'0,"28"9"12"15,2-4 1-15,12 7 11 16,9 0 1-16,9 1-2 0,4 0 0 15,5-2 0 1,3-6 0-16,9 2-11 0,9 2 0 16,11-4-6-16,6 2 0 15,6 6-2-15,11 0 1 16,13-5 15-16,13-1 1 16,18 2 11-16,17 3 0 15,16 0 9-15,9-3 1 16,10-1-2-16,1 1 0 15,15-4 0-15,6-3 0 16,3-2-3-16,9-2 0 16,7 0-6-16,9-1 1 15,12-2-6-15,7 1 0 16,4 1-4-16,-5-1 1 16,-6-1 7-16,-7 2 0 15,-1 3 10-15,-5 3 0 16,3 1 1-16,-6-1 0 0,-1 2-6 15,-13-8 0-15,-8-2-4 16,-19-4 1-16,-9-3-7 16,-19 2 1-16,-15-1-7 15,-18-1 1-15,-16-4-4 16,-23-1 0-16,-22-4-10 16,-22 4 0-16,-18 2-6 15,-19-3 1-15,-44 18-1644 16</inkml:trace>
  <inkml:trace contextRef="#ctx0" brushRef="#br0" timeOffset="13182.42">28351 5630 1635 0,'0'0'0'0,"-19"-21"52"16,-10 2 1-16,-18 1 23 15,-22-2 0-15,-23-6-36 16,-15-2 1-16,-22-8-30 16,-10-8 1-16,-24-13-6 15,-18-3 0-15,-8 6-4 16,-12 16 0-16,-9 9-1 15,3 13 0-15,-1 16-1 16,11 21 1-16,12 15-1 16,17 21 0-16,11 14 0 0,26 9 0 15,31 6-2-15,36 16 1 16,31 18-5-16,33 1 0 16,33 2-5-16,40-7 0 15,41-9-5-15,42-13 1 16,39-18 2-16,35-16 0 15,22-10 3-15,13-20 0 16,10-13 1-16,0-13 0 16,2-13 6-16,-9-12 0 15,-18-8 3-15,-20-13 0 16,-24-11 2-16,-26-13 0 16,-21-21 8-16,-38-4 0 15,-32-6 6-15,-35-7 0 16,-33-9 6-16,-33 6 0 15,-30 8 1-15,-52-6 1 0,-59-2-3 16,-66 10 1-16,-70 19-4 16,-71 24 0-16,-56 21-5 15,-55 33 0-15,-41 33-11 16,-13 33 1-16,3 38-4 16,19 8 1-16,503-112-1600 15</inkml:trace>
  <inkml:trace contextRef="#ctx0" brushRef="#br0" timeOffset="28715.4">2051 7474 638 0,'0'0'0'15,"0"0"6"-15,0 0 1 16,23-27 19-16,-1 14 0 15,6-4 28-15,9 0 0 16,7 0-1-16,2 3 0 16,0 3-21-16,1 4 1 0,-4 6-9 15,6 1 0-15,6 5-4 16,15 4 1-16,11-1-3 16,9 3 0-16,-3-3-3 15,3-3 1-15,19-5-3 16,4 0 1-16,0 0-3 15,5-5 1-15,21 2-2 16,6-1 1-16,8-1-1 16,4-2 0-16,6 2-4 15,8 2 1-15,10-4 0 0,8 0 1 16,11 0 1-16,2 0 0 16,12-2 0-16,-6-1 0 15,-2 3 2-15,-3-2 0 16,-7 2 2-16,1 6 1 15,-6-6 1-15,-6 3 0 16,4 2 0-16,-2-3 1 16,0 4 4-16,-2 1 0 15,2 3 1-15,-3 0 1 16,-3-3-2-16,-10 0 1 16,-8 0-2-16,-1 0 1 15,-2-5-4-15,1 4 0 16,1 1-2-16,-3 1 0 15,-9 1-2-15,-6 1 0 16,-1-6-3-16,-3 3 1 16,-3 3-2-16,3 3 1 15,-10-3-2-15,2 1 0 0,2-4 0 16,2 5 0-16,-10 0-2 16,-6 2 1-16,-4-7 0 15,2 0 0-15,-1 0 1 16,-1 3 0-16,-3-6 2 15,0-1 0-15,5 1 0 16,-2 1 1-16,-6-5-1 16,6 2 1-16,2-2 2 15,-3 0 1-15,-4 0-2 0,-3-1 1 16,1 1-1-16,0 2 0 16,-1-4-1-16,0 2 1 15,-3 5-2-15,1 2 1 16,4-1-2-16,-3-1 0 15,-1-3-1-15,2 3 1 16,1 4-2-16,-1-1 0 16,-10 3 1-16,1-2 1 15,5 4-3-15,-9 0 1 16,-5-5-2-16,0 1 1 16,6 3-2-16,-3 2 1 15,-1-7-1-15,-8 4 0 16,5-3-1-16,4 3 1 15,2-1-1-15,-1-3 0 16,-11 0 2-16,-2 0 1 16,7 4 1-16,-1-4 1 15,-5 2 0-15,-2-1 1 0,-1 1 1 16,2 1 1-16,2 1-2 16,2-2 0-16,-4-2 0 15,-2 3 0-15,-4 1-2 16,4-4 1-16,2 5-2 15,-5-2 1-15,-6-3-2 16,1-3 1-16,-2 3-2 16,3 3 1-16,4-1-1 15,-4-2 0-15,-5-2 0 16,-3-3 1-16,-1 3 0 0,-1 1 0 16,3 1-1-16,2 0 1 15,0 0 0-15,-3 0 0 16,-13 0 1-16,2 1 0 15,2 1 0-15,-2 3 1 16,8-3 0-16,-1 1 0 16,-3 1 0-16,-4-1 0 15,-2-3-1-15,-5 0 1 16,1 0-2-16,-3 0 1 16,6 0 1-16,3 2 0 15,0 0 2-15,-2 0 0 16,-2-4 1-16,-1 0 1 15,-4 0 1-15,-4 2 1 16,-1 0-1-16,0 2 0 16,3 0 0-16,2 3 0 15,-3-2-1-15,0-1 0 16,-8 2-2-16,2-1 0 0,2-6-2 16,-1 1 1-16,-6 0-1 15,-4 2 1-15,4 0-2 16,2 0 0-16,0 0 1 15,1 2 1-15,2 0 0 16,2 1 0-16,-5-3 0 16,-4 0 1-16,2 0-2 15,0 0 1-15,0 0-1 16,-3 0 1-16,-2 0-2 16,-1 0 1-16,-1 0-2 0,0-5 1 15,5 1 0-15,4 1 0 16,3 0-1-16,1 1 0 15,-3 0 0-15,-1 0 1 16,7 2-1-16,-8 0 0 16,-4 0 0-16,-1 0 1 15,3 0-1-15,-3 0 0 16,-8-3 0-16,-1-1 1 16,4 4-1-16,2-1 0 15,-1-3-1-15,-3 1 1 16,-3 3-1-16,1 3 1 15,6-3-1-15,-3 2 1 16,-3-2 0-16,1 2 0 16,3-1-1-16,0 3 1 15,-3-4 0-15,0 3 0 16,3-3-1-16,-7 2 1 0,0 0 0 16,-2-2 0-16,3 0 0 15,-5 0 1-15,4 0 0 16,2 0 0-16,-5 0-1 15,-2 0 1-15,-2 0-1 16,-7 0 0-16,7 0 0 16,-7 0 1-16,7 0-1 15,-7 0 0-15,9 0 0 16,-9 0 0-16,0 0 0 16,0 0 0-16,5 0 0 15,-5 0 0-15,0 0 2 0,0 0 0 16,7 0 0-16,-7 0 1 15,0 0 0-15,5-7 0 16,-5 7 0-16,9-9 1 16,-2 1-2-16,0 4 0 15,-7 4 0-15,9-12 1 16,-9 12-2-16,10-9 1 16,-10 9-2-16,13-7 1 15,-3 6-1-15,1-3 0 16,-4-1 0-16,-7 5 0 15,12-3-1-15,-3 3 1 16,-3-4-1-16,2 4 0 16,-2 0-1-16,2 0 1 15,5 0-1-15,-3 0 1 16,-3 0 0-16,-7 0 0 16,15 0-1-16,-7 4 1 0,-1-4-2 15,2 1 1-15,4 3-1 16,-1-1 0-16,2 1-1 15,-3-1 1-15,3 2-1 16,2 2 0-16,-1-2 0 16,1-1 1-16,4-2 0 15,1 1 0-15,-2 1 0 16,-1-3 0-16,1 3 0 16,3-1 1-16,-1-1-1 15,2 0 1-15,0-1-1 0,1 3 1 16,6-4-1-16,0 0 0 15,-2 3 0-15,2-3 0 16,6 2 0-16,-3 2 0 16,-1-1 0-16,-4-3 0 15,9 0 0-15,2 0 0 16,-7 0 0-16,-2 0 0 16,2 3-1-16,5-1 1 15,3 2-1-15,1-1 1 16,-2 1-1-16,-1-3 1 15,3-1-1-15,1 4 1 16,1-1-1-16,-3-3 0 16,-1 0 0-16,2 2 0 15,3 1 0-15,0 1 0 16,3-1 0-16,4 3 0 0,1-3 0 16,-3-3 0-16,0 0 0 15,-3 2 0-15,0 1 0 16,0 1 0-16,2-4-1 15,3 0 1-15,2 0-1 16,-2 0 1-16,4 0-1 16,-3 0 1-16,-2-7-1 15,-3 2 1-15,1 1-1 16,5 2 1-16,7 1-1 16,2-1 1-16,-2-2-1 15,0 1 1-15,-2 1 0 0,-2-1 0 16,-1-2 0-16,1 3 0 15,3 0 0-15,-1 2 0 16,0 0 0-16,0 0 0 16,-5-9 0-16,4 1 0 15,1 4 0-15,4 1 0 16,5-1 0-16,-2 3 0 16,-2-3 0-16,-1-4 0 15,-2 4 0-15,4-3 0 16,-1 5 0-16,2-1 0 15,6 1 0-15,-1-1 0 16,-4-1 0-16,-1-3 0 16,2 6 0-16,7-3 0 15,5 4 0-15,1-5 0 16,-6 2 0-16,0-4 0 16,4 5 0-16,-1 2 0 15,4 3 0-15,-1-1 0 0,-8-4 0 16,2 1 0-16,2 2 0 15,2 5 0-15,1-5 0 16,-1 1 0-16,-1-2 0 16,1 2 0-16,-1 5 0 15,3-4 0-15,3-1 0 16,0-2 1-16,-4-2-1 16,-1 0 1-16,3 4-1 15,2 0 1-15,0-4-1 0,-2-1 0 16,2-1 0-16,3 4 0 15,7 0 0-15,1 4 0 16,-6-8 0-16,-1 4 1 16,3 0 0-16,1 4 0 15,3-8 0-15,-1 4 1 16,-1 0 0-16,-2 4 1 16,3-4-1-16,1 0 1 15,-4-4-2-15,3 4 1 16,3 0-1-16,2 4 1 15,1-4-1-15,0 1 0 16,0 1 0-16,1 0 0 16,4 1 0-16,0-3 0 15,-3 4-1-15,1-2 1 16,6 1-1-16,-4 0 0 16,-2 3 0-16,4 1 0 15,3-4 0-15,1 2 0 16,-4-3 0-16,3 0 0 0,9 3 0 15,-1-5 0-15,-5-4 0 16,3-1 0-16,5 2 0 16,2-1 0-16,-2 3 0 15,-4-3 0-15,1 1 0 16,-5-1 0-16,-2 2 0 16,-3-3 0-16,1 2 0 15,0-4 0-15,-6 2 0 16,-3 1 0-16,-2 1 0 15,-7-2 1-15,-2-4-1 0,-5 0 1 16,-9 6-1-16,-5 3 1 16,-6-5 0-16,-6 1 0 15,-13 1 0-15,-7-2 0 16,-9 1 0-16,-7 1 0 16,-7-1-1-16,-10-5 1 15,-13-11-2-15,-21-5 0 16,-25-4-6-16,-10-9 0 15,65 38-2190-15</inkml:trace>
  <inkml:trace contextRef="#ctx0" brushRef="#br0" timeOffset="63318.93">8648 8168 1075 0,'0'0'0'16,"23"-5"21"-16,-5 3 0 15,5 4 27-15,-2 3 0 16,11 4-10-16,5-2 1 16,5-7-13-16,6 2 1 15,6-1-6-15,5 4 0 16,1-3-2-16,7 0 0 0,0-2-1 15,10 2 0-15,19 1 1 16,2-3 1-16,1-3 0 16,5-1 1-16,18 6-2 15,5-2 1-15,0-2-1 16,12 0 0-16,6-4-3 16,21 0 0-16,10-1-3 15,6 2 1-15,8 0-1 16,3-2 1-16,-7 2 2 15,7-4 0-15,8 2 0 0,0 2 1 16,-5 5 1-16,5-3 1 16,-2 3 1-16,4 3 0 15,-4-3-3-15,4 5 1 16,0 2-3-16,-2 2 0 16,0 0-1-16,2-6 1 15,0 2-1-15,1-1 1 16,-1-4 0-16,4 0 0 15,6 0-2-15,4 0 1 16,-5-9 0-16,-4 0 0 16,4-1-2-16,-3-2 1 15,-2-2 0-15,1-5 1 16,-2 0-2-16,-1 0 0 16,-8-2-1-16,-18 0 0 15,-7 2-1-15,-13 0 0 16,-14-1-1-16,-9-3 1 0,-13-3-1 15,-6 2 1-15,-6 1-3 16,-9 1 1-16,-9-4 0 16,-6-3 1-16,-11-3-1 15,-14 3 1-15,-11 3 1 16,-16 2 0-16,-10 3 1 16,-11 2 1-16,-11 0-1 15,-12-4 0-15,-13-6-2 16,-14-4 0-16,-13 0 1 0,-11 4 0 15,-7-1 0-15,-11-2 0 16,-8 2-4-16,-11-1 1 16,0 5-2-16,-11-3 1 15,-8-4-2-15,-11 3 0 16,-9 8-2-16,-5 3 1 16,-13-2 0-16,-15-2 0 15,-9 1-1-15,-13 3 1 16,-4 5-1-16,-3 2 0 15,-8 2-1-15,-1-1 1 16,-4 1-1-16,-5 1 1 16,-4 4-1-16,-6 0 0 15,0 3-1-15,-6 2 1 16,-3 2-1-16,-1 3 1 16,-4 4-1-16,-4-1 0 15,1 4 0-15,-4 4 0 16,-4-4 0-16,3 2 0 0,-3 2 0 15,1-4 0-15,-2-4 0 16,-4 4 0-16,0 2 0 16,6-2 0-16,4-5 0 15,-2 2 0-15,-5 5 0 16,5 1 0-16,4 4 0 16,10 4 0-16,8 5 0 15,18 6 0-15,19 3 0 16,16 1 0-16,20 3 0 15,17 2 0-15,11-1 0 0,24-1 0 16,25-8 0-16,16 4 0 16,22 1 0-16,18 3 0 15,22-3 0-15,24 4 0 16,27 6-1-16,28-8 1 16,32 0-1-16,25-5 1 15,28-3 0-15,37-2 0 16,31-8 0-16,20-3 0 15,16-1 0-15,16-1 0 16,3 2 0-16,7-2 0 16,-13 4 1-16,-10 3 1 15,-19 2 0-15,-11 5 1 16,-17-1 1-16,-14-2 1 16,-13-6 0-16,-10 2 1 15,-11 1-1-15,-17-22 0 16,-161-3-1864-16</inkml:trace>
  <inkml:trace contextRef="#ctx0" brushRef="#br0" timeOffset="74846.5">19062 8141 884 0,'0'0'0'0,"27"-9"17"15,1 4 1-15,6 5 23 16,6 0 1-16,2 5-2 0,8 2 0 15,3-5-6-15,3-2 1 16,2-2-16-16,6-5 1 16,6 2-1-16,5-2 1 15,9 5 3-15,3 2 0 16,-3 0 0-16,6 4 0 16,6 4-2-16,4 3 1 15,6-1-2-15,5 0 0 16,11 2-4-16,1-1 1 15,2 3 3-15,6 1 0 16,15-1-1-16,13 0 0 16,-2 0 4-16,4 0 0 15,8-2-6-15,6-2 0 16,10-6 3-16,9-3 1 16,7-1 0-16,5 0 1 15,8 4-2-15,3-4 0 16,12 0-1-16,4 0 1 15,7 0 0-15,3 0 1 0,13 5-4 16,-4 2 0-16,-1 2-1 16,4 3 1-16,5 0-3 15,9 0 0-15,0 2 0 16,-1 1 1-16,-4-3 1 16,-3 1 1-16,-7-5 1 15,2-4 1-15,-2-4-1 16,0 1 1-16,-3 6 11 15,-12 2 0-15,-9-4 4 16,-10-1 1-16,-12-4 0 16,-15 0 0-16,-3-4-7 0,-17 2 1 15,-11 4-5-15,-12-5 1 16,-5-8-6-16,-13-1 0 16,-5-5-4-16,-14 1 1 15,-16 6-1-15,-3 0 0 16,-8-1-2-16,-5 2 0 15,-5 4 0-15,-13-3 1 16,-13 1-2-16,-10 2 0 16,-8 5-3-16,-9-4 1 15,-7 1-1-15,-4 1 0 16,1 2-2-16,-3 0 0 16,-10 0-1-16,9-9 0 15,-9 9-3-15,11 0 1 16,-11 0-3-16,0 0 1 15,0 0-2-15,0 0 1 0,0 0-1940 16</inkml:trace>
  <inkml:trace contextRef="#ctx0" brushRef="#br0" timeOffset="78000">2193 9303 291 0,'17'0'0'0,"27"0"8"16,6-1 0-16,1-6 24 0,-2-5 1 15,1-2 24-15,8-2 1 16,14-3 21-16,4 5 0 15,7-6-34-15,-7 2 1 16,-8 8 1-16,3 1 0 16,15 4-4-16,1 2 1 15,3 3-10-15,0 3 1 16,9-3-7-16,1 0 1 16,13 0-3-16,0-5 0 15,9-2 1-15,-4-2 0 16,7-3 1-16,6 4 1 15,4-5-2-15,1 1 1 16,-5-3-4-16,5-3 0 16,13 3-5-16,3 1 0 15,7-2-1-15,-9 3 0 0,-7-3-4 16,-2 0 1-16,12 8-1 16,4 3 1-16,2-4 0 15,-4 2 0-15,-8-2-2 16,-1 1 1-16,2 1-2 15,2 3 0-15,-5 3-1 16,-9-5 0-16,-2 5 0 16,5-1 1-16,6-1-1 15,-8 3 0-15,-8 0 1 16,-6 5 0-16,6 2-3 0,-2 1 1 16,-3-1-1-16,-3 2 0 15,1-4-2-15,-4 4 1 16,2-1-2-16,-5 3 0 15,-4 1-1-15,-2-2 0 16,-6-1-1-16,6 1 0 16,-1 2-1-16,1 1 0 15,-8-3-1-15,1 0 1 16,2-1-1-16,-4 0 1 16,-4-4 0-16,1 2 0 15,12 1 1-15,-5-2 1 16,-3 0 0-16,5-6 0 15,12 2 1-15,-4-2 0 16,-6-2 0-16,8-3 1 16,8 4-2-16,1-1 1 15,-12-7 0-15,3 2 0 0,8 4-1 16,1 1 0-16,-7-1 1 16,4-4 1-16,1 1 0 15,6 1 0-15,-2 4 0 16,-5-1 0-16,0-5 2 15,5 2 0-15,3 5 0 16,-3-5 0-16,-5-2-2 16,5 1 1-16,9 3-1 15,-2-1 1-15,-13-1-2 16,3-2 0-16,3 2 0 16,-2-2 0-16,0 2-1 0,2-4 1 15,-3-6 0-15,5 3 1 16,6 7 0-16,1-4 0 15,-12-2-1-15,1 1 0 16,6 7-1-16,-1-3 1 16,-8 3-1-16,-1-4 1 15,8 2-2-15,0 0 1 16,-2 1 0-16,-4-6 0 16,4-2-1-16,6 1 0 15,1 8-1-15,-2-4 1 16,-3 0-1-16,5 0 0 15,7 0 0-15,-2 2 1 16,-8 0-1-16,-1 1 0 16,8-4 0-16,5 4 0 15,-2 1 0-15,2 1 1 16,-6-1-1-16,3-1 0 16,8 1 0-16,5 1 1 0,1 2-1 15,-4 0 0-15,2 0 0 16,6 0 0-16,3 0 0 15,1 5 1-15,0 4-1 16,-1 1 0-16,-4-1 0 16,2-1 1-16,-1-2-1 15,5 4 0-15,8 4 1 0,7-2 0 16,-2 4-1-16,1-3 1 16,-1-4 0-1,2 0 0-15,7-1 0 0,4-2 1 16,5-5-1-16,11 3 0 15,3 1-1-15,5 2 1 16,4 2-1-16,7-4 0 16,7 2-1-16,2 1 1 15,4-3-2-15,11 4 1 16,10-2-1-16,-1 0 1 16,1 3-1-16,-1-1 0 15,8-6 0-15,1 1 0 16,4-4 0-16,-3 2 0 15,-1-1 0-15,-3 1 0 16,-2 0 1-16,-4 0 0 16,-4 1 0-16,-14-3 1 15,-7 0 1-15,-10-5 1 16,-16-2 0-16,-15-2 1 16,-11 1 0-16,-18 6 0 0,-14 4 0 15,-17 3 1-15,-15-9 1 16,-17 4 1-16,-11 7-3 15,-7 5 0-15,0 9-5 16,0 0 1-16,-1 1-3 16,-11-3 0-16,-69-19-1702 15</inkml:trace>
  <inkml:trace contextRef="#ctx0" brushRef="#br0" timeOffset="103849.56">14709 12607 918 0,'0'0'0'0,"-37"-10"16"15,0 1 1-15,-7-1 28 16,-7 3 0-16,-16 0 14 15,-6 2 1-15,-6-7 11 16,0 3 0-16,3-1-27 0,-5 3 1 16,-13-2-14-16,-3 2 0 15,4 2-1-15,-15 0 1 16,-14-6-7-16,-1 1 1 16,-2 3-1-16,-8-2 0 15,-18-3-5-15,-13-2 1 16,-16 0-2-16,-2-1 0 15,-7-4 1-15,-1 0 0 16,-8-2-1-16,-1 2 0 16,-4 2-3-16,-5-1 1 15,-9-2-1-15,-14-5 1 16,-2 1-3-16,-3 0 1 16,-6 1 0-16,-3-1 0 15,-2 0-2-15,-7 3 1 16,0 4 0-16,-7 8 0 0,-9 8-1 15,-2 2 0-15,1 3-1 16,-10 1 0-16,-3-2 1 16,-5 3 0-16,-4 2-1 15,-5 4 0-15,9 4-1 16,5-4 1-16,5-7-3 16,2 0 1-16,-7 2-3 15,13 2 1-15,4-2-2 16,11 2 1-16,11 4-2 15,5 8 1-15,15 3-2 0,8 8 1 16,16 6-1-16,22 3 0 16,22 4-1-16,16-5 1 15,7-7-2-15,21 0 0 16,32 3-1-16,21 2 1 16,14 0-1-16,22 0 0 15,22 4-1-15,16 1 1 16,27 2-2-16,31-2 0 15,32-3-7-15,23-5 0 16,21-6-14-16,32-1 1 16,42 5-13-16,36 0 1 15,29-4-2-15,12 0 0 16,22 3 3-16,17-1 1 16,20 2 2-16,16 0 1 15,0 3 21-15,11-3 1 16,8-7 6-16,13-9 1 15,19-1 0-15,12-8 0 0,6-3 1 16,3-5 0-16,20-6 4 16,-6-7 1-16,-6 0 8 15,-5-10 0-15,-1-5 5 16,-7-1 0-16,-7 0 5 16,-14-3 0-16,-30 0 1 15,-30-8 0-15,-39-4 5 16,-35-6 0-16,-34-5 31 15,-37-2 1-15,-33-7-2 16,-39-4 1-16,-38-1-12 16,-38-2 0-16,-38-7-7 0,-40-10 1 15,-45-11-20-15,-57-5 1 16,-65-1-12-16,-80-2 0 16,-81-8-9-16,-72 22 1 15,-49 36-4-15,-64 45 0 16,-40 46-2-16,-50 58 0 15,614-92-1874-15</inkml:trace>
  <inkml:trace contextRef="#ctx0" brushRef="#br0" timeOffset="108299.02">17671 13536 996 0,'26'0'0'15,"46"0"32"-15,24 2 1 16,15 0 29-16,7 0 0 16,2-4-4-16,10-2 1 15,13-4-25-15,11 1 0 16,1 2-9-16,11-2 1 16,5-2-2-16,-4 0 0 15,-1 1-5-15,12 1 0 16,9 2-6-16,2-4 1 0,5 2-1 15,9 2 1-15,5-5-1 16,6 1 1-16,1 2 0 16,9 2 0-16,2 0 3 15,-2-1 0-15,3 1 4 16,-1 3 1-16,1 2 0 16,1 2 1-16,3-4 1 15,0-3 0-15,4 2 2 16,5-1 1-16,-1 1-4 15,1-1 1-15,0 1-3 0,-2-1 0 16,-7 1-2-16,2 3 1 16,4 3-4-16,4-1 0 15,-4 3-1-15,4 1 1 16,3-3-1-16,3 2 1 16,1 2-1-16,-2 2 1 15,-5 3-1-15,-3-2 1 16,-1-3 0-16,-3 2 0 15,1-2 2-15,-6 3 0 16,-3 2 4-16,-14 0 0 16,-11 1 3-16,-5-7 1 15,-9 5-1-15,-11-1 1 16,-7 1 2-16,-8-4 1 16,-8-2-5-16,-6-2 1 15,-13-3-4-15,-14-3 1 16,-6-1-5-16,-11-1 1 0,-10-4-4 15,-10 1 1-15,-9 1-3 16,-12 3 1-16,-13 3 0 16,-12-1 0-16,-12-2-5 15,-9 3 1-15,-7 1-5 16,-9 0 1-16,5-9-3 16,-5 0 1-16,0 9-1977 15</inkml:trace>
  <inkml:trace contextRef="#ctx0" brushRef="#br0" timeOffset="110598.86">4232 14464 940 0,'19'2'0'15,"34"5"38"-15,25 3 0 16,17 0 27-16,0 3 1 16,4-3-14-16,5 0 1 15,12 1-27-15,-1-1 0 16,-9 0-10-16,3-3 1 16,15-5-6-16,1-4 0 15,-12 1-3-15,8-5 0 16,12-2-1-16,4-1 1 15,4 4 2-15,4 0 0 16,-4 0 3-16,6 3 1 0,2-2 1 16,5 3 0-16,-1-3-2 15,-6 1 1-15,-4-1-2 16,-2 1 1-16,10-1-2 16,-6 1 0-16,-9-1-2 15,-6 4 0-15,3 2-2 16,-3 2 0-16,6-1 6 15,-5 2 0-15,-15 2 5 16,2 2 0-16,15-2 5 16,-5 0 1-16,-10 1 1 0,-1 6 0 15,6 7-3-15,-4 0 1 16,-15-6-5-16,3-1 1 16,13-3 0-16,-2 2 1 15,-14-1-4-15,6-1 0 16,8-2 0-16,-2-6 0 15,-5-5-4-15,4 1 0 16,12 2-2-16,-2 1 1 16,-12-2-3-16,2-2 1 15,7 1-3-15,-2 1 1 16,-8 3-3-16,7 0 0 16,2 1 0-16,1-1 0 15,0 1 0-15,-1-2 1 16,1-4 1-16,9-2 1 15,10 1-2-15,-2-2 1 0,-8-6-1 16,6-1 0-16,6-2-1 16,2 1 0-16,-1 2-1 15,-4-6 1-15,-8-2 1 16,7 2 0-16,11-3 0 16,-1 5 1-16,-10 3-1 15,2-2 0-15,4-2 0 16,5-1 1-16,12 0-1 15,-2 1 1-15,-10 1 0 16,-2-3 0-16,-1 1-1 16,6 1 1-16,6 1-2 0,2 1 1 15,-3 0-1-15,-1 0 0 16,-3-1-2-16,1-1 1 16,5 8-1-16,-1-5 1 15,0 3 0-15,-2 0 0 16,-9-2 1-16,6 3 0 15,3 0 0-15,3 6 1 16,-3-6 1-16,-3 0 1 16,-12 1-1-16,1 3 0 15,5 3 1-15,2 2 1 16,4 0-1-16,-6-4 1 16,-3-4 0-16,-8 1 0 15,3 5 0-15,2 4 0 16,5 3-2-16,-4 0 1 15,-6-8-2-15,3-1 1 16,3 1-1-16,1 3 1 16,-4 2-1-16,-3-2 0 0,1-4-1 15,3-3 0-15,5 4 0 16,1-1 1-16,-6 1-1 16,-2-1 0-16,6-1-1 15,-2 0 1-15,1 5-1 16,-3-2 1-16,4-1 0 15,0-2 0-15,3 1 1 16,5 4 0-16,11 4 2 16,-1-8 0-16,-8-3 0 15,5-1 0-15,8-3 0 0,3 1 1 16,11-2 0-16,3 0 0 16,2 1 0-16,2 4 0 15,-2 4 0-15,-2 1 0 16,3-3 1-16,14 3 1 15,4 0-2-15,6 1 0 16,-1-3 2-16,4 2 1 16,8 2-1-16,-5 0 1 15,5 0-1-15,-6 0 0 16,-2 0 1-16,-3-1 1 16,-8-6 2-16,-1 2 0 15,-9 5-1-15,-9-2 1 16,-5 0-2-16,-11-1 1 15,-6 3 0-15,-12-2 0 16,-11-5 0-16,-6 2 1 16,0 5-2-16,-11-4 1 15,-8-4-2-15,-7 1 1 0,-1 2-2 16,-6-4 1-16,-10 2-2 16,-6-2 1-16,-11 1-4 15,-7-3 1-15,-12 10-4 16,-11 2 0-16,-9 5-3 15,-12-1 0-15,-23-5-2124 16</inkml:trace>
  <inkml:trace contextRef="#ctx0" brushRef="#br0" timeOffset="112682.4">3993 15229 1030 0,'0'0'0'15,"0"0"21"-15,23 2 1 0,-5-1 25 16,3 5 0-16,13 0-13 15,5 1 1-15,-6-1-17 16,2-3 0-16,6 1-7 16,8 1 1-16,6 3-3 15,12 3 1-15,16 1-4 16,2 0 0-16,-4-2-1 16,9-3 0-16,14-2-1 0,5-1 0 15,-7-1-1-15,11-1 0 16,14-2 1-16,0 0 1 15,-2 2 1-15,2-4 1 16,13-5 1-16,1 0 1 16,4 2 0-16,-1-2 0 15,-4 2 5-15,1 2 0 16,7 1 1-16,-4 0 0 16,-4 2 1-16,-1 4 0 15,-1 2 0-15,10 3 0 16,9-2 4-16,2 5 1 15,-2 5 1-15,-7 1 0 16,3-1-2-16,0 0 1 16,19 1-2-16,-3-4 1 15,2-4-4-15,-2-5 0 16,-5-7-4-16,-7 1 0 16,6 2-2-16,4 5 1 0,10-1-2 15,-1 0 1-15,-3 2 2 16,-7 3 1-16,-9 4-3 15,3 2 0-15,6-2-1 16,5-1 1-16,5 3-1 16,1-1 1-16,-4 3-2 15,1-8 1-15,-10-1-2 16,-3-1 0-16,1 5-1 16,8 2 0-16,4 1 0 15,6-1 0-15,0 3-1 0,-2-5 0 16,2-4 1-16,5-2 1 15,0-2 1-15,13-1 0 16,1-3 0-16,-1 1 1 16,10 0-2-16,0-2 1 15,0-4-1-15,4 1 1 16,-2 0-1-16,14-1 0 16,-2 1 0-16,4-1 1 15,-4 1-1-15,6 1 1 16,6 2 1-16,1 2 0 15,10-1 0-15,2 1 0 16,7-4 1-16,-2-3 1 16,8 2-2-16,-1-1 0 15,4 1-2-15,5 1 0 16,2-3 0-16,0 1 0 16,6-1 0-16,8-2 0 15,13 0-1-15,11-1 0 16,5-4 0-16,4-4 0 0,-1-5-1 15,10 1 0-15,18 0-1 16,-5 0 1-16,-9-6-1 16,1 3 1-16,13 6 0 15,-5 3 0-15,-15 0 0 16,-2 4 1-16,-7 3 0 16,-6 0 0-16,-6-2-1 15,-17 1 1-15,-7 1 5 16,-13 0 0-16,-14 0 6 0,-12 0 0 15,-14 0 3-15,-21 0 0 16,-22-5 2-16,-10 5 1 16,-20 7 0-16,-24 2 1 15,-18-4-1-15,-15 0 1 16,-10 1-9-16,-10 2 1 16,-11 5-11-16,-12-8 1 15,-53 2-1917-15</inkml:trace>
  <inkml:trace contextRef="#ctx0" brushRef="#br0" timeOffset="159686.41">13986 9234 481 0,'0'0'0'16,"49"0"16"-16,-3-1 0 15,4-6 32-15,2 1 0 16,7-2 70-16,4 1 1 16,6 2-25-16,0-2 1 15,-2 5-65-15,-6 2 0 16,8 0 16-16,4-3 0 15,8 6 2-15,2-1 0 16,-2 1-1-16,2 1 1 16,3-4-6-16,1 0 0 15,6 3-7-15,4-1 0 16,2-2 1-16,1-2 1 16,11-1-3-16,6-4 0 15,1 2 5-15,4-2 1 0,5-4-9 16,0 1 0-1,5 1 0-15,2 1 0 0,0-3 9 16,13-1 0-16,6 2-3 16,-1 1 0-16,-6 0-4 15,-1 1 0-15,-2 1-4 16,1 3 1-16,4-1-6 16,-1 0 1-16,-8 1-4 15,-3-2 1-15,3 4-5 16,3 2 1-16,-1 0-4 15,-4-4 1-15,3-1-4 0,1-2 0 16,-2 4-2-16,-3 1 1 16,3 4-3-16,-1 0 1 15,-4-1 0-15,3 3 1 16,6-4-1-16,-3 3 1 16,-8 1-1-16,4 1 1 15,7-3-1-15,-4 1 1 16,-3 0-2-16,1 1 0 15,-1-1 1-15,4 3 1 16,4-5-1-16,3 1 1 16,-3-5-1-16,1 3 1 15,-4 0 1-15,7 0 0 16,0 1-1-16,2-1 1 16,-5-5-1-16,1 0 1 15,-1-4-1-15,0 6 0 16,3 3 1-16,-2-5 1 15,-5 1-1-15,4-3 0 0,1 4 0 16,2 1 0-16,1 2 1 16,-1-5 0-16,-7 0-1 15,-2 3 1-15,1 2-1 16,1 3 0-16,-4 1-1 16,-1-2 1-16,-4-6 0 15,-1 4 1-15,-1 7 1 16,-3-3 0-16,-7 1 1 15,4-2 0-15,1 1-1 0,2 1 0 16,-2-3-3-16,2-1 1 16,6 4-1-16,2 1 0 15,1-5-2-15,7 1 0 16,2 2 0-16,-1-1 0 16,1-1-1-16,1 1 0 15,-1 1-1-15,0-3 0 16,5-2 0-16,1 1 0 15,1 0-1-15,-4 3 1 16,0 2-1-16,-1-1 1 16,-4-4-1-16,-2 0 0 15,-2 2 0-15,-3 1 1 16,-7 0 0-16,-6-3 0 16,-8 6 0-16,-6-3 1 15,-5-8-1-15,-9 3 0 16,-5 2 0-16,-8-2 1 0,-12-4-1 15,-10-3 1-15,-12 4-1 16,-11-2 0-16,-16 2-1 16,-7-4 1-16,-2-3 0 15,-1 0 1-15,-6-2-2 16,1 2 0-16,-3 0-4 16,-1 1 1-16,-4 1-2 15,-1 3 0-15,3 7-2276 16</inkml:trace>
  <inkml:trace contextRef="#ctx0" brushRef="#br0" timeOffset="169965.72">17725 7486 1131 0,'0'0'0'15,"0"0"17"-15,0 0 0 16,0 0 15-16,0 0 0 16,-14-31 6-16,-3 9 0 15,-6-2-10-15,-6-1 1 16,-2 5-11-16,-10-1 1 16,-7-3-8-16,-3 1 1 15,-3 7-1-15,-10 4 1 16,-3-3-2-16,-5 1 1 15,-9-5 0-15,-4 5 0 16,-1-2 0-16,-6 4 0 16,-7 0-3-16,-3-2 1 15,1-1-2-15,-10-2 0 16,-4-3 0-16,-3 0 0 0,-2-3-2 16,-7 2 1-1,-9-1 1-15,-3 3 0 0,7 3 0 16,-7-1 0-16,-6 1 5 15,-5 4 0-15,-2-1 4 16,2 0 0-16,6 1 5 16,-1-3 0-16,-8 1 2 15,-6 0 0-15,4 0-2 16,5 2 1-16,3 3 0 16,-1 1 0-16,-5-3-2 15,-4 3 0-15,-2-1-1 0,2 4 0 16,11 1-5-16,-6 1 0 15,-3 3-2-15,-6 3 0 16,-6-3-1-16,-1 6 0 16,4 4-3-16,-2 2 1 15,2 5-3-15,-7 4 1 16,-5 3 1-16,-4-1 0 16,0 5-2-16,0-1 1 15,2 8-2-15,7 3 1 16,8 5-2-16,1 0 1 15,3 1-1-15,2-3 0 16,-1-6 0-16,15 5 0 16,16-2-1-16,5 7 1 15,7 0-2-15,8 3 1 16,11 2-1-16,6 4 0 16,4-4-1-16,5 4 0 15,14 0 0-15,7 3 1 0,16-2-2 16,7 6 1-16,12 4-1 15,9-1 0-15,7-8 0 16,9-3 0-16,6-1 0 16,4 2 0-16,11 7-1 15,11-4 1-15,9-2-1 16,8-3 0-16,15-2-1 16,3-3 1-16,0-2-1 15,10-5 1-15,13-2-1 0,7 2 1 16,9 3 0-16,7-3 0 15,7-6 0-15,9-3 1 16,1-8 0-16,15-2 0 16,14-1 0-16,5-1 0 15,7 2 0-15,0-7 0 16,5-4 0-16,13-1 1 16,1-5 0-16,8-4 1 15,10 1 0-15,0-2 0 16,6-6 0-16,10-2 0 15,3 0 0-15,6-3 0 16,-2 4 1-16,7-1 0 16,-3-3-1-16,10 1 1 15,0 1 1-15,6-9 0 16,3 0 0-16,7-5 0 16,2-11-1-16,1 0 1 15,-4-4-2-15,-5-3 0 0,-1-1 0 16,0 1 0-16,-7 6 0 15,-3-4 0-15,-12-5 0 16,-6-2 1-16,-3-10 0 16,-17 7 1-16,-17 0 0 15,-17 2 1-15,-20 1 1 16,-20-5 0-16,-19 5 1 16,-21-5 0-16,-18-3 3 15,-14-6 0-15,-12 6 2 0,-16 1 0 16,-17 2-1-1,-18 0 1-15,-18 1 1 0,-16 0 0 16,-13-2-1-16,-11-4 0 16,-17 6 0-16,-14 1 1 15,-10 7-2-15,-16 5 1 16,-9 2-3-16,-7 1 1 16,-2 2-4-16,-9 0 0 15,-14 0-2-15,-6 0 1 16,-3 1-3-16,-3 4 0 15,-5 5-1-15,-6-1 1 16,4 3-2-16,-4 2 1 16,-8 2-1-16,-4 3 0 15,-9 2 0-15,0 3 0 16,-5 2 0-16,-4 2 0 16,-10 2 0-16,-4 3 0 15,0 5-3-15,-8 11 1 0,-6 4-5 16,-4 13 1-1,244-33-1782-15</inkml:trace>
</inkml:ink>
</file>

<file path=ppt/ink/ink2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00:27.174"/>
    </inkml:context>
    <inkml:brush xml:id="br0">
      <inkml:brushProperty name="width" value="0.05292" units="cm"/>
      <inkml:brushProperty name="height" value="0.05292" units="cm"/>
      <inkml:brushProperty name="color" value="#FF0000"/>
    </inkml:brush>
  </inkml:definitions>
  <inkml:trace contextRef="#ctx0" brushRef="#br0">14991 4451 1276 0,'0'0'0'0,"-53"31"30"0,2-5 1 16,-16 2 20-16,-5 5 0 15,0 1-11-15,-4 3 1 16,-9-1-18-16,-5 11 1 16,-5 15-10-16,-2 11 1 15,0 6 3-15,-2 15 0 16,-2 10-1-16,6 8 0 16,9 7 0-16,19 4 0 15,14-3-2-15,19-11 0 16,13-12-2-16,25-6 1 15,15-8-4-15,16-10 0 16,15-11-1-16,17-17 0 16,28-15 1-16,13-28 0 15,6-25 7-15,20-18 0 0,25-20 3 16,26-31 0-16,13-22 7 16,1-17 0-16,-5-20 2 15,-26-10 1-15,-25-15-2 16,-16-1 1-16,-9 7-2 15,-32 22 0-15,-33 25-4 16,-30 22 1-16,-35 15-3 16,-38 20 0-16,-41 21-2 15,-43 24 0-15,-43 21-1 16,-45 30 0-16,-34 30 1 16,-26 15 1-16,-20 4-6 0,-5 20 1 15,9 24-13-15,41-4 1 16,40-6-3-16,49-8 0 15,168-105-1762-15</inkml:trace>
  <inkml:trace contextRef="#ctx0" brushRef="#br0" timeOffset="1332.94">18207 6275 1500 0,'0'0'0'0,"0"0"47"0,-14-26 0 15,10 17 33-15,-10-3 0 16,-23-8-22-16,-11-5 1 16,-6-8-32-16,-13 4 1 15,-2-4-12-15,-9 0 1 16,-1 0-8-16,-7 0 1 16,-13-5 1-16,-5 6 1 15,0-1-3-15,-13 0 0 16,-6-9 1-16,-15 6 0 15,-8 3-2-15,-8 7 1 16,-1 2-2-16,-14 5 0 16,-11 10-1-16,-11 9 1 15,-8 7-3-15,-7 9 1 16,-3 10-3-16,-2 6 1 16,-8 10-1-16,0 0 0 0,6 6-1 15,8 2 1-15,17 12-1 16,20 8 0-16,23 9 0 15,17 3 0-15,9-11-1 16,28-2 1-16,27-3 0 16,20 8 0-16,21 6 0 15,23-3 0-15,23-7 0 16,28 1 0-16,37 0-1 16,20 0 0-16,28-4 0 15,26 4 1-15,29-5-1 0,17-4 1 16,23-3-1-16,25-5 1 15,28-6-1-15,7-6 1 16,10-17 0-16,19-18 0 16,11-22-1-16,-5-22 1 15,-15-16-1-15,-15-9 1 16,-12-9 0-16,-19-16 0 16,-16-12 1-16,-33 1 1 15,-23-3 1-15,-36-9 1 16,-37-10 4-16,-41-1 1 15,-38 3 7-15,-48 1 1 16,-45-6 5-16,-46 3 1 16,-43 8-2-16,-53 10 1 15,-41 14-2-15,-63 24 1 16,-53 29-14-16,-53 44 1 16,-60 44-9-16,-46 55 0 15,510-108-1759-15</inkml:trace>
  <inkml:trace contextRef="#ctx0" brushRef="#br0" timeOffset="18599.7">5835 9814 1399 0,'-18'-12'0'16,"-36"-18"37"-16,-10-4 1 15,1 3 39-15,-19 1 0 16,-15 10-31-16,-3 4 0 16,-4 0-25-16,-14 11 0 15,-13 5-9-15,-12 9 1 16,2 12-5-16,-3 11 1 15,2 13-3-15,-6 6 1 16,-9 6-2-16,13 9 0 16,17 8-1-16,5 6 0 15,0 10-2-15,18-4 1 16,23-3-1-16,18 0 0 16,17 4-2-16,14-1 1 0,14-1-1 15,18-5 0-15,18-6 0 16,14-5 0-16,14 2 0 15,21-2 0-15,22-1-1 16,16-7 0-16,4-11-2 16,13-4 1-16,13-1-2 15,31-1 1-15,19-6-1 16,9-9 1-16,11-5 0 16,10-3 0-16,2-5 0 0,20-2 1 15,10-2-1-15,10-7 0 16,6-2 0-16,3-3 0 15,6-1 0-15,21-5 1 16,14-2 0-16,8 1 0 16,-2 3 0-16,-3 3 1 15,6 1 0-15,5 5 1 16,17 0 0-16,-8 4 0 16,-5 3 0-16,10 2 0 15,12 5 0-15,3-2 1 16,-1-1 0-16,4-3 1 15,5 3 0-15,18-4 0 16,10 0 1-16,-2-3 1 16,-1-9 0-16,7 0 0 15,10-10 2-15,18 3 0 16,11 3 2-16,7 1 0 16,1-4-1-16,8 2 0 0,15 1 2 15,0 4 0-15,3 4 0 16,-3 6 0-16,2 4-1 15,-2 3 1-15,1 0-1 16,-3 2 1-16,1-3-1 16,0-2 1-16,-1-2-2 15,4-3 0-15,13-2 0 16,3-6 0-16,5-4 1 16,-1-6 1-16,-4-3 2 15,-7-2 1-15,-9-5-1 0,-9-2 1 16,-5-1-1-16,-14-6 0 15,-14 2 5-15,-20-7 0 16,-24-12-2-16,-18 0 0 16,-19-1 3-16,-38 1 0 15,-38-4 4-15,-37 2 1 16,-37 2 0-16,-36-3 1 16,-36-6 0-16,-38-3 1 15,-37-2-7-15,-29 1 0 16,-29-8-3-16,-35 2 1 15,-43-9-1-15,-29-1 0 16,-36-4-5-16,-35-2 1 16,-30 2-4-16,-34 4 0 15,-31 5-2-15,-25-1 1 16,-25 3-2-16,-8 3 1 16,-13 5-1-16,-14 2 0 0,-19 2-2 15,-9 3 1-15,-9 5-1 16,-16-5 1-16,-4-3-1 15,-8 3 0-15,-11 7-1 16,-24 10 1-16,-11 7-1 16,-6 9 0-16,-2 6 0 15,-15 6 0-15,0 3 0 16,0 3 0-16,3 1 0 16,8-6 0-16,-1-6 0 15,8 0 0-15,7-2 0 16,3-1 0-16,-3-6 0 0,-1 7 0 15,1 11 0-15,0-4 0 16,-1 1 0-16,1 1 0 16,-4 5 0-16,-10 5 0 15,-2 2 0-15,1 0 0 16,10 0 0-16,-3 2 0 16,3 3 0-16,4 0 0 15,10 0 0-15,13-3 0 16,1 5 0-16,-6 0 0 15,-1-4 0-15,-4 2 0 16,-9 4 0-16,-1 4 0 16,-3 6-1-16,-8 6 1 15,0 2-1-15,4 16 1 16,6 20-1-16,6 25 1 16,-2 28-7-16,0 29 0 15,12 23-1-15,2 10 0 0,464-185-1794 16</inkml:trace>
  <inkml:trace contextRef="#ctx0" brushRef="#br0" timeOffset="57198.82">10947 15243 1097 0,'0'0'0'16,"0"0"29"-16,0 0 1 15,0 0 28-15,-6-18 1 0,6 18-16 16,6-3 1-16,6 1-18 16,11-3 0-16,5 0-12 15,7 1 1-15,6 8-5 16,8 6 0-16,11 6-3 15,7 1 1-15,8 0-1 16,6 2 0-16,12 2 2 16,11 0 1-16,13 3 1 15,11 2 1-15,12 2 4 16,8 0 1-16,9-2 2 16,12-6 1-16,23-6 14 0,8 2 1 15,4 3 3-15,15-2 1 16,5-5 7-16,11 2 1 15,1 0-2-15,4 3 0 16,18 2-9-16,-6 9 1 16,5 5-8-16,-3 1 0 15,-9 3 0-15,-3-6 0 16,2-2-2-16,-10-4 0 16,-8-10-4-16,-9-6 1 15,-18-7-1-15,-5-6 1 16,-16-6-3-16,-12-6 0 15,-11-3 3-15,-21-5 0 16,-24-7-3-16,-17-4 1 16,-12-3 0-16,-22-7 1 15,-24-3-3-15,-24-13 1 0,-26-13 2 16,-22-4 1-16,-21 0-3 16,-14-2 1-16,-11 4-4 15,-11-2 0-15,-13-7-5 16,-13 2 0-16,-11 7-2 15,-15 2 1-15,-16 3-5 16,-22-4 0-16,-12 1-3 16,-21 8 1-16,-17 7-2 15,-15 11 1-15,-26 6-2 16,-23 6 0-16,-23 1-1 16,-16 11 1-16,-3 10-1 15,-22 7 1-15,-8 9-2 0,-4 9 1 16,-18 11-1-16,11 18 0 15,11 17 0-15,8 24 0 16,2 21 0-16,30 13 0 16,32 1 0-16,44 5 0 15,51 5-1-15,59-7 1 16,56-6-12-16,45-1 1 16,43-112-2000-16</inkml:trace>
  <inkml:trace contextRef="#ctx0" brushRef="#br0" timeOffset="64351.27">22262 15655 1511 0,'42'-4'0'16,"73"-4"92"-16,38-3 1 15,24 1 65-15,22-2 0 16,27-2-54-16,10-4 0 16,15 3-35-16,13-2 0 15,6-2-36-15,20 0 1 16,9 5-10-16,21 3 0 16,11 4 1-16,8 2 0 15,14 2-2-15,0 1 1 0,5 2 16 16,3 3 1-16,6 1 0 15,-2-1 1-15,-10 1-3 16,-15 5 0-16,-17 3-6 16,-14-2 1-16,-15-5-7 15,-22 2 0-15,-22 4-9 16,-24-3 1-16,-25-1-2 16,-28 3 0-16,-25 4-14 15,-24 0 0-15,-26-2-7 16,-22-12 1-16,-76 0-2250 0</inkml:trace>
  <inkml:trace contextRef="#ctx0" brushRef="#br0" timeOffset="65382.52">3732 16577 1455 0,'0'0'0'0,"22"-17"44"16,-5 1 0-16,6-1 37 15,9 3 0-15,8 4-27 16,10 6 1-16,17 6-31 16,5 7 0-16,6 6-12 15,12 8 1-15,14 3-6 16,14 5 0-16,4 5 0 15,19-3 1-15,33-2-2 0,29-3 0 16,23-7 0-16,17-8 0 16,20-6-1-16,27-8 1 15,29-10-2-15,4-6 1 16,10-6-1-16,9-1 0 16,25-2 1-16,4 4 0 15,-6 1 0-15,9 2 1 16,10 2 10-16,1 4 0 15,1 5 25-15,-14-1 1 16,-16-1 13-16,-13-1 1 16,-14 4-5-16,-25 2 0 15,-29 2 0-15,-30 1 0 16,-24 2-12-16,-22 4 1 16,-21 1-10-16,-28 0 0 15,-26 2-6-15,-22 2 1 16,-12-1-14-16,-13-1 0 0,-6-2-7 15,-6-8 1-15,-65 3-1984 16</inkml:trace>
</inkml:ink>
</file>

<file path=ppt/ink/ink2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03:12.325"/>
    </inkml:context>
    <inkml:brush xml:id="br0">
      <inkml:brushProperty name="width" value="0.05292" units="cm"/>
      <inkml:brushProperty name="height" value="0.05292" units="cm"/>
      <inkml:brushProperty name="color" value="#FF0000"/>
    </inkml:brush>
  </inkml:definitions>
  <inkml:trace contextRef="#ctx0" brushRef="#br0">10463 5283 1511 0,'-28'4'0'0,"-39"1"44"16,-14 12 1-16,0 15 38 15,-6 6 0-15,-11 0-20 16,-1 7 1-16,-2 3-43 16,8 2 1-16,6 7-11 15,6 6 0-15,5 6-4 0,16 5 1 16,16 4-4-16,25 5 1 15,19 9-2-15,23-5 1 16,32 3-2-16,12 1 0 16,19-4-1-16,18 3 0 15,30 7-1-15,30 0 1 16,25-6-1-16,24 1 0 16,34-2 0-16,11-16 0 15,22-8 0-15,31-9 0 16,38-13 0-16,25-13 0 15,10-16 0-15,27-8 1 16,27-9 1-16,24-10 0 16,20-7 3-16,20-1 1 15,15-3 0-15,18-1 1 16,8-6 2-16,11 3 0 0,15 1 2 16,12 2 0-16,-8-4-1 15,-3 9 1-15,-2 7-3 16,-6 1 1-16,-8 3 1 15,-18 4 0-15,-12 2-2 16,-32-1 0-16,-22-2-2 16,-28 1 1-16,-39-4-2 15,-33-3 1-15,-35-3-1 16,-46-10 1-16,-42-2-2 16,-44-3 1-16,-42-6 5 0,-41-3 0 15,-41-3 4-15,-30-13 0 16,-26-7 4-16,-33-6 0 15,-36-7 0-15,-28-1 0 16,-30-3-6-16,-34-5 0 16,-42-7-1-16,-40 4 0 15,-38 8-4-15,-40 3 0 16,-35 4-2-16,-27 2 0 16,-23 2-2-16,-26 4 0 15,-13 10-1-15,-13 1 0 16,-13 2-1-16,-7-4 1 15,-13 0-1-15,-6-4 0 16,-3-7-1-16,-8 10 1 16,-26 10-1-16,-8 9 0 15,-3 6 0-15,-12 10 0 16,-17 7 0-16,-13 8 0 16,-23 7 0-16,-18 19 0 0,-22 19 0 15,-34 31 0-15,-20 31 0 16,-23 27 0-16,-42 34 0 15,-16 45 0-15,-19 48 0 16,-24 31 0-16,805-287-1792 16</inkml:trace>
</inkml:ink>
</file>

<file path=ppt/ink/ink2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04:01.041"/>
    </inkml:context>
    <inkml:brush xml:id="br0">
      <inkml:brushProperty name="width" value="0.05292" units="cm"/>
      <inkml:brushProperty name="height" value="0.05292" units="cm"/>
      <inkml:brushProperty name="color" value="#FF0000"/>
    </inkml:brush>
  </inkml:definitions>
  <inkml:trace contextRef="#ctx0" brushRef="#br0">6061 2821 1377 0,'17'-2'0'0,"35"-1"45"16,27-1 1-16,18 4 29 15,11 0 0-15,4 0-20 16,1-5 1-16,13-4-32 16,6-1 1-16,9 0-11 15,16 3 1-15,10 3-5 16,17 4 0-16,6 7-3 15,17-2 1-15,17 7-2 16,9 1 0-16,15-1-2 0,15 0 1 16,9 0-1-16,3-3 0 15,12-6 0-15,12 2 0 16,7-1-1-16,24-1 1 16,13-1-1-16,13-2 0 15,11 0 0-15,3-2 1 16,15-1 0-16,12-4 0 15,8 5 1-15,6 2 0 16,9 5 0-16,0-1 1 16,0 1 0-16,5 7 0 15,3 3 2-15,6 3 0 16,-3 6 5-16,10-3 0 16,14 3 3-16,2-3 1 15,-6 5 0-15,1-2 0 16,-1-3-2-16,3-6 1 15,4 3-1-15,-1-1 1 16,0-5-3-16,-7 4 1 0,-13-4 1 16,-7-4 1-16,-8-2-2 15,-23-3 0-15,-13-8-2 16,-16 1 1-16,-15 1-2 16,-29-6 1-16,-21-8 0 15,-31-4 0-15,-27-3-1 16,-29-5 0-16,-20-11-2 15,-32-2 0-15,-29 1-1 16,-25-1 1-16,-28 1-2 16,-24-4 0-16,-23-18 1 0,-24-2 0 15,-28-10-1-15,-23 1 0 16,-24 5 0-16,-23 1 0 16,-26 2 0-16,-30 4 0 15,-42-7 0-15,-45-2 0 16,-33 14-1-16,-27 6 0 15,-17 6-3-15,-26 4 0 16,-29 10-2-16,-14-2 1 16,-2-2-2-16,-14-6 1 15,1-4-1-15,-3 0 0 16,4 3 0-16,-2 6 0 16,-7-2 0-16,4 2 0 15,3-3-1-15,-1 3 1 16,-8 3-1-16,2-1 1 15,2-3-1-15,-4-3 1 16,1 6 0-16,-6-2 0 16,-4-1 0-16,-6 6 0 0,-3-2 0 15,1 2 0-15,2 2-1 16,-4-4 1-16,0-5-1 16,3-4 1-16,6 1-1 15,5 1 0-15,2 2-1 16,1 1 1-16,6-1-1 15,-2 9 1-15,0 5-1 16,-3 15 1-16,1 2 0 16,3 10 0-16,2 3-1 0,3 9 0 15,-3 6 0-15,4 12 1 16,2 3-1-16,9 14 0 16,18 18 0-16,13-4 0 15,18-10 0-15,14 11 0 16,27 12-1-16,14 9 1 15,18 7-1-15,27 3 1 16,27-1-1-16,18 3 0 16,23 18-1-16,38 0 1 15,40-5-2-15,38-4 1 16,42-11 0-16,40-10 0 16,41-3-3-16,40-5 0 15,45 0-1-15,48-7 1 16,51-9-1-16,55-13 0 15,45-15-3-15,45-6 0 16,40-11-2-16,34-5 1 16,31 4-2-16,22-6 0 0,9 1 1 15,26-3 0-15,19 4 3 16,27 1 0-16,5-3 0 16,16 6 1-16,25 1-1 15,-1 5 0-15,5 8-5 16,-12 3 0-16,-652-33-1577 15</inkml:trace>
  <inkml:trace contextRef="#ctx0" brushRef="#br0" timeOffset="27266.57">1125 4941 726 0,'0'0'24'0,"18"-12"0"15,1 5-3-15,-1 5 1 0,3 2-1 16,-1 3 0-16,-3 6 7 15,6 0 0-15,4 5-8 16,4 1 0-16,5 2 1 16,2 3 1-16,7 0 0 15,0-4 0-15,5-2-2 16,3-2 0-16,14 0-4 16,10 2 1-16,10-2-3 15,-1-3 1-15,8-3-3 0,5-2 1 16,6 5 1-16,6-4 1 15,-5 2-2-15,11-7 1 16,8 1-1-16,7 1 1 16,-1-2-2-16,1-2 1 15,7 1 4-15,15-8 0 16,3 2 2-16,7 2 1 16,7-4-1-16,-3-3 0 15,1-3-1-15,0-3 1 16,11 3 1-16,5 1 0 15,4 0-4-15,-2 4 1 16,2 1-5-16,0 2 1 16,-8-2 0-16,-1-3 0 15,-3 4 0-15,-6-1 0 16,5 2-1-16,4 4 0 16,5 1 2-16,0-2 1 15,1 1 0-15,-1 1 1 0,0-1 0 16,0-4 0-16,0-5 0 15,1 1 0-15,-1 8-2 16,4-4 0-16,6 2 2 16,-1 1 0-16,4 8 0 15,-4 1 1-15,2 2-1 16,1-2 1-16,1 11-5 16,-2-4 1-16,-2-4-2 15,3-2 0-15,3 1-1 0,8-7 0 16,-2 3-1-16,7-3 1 15,10 0-1-15,6-3 0 16,0 6-3-16,-1-3 0 16,3 0-1-16,4-7 0 15,11 4-1-15,0 1 0 16,1-2-1-16,0-1 0 16,3-5-1-16,2 1 1 15,1 1-1-15,4-6 1 16,4-2 0-16,11-1 0 15,-4 10 0-15,2-2 1 16,7 1 0-16,0 1 0 16,1 1 0-16,-4 1 0 15,-4 5 0-15,1 2 1 16,10-2-1-16,-4-2 0 16,1-1 0-16,1-1 0 15,8-4 0-15,1-1 0 16,8 0 0-16,1 6 0 0,4-6 1 15,3 2 0-15,1 2-1 16,-2-2 0-16,-1 2 1 16,-1 2 0-16,3 3-1 15,3 0 0-15,-2 6 0 16,-2 0 1-16,4-1-1 16,2 2 0-16,7-4 1 15,-6-3 1-15,-5-3 0 16,-8-4 0-16,-12-2-1 15,-2 1 1-15,-10 2 0 0,-14-2 0 16,-12 1-1-16,-12-2 0 16,-22 1-1-16,-15-5 0 15,-22-4-1-15,-22 5 1 16,-19 0 0-16,-20-4 0 16,-23-4-1-16,-23 2 1 15,-20-3 0-15,-15 1 0 16,-19 1-1-16,-15-6 1 15,-15-6-1-15,-24-9 0 16,-21-5-1-16,-16 2 0 16,-16 7-1-16,-14 6 0 15,-14-1-1-15,-10 2 1 16,-13-1-1-16,-19 1 0 16,-15-4 0-16,-17 0 0 15,-16 0 0-15,-10 4 0 16,-20-4 0-16,-2 0 0 15,-5 0-1-15,-14 0 1 0,-9 9-1 16,-10 0 1-16,-6 1-1 16,-1 1 1-16,-8 1-1 15,-6 4 1-15,-6 0-1 16,-4-4 1-16,-1 0-1 16,-6 6 1-16,3-3 0 15,-13 3 0-15,-2 1 0 16,0 2 0-16,0-4 0 0,-7 4 0 15,0-4 0-15,-3 6 0 16,3 3 0-16,-2-2 0 16,-3-3 0-16,3 0 0 15,4 4 0-15,2-8 0 16,0-1 0-16,-1-1 0 16,8-1 0-16,0 6 0 15,-3 0 0-15,0 5 0 16,-10 4 0-16,6 4 0 15,3 5 0-15,-5 2 0 16,-8 2 0-16,1 0 0 16,2-1 0-16,1 3 0 15,0-3 0-15,1 1 0 16,4 0 0-16,-1-2 0 16,7-2 0-16,11 3 0 15,6-1 0-15,4-7 0 16,-1-7 0-16,1 2 0 0,17 5 0 15,-1-3 1-15,9-1-1 16,-2 3 1-16,6 1-1 16,1 0 0-16,-2 0 0 15,11 1 0-15,3 3 0 16,8-4 0-16,11 3 0 16,0-3 0-16,6 0 0 15,5 2 0-15,0 5 0 16,4 2 0-16,11-6 0 15,3 6 0-15,4 3 0 16,6 0 1-16,-1-3-1 0,5 3 1 16,9 5-1-16,9-1 0 15,5 1 0-15,11 4 0 16,3-1 0-16,7-1 0 16,-3 7 0-16,5 0 0 15,16 6 0-15,7 0 0 16,10 6 0-16,17 4 0 15,11 6 0-15,6-3 0 16,4-6 0-16,10 2 0 16,16 4 0-16,13 5 0 15,9 0 0-15,16 11 0 16,7 5 0-16,15 0 0 16,11-4 0-16,15-5 0 15,10-3 0-15,18-11 0 16,19 5-1-16,13-3 1 15,16 0-2-15,13-7 0 0,24 0-1 16,10-5 1-16,22-8-1 16,19-10 0-16,10-3 0 15,6-7 1-15,7-1-1 16,-1-2 1-16,5-1 0 16,-5 5 1-16,-1-3 0 15,-3-1 0-15,-5 5 0 16,-7 1 0-16,-11 8-1 15,4 6 0-15,-4 10-1 16,-3-7 0-16,-182-25-1641 16</inkml:trace>
  <inkml:trace contextRef="#ctx0" brushRef="#br0" timeOffset="49550.03">28527 9399 851 0,'0'0'0'16,"20"-18"9"-16,6 3 0 15,13 3 14-15,12 6 1 0,16 6 0 16,11 0 1-16,7 0 5 16,10 0 1-16,12 6-17 15,17 1 0-15,19 0 8 16,15 3 1-16,33 7-2 16,14 2 0-16,12 2 10 15,5-9 1-15,-2-3 10 16,-3-6 1-16,-7-3 6 15,-7 0 0-15,-7-7-6 16,-18 2 1-16,-16 2-2 0,-19-1 0 16,-19 2-13-16,-26 2 0 15,-98 0-1241-15</inkml:trace>
  <inkml:trace contextRef="#ctx0" brushRef="#br0" timeOffset="52299.3">1274 10145 1218 0,'0'0'59'0,"15"-4"1"16,7 8-13-16,1 2 1 16,8 8-26-16,1 2 1 15,9 5-9-15,-1 3 0 16,4 2-6-16,7-5 1 15,8 3-2-15,8-7 1 16,19-3-2-16,0-4 0 16,-1-6 0-16,5 1 0 15,19-2 0-15,-1-3 0 16,0 2 0-16,-3 0 1 16,12 0-1-16,6 1 1 15,-3-6 3-15,-1-3 0 16,16 0 3-16,-1-3 1 15,-7-3-1-15,4 1 0 0,5 1-1 16,3 5 0 0,2 1 6-16,-5-3 1 0,-20-1 2 15,8 3 0-15,12 5-1 16,-2 0 0-16,-13-6-1 16,1 3 1-16,9-2-4 15,-8 3 0-15,-1 0-2 16,0 2 0-16,-1 2-2 15,1 1 0-15,-9 1-1 16,3-2 0-16,-3-2-1 16,-3 1 0-16,-1 5-1 0,2-5 1 15,4 1-1-15,-2-2 0 16,-2 0-1-16,-5 4 1 16,5 1-2-16,2-2 0 15,-8-5 0-15,7 2 0 16,0 4-1-16,-2-4 0 15,-6-4 1-15,3 3 1 16,6 2-2-16,-9 3 1 16,-5-4-2-16,0 0 1 15,10 3-2-15,-5 1 1 16,-10-4-2-16,3 0 1 16,5 3-1-16,-3 2 0 15,-7-5-1-15,-2 2 1 16,0 2-1-16,0-1 0 15,1 1 0-15,-1-3 0 16,-12-2 0-16,7 1 0 16,4-4-1-16,7 2 1 0,-10 1-1 15,-1-3 1-15,-8-1-1 16,5 2 0-16,4 4 1 16,-1 4 1-16,-13-1 0 15,-5-1 0-15,2 3 0 16,0 2 0-16,6-3 1 15,-2 2 0-15,-3-1-1 16,-1-3 1-16,-5 0-2 16,4-1 0-16,8 2 0 15,0-1 0-15,-7 1 0 0,-2-1 0 16,-9-1-1-16,6 1 1 16,3-1 0-16,5 1 0 15,0 1 0-15,1-2 1 16,-17-4-1-16,6-2 0 15,1-1-1-15,4-2 1 16,6 2-1-16,-6 2 1 16,1-1-1-16,-8 2 0 15,-1-4-1-15,-1 0 1 16,4-1-1-16,3 6 1 16,2 2 0-16,-9 1 0 15,-3 0-1-15,-4-2 1 16,-3-4 0-16,1 3 1 15,6-1 0-15,5 2 1 16,3 0 1-16,-1 0 1 16,-7 0 0-16,-3 0 1 15,-6 0-1-15,4 2 0 0,6 3 0 16,2 0 1-16,6-1-2 16,1-1 0-16,-7 0 0 15,-3-1 0-15,0 0 0 16,-4 0 1-16,7 3-1 15,6 2 0-15,3 0-1 16,-4 0 1-16,-1 0 0 16,-2-1 0-16,2 3 0 15,6 0 1-15,5 3-1 16,-1-3 0-16,-9-8 0 0,-1 1 1 16,-5 3 0-16,1 2 0 15,5 2-1-15,4-4 1 16,0 2 1-16,-7 2 0 15,-5-4-1-15,-2 2 1 16,-2-2 1-16,6 0 0 16,-1 5 1-16,6-1 1 15,-4-4 0-15,-2-1 0 16,-4-4 0-16,-5 3 0 16,3 1-2-16,-1-3 1 15,4-4-1-15,2 1 0 16,3 2 0-16,-4 0 0 15,-2-3 2-15,-3-2 0 16,-1 1 0-16,-1-1 0 16,6 1 0-16,-2 1 0 15,9-2-1-15,2-4 1 16,2 2-2-16,-3-1 0 0,-3 1 0 16,2 1 0-16,7-2 0 15,2 1 0-15,-2 2-1 16,-3-4 0-16,-6 2 0 15,0 2 0-15,-3-2 0 16,7 2 1-16,8 1-2 16,2 1 1-16,-6 1 0 15,-3-1 0-15,-5-3 0 16,2 5 0-16,4-1-1 0,3 2 0 16,2 0 0-16,-2 0 1 15,-7-3-1-15,-2-1 0 16,-2 1-1-16,4 1 0 15,7 2 0-15,0-4 1 16,2 1-1-16,-9 1 0 16,-3-5-1-16,-3 2 1 15,3-2 0-15,3 5 1 16,3 2-2-16,-1-3 1 16,-4 3-1-16,-5-5 0 15,-4 1 0-15,-6 1 1 16,1-1 0-16,-4 3 1 15,1-1-1-15,-4 2 1 16,-7 3 0-16,-2-1 0 16,-1-2-1-16,-4 0 1 15,-6 2 0-15,1-2 0 16,-2 0 0-16,0 0 1 0,-4 0-1 16,0 0 1-16,1 0-1 15,-1 0 0-15,-3 3 1 16,0-3 1-16,-2 0 0 15,-7 0 0-15,10 0-1 16,-10 0 0-16,7 0 0 16,-7 0 1-16,0 0-1 15,0 0 1-15,7 0 1 0,-7 0 0 16,0 0 0 0,0 0 1-16,8 0 1 0,-8 0 0 15,0 0 1-15,0 0 1 16,0 0-1-16,0 0 0 15,0 0-1-15,0 0 1 16,0 0-7-16,0 0 0 16,15-5-4-16,8-2 0 15,-23 7-2292-15</inkml:trace>
  <inkml:trace contextRef="#ctx0" brushRef="#br0" timeOffset="65831.25">32205 3984 1366 0,'2'-21'0'0,"5"-45"32"16,0-3 1-16,2 5 12 15,0 3 0-15,-2-10-24 16,-2-3 1-16,-5-9-14 0,-4 5 0 16,-1-5-3-16,-2 2 0 15,0 1-2-15,0 11 0 16,0 3-3-16,3 16 1 15,6 17 0-15,5 12 0 16,7 6 0-16,11 9 0 16,10 15 0-16,4 12 0 15,2 12-1-15,-3 12 1 16,-2 21-1-16,-5 5 0 16,-2-2 0-16,-6 10 0 15,-4 20 0-15,0 8 1 16,1 9-1-16,1 16 0 15,0 13 0-15,0 23 0 16,6 22 0-16,1 16 1 16,2 9-1-16,-2 12 1 15,-1 8 2-15,-4 9 1 0,-2 7 4 16,-4 5 1-16,-2 4 6 16,-5 13 0-1,1 4 4-15,1 3 1 0,2 2 4 16,0 0 0-16,2-3 3 15,5 5 0-15,2 0-3 16,-3 1 0-16,-6 8 0 16,0-3 0-16,5 6-5 15,-3 2 1-15,-3 7-4 16,-6 4 0-16,-4 10-3 16,-6 4 1-16,-6-4-4 0,-2-1 0 15,-5 4-1-15,-5 0 1 16,-7-5 2-16,-2-6 0 15,0-6 1-15,-4-9 0 16,-3-9-1-16,0-15 0 16,2-6-1-16,0-6 1 15,1-8-3-15,3-9 0 16,-3-8 2-16,-1-12 1 16,-2-19 1-16,-6-17 0 15,-3-17-1-15,-1-19 0 16,-1-16-1-16,1-18 0 15,-1-11-1-15,2-13 1 16,0-13-3-16,-3-8 0 16,-2-11 1-16,0-9 1 15,-2-9 2-15,0-6 1 16,-5-10 2-16,-6-3 1 16,-3 1-2-16,-11-1 1 0,-10 0 0 15,-7 0 0-15,-9 1-2 16,-14 2 1-16,-16 4-4 15,-11 2 0-15,-14 7-2 16,-14 2 0-16,-14 1-2 16,-10-2 0-16,-13-2-1 15,2-8 0-15,-2-9-1 16,0-8 0-16,0-10-1 16,-14-10 1-16,-9-6 0 0,-10-7 1 15,-11-7 0-15,-9 4 1 16,-9 6 0-16,-17 2 0 15,-9 2 0-15,-12 0 1 16,-3 3-2-16,-8 1 1 16,-7 1-1-16,2 0 0 15,-4 0 0-15,4-3 0 16,3-6-1-16,-10-1 0 16,-6-4-1-16,-14-3 1 15,-12-4 0-15,-16 2 0 16,-2 4 0-16,-12-1 1 15,0 2 1-15,-23 1 1 16,-11-1 0-16,-10 0 0 16,-5 0 0-16,-3 4 1 15,-2 5-2-15,4 3 1 16,4 1-2-16,2-1 1 16,-11-2-2-16,6 3 1 0,1 3-3 15,-2 5 1-15,1 8-1 16,-8 6 0-16,1 3 0 15,-1 8 0-15,-3 2-2 16,0 8 1-16,2 3-1 16,1 2 0-16,9-2-1 15,2-5 1-15,4-2-1 16,10-5 0-16,9-5-2 16,23-7 1-16,9-8-1 15,6 0 0-15,14-3 0 0,-10 1 1 16,5-3-1-16,8 4 1 15,10 6-1-15,4 4 0 16,-2 4 0-16,7 2 1 16,23 3-1-16,14-6 1 15,-3-10-1-15,20-1 0 16,24 0-1-16,19 2 1 16,20 0 0-16,10-1 0 15,9 1-1-15,19 1 0 16,9 4 0-16,16 7 1 15,10 5 0-15,6 3 0 16,-5 4-1-16,17 0 1 16,18 0-1-16,7-4 0 15,-2-4-2-15,12-6 0 16,15-9-2-16,-2-7 0 16,-2-8-4-16,7-7 1 0,5-9-3 15,8-5 1-15,11-5-2 16,8-14 1-16,5-19-1 15,-1-15 0-15,-3-20 1 16,4-17 1-16,6-17 1 16,3-20 0-16,0-23 4 15,3-25 0-15,11-19 2 16,4-15 0-16,-4-16 2 16,2-14 0-16,1-5 2 15,3-10 0-15,-1-2 1 16,1-14 0-16,-6-22 0 0,0-4 1 15,9 2 0-15,-1-14 0 16,3-9 0-16,7 5 0 16,5 3 0-16,2-3 0 15,10-8 0-15,-2-2 0 16,6 4 0-16,-5 0 0 16,-11-1 0-16,0-6 0 15,-5 3 0-15,-1-7 0 16,3 1-1-16,-6-6 1 15,-9-6-1-15,4 10 1 16,11 3-1-16,1 9 1 16,-2 1-1-16,-1 5 0 15,-4 4-1-15,-5 13 1 16,-3 6-1-16,-6 10 1 16,-4 4-1-16,4 3 0 15,6 2 0-15,-1 11 0 0,0 1-1 16,4 11 1-16,9 13-2 15,1 19 1-15,4 16 0 16,6 23 0-16,6 12 1 16,6 32 0-16,8 27 0 15,11 15 0-15,9 8-1 16,12 18 0-16,4 25-1 16,12 11 1-16,16 12-2 15,23 6 1-15,21 10-6 16,21 9 1-16,20 6-5 0,10 10 1 15,18 6-2-15,2 7 1 16,6 9 0-16,6 3 0 16,0 9-1-16,18 0 1 15,8 0 1-15,16-1 0 16,11-9 1-16,28-4 1 16,22-7-2-16,11-15 1 15,3-15 2-15,18-6 1 16,26-9 1-16,12 0 1 15,3 0 1-15,7 1 0 16,6-6 1-16,10 1 0 16,4 4 1-16,9 4 0 15,7-4 1-15,6 4 1 16,12 1 1-16,4 2 1 16,10 2 0-16,6-4 0 15,1 2 0-15,11-2 1 0,12 6-1 16,8-9 1-16,-5-2-1 15,2 3 1-15,6 4-1 16,17-1 1-16,19 6 0 16,4-5 0-16,-8-2 0 15,3 8 0-15,8 8 0 16,7 6 0-16,5 12 0 16,1 13 1-16,-6 22-1 15,0 1 1-15,0 3 0 0,-12 8 0 16,-16 10 1-16,-9 8 1 15,-9 3 0-15,-21 0 1 16,-10-4-2-16,-9-3 0 16,-11-3 1-16,-18-10 1 15,-31-4 0-15,-16-5 1 16,-13-12 0-16,-22 0 0 16,-16 1 1-16,-23-1 1 15,-17 0 1-15,-27 0 1 16,-20 8-1-16,-24 4 1 15,-16 4 1-15,-27 1 0 16,-23 7-1-16,-20-1 1 16,-24 1-5-16,-21-4 0 15,-18 4-4-15,-13 2 0 16,-13-2-2-16,-9 0 0 16,-51-57-1673-16</inkml:trace>
  <inkml:trace contextRef="#ctx0" brushRef="#br0" timeOffset="177704.14">15295 5105 1411 0,'84'2'0'0,"154"1"41"16,78 4 0-16,33 11 54 15,20-5 0-15,9 0-29 16,1-7 1-16,18 0-33 16,5-3 0-16,0 1-16 15,5-8 1-15,10-5-7 16,-4-3 1-16,-4-12 2 16,-5-5 1-16,-7-1-1 0,-8-3 1 15,-9-6 0-15,-29-5 0 16,-20-1 0-16,-15-8 1 15,-29-1-1-15,-25 2 0 16,-37 2-2-16,-34 0 0 16,-38 1-1-16,-29-4 0 15,-27-3-2-15,-28-4 0 16,-25-8-2-16,-23 4 0 16,-26 2-2-16,-24 0 0 15,-25-8-3-15,-26 3 1 16,-24-2-3-16,-23 1 0 15,-30 8-1-15,-35-3 1 16,-32 1-1-16,-30 1 0 16,-25-1 0-16,-22 0 0 15,-19 5-1-15,-11 7 1 16,-8 1-1-16,-7 6 1 16,-1-2-1-16,-4 3 1 0,-9 1 0 15,-12 8 0-15,-9 0 0 16,-4 12 1-16,-5 6 0 15,-15 15 1-15,-26 17-1 16,-4 11 1-16,-1 6-1 16,9 9 0-16,14 8 0 15,25 11 0-15,32 19 0 16,40 6 0-16,32 8 0 16,39 5 0-16,37-1 0 0,30 3 0 15,26 11-1-15,36-11 1 16,35-2-2-16,29-1 1 15,33 3-2-15,31-2 1 16,34-8-6-16,44 5 0 16,46 8-9-16,47-8 1 15,45-26-16-15,56-14 0 16,51-24-13-16,20-15 1 16,-355-18-1524-16</inkml:trace>
</inkml:ink>
</file>

<file path=ppt/ink/ink2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05:51.210"/>
    </inkml:context>
    <inkml:brush xml:id="br0">
      <inkml:brushProperty name="width" value="0.05292" units="cm"/>
      <inkml:brushProperty name="height" value="0.05292" units="cm"/>
      <inkml:brushProperty name="color" value="#FF0000"/>
    </inkml:brush>
  </inkml:definitions>
  <inkml:trace contextRef="#ctx0" brushRef="#br0">3614 17624 918 0,'0'0'0'0,"32"-5"19"15,-6 3 0-15,6 2 22 16,0 4 0-16,-4 2-5 15,2 3 1-15,5 3-18 16,6 4 1-16,7 5-7 16,8 1 0-16,13-1-4 15,3-4 0-15,-5-8-2 0,5-2 0 16,11 1-2-16,7 1 1 16,6-2-2-16,6-4 0 15,-3 1-2-15,5 3 1 16,10 3-1-16,3 2 0 15,1-1-1-15,2-4 0 16,9 0 0-16,5-2 1 16,7-4-1-16,2-1 1 15,-11-3-1-15,11-4 0 16,10 0-1-16,3 2 1 16,1 0 1-16,-4-4 0 15,-3-5 0-15,3 2 1 16,6 2 4-16,11 1 1 15,6 0 2-15,6-1 1 16,-8-4 1-16,-1-3 1 16,-5 0 1-16,6 1 0 0,3 6 0 15,1 1 1-15,5-1 0 16,-1-2 1-16,1-1-1 16,-1 1 1-16,-6-2 4 15,-4 2 0-15,-7 4-1 16,5 1 1-16,4 3 0 15,6 1 1-15,11-2-2 16,-3-1 1-16,14 3-2 16,-1-2 1-16,-2-2-3 15,-3 2 0-15,-2 1-1 0,3-1 1 16,-3-2-5-16,0 0 1 16,9 2 0-16,-3 0 0 15,-3 0-1-15,4-1 0 16,6 1-2-16,-5-2 0 15,3 0 1-15,1 2 0 16,3 3-1-16,8 1 1 16,-1-3 1-16,5-1 0 15,-9 2-1-15,8-1 1 16,4-1-3-16,2 0 1 16,0 1-1-16,-2 1 0 15,-6-1-2-15,-1 1 1 16,2-1-1-16,-2 1 1 15,-4 0 1-15,8-1 0 16,-1 1 1-16,6-1 1 16,-5 4 1-16,1 0 1 0,-2 0-1 15,3-2 0-15,2-1 1 16,3-2 1-16,5 0 0 16,-6 3 0-16,-1 2-1 15,0 2 0-15,-2-1-1 16,3-1 1-16,6 0-3 15,-3 0 0-15,-6 0-1 16,3 2 1-16,3 3-3 16,-3 0 1-16,2-1-2 15,-1 1 1-15,3-3 1 16,4 0 0-16,1 4-1 0,-1 0 0 16,-3-3-1-16,3 2 0 15,-6 4-2-15,4 0 0 16,-2-4 1-16,2 0 1 15,0 2-1-15,3 3 0 16,-1 4 0-16,-6 2 1 16,0 1-1-16,-3-1 0 15,0-3-1-15,-13 0 1 16,-3-3 0-16,-3 0 0 16,-4 2-1-16,-6 1 1 15,-6 2 0-15,-10-1 0 16,-1-2-1-16,-3-2 1 15,-8 1 0-15,-3-4 0 16,-2-5 0-16,-6-4 1 16,-4-3-1-16,-13-1 0 15,-9 3 0-15,-3-4 1 16,0-9 0-16,-2-1 0 0,-7 2 0 16,-9 2 1-16,0 1 1 15,-7-3 1-15,-7-6-3 16,-5-2 1-16,-11 1-1 15,-5-1 1-15,-6 1-1 16,-10-4 1-16,-10-3-1 16,-10-1 0-16,-8-1 0 15,-5-2 1-15,-8-3-1 16,-5-2 1-16,-9-2-1 16,-3-2 0-16,0 1-1 0,-2 6 0 15,-4 4-1-15,-1 5 1 16,-6 2-2-16,-3-2 0 15,-2-3-2-15,1 3 1 16,-3 7-1-16,-5 1 0 16,-5-3 0-16,-4-3 0 15,-5 0-2-15,-5 3 1 16,-6-3-2-16,-7 0 1 16,-8 3-1-16,-6 0 1 15,-10-1-1-15,-11-1 1 16,-13 4-1-16,-6 4 0 15,-7 1 1-15,-8 2 0 16,-13 1 1-16,-15 1 0 16,-23-2 0-16,-20 0 0 15,-17 0 0-15,-12-1 1 16,-13 1-1-16,-9 5 1 0,-8 2-1 16,-13 4 1-16,-6 1-1 15,-6 1 1-15,-5 1-1 16,-7 3 0-16,-11 6-1 15,-13 2 0-15,-8 3-2 16,-3-2 1-16,-2-2-1 16,-8-2 0-16,5-3-2 15,-3 2 0-15,-8 1 0 16,4 1 1-16,2-1-1 16,-2 2 0-16,-10 0 0 15,6 4 1-15,5-1-1 0,-2 3 1 16,-6 3 0-16,3-2 1 15,12-6-2-15,-5 0 0 16,-2-3-1-16,7 0 0 16,9 2 0-16,7-6 0 15,-2-8-2-15,9-5 0 16,11-2 0-16,10-3 0 16,6-3 0-16,1-6 0 15,7-5 2-15,-6 2 0 16,1 5 0-16,-2 1 0 15,16 3 3-15,-3 3 0 16,1 3 1-16,1 2 0 16,4 5 1-16,1-1 1 15,-2-4 0-15,-2 2 0 16,2 5 0-16,-2 0 1 0,-7 0 0 16,8-2 0-16,9-1 0 15,-1-1 0-15,7 1 0 16,8-1 1-16,0 1-1 15,3-3 1-15,1-2-1 16,4-1 1-16,-1 2 0 16,0 4 0-16,1 1 0 15,6 0 1-15,1-1-1 16,1 3 1-16,-8 3-1 16,11 3 1-16,-1-3-1 15,1-1 1-15,1-2 0 0,2 0 0 16,0 1-1-16,7-1 0 15,0-3 1-15,4-2 0 16,1-4 3-16,3-1 0 16,4-2 2-16,9 1 1 15,8-1 0-15,4 0 0 16,-3 2 2-16,4-1 0 16,-4 1-2-16,7 0 1 15,2 1-1-15,3 4 1 16,10 6-1-16,1 6 0 15,3 4-3-15,1 3 1 16,-6 6-1-16,11 6 1 16,7 4-3-16,5 8 1 15,-2 5-1-15,6 9 0 16,0 12-2-16,7 3 1 0,12-1-2 16,5 5 1-16,2 5-1 15,4 4 0-15,15 3-3 16,15 0 1-16,17-2-10 15,17 2 0-15,18 7-8 16,15 4 0-16,19-2-6 16,27-8 0-16,31-6-1 15,29-12 1-15,17-11 0 16,30-16 0-16,32-20 3 16,31-19 0-16,29-18 6 15,21-9 1-15,11-13 2 0,9-4 1 16,8 1 3-16,-2 3 0 15,-10 2 7-15,-2 7 0 16,-5 10 1-16,5 15 1 16,6 14-1-16,-9-10 0 15,-272 2-1487-15</inkml:trace>
  <inkml:trace contextRef="#ctx0" brushRef="#br0" timeOffset="28632.42">11538 8044 1097 0,'0'0'0'0,"-18"-12"24"16,-8 3 1-16,-10 2 24 15,-10-2 0-15,-12-6-7 0,-16-6 1 16,-7-3-25-16,-9-2 1 15,-4-4-7-15,-6 1 0 16,-9-4-4-16,-8 2 0 16,-5 5-2-16,-8-2 1 15,-6 6-2-15,-23-2 0 16,-17 4-1-16,-18 1 0 16,-18-1-2-16,-12-1 1 15,-7 2-1-15,-14 2 0 16,-4-11-1-16,-17 2 1 15,-4-3-1-15,-19 8 1 16,-4 9-1-16,-2 5 1 16,3 3 0-16,-6 6 1 15,3 5 1-15,-1 8 0 16,-13 10 0-16,-1 1 0 16,-1 8 1-16,8 6 0 15,-1 12 0-15,-11 10 1 0,-6 4-1 16,15 12 0-16,24 5-1 15,26 0 0-15,29-3-1 16,29-8 1-16,36-6 0 16,30-4 0-16,29-11-1 15,29-10 1-15,27-8-2 16,24-2 0-16,17-1 0 16,38-4 0-16,41 3-1 15,31-1 0-15,35-4-1 0,37-3 1 16,59 6-1-16,45 1 1 15,27 0-9-15,18-4 1 16,22-3-22-16,15-9 1 16,10-4-6-16,14-11 1 15,18-7-1-15,14-9 1 16,11-11-9-16,0-3 1 16,1-3 35-16,-10-2 0 15,-13-4 6-15,-15 1 0 16,-18 4 6-16,-18-8 0 15,-24-5 22-15,-29-2 0 16,-37 2 10-16,-42 0 0 16,-38 0 3-16,-42 1 1 15,-31 1 6-15,-40-7 1 16,-38-11-1-16,-39-7 0 16,-42-1-7-16,-44-1 1 15,-49 3-7-15,-64-6 0 0,-63-9-17 16,-66 2 1-16,-47 18-10 15,-50 13 1-15,-40 16-6 16,-28 23 0-16,-27 27-4 16,-12 29 1-16,-29 41-3 15,-20 42 1-15,585-124-1412 16</inkml:trace>
  <inkml:trace contextRef="#ctx0" brushRef="#br0" timeOffset="30314.42">14582 9084 929 0,'0'0'0'16,"-46"-16"21"-16,-12 2 1 15,-20 2 19-15,-8 2 0 16,-8 1-1-16,-15-3 0 16,-13-5-15-16,-17-1 1 15,-6 3-12-15,-22-2 1 16,-11-4-3-16,-9 0 0 0,-13 9-2 15,-15-4 1-15,-11 1-2 16,-13-3 1-16,-10 5-1 16,-12 2 0-16,-7 3 0 15,-6 4 0-15,-11 6 1 16,-5 3 0-16,1-2 0 16,-18-3 0-16,-16 0-1 15,-3 0 1-15,1 6-2 16,-15 1 0-16,-6-6-2 15,-1 6 1-15,1-3-1 16,-9 6 0-16,-20 6 0 0,-4 4 1 16,3 8-1-16,-2 7 1 15,-1 5-3-15,-2 10 1 16,-5 7-1-16,19 14 0 16,16 12-4-16,21 0 0 15,21-9-9-15,34-1 1 16,275-73-1072-16</inkml:trace>
  <inkml:trace contextRef="#ctx0" brushRef="#br0" timeOffset="30732.29">2466 10136 694 0,'63'9'0'15,"101"13"1"-15,53 4 1 16,36 3-1-16,43 1 1 15,44-9-1-15,20-4 0 0,21-8 1 16,16-6 1-16,14-5 2 16,9 1 0-16,17-1 5 15,10-9 1-15,13-2 4 16,20-8 1-16,7-17 1 16,10-11 0-16,18-11 4 15,0-4 1-15,-5-2 0 16,8 0 1-16,12-8 11 15,-15-9 0-15,-18-11-3 16,-29 3 1-16,-29 7 0 16,-46 1 0-16,-42-7 6 0,-53-5 1 15,-49 5-3-15,-60 7 0 16,-57 10 11-16,-53-1 1 16,-47-11-7-16,-53 7 1 15,-51 13-10-15,-73 4 0 16,-76 11-6-16,-91 12 1 15,-90 14-18-15,-85 17 0 16,-82 26-8-16,-58 38 1 16,627-57-1166-16</inkml:trace>
</inkml:ink>
</file>

<file path=ppt/ink/ink2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07:20.458"/>
    </inkml:context>
    <inkml:brush xml:id="br0">
      <inkml:brushProperty name="width" value="0.05292" units="cm"/>
      <inkml:brushProperty name="height" value="0.05292" units="cm"/>
      <inkml:brushProperty name="color" value="#FF0000"/>
    </inkml:brush>
  </inkml:definitions>
  <inkml:trace contextRef="#ctx0" brushRef="#br0">25841 2374 1399 0,'0'0'0'16,"0"0"32"-16,0 0 0 15,0 0 31-15,14 37 0 16,-14 8-9-16,0 19 1 16,-2 26-24-16,1 17 1 15,1 16-15-15,3 14 0 16,6 6-5-16,5-6 0 0,5-12 0 16,3-23 0-16,-3-26 4 15,-5-21 0-15,-2-24 2 16,-3-15 1-16,4-13 2 15,4-22 0-15,4-27 1 16,-5-20 0-16,-9-26 3 16,-3-15 1-16,-2-20 2 15,-2-6 0-15,-4-16-6 16,2 6 0-16,9 18 0 16,4 26 1-16,-2 42-3 0,3 37 0 15,13 32-7-15,5 38 0 16,3 40-6-16,-3 21 0 15,-1-4-3-15,-3 0 0 16,-1-12-2-16,-4-15 0 16,-5-18-2-16,-6-17 1 15,-4-20-1-15,-3-17 0 16,-3-8 0-16,7-26 0 16,-3-36 0-16,-2-23 0 15,-2-24 0-15,-6-22 0 16,-3-30 0-16,2-21 0 15,6-24 0-15,4 16 0 16,6 30 0-16,0 53 0 16,-4 48 0-16,6 39 0 15,10 28-1-15,7 49 1 16,0 42-2-16,2 29 1 0,0 26-1 16,-3 10 0-16,-4 3 0 15,-2-12 1-15,0-18-1 16,-3-14 1-16,-6-12-1 15,-2-16 0-15,-1-12-5 16,2-17 1-16,5-21-5 16,-4-16 0-16,-12-29-1665 15</inkml:trace>
  <inkml:trace contextRef="#ctx0" brushRef="#br0" timeOffset="516.58">27242 2449 1131 0,'-8'12'0'0,"-4"17"-17"15,-7 11 1-15,-11 24-9 16,-7 12 0-16,-6 7 37 16,-1 0 1-16,2 9 95 0,8-2 1 15,19-19-20-15,22-14 1 16,26-12-16-16,20-24 0 15,14-25-10-15,14-22 1 16,13-27-8-16,3-9 1 16,-7-13-20-16,-13-3 1 15,-19-8-27-15,-15-1 1 16,-43 87-1486-16</inkml:trace>
  <inkml:trace contextRef="#ctx0" brushRef="#br0" timeOffset="967.87">27982 1198 1563 0,'-79'86'45'16,"0"18"0"-16,1 31-20 15,9 7 0-15,20 1 4 16,17-2 0-16,21-5 12 0,13-8 0 15,12-13 1-15,8-18 1 16,9-13-6-16,10-16 1 16,6-18 7-16,3-19 0 15,3-19-6-15,-4-19 1 16,-7-17-7-16,-8-14 1 16,-15-19-14-16,-8-9 0 15,-6-10-14-15,-1-11 0 16,-4 1-6-16,0 5 0 15,3 18-10-15,4 18 1 16,-7 45-1695-16</inkml:trace>
  <inkml:trace contextRef="#ctx0" brushRef="#br0" timeOffset="1815.51">28063 2035 1254 0,'8'-9'0'15,"9"-10"2"-15,6-1 0 0,5-6 29 16,4 1 1-16,5 5 15 15,2 4 0-15,-2 8-13 16,-7 4 0-16,-5 4 8 16,-6 12 0-16,-3 9 6 15,-9 12 1-15,-12 12-7 16,-9 3 0-16,-4 2-10 16,0 1 1-16,1-1-7 15,3-7 1-15,-1-10-9 0,5-12 0 16,3-7-4-16,2-6 0 15,5-8 0-15,-8 4 0 16,1-13-4-16,-7-12 1 16,-5-24-1-16,-1-8 0 15,1-10-3-15,0 1 1 16,1 8-2-16,2 18 0 16,6 24-2-16,-3 24 0 15,-4 26-1-15,-1 23 0 16,6 22 0-16,3 0 1 15,3-2 0-15,5-10 0 16,8-10 0-16,3-20 1 16,1-23 0-16,7-15 0 15,13-12-1-15,5-15 1 16,-1-17-1-16,0-11 0 16,-1-11-3-16,-1-4 0 0,-3-8-2 15,-2-2 1-15,-3-1-18 16,-2 3 0-16,0 4-32 15,-4 2 0-15,-1 12-10 16,-4 19 1-16,-2 17 5 16,-3 18 1-16,2 20 29 15,-1 11 0-15,-4 8 15 16,-3 7 0-16,-4 9 6 16,1 2 1-16,3-4 2 15,2 4 0-15,4-6 3 16,2-1 0-16,1-6 5 0,2-4 0 15,-1-11 11-15,-3-11 1 16,-1-3 5-16,0-8 0 16,3-8 6-16,6-13 1 15,5-23 4-15,0-17 0 16,-2-10-2-16,-2-11 1 16,-3-2 2-16,-2 6 0 15,-1 8 1-15,-5 18 0 16,-6 22-2-16,-4 13 0 15,2 13-7-15,-16 6 0 16,-1 9-5-16,-1 15 1 16,8 3-16-16,6-1 1 15,6-7-10-15,3-5 1 16,6-2-3-16,6-3 1 16,10 3-13-16,-1-6 1 15,-8-7-40-15,0-7 0 16,-18 2-1588-16</inkml:trace>
  <inkml:trace contextRef="#ctx0" brushRef="#br0" timeOffset="2783.92">29236 658 1230 0,'0'0'11'0,"23"-21"0"16,-5 17-11-16,-11 32 0 16,-10 34 4-16,-4 28 0 15,-4 51 15-15,0 19 1 16,-3 19 17-16,-5 23 0 16,-1 4 15-16,-3-3 0 15,-3-27 0-15,3-34 0 16,9-49-12-16,3-27 1 15,4-28-2-15,0-17 1 16,0-21-7-16,2-33 1 16,1-41-10-16,6-30 0 15,5-31-9-15,2-19 0 16,0-23-10-16,1-20 0 16,1-11-5-16,3 18 1 15,6 34-2-15,-1 53 0 16,-1 49-3-16,3 42 1 0,3 45 0 15,-8 38 0-15,-9 36 0 16,-7 28 0-16,-10 22 0 16,-4 8 1-16,1-11 1 15,12-31 0-15,15-32 0 16,10-28 1-16,10-27 0 16,5-27 0-16,1-30 0 15,3-24 0-15,1-23 0 16,3-13 0-16,3-19 2 15,3-11 1-15,1-14 4 0,5 2 1 16,2-1 3-16,-4 17 0 16,-13 25 2-16,-12 23 1 15,-13 35 0-15,-16 36 1 16,-11 33-2-16,-13 18 1 16,-13 8-2-16,-12 19 0 15,-9 13 2-15,-3 12 1 16,0 1 0-16,7-1 0 15,12-11-2-15,14-14 1 16,17-19 0-16,6-21 0 16,5-13-1-16,17-25 0 15,20-21-3-15,13-20 0 16,11-20 2-16,1-16 1 16,0-15 0-16,-1-10 1 15,1 0-2-15,-3 4 0 16,-9 9 1-16,-13 17 1 0,-17 23-2 15,-10 24 0-15,-13 13-3 16,-6 24 1-16,-18 35-1 16,-6 12 0-16,-6 19-2 15,3 8 0-15,3 10-2 16,2 8 1-16,-1 3-2 16,-1 6 1-16,-1-3-1 15,-3 6 0-15,-1 9-4 16,-6-9 1-16,-5-8-1 15,-1-17 0-15,1-9-1 16,2-8 1-16,3-9-12 0,4-13 1 16,5-19-19-16,1-11 0 15,2-18-19-15,-6-13 1 16,-14-13-31-16,-11-4 0 16,60 14-1455-16</inkml:trace>
  <inkml:trace contextRef="#ctx0" brushRef="#br0" timeOffset="3065.59">26199 4685 1803 0,'53'-30'0'15,"93"-51"-17"-15,94-59 1 0,76-51 12 16,74-41 1-16,60-27 58 16,14-1 1-16,-1 6 41 15,-30 31 1-15,-38 29 7 16,-57 48 1-16,-50 48-23 16,-43 48 1-16,-35 32-48 15,-48 27 0-15,-162-9-1926 16</inkml:trace>
  <inkml:trace contextRef="#ctx0" brushRef="#br0" timeOffset="31482.25">10857 8052 1030 0,'0'0'0'16,"35"12"31"-16,0 4 1 15,2 1 26-15,-1-5 1 16,4-1-3-16,6-1 1 15,5-1-2-15,2-1 1 16,2 5-33-16,3-5 1 16,2-3-6-16,2 2 1 15,3-3 9-15,7-2 0 16,13-1 4-16,5 1 0 16,0 1-2-16,5-1 0 15,13 5-1-15,5 0 0 16,1-2-5-16,11-3 1 0,8 5-4 15,10 2 1-15,5-3-3 16,11 3 1-16,5-5-4 16,10-3 0-16,11 3 1 15,6-4 1-15,8 3 1 16,8-6 1-16,4-1-2 16,3 4 1-16,1 7 1 15,2-2 0-15,0 8 1 16,2 2 1-16,-4 2 0 15,2 4 1-15,0-4-3 0,0 3 1 16,0-3 0-16,3-9 1 16,6-4-2-16,-4-4 0 15,-5-9-4-15,-2-8 1 16,-10-6-1-16,-6-1 1 16,-7-2-3-16,-13-1 0 15,-8-5 4-15,-16 0 0 16,-12 2 2-16,-16-3 0 15,-16-7 1-15,-16-1 1 16,-17-8 0-16,-8-2 1 16,-15-3-4-16,-14 2 0 15,-20 2 1-15,-21 0 0 16,-21-2 1-16,-18 5 0 16,-16 2-4-16,-17-2 1 15,-16 1-5-15,-18-1 0 16,-18 0-3-16,-10 2 0 15,-12 5-3-15,-25 2 1 0,-14 2-4 16,-13 1 1-16,-10 4-2 16,-13-2 1-16,-13-5-1 15,-3-3 0-15,-2-4-1 16,-12 0 1-16,-3 3-1 16,-3 1 0-16,-1-1 0 15,-5 1 0-15,11 4-1 16,-6 4 1-16,3 7-1 15,-8 14 1-15,-4 5-2 0,-8 7 1 16,-7 4-1-16,-5 8 1 16,-1 9-1-16,-8 12 0 15,3 8 0-15,9 4 0 16,0 5 0-16,18 13 0 16,20 9 0-16,26-1 0 15,29-5-1-15,26-4 1 16,20 7-1-16,27 9 1 15,28 14-1-15,21 0 1 16,25-7-1-16,21 3 0 16,23 14 0-16,28-7 0 15,27-8-1-15,33-9 0 16,41-8-1-16,40 0 1 16,36-3 0-16,42-10 0 15,35-10 0-15,28-14 0 16,33-18 0-16,20-2 1 15,20-5 0-15,5-8 0 0,2-8 0 16,5-5 1-16,0-11 0 16,0 3 0-16,-14 4 0 15,-18 5 0-15,-22 5 0 16,-34 11 0-16,-22 8 0 16,-24 3 1-16,-22 10 0 15,-22 0 0-15,-22 0-1 16,-18 4 0-16,-17 1-1 15,-19 6 1-15,-14 2-2 16,-10-5 0-16,-117-33-2074 0</inkml:trace>
  <inkml:trace contextRef="#ctx0" brushRef="#br0" timeOffset="57417.16">3699 8836 1019 0,'0'0'0'15,"0"0"21"-15,-7-24 0 16,5 15 32-16,2 1 0 16,0 8-9-16,-5-4 0 15,5 4-22-15,-18-3 1 16,0 6-11-16,-4 9 1 15,-1 6-5-15,-4 9 1 16,1 6-2-16,3 5 1 16,5-1-1-16,4 4 1 0,0 4-2 15,2 9 0-15,1 10-1 16,-1 9 0-16,3 6 0 16,-4 8 1-16,3 11-2 15,1 13 1-15,0 8-1 16,4 13 0-16,1 10-2 15,-4 14 1-15,-3 5-2 16,-1 8 1-16,-2 6-2 16,-4 8 1-16,0 3-1 15,-1 2 0-15,-2 8 0 0,-8-2 1 16,-2-1 0-16,-1-2 1 16,0-11 1-16,2-9 1 15,7-24 2-15,0 0 0 16,0 0 2-16,6-8 0 15,3-13 0-15,8-10 1 16,3-14 0-16,8-3 0 16,4-7-2-16,3-8 1 15,8-2 0-15,6-4 1 16,2-6-1-16,8-6 1 16,4 0-1-16,4-2 1 15,-1 5-1-15,6-5 1 16,1-7-2-16,13-3 0 15,13-6-1-15,7-6 0 16,5-8 0-16,7-4 0 16,9-2 0-16,6-4 0 15,3-3-1-15,8 1 0 0,13 6 0 16,4-1 1-16,5 1-2 16,15-2 1-16,14-2-4 15,13-1 1-15,14-2-2 16,13-4 0-16,8-5 0 15,3-5 0-15,6-4-2 16,11-4 0-16,0-6-2 16,17-4 1-16,13-3-2 15,14-1 0-15,2-2-1 0,8-6 1 16,3-6-1-16,15-1 0 16,7 4-1-16,7 0 1 15,17 2 0-15,-5 2 1 16,3 4 0-16,4 3 0 15,-1-1 2-15,9 2 0 16,7 4 2-16,7 1 1 16,3 2 0-16,4 6 0 15,11 1 1-15,-2 3 0 16,-8 1 2-16,1-3 0 16,1-1 1-16,8 2 0 15,0 1 2-15,1 3 0 16,4 2 1-16,-2-1 0 15,3-2 0-15,11 1 1 16,6-1 1-16,3 2 0 16,0 0 1-16,5 1 1 15,7 3-2-15,-3-4 0 0,2 0-2 16,3-1 0-16,2 1-1 16,-4 0 0-16,2 0-2 15,4 0 1-15,7 0-1 16,-4 2 0-16,0 1 0 15,-4 0 0-15,-4 4-1 16,-4 0 1-16,-6 0-1 16,-8 2 0-16,-11 3 3 15,-14 0 0-15,-11 3-1 16,-27-6 1-16,-12-8-3 0,-6 3 1 16,-11 1 2-16,-11-2 1 15,-14-5 1-15,-13-3 0 16,-12-4 2-16,-17-3 0 15,-18-5 2-15,-17-4 0 16,-13-3 1-16,-21-4 0 16,-12-2-1-16,-16-2 1 15,-14-8-2-15,-12-2 1 16,-15 0-2-16,-7-4 1 16,-7-5-6-16,-1-8 1 15,-9-10-3-15,-6-9 1 16,-3-8-2-16,-7-6 1 15,-8-3 0-15,-8-13 1 16,-12-6 1-16,-8-7 1 16,-10-8 1-16,-5-9 1 15,-6-9 0-15,-3-16 0 0,-4-7 2 16,1-5 0-16,-1-5 1 16,4-7 1-16,5-3 1 15,4 1 0-15,1-3 0 16,0 5 1-16,-5 0 4 15,-3 7 1-15,-2 2 2 16,-7 5 0-16,-6 8-1 16,-5 2 0-16,-5 4-1 15,-4 7 0-15,-3 8-3 16,-9 9 0-16,-8 9-4 16,-8 3 0-16,-4-11-3 0,-3 11 0 15,-5 7-2-15,-7 7 0 16,-7 4-3-16,-13 6 0 15,-14 11-1-15,-14 11 1 16,-16 8-4-16,-15 8 1 16,-22 8-1-16,-23 4 0 15,-24 9-2-15,-25 2 1 16,-27 9-3-16,-19 3 1 16,-19 5-2-16,-9-2 1 15,-17-1-2-15,-9 3 1 16,-20 7-1-16,-9-2 0 15,-5-1-4-15,-18 1 1 16,-11 1-3-16,-8-4 1 16,-11-2 0-16,-1 2 0 15,-4 3 2-15,-11-3 0 16,-10-7 1-16,-15 5 1 0,-2 2 3 16,-7 3 1-16,3 6 0 15,-8-1 1-15,-4 8 0 16,-5-4 1-16,-1 3 0 15,-9-3 1-15,-15 9 0 16,2-2 0-16,8 1 0 16,5 1 0-16,9 1 0 15,2 1 0-15,1 1 0 16,4-2 1-16,2 6-1 16,16 1 1-16,-4 2-1 15,-2 2 0-15,1 7 0 0,4 10 0 16,4 3 0-16,8 1 0 15,9-14 0-15,6 1 0 16,6 4 0-16,8-9 0 16,9-7 0-16,14-3 0 15,0-3 0-15,16-1 0 16,16-1 0-16,12-4 0 16,-3-5 0-16,17 0 0 15,11 2 0-15,2 1 0 16,-7-1 0-16,3 5 0 15,18-2 0-15,-4 5 0 16,-3 1 0-16,10 1 0 16,7 7 0-16,25 2 0 15,13-1 0-15,27 5 1 16,17 1-2-16,26-1 1 0,26-2-6 16,32-18 1-16,136-5-1666 15</inkml:trace>
</inkml:ink>
</file>

<file path=ppt/ink/ink2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09:02.641"/>
    </inkml:context>
    <inkml:brush xml:id="br0">
      <inkml:brushProperty name="width" value="0.05292" units="cm"/>
      <inkml:brushProperty name="height" value="0.05292" units="cm"/>
      <inkml:brushProperty name="color" value="#FF0000"/>
    </inkml:brush>
  </inkml:definitions>
  <inkml:trace contextRef="#ctx0" brushRef="#br0">2616 3475 1198 0,'0'0'0'0,"-35"17"26"16,10 7 1-16,-2 9 21 16,-4 9 0-16,-1 3-10 15,-9 5 1-15,-3 0-23 16,-10 11 1-16,-10 6-7 15,-3 8 1-15,-2 11-4 16,6 8 0-16,1 6-2 16,-7 7 1-16,-12 8-2 15,5 13 1-15,0 12-1 16,11 2 0-16,7-2-1 0,3 12 0 16,6 1 0-16,5 1 1 15,8-7-1-15,12-14 0 16,11-17 0-16,13-5 0 15,9-8-1-15,12-7 1 16,8-10 0-16,6-8 0 16,5-12-1-16,6-6 1 15,14-4-1-15,16-8 1 16,19-6 0-16,4-6 0 16,5-3 0-16,9-4 1 15,18-4-1-15,8 4 0 16,7-3 1-16,11 2 0 15,2 1-1-15,7-1 1 16,7 3-1-16,12 2 0 16,9-2-1-16,12-2 1 15,-1 1-1-15,3-1 1 0,7-1-1 16,8-4 0-16,6-3 0 16,2 1 1-16,-2 3-1 15,2-1 0-15,8 0 0 16,2 0 0-16,6 2 0 15,2-2 1-15,8 1 0 16,6 1 1-16,12-2 0 16,8-3 0-16,2-1 0 15,5 1 1-15,-1 3-1 16,16-3 1-16,13 0-1 0,1-5 0 16,7-6-1-16,7 0 0 15,3 2-1-15,1 1 1 16,6-5-2-16,-2 1 1 15,1-6 0-15,2 2 0 16,4 1 0-16,4 1 0 16,8 1 2-16,0 1 0 15,-2-4 2-15,-2 2 1 16,6-4 0-16,-4 3 0 16,-10-3 1-16,3-1 0 15,7 5 0-15,-11-4 0 16,-15-3 0-16,-4 4 0 15,0 6-3-15,-4 0 1 16,-15-1-2-16,2 0 1 16,-1 3-2-16,-7-7 1 15,-13-7 0-15,-10-5 0 16,-5-8-2-16,-10-4 1 0,-11-4 0 16,-11-1 0-16,-1 2-1 15,-9-10 1-15,-13-2-1 16,-10 1 0-16,-12 0 0 15,-13 4 0-15,-10-4 0 16,-18 2 0-16,-13-1-1 16,-6-4 1-16,-9-2-1 15,-8-5 1-15,-11-4-1 16,-10-7 1-16,-8 1-1 0,-11-8 0 16,-10-1-1-16,-11 0 1 15,-13-1-1-15,-10 1 1 16,-12-7-1-16,-7 1 0 15,-6 4 0-15,-7 2 0 16,0 0-1-16,6 5 0 16,8 1-2-16,10 3 1 15,15-8-3-15,10 4 1 16,17 10-7-16,14 2 0 16,20 7-24-16,17 2 0 15,-122 36-1279-15</inkml:trace>
  <inkml:trace contextRef="#ctx0" brushRef="#br0" timeOffset="801.68">25610 5841 884 0,'79'5'0'16,"133"7"1"-16,51 0 1 15,15-3 0-15,6-2 0 16,6-2 23-16,1 2 0 0,9-4 36 16,-1-1 0-16,1-7 14 15,-5-2 1-15,-4 2 16 16,-5-4 1-16,-4-7-29 15,-3 3 1-15,1-3-9 16,-3-8 1-16,-18-9-9 16,-8-9 1-16,-10-3-12 15,-24 0 1-15,-16-1-9 16,-22 1 1-16,-17 0 2 16,-21-6 0-16,-21-6-1 15,-27-5 1-15,-22 0-3 0,-20-11 0 16,-19-12-4-16,-18-8 0 15,-18-11-1-15,-15 0 0 16,-16-3-3-16,-20-4 1 16,-21-5-7-16,-19-2 1 15,-23 9-6-15,-27-5 0 16,-31 2-8-16,-31 10 0 16,-31 10-2-16,-32 2 0 15,-33 3-1-15,-29 4 1 16,-20 5-5-16,-29 8 1 15,-25-1-7-15,-10 5 0 16,-16 0-1-16,-4 0 0 16,-7 4-2-16,-17 0 1 15,-13 5 0-15,-12 8 1 16,-14 11-1-16,-20-3 0 0,-5-1 1 16,-8-6 0-1,-6-3 1-15,-7 1 0 0,-20 5 1 16,1 4 0-16,-1-1 0 15,3 11 1-15,6 5 1 16,-1 5 0-16,-3-3 1 16,-9 8 1-16,-5 11 2 15,-4 2 0-15,1 3 1 16,-10 7 0-16,-8 5-1 16,4 5 1-16,6 7 0 15,-4 6 0-15,-2 3-1 16,19-7 1-16,25 1-1 0,16-3 0 15,11-3 0-15,10-3 0 16,24-6 0-16,-1 0 1 16,3 0 1-16,8 0 0 15,7 9 0-15,3 0 1 16,15 1-1-16,-8 9 1 16,2 7 1-16,-3 7 0 15,3 9 0-15,7 12 1 16,15 17 1-16,17 3 1 15,22 4-1-15,40 2 0 16,40 12-2-16,36 1 1 16,280-105-1463-16</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05:25.940"/>
    </inkml:context>
    <inkml:brush xml:id="br0">
      <inkml:brushProperty name="width" value="0.05292" units="cm"/>
      <inkml:brushProperty name="height" value="0.05292" units="cm"/>
      <inkml:brushProperty name="color" value="#FF0000"/>
    </inkml:brush>
  </inkml:definitions>
  <inkml:trace contextRef="#ctx0" brushRef="#br0">2967 3909 1478 0,'0'0'0'16,"-4"49"39"-16,1-2 0 16,3 18 47-16,-2 13 0 15,-5 9-22-15,-4 11 0 16,-1 18-44-16,-2 9 0 15,0 6-6-15,1 10 0 16,8 16-6-16,0 16 0 16,1 21-2-16,4 14 0 15,4 17-2-15,-4 15 1 16,5 20-1-16,-5 8 1 16,0 4 0-16,-5 8 0 15,1 6 0-15,1-6 1 16,1-7 0-16,-5-8 0 15,0-14 0-15,-5-16 1 0,-2-17 6 16,-4-19 0-16,4-13 6 16,7-22 0-16,10-24-2 15,6-24 1-15,5-17-1 16,16-13 1-16,11-15-1 16,13-2 0-16,28-1-3 15,8-11 1-15,14-8-2 16,17-10 0-16,26-1-2 15,24 0 0-15,19-6-2 0,20-1 0 16,16 2-2-16,19-7 0 16,13-6-2-16,12 1 1 15,10-2-2-15,22-3 1 16,20-4-1-16,15-3 1 16,2-1 0-16,23-3 0 15,19-5-1-15,14 0 1 16,0 0 2-16,5 0 1 15,8 0 3-15,11 4 0 16,5-1 3-16,1 2 1 16,9 2 1-16,3 0 0 15,10-3 2-15,15 3 1 16,14-4-1-16,-2 4 0 16,1 0 0-16,-6 5 0 15,2 0 1-15,-4 0 1 16,-1-6 0-16,0 4 1 15,-6 4 0-15,-7 0 1 16,-3 5-2-16,-10 1 1 0,-8 1-4 16,-13 0 0-16,-11 0-3 15,-15-2 1-15,-1-2-1 16,-13-3 1-16,-8 0-4 16,-24-6 0-16,-26-6-3 15,-5-2 1-15,-22 0 0 16,-6-2 1-16,-20-5-1 15,-12 1 0-15,-22-3 1 16,-8-3 1-16,-18-7-1 16,-12-5 0-16,-14-6 0 0,-9-3 0 15,-8-3-1-15,-2-14 1 16,-8-7-3-16,-5-4 1 16,-6-3-3-16,-4-5 0 15,-8-11 0-15,-5-5 0 16,-7-12 0-16,-4-12 0 15,-1-12-2-15,1-15 1 16,-3-12 2-16,-3-9 0 16,-3-21 0-16,-3-16 1 15,0-19 3-15,-1-14 0 16,3-13 2-16,-4-15 0 16,-2-11 1-16,3 3 1 15,-1 7-2-15,-10 8 1 16,-16 4-2-16,-11 9 1 15,-7 5-3-15,-16 20 0 16,-12 11-3-16,-10 14 0 0,-10 10-2 16,-6 16 1-16,-8 10-3 15,-8 16 1-15,-7 8-2 16,-6 15 1-16,-1 4-2 16,-8 14 0-16,-8 13 0 15,-8 4 0-15,-13 11-2 16,-10 9 0-16,-9 7-8 15,-10 10 1-15,-7 10-6 16,-12 11 1-16,-14 4-5 16,-9 5 0-16,-20-1-5 0,-13-1 0 15,-19-1 2-15,-11-1 0 16,-6 2 4-16,-17-4 0 16,-13-7 1-16,-20-6 0 15,-11-3 4-15,-11 1 0 16,-15-4 5-16,-13 3 0 15,-22 1 3-15,-11 1 0 16,-14-5 2-16,-10 9 0 16,-15 7 0-16,-17 0 0 15,1 1 0-15,-1-1 1 16,-5-2 0-16,-14 1 1 16,-3 6 0-16,-6-2 1 15,-2 7-1-15,-6-1 1 16,-6 4 0-16,0 1 0 15,2 1 0-15,-2-1 0 16,0 3 0-16,-4 3 0 16,10-6 0-16,3 3 0 0,-2 0 0 15,5 5 0-15,-1 5 0 16,3 2 0-16,2 9-1 16,-2 5 1-16,-3 7 0 15,-6 3 0-15,-3 6 0 16,-12-4 0-16,-8-5 0 15,1-9 0-15,1 0 0 16,-4-6 0-16,-1-6 0 16,-1 0 0-16,-5-4 0 0,4 1 0 15,6 3 0-15,4 6 0 16,1 2 0-16,12 20 0 16,6 17-1-16,8 23 1 15,0 10-1-15,21 22 1 16,29 20-3-16,24 10 1 15,23 13-18-15,31-11 1 16,292-144-2104-16</inkml:trace>
  <inkml:trace contextRef="#ctx0" brushRef="#br0" timeOffset="1633.63">18113 7713 1265 0,'55'5'0'0,"88"7"52"15,47 2 0-15,31 5 37 16,10-3 0-16,16 1 20 0,10-3 0 15,15-5-44-15,19-2 0 16,16 0-32-16,11 6 0 16,4 3 4-16,3 1 1 15,-1 4-7-15,1 8 1 16,-4 11 2-16,-19-5 0 16,-22-7-1-16,-14-4 1 15,-8-2-1-15,-25-1 0 16,-11-2-11-16,-16-5 1 15,-13-4-8-15,-22-1 1 16,-21-6-7-16,-25-4 1 16,-125 1-1807-16</inkml:trace>
  <inkml:trace contextRef="#ctx0" brushRef="#br0" timeOffset="2700.98">3459 9599 1265 0,'28'0'0'16,"59"4"36"-16,20 3 0 16,11 7 30-16,16 3 1 15,16-1-20-15,13 1 1 16,13 7-28-16,13-3 0 16,15-11-4-16,12-6 0 15,18-6-3-15,11-2 0 16,4-2-4-16,17 2 1 15,13 2 10-15,21-1 0 16,19 3 12-16,6 0 1 16,1-4 1-16,18-1 1 15,19-3 3-15,15 1 0 16,19-4-5-16,5 1 1 16,7-4-2-16,20-2 1 15,19-1 11-15,3-2 0 0,1 5-4 16,17 2 0-16,9 0-9 15,0 3 1-15,4 4 2 16,5 2 0-16,8-6-4 16,15 0 0-16,0-1-5 15,5 5 1-15,3 1 6 16,-3 4 0-16,-7 0 3 16,-7 4 0-16,-5-4-3 15,-13 9 0-15,-17 4 0 16,-25 8 0-16,-14 7-6 0,-21 3 1 15,-33 4-4-15,-25-3 0 16,-27 3-3-16,-26 0 0 16,-31-4-4-16,-24-3 1 15,-12-2-3-15,-26 1 0 16,-18-3-7-16,-18-1 1 16,-20-4-5-16,-10-16 1 15,-136-3-2223-15</inkml:trace>
</inkml:ink>
</file>

<file path=ppt/ink/ink3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10:08.306"/>
    </inkml:context>
    <inkml:brush xml:id="br0">
      <inkml:brushProperty name="width" value="0.05292" units="cm"/>
      <inkml:brushProperty name="height" value="0.05292" units="cm"/>
      <inkml:brushProperty name="color" value="#FF0000"/>
    </inkml:brush>
  </inkml:definitions>
  <inkml:trace contextRef="#ctx0" brushRef="#br0">19540 8374 1243 0,'0'0'0'0,"0"0"21"16,-19-29 1-16,3 10 25 15,-5-4 0-15,-7-4-9 16,-4-8 1-16,-2 0-6 15,-1 1 1-15,-2-3-16 0,-3 3 1 16,-8 1 2-16,0 5 1 16,-5 2 0-16,-3 4 0 15,-6-1 3-15,-5-6 0 16,-9 1 0-16,2 0 0 16,2 6 0-16,1-6 0 15,-3 2 5-15,-7-5 0 16,-7 0-2-16,2 0 1 15,6 5-5-15,-8-4 1 16,-13-1-4-16,-3 0 1 16,2 5-5-16,-4 0 1 15,-10 0 0-15,-6 2 1 16,-1 0 1-16,-6 0 0 16,-3 6-1-16,-8-1 0 15,4 5-1-15,-3-3 1 16,0-4-2-16,-9 2 1 0,-8-1 1 15,-2-1 0-15,-8 3-1 16,2 1 1-16,-2 2 1 16,-2 2 0-16,-12 0-1 15,0 1 0-15,-1-2-1 16,-4 3 0-16,8-1-3 16,3 4 1-16,2 1-3 15,3 5 1-15,-7-2-3 16,1 4 1-16,2-3-3 15,-1 3 0-15,1 3-2 16,-4 6 0-16,8 3 0 0,1 0 0 16,4 2-2-16,-1 2 1 15,-3-4 0-15,1 3 0 16,-1 3-1-16,2 2 0 16,11 3-1-16,3 8 0 15,2 2-1-15,0 3 1 16,2 6-1-16,12 3 0 15,6 2-1-15,-1-2 1 16,6 0-1-16,10 5 0 16,8-2 0-16,3 4 0 15,3 5 0-15,4 2 0 16,16 7-1-16,7 0 1 16,7-4-1-16,7-2 0 15,2-2-1-15,10 4 1 16,15 5-1-16,6 1 1 15,8-4-1-15,10-7 0 0,9 0 0 16,14-3 0-16,14-1 0 16,11 5 0-16,10 7 0 15,8-2 0-15,5-18 0 16,5-6 0-16,16 1 0 16,7-5 0-16,8-1 0 15,10-2 0-15,10-3 0 16,4 2 1-16,5-3 1 15,9-2 1-15,21-2 3 16,5-3 1-16,11 0 2 0,-2-11 0 16,-4 0 2-16,5-5 1 15,7 2-1-15,3 2 1 16,3-5 2-16,9 1 0 16,4 2-1-16,7 0 1 15,1-2-1-15,2-5 1 16,0-2-2-16,4-1 1 15,0-3-3-15,10 1 0 16,-5 2-3-16,9-1 1 16,-1-1-2-16,5-4 0 15,-6-8 1-15,5 5 0 16,6 5 0-16,3-7 1 16,2-7-1-16,-4 2 1 15,6-1-2-15,-3-1 1 16,0 0-1-16,-7 0 1 15,3 1 1-15,0-5 0 0,-4-4 0 16,-4 5 1-16,-5-1-1 16,-3 1 1-16,-9-2 1 15,-5-3 0-15,-4-4 1 16,-11-7 0-16,-17-1 0 16,-12-1 0-16,-18 1-1 15,-11-1 1-15,-12 6-1 16,-18 1 0-16,-19 2-2 15,-12 0 0-15,-13-3-1 16,-16 3 1-16,-14-5-2 16,-12-5 0-16,-12 0 0 0,-11-2 1 15,-11 0-2-15,-12 3 1 16,-12 4-1-16,-13 2 1 16,-14-4 0-16,-12 0 0 15,-16 0-2-15,-14-1 0 16,-16-4-1-16,-9-2 1 15,-10 7-2-15,-27-1 1 16,-21 4-1-16,-27 3 1 16,-17 2-2-16,-18 3 1 15,-21 3-1-15,-14 5 0 16,-23-3 0-16,-35 12 0 16,-41 5 0-16,-42 17 0 15,-33 16-1-15,-50 26 1 16,-53 31-2-16,-34 28 0 15,-35 31-4-15,-17 22 0 16,654-164-2394-16</inkml:trace>
  <inkml:trace contextRef="#ctx0" brushRef="#br0" timeOffset="34337.9">4332 9503 1007 0,'0'0'0'16,"0"0"18"-16,-28 1 1 15,16 1 27-15,-8 7 0 0,-10 10-6 16,-3 1 0-1,-8 6-17-15,-3 9 0 0,-14 8-6 16,-2 11 0-16,5 15-4 16,-1 9 1-16,6 14-4 15,3 10 0-15,-6 14-1 16,-5 8 1-16,-2 8-3 16,-4 3 1-16,6 0-1 15,5 7 0-15,7 7-1 16,-3 8 0-16,3-1-1 15,2-2 0-15,1-11-1 0,-1 3 0 16,0-1-1-16,7 2 1 16,9-12-1-16,7-8 0 15,7-13-1-15,5-10 1 16,5-6 0-16,11-3 0 16,11-1 0-16,7-2 1 15,14-9 0-15,10 2 0 16,2-1-2-16,4 1 0 15,3-4 0-15,5 1 0 16,13-3-1-16,7-1 0 16,11 7-1-16,-4-5 1 15,1-11-1-15,5-5 1 16,6 0-1-16,6-7 0 16,-4-5 0-16,5-4 1 15,18-3-1-15,7-12 1 16,2-5 0-16,12-2 1 15,-2-5 0-15,15-2 0 0,8-5 1 16,11-2 0-16,5-4 1 16,9-2 0-16,0-8 0 15,15 0 1-15,6 0 0 16,7-6 0-16,9-3 1 16,7-6 0-16,6-7 0 15,4-4 0-15,6 4 0 16,2 0 1-16,2-1 0 15,10-4 0-15,10-2 3 0,3 0 0 16,6 3 2-16,3 4 0 16,-5 1-2-16,10-3 0 15,10-1 1-15,2 2 0 16,11 3-1-16,1 1 1 16,-11-5-1-16,21 0 0 15,4 2-1-15,-1-2 1 16,-3 2-1-16,5 0 0 15,4 3-2-15,6 2 1 16,-1 3-1-16,1 2 0 16,8 4 0-16,-1 0 0 15,-1 1 0-15,13-1 1 16,7 3-2-16,1 3 0 16,-8 1-1-16,1 3 1 15,-6 3-1-15,5 2 1 16,0 1-1-16,2 4 1 0,-3-1 0 15,5 1 0 1,5 4 0-16,4-4 1 0,-6-5-2 16,2 1 1-16,4-6-1 15,3 0 0-15,1 0-1 16,-3 0 0-16,1-9-1 16,-3 2 1-16,1-2-2 15,-6-3 1-15,-3-2-1 16,-5 1 1-16,-4 2 0 15,-7-4 0-15,-11-1-1 16,-4-1 1-16,-12 1 2 0,-6-5 0 16,-6-5 5-16,-11-3 0 15,-6-13 4-15,-16-2 1 16,-6-8 1-16,-8-4 0 16,-6-6-2-16,-14-2 1 15,-3-5-2-15,-13-2 1 16,-12-4-4-16,-18-1 0 15,-10-7-1-15,-14 5 0 16,-15 4-1-16,-17-4 1 16,-19 0-2-16,-15 0 0 15,-16 2-1-15,-13 3 0 16,-17 1-2-16,-12-4 1 16,-14-11-1-16,-14-3 0 15,-17 5-3-15,-13 4 1 16,-13-2-2-16,-15 1 1 15,-18 3-1-15,-14-1 0 0,-14 4 0 16,-14 5 0 0,-16 2-2-16,-20 1 1 0,-28-1-2 15,-19 0 1-15,-18 5-3 16,-15 5 1-16,-17 5 0 16,-17-1 0-16,-16-2 0 15,-11 2 0-15,-12-3-1 16,-7 5 1-16,-10 4-1 15,-13 3 1-15,-7-5-2 16,-2 3 1-16,-11-2 0 0,-4-4 1 16,-1 1-1-16,-8 4 0 15,-4 2 0-15,-16 4 1 16,0 8-1-16,-5-1 0 16,-4 7 1-16,-7 3 0 15,-8 3 0-15,-8 4 1 16,-17 4 0-16,-6-1 1 15,-5 4-1-15,-1 3 1 16,-1 4-1-16,4 2 1 16,2-1 0-16,-3-1 0 15,1-7 0-15,6-4 0 16,11-1 0-16,-3-4 1 16,-9-8 0-16,-1 1 0 15,3 11 0-15,-2-2 1 16,-3 8-1-16,-3 1 0 15,7 1 0-15,4 4 0 16,2 5 0-16,1-3 0 0,-5-1-1 16,3-1 1-16,1-2 0 15,-1 2 0-15,-3 1 0 16,-3 3 0-16,1-3 0 16,8 1 1-16,14 1-1 15,0 2 1-15,7 0 0 16,-1 2 0-16,2 1 0 15,5-6 0-15,1-9 0 16,11 1 0-16,-5 1 0 16,-3 1 0-16,-1 4 0 15,-1 16 0-15,-10 16 0 0,11 25 0 16,-4 28-4-16,29 6 0 16,14 15-9-16,0 6 1 15,342-107-1467-15</inkml:trace>
</inkml:ink>
</file>

<file path=ppt/ink/ink3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11:08.008"/>
    </inkml:context>
    <inkml:brush xml:id="br0">
      <inkml:brushProperty name="width" value="0.05292" units="cm"/>
      <inkml:brushProperty name="height" value="0.05292" units="cm"/>
      <inkml:brushProperty name="color" value="#FF0000"/>
    </inkml:brush>
  </inkml:definitions>
  <inkml:trace contextRef="#ctx0" brushRef="#br0">3556 3972 828 0,'0'0'0'0,"-46"0"10"15,0 7 0-15,2 6 19 16,-5 8 1-16,-2 3-1 16,-4 4 0-16,-12-5-6 15,0 1 1-15,-5-3-4 16,5-1 0-16,7 8-6 15,1 5 1-15,-9 0-1 16,-5 8 0-16,1 6 2 16,1 10 1-16,8 5-1 15,3 8 1-15,2-5-3 0,0 6 1 16,-6 7-2-16,0 2 0 16,6 1-3-16,5-1 0 15,11 1-1-15,10-3 0 16,9 2-1-16,6-6 1 15,4-8-1-15,3-9 0 16,6-7-3-16,8-8 1 16,6-3-2-16,4 3 1 15,11 0-2-15,3-4 1 16,8 7-1-16,6-4 0 16,13-5 0-16,6-6 1 15,6 3-1-15,-1-9 0 16,1-2 0-16,5-2 1 15,13-3-2-15,1-2 1 16,-1-1-1-16,1-2 0 16,10 0-1-16,2-3 0 15,10 2-1-15,-2-1 1 0,5 0 1 16,-2 1 0-16,8-1 0 16,-3 2 1-16,3 2 1 15,1-5 1-15,4-2 2 16,5-2 0-16,8-2 5 15,-1-1 1-15,-7 1 1 16,9 1 1-16,16-4 0 16,3 0 1-16,-1 3 0 15,-6 1 0-15,2 1-2 16,7-5 0-16,7-3 0 0,7-3 0 16,4 3-3-16,1-2 0 15,0 3-1-15,-3 0 0 16,4 2-2-16,-1-3 0 15,-1 3-1-15,6 3 1 16,8-3-2-16,0 0 0 16,1 2-1-16,4-2 0 15,0 0 1-15,6 0 1 16,2 0 0-16,3-2 0 16,7-1 1-16,3-2 1 15,7 1 0-15,2-3 0 16,7-1 0-16,4-3 0 15,5 1-2-15,8 1 0 16,5 4 0-16,-1-2 0 16,-7 2-1-16,7 1 0 15,-3 4-1-15,9-3 0 0,-3 1 1 16,17-5 1-16,3 2-1 16,6 2 1-16,-1-1 0 15,4-1 0-15,0-2 0 16,2 2 1-16,-2-4 1 15,9 1 0-15,10 1 0 16,-1 1 0-16,3 3 1 16,0-4 1-16,-2 2-1 15,4 5 0-15,9 3 1 0,3 1 1 16,2-3-1-16,9-1 0 16,5 0-1-16,2 0 1 15,7 0-3-15,0 4 0 16,11-4 0-16,-1 3 0 15,-3 1-1-15,2 1 1 16,19-1-1-16,-3 1 1 16,-4 2-2-16,-2 1 1 15,-3-3-2-15,0 1 1 16,3 6 1-16,-3-2 0 16,-5-5 1-16,-1 1 1 15,-1 0-1-15,-4-2 1 16,-1 1-2-16,-4-1 1 15,-7-11-1-15,-1-2 1 16,-2-3-2-16,-6-2 0 16,-2-2 1-16,-7-1 1 15,-6-7-1-15,-10 3 1 16,-5 0-2-16,-16-3 1 16,-14-5-3-16,-14-4 1 0,-22-7-1 15,-30-3 1-15,-25-6 1 16,-26 3 0-16,-18-3-1 15,-22-4 0-15,-21-1 0 16,-20-8 1-16,-15-9-1 16,-16-4 0-16,-16-3-2 15,-14-6 1-15,-16 4-2 16,-11-1 1-16,-14 1-2 0,-19-1 1 16,-23 10-2-1,-16 3 0-15,-19 8-1 0,-22-3 1 16,-24-6-1-16,-29 2 0 15,-20 1-1-15,-18 5 0 16,-24 6-1-16,-6 1 0 16,-19 2-1-16,-6 2 0 15,-16 3-1-15,-4-1 0 16,-11 0-1-16,-6 6 1 16,-4 4-1-16,-6 5 0 15,-11 0 0-15,-2 4 1 16,-2-1-1-16,0 3 1 15,1 1 0-15,-12 1 0 16,-6-4 0-16,-12-2 0 16,-12-4 0-16,6 2 1 15,4 1 1-15,-4-1 0 16,-3 0 0-16,-5 3 0 0,-2 1 1 16,-1 5 0-16,6-4 0 15,-4 7 1-15,-6 7-1 16,-10 2 0-16,0-3 0 15,-1-3 0-15,0 3 0 16,-1 3 0-16,8 10-1 16,3 2 1-16,-2 5 0 15,8-1 0-15,-1-8 0 16,8-3 0-16,1 2 1 16,2 5 0-16,9 3 0 0,-4-3 0 15,1 2 0-15,1 2 0 16,5 4 0-16,6 3 1 15,14 3-1-15,-6-2 1 16,-3-4 0-16,6 4 0 16,2 4 0-16,14-2 0 15,0 5 0-15,3 2 0 16,0-1 0-16,7 5 0 16,-1-5-1-16,3 3 1 15,-4 1-1-15,10 4 0 16,13 1 0-16,12 1 0 15,-6 8 0-15,2-5 1 16,3-13-1-16,10 3 0 16,11-2 0-16,13-1 0 15,5-2 0-15,1 3 0 16,5 3 0-16,4 9 1 16,7 0-1-16,10-1 1 0,1 1-1 15,10 2 1-15,0 5 0 16,14-2 0-16,13-5 0 15,14 0 0-15,12-4-1 16,12-5 1-16,6-7-1 16,8 2 1-16,18-1 0 15,13-1 0-15,4-1-1 16,6-4 1-16,20 0-1 16,10 0 1-16,10-2 0 15,10 1 0-15,17-9 0 16,0 1 0-16,0-3 0 0,5 3 0 15,6-1 0-15,2 0 0 16,4 3 0-16,6-5 1 16,-9 0 0-16,9 0 0 15,0 0 0-15,0 0 0 16,0 9 0-16,0-9 0 16,16 12-1-16,-3-3 1 15,-13-9-1592-15</inkml:trace>
  <inkml:trace contextRef="#ctx0" brushRef="#br0" timeOffset="9265.48">13326 7066 593 0,'0'0'0'15,"27"9"20"-15,-1-6 1 16,8 0 66-16,3-1 0 16,1-2 6-16,3 4 0 15,1 4-27-15,6-3 0 16,1 2-20-16,6-3 1 15,0 5-19-15,8-1 0 16,6-4-3-16,3-3 1 16,1-1-5-16,6 0 1 0,2 2-1 15,6 3 1-15,6-1-3 16,2 1 1-16,1-2 5 16,1-3 1-16,10 6 2 15,4 1 1-15,-7-7-2 16,-3 0 0-16,10 5 2 15,0 0 0-15,-3-2-7 16,3 1 1-16,7 1-1 16,-5 2 1-16,0-4-1 15,0 3 1-15,8 2-3 0,1-1 1 16,0-2-2-16,-2 2 1 16,9 4-4-16,-6-1 0 15,4-1-2-15,2-1 0 16,-6 4 0-16,8-3 0 15,12 0 0-15,7-1 0 16,-9-1-1-16,2-3 0 16,7 4 2-16,7 1 1 15,1 0-4-15,5-2 0 16,-5 0 0-16,6 3 1 16,6-1-2-16,3-1 1 15,12 4-2-15,3-5 1 16,8-1-3-16,5 2 1 15,2 1-1-15,2-1 0 16,1-1-2-16,2-3 1 16,2-4 1-16,16-2 0 15,9 0 0-15,3-5 0 0,5 2 0 16,6 2 0-16,3-1 0 16,4 3 0-16,8-3 0 15,1 8 0-15,10-1 1 16,-1 6 1-16,3 1-1 15,-8 2 1-15,-8 4-1 16,-7-1 1-16,2 3 2 16,-5-1 1-16,-4-1-2 15,-13-4 1-15,1 0 1 0,-8-4 0 16,-1-2-1 0,-9-3 0-16,-16-3-1 0,-7-3 0 15,-9-1-1-15,-21-1 0 16,-14-4 1-16,-12 4 0 15,-16 5 3-15,-15-2 0 16,-15-4 1-16,-11 2 0 16,-14 4-2-16,-16 0 1 15,-14 0-3-15,-14-3 0 16,-12 3-3-16,-11 0 1 16,0 0-8-16,-30 3 1 15,-23 6-2-15,-21-9 0 16,74 0-1968-16</inkml:trace>
  <inkml:trace contextRef="#ctx0" brushRef="#br0" timeOffset="10432.12">2967 8291 873 0,'19'0'0'16,"36"2"31"-16,26 1 1 15,18 1 21-15,17 1 1 16,11 2-5-16,4-4 0 15,5 3-9-15,8-6 0 16,15 1-9-16,9 3 1 16,15-1-13-16,11 1 0 15,7-4-8-15,14 0 1 0,2 0 1 16,9 0 0-16,9-4 2 16,8-3 0-16,15 2 2 15,8 0 1-15,2 1 7 16,25-4 0-16,14-8 0 15,9 4 1-15,-6 2 4 16,-1-1 1-16,3 1-5 16,7 3 1-16,11 4-4 15,5-1 0-15,-3-1-3 16,8 1 1-16,13 4 0 16,-2 4 1-16,-9-4-5 0,-1 3 1 15,-5-3 0-15,1 6 1 16,0 0-3-16,-3 0 0 15,-4 6 0-15,-17 0 0 16,-11 2-1-16,0 1 1 16,5 3-3-16,-9-6 1 15,-4-5 0-15,-10-4 0 16,-12 2-1-16,-16-5 0 16,-16-8 0-16,-11 4 1 15,-24 4-2-15,-26 4 0 16,-16-1-1-16,-27 2 0 15,-20-1-1-15,-24-1 0 16,-16-1-8-16,-11-7 1 16,-65 5-1599-16</inkml:trace>
  <inkml:trace contextRef="#ctx0" brushRef="#br0" timeOffset="102482.99">4269 9579 1220 0,'0'0'0'0,"45"-2"20"15,14 0 1-15,18-3 38 16,4 2 1-16,1-8-15 16,2 1 0-16,8-6-14 15,5 2 1-15,0 2-17 16,2 0 1-16,0 0-2 16,1 3 1-16,11 6-1 15,-1-2 0-15,-6 1 4 0,7 4 0 16,12 0 0-16,2 0 1 15,-3 2-1-15,0-2 0 16,1-2-1-16,8-1 1 16,1 1 3-16,-1-1 1 15,-4-4 0-15,3 1 1 16,10 3-3-16,-6-2 1 16,-6 3-2-16,1 2 1 15,3 7-4-15,3-2 1 16,0 4-1-16,-2 1 0 15,-3-5 1-15,6 2 1 16,12 2-1-16,0 0 0 16,2-6 0-16,-2-3 0 15,-3 4 0-15,1 1 0 16,11-3-1-16,6 3 1 0,-6 0-1 16,-6 4 1-16,-2-4-3 15,2 2 0-15,13 1-1 16,2-3 0-16,7 2 0 15,-2-7 0-15,-3 0-3 16,4 2 0-16,3 2-1 16,-4 3 1-16,2-4-1 15,3 2 0-15,1 2 1 16,1 2 0-16,-2-1 0 16,-6 1 0-16,1 3-1 0,3-3 1 15,3-6-1-15,5 1 1 16,6 1-1-16,1-2 0 15,3 3-2-15,9-6 0 16,-3 0 1-16,3-7 1 16,-2 0-1-16,6 0 1 15,5 3-1-15,5 1 1 16,7 1-2-16,8-3 0 16,1 3 0-16,5 4 0 15,13 3-1-15,3-1 0 16,0-4-1-16,6 5 0 15,3 2 0-15,14 1 0 16,0 1 0-16,6 0 1 16,10 3-2-16,1 0 1 15,14 5-1-15,-1-3 0 16,9-4 0-16,3-1 1 16,13 7-1-16,7-6 0 15,-5-6 0-15,8-1 1 0,9 4 0 16,2-2 0-16,2-8-1 15,3 6 0-15,4 1 0 16,11 1 0-16,-1 2 2 16,-12 0 1-16,-14 0 3 15,-2 6 0-15,-14 8 0 16,-7 2 0-16,-12-3 3 16,-14-2 1-16,-20-1 1 15,-14 2 0-15,-11-2 0 16,-20 1 1-16,-17 1 4 0,-17-4 0 15,-23-1-1-15,-16-7 1 16,-16-2 0-16,-20-1 1 16,-18-1 3-16,-15-1 0 15,-12-6-4-15,-9-1 0 16,-7-2-2-16,-11 2 1 16,-6-4-3-16,-10 4 0 15,-10 4-3-15,-4-1 1 16,-3-2-1-16,-3-4 1 15,-3 1-2-15,-3 2 0 16,-7 5-3-16,6-13 1 16,-5 8-3-16,-1-5 1 15,-3-4-8-15,-6-2 1 16,-7-1-6-16,-5 0 1 16,21 17-2367-16</inkml:trace>
  <inkml:trace contextRef="#ctx0" brushRef="#br0" timeOffset="104347.86">3403 10549 895 0,'0'0'0'0,"44"-12"20"16,9 2 0-16,12-2 19 16,5 3 0-16,-1 4-1 15,-5 3 0-15,-3-1-18 16,12-1 1-16,4-1-8 15,4-2 1-15,1-1-5 16,4-1 1-16,13 4-3 0,8 1 0 16,6 1-2-16,11 1 1 15,12 4 2-15,6 5 0 16,8 1 3-16,13-1 1 16,4 2 1-16,8-4 0 15,12-3-1-15,10 0 1 16,3-1-1-16,13-1 0 15,6-3-2-15,3-4 1 16,7-3-1-16,4-1 0 16,5 1-2-16,2-1 0 15,9 1 2-15,1 1 1 16,8 4 7-16,5 4 0 16,14 1 2-16,1 3 1 15,3 0 1-15,-2 1 1 16,-4 1 0-16,-2 0 1 0,9-1-3 15,2 3 1-15,11-2-5 16,7 2 1-16,1-4 1 16,4-3 0-16,-6-3 1 15,12-1 0-15,9-3 1 16,1 6 1-16,-11-5-4 16,4 6 0-16,11 6-1 15,-3-1 0-15,-3 2-1 16,0 1 1-16,-2-2 1 15,6 1 1-15,5 1 6 16,-6-3 0-16,-11-1 5 0,-12-1 1 16,-6-1-2-16,-11-2 0 15,-13 3-1-15,-27 4 0 16,-18-1-2-16,-24 1 1 16,-6-4-2-16,-19-1 1 15,-22 1 1-15,-14 1 1 16,-12-4-2-16,-18-2 0 15,-19 0-3-15,-11-5 0 16,-14 2-2-16,-9 0 0 16,-9-4-6-16,-8-1 0 15,-11-2-14-15,0-2 0 16,-30 14-1844-16</inkml:trace>
  <inkml:trace contextRef="#ctx0" brushRef="#br0" timeOffset="111898.31">4161 10425 1209 0,'-19'-4'0'16,"-34"-4"30"-16,-11-1 0 15,-8 2 28-15,0 4 1 16,3 3-12-16,-4 7 1 15,-11 0-26-15,-3 10 1 16,1 4-9-16,5 12 0 16,8 13-4-16,-2 8 0 0,-3 6-5 15,11 5 0-15,12 0-3 16,15 8 1-16,13-4-1 16,13 6 0-16,14-1-1 15,11-3 0-15,15-5-1 16,13-4 1-16,16-1-1 15,10-3 1-15,11 0-1 16,5-8 0-16,14-10 0 16,7-6 0-16,11-10-1 0,14-3 0 15,18 2 0 1,3-1 0-16,11-5 0 0,5-3 1 16,11 5-1-16,10-5 1 15,14 0-1-15,16-4 1 16,11-3-1-16,10-5 1 15,8 0-1-15,5 3 1 16,13-2-1-16,3 3 1 16,3-3-1-16,11-1 1 15,1 0 0-15,1-4 0 16,3-3 0-16,26-1 0 16,20 3 0-16,0-4 0 15,0-3 0-15,17-1 0 16,11 6 0-16,6-4 0 15,2 1 0-15,14-3 0 16,4 6 0-16,8 2 0 16,6-1 0-16,3 3 0 15,-2-8 0-15,6 5 0 0,-1-1 0 16,5 2 0-16,8-6 0 16,6 6 0-16,7-3 0 15,4 3 0-15,5-6 0 16,6 1 0-16,15-3 0 15,-5 6 1-15,-3 0 0 16,1 0 1-16,1-2 0 16,1 3 0-16,3-1 1 15,-1 3 0-15,7 2 0 0,0 2 0 16,0 0-1-16,3-4 1 16,1-5 0-16,1 0 0 15,-2-1 0-15,-12-8 1 16,-12-6 1-16,-2 1 1 15,7-5 1-15,-5 9 1 16,-9 6 1-16,-18-4 1 16,-28-3 0-16,-21-2 0 15,-23 7 3-15,-30 0 0 16,-30 2-3-16,-30-1 1 16,-34-2-1-16,-36 2 0 15,-38-5-2-15,-31 1 0 16,-29 4-2-16,-29-2 1 15,-27 2-3-15,-27-10 0 16,-26-16-1-16,-29-4 0 16,-35-10-1-16,-28-1 1 0,-33-6-1 15,-44-7 0-15,-43-5 0 16,-52-16 1-16,-41-20-1 16,-43 0 1-16,-24-7 0 15,-35-4 0-15,-38-1 2 16,-34-1 0-16,-27 8 4 15,-45 3 1-15,-31 1 6 16,-44 17 0-16,-40 8 3 16,-33 24 1-16,-43 22-1 15,-45 25 1-15,-70 21-4 16,-46 29 1-16,-60 35-5 0,-43 46 1 16,-55 56-2-16,-63 50 0 15,-91 53-11-15,15 15 0 16,1223-293-1533-16</inkml:trace>
  <inkml:trace contextRef="#ctx0" brushRef="#br0" timeOffset="122832.37">6652 13597 817 0,'19'3'0'15,"39"8"23"-15,20 3 1 16,15 0 19-16,11-2 1 15,23-4-7-15,7-3 1 16,8-5-18-16,6 0 1 16,5-3-6-16,15 0 0 15,8-1 1-15,9 1 0 0,13-1 2 16,7 2 0-16,11 2 0 16,14-1 0-16,6-6-1 15,11 2 1-15,5-6-1 16,13 3 0-16,14 1-1 15,15 0 1-15,13 0-1 16,7-2 1-16,-7-5-3 16,10 2 1-16,22 2 1 15,9 3 1-15,-1-2-1 0,9 2 1 16,18-1-1-16,25 2 1 16,10 3-8-16,8 3 1 15,16 3 5-15,7 3 0 16,11-3 2-16,17 4 1 15,6 5 2-15,1-1 0 16,1-1-1-16,9-1 1 16,9-2-2-16,23-1 1 15,14-2 5-15,7 1 1 16,14 2-3-16,3 0 1 16,3 0-5-16,13 10 1 15,2 13 1-15,-20 4 0 16,-28 3 0-16,-17 6 1 15,-26 7 0-15,-34 9 1 16,-39 10-2-16,-40 9 1 16,-38 10-10-16,-27-13 1 15,-304-75-1500-15</inkml:trace>
  <inkml:trace contextRef="#ctx0" brushRef="#br0" timeOffset="125598.88">3149 14912 1052 0,'-15'18'0'15,"-20"27"25"-15,-11 13 0 16,2 15 20-16,2 12 0 16,7 10 4-16,5 11 0 15,1 13-14-15,-2 7 0 0,4 15-14 16,4 4 1-16,9 4-5 15,14 1 0-15,18 6-1 16,19-4 0-16,16-5-3 16,30-15 1-16,42-20-2 15,34-8 1-15,26-14 0 16,28-10 0-16,38-16-2 16,29-16 1-16,36-15-5 15,42-19 1-15,35-19-2 0,41-16 0 16,30-14-2-16,37-8 0 15,32-7-4-15,1 0 0 16,15 5-2-16,15 2 1 16,41 1-4-16,9 13 0 15,-2 10 0-15,18 8 0 16,21 8 2-16,12 8 1 16,7 12 2-16,11 9 0 15,5 9 3-15,27 8 0 16,5 0 5-16,9 14 1 15,8 13 4-15,2-1 1 16,-3-7-4-16,-5 1 0 16,-11 2-6-16,-15 1 1 15,-17 2-5-15,-22-6 0 16,-20-5-1-16,-22-3 1 16,-36-6-2-16,-22-10 1 15,-24-12-1-15,-41-19 0 16,-30-19 2-16,-44-26 1 0,-33-26 7 15,-55-28 1-15,-55-27 16 16,-60-15 0-16,-61-4 37 16,-71-11 1-16,-65-1 4 15,-70-17 0-15,-69-14-11 16,-71-4 0-16,185 185-1622 16</inkml:trace>
</inkml:ink>
</file>

<file path=ppt/ink/ink3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13:32.373"/>
    </inkml:context>
    <inkml:brush xml:id="br0">
      <inkml:brushProperty name="width" value="0.05292" units="cm"/>
      <inkml:brushProperty name="height" value="0.05292" units="cm"/>
      <inkml:brushProperty name="color" value="#FF0000"/>
    </inkml:brush>
  </inkml:definitions>
  <inkml:trace contextRef="#ctx0" brushRef="#br0">1974 2255 593 0,'0'0'0'0,"32"-12"5"16,-1 3 1-16,6 9 15 15,4 4 0-15,3 1 11 16,-2 3 0-16,8 3 1 16,-4 1 0-16,3-3-3 15,4-1 1-15,5-8-6 16,11 0 1-16,12 5-10 15,9 2 0-15,-4-1-1 16,8-6 0-16,6 3-3 0,8 2 1 16,5 2-2-16,5 2 0 15,4-1 1-15,8-1 0 16,3-10-1-16,10-1 0 16,10 1-1-16,15 1 1 15,8-6 0-15,0-3 1 16,1 3 0-16,8-1 1 15,4-3 2-15,1 3 1 16,8-3 0-16,1 3 0 16,4-3 0-16,5 0 1 15,4-5-1-15,8-4 1 16,6 0 1-16,5 2 1 16,4-3 1-16,-1 1 0 15,10 2-3-15,-3-2 0 16,3 4-4-16,-1-2 0 15,9 5-2-15,2 5 0 16,13 1 0-16,6-3 1 0,-1 3 2 16,-4-6 1-16,5 2 0 15,-1 0 1-15,12 3 0 16,0 5 0-16,10 1-2 16,10-2 0-16,-3-4-2 15,1-1 1-15,5 1-2 16,10 9 0-16,8 4-1 15,0-1 0-15,-8-3-2 16,16 0 0-16,10 9-2 16,-5-1 1-16,-3-4-2 0,13 1 1 15,5-2-2-15,5 3 1 16,2-3-2-16,7-3 1 16,3 0 2-16,4 0 0 15,9 0 0-15,-2 0 1 16,-2 4 0-16,4-1 1 15,1-6 1-15,6-1 0 16,5 8-2-16,2 1 1 16,3-2 1-16,-6 1 0 15,-10-3-2-15,-10 6 1 16,-2 2 1-16,-3 3 0 16,-4 9 0-16,-19-6 0 15,-16-1 3-15,-23 2 0 16,-20 5 3-16,-19-1 1 15,-19 1 0-15,-20 0 0 16,-19 0 0-16,-19-4 1 0,-22 2-1 16,-23-5 1-16,-19-2-6 15,-26-5 0-15,-22-5-4 16,-19 1 0-16,-26-6-7 16,-29-6 1-16,-5 9-1500 15</inkml:trace>
  <inkml:trace contextRef="#ctx0" brushRef="#br0" timeOffset="1250.55">3605 3769 806 0,'0'0'0'16,"9"7"39"-16,4 3 1 15,6 11 0-15,4 3 1 16,9 4-34-16,8-4 1 15,10-1-5-15,8-4 0 16,14-2-2-16,9 4 1 0,15 12-1 16,15-4 0-1,7-1-1-15,5-2 1 0,8-10 2 16,13 1 0-16,19 4 3 16,17-1 0-16,17 1 4 15,13-5 1-15,14-8 4 16,11-4 0-16,10-8 5 15,7-1 1-15,16-7 3 16,7-7 1-16,8-4 0 16,-3-1 1-16,-8-5-1 15,-9-7 1-15,-17-9 1 16,-18 0 1-16,-22 6 0 0,-20 1 1 16,-21 2-2-16,-23 0 1 15,-17 6 19-15,-25-3 1 16,-27 4 0-16,-19-7 1 15,-17-6-6-15,-15-8 0 16,-19-7-7-16,-19 0 0 16,-12 3-5-16,-25 4 0 15,-19 0-6-15,-11 1 0 16,-16 8-6-16,-10-8 1 16,-18-3-4-16,-11 4 0 15,-8-2-5-15,-11 5 1 16,-14 3-5-16,-8 6 1 15,-9-1-4-15,-10 5 1 16,-13 6-3-16,-8 1 1 16,-16 1-1-16,-5 7 0 15,-17 8-1-15,-10 9 0 0,-11 5-1 16,-17 11 1-16,-10 8-1 16,2 9 1-16,1 5-1 15,11 11 0-15,7 4-1 16,9 10 0-16,14 8-9 15,21-2 1-15,18-4-11 16,19-2 0-16,14 3-13 16,18-1 1-16,12 6-3 15,23-2 1-15,27-6-10 0,28-13 1 16,23-5-43 0,31-3 0-16,27-42-1084 0</inkml:trace>
  <inkml:trace contextRef="#ctx0" brushRef="#br0" timeOffset="1399.97">3852 3909 727 0,'90'-3'0'16,"141"1"0"-16,50-5 0 15,20-5-2-15,6-2 1 16,-3-7-3-16,6 9 0 16,8 2 3-16,-3 0 1 15,1-2-1-15,-4-1 0 16,-312 13-534-16</inkml:trace>
  <inkml:trace contextRef="#ctx0" brushRef="#br0" timeOffset="47952.98">3664 7831 1041 0,'0'0'0'16,"0"0"24"-16,-29-18 0 16,8 13 27-16,-5-2 0 15,-8 4-8-15,4 1 0 16,11-1-17-16,7-1 1 16,1 4-11-16,-5 0 1 15,0 0 0-15,4 0 0 16,3 4 0-16,0 8 0 15,-1 17-1-15,-3 13 1 16,4 10-3-16,1 7 1 0,2 6-2 16,1 3 0-1,-7 4-2-15,3 12 0 0,-2 7-1 16,-5 6 1-16,2-5-3 16,-5 8 0-16,1 11 3 15,1 0 0-15,-6 1 1 16,2 4 1-16,6 7 0 15,1 3 1-15,-3-1-3 16,-3 5 0-16,-1 1 0 16,2 4 1-16,-2 2 0 0,1 0 1 15,-1-9-2-15,2 7 1 16,-4 5-1-16,1 4 0 16,3 3-1-16,-2-7 0 15,1-9-1-15,8-4 1 16,-2 1-1-16,2-12 0 15,-2-9 1-15,3-7 1 16,4 1 0-16,5-4 1 16,2-13-1-16,-3-9 0 15,-3-11 1-15,6-4 1 16,2-1-2-16,2 0 1 16,-1 0-1-16,2-5 0 15,-1-6 0-15,-2-5 1 16,3-1-3-16,4-6 1 15,3 2-1-15,-3-5 0 16,5 0-2-16,-2-2 0 16,8 2 0-16,1-2 0 0,7-3 0 15,0-2 0-15,6 0 0 16,0 2 0-16,10-4 0 16,-2-2 1-16,-1-3-2 15,-1-8 0-15,4 3 0 16,0-1 1-16,6 0-2 15,1-3 1-15,16 4-2 16,2-6 1-16,1-1-1 16,3-2 0-16,-1-3-1 15,9 3 0-15,2 1-1 0,2-6 0 16,5 1-1-16,-4 3 1 16,4-2-1-16,2-2 1 15,10 0-1-15,-2 1 0 16,-4 1 0-16,2 3 1 15,10 2-1-15,-4 2 1 16,0-2-1-16,4 0 1 16,14 1-1-16,-4-3 1 15,-4 2-1-15,6 2 0 16,7 0 0-16,-1-1 0 16,-3 3 0-16,2-1 0 15,11 0 0-15,3-3 0 16,11-5 0-16,4 0 0 15,-6 3 0-15,2-1 0 16,9-4 0-16,12 1 0 16,9 4 0-16,-4-5 0 0,9 0 0 15,-8-3 0-15,-6 6 0 16,0-1 1-16,2 0 0 16,-2-6 1-16,9-1 1 15,5 0 0-15,0 5 1 16,2-2 0-16,-2-5 2 15,-1-1 0-15,1-3-1 16,9-1 1-16,0 0-1 16,5 0 1-16,-3 2-2 15,5-1 1-15,-1-4-2 16,-3 3 1-16,4 3-2 0,2 0 0 16,-2 1-1-16,0-3 1 15,0 3-2-15,-1-1 1 16,2 0 0-16,-6 1 0 15,5 2 0-15,-7 3 0 16,-1-7 0-16,1-3 0 16,0-2 0-16,3-1 0 15,3-1 0-15,1 1 1 16,7-1-1-16,-5 2 0 16,-4-1 0-16,6 4 0 15,1 1 0-15,-1 5 1 16,1 4-1-16,-3 2 1 15,0 5 0-15,-4-5 0 16,0-3 0-16,1 3 0 16,-1 5-1-16,5-4 0 0,3-4-1 15,-1-4 1-15,2-2-1 16,2 1 0-16,4 3 0 16,3 1 1-16,-4 1 0 15,8-3 1-15,1-2-1 16,4 1 0-16,1 5 0 15,6 0 0-15,2 2 0 16,-1-1 0-16,10-3 1 16,-1 4 1-16,4 5-1 15,-5 2 0-15,-4 2 0 16,-7 0 0-16,5-1-1 0,2 1 1 16,0 0 0-16,-3 3 0 15,0 2-1-15,5 1 1 16,-4-3-1-16,2 0 1 15,-5 4 0-15,3-4 0 16,-7-5 0-16,4 0 1 16,2 3 0-16,1-3 1 15,4-3-1-15,-2 1 0 16,2 2 0-16,-3 1 1 16,-3 3-1-16,1-2 0 15,1 1-1-15,-1 0 1 16,-4 1 0-16,-2-1 0 15,-3 2 0-15,-2 0 1 16,-11 0-1-16,-3-5 0 16,-3 2-2-16,-6-2 1 0,-4-2-1 15,-10 0 0 1,-9-3 0-16,-3 1 0 0,-6-1 0 16,-10-2 0-16,-4 0-1 15,-12-2 1-15,-11-6-1 16,-12-1 0-16,-8-5 0 15,-12 2 0-15,-6 0 0 16,-10-2 0-16,-10-3 0 16,-8-2 1-16,-12 0-1 15,-6-9 1-15,-8 2 0 16,-6-7 0-16,-8-1 0 0,-6-4 0 16,-3-6 1-16,-4-6 1 15,-4-3 0-15,-2-5 0 16,0-4 2-16,-2-4 0 15,-1-8 1-15,-1-4 0 16,2-12-1-16,4-7 0 16,0-5 3-16,0-9 0 15,0-5 2-15,1-5 0 16,4-7 5-16,0-3 0 16,1-8 3-16,-3-3 0 15,-2-7-2-15,-1-6 0 16,-3-4-3-16,-5 8 1 15,-1 4-2-15,0 7 0 16,0-2-2-16,-3 2 0 16,-4 6-2-16,-6 6 0 15,-2 9-2-15,-10 8 0 16,-5 6-3-16,-7 8 1 16,-4 7-3-16,-8 7 0 0,-9 10-1 15,-9 2 0-15,-9 0 0 16,-7 7 0-16,-5 5-1 15,-9 11 1-15,-6 4-1 16,-8 8 0-16,-7 7 0 16,-5 1 0-16,-10 4-1 15,-8 6 1-15,-9 10-2 16,-3 1 1-16,-4 7-2 0,-9 2 1 16,-3 3-3-16,-8-2 1 15,-8 1-2-15,2 1 1 16,-4-2-2-16,-2-1 1 15,-2 0-1-15,-8 0 1 16,2-4 0-16,1-2 0 16,-2-4 1-16,-5 4 0 15,-12 4 1-15,-14-3 0 16,-8-1-1-16,-6 3 1 16,-7 2 0-16,-8 6 1 15,-3-3-1-15,-7 1 1 16,-5-2 1-16,-6-1 0 15,0-4-1-15,-1 2 1 16,-4 4 0-16,-4-2 0 16,-1-2 0-16,-9-2 0 15,-4-2-1-15,6-3 1 16,1 7 0-16,1-1 0 16,-6-3 0-16,-2 1 0 0,-6-4 0 15,-5 5 0-15,5 2 1 16,-8 2 0-16,-7 0 0 15,-9-1 1-15,6 6-1 16,2-7 1-16,-4-3 0 16,5 3 0-16,2 3 0 15,0-1 0-15,1 0 0 16,3-2 0-16,1-4 0 16,9 1 0-16,9-1 0 0,0 1 0 15,0-2 0-15,0-1 0 16,-4-6 0-16,11 5 0 15,7 7 0-15,-5 2 0 16,-7 0-1-16,-4-2 1 16,0 0-1-16,2 3 1 15,9 1-1-15,3 1 1 16,2-2-1-16,-4 1 0 16,-1-2 0-16,3-4 0 15,-1-2 0-15,20 1 0 16,8-4-1-16,7-2 1 15,-6-4-1-15,1-6 0 16,3-7 0-16,3-4 0 16,1-3-1-16,-1 0 0 15,1 1 0-15,-6-7 1 16,-3 0-1-16,-2-3 1 0,0-5-1 16,1 1 0-16,1 2-3 15,9-9 1-15,6-10-5 16,1 3 1-16,3 10-5 15,-3 1 1-15,3 3-4 16,5 9 0-16,6 13-10 16,-2 15 1-16,231 9-1867 15</inkml:trace>
  <inkml:trace contextRef="#ctx0" brushRef="#br0" timeOffset="49750">4219 9525 963 0,'18'0'0'16,"31"2"14"-16,24 1 1 16,17 2 24-16,1-1 1 15,3-1-4-15,1-6 1 16,13-1-16-16,1-4 1 15,0-10-8-15,11 1 0 16,16 2-3-16,3-1 1 16,-6-3 0-16,3 3 0 15,8 1 1-15,8 4 0 16,7 4 0-16,-1 2 1 16,5 2-2-16,-5-4 1 15,8 2-2-15,5-4 1 0,11 2-2 16,3 2 1-16,6-7 0 15,1 0 1-15,7-6-3 16,1-1 1-16,-6-5 0 16,3 2 1-16,11 3-1 15,0 5 0-15,-5 5-1 16,2 2 1-16,10 5 1 16,2 2 0-16,-5 6 4 15,5 1 1-15,-4 1 0 16,8 1 1-16,1 0 0 0,2-6 0 15,-2 0-3-15,0 3 1 16,8-6-2-16,-5 1 0 16,5 3-2-16,1-1 1 15,3 1-3-15,10-1 0 16,-1-1-1-16,2 1 1 16,-1 6-2-16,-1 5 0 15,-1 5-2-15,8-2 1 16,-1-5-1-16,-4 4 1 15,-5 1-2-15,4 1 1 16,3 2-1-16,5-1 0 16,-4-10 0-16,1 0 1 15,3-1-1-15,6 4 0 16,8 4-1-16,1-2 1 16,3 5-2-16,-2 2 0 15,0-6 0-15,0-1 1 16,7-2 0-16,0 2 0 0,4 5-1 15,7-2 1-15,5 4-1 16,10 2 1-16,-3-6 0 16,0 0 0-16,-8-10 0 15,1 4 1-15,0 1 0 16,-2 0 0-16,-8 0 3 16,-6 0 1-16,0 0 6 15,-19 5 1-15,-11 4 8 16,-7 3 1-16,-14-3 1 15,-4-5 1-15,-8 1-3 0,-14-5 1 16,-15-3-3-16,-12-4 0 16,-1 2-4-16,-12-5 0 15,-8 1-1-15,-9 1 1 16,-8-1-1-16,-13-6 0 16,-15-3-1-16,-4 3 1 15,-15-4-2-15,-8 2 0 16,-11-2 0-16,-5-3 0 15,-6-3-1-15,-12 1 0 16,-12 4-2-16,-5-4 1 16,-8 1-2-16,-3 1 1 15,-7-1-4-15,-6 1 0 16,-1 0-5-16,-2-16 1 16,0 26-1764-16</inkml:trace>
  <inkml:trace contextRef="#ctx0" brushRef="#br0" timeOffset="59036.23">4431 11417 907 0,'0'0'0'16,"-9"-18"16"-16,0 3 1 15,-1 6 14-15,-8 4 1 16,-3-4-2-16,-2 6 1 16,4-4-20-16,1 5 0 0,0 4-3 15,4-1 1-15,14-1-9 16,-9-1 0-16,9 1-828 15</inkml:trace>
  <inkml:trace contextRef="#ctx0" brushRef="#br0" timeOffset="60099.55">21883 10363 1164 0,'44'3'0'0,"74"6"33"0,36 5 0 16,13 1 27-16,8-1 1 15,10-2 5-15,11-3 1 16,8-2-15-16,24-7 0 16,15-7-17-16,22 2 0 15,12-4-7-15,17 4 1 16,10-2 2-16,20 0 1 16,11 5-1-16,4 2 0 15,12 5-3-15,-5 6 1 16,-6 4 1-16,-19 4 0 15,-26 2-2-15,-18 0 0 16,-13-6-4-16,-10-2 0 16,-21-5-11-16,-9-4 1 15,-16-3-6-15,-12-9 0 16,-196 8-1586-16</inkml:trace>
  <inkml:trace contextRef="#ctx0" brushRef="#br0" timeOffset="61650.61">3911 11327 1119 0,'24'0'0'15,"52"-2"25"-15,14-7 1 16,0 0 25-16,11 3 1 0,15 2-9 15,6-1 1 1,-4-4-18-16,7-3 0 0,11-3-12 16,9 2 0-16,4 5-2 15,8-3 0-15,-1-1 0 16,9 2 0-16,8 5-3 16,7 1 1-16,14-1-2 15,4 2 1-15,1-1-2 16,9 2 0-16,-1-1 0 15,-3 3 0-15,8 0-1 0,0 3 0 16,-2-1-1-16,14-2 0 16,-4 0 0-16,6-2 0 15,5-1 0-15,3-2 1 16,1 0-2-16,-4 3 1 16,-2-2 0-16,-6 8 0 15,2-1 0-15,-4 6 1 16,6 0-1-16,3 3 0 15,-4 3 0-15,3 4 0 16,4 2 0-16,0 0 1 16,-8 0-1-16,5-2 0 15,2-2 0-15,3-1 1 16,-4-1-1-16,2 2 1 16,2 1 0-16,-1-1 0 15,1 2-1-15,-2-5 1 16,3-4-3-16,4-1 1 0,2 3-1 15,4-3 1-15,3 3 0 16,7-4 0-16,3-6 0 16,13-2 1-16,5-2 0 15,0-3 1-15,-6 2 1 16,1-4 0-16,-6-2 0 16,4-3 1-16,4 2 0 15,3 3 0-15,7-7 0 16,0 2 0-16,19 2 1 15,-9-4 1-15,-1-2-1 16,2-1 1-16,5 5 1 0,-2-4 0 16,-2 2 1-16,-5 2 0 15,-9 2-1-15,-5-2 1 16,-7-2 0-16,-7 2 1 16,-4 3 0-16,-5 0 1 15,-10-1 0-15,-15 0 0 16,-8-8 3-16,-13 3 0 15,-14-6 0-15,-13 5 0 16,-13 1-3-16,-20 1 1 16,-21 2 0-16,-18-4 0 15,-13-4-2-15,-17-1 1 16,-14 2-2-16,-13 3 0 16,-19 4-5-16,-5 0 1 15,-1-9-3-15,-3-5 0 16,-24 26-1658-16</inkml:trace>
  <inkml:trace contextRef="#ctx0" brushRef="#br0" timeOffset="66700.08">23126 10735 1299 0,'0'0'0'16,"-44"-30"54"-16,-5 3 1 15,-9 1 36-15,-8 1 1 0,-2-1-35 16,-3 2 1-16,0 0-30 15,-6-9 1-15,-8-7-10 16,-5 2 0-16,2 0-8 16,-5 5 0-16,-13 6-3 15,-5 4 0-15,-2 9-2 16,-9 7 0-16,-12 7-1 16,-5 14 0-16,-2 16-1 15,-9 18 0-15,3 14-2 16,10 16 1-16,10 17-2 15,19 7 1-15,23 2-2 0,29-9 1 16,28-6-1-16,28-1 0 16,28-8 0-16,32-11 0 15,28-10 0-15,30-13 0 16,30-6-1-16,38-5 1 16,25-11-1-16,15-8 0 15,16-11 0-15,1-19 0 16,-3-19-1-16,-9-19 0 15,4-19 2-15,-13-19 0 16,-12-17 1-16,-25-14 0 16,-35-6 0-16,-28-6 1 15,-31-9-1-15,-32 0 1 16,-36 2 7-16,-48 10 0 16,-51 13 7-16,-60 20 0 15,-53 22 4-15,-65 37 0 16,-74 44-2-16,-67 56 0 15,-53 50-6-15,-35 60 0 0,-30 51-10 16,-2 33 0-16,515-256-1526 16</inkml:trace>
  <inkml:trace contextRef="#ctx0" brushRef="#br0" timeOffset="82018.63">3902 11712 1108 0,'0'0'0'0,"42"0"30"0,2-3 0 16,6 3 29-16,4 3 1 15,4-3-13-15,1-3 1 16,1-6-25-16,0-5 0 15,10 2-5-15,6 0 1 16,2 2-6-16,3-4 0 16,-4-3-5-16,8 1 0 15,16 6 2-15,1 1 0 16,-7-1 3-16,6 3 0 16,12 5-1-16,3-1 1 15,-7-6 0-15,4 0 1 16,14 4-2-16,2-4 1 15,-11-4-2-15,0-6 1 16,8 1-2-16,1 1 1 16,0 1-2-16,-2 3 1 15,-3 2 1-15,1 4 0 16,2 4-1-16,-3 3 1 0,-4 5 2 16,4 4 1-16,14 6 2 15,-6-3 0-15,-3-1 0 16,0-1 1-16,7 2 0 15,-3 0 0-15,-10-3-3 16,3 1 1-16,1 2-2 16,2 1 0-16,-3-3-2 15,1 0 1-15,0 1-3 16,2 3 0-16,4 3-1 16,-3 2 1-16,-8-7-1 0,2 0 0 15,7 2-2-15,0 2 1 16,-8-3-2-16,1 0 1 15,10-1-2-15,-1 0 1 16,-4-4-1-16,3 1 0 16,4 0-1-16,8-4 0 15,2 2 0-15,-4 0 1 16,-10 0-1-16,2 0 0 16,9-1 0-16,2 1 1 15,-3-1-1-15,-3-3 1 16,-1 2-1-16,3 4 0 15,4 0 0-15,2-3 1 16,-9-9-1-16,3-2 0 16,6 1-1-16,-1-1 1 15,3 2 0-15,-3-2 1 16,-4-2-1-16,3 0 0 0,-2 1 0 16,2 0 1-16,1-5 0 15,1 3 0-15,-8-1-1 16,3 4 0-16,8-2-2 15,0 0 1-15,2 0-1 16,-5 0 1-16,-1 0-1 16,5 2 0-16,0 3 0 15,3 0 0-15,-5-8 0 16,1 1 0-16,-4 2 0 0,5 1 0 16,0-1 0-16,0 1 0 15,-3-2 1-15,6 1 0 16,1-2 0-16,2 1 1 15,6 1-1-15,3 5 0 16,-5-3-1-16,-1 0 1 16,-1-4 0-16,6 2 0 15,3 7-1-15,1 5 1 16,-3-1-1-16,-2 1 0 16,4-2 0-16,-4-1 1 15,6-2-1-15,0 0 0 16,6 2 0-16,-1-1 0 15,2 3-1-15,-1-4 1 16,1-5 0-16,-2-2 1 16,1-2 0-16,3 2 1 15,6 5 0-15,3 2 1 0,2 2 0 16,5 2 0 0,6 1 0-16,0-2 0 0,2-4 0 15,2 1 1-15,7 5-2 16,2-3 0-16,-4 1 0 15,0 0 1-15,-2 3-1 16,10-1 0-16,6 2 0 16,-2 1 1-16,3 3-1 15,-3-3 0-15,4-8 0 16,5 0 1-16,6 0 0 16,1 4 0-16,1-1 1 0,-1-1 0 15,-3-2-1-15,-2 4 1 16,-11-3 0-16,-4 3 0 15,-3-1 0-15,-5 1 1 16,-3-4-2-16,-4 0 1 16,2 3 1-16,-11 2 0 15,-7-1-1-15,-3 1 1 16,-6-2 0-16,-12 3 0 16,-3 2-1-16,-11 1 0 15,-13-2 0-15,-10 0 1 16,-12-2-1-16,-11-3 1 15,-9 1 0-15,-3 1 0 16,-14-1-1-16,-10-3 1 16,-11-5-1-16,-13 0 1 15,-16-1 1-15,-8 1 0 16,-5-5-1-16,-6 0 1 16,-7-1-4-16,-13-3 1 15,-17-15-2-15,-2-16 0 0,30 45-1838 16</inkml:trace>
  <inkml:trace contextRef="#ctx0" brushRef="#br0" timeOffset="88600.98">12545 12365 739 0,'0'0'0'0,"-39"-17"6"16,-2-1 0-16,-6 1 25 16,-15 0 0-16,-7-2 21 15,-12 0 1-15,-7-2 1 16,-4 0 1-16,-3 0-13 16,-6 0 0-16,-13-1-13 15,-4-1 1-15,-1-2-4 16,-6 2 1-16,-16-3-2 0,-25-3 0 15,-12-8-4-15,-7-1 1 16,-16 5-2-16,0 6 0 16,-6 1 5-16,-8 1 1 15,-12 5 2-15,-8 4 0 16,0 6-1-16,-4 3 0 16,-5-4-3-16,-10 5 0 15,2 4-5-15,-9 2 0 16,-6 7-3-16,-17 0 0 15,-7 6-6-15,-7 7 0 16,-9 5-4-16,9 5 0 16,20 8-2-16,2 2 1 15,14-4-2-15,15-3 1 16,19-4-2-16,16-6 0 16,15-4-1-16,15-3 0 15,8 4-1-15,27 6 1 0,22-2-1 16,12 6 0-16,13-2 0 15,20 6 0-15,26 8 0 16,22 3 0-16,21 5-9 16,31-2 1-16,32-10-21 15,26-5 0-15,-78-33-1183 16</inkml:trace>
  <inkml:trace contextRef="#ctx0" brushRef="#br0" timeOffset="88984.06">7073 12882 862 0,'108'12'0'16,"172"20"0"-16,48-1 0 15,11 0-1-15,14-12 1 16,14-5-2-16,12-14 1 16,4-11 2-16,1-11 1 15,-5-20 9-15,-5 1 0 16,-3-4 19-16,-10-4 1 15,1-3 15-15,-27 0 1 16,-21 4-1-16,-28 3 0 16,-22 2-9-16,-22 0 1 15,-27 4-3-15,-24 1 0 16,-27 0 1-16,-35-1 1 16,-43-5-3-16,-28 4 1 15,-21-1-10-15,-23-4 1 16,-28 0-6-16,-32 0 0 0,-38-4 10 15,-31 6 0-15,-47-2 1 16,-59 4 0-16,-47-1-5 16,-40 9 1-16,-31 7-12 15,-14 23 0-15,-12 27-1 16,21 7 0-16,344-31-1319 16</inkml:trace>
  <inkml:trace contextRef="#ctx0" brushRef="#br0" timeOffset="105433.93">2178 13805 783 0,'0'0'0'16,"0"0"44"-16,18-12 1 0,-18 12 41 15,0 0 1-15,9 1-7 16,0 6 0-16,14 7-33 15,3 3 1-15,6 1-15 16,0-1 1-16,-1-1-13 16,-2-3 1-16,1-2-8 15,1-3 1-15,15 1-3 16,7 0 0-16,11-2-4 16,4-2 1-16,5 0-4 0,-1 2 1 15,-1 2-2-15,3-4 1 16,16 0-2-16,0-3 1 15,-1-1 0-15,-2 1 0 16,6-4-1-16,3 1 1 16,2 2-1-16,-2-1 0 15,-5-3 2-15,5-2 1 16,6 1 3-16,2 3 0 16,-3-5 5-16,3 3 1 15,12 0-1-15,0-6 1 16,-6-2 0-16,3 1 1 15,8 1-3-15,-2-1 1 16,-8 0-2-16,3 1 0 16,12 2-1-16,-5-3 0 15,-8 1-3-15,5 0 1 16,8 1-1-16,-3 1 0 0,-1-2 0 16,0-1 0-16,3-2 0 15,7 0 0-15,4 8-2 16,-2 1 1-16,-5-3-3 15,5 1 1-15,10 2-2 16,-4 3 1-16,-1 5-2 16,-3-2 1-16,0-4-1 15,0 1 1-15,8 5 0 16,1-2 0-16,-11-3-1 16,7 2 1-16,4 2 0 15,3-1 0-15,5 0 0 0,2 3 0 16,-3-5-1-16,2 3 1 15,6-1 0-15,6 3 0 16,0 0 0-16,-4-2 0 16,-3-1 0-16,0 1 1 15,-1 1 0-15,8 4 0 16,2-1-1-16,-3 1 1 16,12 3-1-16,-6-5 1 15,-3 0-1-15,1 0 1 16,2-7 0-16,4 3 0 15,1 1 0-15,4 1 0 16,5-3-1-16,6 3 1 16,3 0 0-16,1 0 0 15,3 0-1-15,0 1 1 16,1-1-1-16,0 4 0 16,4-4 0-16,2 2 1 15,5 0-1-15,6-1 0 0,5 1-1 16,1 2 1-16,-1 3-1 15,3-5 1-15,3 0-1 16,6 0 0-16,0 0-1 16,12 3 0-16,2 2 0 15,5-3 0-15,2-6 0 16,7 1 1-16,4-4-1 16,8 5 1-16,-3 2-1 15,7-2 1-15,9-5 0 16,12 4 1-16,16-3-1 0,3 1 1 15,-1-5 0-15,11-6 0 16,27 2 0-16,-5 4 0 16,-1 1-1-16,6-3 1 15,11 1-1-15,11 1 1 16,5 3 0-16,-2 0 1 16,1 2 1-16,2 4 1 15,5 5 0-15,3 3 1 16,5-6 3-16,-4 4 0 15,-4-3-2-15,-10 3 1 16,-7 0 3-16,-10 2 0 16,-12 0 1-16,-11-2 0 15,-11-1 5-15,-23-1 0 16,-13 0 4-16,-26-1 1 16,-15-2 1-16,-29 0 0 15,-26 1-2-15,-26-1 0 16,-23 2-4-16,-24 1 0 0,-22-4-3 15,-30-5 1-15,-69-1-1796 16</inkml:trace>
  <inkml:trace contextRef="#ctx0" brushRef="#br0" timeOffset="106517.9">2208 14815 1019 0,'29'-1'0'15,"29"-5"28"-15,14-2 0 0,9-4 23 16,15 1 0-16,22 3-9 16,12 2 1-16,6 3-14 15,7-1 0-15,3 1-11 16,17 1 0-16,13 2-2 16,16 4 1-16,13 3 5 15,3 1 1-15,16 3 5 16,2 1 0-16,10 3 2 15,2-1 1-15,-3-5-2 0,1-2 0 16,8 0 7-16,3 1 0 16,1 1 4-16,1-4 1 15,0-1-3-15,-2-3 0 16,-2-2-8-16,-7-1 0 16,-12-1 0-16,-8-3 1 15,-9 1-3-15,-12 0 0 16,-6 0-5-16,-15-2 1 15,-1-4-3-15,-22 1 1 16,-8 0-3-16,-20-1 0 16,-10 1 1-16,-17 1 0 15,-13-3 1-15,-7-2 1 16,-6 4 0-16,-12 1 0 16,-5 2-13-16,-8-1 1 15,-4-1-3-15,-8-15 0 16,-35 24-1735-16</inkml:trace>
  <inkml:trace contextRef="#ctx0" brushRef="#br0" timeOffset="131851.94">3861 14746 1198 0,'0'0'0'0,"-21"7"24"0,-2 2 0 16,-3 3 32-16,-3 5 0 16,-6-3 4-16,-5 3 1 15,-12 6-25-15,-4-1 0 16,-1 9-18-16,5 6 0 15,6 9 2-15,0 6 0 16,2 7 0-16,-2 2 1 16,-2-4-2-16,2 2 1 15,4 6-4-15,2 5 1 16,8-1-3-16,2 0 0 16,7-7-4-16,9-1 1 15,5 1 0-15,5-1 0 16,11-4-2-16,4-3 0 15,1-6-1-15,8 1 1 0,6-6-2 16,6 0 0-16,5 0-3 16,4-1 1-16,3-2-3 15,-7-2 1-15,-2 3-2 16,-3 1 1-16,5-1-1 16,7-3 0-16,5-6-1 15,9-6 1-15,11-2-1 16,-2-5 1-16,-3-9-1 15,3-1 1-15,5-1 0 16,6-2 0-16,6-5 0 16,3 1 1-16,-4 0 0 0,1 0 0 15,12-1 0-15,-1-1 1 16,0-3-1-16,2 1 1 16,4 0-1-16,3 1 0 15,3-5 0-15,-3 1 1 16,1 2 2-16,2-1 1 15,6-1 0-15,0 0 1 16,-9-4 1-16,5 2 1 16,1 4 1-16,-3 0 0 15,-4-3 3-15,-3 1 1 16,13 3-1-16,-5 1 0 16,-4-1-1-16,0 4 0 15,5 3 1-15,2-2 0 16,-7-3-2-16,6 2 1 15,8 3-1-15,-2 0 0 16,-8-3-3-16,5 2 1 0,8 3 0 16,1 1 1-16,-9-3-4 15,2 4 1-15,5 3 1 16,0-3 0-16,-4-6-2 16,0 1 1-16,11 3-2 15,-3 0 1-15,1-2-2 16,2-4 1-16,4 3-2 15,5-1 1-15,6 1-1 16,0 1 0-16,-3 4-1 16,0-2 1-16,-1-2-1 0,6-2 1 15,5 1-1-15,-1 1 0 16,-9-2 1-16,6 1 1 16,5-1 1-16,3 1 0 15,1-1 0-15,-6 2 0 16,-2 1 0-16,2-1 1 15,6 0-1-15,3-2 0 16,2 1 1-16,-4 1 0 16,-4 0-2-16,3 2 1 15,3 2 1-15,7 0 0 16,2-1-1-16,-2-1 0 16,2 0 0-16,-2 0 1 15,-2-2 1-15,2-1 0 16,2-1-2-16,0 1 0 15,3-3 1-15,0 1 1 16,-7 3 0-16,3-1 0 16,0-6 0-16,3 2 0 0,-6 3 0 15,0 1 1-15,-3-1 1 16,-2 1 0-16,4-1 1 16,1 1 1-16,-1 1-1 15,3 0 1-15,3 2-1 16,-1 0 0-16,-4 0-1 15,-1-4 1-15,-1-1-1 16,3 1 1-16,4 4-3 16,1 2 1-16,6-2-1 0,3 0 1 15,-10-2-1-15,-1-3 0 16,2-4 0-16,1 0 1 16,2-1-1-16,7-2 1 15,6 0-1-15,-1-2 1 16,-5-4-2-16,2-4 1 15,-2-8-2-15,4-1 1 16,-4 1-1-16,2 3 1 16,3 1 2-16,1-2 1 15,-4 0 1-15,3 2 0 16,-6 0 2-16,-3 2 0 16,1 3-1-16,1 2 1 15,4 0-1-15,4 0 0 16,1-2-4-16,0 2 1 15,-7 1-3-15,2-1 1 16,-2 0-2-16,0 0 1 16,-1 0-2-16,-6 0 1 0,0 0-1 15,2 1 0-15,3 4-1 16,-1 2 1-16,-9 0-2 16,-4 0 1-16,6-1 0 15,-3 0 0-15,-1-1 0 16,6 3 0-16,3 4-1 15,-1 2 1-15,1-2 0 16,0 0 0-16,0 3 0 16,3 3 0-16,1 0 0 15,1 1 0-15,9-1-1 0,2-3 1 16,-2 2-1-16,0 2 1 16,5-2-1-16,-3-3 1 15,-4 0-1-15,2-4 0 16,0-5-1-16,2-3 1 15,-6-6-1-15,-1-1 1 16,-1-4 0-16,-6-5 1 16,-7-7 1-16,-8-1 0 15,-5-3 0-15,-8-1 0 16,-8-3 2-16,-7-4 0 16,-8-5-1-16,-15-8 1 15,-10-6 0-15,-14 4 0 16,-11 1 0-16,-6-3 1 15,-8-2 0-15,-8-2 0 16,-8 2-3-16,-9-2 0 16,-9 0-2-16,-8 4 0 15,-9 7-1-15,-13 1 0 0,-12 7-1 16,-10-1 1-16,-11 3-3 16,-9 3 1-16,-9 4-7 15,-12 5 0-15,-10 2-9 16,-13 2 0-16,-7 1-4 15,-11 4 1-15,-8 3-3 16,-11 0 0-16,-11-1 2 16,-13 1 1-16,-15 4 3 15,-12-1 0-15,-6 1 5 16,-6-2 0-16,-8 2 3 0,-10 1 1 16,-7 4 2-16,-6 0 0 15,-6-2 1-15,-10 0 1 16,-3 4-1-16,-15 1 0 15,-8 2 0-15,-5 4 0 16,0 1 1-16,-18 2 0 16,-7 0 0-16,-9-3 1 15,-8-6 0-15,3 2 1 16,7 4 1-16,-5-1 0 16,-14 2 0-16,-4 1 1 15,-3-3 0-15,-8-1 0 16,-1 0 0-16,-5 1 1 15,-4 1-1-15,-4 1 1 16,-1 2-1-16,0 4 0 16,-2-1 0-16,-18 4 1 15,-5 3-1-15,0 6 0 0,2 3 0 16,2 0 0-16,-1-2-1 16,-6 1 1-16,-8 2-1 15,6 1 1-15,7-2 0 16,0 2 0-16,0 0 0 15,1-4 1-15,6-5-1 16,3 0 1-16,11 2 0 16,4-2 0-16,-2-3 0 15,6-4 0-15,8-1 0 16,2-1 0-16,-2-1 0 0,3-2 0 16,15 0 0-16,-4 0 0 15,-7-2-1-15,1 0 1 16,-3 1-1-16,2 2 1 15,-3 5 0-15,-3 4 0 16,-1 7 0-16,2 4 0 16,-6 1 0-16,4 4 0 15,2 0 0-15,-1 0 0 16,-4 7 0-16,-6-3 0 16,5-8 0-16,0-5 0 15,-5-6 0-15,2-2 0 16,-2-3 0-16,-21 7 0 15,-5 2 0-15,-1 9 0 16,6 13 0-16,-2 18 0 16,-7 21-1-16,-1 28 1 15,-8 26-1-15,-14 20 1 16,397-150-1920-16</inkml:trace>
</inkml:ink>
</file>

<file path=ppt/ink/ink3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16:56.042"/>
    </inkml:context>
    <inkml:brush xml:id="br0">
      <inkml:brushProperty name="width" value="0.05292" units="cm"/>
      <inkml:brushProperty name="height" value="0.05292" units="cm"/>
      <inkml:brushProperty name="color" value="#FF0000"/>
    </inkml:brush>
  </inkml:definitions>
  <inkml:trace contextRef="#ctx0" brushRef="#br0">6055 5877 1175 0,'0'0'0'0,"37"0"31"15,1 0 0-15,7 5 31 16,3-1 1-16,3-4-11 16,-1 0 1-16,-5 0-23 15,0-4 0-15,-1-4-10 16,5-5 1-16,2 8-7 15,7 5 0-15,11 2-2 0,7 5 0 16,-4 2 0-16,4-1 1 16,2 4-2-16,8-3 0 15,13 3-1-15,5-7 1 16,0-1-1-16,9-1 0 16,12 2-1-16,6 2 1 15,1-5-3-15,2 1 1 16,2 1 4-16,9-1 0 15,13 3 1-15,-1 1 1 16,-7-2 2-16,4 3 1 16,-6 1 0-16,11 1 0 15,5 4 0-15,1 2 0 16,-2-2 2-16,-10-2 0 16,1-2-3-16,1 4 0 15,7-2 0-15,6 0 0 16,1 0 0-16,-1-3 0 15,-4-6-3-15,1 3 1 0,0 1 0 16,6 1 0-16,5 3 2 16,0-1 1-16,-1 2-1 15,0-3 1-15,3-6 0 16,-2 2 0-16,-1-1-3 16,1-4 1-16,1-4-2 15,8-1 0-15,4-2 0 16,-2 2 1-16,10-4-1 15,-3-3 1-15,2-3-2 16,1-3 1-16,6-1-2 0,2 2 1 16,1 0-2-16,-3 1 1 15,2-1-3-15,6-4 1 16,5 0-1-16,1 2 0 16,-4 2 1-16,7 0 0 15,-3 1 0-15,2-1 0 16,5 1 0-16,5 1 0 15,6-3-2-15,-4 1 1 16,4-2-2-16,-1 2 0 16,-1 1 0-16,0 4 0 15,-2 7-1-15,-2 0 0 16,-3 1-1-16,-9-1 1 16,2 3-1-16,1 2 1 15,-3 0 0-15,-2-1 0 16,-1-3 0-16,-2-1 1 15,1 1 0-15,-1-2 0 16,3 0 0-16,-5-1 1 0,-6 2 0 16,4 0 0-16,2-2-1 15,0 4 0-15,-2 1 0 16,-1 2 0-16,4 0-1 16,1 0 0-16,3-4 0 15,2-1 1-15,0 2-2 16,4-1 1-16,-1 1-1 15,4 1 0-15,4 2-1 16,-2 0 1-16,-1 0-1 16,1 0 0-16,5 0 0 0,-1 2 0 15,-1 5 0-15,2-4 0 16,7-3-1-16,-2 0 1 16,-8-3 0-16,-1 3 0 15,-1 0 0-15,2 0 1 16,3 3 0-16,-11-3 1 15,-3 2 2-15,-7-2 1 16,-5 0 2-16,-6 0 0 16,-5 0 1-16,-9 3 1 15,-6-3 1-15,-10 4 0 16,-12-4 1-16,-7 2 0 16,-11 5-1-16,-8-4 0 15,-13 2-1-15,-7 4 0 16,-12 1-2-16,-2-1 1 15,-11-7-1-15,-10 1 0 16,-11 1-2-16,-8-1 0 0,-10-5-2 16,-10 1 1-16,-15 1-2 15,-7-4 0-15,5-11-4 16,-4 1 0-16,-6-2-2 16,-6-1 1-16,-2-7-8 15,-2 3 0-15,-4 9-24 16,4 12 1-16,-3-9-19 15,-8 16 0-15,11-7-2015 16</inkml:trace>
  <inkml:trace contextRef="#ctx0" brushRef="#br0" timeOffset="2231.57">3685 7135 985 0,'0'0'0'0,"54"-15"24"15,1 2 0-15,17 1 18 16,10-2 1-16,13 1-6 16,0-6 1-16,0-6-19 15,4 1 1-15,14-2-10 16,3 2 1-16,-3 3-4 15,5 0 1-15,13 2-4 16,5 6 1-16,3-3 0 16,6 7 1-16,5-3 2 15,3 5 1-15,6 7 1 0,12 2 1 16,4 0 0-16,1-2 0 16,0-5 3-16,1-2 0 15,3 1 2-15,-2-1 1 16,0-1 0-16,7-1 0 15,0 4-2-15,2 2 0 16,6 3-2-16,-6-4 1 16,-4 1 1-16,2 1 1 15,2 4-1-15,6 1 1 16,1 1 0-16,-4-4 0 16,1 0 0-16,1 5 0 15,0 2-2-15,4-4 0 16,0 2-2-16,1-1 1 15,3-3-2-15,-3 3 0 16,-3-1 1-16,-3 3 0 16,-13 1 1-16,5-2 0 15,-1 2-1-15,-2 1 0 16,0 4-1-16,1-3 0 0,1 3-1 16,2 0 1-16,1-8-3 15,-14 1 0-15,0-3 0 16,0 1 0-16,2 1-2 15,0-4 1-15,5 3 0 16,-2 1 1-16,1 1 1 16,-1-5 1-16,-7 0 1 15,3-4 0-15,-3 4 1 16,-2-1 1-16,1-3-1 0,3 1 0 16,0-1-1-16,0 1 0 15,-1 1-1-15,-1-2 0 16,-1 4-2-16,3 0 0 15,3 0 0-15,1 0 0 16,5 0-2-16,-4 0 1 16,1 0-2-16,-5 0 1 15,0 0-1-15,-3 4 1 16,4-4-1-16,-2 5 1 16,5 2-1-16,1 2 0 15,-3-1 0-15,-1-4 1 16,2-1-1-16,-2 2 1 15,-2-5 1-15,5 4 1 16,0-2-1-16,1 1 1 16,3 1 0-16,0-8 0 15,-4 1 0-15,0 1 0 16,1-2 0-16,-1-1 0 0,-1 2-1 16,5-6 0-16,7 2 0 15,0 2 0-15,1-5 0 16,5-1 0-16,3 1 0 15,1 1 0-15,11 1-1 16,2-1 0-16,2 0-1 16,10 1 0-16,4-4-2 15,5 3 0-15,0 0-1 16,0 2 1-16,7-1-1 16,0-1 0-16,-1-1 0 0,-1 4 0 15,9 1-1-15,0 2 1 16,2-6 1-16,0 6 0 15,9-1 0-15,0 1 1 16,3-2 1-16,0 3 1 16,9 2 0-16,-1 2 1 15,1 1 0-15,-3-3 0 16,-1 2 1-16,-10 1 1 16,-9 1 1-16,-17-1 1 15,-13 1 1-15,-19-3 0 16,-18-1-1-16,-18-1 1 15,-20-3-1-15,-20-3 0 16,-20 7 2-16,-19 0 1 16,-12 0 0-16,-18 0 0 15,-21 0-1-15,-12-2 0 16,-9-1-3-16,-9 3 1 16,-14-12-4-16,-14 3 0 0,-18 1-6 15,-5-5 1-15,51 13-1934 16</inkml:trace>
  <inkml:trace contextRef="#ctx0" brushRef="#br0" timeOffset="7732.65">19350 7590 1131 0,'0'0'0'15,"0"0"26"-15,-30-12 0 16,-18-5 26-16,-10 0 0 15,-9 6-12-15,-7-3 1 16,-14-8-14-16,-9-4 0 16,-6-2-10-16,-9 2 0 15,-19-3-4-15,-10-2 1 16,-7 3-4-16,-20 2 1 16,-12 3 3-16,-14 3 0 15,-14-1 5-15,-16 0 1 16,-3-3-1-16,-20-9 0 15,-11-3 0-15,-5-2 0 16,0-7-3-16,-12 3 0 16,2 1 1-16,-4 3 1 15,0 1-3-15,-7 4 1 0,-14 0 3 16,-9 1 0-16,-16-5-1 16,0 3 1-16,-5 2-3 15,-5-2 1-15,-8-11-3 16,3 7 0-16,-1 7-4 15,-8 5 1-15,-13 5-2 16,-7 5 1-16,5 2-3 16,1 8 1-16,1-3-2 15,-3 0 0-15,-6-3-1 16,7 5 0-16,11 7-1 0,-3 4 0 16,-6-8-1-16,4 4 1 15,6 7-2-15,-1 2 1 16,-5 3 0-16,3 9 0 15,6 6-1-15,3 15 0 16,5 17 0-16,9 1 1 16,11-10-1-16,12 4 1 15,18 0-1-15,17 5 0 16,24 6-1-16,18 1 0 16,17 5 0-16,21 2 0 15,13-7-1-15,22-1 1 16,18 3-1-16,17 3 1 15,22 10-1-15,19-7 1 16,17-11-1-16,24 3 1 16,22-8-1-16,27 5 0 15,35 1-1-15,21-11 1 0,25-11-5 16,26-9 0-16,29-7-7 16,28-2 0-16,37-7-8 15,17-1 1-15,17-4-6 16,13-3 1-16,6 3-2 15,21 0 1-15,18 3 2 16,1 3 1-16,1-3-1 16,11 3 0-16,19-1 4 15,10 0 1-15,12 2 2 16,14 2 1-16,22 1 6 0,-2-2 1 16,-7-8 4-16,1 0 0 15,1 2 2-15,10 1 1 16,17 6 1-16,8 0 0 15,5-1 2-15,11-2 0 16,12-3 3-16,16-3 0 16,3-10 3-16,10-2 0 15,6-2 0-15,9-6 1 16,14-11 0-16,9-7 0 16,4-4-1-16,-13-2 1 15,-10-1 1-15,1 0 0 16,-3 3 1-16,5 3 1 15,-1 1-1-15,-11 1 0 16,-13 5-2-16,-31-5 0 16,-20 5-1-16,-30 4 1 15,-36 6-2-15,-41-2 0 0,-43-4-2 16,-40-1 1-16,-43 1-2 16,-49-5 1-16,-40-8-2 15,-36-7 1-15,-37-6-1 16,-28-3 0-16,-33-9-1 15,-39-3 1-15,-45-1 1 16,-35-8 0-16,-49-16 2 16,-60-6 0-16,-44-2 2 15,-46 2 0-15,-37-2 0 16,-35 3 1-16,-34 4-2 16,-35 18 1-16,-36 13-3 0,-22 29 0 15,-37 27-1-15,-38 39 0 16,625-43-1481-16</inkml:trace>
  <inkml:trace contextRef="#ctx0" brushRef="#br0" timeOffset="26448.22">11384 11361 1075 0,'0'0'0'16,"46"11"25"-16,3 4 1 15,10 9 28-15,9-3 0 16,14 2-16-16,2-6 0 16,-1-2-14-16,4-1 0 15,17 0-13-15,3-3 0 16,1-6 3-16,8 0 1 16,22 2-7-16,8 1 0 0,8-8 4 15,10 0 0 1,16 2 1-16,5 2 1 0,9-1 0 15,5 1 0-15,18-3 3 16,-2-1 0-16,8-3 9 16,8-2 0-16,7-1 3 15,2 1 0-15,0 0-1 16,12-5 1-16,-2-6-4 16,10 2 0-16,6 4 4 15,7-4 0-15,1-10 1 16,1 0 1-16,2 6-3 0,10 1 1 15,11 1-7-15,11 3 0 16,3 2 5-16,2 3 0 16,-2-5 10-16,6 7 0 15,5 6 8-15,0-2 1 16,-1-2-5-16,1 3 1 16,2 6-4-16,-3-5 0 15,5 0-6-15,-4 2 1 16,3 1-7-16,2 0 1 15,-2 1 0-15,1 1 1 16,-12 2 0-16,1 5 1 16,-4 0-2-16,-10 6 1 15,-15 6-2-15,-11 0 1 16,-12-2 1-16,-17 3 0 16,-5-1-2-16,-13-2 1 15,-19-1-4-15,-14 0 1 0,-20-2-6 16,-22-7 1-16,-24-3-4 15,-20-4 1-15,-15 4-3 16,-16-2 0-16,-17-4-8 16,-16-3 0-16,-20 0-5 15,-10 0 1-15,-9 0-2 16,-30-16 1-16,23 16-2214 16</inkml:trace>
  <inkml:trace contextRef="#ctx0" brushRef="#br0" timeOffset="27413.88">2783 12642 1063 0,'0'0'0'16,"36"-16"23"-16,1-1 0 15,12 0 30-15,13-2 1 16,19 5-10-16,7-2 1 0,6-3-23 15,10 2 1 1,12 6-11-16,8 1 0 0,1-2 3 16,11 1 1-16,14 1 1 15,24 3 0-15,11 2 4 16,15-2 1-16,3-2 3 16,10-1 1-16,8 0 5 15,8 3 1-15,5-4 3 16,-1 3 0-16,0-4-1 0,-5-4 1 15,1-5 5-15,-3-1 0 16,0 1 10-16,-10 4 0 16,0-2 7-16,-15 1 0 15,-18 1-7-15,-21 1 0 16,-17 4 10-16,-18 2 1 16,-10 1-10-16,-20 2 0 15,-9 7-5-15,-16-3 0 16,-21 3-9-16,-14 3 1 15,-12 1-12-15,-9 1 0 16,-4-2-16-16,-3 1 1 16,-9-4-10-16,4-10 1 15,-4 10-1949-15</inkml:trace>
</inkml:ink>
</file>

<file path=ppt/ink/ink3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7:17:42.640"/>
    </inkml:context>
    <inkml:brush xml:id="br0">
      <inkml:brushProperty name="width" value="0.05292" units="cm"/>
      <inkml:brushProperty name="height" value="0.05292" units="cm"/>
      <inkml:brushProperty name="color" value="#FF0000"/>
    </inkml:brush>
  </inkml:definitions>
  <inkml:trace contextRef="#ctx0" brushRef="#br0">4865 7211 705 0,'17'4'0'0,"24"-4"7"15,5 3 0-15,0 1 10 16,-2 1 0-16,0-5 8 16,2-5 1-16,3-2 10 15,6 0 0-15,12 5-19 16,5-1 0-16,1-6 6 15,-1 0 0-15,-3 2 5 0,6 4 1 16,12 3 12 0,-1 2 1-16,-1-2 0 0,-7 0 1 15,1 0-4-15,7 5 1 16,10 0-7-16,-1 2 1 16,-14-7-4-16,4 2 0 15,1 5-6-15,6-2 1 16,-2 2-6-16,-5 0 1 15,-3 0-4-15,3 3 0 16,9 2 3-16,-3 2 0 16,-6-4 1-16,-7-1 1 15,4 0-2-15,7 3 1 16,1 0-3-16,-7-2 0 16,-4-1 3-16,7 1 1 15,10-1-2-15,2-4 1 16,-8-1-2-16,-3-1 1 15,3 2-1-15,5 2 0 0,0-3-3 16,-3 1 0-16,-7-4 0 16,5 6 0-16,8-3-2 15,-2 1 1-15,-10 0-1 16,4-3 1-16,3-4-4 16,8 1 1-16,-6 1-1 15,4 0 0-15,-4-9-1 16,6 0 0-16,1 2 6 15,-1 2 1-15,-8-5 2 16,2 1 1-16,6 4 2 16,-4 1 1-16,-11 1-2 0,-1-2 0 15,7-2-3-15,0 0 0 16,1 3-3-16,-8 1 1 16,-2 0-1-16,3-1 1 15,7 2-3-15,1-1 1 16,-6-2-2-16,-1 1 1 15,4 1-2-15,5-1 1 16,-1 3-1-16,0-8 0 16,-10 0-1-16,1 6 1 15,4 3 0-15,0 0 1 16,-7 0-1-16,-2-4 0 16,0-1 0-16,2 3 0 15,9 4-2-15,-4 0 0 16,-9-4-1-16,-1 0 1 15,3 1-1-15,0 1 1 16,0 3-2-16,1-3 0 16,-10-3 1-16,6-1 1 0,12 4-2 15,-6-3 1-15,-6 3 0 16,-2 0 0-16,1-2 0 16,1-1 0-16,8 3 0 15,-1-4 0-15,-7-1 0 16,-1 1 0-16,3-1 0 15,2 5 1-15,7 5-1 16,-8-5 1-16,-7-3-2 16,-2 0 1-16,4 3-1 15,0 3 1-15,5 4-2 0,-2-5 1 16,-5-4 1-16,1-2 0 16,0 1 1-16,7 3 1 15,0 0 0-15,-2 0 0 16,-8-2 1-16,-5-1 1 15,4 3 1-15,1 0 0 16,7 5-1-16,-6-2 0 16,-4-3 0-16,1 0 0 15,-3 4-1-15,5 1 0 16,6 2-2-16,-4-2 0 16,-3-1-1-16,-3-1 1 15,1 6-2-15,2-4 1 16,5 2-1-16,-2 2 1 15,-2-8-1-15,0 6 1 16,-1-3-1-16,3 4 1 16,5-2-1-16,-1 0 0 0,-6 3-1 15,-1-4 0-15,1 2-1 16,6 2 0-16,5 0-1 16,0-4 1-16,-6 2-1 15,1-4 0-15,-1 6-1 16,8-4 1-16,5 2-1 15,-3-2 0-15,-6-1 0 16,-4-4 0-16,8 5 0 16,-2 2 0-16,0-2 0 0,0 2 0 15,-9 1 0-15,5-2 1 16,6 1-1-16,3-6 1 16,-2-1 0-16,-3 2 0 15,-2 3 0-15,1-3 0 16,4 1 0-16,-3 1 1 15,-5-1-1-15,-6-1 0 16,-2-4 0-16,3-6 0 16,3-1 0-16,-4-1 1 15,-9-3-1-15,-4 1 0 16,-14 7 2-16,-8-3 1 16,-7-1 3-16,-1-2 1 15,-3 3 1-15,-3 3 1 16,-9-1 1-16,-1 3 1 15,2-7-2-15,1 1 1 16,-3 0-2-16,-3-1 1 16,3 0-2-16,-1 1 1 0,-3 0-3 15,-2 2 0-15,-2 2-2 16,-5 5 1-16,7-9-3 16,-7 9 0-16,0 0-1 15,5-6 1-15,-5 6-2 16,0 0 1-16,7-6-1 15,-7 6 1-15,0 0-1 16,0 0 0-16,8-8 0 16,-8 8 0-16,0 0-1 15,0 0 1-15,8-9 0 0,-8 9 0 16,9-12 0-16,-4 8 0 16,3-1 0-16,-8 5 0 15,7-3-1-15,-7 3 0 16,0 0 0-16,0 0 0 15,7-4-1-15,-7 4 1 16,0 0-1-16,7 6 1 16,-7-6-1-16,0 0 0 15,0 0 0-15,9 3 0 16,-9-3-2-16,15 3 1 16,0-9-14-16,6-3 0 15,-21 9-2358-15</inkml:trace>
  <inkml:trace contextRef="#ctx0" brushRef="#br0" timeOffset="9666.94">12741 4685 313 0,'0'0'0'0,"38"1"3"15,-1 3 0-15,13-1 54 16,4-8 1-16,10 2 59 16,3-6 1-16,2 2-33 15,1-2 1-15,3 1-29 16,1 4 1-16,14 1-19 16,-5 1 1-16,2 2 0 15,-4 0 1-15,5 0-5 16,6-3 1-16,7-3-6 0,-1 3 1 15,3-9-6-15,5 3 0 16,12 6-6-16,-2-2 0 16,3 1 0-16,-3 1 1 15,7-3-6-15,4 3 0 16,2 0-1-16,0 1 1 16,-4 2-2-16,0 2 0 15,9 1-2-15,1-3 1 16,-8-3-2-16,1 1 1 15,8 4-3-15,2 4 1 16,-4-4-1-16,0 2 0 16,7-4 1-16,4 3 0 15,3 2 1-15,2 4 1 16,-11-2-1-16,6-2 1 16,5 2-1-16,8 2 0 15,10-4-1-15,1 2 1 16,-7 1-2-16,3-2 0 15,2 1-1-15,8-4 1 0,5 6-1 16,5-1 1-16,2 4-1 16,2-3 1-16,8 0-2 15,2-2 1-15,-1-2 0 16,7-5 1-16,5 3 1 16,5-3 1-16,7 2-1 15,7-4 1-15,8-1 1 16,4-2 0-16,17-2-1 15,-2-2 1-15,5-3-1 0,3 3 0 16,20-3 4-16,0 7 1 16,9-2 0-16,3 4 1 15,8 1-4-15,-3 2 1 16,-4 0 6-16,1 2 0 16,0 5-5-16,2-2 1 15,-7 3 0-15,-6 3 0 16,-1-6 2-16,-6-2 0 15,-3 6 2-15,-14 0 0 16,-5-1-1-16,-15-1 1 16,-12-5-3-16,-14 5 0 15,-12-2-2-15,-18 2 0 16,-23-4 0-16,-18-1 0 16,-19 5 0-16,-18-2 0 15,-15-1-1-15,-22-4 0 16,-24-4-7-16,-16-1 0 0,-18-2-4 15,-32-7 0 1,18 14-1715-16</inkml:trace>
  <inkml:trace contextRef="#ctx0" brushRef="#br0" timeOffset="11443.04">2466 5718 1198 0,'19'-2'0'0,"40"-5"19"16,18 2 1-16,22 7 30 15,5 1 0-15,-5 1-7 16,8-1 1-16,6-6-26 16,5-6 1-16,-5-7-6 15,0 4 1-15,9 4 1 16,5-1 0-16,3 0-5 15,1 1 0-15,0-1 2 16,10 6 1-16,16-1 0 16,10 4 0-16,6 0 1 15,2 0 0-15,-8-3 0 0,1-3 1 16,12 3-2-16,0-6 1 16,5 1-2-16,2-4 0 15,5 3-1-15,7 0 0 16,1-1-3-16,-3-1 1 15,3 1-1-15,-6 1 0 16,-4 1 0-16,1 3 0 16,-3 3-2-16,-2 2 1 15,2 2-1-15,-3 3 1 16,10-2 0-16,-1 6 0 16,-7 0 0-16,1-1 0 15,1-1 3-15,-4 2 0 16,-7 3 2-16,1-7 0 15,2 2 1-15,8-5 1 16,1 1 2-16,8 1 0 16,3-3 4-16,0 1 1 0,7 3-1 15,-3-1 0-15,5-3 1 16,0 3 1-16,-4-1-4 16,-3-1 0-16,2-2 1 15,-8 0 1-15,-1 2-2 16,-9-4 1-16,-5 0-4 15,-4-1 1-15,-4-2 3 16,-3 1 1-16,-3 1 1 16,-6-1 0-16,1 3 1 15,-8-6 1-15,-11-2-3 0,1 0 1 16,7 1-2-16,-8-1 1 16,-11 0-4-16,-5 3 0 15,-1-3-2-15,-1 0 0 16,2-1-2-16,-6 5 0 15,-4-7-1-15,8 3 0 16,13 4-1-16,-2-4 0 16,6-3-2-16,6 0 0 15,-3 3-1-15,0 2 1 16,1 2-2-16,-8 2 1 16,-12-6-2-16,-2 2 0 15,-5 10-1-15,-10-3 1 16,-13 0-1-16,-9 0 1 15,0 7-1-15,0 2 0 16,-8-4 0-16,-10-1 1 16,-15-8-1-16,-9 1 0 0,-9 3-1 15,-4 0 1-15,4 0-1 16,-3 0 1-16,-8 0 0 16,-5 0 0-16,-1 0 1 15,-4-2 0-15,-2-1-1 16,-5-1 1-16,-1 4 0 15,0 0 0-15,-8 0-1 16,7-5 0-16,-7 5-1 16,0 0 1-16,8 0 0 15,-8 0 0-15,0 0-1 16,6 0 1-16,-6 0 0 0,0 0 0 16,0 0-1-16,7 0 1 15,-7 0-1-15,0 0 1 16,0 0-1-16,0 0 0 15,0 0-1-15,0 0 1 16,-7 0-2-16,7 0 1 16,0 0-2-16,3-9 0 15,-3 9-2054-15</inkml:trace>
  <inkml:trace contextRef="#ctx0" brushRef="#br0" timeOffset="52818.04">19161 8911 895 0,'18'1'0'16,"28"1"6"-16,17 0 1 15,17 0 8-15,2-2 1 16,8-4 11-16,9 1 1 15,12 3-1-15,7-6 1 16,2 0-11-16,11-3 0 16,12 2 6-16,10 5 1 15,22 2 2-15,10 2 0 16,6 1 7-16,11 1 1 16,15-9 3-16,7 5 1 0,18 5-5 15,9-2 0-15,17-4-3 16,12-1 0-16,18-3 6 15,9 5 0-15,19 5 1 16,10 0 1-16,-1-1-6 16,14 2 1-16,2 12-1 15,4-4 1-15,4 5 8 16,12-4 0-16,-3 3-12 16,-10 4 1-16,-10 6 0 15,-22-2 0-15,-12-7 0 16,-17 1 1-16,-17 3-6 0,-26-1 1 15,-21 4-10-15,-21-1 0 16,-22-8-11-16,-38-10 1 16,-152-7-1569-16</inkml:trace>
  <inkml:trace contextRef="#ctx0" brushRef="#br0" timeOffset="54217.08">4387 9454 1019 0,'26'2'0'16,"50"5"18"-16,16 1 1 15,12-6 24-15,9 0 1 16,16 3-6-16,6-3 1 0,10-1-9 15,10 1 0-15,11 2-4 16,5-8 0-16,14-1-12 16,15 0 0-16,8 5 13 15,12 2 0-15,6 3 2 16,10 2 0-16,6-4-1 16,16 6 1-16,8-6-2 15,9-3 1-15,14-1-2 16,6-1 0-16,0-5-1 15,20 2 0-15,19-4-3 0,4 0 1 16,10-6 2-16,5 3 0 16,15 6-3-16,3 0 1 15,1-3-1-15,-4 4 1 16,-1 8 0-16,2 4 0 16,8 3 13-16,-4-4 1 15,-6-3 2-15,3-3 1 16,15-5 0-16,1 3 1 15,-7 6-4-15,-9-6 1 16,-15-5-9-16,-4-2 1 16,-4 6-5-16,-11 1 0 15,-24 0-4-15,-12 9 1 16,-11 5-5-16,-28 6 0 16,-14 6-1-16,-23 2 1 15,-21 2-3-15,-16 5 0 16,-21-4-2-16,-15-1 1 15,-6 3-2-15,-18-7 0 0,-18-5-1 16,-8 0 0-16,-8 4-1 16,-3-6 1-16,-14-8-3 15,-7-9 1-15,-16-9-4 16,-2-17 0-16,-51 26-1940 16</inkml:trace>
  <inkml:trace contextRef="#ctx0" brushRef="#br0" timeOffset="65868.11">1771 11948 940 0,'0'0'0'15,"-9"38"20"-15,0-2 0 16,4-3 26-16,1 0 0 15,-4 3-13-15,-1-1 1 16,0-7-14-16,-2-2 0 16,-1 5-11-16,3 2 1 15,0 1-2-15,4-8 0 16,0-7-1-16,1-3 1 16,-1-4-3-16,5-3 0 15,0-9 0-15,0 10 0 16,0-10-1-16,-3 10 0 15,3-10 0-15,0 0 1 16,0 0 0-16,0 0 0 0,0 7 4 16,0-7 1-16,0 0 5 15,0 0 1-15,0 0 3 16,0 0 0-16,8 4 2 16,-8-4 1-16,9 0 3 15,-9 0 1-15,13 3-4 16,-13-3 1-16,10 4 0 15,-10-4 0-15,9 5 0 0,-9-5 1 16,5 8-3 0,-1 1 0-16,5 5-4 0,-1 5 1 15,1 7-4-15,2 7 1 16,5 3-7-16,3 2 0 16,4-1-4-16,-2-10 1 15,-21-27-1301-15</inkml:trace>
  <inkml:trace contextRef="#ctx0" brushRef="#br0" timeOffset="68100.28">12988 13659 1478 0,'0'0'0'0,"0"0"36"0,0 0 0 16,19 12 18-16,2-5 1 16,11 0-18-16,5-5 1 15,2-7-26-15,-2 0 1 16,-2 5-6-16,6 8 0 15,8 4-3-15,11 2 0 16,16 9-1-16,7-1 0 16,5-3 0-16,9-1 0 15,10-1 0-15,6-2 1 16,0-4 3-16,11-8 0 16,13 1 2-16,10-1 0 15,6-3 5-15,13 0 1 16,2-8 5-16,6-3 0 15,10 3 2-15,10 4 1 16,3 4 3-16,3 5 0 16,-1 6 2-16,-3 1 1 15,-1 3 4-15,-1 1 0 0,-1-2 0 16,3-2 0-16,-1-3-3 16,6-3 0-16,0 0-5 15,2-3 1-15,7 6-4 16,-2-4 0-16,9 0-5 15,2-3 1-15,0 1 0 16,-2 3 1-16,1-5 1 16,10 4 0-16,5 1-3 15,0 2 0-15,-4 4-1 16,0-3 1-16,2 3-3 0,2-3 1 16,0 3-1-16,-2 3 1 15,4 5-2-15,-8-5 0 16,-1-5 0-16,3-1 1 15,2 0-2-15,4 1 0 16,3 1 1-16,0-1 0 16,4-3-2-16,3 0 1 15,7 0-1-15,1 3 0 16,1-1-1-16,-2 1 0 16,4 1-2-16,1-1 0 15,9 0 0-15,-3 2 0 16,-2 2 2-16,-1 4 1 15,1-1 3-15,0 0 0 16,3 0-1-16,-3-1 1 16,0-6-2-16,0-1 1 0,4-4-2 15,-7 4 0-15,-4 0-3 16,-8-1 1-16,1-4 2 16,-14 1 1-16,-3 4-3 15,-12 1 1-15,-11 0-1 16,-19 2 0-16,-18-1-2 15,-19-1 0-15,-20-3-5 16,-22 0 0-16,-17 2-2 16,-18-2 0-16,-14 0-2 15,-16-1 0-15,-16 0-6 16,-6-8 0-16,-22 2-2225 0</inkml:trace>
  <inkml:trace contextRef="#ctx0" brushRef="#br0" timeOffset="69335.42">2847 14850 828 0,'0'0'0'0,"26"10"41"16,6-1 0-16,12 1 48 15,16-4 1-15,21-6-4 16,9-6 0-16,6-6-37 16,11-2 0-16,17 1-20 15,18-1 0-15,12-2-6 16,14-1 0-16,11-2-3 16,21-2 0-16,11 0-2 0,15-3 0 15,5 2-3-15,4-1 1 16,5 2-3-16,8 0 1 15,14 1-4-15,0-4 0 16,21-6 0-16,-3-1 1 16,0 0-1-16,4 3 0 15,11 6-1-15,15-3 1 16,3 3-1-16,-3 3 1 16,-3 5 4-16,7 5 0 15,11 2 3-15,8 4 0 16,-3 1 0-16,3 2 1 15,15 4-3-15,-3-3 1 16,-8-1-1-16,2 4 1 16,8 3-1-16,-3 0 1 15,-1-2-1-15,4-3 1 16,11 3-3-16,16 0 1 16,-2 2-4-16,0 2 1 0,4 1 2 15,12 2 0-15,6 4-1 16,8 3 0-16,12 8 2 15,6 3 1-15,-4 1-2 16,2 2 1-16,2 3-2 16,11 2 1-16,11 0-2 15,12 2 0-15,-1 0-1 16,-5 3 0-16,-5 0-2 16,-6 6 0-16,1 3-2 15,-3 0 1-15,-4-4-1 0,-8-1 1 16,-8-6-1-16,-24 1 1 15,-12-2-2-15,-19-6 1 16,-26-2 0-16,-17-3 0 16,-28-5 0-16,-21 0 0 15,-28-3 0-15,-32-14 1 16,-208-7-1688-16</inkml:trace>
  <inkml:trace contextRef="#ctx0" brushRef="#br0" timeOffset="70183.05">4387 15627 1355 0,'35'-4'0'15,"46"-11"6"-15,27-1 0 16,36 2 34-16,33-1 1 16,45-2 5-16,48-8 0 0,25-7-19 15,24-7 0-15,25 3-13 16,9 0 0-16,8-2-6 15,8 1 0-15,15 1-5 16,22 0 1-16,14-2-2 16,19 3 1-16,13 7 6 15,20 4 1-15,17 0 8 16,14 7 1-16,20 8 5 16,23 0 1-16,4-1 1 15,-9 3 0-15,-17 7-3 16,4 3 1-16,4 8-5 0,-2 8 0 15,-5 7-4-15,-3 5 1 16,-7 2-1-16,4 5 0 16,5 5-2-16,-6-1 0 15,-11-8-3-15,-17-3 0 16,-17-1-1-16,-15-2 1 16,-15-1 0-16,-27 1 0 15,-21 0 0-15,-26-6 0 16,-20-8-1-16,-29 2 1 15,-24 6-4-15,-30 0 1 16,-26 1-7-16,-26-28 1 16,-214 5-1570-16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7:20:01.772"/>
    </inkml:context>
    <inkml:brush xml:id="br0">
      <inkml:brushProperty name="width" value="0.05" units="cm"/>
      <inkml:brushProperty name="height" value="0.05" units="cm"/>
    </inkml:brush>
  </inkml:definitions>
  <inkml:trace contextRef="#ctx0" brushRef="#br0">12 68 14872,'0'0'0,"-7"-43"512,2 18 1207,12 57-1623,0-3 8,-7-9-144,0-4 0,4 2-704</inkml:trace>
</inkml:ink>
</file>

<file path=ppt/ink/ink3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08:32.004"/>
    </inkml:context>
    <inkml:brush xml:id="br0">
      <inkml:brushProperty name="width" value="0.05292" units="cm"/>
      <inkml:brushProperty name="height" value="0.05292" units="cm"/>
      <inkml:brushProperty name="color" value="#FF0000"/>
    </inkml:brush>
  </inkml:definitions>
  <inkml:trace contextRef="#ctx0" brushRef="#br0">20475 7389 1668 0,'0'0'0'0,"0"0"58"0,0 0 1 16,0 0 46-16,-19-10 1 16,-4-5-26-16,-5-6 0 15,-2-3-47-15,-2-2 1 16,-5-2-16-16,-5-2 0 15,-6-2-8-15,-9 2 1 16,-6 6-4-16,-9 7 1 16,-9 1 1-16,-8-1 1 15,-4-4 1-15,-2 0 0 16,-4 6-2-16,-7 1 0 16,-10 3-2-16,-4 3 1 0,-4 3-2 15,-1-6 0-15,-6 3-1 16,-1-1 0-16,-4 4 0 15,-1-4 0-15,4 0 1 16,-2-4 1-16,-8-1 0 16,0-4 0-16,3 6 0 15,1 0 1-15,-6 0-1 16,-3 3 1-16,-2-6-1 16,-1 1 1-16,-3 4-2 15,-3-1 1-15,-3-1-1 16,-6 0 1-16,0 2 1 0,-12 1 0 15,-13 4 0-15,-4 0 0 16,-8 3 2-16,-9 2 0 16,-5 7 0-16,-12-2 0 15,-2 4-1-15,-4 1 1 16,-3-5-1-16,-2 4 0 16,0 1 0-16,2-1 0 15,2-9-2-15,1 2 0 16,-8 5-1-16,-1-2 0 15,1-5 0-15,0 0 0 16,1 3-1-16,-5-3 0 16,-5-5 0-16,-6 2 1 15,4-4-2-15,-7 1 1 16,7-2 0-16,-12-4 0 16,5 0-2-16,-2 3 1 15,2 0-2-15,-2 6 1 16,2-4-1-16,-2 5 0 0,6 2-1 15,-3 0 1-15,1-3-1 16,-5 3 0-16,6-4-1 16,4 2 1-16,2-1-1 15,12-2 1-15,2 1-1 16,7 1 1-16,0-1-1 16,1 3 1-16,3-3-1 15,3 4 1-15,1 0-1 16,7 5 0-16,0 4 0 15,6 3 1-15,1 7-1 0,9 2 1 16,15 0-1-16,12 3 1 16,7 5-1-16,13 1 0 15,12 3 0-15,19 0 0 16,18 1 0-16,19 6 0 16,13 5-4-16,12 0 1 15,12 2-11-15,24 1 1 16,20 2-9-16,22-3 1 15,28 5-5-15,17-2 1 16,22-3-12-16,24-2 1 16,25 0-6-16,25-2 1 15,32 4-1-15,33-2 0 16,17-4 3-16,29-3 1 16,28-1 5-16,21-4 0 15,2 0 9-15,27-9 0 0,24-3 9 16,11-8 1-16,16-4 6 15,15-5 1-15,18-6 4 16,16-2 1-16,4-6 2 16,22 0 0-16,10-6 0 15,8-1 1-15,9-4 1 16,17-8 0-16,8 1 1 16,10-5 0-16,14 0 2 15,6 0 1-15,12 0 0 0,-7 7 1 16,-2 6 1-16,-12 7 0 15,-14 7-1-15,-32 4 0 16,-18 2 0-16,-18 8 1 16,-16 6-1-16,-30 5 1 15,-22-1-5-15,-30-11 0 16,-25-7-2-16,-26-2 0 16,-23 0-1-16,-32-8 1 15,-39-4-1-15,-33-3 0 16,-37 4 0-16,-45-6 0 15,-42-1 0-15,-35-6 0 16,-35-7 0-16,-51-4 0 16,-61 1 0-16,-66 2 0 15,-80 1 2-15,-93 3 0 16,-78 6 3-16,-88 12 1 16,-66 12 1-16,-45 15 1 15,-43 17-6-15,676-32-1698 16</inkml:trace>
  <inkml:trace contextRef="#ctx0" brushRef="#br0" timeOffset="20964.77">22100 6971 1343 0,'0'0'0'15,"0"0"54"-15,0 0 0 16,0 0 35-16,0 0 0 16,-18-7-25-16,-3-2 0 15,-14-6-22-15,-4 1 1 16,4 2-21-16,-4 5 0 16,-5 10-9-16,-6 13 1 15,-6 10 0-15,-9 15 0 16,-22 15 6-16,1 15 0 15,3 5 7-15,12 17 0 16,11 11 3-16,13 10 0 16,15-10-1-16,20-2 0 15,20-2-4-15,19-13 0 16,10-18-3-16,16-15 0 0,12-25-5 16,9-20 1-16,18-14-4 15,7-19 1-15,-2-28-4 16,3-12 0-16,10-13-3 15,-6-7 0-15,-20-15-2 16,-6-7 1-16,-11 1-1 16,-19 8 0-16,-25 17-1 15,-25 20 0-15,-26 29-1 16,-22 32 1-16,-15 36-2 16,-13 20 1-16,-12 22-1 15,4 20 0-15,12 8 5 0,12 1 0 16,18-1 6-16,12-14 0 15,9-11 2 1,11-13 0-16,10-19-6 0,4-14 0 16,5-11-5-16,5-11 0 15,8-8-5-15,4-12 1 16,-24 6-1886-16</inkml:trace>
  <inkml:trace contextRef="#ctx0" brushRef="#br0" timeOffset="21766.81">21840 6296 1747 0,'-8'0'0'15,"-19"2"-15"-15,-19 6 0 16,-15 6 12-16,-19 10 1 15,-10 9 18-15,-5 3 1 16,2 11 16-16,-1 14 0 16,-8 13 21-16,6 18 1 15,14 10-12-15,2 23 1 16,-3 15-14-16,11 14 0 16,17 8-11-16,20 5 1 0,21-1-9 15,28 5 1-15,27-5-4 16,15-12 0-16,16-12-2 15,18-16 0-15,16-23-3 16,18-19 1-16,8-16 0 16,14-23 0-16,15-19-1 15,13-23 1-15,15-29 4 16,11-36 1-16,4-37 5 16,-1-36 1-16,-5-34 3 15,-17-30 1-15,-22-23 0 0,-16-20 0 16,-18-4 11-1,-35 7 1-15,-41 13 4 0,-47 20 0 16,-48 28 0-16,-47 34 0 16,-54 28-7-16,-61 33 1 15,-70 38-2-15,-61 45 0 16,-60 47-9-16,-51 46 1 16,-36 35-8-16,-1 38 1 15,-2 44-8-15,9 46 1 16,29 47-3-16,19 5 0 15,432-308-2016-15</inkml:trace>
  <inkml:trace contextRef="#ctx0" brushRef="#br0" timeOffset="43815.41">1889 6881 1119 0,'0'0'0'16,"27"-14"31"-16,-10 3 0 15,-3 6 29-15,0-3 1 16,4-3 5-16,-4 1 1 16,-9-2-15-16,-1 1 0 15,1 4-20-15,2 4 1 16,-7 3-4-16,11-7 0 16,-2 7-2-16,8 0 0 15,10 0-5-15,10 0 1 16,3-2-3-16,5-1 1 15,0-1 0-15,5-4 1 0,-1-4 10 16,-3 3 0-16,0 2 4 16,2 2 0-16,3-4-1 15,7 6 1-15,5 6-2 16,1 1 1-16,-2 4-10 16,-8-6 1-16,-4-4-4 15,-1 2 0-15,2 6-3 16,4 0 1-16,3 3 0 15,6 0 0-15,-6-6-1 16,0 2 0-16,-3-8-1 0,3 3 1 16,-3 3-4-1,8 1 1-15,4-4-1 0,2 0 1 16,-7 3-5-16,1-3 1 16,-5-3 0-16,6-1 0 15,8 4-3-15,-3 4 1 16,3-8-1-16,-8 1 0 15,-2 1-1-15,-4-1 1 16,5 3-1-16,3 0 0 16,4 5 0-16,-6-2 0 15,-1-3-1-15,1 4 0 16,-3-2-2-16,8 1 1 16,7 1 0-16,2-1 0 15,-6-1-1-15,0-4 0 16,1-1-1-16,4 3 0 15,13 0 0-15,-3 3 1 16,-3-3-1-16,-3-3 0 16,6-3-1-16,3 5 1 15,0-1-1-15,-4 2 0 0,-5-7 1 16,4 5 0-16,7 2 2 16,1 0 0-16,-6 0 1 15,-1-7 0-15,0 2 0 16,4-4 1-16,9 6-1 15,-5 0 1-15,-11-3-2 16,3 3 1-16,7 3-1 16,-3-4 1-16,-7 4-2 15,-2 4 1-15,4-4-2 0,2 5 1 16,6 2 1-16,-10-2 0 16,-7-5 1-16,0 4 1 15,5-1 0-15,5 2 0 16,1-1 0-16,-6-4 1 15,-4-4-3-15,3 3 0 16,6 1-2-16,4 1 1 16,-3 3-2-16,-6-8 1 15,0-1-1-15,2 2 0 16,10 3 1-16,-6 0 1 16,-6-4 0-16,0 1 0 15,4 3 1-15,1 3 0 16,4 4 0-16,-4-5 1 15,-8-4-2-15,1 4 1 16,3 5-3-16,4 1 1 0,-8-4-1 16,-1-4 0-16,3 0-1 15,6 0 1-15,6 0 0 16,-2 0 1-16,-6-4 0 16,3 1 1-16,6 3 0 15,-1 0 1-15,2 0 0 16,-8 0 0-16,-3 0-1 15,5 3 0-15,4 1-1 16,-2-1 1-16,-9-4-2 16,0-1 1-16,0 4-1 15,9 5 0-15,2-4-1 16,1-1 1-16,-12-4 0 0,2 2 0 16,7 5 1-16,-2 2 1 15,-5-2-1-15,-1-1 1 16,-7-3 0-16,3 3 0 15,7 3 0-15,-4 2 1 16,-4-6 1-16,-4 2 1 16,-1-5-2-16,2 0 1 15,6 5-1-15,-5 2 1 16,-2-7 0-16,-1 2 0 16,0 1-3-16,6 1 1 15,8 1-1-15,-4 2 0 16,-7-3-3-16,-6 1 1 15,0 0-1-15,1 2 0 16,12 1 0-16,-7 1 0 16,-4-2 0-16,0 2 1 15,1-4-1-15,0 2 1 16,9 1-1-16,-3-2 0 0,-2 1-1 16,0-2 1-16,3-5-1 15,6 0 1-15,5 3-1 16,0 1 1-16,-7-1 0 15,5-1 0-15,-2-2 0 16,6 3 1-16,-2 1-1 16,-4 1 1-16,2-5 0 15,-1 3 0-15,5-1 0 0,-2 5 1 16,-9-7 0-16,0 4 1 16,4 4 0-16,4-3 0 15,-4-1 1-15,0-1 0 16,-6 6-1-16,2 0 1 15,2 6 0-15,2-3 0 16,-4-3-1-16,0-6 1 16,-3 3-2-16,6-1 1 15,6 2 0-15,-3-4 0 16,-10-5 0-16,3 1 1 16,3 1-1-16,3-4 0 15,8 8 0-15,-4-4 1 16,1-4-1-16,3-1 0 15,12 2 0-15,-4-4 1 16,-7-2 0-16,4 4 0 16,2 0-1-16,4 1 1 15,-2-3-1-15,-1-1 0 0,6-4-1 16,-4 6 1-16,9-2-1 16,-1 1 1-16,3 2-2 15,1-4 1-15,1 5 0 16,-1-4 0-16,10 4 0 15,-3-3 1-15,-3-1 0 16,3 3 0-16,6-1 0 16,0 5 1-16,-6-1-1 15,4-2 1-15,4-1 0 16,1 4 0-16,1 1-1 0,-1 1 0 16,-7-2 0-16,4-1 1 15,5 2 0-15,2-4 0 16,-9-1 0-16,3 2 1 15,4 3-1-15,4-4 0 16,-2 1-1-16,1 1 1 16,1 4-1-16,1 1 1 15,1 1 0-15,-5-1 0 16,-13 2 2-16,-2-1 0 16,3 4 0-16,-3 5 0 15,-8-5 0-15,-3-3 1 16,6 2-2-16,-1-1 1 15,-1-3-1-15,4-3 1 16,10 3-2-16,-6-1 1 16,-1-4 0-16,0 2 0 15,2-3-1-15,1-2 0 16,-1-2-1-16,-2-2 0 0,0-3 0 16,2 3 1-16,-6-3 0 15,-3 0 0-15,-5 4-1 16,-8-5 1-16,-1 5 0 15,-2-4 0-15,-2 3 0 16,-7-3 0-16,-10-5 0 16,-4 1 1-16,-7-1-1 15,-5 5 0-15,-4 3-1 16,-5-3 1-16,-9-4-1 16,-7 2 1-16,-11 4 0 15,-3-4 0-15,-1-10-1 16,-7 3 1-16,-7 4-1 0,-8-2 0 15,-4-11-1-15,-7-2 1 16,-6-1-1-16,-8 7 1 16,-8-4-2-16,-8 3 1 15,-8-3-2-15,-8 1 1 16,-6 1-2-16,-11 2 1 16,-11 4-1-16,-7-4 1 15,-10-7-1-15,-11 0 1 16,-12 4-1-16,-11-4 0 15,-7 3 0-15,-17-1 0 16,-19 5 0-16,-6-7 0 16,-7 0-1-16,-7 4 1 15,-13 0-1-15,-5 1 0 16,-9 2 0-16,-7 2 0 0,2 3-1 16,-9-3 0-16,-8-6 0 15,-6 1 1-15,-6 5-1 16,1-1 1-16,-13 5-1 15,-1-1 0-15,-2 9-1 16,-2 3 0-16,-7 2 0 16,0 2 1-16,0 5-1 15,-2 0 1-15,-1 0 0 16,-10 3 0-16,3 3 0 0,5-3 0 16,8 2 0-16,4 2 1 15,13 5-1-15,-3 0 1 16,1 2-1-16,1 2 1 15,8-4 0-15,6 5 0 16,10 1-1-16,13 1 0 16,9 1 0-16,11 1 1 15,20 0-1-15,6 0 1 16,11-1-1-16,3 6 0 16,15 6 0-16,19 2 0 15,24 6-1-15,15 1 1 16,19-6-2-16,6 8 0 15,19 8-3-15,15-5 1 16,22-2-1-16,23-1 0 16,17 9-1-16,17-6 1 15,20 5 0-15,18 1 1 16,25 1-2-16,14-3 0 16,16-12 0-16,16-5 0 15,26 0 0-15,23-5 0 0,11-7 0 16,6-6 0-16,6-4 1 15,-7-4 0-15,-5-7 0 16,1 0 0-16,3-4 0 16,-8-8 0-16,-208 12-2573 15</inkml:trace>
  <inkml:trace contextRef="#ctx0" brushRef="#br0" timeOffset="58567.75">6622 11664 739 0,'17'0'0'15,"33"3"32"-15,8-1 1 16,5 0 49-16,-3-4 0 15,2 0-9-15,2 2 1 0,3 6-18 16,5 1 1-16,0-2-19 16,2-2 0-16,-3 1-14 15,-2-3 0-15,7-2-2 16,5 1 1-16,0 0 1 16,-7 0 1-16,-4-4-3 15,3 1 0-15,8-1 0 16,-3 3 1-16,-3 1 5 15,-2 0 0-15,-10 0-6 16,1 0 0-16,3 5 0 0,2 2 1 16,3-2-3-16,0 2 1 15,-5 1-4-15,2-4 0 16,-2-2-3-16,9-2 1 16,5 0-3-16,0 3 1 15,-3-3-4-15,-2 0 1 16,-2 0-3-16,7 0 1 15,9 5-2-15,0-1 0 16,-7-4-1-16,7 3 1 16,7-1 0-16,3 1 0 15,-6-1-1-15,3-2 0 16,7 2 0-16,3 1 1 16,-3-1 0-16,6-2 0 15,1 0 3-15,2 2 0 16,3-1 0-16,2 3 1 15,1-4-1-15,2 0 1 16,-3 0 0-16,4 0 1 0,9 0-1 16,-1 0 0-16,-3 0 0 15,0 0 0-15,7 0-2 16,2 0 0-16,-5 0-1 16,-1-5 1-16,-1 3-2 15,5 4 1-15,-2 3-2 16,-1-3 0-16,-2-2-1 15,3 1 1-15,11 5-2 16,-6-1 1-16,-3 2-1 0,-3-6 0 16,5 3-1-16,1-1 1 15,3 1 0-15,-1-4 0 16,-5 3-1-16,4-1 1 16,6-2 0-16,1 0 1 15,-2 2-1-15,-6-2 0 16,6 0-1-16,2 0 1 15,8 0-2-15,4-2 1 16,6-1 0-16,-3 1 0 16,-3 2-1-16,5 2 0 15,6-1 0-15,3 1 1 16,4-4 0-16,6 1 0 16,1-1 1-16,3-2 0 15,4-1 0-15,0 2 1 16,3-2-1-16,9 1 1 15,4 1-1-15,3-1 0 16,0 1 0-16,5 1 0 16,10-2-2-16,1 3 1 15,0-1-1-15,1 2 1 0,8 0-1 16,4-2 0-16,15-5-1 16,2 2 1-16,7-2 0 15,2 4 0-15,19 1-1 16,-3-1 1-16,1-3-1 15,-1 0 1-15,1 6-1 16,-1 1 1-16,-2 4-1 16,-6 4 1-16,1 3-1 0,-9-3 1 15,-6-4 0-15,-4-2 1 16,-1 1 1-16,-7-2 1 16,-9-1 0-16,-6-2 1 15,-6-1 1-15,-11-7 1 16,-17-3 0-16,-13 2 1 15,-20 1 1-15,-15 4 0 16,-12 3-1-16,-15 4 0 16,-11 7-7-16,-17-1 1 15,-93-8-1717-15</inkml:trace>
  <inkml:trace contextRef="#ctx0" brushRef="#br0" timeOffset="59818.1">2792 12496 940 0,'0'0'0'0,"58"-15"20"16,2 4 0-16,20 4 33 16,6 2 0-16,9 4 0 15,1-1 1-15,-12 2-12 16,8 0 0-16,16 0-3 15,5 0 1-15,-4-2-15 16,11 0 0-16,7 2-1 16,9 0 0-16,3-3-1 15,6-2 1-15,10-2 1 16,11 2 1-16,14-1 4 0,7 1 1 16,14-2 1-16,-2 0 0 15,9 2-3-15,-5 2 1 16,-9-1 3-16,-9 3 0 15,-5-3 3-15,-16 4 0 16,4 9-2-16,-2-2 1 16,-9 3-7-16,-7 2 1 15,-9 0 11-15,-7 0 1 16,-16-3 0-16,0 0 0 16,-5-1-3-16,-5-1 0 15,-4-7-5-15,-11-5 0 16,-7-4-4-16,-4 2 1 15,-1-1-8-15,-9 1 0 16,-8 0-7-16,-4 2 1 16,-8 3-14-16,-2-17 0 0,-50 19-1835 15</inkml:trace>
</inkml:ink>
</file>

<file path=ppt/ink/ink3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0:01.984"/>
    </inkml:context>
    <inkml:brush xml:id="br0">
      <inkml:brushProperty name="width" value="0.05292" units="cm"/>
      <inkml:brushProperty name="height" value="0.05292" units="cm"/>
      <inkml:brushProperty name="color" value="#FF0000"/>
    </inkml:brush>
  </inkml:definitions>
  <inkml:trace contextRef="#ctx0" brushRef="#br0">2080 13294 907 0,'-11'-17'0'16,"-19"-30"49"-16,-3-8 0 0,-3-2 46 16,-1 0 0-16,-2 1 3 15,2 6 1-15,-3 8-32 16,3 1 0-16,7 8-21 15,10 9 0-15,8 10-7 16,3 10 1-16,9 4-4 16,21 16 0-16,25 17-8 15,12 3 0-15,6-3-7 16,17-2 1-16,18-10-7 16,10 3 0-16,16 6-12 15,11-3 1-15,32 3-4 0,29 6 0 16,26 7-3-16,17 4 0 15,17-2-8-15,22 5 1 16,24 4-9-16,16 0 1 16,20 1-7-16,23 4 1 15,13-2 9-15,17 0 1 16,7-7 7-16,15-3 1 16,29-5 4-16,19-4 1 15,25-4 1-15,8-6 1 16,12-6 1-16,17 1 0 15,14-1 7-15,17-1 0 16,22 0 5-16,23 0 0 16,5-4 6-16,10 2 0 15,12-7 2-15,23 0 1 16,10-3 0-16,10-6 1 16,15-3-3-16,6 4 1 0,6-1-5 15,17 2 1 1,2 2 1-16,-12 0 0 0,-7 0-3 15,-7-2 0-15,-6-1-1 16,-5 1 1-16,-5 2-1 16,-30-4 1-16,-29-3-3 15,-8-5 1-15,-11-9-2 16,-31-5 1-16,-43 0 5 16,-35-3 1-16,-45-8 2 15,-39-2 0-15,-52-3 1 0,-57-1 1 16,-50-1-2-16,-56-6 0 15,-55-4 5-15,-45-12 1 16,-39-12-8-16,-40-10 1 16,-37-4 2-16,-43-13 1 15,-40-11-7-15,-42-6 1 16,-52-4-9-16,-45-7 1 16,-38-11-7-16,-35 2 1 15,-40 5-2-15,-34 0 0 16,-32-3-1-16,-38-7 0 15,-32 0-2-15,-16 7 1 16,-25 8-5-16,-21-3 1 16,-33-11-2-16,-17 10 0 15,-10 8 0-15,-15-7 0 16,-8-13 0-16,-7 10 0 16,-9 6 1-16,-8 6 0 15,-18 3 1-15,-9 3 0 0,-4 6 1 16,-5 2 0-16,-3 4 0 15,-11 13 1-15,-9 15-1 16,-13 16 1-16,-12 22-1 16,-13 23 1-16,-26 24-1 15,7 30 0-15,4 32 1 16,6 27 1-16,-1 34 0 16,29 21 0-16,25 18-1 15,68 11 1-15,62 9 1 16,76-12 1-16,72-16 1 15,101-1 0-15,93-10 2 0,96-6 0 16,89-12 5-16,79-9 1 16,69-12 1-16,66-4 0 15,78-1-1-15,54 0 0 16,34-6-2-16,15-22 0 16,-331-83-1882-16</inkml:trace>
  <inkml:trace contextRef="#ctx0" brushRef="#br0" timeOffset="12584.73">24146 1239 1111 0,'0'0'122'0,"-44"4"1"15,3-4-21-15,-3 5 1 16,0 3-43-16,-4 11 1 16,-8 7-21-16,-2 16 1 15,-2 18-8-15,7 20 0 16,0 19-7-16,5 20 0 16,-1 21-4-16,7 6 1 15,5 11-6-15,17-10 1 16,27-19-4-16,18-24 1 0,17-29-3 15,13-27 1-15,10-31-2 16,13-34 0-16,21-35-2 16,-9-24 0-16,-11-31-1 15,-9-25 1-15,-6-20 2 16,-9-14 0-16,-18-7 3 16,-20 8 0-16,-22 20 1 15,-18 31 1-15,-16 43 0 16,-8 29 0-16,-3 30-4 15,-11 29 1-15,-14 28-5 16,3 18 0-16,10 23-7 0,15 4 1 16,47-90-1674-16</inkml:trace>
  <inkml:trace contextRef="#ctx0" brushRef="#br0" timeOffset="13571.54">24541 1487 1231 0,'0'0'0'16,"0"0"21"-16,0 0 0 16,0 0 22-16,0 20 0 15,0 25 29-15,0 21 0 16,2 21-15-16,5 16 1 16,3 8-10-16,6-10 1 15,5-11-10-15,4-19 1 16,2-23-7-16,-10-19 0 15,-8-11-9-15,-2-11 0 16,0-11-4-16,-3-20 1 0,-4-35-3 16,0-22 1-16,0-20 0 15,0-9 1-15,-2-15-4 16,2 6 1-16,7 13-1 16,4 18 1-16,3 31-5 15,2 31 1-15,5 40-2 16,0 31 0-16,2 41-4 15,1 18 0-15,5 19-4 16,2-2 1-16,5-7-3 16,-3-19 0-16,-5-25-1 15,-6-20 1-15,-12-26-1 16,-3-19 0-16,-7-5 0 16,6-29 0-16,-10-34 0 15,1-27 0-15,-3-17 0 0,3-12 0 16,1-13 0-16,4 11 0 15,5 5 0-15,7 26 1 16,4 28-1-16,1 29 1 16,4 26-1-16,2 38 0 15,5 37 0-15,7 18 0 16,5 9 0-16,2 4 0 16,2 0-1-16,0-9 0 15,-4-16-1-15,-3-15 1 16,-7-14-2-16,-9-12 1 15,-9-16-2-15,-7-17 1 16,-6-12-2-16,-1-17 0 0,0 29-1598 16</inkml:trace>
  <inkml:trace contextRef="#ctx0" brushRef="#br0" timeOffset="13950.45">25680 1232 1325 0,'0'0'78'0,"-26"16"1"15,-2 11-19-15,1 15 0 16,6 20 3-16,7 9 1 16,9 12-5-16,10 7 1 15,13 0-9-15,6-1 0 16,6-5-11-16,-1-13 1 15,-1-12-23-15,-2-14 1 16,-3-12-16-16,-3-14 1 16,-20-19-1561-16</inkml:trace>
  <inkml:trace contextRef="#ctx0" brushRef="#br0" timeOffset="14788.34">25975 1379 1048 0,'-11'66'0'16,"3"26"0"-16,9 3 7 0,6-9 1 15,4-16 3 1,3-17 1-16,2-18 6 0,0-11 1 16,0-12 5-16,1-12 0 15,10-17 3-15,-1-16 1 16,-3-17 7-16,-3-11 0 15,-12-6-4-15,1-6 1 16,-2-1-3-16,0-1 1 16,2 13-10-16,-5 12 0 15,-1 22-4-15,-1 11 0 16,-2 8-5-16,0 9 1 16,-7 21-2-16,7 5 0 15,2 19-2-15,5 5 0 16,7-1-2-16,4-4 1 15,1-4-2-15,2-3 0 16,2-5-1-16,2 0 0 16,-1 0 0-16,-4-6 1 0,-8-6 0 15,-3-3 0-15,-2-10 1 16,-7-8 1 0,4 9 3-16,-4-9 0 0,0 0-1 15,-7-12 0-15,-4-14-2 16,0-16 1-16,11 42-1257 15</inkml:trace>
  <inkml:trace contextRef="#ctx0" brushRef="#br0" timeOffset="15335.04">26545 715 1127 0,'7'0'48'0,"9"29"0"16,1 30-29-16,-4 17 1 15,-8 12 61-15,-1 2 0 16,-3 2 9-16,1 7 0 15,3 11-16-15,2 1 1 16,2-22 3-16,2-15 0 16,1-8-17-16,-3-9 0 15,-7-7-17-15,-2-14 0 16,0-15-12-16,0-9 1 0,0-12-12 16,0-12 0-16,1-28-9 15,1-10 1-15,-7-12-7 16,0-9 0-16,1-4-4 15,6 1 1-15,1 8-3 16,3 9 0-16,-1 19-1 16,-1 14 1-16,-1 12-3 15,6 12 1-15,9 17-2 16,-1 11 0-16,1 5-2 0,1 5 0 16,4-2-1-16,0 2 0 15,-4-8-1-15,-4-3 1 16,-10-3 0-16,-5-3 1 15,-7-4 0-15,-2-1 1 16,-7-2 1-16,-2-7 0 16,-1-5-6-16,3-8 1 15,16 6-1613-15</inkml:trace>
  <inkml:trace contextRef="#ctx0" brushRef="#br0" timeOffset="16117.74">27231 1021 1362 0,'-12'12'40'0,"-27"21"0"0,-9 9-16 16,-1 6 0-16,1-1-17 15,9 5 1-15,11-2 7 16,7 3 1-16,5-2 8 16,7-6 1-16,9-12 7 15,6-9 1-15,4-10-2 16,4-7 1-16,0-2-6 16,4-5 1-16,5-4-7 15,-4 3 1-15,-8 1-5 0,-4-4 1 16,2 1-4-1,0 1 1-15,-1 2-4 0,-1 5 0 16,1 4-2-16,-3 3 0 16,0 9-3-16,-1-1 0 15,-4-4-1-15,-2-2 0 16,-2 1-1-16,1-6 0 16,-1-2 0-16,4-7 1 15,-1 9-1-15,1-9 0 16,0 0-1-16,0 0 0 15,15 0-1-15,1-7 0 16,-2 1-1-16,-5 3 0 16,-9 3 0-16,9-5 0 15,-9 5-1-15,7-12 1 16,-3 5-1-16,-3-2 1 16,1-3-1-16,0-5 0 15,0-16 0-15,-2-12 1 0,0-2 0 16,0-7 0-16,0-10 1 15,0 9 1-15,1 14 3 16,5 9 1-16,1 10 6 16,-2 6 0-16,-3 8 6 15,-2 8 1-15,12 24 0 16,-3 5 1-16,-2 22-1 16,-2 6 1-16,4 0-6 15,0-4 0-15,0-6-4 0,-2-5 1 16,2-3-3-16,-1-9 0 15,1-6-1-15,0-7 1 16,2-5-2-16,1 1 0 16,4-12-1-16,7-11 0 15,9-14-2-15,6-18 0 16,7-18-4-16,4-20 0 16,-49 80-1649-16</inkml:trace>
  <inkml:trace contextRef="#ctx0" brushRef="#br0" timeOffset="16467.22">28030 620 1375 0,'0'0'44'0,"-30"29"0"16,-11 12-26-16,-4 8 1 16,-3-2-8-16,0 10 0 0,9 9 13 15,4-1 0 1,5-11 15-16,7-4 1 0,7-5 10 15,8-12 1-15,2-10-7 16,5-8 1-16,2-6-8 16,13-11 0-16,16-14-9 15,13-13 1-15,10-7-8 16,10-9 1-16,6-6-8 16,-6-2 1-16,-11 11-4 15,-15 9 0-15,-14 18-3 0,-11 24 0 16,-10 27-4-16,-15 17 0 15,-18 29-1-15,-21 15 0 16,-20 22-1-16,-4 7 0 16,4 8-2-16,12 6 0 15,60-140-1574-15</inkml:trace>
  <inkml:trace contextRef="#ctx0" brushRef="#br0" timeOffset="70073.81">30792 11396 761 0,'0'0'0'16,"-10"-18"34"-16,1-1 0 16,2 2 50-16,1 0 0 15,-1-7 4-15,0 1 1 16,2 1-7-16,2 4 0 15,1 1-40-15,-2 5 0 16,1 1 2-16,-1 5 0 0,4 6 14 16,-16-2 1-16,-12 17 10 15,-9 18 0-15,-7 21-6 16,0 24 1-16,2 17-4 16,4 16 1-16,5 10-20 15,7 3 0-15,3 5-13 16,5-12 1-16,7-16-11 15,6-18 1-15,5-18-15 16,0-16 1-16,2-23-5 16,1-11 0-16,-3-15-1649 15</inkml:trace>
  <inkml:trace contextRef="#ctx0" brushRef="#br0" timeOffset="70437.07">31235 10961 1377 0,'0'0'0'15,"-7"11"12"-15,-7 11 1 16,-7 20 5-16,-9 11 0 15,-11 13 44-15,-1 12 0 16,-1 17 1-16,-1 14 1 0,0 9-4 16,0 12 1-16,4 8-4 15,-3 14 1-15,-1 6-9 16,0-7 0-16,0-15 2 16,7-16 1-16,9-25-6 15,6-17 1-15,8-13-10 16,6-16 0-16,2-23-15 15,6-26 0-15,13-17-14 16,1-25 0-16,-14 42-1773 16</inkml:trace>
  <inkml:trace contextRef="#ctx0" brushRef="#br0" timeOffset="70950.89">30856 11969 1623 0,'0'0'0'16,"0"0"4"-16,7-21 0 15,12-7 5-15,15-8 0 16,12-8 21-16,15-6 1 16,19-5 17-16,4-4 1 15,1-3 15-15,-2 5 1 16,-4 10-5-16,-15 14 1 15,-22 14-12-15,-21 26 0 16,-21 26-14-16,-28 20 0 0,-34 18-10 16,-14 9 0-16,1 5-2 15,2 1 0-15,5-11-5 16,11-11 1-16,20-17-4 16,14-9 0-16,13-19-2 15,20-6 0-15,25-6-3 16,13-1 0-16,3-17-1 15,11-3 0-15,15-6-2 16,5 2 0-16,-3 10 0 16,-10 8 0-16,-22 7-1 15,-17 12 0-15,-15 17-1 16,-24 21 0-16,-25 24-1 16,-26 13 0-16,-21 13 0 15,-9 9 0-15,4 3 0 0,-3-4 1 16,0-20 3-16,9-17 0 15,18-14 2-15,18-16 0 16,20-18-7-16,8-15 0 16,16-15-1930-16</inkml:trace>
  <inkml:trace contextRef="#ctx0" brushRef="#br0" timeOffset="71584.07">31868 10404 1332 0,'-9'-15'0'0,"-15"-27"40"16,-13-6 0-16,-9 9 9 16,-16 5 0-16,-19-1 33 15,-13 11 0-15,-10 14-31 16,-10 13 1-16,-15 14-1 16,-5 13 1-16,-2 15-8 0,-14 12 1 15,-16 26-12-15,-3 24 1 16,3 23-8-16,22 29 1 15,29 18-7-15,23 27 0 16,29 28-4-16,27 19 0 16,35 14-3-16,27 1 1 15,25 4-4-15,29-22 0 16,27-30-2-16,20-35 0 16,21-29-1-16,20-29 1 15,26-27 2-15,16-34 0 16,10-29 14-16,8-45 0 15,1-42 10-15,2-45 1 16,-3-43 7-16,-4-40 0 16,-13-37 11-16,-11-30 0 15,-11-23-2-15,-25-16 1 0,-29-13-5 16,-38 20 0-16,-40 16-13 16,-54 28 1-16,-54 29-25 15,-58 36 1-15,-59 35-9 16,-61 40 0-16,-60 45-2 15,-69 43 0-15,-64 47-4 16,-65 55 1-16,-60 59-7 16,-49 62 0-16,596-216-2113 15</inkml:trace>
  <inkml:trace contextRef="#ctx0" brushRef="#br0" timeOffset="108043.86">24042 13453 1433 0,'0'0'0'0,"17"-3"3"16,-6 3 1-16,-11 0-27 15,7 12 1-15,-7-12-1025 0</inkml:trace>
</inkml:ink>
</file>

<file path=ppt/ink/ink3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2:11.855"/>
    </inkml:context>
    <inkml:brush xml:id="br0">
      <inkml:brushProperty name="width" value="0.05292" units="cm"/>
      <inkml:brushProperty name="height" value="0.05292" units="cm"/>
      <inkml:brushProperty name="color" value="#FF0000"/>
    </inkml:brush>
  </inkml:definitions>
  <inkml:trace contextRef="#ctx0" brushRef="#br0">1933 6282 985 0,'0'0'0'0,"20"9"21"15,1-6 1-15,7-3 28 16,4 0 0-16,8 0-8 16,4 2 0-16,11 0-5 15,3-1 1-15,8-1-20 16,1 4 1-16,-9 4-8 16,9 1 0-16,14 3 3 15,5 4 1-15,10 1 1 0,6-1 1 16,4 1 0-1,10-8 0-15,11-1 0 0,13 1 1 16,4 3-1-16,15 4 0 16,9 1 1-16,3-2 1 15,3 1-3-15,11 1 0 16,6 9 0-16,7 2 0 16,10-4-2-16,5-3 0 15,22-4 0-15,8-1 0 16,6-4-2-16,17-3 1 15,13-6-2-15,10-3 1 16,6-3 0-16,3-10 1 16,12-4 0-16,6 2 0 15,14 2 0-15,8-4 1 16,10-12-1-16,5 1 0 16,14-5 0-16,15 4 1 15,6-4 0-15,1-3 0 0,-1 3 0 16,0-2 1-16,5-6 0 15,9 1 0-15,-3-7-4 16,-13 2 1-16,-17 0 2 16,-24 3 0-16,-15 1 0 15,-12-1 1-15,-29 3 6 16,-19-3 1-16,-23 1 1 16,-30-4 0-16,-23-14 1 15,-25-4 0-15,-17 3-2 0,-36-6 0 16,-24-1-2-16,-28-3 0 15,-20-4-4-15,-21-9 1 16,-23 2-3-16,-29 1 0 16,-22 2-2-16,-26-5 1 15,-29-7-2-15,-25-5 0 16,-31 5 1-16,-29 2 0 16,-20-6-3-16,-27-5 1 15,-20 4-3-15,-22 7 1 16,-18-2-3-16,-23-2 0 15,-11-5-2-15,-14 6 1 16,-14 16-2-16,-14 6 0 16,-7-2-1-16,-19 0 0 15,-25 2 0-15,-5 3 0 16,-11 13-1-16,-16 2 1 16,-12 12-1-16,-15 7 1 15,-8 10-1-15,-28 8 0 0,-16 7 0 16,-15 17 0-1,-8 20 0-15,-25 20 0 0,-17 12 0 16,-13 37 1-16,-18 41 0 16,10 33 0-16,11 42-1 15,19 36 1-15,20 43-1 16,52 40 0-16,60 36-1 16,-246 198 1-16</inkml:trace>
  <inkml:trace contextRef="#ctx0" brushRef="#br0" timeOffset="18948.13">3163 6270 1187 0,'0'0'0'16,"-23"3"28"-16,5 9 1 15,-5 11 24-15,4 13 1 16,-6 13-13-16,0 13 0 16,-1 18-21-16,-6 10 0 15,2-4-8-15,2 14 1 16,-4 18-5-16,0 3 1 16,4 11-1-16,-7 5 0 15,-4 30-1-15,0 15 1 0,1 12-1 16,2 0 1-16,5 8-2 15,2 1 1-15,-2-1-1 16,4-5 1-16,-1 2-2 16,5-8 1-16,0-3-2 15,2-6 1-15,7-12 1 16,1-6 0-16,13-12-1 16,7-6 1-16,4-18-2 15,1-9 1-15,6-11 0 16,5-11 0-16,5-11-2 0,13-1 0 15,13 3-1 1,10-3 1-16,8-14-1 0,4-5 0 16,5-6 0-16,6 1 1 15,20-1 0-15,3 1 1 16,1-6-1-16,2-1 0 16,14-4 0-16,5-1 0 15,2-4-1-15,5-4 1 16,2-6 1-16,9 1 0 15,16 0 1-15,-4-3 1 16,6-3 0-16,0-3 1 16,6-2 0-16,8-5 0 15,7-2 0-15,5-10 1 16,19-2 1-16,4-10 0 16,12-6 1-16,11-8 1 15,4-4-1-15,13-2 1 16,10 1-1-16,4-3 0 0,10-2-1 15,-3 4 1-15,-11 3-1 16,1 4 1-16,2 0-1 16,8 3 0-16,8 0-2 15,2 4 0-15,11 1-1 16,0-1 0-16,-1-2-1 16,0 0 0-16,12 5-1 15,-1 1 0-15,7-2-1 16,3-4 1-16,-3-6-2 0,13 3 1 15,10 1 0-15,-7 0 0 16,-4 0 0-16,2-3 0 16,14 3 0-16,1 0 1 15,-6-3-1-15,7 1 0 16,5 4 0-16,-4-2 1 16,-5 1-2-16,6-3 1 15,17 2 0-15,2 2 0 16,-5 0-1-16,-6 3 0 15,-2 4-1-15,3 2 1 16,4-1-1-16,-3 2 1 16,-5 2-1-16,-4 9 0 15,-1 8 0-15,-4 4 0 16,-16 2 0-16,5 1 0 16,8 4 0-16,-8-1 1 15,-7-1 0-15,2 0 0 0,9 4 0 16,-3-1 1-1,-11 0 0-15,1-1 1 0,2 2-1 16,-1-1 1-16,-8-12-1 16,1 1 0-16,3-3-1 15,-7-3 0-15,-9 0-1 16,-14-3 1-16,-12 0 0 16,-4-2 0-16,-7-2 0 15,-7-7 1-15,-5-5-1 16,-2-2 1-16,-9-6-1 15,-14-2 1-15,-12-4 0 0,-14-5 0 16,-13 2 0-16,-11-1 1 16,-9 1 1-16,-12-2 0 15,-15-1 2-15,-9-3 0 16,-9-1 2-16,-7-2 1 16,-9-2 1-16,-9 1 0 15,-3-2 0-15,-6-1 0 16,-6-3-1-16,-4 2 1 15,-6 2 0-15,-8-2 1 16,-4-4-1-16,-5 1 0 16,-9-4-3-16,-3-2 1 15,1-1-1-15,1-3 1 16,-1 6-1-16,-3 6 0 16,-4 6-2-16,-3 2 1 15,-2 0-2-15,-3 5 1 16,-4 0-2-16,-6 5 1 0,-4 4-2 15,-4 1 0-15,0 0-1 16,-2 1 0-16,-2 1-1 16,-1 2 1-16,-6 0-1 15,-2 0 0-15,3-9 0 16,1 2 0-16,-2 5-1 16,-3-7 1-16,-6-8 0 15,-3-4 0-15,-3-7 1 16,-5-3 0-16,0-6 0 15,1-13 1-15,1-9 0 0,1-10 1 16,-1-11 0-16,-1-7 0 16,-2-11 2-16,-3-6 0 15,-6-2 0-15,-1-10 1 16,-4-12 0-16,-4-14 0 16,-6-12 0-16,-6-6 1 15,-5 1-2-15,-7-6 1 16,-8-4-1-16,-9 1 1 15,-15 0-2-15,-7 8 1 16,-13 10-1-16,-10 15 1 16,-10 10-4-16,-15 9 0 15,-10 3-2-15,-16 15 1 16,-16 6-1-16,-18 5 0 16,-17 6 0-16,-18 6 0 15,-17 13 0-15,-19 10 0 16,-15 12-1-16,-19 10 1 15,-18 9-1-15,-9 4 0 0,-14-7-1 16,-13-1 1-16,-8 3-1 16,-21 1 0-16,-9 0-1 15,-22 3 0-15,-8-1-1 16,-17 0 1-16,-30-5-1 16,-14-1 1-16,-15-1 0 15,-20 0 0-15,-8 2-1 16,-16 0 1-16,-25-1-1 15,-35 11 1-15,-18 14-1 16,-8 12 0-16,-29 12-3 0,-16 9 1 16,-17 15-5-16,-20 6 1 15,-1 3-1-15,0 9 0 16,1 4-2-16,-5 12 1 16,-2 13 0-16,-10 0 1 15,-11-2-5-15,-3 11 0 16,-17 10 1-16,6 10 1 15,4-1 0-15,3 12 1 16,2 10-17-16,12-1 1 16,741-132-1587-16</inkml:trace>
  <inkml:trace contextRef="#ctx0" brushRef="#br0" timeOffset="28080.83">3572 11863 1131 0,'0'0'0'16,"16"0"19"-1,5 3 0-15,11 4 21 0,-1 2 1 16,-2-4 9-16,-3 4 1 16,-5 1-19-16,4 1 1 15,5 1-13-15,7-2 1 16,0-1 2-16,11-1 0 15,3 8-3-15,7 1 1 16,0-10-2-16,0 0 0 16,-6 0-1-16,0 2 0 15,7-1 8-15,4 3 1 16,15 1-3-16,-6-2 0 16,-8-3 0-16,3-5 1 15,1-6 4-15,12-1 1 16,3 0 0-16,3-2 1 15,-6 2 0-15,1-2 1 16,-4-5 0-16,4 3 0 16,1 6 0-16,-1-1 0 15,-9-3-3-15,-3 1 0 0,7 2-2 16,0 2 1-16,5 2-5 16,-4-3 1-16,-8-2-3 15,2 1 0-15,-3 4-4 16,8 4 0-16,5-8-3 15,-8 2 1-15,-4 1-5 16,-10-1 1-16,3 0 0 16,-2 2 0-16,5 7-1 15,4-2 1-15,-5-3 0 16,-4-4 1-16,-4 1-1 0,-1-6 0 16,3 2 1-16,6-2 0 15,4 3-1-15,3 1 0 16,-2-2-1-16,-2-4 1 15,-4 4-1-15,6-2 0 16,9 5-1-16,1 2 1 16,-5 0-1-16,-3 0 0 15,-4-3-1-15,5-1 1 16,11 1 1-16,2 1 0 16,-11 2-2-16,-2 0 1 15,2 0-1-15,4 3 0 16,5 3 0-16,-2 2 0 15,-5 3-2-15,-4-3 1 16,-5-4 0-16,5 1 0 16,9 5-2-16,0 2 1 15,-3 2 0-15,-6-2 0 0,-5-3 0 16,2 1 0-16,9 6 1 16,1-4 1-16,-6 2 0 15,-5-2 0-15,-1-2-1 16,6 3 0-16,4 2 1 15,3 2 1-15,-6-1-1 16,-2-4 1-16,4-3-2 16,5-2 0-16,9 0 1 15,-4 1 1-15,-1 1-1 0,-4-4 1 16,6 2-1-16,3-4 1 16,0 3-2-16,-4-1 0 15,0 2 1-15,1-5 0 16,12-2 0-16,-1-2 1 15,-8-2-1-15,-1 1 1 16,9-1-1-16,5 1 0 16,1-2 0-16,-5-2 0 15,-4-4 3-15,5 3 1 16,4 3-1-16,-1 1 0 16,-5-3 1-16,3 0 1 15,7 0 2-15,-4-3 0 16,-9 1-1-16,4 2 0 15,5 2-3-15,0-2 0 16,-4-5-1-16,3 2 0 16,1 5-1-16,5-2 0 0,-1-5-1 15,-1 1 1-15,3 4-1 16,1 2 1-16,-7-2-1 16,-2 2 1-16,4-4-1 15,-2 4 1-15,-5 2-2 16,1-1 0-16,-1-1 1 15,2 2 0-15,-1 3 2 16,-3-2 0-16,-7-7-2 16,-3 1 0-16,4 4 0 15,-1 2 0-15,-5 2-1 0,-4-3 0 16,-5-2-1-16,3-2 1 16,4 2 0-16,0-4 0 15,-11 0 0-15,-1-1 0 16,-2-1 0-16,3 5 0 15,4 6-1-15,-2 0 0 16,-5-4 0-16,-6-1 1 16,-4 0-2-16,2 5 1 15,3 5-1-15,3 0 1 16,2-5-2-16,-8 0 1 16,-2 2 0-16,-3 0 0 15,0 1-1-15,4-3 1 16,0 0-1-16,4 0 0 15,1 5 0-15,-5 0 0 16,-7-1-1-16,-4-2 1 16,3 3-1-16,-1-3 0 15,10 1 0-15,1 2 0 0,-2 2-1 16,-7-2 1-16,-2-1-1 16,-1-3 0-16,1 1 0 15,7 2 0-15,6-4-1 16,-1 1 1-16,-1 1 0 15,-4 0 0-15,-3 1 0 16,3-3 0-16,-3-5 0 16,3 3 0-16,-2 1-1 15,1 1 1-15,-3-4 0 16,-3 1 0-16,-3-2-1 0,-7-4 1 16,-4-1-1-16,0 1 0 15,2 4 1-15,-6-1 1 16,-3 0 0-16,-5 0 0 15,-1 3 1-15,-1-6 0 16,0-1 2-16,0-1 0 16,-5 3 2-16,0-1 0 15,-6 2 2-15,-2-1 0 16,-1-1 1-16,0 2 1 16,-5 0 1-16,-4 7 0 15,7-10 1-15,-7 10 0 16,7-11-1-16,-7 11 0 15,7-10-2-15,-7 10 1 16,7-7-2-16,-7 7 1 16,9-5-1-16,-2 0 0 15,2 1-2-15,1 1 0 16,4-1-1-16,0 1 1 16,-3 1-2-16,3-3 1 0,4 1-2 15,3 3 0-15,2 1-1 16,5 0 1-16,11 0-3 15,1 1 1-15,1 1 0 16,3 2 0-16,-2 1-1 16,2 2 0-16,4-2-1 15,5-2 0-15,9 3-1 16,7 0 1-16,8 1-1 0,1 0 1 16,1 0-1-1,4 2 1-15,7 1-1 0,5 2 0 16,0-1 0-16,3-1 0 15,2 4 0-15,6-2 0 16,5-12 0-16,2 2 0 16,-2 3 0-16,5 0 0 15,8-5 0-15,-2 0 0 16,5 0 0-16,-2-3 0 16,-2-2 0-16,3 3 0 15,4 4 0-15,-3 1 0 16,-3-1 0-16,1 1 0 15,7-1 0-15,-1 1 0 16,-4 3 0-16,0-3 0 16,3-1 0-16,2 0 0 15,4 1 0-15,0 0 0 0,-4-1 0 16,6 2 0 0,7 1 0-16,-3 2 0 0,-2-12 0 15,-3 1 0-15,6 4 0 16,4 0 0-16,-1 0 0 15,0 0 0-15,-3 0 0 16,0 0 0-16,0 0 0 16,0 4 0-16,-4 3 0 15,-1-2 0-15,-2-4 0 16,5 1 0-16,3 2 0 16,1-1 0-16,-4 1 0 15,0-10 0-15,-1 1 0 0,-3 0 0 16,6 5 0-16,-5 0 0 15,-10 0 0-15,-4 2 0 16,-6-1 0-16,-3 1 0 16,-8-4 0-16,-4 1 0 15,-5-1 0-15,-4-1 0 16,-9-6 0-16,-6-2 1 16,-7 3-1-16,-3 1 1 15,0-5 0-15,-6 0 0 16,-3-2 0-16,-5 2 0 15,-2 1 0-15,-4 3 1 16,-3-1-1-16,-2 2 1 16,2 0 0-16,-3 0 0 15,-8 2 0-15,-5 2 0 16,-4-3-1-16,-3 5 0 16,0 1 0-16,-3-2 0 0,-5-2 0 15,-2 3 0-15,-1-1-1 16,0 0 1-16,-1 1-1 15,-2-1 1-15,-2 2-1 16,0-4 1-16,2 3-1 16,3-1 0-16,2 0 0 15,0 2 0-15,0 0 0 16,-1 0 0-16,-1 0 0 16,0 0 0-16,1 0 0 15,-1 2 1-15,1 0-1 0,-3-1 1 16,-1-1-1-16,-2 4 0 15,-7-4-1-15,11 2 1 16,-11-2-8-16,10 5 1 16,-10-5-2884-16</inkml:trace>
</inkml:ink>
</file>

<file path=ppt/ink/ink3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4:17.547"/>
    </inkml:context>
    <inkml:brush xml:id="br0">
      <inkml:brushProperty name="width" value="0.05292" units="cm"/>
      <inkml:brushProperty name="height" value="0.05292" units="cm"/>
      <inkml:brushProperty name="color" value="#FF0000"/>
    </inkml:brush>
  </inkml:definitions>
  <inkml:trace contextRef="#ctx0" brushRef="#br0">3895 3125 985 0,'26'0'0'0,"38"0"24"0,17 0 0 15,3 0 21-15,6-8 1 16,6-4-4-16,8-4 1 16,5-5-16-16,7-1 0 15,11-1-10-15,-1 6 0 16,-5 5-5-16,8 7 0 16,14 5-2-16,11 0 1 15,-5 8 1-15,5 1 1 16,-4 0 2-16,12 6 1 15,9 1 0-15,6-2 0 16,11 1 2-16,6 3 1 16,0-1-1-16,6-2 1 15,8-2-4-15,7-1 1 16,-2-4-1-16,17 8 1 16,4-4-3-16,8 2 1 0,14 1-2 15,5-1 0 1,-2 2-1-16,20-4 0 0,5-7-1 15,14 7 0-15,23 4-1 16,4-4 1-16,-4-7 2 16,17 4 1-16,15 3 2 15,3 0 1-15,1 4-2 16,6-4 0-16,20 5-1 16,5-5 0-16,3 2-2 15,12-2 1-15,16 0 2 16,6-5 0-16,1-2 3 15,11-1 0-15,11-4 0 16,16 0 0-16,7 1-2 0,5-1 0 16,7 0 0-16,6 2 1 15,8 3-1-15,8 11 0 16,-4 5 0-16,-7 1 1 16,-6 9 3-16,-10-1 1 15,-10-1 4-15,-17 4 0 16,-3 0 3-16,-12 0 0 15,-18-7-1-15,-16 5 1 16,-19-2-4-16,-20 4 1 16,-17 0-3-16,-25-3 1 15,-21-1-1-15,-25-1 1 16,-26-2 0-16,-18-9 0 16,-30-1-2-16,-26-4 0 15,-25-9-1-15,-23 6 1 16,-25-1-2-16,-19-1 0 15,-14-1-11-15,-18-3 0 0,-25-1-5 16,-13-4 1-16,-13 2-1904 16</inkml:trace>
  <inkml:trace contextRef="#ctx0" brushRef="#br0" timeOffset="822.03">3424 4735 1433 0,'0'0'0'16,"23"-5"39"-16,14 1 1 15,26 8 27-15,17-4 1 16,11-4-16-16,20 4 1 16,25 0-32-16,19 0 0 15,38 4-7-15,34 1 0 16,43 7-4-16,19 0 0 16,22 4-3-16,19-6 1 15,19-7-2-15,13-3 0 16,15 0 1-16,-1-3 0 15,-2-2 0-15,1-4 1 0,1-3-1 16,-7 0 1-16,-13-4-2 16,-21 8 1-16,-19-1-1 15,-14 0 1-15,-11 2-7 16,-13 6 0-16,-10-3-4 16,-33-13 1-16,-235 17-1446 15</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06:25.089"/>
    </inkml:context>
    <inkml:brush xml:id="br0">
      <inkml:brushProperty name="width" value="0.05292" units="cm"/>
      <inkml:brushProperty name="height" value="0.05292" units="cm"/>
      <inkml:brushProperty name="color" value="#FF0000"/>
    </inkml:brush>
  </inkml:definitions>
  <inkml:trace contextRef="#ctx0" brushRef="#br0">5794 4685 1187 0,'0'0'0'15,"18"-19"43"-15,5 1 1 16,3-2 34-16,6-1 1 16,0 3-23-16,0-2 0 15,-1-5-25-15,-4 1 1 16,-11 7-16-16,0-2 1 16,-1 5-2-16,7-2 0 15,-3 8 3-15,11 3 1 16,12 1-1-16,11 1 0 15,11 3 2-15,8-5 0 16,-1-8 4-16,6 5 0 16,19 4-2-16,8 1 0 15,8-2-4-15,14-4 0 16,15-1 1-16,0 1 1 0,5 0-2 16,6-3 0-16,9 7-1 15,1 2 1-15,11 6-3 16,-2-1 0-16,-4 1 16 15,-4-3 1-15,-6 7 10 16,-7-2 0-16,7 4-2 16,1 0 0-16,-4 1-2 15,-4-1 0-15,-7-1-6 16,-2-3 1-16,9 2-7 16,1-3 1-16,3 5-2 0,-4-1 0 15,0-4-6-15,3-3 1 16,4 6-4-16,0-2 0 15,7 2-1-15,-5 2 1 16,-11 0-3-16,2-1 1 16,3-1-2-16,4 4 0 15,0 4-3-15,2-3 1 16,-9 0-2-16,0-3 1 16,5-4 0-16,6 2 1 15,5 2-1-15,1 0 1 16,4-1-1-16,0-1 1 15,0-2-1-15,6-1 0 16,-1-1-1-16,6-1 1 16,7 1-2-16,5 4 0 15,8 2 1-15,3-4 1 16,-2 2-2-16,2-5 0 0,1 1 0 16,2-3 0-16,0 0 0 15,-1 4 1-15,1-1-2 16,5-3 0-16,2-3-1 15,4-1 0-15,0 1 0 16,3-2 1-16,0-4-2 16,4 2 1-16,2 5 0 15,-3-5 0-15,1 2 0 16,2-2 1-16,6 2-1 0,6 2 1 16,7-3 0-16,-12 3 0 15,-11-2 0-15,1 1 1 16,3 1-1-16,1-1 0 15,-10 3-1-15,2-6 0 16,4-2-1-16,1 0 0 16,3 6 0-16,-3-2 1 15,-2 1-2-15,2-4 1 16,7-8 0-16,7-1 0 16,-4 5 1-16,-1 0 0 15,-8-4-1-15,1 2 0 16,-2 2 1-16,-2 3 0 15,-8 1-1-15,-2 4 0 16,1-3-1-16,0 2 1 16,6-3-1-16,-4 1 0 15,-2 1-1-15,5-1 0 0,4 6 0 16,2 1 0 0,-2 0 0-16,0 0 0 0,0 1-1 15,-3 1 0-15,-1 0 0 16,1-4 1-16,3-5-1 15,2 2 1-15,5-2 0 16,-6-7 0-16,-9-1 0 16,-3-1 0-16,0-1 0 15,-1 0 1-15,-7-8-1 16,-8-2 1-16,-4 1 1 16,-15-2 0-16,-9-1 0 0,-16-9 1 15,-10-4 0-15,-16-3 1 16,-10-12-1-16,-17-2 0 15,-12-7 0-15,-17-3 1 16,-15-2-2-16,-15-12 1 16,-11-4-3-16,-14 6 0 15,-16 10-1-15,-14 9 0 16,-11 0-1-16,-17 4 1 16,-25 1-1-16,-23 7 0 15,-28 0 0-15,-22 10 0 16,-33 2 0-16,-38 5 0 15,-29 0-1-15,-19 6 1 16,-22 4-2-16,-13 4 0 16,-6 2 0-16,-7 0 0 15,-11-6-1-15,-3 6 0 16,0-1-1-16,-7 3 1 16,-16 1-3-16,-5 4 1 15,-4 8 0-15,-12-2 0 0,-14-4-1 16,-6 8 1-16,1 0-1 15,-3 0 0-15,-4 0 0 16,-3-9 1-16,-6-3 0 16,-11 3 1-16,-2-1-1 15,2 1 0-15,-5 1 1 16,-4-1 0-16,0-3 0 16,1 3 1-16,-10-3 0 15,2 3 0-15,0 1 0 0,2 4 1 16,2 1 0-16,-4-2 0 15,4-4 0-15,-1 6 0 16,5-6 0-16,-5 6 1 16,3-3 0-16,3 3 0 15,5-1 0-15,7 1 0 16,8 1 0-16,1-5 1 16,-9 2 0-16,4-2 0 15,5 5 0-15,4-1 0 16,5 0-1-16,10 6 1 15,20 9 0-15,-4 0 0 16,-3 2 0-16,7 5 0 16,7 2-1-16,7 5 1 15,6 1-1-15,4 3 1 16,18 3 0-16,1-4 0 16,-3-1 0-16,11 7 0 0,18 4 0 15,19-1 0 1,16 7 0-16,20 0 0 0,17 2 0 15,23 7 0-15,17 3 0 16,20-3 0-16,27-1 0 16,17-8 0-16,9 0-1 15,17 2 1-15,29 7-2 16,21-1 1-16,16 4-1 16,19 6 0-16,16-6-1 15,27-7 1-15,28-2 0 0,21-6 0 16,26-4-1-16,22-5 1 15,47 3-2-15,53 6 1 16,42-1-1-16,40-4 0 16,15-11 0-16,16-2 0 15,7-7-1-15,25 2 1 16,10-9 1-16,27 6 0 16,26 0 2-16,-7 1 0 15,-5 7 0-15,-11 9 1 16,-6 12 0-16,-6 9 0 15,-2 5 0-15,-2 6 0 16,4 1-1-16,4-4 1 16,10-13-7-16,-9-18 1 15,-416-31-2217-15</inkml:trace>
  <inkml:trace contextRef="#ctx0" brushRef="#br0" timeOffset="16683.14">610 1108 1239 0,'0'0'54'0,"-21"41"0"16,7 1-12-16,3 3 0 16,3 3-22-16,1 6 0 15,1-1-8-15,1 6 1 16,-2-2-4-16,7 9 0 15,9 12-4-15,3 14 1 16,2 12-2-16,-1 6 0 16,1 13-1-16,-6 10 1 15,-2 8-1-15,-6 11 1 16,3 17-1-16,-3 13 1 0,6 7 0 16,-3 6 0-16,2 6-1 15,-1 2 1-15,-2-10 0 16,-2-11 0-16,-9-16-1 15,0-19 1-15,-2-10-1 16,-1-12 0-16,2-11 1 16,-5-9 1-16,-2-11-1 15,-1-8 0-15,6-11 0 16,3-8 1-16,7-6 0 16,2-11 1-16,2-10 1 0,7-11 0 15,0-8 0-15,8-9 1 16,10-7 0-16,4-1 0 15,7-8 0-15,11-1 0 16,20-10 0-16,12-3 0 16,18 3-2-16,14-3 1 15,5-2-1-15,16-5 1 16,10-4 1-16,19 5 0 16,22-6 0-16,14 1 1 15,13-4 2-15,5-3 1 16,3 6-1-16,-8 1 1 15,-13 10 0-15,-3 5 1 16,-11 5 0-16,-15 6 1 16,-26-1 2-16,-6 4 0 15,-8 4-2-15,-8-1 1 16,-14-4-2-16,-4-1 0 16,-4 4 4-16,-10-1 1 0,-17-2 1 15,-12-5 1-15,-10-2-3 16,-3-1 0-16,-6 2-1 15,-1-1 1-15,-4-10-1 16,2-6 1-16,1-9-1 16,1-5 0-16,-8-4 0 15,6-2 0-15,2-10-2 16,1-8 0-16,6-16 2 16,6-12 1-16,10-5-3 0,3-13 1 15,-3-8-1-15,-6-8 1 16,-4-8-2-16,5-8 0 15,4-16-1-15,1-1 0 16,-1-1-2-16,-5 9 1 16,-8 11-1-16,-10-2 0 15,-8-11-2-15,-9 11 0 16,-5 9-1-16,-10 8 1 16,-11 10-1-16,-6 6 1 15,-9 0-1-15,-10 5 1 16,-7 1-1-16,-11 11 1 15,-16 7-2-15,-6 5 1 16,-10 7-2-16,-12 2 1 16,-14 7-2-16,-9 1 1 15,-12 11-3-15,-11 0 0 16,-23 0-1-16,-17-2 0 16,-22-4-1-16,-5-1 1 0,-19 7-1 15,-18 2 0-15,-15 6 0 16,-17 9 0-16,-17 9 0 15,-13 7 0-15,-14 4 0 16,-5 13 0-16,0 16 0 16,5 5 0-16,4 8-1 15,23 13 1-15,28 20-1 16,53-5 0-16,60-7-2 16,42-5 0-16,32-12-9 15,45 0 0-15,29-33-1848 0</inkml:trace>
  <inkml:trace contextRef="#ctx0" brushRef="#br0" timeOffset="30618.05">26959 5147 1254 0,'0'0'0'16,"0"0"29"-16,0 0 1 15,9-21 26-15,3 14 0 16,10-2-6-16,-1 1 0 16,-5-4-20-16,-2 3 1 15,-5 5-12-15,-2-1 0 16,-7 5-4-16,8-3 0 15,-8 3-1-15,-1 21 1 0,-10 20-2 16,1 13 0-16,2 12-2 16,5 8 1-16,1 7-2 15,7 6 1-15,13 5-3 16,5 6 1-16,5 9-1 16,0 4 0-16,2 16-2 15,-3 8 1-15,-6 10-2 16,-1 19 1-16,-3 18-2 15,1 17 1-15,-4 14-2 0,-4 10 1 16,-2 7-1-16,-5 6 0 16,-3 2 0-16,0 0 1 15,2 0-1-15,7-11 0 16,8-12-1-16,6-13 1 16,9 1 0-16,5-1 0 15,-2-1 1-15,6-2 0 16,1-12-1-16,-1 1 1 15,-8-8 0-15,-3-5 0 16,-3-5-1-16,-6-4 1 16,-3 2-1-16,-6-14 0 15,-2-7 1-15,1-19 1 16,1-7 0-16,2-14 1 16,1-5 0-16,0-5 0 15,1-8 0-15,4-8 1 16,6-5 0-16,6-7 0 15,5-5-1-15,5-5 0 0,4-9-1 16,7-6 0-16,11-6 0 16,13-4 0-16,13-1 1 15,16-12 1-15,14-4-4 16,16-8 1-16,21-6-3 16,24-4 0-16,22-6-1 15,11-2 0-15,12-3-2 16,-10-5 1-16,-11-4-4 15,-11 0 0-15,-12 6-5 16,-13-6 0-16,-17-5 2 0,-13 0 0 16,-14 2 1-16,-12-1 1 15,-9-1 2-15,-5 0 0 16,2-1 4-16,-6-6 0 16,-9-2 2-16,-3-3 1 15,-3-3 6-15,-8-6 0 16,-7-7 7-16,-8-10 1 15,-8-10 5-15,-5-13 1 16,-5-8 1-16,-2-7 1 16,-2-14-3-16,-3-17 1 15,-2-14-3-15,4-23 1 16,4-15-5-16,8-17 1 16,5-20-3-16,2-12 0 15,0-4-4-15,-3-13 1 16,-1-9-2-16,-3 0 1 15,0 1 15-15,-2 3 0 16,-5 7 9-16,-11 6 1 0,-9 8 4 16,-8 13 0-16,-6 8-5 15,-7 6 1-15,-7 11-7 16,-5 3 1-16,-3 4-8 16,-1 11 0-16,0 10-8 15,-3 1 0-15,-3 2-5 16,-5 14 0-16,-2 6-5 15,-5 20 1-15,-4 10-3 16,-13 12 0-16,-14 5-1 16,-20 8 0-16,-15 15-1 0,-21 12 1 15,-20 0-5-15,-27 8 1 16,-25-1-7-16,-29 0 0 16,-34-7-7-16,-33-2 0 15,-39 0-1-15,-35 1 0 16,-35-1 0-16,-32 0 0 15,-25 7 1-15,-20 11 0 16,-25 10 2-16,-24 38 1 16,-33 43 1-16,-23 18 1 15,582-61-1825-15</inkml:trace>
  <inkml:trace contextRef="#ctx0" brushRef="#br0" timeOffset="34490.68">5272 5704 907 0,'0'0'0'0,"62"17"36"15,-4-5 0-15,6 0 39 16,3-6 0-16,-11 1-12 16,6-6 1-16,10-1-14 15,1-5 0-15,8-9-10 16,-4 0 0-16,-1 4-10 16,2-2 1-16,17 3-3 0,4 6 0 15,-6-2-5 1,8 5 1-16,6 1-6 0,6 3 1 15,0 4-2-15,9 1 1 16,5 7-4-16,-5-4 1 16,-4 0-1-16,0-3 1 15,13 4-2-15,-4 3 0 16,-6-7-2-16,4-2 1 16,11 1-2-16,-5 1 1 15,-8-6-3-15,3-1 1 16,0 5-1-16,9-2 0 15,2 2 3-15,1-2 0 16,-8-6-1-16,8 2 1 16,5 8 1-16,-2 0 0 15,-2-2-1-15,-7-2 1 16,-3-2-3-16,4 1 0 16,-1 4 2-16,-3-4 1 15,-8-3 1-15,6 3 0 16,4 8-1-16,-1-5 0 0,-3-2-3 15,4-1 1-15,5 1-1 16,-1-2 0-16,5-1-2 16,1 0 0-16,-2 3 0 15,-3 2 0-15,3 2 0 16,6-4 0-16,-4 0 0 16,-1-3 0-16,1 3-1 15,5-2 0-15,9-1 1 16,-1 1 1-16,3 1-2 0,-4-2 1 15,1-4 0-15,4 2 0 16,8 0 0-16,0 0 0 16,-2 3 0-16,0-1 0 15,-2-5 0-15,1 1 0 16,4 4 0-16,4 5 1 16,2-4-1-16,4 2 1 15,-3-1-2-15,-3-1 1 16,2-6 2-16,2 3 1 15,1 0 1-15,1 0 0 16,-1 3 1-16,6 2 1 16,5-1 0-16,0-2 1 15,-2 4-2-15,0-2 1 16,-2-4-2-16,-4 2 1 16,1 1-2-16,1 2 1 0,3 2-1 15,4-3 0 1,6-1-2-16,4 2 0 0,3-1-1 15,-7 1 1-15,-3-2-1 16,-3 3 1-16,-2-3-1 16,0-3 1-16,1 4-1 15,0 1 1-15,7-2 0 16,-3-3 0-16,-2 4 0 16,-1 1 0-16,-2 4-2 15,1-3 1-15,-4-4-1 0,-5 2 1 16,-5-1 0-1,-4 2 0-15,-3 2 0 0,-2-5 0 16,2-2-1-16,-18 3 0 16,-14 1 0-16,-8-4 0 15,-7 0-1-15,-13-4 0 16,-12 4 0-16,-8 0 1 16,-6 0 0-16,-12 4 0 15,-11-1 0-15,-10 3 0 16,-13-10-1-16,-8 2 1 15,-8 2-3-15,-4 2 1 16,-1 5-4-16,-5-4 1 16,-8-3-4-16,0 0 1 15,0 0-2003-15</inkml:trace>
  <inkml:trace contextRef="#ctx0" brushRef="#br0" timeOffset="36500.08">3410 6971 907 0,'0'0'0'16,"40"8"8"-16,-3-4 0 15,18 1 17-15,8 0 0 16,4 2 3-16,0-3 1 15,6-8 10-15,4-3 1 0,17-1-10 16,1-3 1-16,4 4-3 16,10 0 1-16,18 6-2 15,9 1 1-15,7 1-3 16,2 1 1-16,17 0-1 16,11-2 0-16,12 0 2 15,12 3 0-15,8-3-1 16,3 4 0-16,7-8-1 15,2 4 1-15,0 0-1 16,4 4 0-16,5-8 5 16,-4-1 0-16,0 2 1 0,2-1 0 15,2-1 0-15,-4-2 1 16,-5 2-3-16,0-2 0 16,-2 2-2-16,-5-4 1 15,-3 2 3-15,-13-2 1 16,-22-3-1-16,-9 4 1 15,-15-1 0-15,-9 4 0 16,-12 1-3-16,-17-3 1 16,-17 4-5-16,-8-4 0 15,-15-3-3-15,-12 5 0 16,-10 1-5-16,-9 1 1 16,-9-3 0-16,-7-1 1 15,-6 6-1-15,-4 1 0 16,-3 1-1-16,-1-2 0 15,0-3 0-15,-9 4 0 16,11-3-4-16,-3 3 0 16,5-4-4-16,6-4 1 0,-19 8-1849 15</inkml:trace>
  <inkml:trace contextRef="#ctx0" brushRef="#br0" timeOffset="52217.71">6680 7775 1052 0,'0'0'0'16,"0"0"32"-16,0 0 1 15,3-19 31-15,-3 19 0 16,14-1-25-16,-3 1 1 16,1 0-18-16,6 0 0 0,0 0-10 15,-1 0 0-15,6 0-3 16,0 1 1-16,4 6 2 15,4-2 0-15,3 2 2 16,1 4 1-16,-3 3 5 16,9 3 0-16,3 4 4 15,7-4 1-15,7 0-3 16,2-1 1-16,2 1-2 16,1-1 0-16,1-4 5 15,8-3 1-15,13 3-4 0,-4 0 1 16,0 2-1-16,0-2 1 15,11 0 0-15,1-2 0 16,8-5-3-16,-2-1 1 16,-4-1 2-16,5 3 0 15,12-5 5-15,-3-1 1 16,-7 0 3-16,-1 4 1 16,15 3-6-16,2-7 1 15,-8-4-2-15,1-3 0 16,11 6-4-16,-8-8 0 15,-3-3-5-15,-1 0 1 16,6 12 0-16,-1-7 1 16,-4-5-2-16,-2 1 0 15,9 1-1-15,-5 5 1 16,-2-2 3-16,2 5 1 16,7-1-4-16,-3-1 0 15,-6-1 1-15,2-4 1 0,5 1-2 16,-5-1 1-16,-7 2-3 15,5-2 0-15,3 4-1 16,1 2 1-16,-6-1-3 16,1 1 1-16,6 1-2 15,-1-1 0-15,-4-3-1 16,-2 3 0-16,11 3-1 16,0-4 0-16,-5-4-1 15,-1-1 1-15,3 6-3 16,1-2 1-16,-1 1-1 0,-5-3 1 15,7 2-2-15,-3 1 0 16,-3 1 0-16,-4 1 1 16,4-1-1-16,0 3 1 15,0 3-2-15,0-3 1 16,0 2-2-16,0-2 1 16,-9-2 0-16,3-1 0 15,1 6-2-15,-6-1 1 16,-3 1-1-16,-4 1 1 15,4 1-1-15,-4-1 0 16,-7-1-1-16,-1-3 1 16,3 0-2-16,0 2 1 15,1 5-1-15,-2-4 1 16,-3 2 0-16,1-5 0 16,2 4 0-16,1-2 1 15,-8 1-1-15,-1 0 0 16,0 3 0-16,2 1 0 0,5 1 0 15,-3-4 0-15,-6-3 0 16,2 1 1-16,4 0-1 16,1 1 0-16,-5 1 0 15,-1-2 0-15,1-4 0 16,4 2 0-16,8 5 0 16,2-2 1-16,1-3-1 15,-7 4 0-15,3 5 0 16,3-1 0-16,2-3 0 0,0 2 0 15,-1-5 0-15,1 0 1 16,3-2-2-16,3 0 1 16,-5 5-1-16,3-5 1 15,7 0-2-15,1 0 1 16,-2-7 0-16,5 5 0 16,8 2-1-16,1 0 1 15,-3-3-1-15,4-4 1 16,9 7-1-16,-1 0 1 15,1-2-1-15,-3-5 1 16,5 6 0-16,-1-3 0 16,6 4 1-16,-1 0 0 15,-1 0 0-15,3-7 0 16,6 2 0-16,-2 5 1 16,0 0-1-16,-4-3 1 15,2-1-1-15,4-1 0 16,3 1 0-16,6-1 1 0,2-3-1 15,5-1 1-15,-4-3-1 16,2 3 1-16,1 6-1 16,-1-4 0-16,3 2 1 15,-1-1 1-15,-4 5-1 16,2-1 0-16,-2-2 2 16,1 3 0-16,5-1-1 15,-1 2 1-15,-5 3 1 16,-4 1 0-16,-3-1 2 15,0 3 0-15,0 1-1 0,-9 1 0 16,-9 1 2-16,-8-1 0 16,-8 1 0-16,-10 3 0 15,-4-3 1-15,-4 3 0 16,-10 0 0-16,-7-3 0 16,-5-4 0-16,-13-2 0 15,-10 1-4-15,-12 1 1 16,-10 2-2-16,-11-2 0 15,-4-1-2-15,-6-1 0 16,-1 1-1-16,-2 1 1 16,-7-5 0-16,0 0 0 15,7 0-1-15,-7 0 1 16,0 0-1-16,0 0 1 16,-10-12-2-16,-8-4 0 15,-7-6-1-15,-5-3 0 16,-1 5-2-16,-6-1 1 0,-8 2-22 15,-11 8 1-15,56 11-2307 16</inkml:trace>
  <inkml:trace contextRef="#ctx0" brushRef="#br0" timeOffset="53533.91">2783 8649 1019 0,'0'0'0'0,"36"-10"39"15,-5 1 1-15,-4-3 38 16,5 4 0-16,1-6-5 16,11 3 1-16,2 6-13 0,9 2 0 15,7-1-36-15,1 4 1 16,4 4-5-16,5-4 1 16,10-4 1-16,7 2 0 15,12 2-1-15,8 0 1 16,11-3 5-16,-1-4 1 15,2-3 13-15,6 3 0 16,4 3 10-16,1 1 1 16,-12-2-5-16,2 1 1 15,-4 4 0-15,-9 4 0 16,-15-1-11-16,-8 1 1 16,-10 1-4-16,-7-2 1 15,-7-1-3-15,-11 0 1 16,-16-6-7-16,-7 1 1 15,-7-1 6-15,-7 1 0 16,-3-2-1-16,1-1 0 16,-3-2-3-16,-4 4 1 0,-5 4-3 15,8-8 1-15,-7-3-5 16,-1 3 0-16,4 2-3 16,1-2 0-16,-5-4-4 15,0 0 0-15,0 5-3 16,0 7 1-16,0-12-5 15,0 3 1-15,0 0-3 16,0 4 0-16,4-4-1 16,-3 2 1-16,3 2-3 0,-4 5 0 15,0-12-3-15,0 12 1 16,5-8-3-16,8-8 0 16,-13 16-2169-16</inkml:trace>
  <inkml:trace contextRef="#ctx0" brushRef="#br0" timeOffset="77500.07">3014 6497 1052 0,'0'0'0'16,"0"0"25"-16,30-30 0 15,-19 23 23-15,-2 2 1 16,3 5-8-16,-3 0 0 15,-9 0-20-15,5 9 0 16,-1-1-8-16,-8 8 1 16,-6 13-5-16,-3 8 1 15,-1-3 1-15,2 8 0 16,1 6 3-16,-5 6 0 16,1 12 1-16,-3 5 1 15,0 15 0-15,1 8 0 16,-1 6 0-16,4 4 0 15,0 0-2-15,0 5 0 16,1 3-3-16,-1-1 0 0,2-4-1 16,7-8 0-16,-4-2-3 15,4-9 1-15,1-8-1 16,4-6 1-16,0-7-1 16,5-2 0-16,4-3 0 15,-2-9 1-15,-2-8-1 16,4-6 1-16,0-3-1 15,0-3 1-15,1-9-1 16,3-2 1-16,-3-1-2 0,8 2 1 16,3 3-1-16,7-2 1 15,-1-10 0-15,8 1 0 16,6-3 0-16,1 1 0 16,7-13 0-16,1 0 0 15,-1 1 0-15,-3 3 1 16,-2-1-1-16,7 1 1 15,11 4-1-15,10-4 1 16,1-4-1-16,1 0 1 16,2 5 0-16,5-3 0 15,9 1 0-15,0-1 0 16,1-4-2-16,3-1 1 16,1-2-1-16,4 5 1 15,5 8-2-15,4 1 1 16,-4-2-2-16,2 0 1 15,13-2-1-15,0-3 0 16,2-4-1-16,3 2 1 0,5 3-2 16,3-3 1-16,7-7-1 15,1 2 1-15,-5 2-1 16,10-4 0-16,5 0 0 16,3 0 0-16,1 4-1 15,-6 3 1-15,0 3-1 16,6-3 1-16,4-7-1 15,10 2 1-15,5 5-1 16,1 0 0-16,-2 0 0 0,0 3 1 16,5-6-1-16,6-4 1 15,8-3-1-15,-2-1 1 16,10 3-1-16,0 2 1 16,4-2-1-16,2 4 0 15,5-3 0-15,-1 6 0 16,12-3 0-16,1-1 0 15,6-4 0-15,-1-1 0 16,4-4 0-16,2 2 0 16,2 0 0-16,6-2 0 15,3 2 0-15,3 5 0 16,-2-2 0-16,5 6 0 16,1-1 0-16,5 3 0 15,-4-3 0-15,5-1 0 16,-1 3 0-16,0 1 1 15,-4-10-1-15,11 2 1 16,2-1 0-16,1 1 0 16,-1 3 1-16,4 0 0 0,7 3-1 15,2-2 1-15,1 1-1 16,3 1 1-16,-1-9 1 16,-3 3 0-16,-6 2 0 15,3 2 1-15,-7 0 0 16,6 1 1-16,3 4-1 15,1 0 0-15,-1 0 0 16,-3-3 1-16,-3-6-1 16,-6 0 1-16,-6 1-1 0,0 1 0 15,-3-2 0-15,-2 2 1 16,-7 6 3-16,2 1 1 16,-15 0 1-16,3 1 1 15,-4-2 1-15,-4 1 1 16,-9-4 0-16,-1 4 1 15,-5-5-2-15,-6 1 1 16,-2-1-2-16,-7 2 0 16,-6 3-1-16,-10 0 0 15,-5 2-1-15,-3-4 0 16,-13-5-1-16,-5-2 1 16,-7 1-3-16,-7-1 1 15,-7 0-2-15,-11-1 0 16,-2-4 0-16,-1-5 0 15,0 2-1-15,-13 1 0 16,-10 2-1-16,-4 2 1 0,-3-2-1 16,-4 0 1-16,-8-3-1 15,-8 2 0-15,-10 4 0 16,-4-1 1-16,-2 3-1 16,-1-3 0-16,0-3-2 15,-4 1 1-15,-2 2-2 16,-3-4 1-16,-4-1-1 15,-1-4 0-15,-2 6 0 16,-2-6 0-16,5 0-1 16,-1-3 1-16,3-6-1 15,2-8 1-15,0-1-1 0,-2-3 1 16,-4 0-1-16,-5-3 0 16,-5 4 0-16,-7-4 0 15,-5 3 0-15,-7-3 1 16,-6 0 0-16,-7-1 0 15,-8-6 0-15,-8 0 1 16,-9 3 0-16,-6 4 1 16,-11 0-1-16,-6 2 1 15,-8 0-2-15,-11 0 1 16,-8 1-1-16,-8 2 1 16,-12 4-2-16,-9 3 1 15,-7 7-1-15,-10 5 1 16,-8 1-1-16,-11-1 0 15,-17 2 0-15,-9 0 0 16,-10 0 0-16,-11 1 0 16,-3-2 0-16,-7 4 0 0,-13-1-1 15,-5-1 0-15,-12 5-1 16,0 2 1-16,-6-4-1 16,-5 1 1-16,-16 3-1 15,-5-1 1-15,-3-5-1 16,-13 3 0-16,-7 0 0 15,-4 0 0-15,-8 2 0 16,-8 4 0-16,-2 4-1 16,-5 1 1-16,-3-6-1 15,-2 7 0-15,2 11-2 0,-17 0 0 16,-4-1-1-16,5 1 1 16,9 0 0-16,-6 1 0 15,-13 0-1-15,5 3 1 16,9 2 0-16,-1-1 0 15,3 0 1-15,4-6 0 16,5-2 2-16,8-3 1 16,9 2 1-16,8-1 0 15,-2-4 0-15,1-4 0 16,0 1 1-16,8 1 1 16,5 6 1-16,1 1 0 15,2-2 2-15,-9-1 0 16,3 1 2-16,2 1 1 15,8-8 1-15,-1 4 1 16,-3 4-2-16,2 5 1 16,4-3-2-16,-4 3 0 15,-4 0 0-15,0-1 0 0,9 1-2 16,0 3 1-16,7-3-2 16,0 3 1-16,7-3-1 15,2 3 0-15,8-4 0 16,-1 1 0-16,7-2 0 15,2-2 1-15,1-1-2 16,6-4 0-16,3 0 0 16,7-4 1-16,7-1-1 15,4 0 0-15,2 1 0 16,1-6 0-16,8-4 0 0,3-3 1 16,12 1-1-16,7 1 0 15,8 1-1-15,1-2 1 16,6 4-1-16,-3-2 1 15,1-1-1-15,17 1 1 16,6 12-1-16,3 4 1 16,-8 3-1-16,13 0 1 15,6 6-1-15,7 2 0 16,-1 0 0-16,12 7 0 16,12 1-1-16,-1 3 1 15,1-3-1-15,5-5 1 16,14 1-1-16,9-5 1 15,7 2-2-15,-1 5 0 16,1-2 0-16,1 4 0 16,1 5-1-16,16-4 1 15,42-22-1908-15</inkml:trace>
  <inkml:trace contextRef="#ctx0" brushRef="#br0" timeOffset="146521.25">3614 8656 1231 0,'0'0'0'0,"-49"-19"31"0,3 5 0 16,5 9 26-16,4 3 0 15,7 4-14-15,2 3 1 16,-12 6-26-16,-6 1 1 16,-13-2-10-16,-4 6 1 15,-9 12-4-15,5 13 1 16,3 9-2-16,2 16 0 16,6 8-1-16,-6 13 0 15,-1 5-1-15,8 10 1 16,6-2-1-16,5 6 0 15,12 1-2-15,4 0 0 16,10-3-1-16,4-2 1 16,10-3-1-16,8-6 1 15,10 3-1-15,5-7 0 0,11-7 0 16,16-11 0-16,18-5 0 16,8-9 0-16,4-4 0 15,14-8 0-15,10-3 0 16,13-8 0-16,9-6 0 15,5-5 0-15,16-3 0 16,19 3 0-16,11-2 0 16,10-4 1-16,8-3 0 15,-1-4 1-15,4-3-1 0,9-2 1 16,9-10-1-16,1-2 0 16,11-1 0-16,7 1 0 15,6 3-1-15,5 2 1 16,12 2-1-16,3 4 1 15,9 1-1-15,1-5 1 16,8 0 0-16,2-3 0 16,2-3 0-16,1-2 0 15,18 1 0-15,13-2 0 16,4-5 1-16,-11-1 0 16,-15-4 1-16,13 5 0 15,13 4 0-15,1 3 0 16,-4 3 1-16,-5-1 0 15,5 1-1-15,4 1 1 16,16 3-1-16,-4-5 0 16,-12-4-1-16,8 2 1 15,8 4 0-15,-4-6 0 16,-11-6-1-16,3 2 1 0,-3 5-1 16,2-1 1-16,2 0-1 15,-5-4 0-15,-9 1 0 16,3-1 1-16,3 0 0 15,-10 2 1-15,-5 3-1 16,0 1 0-16,0 3 2 16,0 2 0-16,-1 2-1 15,-8 2 1-15,0 0 1 16,-14-2 0-16,-3 0 0 16,-11-4 1-16,0-4 0 0,-2-1 0 15,3-1 0-15,-3 1 1 16,5 2-1-16,-4 0 1 15,-1 0-1-15,-7-1 1 16,-1-4 1-16,-4-4 1 16,1 4 0-16,-13-2 1 15,-4-3 1-15,-3 1 0 16,1-3-2-16,4 2 0 16,0-1-1-16,-2-2 1 15,-13 2-1-15,-8 3 0 16,-3-6-1-16,-6 0 1 15,-2-3-1-15,-7 0 1 16,-14 0-1-16,-3-1 1 16,-6-1-1-16,-12 0 0 0,-5 2-1 15,-13-2 0 1,-13-5-2-16,-12 2 1 0,-6-1 0 16,-11-3 0-16,-9-5-1 15,-5-5 0-15,-9-4 0 16,-10-3 0-16,-6-2-2 15,-9-1 1-15,-8 2 1 16,-9 0 0-16,-10 0-1 16,-6-1 0-16,-5-3-1 15,-11-2 0-15,-14-2-2 16,-9 2 1-16,-7 10-1 16,-9 6 0-16,-10 3-1 0,-11 3 0 15,-11 4 0-15,-6 3 0 16,-12 7-1-16,-11 1 1 15,-13-1-3-15,-14 4 1 16,-12 1-5-16,-13-1 1 16,-17 1-4-16,-13 2 1 15,-9 2-1-15,-10 2 0 16,-3 5 0-16,-12-2 0 16,-4-2-1-16,-6-1 0 15,-5-1 0-15,0-1 1 16,-5-2 0-16,-11-6 0 15,-5 4 2-15,-2-1 0 16,-8-2 1-16,-9 5 1 16,-4-2 2-16,0 4 1 15,-6 3 1-15,-3 1 1 16,-9 1 0-16,-12-2 1 16,-7-1 0-16,1 3 0 0,-8 7 0 15,-12-4 0-15,-20 4 0 16,-2 4 0-16,2 3 0 15,-4 1 0-15,-8 1 0 16,-15-4 0-16,4 2 0 16,2 4 0-16,0 1 0 15,2-2 1-15,-10-1 0 16,5-1 0-16,1 5 0 16,3-5 0-16,10-3 0 15,-4 2 0-15,-4 2 1 0,6-4 0 16,3 2 1-16,3-2 0 15,-1-5 1-15,-3-5 0 16,-1-12 0-16,8 1 1 16,4 8-1-16,-6-5 0 15,-13-2 0-15,3 6 0 16,0 7-1-16,3 1 0 16,-11 1-1-16,-10 0 1 15,-4 0-1-15,-8 3 1 16,-2 6-2-16,-18 6 1 15,-4 6-1-15,5 3 1 16,8 2-1-16,-4 16 1 16,-4 12-2-16,4 15 0 15,-3 14-1-15,6 31 0 16,6 35-3-16,-4-4 0 16,406-145-1471-16</inkml:trace>
  <inkml:trace contextRef="#ctx0" brushRef="#br0" timeOffset="164935.75">3014 10790 1086 0,'0'0'0'0,"0"0"21"0,0 0 1 15,0 0 23-15,0 0 1 16,22 10-9-16,-17-1 0 15,-2-2-18-15,3 2 0 16,-3-1-7-16,-1 3 0 16,2 1-4-16,-1 3 1 15,-3 10-2-15,0 4 1 16,0 11-2-16,-3 3 0 16,-3 7 0-16,1 6 1 15,-4 6-2-15,0 7 1 16,-3 11-1-16,1 8 1 15,-1 7-3-15,0 4 1 16,6 0-1-16,6-1 0 16,0 4-1-16,0-5 1 15,4-10-1-15,5-1 0 16,0 2 0-16,5-3 0 16,0-12 0-16,9-7 1 0,9-6-1 15,8-6 0-15,9-7 1 16,10-1 1-16,-1 1 0 15,14-4 1-15,15-11-1 16,11-7 0-16,12-4 0 16,11-7 0-16,10-5-2 15,1-6 1-15,8-6-2 16,8-2 1-16,19-2-1 16,10 1 0-16,12 3 0 0,10 0 0 15,4 1-1-15,14-7 1 16,0-6 0-16,14-3 0 15,2 3 0-15,6 1 0 16,1 3 0-16,7 1 1 16,-2 0-1-16,-6-1 1 15,-3 3 0-15,-2 2 1 16,1 5 2-16,-6 1 0 16,-1 5 3-16,5-2 1 15,3-3 2-15,2 6 0 16,-3 0 0-16,-1 3 0 15,-1 0 0-15,2-4 0 16,-1-2-1-16,5-1 0 16,-3-4 1-16,6-1 0 15,-3-2-2-15,5-4 0 16,5-3-2-16,3-2 1 16,0-1-2-16,2-1 0 0,-5 2-2 15,3-1 1-15,0-4-1 16,-1 1 0-16,-1 1 0 15,1 0 0-15,12-1 0 16,-2 3 1-16,3-4-1 16,-1 5 0-16,-4-3 0 15,2 3 1-15,9 3 0 16,-7-1 0-16,2-2-2 16,-3 2 1-16,-1 2-1 15,2 3 0-15,0 7-1 0,3 3 0 16,6 1-1-16,3 3 1 15,7 1-2-15,-1 3 1 16,-9-1 0-16,-3 1 0 16,-2-1 0-16,-4 2 0 15,-1 2 0-15,1 5 1 16,7 2-1-16,-4 1 1 16,-3-3-1-16,0-1 1 15,7-3 0-15,-2-8 1 16,-2 0 0-16,-6-3 1 15,-4-6 0-15,-8-3 1 16,-6-4-1-16,-9-5 0 16,1-3 1-16,-4-7 1 15,-3-6 1-15,-6-4 1 16,-15-5 3-16,-12-4 0 16,-9-5 2-16,-17-6 0 15,-13-6 1-15,-17-1 0 16,-13 0-1-16,-18 3 0 0,-15 2-1 15,-21-1 0-15,-15-2-3 16,-21 0 1-16,-22 6-2 16,-26 1 1-16,-27 5-5 15,-27 0 1-15,-27 6-3 16,-17 1 0-16,-18-2-2 16,-17-1 1-16,-21-4-1 15,-20 1 0-15,-15 1-1 16,-13 0 1-16,-7 3-2 0,-13 2 1 15,-1 1-2-15,-4 1 1 16,-14 3-1-16,-5-5 1 16,-4-8-1-16,-16 3 1 15,-3 5-1-15,-2 4 0 16,-5 1 0-16,-9 2 1 16,1 4-1-16,3-1 1 15,5 3 0-15,-9-3 0 16,-9-4-1-16,-4 2 1 15,2 3-1-15,3 1 1 16,-5 2 0-16,-1 4 1 16,-13 1-1-16,-1 4 1 15,5 3 0-15,-7 5 1 16,-5 2-1-16,1 4 1 16,4 1-1-16,-4 2 1 15,-1 5 0-15,-1-3 0 0,5 1 0 16,-5 1 0-16,-1-1 0 15,5 3 0-15,0 1 0 16,-3 3 0-16,-4 0 0 16,2 2 0-16,18-1 0 15,-3 1 0-15,8 3 0 16,-5-1 0-16,-3 5 0 16,10-5 0-16,12 0 0 15,14-4 0-15,-2-3 0 16,0-5 0-16,8-4 0 15,2-1 0-15,5-2 0 0,8 1 0 16,11 4 0-16,3 0 0 16,-3 2 0-16,3 1 0 15,0 4 0-15,-1-5 0 16,8 0 0-16,4-2 0 16,-2-2 0-16,11 0 0 15,-2 4 0-15,5 5 0 16,0-4 0-16,0 6 0 15,1 0 0-15,-5-1 0 16,3-4 0-16,-11 1 0 16,0 4 0-16,-4 3 0 15,4 0-1-15,-2 7 1 16,5 10-1-16,18 6 1 16,9 7-1-16,20 15 1 15,8 17 0-15,3-8 0 16,177-66-1482-16</inkml:trace>
  <inkml:trace contextRef="#ctx0" brushRef="#br0" timeOffset="192351.37">2164 12855 940 0,'0'0'0'15,"0"0"24"-15,-19-13 1 0,10 12 23 16,-3 4 0-16,-2 6-4 16,1 5 0-16,-1 1-24 15,2 6 1-15,-2 7-7 16,3 3 1-16,2 7-5 15,4 3 1-15,1 6-6 16,4 7 1-16,4 6-3 16,-2 1 0-16,1 1-2 15,-1 2 1-15,2 4-1 16,-1 5 0-16,6 3-1 0,2 3 1 16,3-4-1-16,3-4 0 15,10-2 0-15,4 0 1 16,10 5 0-16,8-6 1 15,6-16 1-15,-2-7 1 16,-2-9 2-16,4-5 0 16,12-8 1-16,9-2 0 15,10-2 0-15,4-4 1 16,0-1-1-16,5-2 1 16,13 2-1-16,1 0 1 15,-5-4-2-15,6-3 1 16,6 0 1-16,6 0 0 15,-6 3-2-15,-1 1 1 16,7-1-2-16,-1-1 1 16,-8-2 0-16,5 1 0 15,8 3-1-15,-5 1 0 16,1 2-1-16,0 1 0 0,5 3-2 16,3-1 1-16,6 0-1 15,0-1 0-15,-11-4 0 16,11 2 1-16,9 7-1 15,-1-2 0-15,-11-7 0 16,1-2 0-16,1-1 0 16,7 1 0-16,0 1 1 15,-2-5 0-15,-4-2 2 0,5-2 0 16,7 1 1-16,5 1 0 16,6-3 2-16,0-2 0 15,-6-5-1-15,4 1 0 16,6 3 3-16,4-1 0 15,6 6-2-15,-2-3 1 16,-5-5 1-16,-4 0 0 16,-3 2 1-16,3-1 0 15,6 1 0-15,-2 1 0 16,1 4-3-16,-5-2 1 16,-3-6-1-16,3 0 1 15,1-3 0-15,6 0 1 16,14 2-2-16,-3 2 0 15,6 0 0-15,-10-2 0 16,-3-3-2-16,-2-1 1 16,0 3-1-16,0-1 1 0,2 2-2 15,7 2 1 1,0 0-2-16,5 1 1 0,-7 1-1 16,0-2 0-16,4-2-1 15,-6 1 0-15,1 5-1 16,3 2 1-16,5 5-1 15,-5 1 1-15,2 3-1 16,-1 2 0-16,3 2 0 16,-6 1 0-16,0 1-1 15,-9-2 1-15,2-4 0 16,4 1 0-16,1-1 0 0,4 4 1 16,2-2-1-16,0 0 1 15,1-2 0-15,4-1 0 16,7-4 1-16,4-3 0 15,-3-5 1-15,7-4 1 16,0-4 0-16,-2 3 1 16,3 2-2-16,-1 1 1 15,7-2 2-15,8-1 1 16,-1-1 1-16,7 0 1 16,6 1-1-16,7-4 1 15,15-7 1-15,-2-6 0 16,5-4-3-16,3-6 1 15,15-1-3-15,-4 1 1 16,-2 4-1-16,-6 2 1 16,-1 5-1-16,-5-1 0 15,3 8 0-15,-4 5 1 16,4-2-3-16,-1 4 0 0,1 1-1 16,-3 4 0-16,-1 3-1 15,-12 0 1-15,-3-1-1 16,-8-2 1-16,-6 1-1 15,-9 1 1-15,-16-1-1 16,-8 1 0-16,-20-2-1 16,-11 0 1-16,-13 5-1 15,-17-6 0-15,-13-1 0 16,-15-3 0-16,-12 1-1 16,-14-6 0-16,-13-9 0 0,-13-6 0 15,-17-6-1-15,-12-4 1 16,-10-8 0-16,-15-1 0 15,-13 1-1-15,-20 1 1 16,-13 2-1-16,-11-2 1 16,-13-8-1-16,-15-4 1 15,-13-3-1-15,-11 5 1 16,-16 6 0-16,-17 6 0 16,-27-3 0-16,-17 1 0 15,-20 2 0-15,-13-2 0 16,-6-1 0-16,-13 1 1 15,-15 2 0-15,-8 5 0 16,-4 6 0-16,-12-1 0 16,-5 4 0-16,-1 0 0 15,-4 2-1-15,-7 4 1 16,0 8-1-16,-2-4 1 16,-7-5-1-16,-2 4 1 0,0 1-1 15,-3 2 0-15,0 5 0 16,-9-1 0-16,-7 2-1 15,0 0 1-15,1-3-1 16,-1 2 1-16,-3 7-1 16,1 4 1-16,2-1-1 15,-6 3 1-15,-1-3-1 16,6 4 1-16,4 0 0 16,2 0 0-16,-1 0-1 0,-1 0 1 15,6 0-1-15,1 0 1 16,6 0-1-16,-4 4 0 15,-8-1-1-15,6 6 0 16,8-2-2-16,-6 6 1 16,0 1-2-16,-1 5 0 15,6-3-1-15,1 5 0 16,7 6 0-16,4-4 1 16,1-9 0-16,6 0 0 15,8-1 1-15,7 3 0 16,5 1 0-16,6-5 1 15,-1-1-1-15,3 1 1 16,1 2 0-16,5 0 0 16,4-1 0-16,2 1 0 15,9 0 0-15,-1-3 1 16,13-6-1-16,2-4 1 16,7-1-1-16,5-1 1 0,17-3-1 15,-2 1 0-15,4-1 0 16,4 3 1-16,9-5-1 15,0 3 1-15,-1-1 0 16,1-2 0-16,3 4 0 16,6 4 1-16,-4 4-1 15,4 7 1-15,10 2-1 16,-5 11 1-16,3 12 0 16,-5 12 0-16,-3 13-3 15,-13 6 0-15,-5-2-5 16,0 6 1-16,0 10-16 0,4 5 1 15,-10 9-16-15,8-5 0 16,192-92-1393-16</inkml:trace>
  <inkml:trace contextRef="#ctx0" brushRef="#br0" timeOffset="203233.89">2778 14706 1231 0,'0'0'0'15,"-21"-22"34"-15,5 3 0 0,-5 7 42 16,-2 8 0-16,-9 9-18 16,0 7 1-16,1 9-35 15,-5 10 1-15,-1 9-8 16,6 16 0-16,4 18-4 15,-1 11 1-15,-2 7-6 16,2 10 1-16,5 5-4 16,-2 4 0-16,6 3-2 15,5 0 0-15,5 2-2 16,5-2 1-16,13-6-1 0,5-1 0 16,9 0 0-16,7-6 0 15,2-11 0-15,8-9 0 16,5-10-1-16,9-5 1 15,19 1-1-15,8-1 1 16,9-7-1-16,10-11 0 16,13-10 0-16,5-3 0 15,4-6 0-15,5-1 0 16,21 1 0-16,9 2 0 16,-2-1-1-16,8-2 1 15,2-4-1-15,7-2 1 16,9-3-1-16,8 2 1 15,10 0 0-15,6-4 0 16,7-6 0-16,-4-5 0 16,3 0 0-16,10-5 0 0,-4-1 0 15,3-5 0-15,3-5 0 16,-1 1 0-16,7 7 0 16,0-1 0-16,2-6 0 15,4 1 0-15,10 2 0 16,2 6 0-16,2 4 0 15,3-1 0-15,6-1 1 16,1-2 0-16,6-3 1 16,6-4 0-16,-4-4 0 15,-6 3 0-15,5 3 0 0,0-2 1 16,2-5 0-16,2-1 1 16,14 0 0-16,2 0 0 15,12 1 0-15,5-3 1 16,-1-6 3-16,-4 0 0 15,7-1 2-15,4 1 0 16,3 5 0-16,2-1 0 16,-5-4 0-16,3 1 0 15,4-1-1-15,5 0 1 16,2 0-1-16,-15 0 1 16,-3-4-3-16,-8 4 1 15,1 7-2-15,2 0 0 16,-7 0-1-16,-6 6 0 15,-10 2-1-15,2 5 0 16,-2-3 0-16,3-1 1 16,1-2-2-16,-6 0 1 15,-4-2-1-15,3-3 1 0,3-3-1 16,-2-1 1 0,-2 2-1-16,6 1 1 0,7-3 0 15,7-1 0-15,3 5-1 16,-10 1 1-16,-1 1 1 15,-4-1 0-15,-1 3 0 16,-1-1 1-16,0 4-2 16,-13-4 0-16,-3-5-2 15,-6-3 1-15,-1-2-1 16,-4-3 1-16,-3-8-1 16,-9-4 1-16,-14-8 0 0,-11-1 0 15,-9-2-1-15,-13 1 1 16,-15 1 0-16,-20-2 1 15,-16-2 0-15,-21 1 0 16,-17 1 0-16,-19 0 1 16,-18-2 0-16,-14 0 0 15,-14 8-1-15,-16 2 1 16,-18 3 2-16,-17-1 1 16,-20-1 0-16,-16-1 0 15,-15-3 0-15,-13 1 1 16,-10-1-3-16,-20 4 0 15,-16 1-2-15,-12 7 1 16,-12 2-1-16,-17 7 0 16,-18 5-1-16,-13 1 0 15,-11 2-1-15,-9 2 1 16,-1 1-2-16,-2 1 1 0,-7-5-1 16,0 3 1-16,4 0-2 15,-6 3 1-15,-10 2-1 16,-4-1 0-16,-9-4 0 15,4-1 0-15,-6 3 0 16,4-2 0-16,1-5 0 16,0 2 0-16,5 2 0 15,-4-2 0-15,-1-4 0 16,-1 1 0-16,2 1 0 0,-2-2 0 16,-1-1 0-16,-3-6 0 15,2-4 0-15,-5-3 0 16,-8 4 0-16,-10 2 0 15,2 0 0-15,-5 1 0 16,0 1 0-16,-4 3 0 16,-1 3 0-16,-4 3 0 15,1 4 0-15,-9 0 0 16,-7 2 0-16,1 2 0 16,0-4 0-16,4 4 0 15,-3 4 0-15,-1-1 0 16,-5-2 0-16,-2-1 0 15,1 2 0-15,10 3 0 16,1 1 0-16,-3 1 0 16,-10 0 0-16,0 0 0 15,4 3-1-15,4 2 0 16,5 3-1-16,2-5 1 0,-2-3-2 16,0 1 0-16,-1 1-1 15,5-1 0-15,5 1-3 16,5-1 1-16,0 1 0 15,6-1 0-15,-2 1 0 16,3-1 0-16,2 1 0 16,4-1 1-16,8 2 0 15,6 2 1-15,3 0 0 16,6 2 1-16,3-1 0 16,5 3 0-16,4-1 0 0,5-1 1 15,2-2 0 1,2 0 1-16,5-2-1 0,0-3 1 15,6-2 0-15,-3 0 0 16,-1 1 0-16,3 3 0 16,8 1 0-16,1 5 0 15,4 11 0-15,-3 5 0 16,10 2 0-16,9 3 0 16,6 5 0-16,1 8 1 15,-4 2 0-15,4 8 0 16,3 8-2-16,25 9 1 15,17 12-7-15,9 2 1 16,1-7-12-16,20-14 1 16,101-64-1479-16</inkml:trace>
</inkml:ink>
</file>

<file path=ppt/ink/ink4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4:37.621"/>
    </inkml:context>
    <inkml:brush xml:id="br0">
      <inkml:brushProperty name="width" value="0.05292" units="cm"/>
      <inkml:brushProperty name="height" value="0.05292" units="cm"/>
      <inkml:brushProperty name="color" value="#FF0000"/>
    </inkml:brush>
  </inkml:definitions>
  <inkml:trace contextRef="#ctx0" brushRef="#br0">2517 2234 1007 0,'55'4'0'16,"98"-4"18"-16,45 3 1 15,22 2 20-15,24 4 1 16,18 6 5-16,28-1 1 16,17-2 4-16,8-5 0 15,10-1-12-15,10 6 0 16,27 8-8-16,17-4 0 15,9-2-2-15,9 1 0 16,9-2 3-16,20 0 0 16,12 0 6-16,13-7 0 15,13 0-7-15,11-3 0 16,-1-3-5-16,-10 4 1 0,-5 1 9 16,-18 2 1-16,-18-2 1 15,-21 7 1-15,-21 0-2 16,-12 0 0-16,-22 2-4 15,-31-2 0-15,-30-3 8 16,-30 3 1-16,-29 3-10 16,-29 3 1-16,-31-6-1 15,-22 5 1-15,-23 7-3 16,-25 1 0-16,-27-5-16 0,-8 10 1 16,0 6-12-16,-1 1 1 15,-61-37-1752-15</inkml:trace>
  <inkml:trace contextRef="#ctx0" brushRef="#br0" timeOffset="9397.62">10680 9283 1187 0,'27'3'0'15,"45"6"28"-15,9-1 1 16,9-1 35-16,5-1 1 16,11 6 4-16,0-5 0 15,-2-2-20-15,0-3 1 16,18 4-19-16,1 0 1 15,-3-8-4-15,0 7 1 16,14 11-3-16,-1-2 0 16,1-1 1-16,2-2 1 15,12-1 0-15,10 1 1 16,14-3-4-16,4-1 0 16,4-7-3-16,5-3 1 15,0 1 4-15,1-2 0 16,-8 1-1-16,7 3 0 15,7 0-3-15,4 0 1 16,5 3-3-16,2-3 1 0,-2 2-5 16,5-4 0-16,-3-4-3 15,5 0 1-15,0 3-1 16,-3-1 0-16,1 3 2 16,-1 1 1-16,1 1 1 15,6 3 1-15,0-1-1 16,-8-3 1-16,3 4-1 15,-6-2 0-15,5-2-1 16,1 3 0-16,1 0 0 16,2-3 0-16,1-3-3 0,6 0 1 15,0-1-1-15,7 2 1 16,4-5-2-16,5 2 0 16,-6 2 0-16,1-1 1 15,3 3-2-15,0 1 1 16,9 3 0-16,-2 2 0 15,-4 2 0-15,-1 2 1 16,2-4 2-16,7-2 1 16,-4-1-3-16,7 0 1 15,0-4-2-15,2 0 0 16,-5-1 0-16,3-2 1 16,3 1-2-16,5-3 0 15,-3-1-1-15,6-4 0 16,1 1 1-16,15 1 0 15,5 1-1-15,5 1 0 16,4-5-1-16,-4 5 1 0,-8 1 0 16,-3 2 1-16,-4-4 0 15,-3 4 1-15,-3 1 2 16,0 4 1-16,-3 2 2 16,-9 2 0-16,-22-1 0 15,-8-3 0-15,-11 0 0 16,-16 4 0-16,-7-3-1 15,-13-4 0-15,-14-2-2 16,-15-4 0-16,-14 0 0 16,-14-3 0-16,-11 4 0 0,-9-1 0 15,-12-3-2-15,-9 0 1 16,-11-4-2-16,-11 7 0 16,-10 1-1-16,-9-1 0 15,-10 6-1-15,-5-4 0 16,-4 2-1-16,-3 1 1 15,-3 1-3-15,-8 3 1 16,9-2-1-16,-9 2 1 16,0 0-2-16,0 0 0 15,0 0-1-15,0 0 0 16,0 0-1-16,0 0 0 16,0 0-2-16,2-9 1 15,-2 9-3-15,0 0 0 16,-23 0-1-16,-9-3 0 0,32 3-2542 15</inkml:trace>
  <inkml:trace contextRef="#ctx0" brushRef="#br0" timeOffset="11582.8">3537 10300 1131 0,'0'0'0'0,"42"0"21"16,2 2 0-16,2 3 32 16,2-1 1-16,-3-4-6 15,1 0 1-15,4 1-18 16,4 1 0-16,13 2-14 0,6 1 1 16,-1 2-2-1,-3 1 0-15,3 1-1 0,7 0 0 16,11 1 4-16,-3 0 0 15,-1-3 2-15,-1-3 0 16,3 1-1-16,9-2 0 16,7 3-3-16,2-1 0 15,10-3-3-15,1-2 1 16,-2 0 1-16,1 5 1 16,0-3 1-16,3-1 0 15,-3-1 2-15,2 2 0 16,4 5 4-16,1-4 0 15,-3 4-2-15,7 4 1 16,6-3-3-16,6-1 1 16,-9 0-4-16,6 0 0 15,5-2-3-15,8 2 0 0,2 2 2 16,-1 1 0-16,-9-3-2 16,4 0 0-16,7 2 0 15,3 3 1-15,11 0 0 16,-4-3 0-16,0-2-2 15,-3 1 1-15,9 3-1 16,3-3 1-16,5-3 0 16,9 1 0-16,0-5-1 15,1 5 0-15,2 0-1 0,-2 1 0 16,-1-10-2-16,0 1 1 16,11 2-3-16,1 2 1 15,-8 1-1-15,2-1 0 16,11-2 4-16,1-2 1 15,-3-10 1-15,6 4 0 16,2 2-1-16,4-1 1 16,5-5 0-16,-4-1 0 15,-1 0-2-15,-8 5 1 16,3 1 0-16,-4 2 0 16,-4 1 0-16,-3-3 1 15,0 6 0-15,3-3 1 16,9-3-2-16,-3 2 0 15,3 5 0-15,2-2 1 16,7-5 0-16,0 2 0 0,3 2-3 16,2-1 0-16,-1 1-2 15,1-1 0-15,0 3-1 16,-1-3 0-16,3 2 0 16,3 1 0-16,6-3-2 15,4-1 1-15,6-4-1 16,6 1 1-16,-2-4-1 15,7-4 1-15,-2 2-2 16,4 2 1-16,-1 0 0 16,3 0 0-16,-2 3-1 15,6 0 0-15,-8-6 0 16,2 1 1-16,2 2-3 0,3 0 1 16,2 1-1-16,-1 1 0 15,3 1-1-15,0 6 1 16,-8-6-1-16,-1 2 0 15,-2 2 0-15,-2-3 1 16,-7 1-1-16,-8 1 1 16,-4 3 0-16,1-2 0 15,1 1 3-15,-4-1 0 16,-4-2 2-16,1 0 0 16,6-1 0-16,1-1 1 15,1 0 0-15,-1 4 0 16,-2 3 1-16,-6 2 1 15,-11 2-1-15,-3 3 0 16,-3 2 1-16,-4 4 0 16,-6 1 0-16,-8-2 0 15,-9-1 1-15,-10-4 0 0,-19-3-1 16,-6 1 0-16,-11 4-1 16,-10-5 1-16,-19-4-1 15,-11-1 0-15,-3 6 2 16,-10-6 1-16,-10-4 0 15,-10-4 1-15,-11-1 0 16,-9 0 1-16,-7 3-2 16,-7 2 1-16,-5 2-2 15,-4-2 0-15,-2 6-1 0,-3-3 0 16,2-4-1-16,-1 1 0 16,-4 5-1-16,-5 2 1 15,1-4-3-15,2 1 1 16,3 0-2-16,2 1 1 15,1-5-2-15,1 2 0 16,0-2-1-16,5 2 0 16,10-2-3-16,-1-11 0 15,-32 18-2472-15</inkml:trace>
  <inkml:trace contextRef="#ctx0" brushRef="#br0" timeOffset="18375.21">3360 11292 1343 0,'0'0'0'16,"20"7"34"-16,-3 0 1 16,6 3 37-16,0 1 0 15,9 2-18-15,7 5 0 16,1-6-30-16,3 0 1 15,6-2-10-15,0-1 0 16,1 1-3-16,8-4 0 16,14-3-4-16,9 0 1 15,15 1-2-15,-1-2 0 0,0-2-1 16,7 3 1 0,17-1-3-16,-1 3 1 0,-2 0-2 15,2-3 1-15,9 5-1 16,2-4 0-16,3 1-1 15,-1 1 1-15,-8-3 1 16,6-2 0-16,16-2 0 16,-4 2 1-16,-7 0 0 15,4 2 1-15,10 8 0 16,2 0 0-16,7 4 1 0,-7-2 1 16,-7-5 1-16,1 4 1 15,1-1-1-15,5 2 1 16,7-1-1-16,-7-3 1 15,-16-3-1 1,2 2 0-16,8 2 0 0,1-2 0 16,-1-2-1-16,-2-5 1 15,0-3 2-15,5 3 1 16,8 3 3-16,9-3 0 16,-2-5 1-16,-5-2 0 15,-3-5-2-15,-1 3 0 16,2-1 0-16,8 3 1 15,1 3 0-15,-4-1 0 16,-6-2-2-16,-4 2 1 16,1 2-1-16,-1 3 1 0,4 5-2 15,-6-2 1-15,-16-6 2 16,4 1 0-16,7 4 0 16,3 1 1-16,3-3 0 15,-1-3 0-15,-4-6-2 16,1 1 0-16,8-1-4 15,8 0 1-15,-1 6-1 16,-6-2 0-16,-6 1-3 16,2 1 1-16,0-1-2 15,0 4 0-15,-2 4-1 16,-9-1 0-16,-5-1-1 16,8-2 0-16,2 0 0 0,4 0 1 15,2 0-2-15,-2 0 1 16,-1 0 0-16,-1-2 0 15,9-1 1-15,2 3 0 16,2 0 0-16,-5 0 1 16,-6 0-2-16,2 0 1 15,-2 0-1-15,2 1 0 16,0 6 0-16,-2 2 1 16,-7 0-1-16,5-2 0 15,8-2-2-15,-1 2 1 16,-3 1 0-16,-3-2 0 15,-3-3 0-15,1 0 1 16,7-1-1-16,-2 5 0 16,-6 0-1-16,-8 0 1 15,2-2-1-15,5 0 1 16,8 4 0-16,-3-6 0 16,-5-1-1-16,-2-2 1 15,1 0 0-15,6 2 0 0,10 0 1 16,-1-6 0-16,-1-4 0 15,-1-1 1-15,-2 2 1 16,3 5 1-16,8 2-1 16,0 0 0-16,-4 0 1 15,-3-8 1-15,-3-3-1 16,1 4 1-16,5 7 0 16,3-1 0-16,1-3 0 0,-11-1 0 15,1 0 0-15,-1 0 0 16,4-1-2-16,4 5 1 15,1 1-2-15,-5 0 1 16,-7 3-2-16,-2 1 1 16,0 1 0-16,2-4 0 15,3 6 0-15,1-3 0 16,1 4 0-16,-5-4 1 16,2-6 0-16,1 2 0 15,2 4 0-15,2-1 1 16,-3 1 1-16,-2-3 1 15,-3-1 1-15,7 2 0 16,4 3 0-16,-1-1 0 16,5-6 0-16,0-3 0 15,-2-4-1-15,1-3 1 16,-1 3-1-16,0-4 0 0,7-1-2 16,-4-4 0-16,-12-6-1 15,-8 3 0-15,-6 4-1 16,-10-2 0-16,-9 2 0 15,-14 1 0-15,-6 2 1 16,-6 0 1-16,-13 1 3 16,-9 2 0-16,-10 4 2 15,-11 2 0-15,-11-2 3 16,-8 5 1-16,-11 4-9 16,-3 5 1-16,-2-2-6 15,-7 2 0-15,-9-7-2303 16</inkml:trace>
  <inkml:trace contextRef="#ctx0" brushRef="#br0" timeOffset="20492.12">3424 12517 1142 0,'0'0'0'16,"49"-12"29"-16,6 3 0 15,17 4 30-15,4 2 1 0,-4 3-13 16,6 3 1-16,12 4-28 15,2 2 1 1,3-2-8-16,4 0 0 0,5 0-4 16,7 3 0-16,3-3 3 15,8 1 1-15,9 1 2 16,3 2 1-16,-2-1 9 16,13 0 1-16,20 1 0 15,12-1 1-15,3 0-1 16,10 1 1-16,-5-1-4 15,4-5 1-15,2 4-6 16,-3 0 1-16,8-4-4 0,7 0 1 16,0-5 3-16,9 2 0 15,1 1-1-15,9 1 1 16,4-1 1-16,3-1 0 16,6-4-3-16,3 0 0 15,2 2-3-15,0 0 1 16,3 0-2-16,-6 0 0 15,-5 0-2-15,3 2 0 16,0 0-1-16,6 0 1 16,3-4 0-16,3-3 1 15,-4-2 4-15,6 0 0 16,0 2 1-16,3-2 0 16,-4-4 0-16,1 6 0 15,0-2 0-15,-4 4 0 16,2-2-4-16,-4-1 0 15,1 6-4-15,-4 4 1 0,3-1-1 16,1-1 0-16,1-2 0 16,-2-2 1-16,1-3-1 15,-5-3 1-15,8-6-1 16,-1 2 1-16,1-4-1 16,-1 2 0-16,0 0-1 15,-1 4 1-15,-5-4-1 16,1 4 1-16,-1 1 1 15,-3 0 0-15,-6-1 0 16,-2 3 0-16,0 5-2 0,-3-1 0 16,9-4 0-16,-4 0 0 15,-4 2-1-15,-3 1 1 16,-5-1-1-16,2 2 1 16,-3-1-1-16,4 3 1 15,-6 1-2-15,2 1 1 16,-1-2-2-16,4-1 1 15,1 0-2-15,-1 0 1 16,1 1-1-16,0-3 1 16,6 8-1-16,-1-1 0 15,-3 2 0-15,0 0 1 16,0 2-1-16,2 0 0 16,-2 0 0-16,0 0 1 15,-4 0-1-15,1 2 0 16,-4 1 0-16,-4 0 1 15,-1 1-2-15,-2-1 0 16,-4 2-1-16,4 0 1 0,0-1-1 16,-2-2 0-16,-3-1 0 15,-4-1 0-15,2-2 0 16,-9 0 0-16,0 4 0 16,0-2 0-16,0-2 0 15,2 2 1-15,-2 4-1 16,-2-3 1-16,-1-4-1 15,-3-1 1-15,-3 6-1 16,-5 1 0-16,-5 1 0 16,-7-5 0-16,3 0 0 0,0-1 0 15,-4-3 0-15,-4 1 0 16,-8-5 0-16,-14-1 0 16,-3-2 0-16,-13-2 1 15,-9-2 0-15,-14 0 0 16,-10 3 3-16,-9-1 0 15,-14 0 4-15,-13 3 0 16,-12-3 2-16,-3 2 0 16,-2 2 2-16,-6-1 0 15,-10 2 0-15,-3 2 1 16,3 0-9-16,-4 4 0 16,-8-1-4-16,-11-3 1 15,0 0-2115-15</inkml:trace>
  <inkml:trace contextRef="#ctx0" brushRef="#br0" timeOffset="22332.19">2932 13460 1254 0,'0'0'0'16,"58"-1"51"-16,5-1 1 15,18 5 22-15,6 2 0 16,-2 1-20-16,3 1 1 15,18 1-35-15,-2 3 1 16,-9 1-9-16,5 3 0 0,13 3-5 16,-2 1 0-16,-1 5-1 15,8 4 0 1,16 4 1-16,-2 1 1 0,2 0 2 16,11-2 1-16,10 1 0 15,13-1 0-15,10-7 1 16,7-5 0-16,6-2-1 15,-6-1 1-15,0-2-1 16,-5 0 0-16,-2-1-3 16,6 3 1-16,-4 0 2 0,10-1 0 15,4 2 3-15,5 1 0 16,4-1-1-16,0 2 1 16,2 2 6-16,3-6 1 15,2-3-1 1,3 2 0-16,2 0-3 0,2-2 0 15,0-7-1-15,0 1 1 16,0 4-1-16,-9 0 0 16,-1 1 0-16,1-4 0 15,-5-2 0-15,5-2 0 16,-5 1 2-16,-1 5 0 16,-2 6 2-16,-6-1 0 15,5-4-1-15,0-3 0 16,8-2-1-16,-4 1 1 15,1-5-4-15,-1 5 1 16,-4-3-5-16,-1 0 1 16,1 1 0-16,-13 1 0 0,-7 0-1 15,1 1 0-15,-1-5-1 16,4-1 1-16,2 0 0 16,0 2 1-16,2-4-2 15,2-3 1-15,-5-2-1 16,3 2 0-16,1 1-1 15,-3-1 1-15,-3-3-2 16,2-6 0-16,3 3-1 16,3 3 1-16,6-1-1 0,0 2 1 15,3 2-1 1,0 2 1-16,4-1-1 0,0 1 1 16,-4 1-1-16,2-2 1 15,-7-1-2-15,-1 0 1 16,-1 2-2-16,2-1 1 15,4 1-2-15,4-1 1 16,3-1 1-16,1-4 0 16,13-3 1-16,5-2 1 15,2 2 1-15,1 0 1 16,8-2 1-16,-2-1 0 16,7-3 2-16,0 3 0 15,3 3-1-15,2 1 0 16,7-1-3-16,-1-2 1 15,-1 2 0-15,1 4 1 16,5-4 0-16,5-4 1 16,5-5-1-16,6 0 0 0,3 1-1 15,5 2 1-15,4-1-3 16,6 0 1-16,13-3-3 16,-7-4 1-16,-3-5-1 15,-5-1 1-15,-4 1 1 16,-13 5 0-16,-19 7 1 15,-13 2 1-15,-10 1 5 16,-19 3 0-16,-11 4 1 16,-17-1 0-16,-18 3 0 15,-7 3 1-15,-14 4-1 0,-20-5 1 16,-20 0-1-16,-15 1 1 16,-7 3-1-16,-12 1 1 15,-11 3-3-15,-14 1 0 16,-16-1-1-16,-10 2 0 15,-6-3-4-15,-1 1 1 16,-4 1-4-16,2 8 1 16,3 9-4-16,-1 3 0 15,-11-24-2431-15</inkml:trace>
  <inkml:trace contextRef="#ctx0" brushRef="#br0" timeOffset="31724.67">29919 14217 1377 0,'0'0'0'0,"-23"-16"36"16,-2-1 1-16,-15-2 42 16,-11-2 0-16,-9 0-6 15,-5-3 0-15,-4 0-21 16,-4 1 1-16,-4-1-31 16,-8-2 1-16,-12 0 6 15,-9 4 0-15,-7-6 3 16,-7 2 0-16,-7 2-3 15,-10-2 1-15,-15-2-2 0,-10 0 1 16,-7 6-5-16,-4-8 0 16,-2-6 2-16,-8-2 0 15,-10 2-6-15,-4-4 1 16,-4 5-2-16,-4-3 0 16,-5-2 1-16,-9 1 0 15,-1 2-4-15,-6 1 1 16,-7-2-1-16,-7 1 1 15,-3 3-5-15,0 8 1 16,-3 5-2-16,-4 4 0 16,-11 5-1-16,-12 1 0 15,-10 6-3-15,1 3 1 16,-4 2-1-16,2 2 1 16,2 3-3-16,-2 0 0 15,-5 2-1-15,-7 4 0 0,-3 4-2 16,0 1 1-16,2-2-2 15,6 0 1-15,7 5-1 16,-5-2 0-16,-13-5 0 16,1-3 0-16,4-6 1 15,-1 9 0-15,-3 7 0 16,-6 6 1-16,-20 4-1 16,-4 11 1-16,4 10-1 15,-1 9 1-15,6 5 0 16,8 2 0-16,19-2-2 0,20 0 0 15,17-4-1 1,11 8 0-16,20-6 0 0,15 4 0 16,27 0-1-1,26-4 1-15,29-5-2 0,19-2 0 16,22-1-2-16,19 1 1 16,24 8-3-16,23 2 1 15,23-1-5-15,28 0 1 16,30 1-8-16,22-5 0 15,20-1-6-15,26-2 1 16,27-2 0-16,32-1 0 16,38-5 1-16,20 1 0 15,16 2 4-15,25-4 0 16,23-5 4-16,14-5 1 16,21-5 6-16,24 0 1 15,15-3 4-15,22-1 0 16,10-3 1-16,18-4 0 0,13-6 1 15,8-2 1-15,15-2 2 16,16-3 0-16,8-8 3 16,6-1 0-16,11 0 5 15,21 4 1-15,6-1 3 16,-4-3 0-16,-6-5-1 16,1-5 0-16,-2-2 4 15,-4-6 1-15,-1-8-1 16,-16-3 0-16,-20-7-3 15,-26-1 1-15,-34 3 5 0,-33-6 1 16,-39-2 2-16,-35 1 1 16,-36 3 0-16,-45-2 0 15,-41-2 0-15,-37-1 0 16,-41 0-4-16,-31-4 1 16,-29 0 0-16,-28-6 0 15,-28-10-5-15,-31-4 1 16,-31-14-6-16,-28-2 1 15,-28-2-3-15,-39-5 1 16,-34-4-7-16,-35-4 0 16,-36-3-3-16,-26 4 0 15,-29 4-2-15,-31 5 1 16,-29-8-1-16,-33 7 0 16,-18 7 0-16,-34 1 0 15,-36 3-1-15,-26 0 1 16,-38 0-1-16,-31 6 0 0,-40 11 0 15,-39 21 0-15,-55 26 0 16,-49 37 1-16,-35 36-5 16,-47 48 0-16,-38 49-11 15,-47 57 0-15,-35 57-13 16,-6 22 1-16,984-292-2081 16</inkml:trace>
  <inkml:trace contextRef="#ctx0" brushRef="#br0" timeOffset="43098.17">15723 16330 1534 0,'0'0'0'15,"-54"-54"49"-15,-5 4 0 16,-18 0 13-16,-20 3 1 15,-21 2-25-15,-16 3 0 16,-4 8-28-16,-15 1 1 16,-22 3-3-16,-7 4 0 15,-17 0-5-15,-18 2 0 16,-9 3-2-16,-23 8 0 16,-20 6-1-16,-19 5 0 15,-12 2 0-15,-7 2 0 16,-16 1 0-16,-5 11 0 15,-10 12 2-15,4 9 0 16,19 8 5-16,22 7 0 0,26 7 1 16,36 4 1-16,39 3 5 15,40 5 1-15,36 9 3 16,30 0 0-16,24-6-2 16,34 8 0-16,28 17 0 15,37 12 1-15,39 3-5 16,42 10 1-16,44 2-4 15,55-17 1-15,49-34-4 0,45-35 0 16,52-34-1-16,32-34 1 16,16-30-1-16,14-27 1 15,9-20 2-15,-10-19 1 16,-8-13 11-16,-23-5 0 16,-19 4-1-16,-26 0 0 15,-22-2 4-15,-39 9 1 16,-41 5 0-16,-52 17 1 15,-50 18-1-15,-54 22 0 16,-53 21-14-16,-60 17 0 16,-63 12-9-16,-73 28 0 15,-72 27-2-15,-76 17 1 16,307-51-1786-16</inkml:trace>
  <inkml:trace contextRef="#ctx0" brushRef="#br0" timeOffset="84805.8">20265 10363 1545 0,'0'0'0'0,"0"0"46"0,21 12 1 16,-21-12 44-16,8 7 0 15,-8-7-17-15,0 0 1 16,0 0-43-16,0 0 1 15,-13 0-14-15,3-2 1 16,10 2-1575-16</inkml:trace>
</inkml:ink>
</file>

<file path=ppt/ink/ink4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6:34.571"/>
    </inkml:context>
    <inkml:brush xml:id="br0">
      <inkml:brushProperty name="width" value="0.05292" units="cm"/>
      <inkml:brushProperty name="height" value="0.05292" units="cm"/>
      <inkml:brushProperty name="color" value="#FF0000"/>
    </inkml:brush>
  </inkml:definitions>
  <inkml:trace contextRef="#ctx0" brushRef="#br0">17642 3260 1231 0,'0'0'0'0,"-17"42"37"16,-3-1 0-16,5 17 46 15,4 13 1-15,6 15-2 16,5 9 0-16,7 4-24 16,7 8 0-1,7 2-23-15,5-3 0 0,-1-11-2 16,2 0 1-16,-1 9-5 15,-5-2 1-15,-7-7-1 16,0-20 1-16,-5-18-10 16,0-23 0-16,-9-34-1556 15</inkml:trace>
  <inkml:trace contextRef="#ctx0" brushRef="#br0" timeOffset="247.59">17602 3063 1556 0,'5'9'0'15,"15"12"11"-15,4 15 1 16,8 17 13-16,3 18 0 16,8 11 18-16,15 10 1 15,14 15-4-15,9 9 0 16,4 10-1-16,-4-1 1 15,-10-18-5-15,-4-20 0 0,3-22-1 16,-5-15 0-16,-15-20-27 16,-15-13 1-16,-35-17-1529 15</inkml:trace>
  <inkml:trace contextRef="#ctx0" brushRef="#br0" timeOffset="534.92">18198 2381 1377 0,'0'0'0'0,"0"18"52"16,0 27 1-16,0 38 71 16,-3 20 1-16,-1 20-39 15,4 11 1-15,4 9-19 16,4 3 0-16,10 9-23 0,3-6 0 15,2-9-9-15,7-12 1 16,9-5-9-16,1-19 1 16,3-14-6-16,1-22 1 15,0-23-15-15,-3-25 0 16,-6-25-6-16,-7-31 0 16,-28 36-1752-16</inkml:trace>
  <inkml:trace contextRef="#ctx0" brushRef="#br0" timeOffset="935.91">19055 2201 1433 0,'0'0'0'0,"0"-5"33"15,0 5 1-15,0 0 49 0,-3 21 0 16,-10 29 30-16,3 19 0 15,3 18-45-15,7 22 1 16,7 31-15-16,5 21 1 16,8 36 0-16,-1 6 1 15,7-6-12-15,3-24 1 16,-3-33-6-16,-3-24 0 16,-2-17-19-16,-8-16 0 15,-3-21-15-15,-5-24 0 16,-5-38-1855-16</inkml:trace>
  <inkml:trace contextRef="#ctx0" brushRef="#br0" timeOffset="1218.98">18957 2407 1399 0,'0'0'0'0,"-16"21"24"15,5-9 0-15,6-3 5 16,5-9 0-16,0 0 52 16,10-5 1-16,26-20-12 15,8-11 1-15,10-11-12 16,6-10 0-16,16-5-10 0,5 0 0 16,1 1-4-1,-10 11 0-15,-19 12-7 16,-13 13 1-16,-11 25-30 0,-24 33 0 15,-10 33-9-15,-18 26 0 16,23-92-1658-16</inkml:trace>
  <inkml:trace contextRef="#ctx0" brushRef="#br0" timeOffset="1406.64">19274 3143 1366 0,'26'-18'0'16,"43"-30"14"-16,14-20 0 15,4-18 14-15,8 3 1 16,5 5 61-16,-10 12 1 16,-30 16-20-16,-17 14 0 0,-20 18-22 15,-16 39 0-15,-9 38-11 16,-25 19 0-16,27-78-1499 16</inkml:trace>
  <inkml:trace contextRef="#ctx0" brushRef="#br0" timeOffset="1598.46">19512 4231 1758 0,'11'-12'0'0,"13"-26"34"16,13-16 0-16,4-23 24 15,12-7 0-15,10-9-21 16,1 1 1-16,-8 6 11 15,-6-6 1-15,-13 5-4 0,-4 3 0 16,-33 84-1702-16</inkml:trace>
  <inkml:trace contextRef="#ctx0" brushRef="#br0" timeOffset="2397.64">20510 1892 1388 0,'-1'24'0'15,"-1"26"21"-15,4 21 0 16,7 26 62-16,10 15 0 16,13 32-8-16,10 13 0 15,20 34-31-15,0 3 0 16,-6-13-4-16,-8-28 1 15,-10-34-8-15,-8-24 1 16,-8-24-7-16,-7-17 1 16,-6-27-12-16,-9-27 1 15,-10-6-6-15,-6-29 1 16,-9-34-5-16,-7-21 0 0,-10-26-7 16,-11-24 0-16,-12-27-3 15,-4-30 1-15,0-23-13 16,11-3 0-16,14 5-12 15,14 19 0-15,14 19 8 16,13 31 0-16,10 26 6 16,12 35 1-16,7 19 4 15,17 27 1-15,19 16 4 16,6 26 0-16,17 23 3 16,-13 18 0-16,-12 25 0 15,-10 16 1-15,-4 21 5 0,-8 5 0 16,-13-1 5-16,-14-3 0 15,-20-14 7 1,-14 0 0-16,-11-4 3 0,-6-6 0 16,-6-14-3-16,-9-18 0 15,-7-18-15-15,8-13 0 16,54-17-1570-16</inkml:trace>
  <inkml:trace contextRef="#ctx0" brushRef="#br0" timeOffset="2989.99">21883 2923 1254 0,'0'12'0'0,"-7"14"22"15,-4 7 0-15,-3-2 61 16,-2-10 1-16,6-11-14 15,-3-12 0-15,-6-13 12 16,-2-15 0-16,1-20 15 0,3-16 1 16,-1-15-7-16,-1-23 1 15,-10-15-23-15,1-18 1 16,0-24-18-16,0-20 0 16,5-22-16-16,5-6 1 15,15-2-15-15,8 20 1 16,11 27-8-16,0 32 1 15,5 34-5-15,-2 27 0 16,-3 29-3-16,-2 21 0 16,7 18-4-16,8 44 0 15,4 49-3-15,6 38 1 16,1 30-2-16,12 36 0 16,23 45 0-16,7 5 0 15,4-9-1-15,-10-41 0 0,-16-49-1 16,-9-34 0-16,-5-21-4 15,-9-23 0-15,-14-13-16 16,-5-14 0-16,-10-19-18 16,-8-21 0-16,0 0-1795 15</inkml:trace>
  <inkml:trace contextRef="#ctx0" brushRef="#br0" timeOffset="3285.83">21419 1961 1433 0,'0'0'0'0,"-2"-7"20"0,0-2 1 16,2 9 38-16,18-12 1 16,21-5 55-16,14-4 0 15,16-8-34-15,5 1 0 16,0-2-4-16,5 1 0 15,9 1 17-15,0 2 1 16,1 2-28-16,-13-4 1 16,-17 2-30-16,-9-3 0 15,1-2-32-15,4 5 0 16,10 2-11-16,-3-9 0 16,-62 33-1901-16</inkml:trace>
  <inkml:trace contextRef="#ctx0" brushRef="#br0" timeOffset="4551.87">17277 1590 1657 0,'0'0'0'0,"-31"30"50"15,-5 15 1-15,-1 29 38 16,-3 20 0-16,-1 15-30 16,13 22 0-16,12 21-40 15,20 30 1-15,17 28-9 16,17 27 0-16,15 22-4 16,2 10 1-16,-2 2-4 15,-2-15 1-15,7-26-1 16,1-22 1-16,-1-30-1 0,-2-22 0 15,-3-23-1-15,-9-18 1 16,-10-20 1-16,-8-17 0 16,1-11 1-16,-6-15 1 15,-2-19 3-15,-5-12 0 16,4-13 8-16,8-11 0 16,6-11 5-16,9-10 1 15,10-6 1-15,7 6 0 16,6 0 8-16,13 0 0 15,17 1 9-15,13 1 1 16,26-1-20-16,15-1 0 16,32-9-7-16,31-17 1 15,20-16-8-15,20-15 1 16,24-7-3-16,16-11 0 16,21-12-4-16,4-5 0 15,-14 6-2-15,-8-1 1 0,-4 2-1 16,-8 3 0-16,-5 2 0 15,-6 1 0-15,-8 0-1 16,-16 0 1-16,-26 0 0 16,-13 3 0-16,-21-7 1 15,-16 8 1-15,-18 7-1 16,-20 9 1-16,-21 11 0 16,-16 6 1-16,-19 11 1 15,-20 1 1-15,-18-3 0 16,-20-4 0-16,-19 6 0 0,-12 1 1 15,-8 1-1-15,-8-8 0 16,-9-10-1-16,-2-7 0 16,-7-8-1-16,2-10 0 15,2-7-1-15,-1-1 1 16,3-7-2-16,-2-3 0 16,-3-7-1-16,0 1 1 15,-10 1-1-15,0 3 1 16,2 0-1-16,2 10 0 15,0 15-1-15,-7 13 1 16,-11 15-1-16,-17 6 1 16,-18 12-1-16,-16 19 1 15,-20 18-1-15,-20 16 0 16,-24 13-1-16,-24 17 1 16,-14 14-2-16,-16 16 1 15,-7 6-1-15,-16 11 1 0,-6-2-1 16,-10 0 1-1,2-2 0-15,-9 2 0 0,-14 9 0 16,-14 3 1-16,-27 7-1 16,-3 14 1-16,-2 25 0 15,-14 32 0-15,-5 33 0 16,-13 22 0-16,-7 23-2 16,25 21 1-16,32 13-4 15,12 4 0-15,314-289-2017 16</inkml:trace>
  <inkml:trace contextRef="#ctx0" brushRef="#br0" timeOffset="31364.65">4761 7306 1231 0,'0'0'0'0,"-32"16"26"16,-5 1 0-16,-4 13 37 0,-8 1 0 15,-6-2-14 1,-1-1 1-16,1 1-22 0,4 1 1 16,7 8-10-16,0 7 1 15,7 12-5-15,2 10 1 16,1 18-3-16,2 10 0 15,-7 13-3-15,6 3 0 16,1 4-3-16,7 5 1 16,6-8-2-16,10-10 0 15,13-6-1-15,13-8 0 16,15-7 0-16,9-12 0 16,10-10-2-16,7-14 1 15,11-3-1-15,16-9 1 16,10-4-1-16,0-5 0 15,4-6 0-15,5 2 1 16,12 5 0-16,6-1 0 16,-4 0 0-16,6 2 0 0,13-2 0 15,10-3 1-15,4-4-1 16,5-1 0-16,1-7-1 16,7-2 1-16,7 1 2 15,5 4 0-15,9 6 3 16,4-3 1-16,-7 4 1 15,-4 4 1-15,-5 6 1 16,-2-5 1-16,-7 2 0 16,7-1 0-16,5-3 3 15,4 1 0-15,9-4 0 16,7 0 0-16,1-7-2 0,3 0 0 16,6-4-2-16,2 1 1 15,0-2-3-15,4 2 1 16,7-1-2-16,5-1 1 15,5-2 0-15,7 4 1 16,3 8 0-16,0 1 1 16,-2-6-3-16,-3 0 0 15,-1 4-1-15,2-4 1 16,-1-4-3-16,3 4 1 16,-8-3-1-16,2 7 1 15,4-3-1-15,-1 3 0 16,-3-9 2-16,-1 2 0 15,-4 4 0-15,5 0 0 16,0-1 1-16,7 0 1 16,-9 0-1-16,7-2 0 15,8-3 0-15,1 0 0 0,2-2-1 16,5-1 1-16,6-1-1 16,3 2 0-16,10-5-3 15,5 0 0-15,4-3 0 16,1-2 0-16,-10 1-1 15,8-3 0-15,7 2 0 16,6 0 0-16,12 2 0 16,-3-3 1-16,-6 3-1 15,-4-1 0-15,4-2 0 16,-3 0 0-16,6 3 0 0,-3-2 1 16,-2-2-1-16,-4 0 0 15,-1 0 0-15,3-2 1 16,5-1-2-16,0 3 1 15,-5 0 0-15,-1-2 0 16,-10-1-1-16,-3 0 0 16,-7-1-1-16,-2 4 1 15,4 6-1-15,5-5 0 16,0-2 0-16,3-8 1 16,4 2-1-16,4-1 0 15,1-4 1-15,0-4 0 16,4-4-1-16,1-3 1 15,6 1-1-15,-5-2 0 16,-8 1-1-16,-6 1 1 16,-4 3 0-16,-6 2 0 15,-2-6 1-15,-15 2 1 0,-8-1 1 16,-11 0 1-16,-16-3 2 16,-11-6 0-16,-7-10 0 15,-12-1 1-15,-9 3 1 16,-9-1 0-16,-7 0-1 15,-16 4 1-15,-12 0-3 16,-16 1 1-16,-16 2-2 16,-18 1 0-16,-15-5-1 15,-15-4 1-15,-19 1-3 16,-16-5 1-16,-15-1-3 16,-15-3 1-16,-14 1-2 0,-9-1 1 15,-5-9-2-15,-3 2 1 16,-8 5-1-16,-5 4 0 15,-5-1-1-15,-6 3 1 16,-6 3-1-16,-13 4 0 16,-18-3 0-16,-8 4 0 15,-11 5-1-15,-14 6 0 16,-23 0-1-16,-21 3 1 16,-25 3-1-16,-19 4 0 15,-23 3-1-15,-18 4 0 16,-18 7 0-16,-15 1 1 15,-11-4-3-15,-12 5 1 16,-9 5-1-16,-6 2 0 16,-13 0-1-16,-6 5 1 15,0 2-1-15,-5-4 0 16,-14 3-2-16,-11-3 1 16,-3 6 0-16,-6 1 1 0,-3 1-2 15,-17 1 1-15,-10 1 0 16,-8 0 1-16,-3-6-1 15,-8 1 1-15,-1 6 1 16,-12-5 0-16,3-8 1 16,1 5 0-16,-3-3 1 15,-1 1 0-15,10-6 0 16,-6 0 1-16,0-1 0 16,4-3 0-16,5-2 0 15,2-4 1-15,-2-4 0 0,4-5 0 16,3 1 0-16,5-5 0 15,4-2 0-15,0 4 1 16,10 4 0-16,3-2 0 16,6-5 0-16,-3 2 1 15,-1-9-1-15,8 4 1 16,5 1 0-16,0 4 0 16,-8 5 0-16,6 3 0 15,-1 4 0-15,10 4 0 16,4 1 0-16,1 5 0 15,-8 2 0-15,8 3 0 16,2 3 0-16,13-5 0 16,8 3 0-16,3-1 0 15,2-3 0-15,8 4 0 16,10-1 0-16,6 6 0 16,15-1 0-16,12 1 1 0,16-5-1 15,15-1 1-15,18 2-1 16,13-3 1-16,15 1-1 15,8 6 1-15,11 10-1 16,9 10 0-16,20 4-1 16,-4 0 0-16,185-33-1851 15</inkml:trace>
  <inkml:trace contextRef="#ctx0" brushRef="#br0" timeOffset="102931.99">2286 5114 268 0,'0'0'0'16,"-12"21"-5"-16,3-1 0 15,9-20-189-15</inkml:trace>
  <inkml:trace contextRef="#ctx0" brushRef="#br0" timeOffset="107471.07">2833 9861 1209 0,'-23'8'0'0,"-44"15"32"15,-2 6 1-15,11 8 28 16,8 6 1-16,13 9-17 0,6 7 1 16,8 3-29-16,5-1 0 15,9-6-7-15,9 2 1 16,9-3-4-16,9 3 0 16,10 9-2-16,16 1 1 15,11 2-3-15,14 6 1 16,6-1-2-16,12 4 0 15,3 5-1-15,10-2 1 16,17-5-1-16,8-3 0 16,4-7-1-16,10-4 0 15,13-3-1-15,12-5 0 16,10-6-2-16,19-3 1 16,18-5-2-16,6-5 0 15,18-1-3-15,5 3 1 16,16 1 0-16,1 1 0 0,13 8 1 15,16 5 0 1,15 7 0-16,8-2 1 0,1-5-6 16,12-5 1-16,29-1-7 15,10-6 1-15,-5-10 1 16,20-4 1-16,14-2-4 16,10-3 1-16,6-2-1 15,19-4 1-15,14-3 2 16,11-1 0-16,7-3-1 15,21-6 1-15,14-4-1 16,18-6 1-16,24-3 2 0,11-1 1 16,11-3 6-16,17-3 0 15,25-2 2-15,7-3 0 16,9-3 3-16,12 0 0 16,20 4 2-16,6-3 1 15,12 6 5-15,8 4 0 16,2-1 4-16,-1 4 0 15,1 7 3-15,-7 1 1 16,-11 4 0-16,-19 2 1 16,-18 0-1-16,-26-9 1 15,-24-9-3-15,-45-1 1 16,-39-4-2-16,-51-15 0 16,-42-16 0-16,-61-3 1 15,-54-4-2-15,-54-2 0 16,-52 2 0-16,-53-10 1 15,-55-7 24-15,-41-2 1 16,-45-7 10-16,-50-3 0 0,-57-11-7 16,-62-4 0-16,-61-15-6 15,-59-7 0-15,-44-4-12 16,-55-1 0-16,-48 5-10 16,-49-5 1-16,-51-5-6 15,-39-3 0-15,-33 0-2 16,-29-15 0-16,-44-20-2 15,-26-14 1-15,-37-8-2 16,-25-1 1-16,-43-6 2 0,-17 20 0 16,-17 11 2-16,-36 25 0 15,-12 34 2-15,-20 39 0 16,-19 42 0-16,-23 60 1 16,-21 63-1-16,-51 98 0 15,-38 103-7-15,-63 108 1 16,-56 106-3-16,2 87 1 15,1206-594-1554-15</inkml:trace>
  <inkml:trace contextRef="#ctx0" brushRef="#br0" timeOffset="132901.15">2538 12484 1500 0,'0'0'0'15,"-47"18"47"-15,4 4 0 16,4 7 33-16,6 4 0 16,1 5-22-16,6 6 1 15,-1 4-32-15,8 9 1 16,5 4-12-16,7 12 1 16,10 8-6-16,15 16 0 15,15 14-3-15,15-1 1 16,8 1-4-16,29-7 0 15,23-4-2-15,33-1 0 16,18-9-3-16,29-12 0 16,28-11-1-16,23-3 1 15,28-8-1-15,19-11 0 16,19-18-2-16,25-4 0 0,31-6-2 16,20-8 0-16,11-9 0 15,19 0 0-15,23 5 3 16,22-5 0-16,17-3 2 15,16 9 0-15,12 13 0 16,3-1 1-16,17-10 0 16,17-1 1-16,15 0 1 15,5-3 0-15,6-8 2 16,22 4 1-16,10 7 0 16,-3 2 1-16,-6 1 1 0,2 9 1 15,2 4-1-15,4 8 1 16,-1 7-1-16,0 5 1 15,1 6-1-15,22 4 1 16,8-1-1-16,3-12 1 16,5-14-2-16,-5-5 0 15,1-7 0-15,-1-6 0 16,0-4-1-16,-10-8 0 16,-13-6 1-16,-21-2 0 15,-29-6 2-15,-19-7 0 16,-19-8 5-16,-46-9 0 15,-44-6 1-15,-51-6 1 16,-43-3 2-16,-61-9 1 16,-64-5-1-16,-71-5 0 15,-59-4-5-15,-60-3 1 16,-57-3-14-16,-48-13 1 16,87 99-1750-16</inkml:trace>
</inkml:ink>
</file>

<file path=ppt/ink/ink4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9:01.494"/>
    </inkml:context>
    <inkml:brush xml:id="br0">
      <inkml:brushProperty name="width" value="0.05292" units="cm"/>
      <inkml:brushProperty name="height" value="0.05292" units="cm"/>
      <inkml:brushProperty name="color" value="#FF0000"/>
    </inkml:brush>
  </inkml:definitions>
  <inkml:trace contextRef="#ctx0" brushRef="#br0">2671 9331 1287 0,'0'0'0'16,"0"0"26"-16,31-12 0 16,-17 7 35-16,11 1 0 15,7 1-12-15,0-6 0 16,-1 2-29-16,-2 7 1 16,6 11-8-16,7 6 0 15,15 4-3-15,6 3 1 16,15 0-4-16,6 2 1 15,-1-5-1-15,7 0 1 16,20 0-1-16,6-6 1 16,-3-6-2-16,9-1 0 15,13 5-1-15,14-1 0 16,9-7-1-16,13 2 1 16,6-7-1-16,8 1 1 15,9 1 0-15,0-2 0 16,4-3-1-16,1-1 1 0,6 1 3 15,3 1 1-15,2 2 1 16,7 2 1-16,1 1 0 16,6 1 0-16,2-1 1 15,-4 4 1-15,4 4-2 16,5-3 1-16,7-1-2 16,0-2 1-16,2-3 2 15,0 0 1-15,9 6-2 16,3-6 1-16,7-4-2 15,8-1 1-15,15-2-2 0,0-2 1 16,9 0-1-16,4 2 0 16,7-4 1-16,4 2 0 15,7 5-1-15,-6-1 1 16,-6 3 0-16,8 0 1 16,1 0-1-16,11 0 0 15,6 0-1-15,10-2 1 16,3-5-3-16,2 2 1 15,-1 2 2-15,10-1 0 16,3-1 1-16,-1 2 1 16,0 6 4-16,-4 2 0 15,14-1 3-15,-5-1 0 16,-10 2-1-16,-6 7 1 16,6 6-4-16,-13-3 1 15,-5-3-3-15,-6 2 1 16,-8 5-3-16,-4 2 1 15,-19-5 0-15,-18-3 0 0,-19 3 0 16,-15 1 1-16,-18 1 2 16,-17-1 0-16,-15-3 2 15,-26-2 1-15,-15-7-1 16,-19-1 0-16,-11 1 0 16,-16-5 0-16,-11-7 1 15,-4-2 1-15,-8 6 8 16,-9 1 0-16,-10-5 2 0,-13 2 0 15,-10-4-1 1,-11 2 0-16,-7 2-1 16,-7-2 0-16,-5 2-5 0,-9 5 1 15,9-2-10-15,-9 2 1 16,7 0-8-16,-7 0 1 16,0 0-6-16,7-19 1 15,-7 19-2199-15</inkml:trace>
  <inkml:trace contextRef="#ctx0" brushRef="#br0" timeOffset="2760.5">1967 9778 1142 0,'0'0'0'16,"-34"-12"29"-16,-10 6 0 0,-16 12 23 16,-2 9 0-1,2 6-8-15,8 8 0 0,6 16-29 16,5 11 0-16,6 11-3 16,7 16 1-16,1 14-7 15,13 9 0-15,14 3-3 16,5 1 1-16,4 1-3 15,9 5 1-15,8-3-1 16,8-4 0-16,15 7-1 16,18-6 0-16,27 15 0 15,6-6 0-15,10-10-1 16,18 6 1-16,19-6-1 16,19 0 1-16,15-9-1 0,13-10 1 15,13-14-1-15,18-1 0 16,17-4 0-16,19-4 0 15,9-17 0-15,33-3 0 16,31-4 0-16,13-8 1 16,6-4-1-16,12 0 0 15,28 4-1-15,18-2 0 16,15 0-1-16,15-1 1 16,10 1-3-16,20-2 1 15,2-3 1-15,7-5 0 16,3-4 1-16,13 0 0 15,24-2 0-15,0 2 1 16,4 2 0-16,-2 1 0 16,-1-4 1-16,11 6 0 0,19 2 0 15,-1 1 1-15,0 1 0 16,11-2 1-16,9-5 1 16,7 1 0-16,-2 3 2 15,10-5 0-15,6-1 1 16,-3-10 0-16,-6-5 0 15,0-13 1-15,3-5 0 16,5-5 0-16,-10-3-1 16,0-6 0-16,-5-5 3 15,-2-3 0-15,1-8 1 16,-12-2 1-16,-15-5 3 0,-9-16 0 16,-5-11-1-16,-20 2 1 15,-21 8-2-15,-31-4 1 16,-24-6 0-16,-33-5 0 15,-28-5 0-15,-31 1 1 16,-16 13 0-16,-33-4 0 16,-26-4-1-16,-39-2 0 15,-37 1-1-15,-34 8 0 16,-31 4 0-16,-35 2 1 16,-34-4 2-16,-30 6 0 15,-29 6 0-15,-32 1 1 16,-38 4 0-16,-34 3 0 15,-27 1-2-15,-43-4 0 16,-46-9-6-16,-47-5 0 16,-37 11-3-16,-40 6 0 15,-29 6-3-15,-33 7 1 16,-33 4-1-16,-22 0 1 0,-13-2-1 16,-24-7 1-16,-17-6-1 15,-15 3 0-15,-4 3 0 16,-5 2 1-16,-7 1-2 15,-7-3 1-15,-14-3-1 16,-7 4 1-16,-7 5 0 16,-6-3 1-16,0-12-1 15,-3 4 0-15,-14 5-1 16,-2 4 1-16,-11 1-1 16,6-2 1-16,5 1 0 0,-9-1 1 15,-8 1-1-15,-6-1 1 16,-9-3 2-16,0 5 1 15,0 9 3-15,-7 11 0 16,-3 7 1-16,-11 10 0 16,-7 15 0-16,-7 16 0 15,-5 20-2-15,-20 20 0 16,4 15 0-16,5 28 0 16,5 25-2-16,2 25 1 15,9 11-4-15,7 11 0 16,665-183-1574-16</inkml:trace>
</inkml:ink>
</file>

<file path=ppt/ink/ink4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19:15.672"/>
    </inkml:context>
    <inkml:brush xml:id="br0">
      <inkml:brushProperty name="width" value="0.05292" units="cm"/>
      <inkml:brushProperty name="height" value="0.05292" units="cm"/>
      <inkml:brushProperty name="color" value="#FF0000"/>
    </inkml:brush>
  </inkml:definitions>
  <inkml:trace contextRef="#ctx0" brushRef="#br0">4323 7334 1131 0,'0'0'0'0,"21"-12"31"15,4 5 0-15,10 5 38 16,6 4 1-16,5 5-22 16,1 0 1-16,-4-2-21 15,1-1 1-15,-4-4-12 16,10 0 1-16,8 0-5 0,11 5 1 16,12 0-1-1,9 2 1-15,-4-2 2 0,13-1 0 16,19-1 2-16,8 0 0 15,1-1 0-15,8-2 0 16,14 0 0-16,13 4 0 16,16-4-3-16,20 0 1 15,13-6 1-15,11 3 0 16,8-7 6-16,10-1 1 16,3-1 0-16,1-3 1 15,10-3-3-15,8 1 1 16,12 5-3-16,15-4 1 15,9 2-4-15,-3-1 0 16,6-2 8-16,-6 1 0 16,-2 4-2-16,5 7 0 15,9 10 3-15,-9-2 0 0,-21-1-3 16,-4 5 1 0,-19-4 7-16,-2 6 0 0,-8 0 0 15,-18-1 1-15,-13 4 0 16,-10-3 1-16,-14 3-6 15,-25-3 0-15,-16 1-2 16,-23-1 1-16,-12 0 7 16,-18-1 0-16,-14 1-3 15,-14-4 0-15,-10 2 1 16,-11-2 0-16,-13-1 0 16,-8-1 1-16,-8-3-4 15,-4 2 1-15,-3-4-2 0,-3-1 1 16,-7 3-9-16,11-12 0 15,-4 6-6-15,9-9 1 16,-16 15-2200-16</inkml:trace>
  <inkml:trace contextRef="#ctx0" brushRef="#br0" timeOffset="3616.63">15757 8705 1153 0,'0'0'0'16,"56"7"27"-16,-8 1 0 15,0 1 30-15,3 0 1 16,5 3-11-16,8-4 0 15,4-2-8-15,8-5 0 16,2-1-20-16,-1 2 0 0,10 1-8 16,6 1 0-16,6-2-4 15,2-1 0-15,1 1 3 16,6 2 0-16,10-3 3 16,2-1 0-16,3-1 12 15,6 1 1-15,5-4 12 16,5 4 1-16,13-2 2 15,9-1 0-15,-4-4-5 16,-4 2 0-16,0 1-8 0,8 1 1 16,5-1-5-16,1-1 0 15,-1 0-1-15,-4-2 0 16,-1 4-5-16,1 1 1 16,4-2 0-16,0 4 1 15,3 4-4-15,8-2 1 16,2-2-3-16,1 0 0 15,-3 1 2-15,-3 1 0 16,5 2-2-16,4-4 0 16,2 0 0-16,6-4 1 15,5 2-2-15,6 2 0 16,7 0-3-16,0 2 0 16,5 2-2-16,6-1 0 15,3 1-1-15,1 1 1 16,-2-9-1-16,7 4 0 15,4 4 0-15,7-3 1 16,7-2-2-16,7-4 0 16,3 1 0-16,8 1 1 0,3-3-2 15,11 3 1-15,-1-1-2 16,-4 3 1-16,-10-3 1 16,-8 4 0-16,-14 0 3 15,-13 4 0-15,-7 1 4 16,-12-2 0-16,-10 3 5 15,-12-1 1-15,-6-2 0 16,-16 1 0-16,-18-8-1 16,-14 1 1-16,-10-2 5 15,-13-1 1-15,-14 6 0 0,-9-1 0 16,-12-6 2-16,-9 3 1 16,-7 1-4-16,-11-1 1 15,-10 3-4-15,-11-1 1 16,-5 0-3-16,-4-3 1 15,-4 2 0-15,-5 1 1 16,-3 2-6-16,-7 0 1 16,9-2-3-16,-2-1 0 15,0-1-2-15,-7 4 1 16,9-2-2-16,-9 2 0 16,0 0-2-16,7-10 0 15,-7 10-2-15,12-2 1 16,-12 2-5-16,11-8 0 15,-2-1-2-15,7-7 0 16,-16 16-2289-16</inkml:trace>
  <inkml:trace contextRef="#ctx0" brushRef="#br0" timeOffset="32321.84">13240 9958 1019 0,'0'0'0'15,"56"-23"25"-15,2 6 1 0,13 5 22 16,1 3 1-16,1 0 2 16,-1-1 0-16,-7 1-15 15,6 8 1-15,3 1-17 16,0 8 0-16,-2-1 2 16,1 4 0-16,-6 4 0 15,5-1 1-15,7 0-5 16,6 0 0-16,5-2-5 15,2 0 1-15,6 0-4 16,5-3 0-16,8-1-3 16,3-4 1-16,1-2-1 0,3 1 0 15,6 2 4-15,3 2 1 16,3-3 9-16,3 1 1 16,-3 0 4-16,2 0 1 15,11 0-3-15,2 1 1 16,3-3 0-16,-1-3 0 15,-3-3-6-15,8 1 1 16,15 4-4-16,1 1 0 16,0-6-1-16,3-1 1 15,0 2 1-15,9-3 0 16,3 2 0-16,1 1 0 16,4 2-2-16,5 0 0 15,9 0 0-15,5 2 1 16,1-1-5-16,4 3 1 15,3-1-2-15,11-1 1 0,3-2 0 16,0 2 0 0,6 3 1-16,3-3 0 0,4 1-1 15,8 1 1-15,2 1 0 16,4 2 1-16,0 0-2 16,3-2 1-16,-1-2-1 15,1 3 0-15,-7 0 1 16,11 3 0-16,-2 0 2 15,-2 3 1-15,-5-3 2 16,2 3 0-16,-4-4 0 16,4 4 1-16,3 1 8 0,-3-1 1 15,-7 5 2 1,-8 0 1-16,-1 2-2 0,-9-1 1 16,-7-6-2-16,-12-4 1 15,-13 1-5-15,-12-2 1 16,-14-2-3-16,-10-1 0 15,-15 1 0-15,-18-2 1 16,-8-6-3-16,-14-1 1 16,-17 3-8-16,-10-3 1 15,-15-1-10-15,-17 1 1 16,-21 1-4-16,-12 0 0 16,-16 3-4-16,-14-14 1 15,14 14-2065-15</inkml:trace>
  <inkml:trace contextRef="#ctx0" brushRef="#br0" timeOffset="33981.87">3157 11086 1063 0,'0'0'0'0,"37"-9"36"16,2 1 1-16,2 1 27 15,1 5 0-15,2 0-12 16,6 4 0-16,4 7-31 0,13-1 0 16,6 1-7-16,1 1 1 15,2-3-5 1,5-3 0-16,17-1-1 0,3 2 0 15,1 2-1-15,11 2 1 16,14 3 0-16,5-3 1 16,3-4 1-16,0-2 0 15,19 1 0-15,13 1 0 16,13-3-1-16,-2-2 1 16,1-2 0-16,2-3 1 15,5-4-3-15,2-3 0 16,3 2-2-16,12 1 1 15,-1 0 5-15,7 4 1 16,-1-3 6-16,5 4 1 16,6 4 2-16,-2 4 1 15,2-3 3-15,1 3 0 0,1 1-1 16,1 2 1-16,2 5-4 16,3-7 1-16,4 2-3 15,4-7 0-15,0 2 0 16,6 1 1-16,1 1-3 15,1-1 1-15,1 1-2 16,-1-3 1-16,-3 5-1 16,3 0 0-16,1 7-1 15,1-5 0-15,4 4 4 16,-1 0 0-16,3 1-3 0,-2-5 0 16,3 4-3-16,-2-5 1 15,-1-2-3-15,-2 4 0 16,-2 3 2-1,-1-3 1-15,-3 0 1 0,-1-3 1 16,-5 3 6-16,-2 0 0 16,1-2 4-16,-1-2 0 15,-12-5-4-15,-3 2 1 16,-8 1-1-16,-5 1 1 16,-11-3-3-16,-13-1 0 15,-2 0-2-15,-14 0 0 16,-13 0-2-16,-13-1 1 15,-3-3 0-15,-12-1 1 16,-11 0-2-16,-11 0 1 16,-10-1 1-16,-8-2 0 15,-17-4-3-15,-10 3 0 16,-17 0-1-16,-10 4 1 0,-7-2-5 16,-5 0 1-16,-8 2-8 15,-1 2 1-15,0-1-5 16,5 4 1-16,9 5-2 15,7-8 0-15,-30 3-2160 16</inkml:trace>
  <inkml:trace contextRef="#ctx0" brushRef="#br0" timeOffset="48607.28">16446 11863 1825 0,'0'0'0'0,"-40"-35"58"16,-11 1 1-16,-11 3 53 0,-10 3 1 15,-11 0-51-15,-5 4 0 16,-4 0-38 0,-7 0 1-16,-12-2-12 0,-2 1 0 15,2 6-3-15,-5 5 0 16,-15-3-4-16,-3 2 0 16,-11-6 0-16,-10-3 0 15,-2 3-2-15,-5-3 0 16,-6 6-1-16,-3-1 0 15,-7 0-2-15,-5-2 0 16,-3-1-1-16,5-4 1 16,-8-2-1-16,-2-1 1 15,-3-1-1-15,0-2 0 16,-5-1 0-16,-4-4 0 16,-5-1 0-16,-9 0 1 15,-3 7-1-15,-10 5 1 16,-6 5-1-16,-16 4 1 0,-9 5-1 15,-2 5 1-15,-3 4 0 16,-10 3 0-16,1 6 0 16,-5 0 0-16,5 2-1 15,-1 3 1-15,-2-1-1 16,-3-1 1-16,-8-2-1 16,3 1 1-16,2 4-1 15,9 4 1-15,0 0-1 16,0 1 1-16,0-5-1 15,3 0 1-15,6-3-1 16,3-1 1-16,-7 6-1 0,7 2 1 16,2 3-1-16,7 0 1 15,2 0-1-15,5 3 1 16,5 1-1-16,8 3 0 16,1 5 0-16,5 4 0 15,8 1 0-15,6 6 1 16,8 1-1-16,12 5 1 15,5 6-1-15,22 0 1 16,17-1-1-16,9 4 1 16,-2 6-1-16,16 4 1 15,14-1-1-15,14 0 1 16,9 3-1-16,16 0 1 16,12 5-1-16,16 10 1 15,11 2-1-15,16 1 0 16,10-10 0-16,11 3 0 15,15 5-2-15,15 1 1 16,23-1-2-16,21-5 1 0,19-4-2 16,9-7 1-16,12-1-3 15,20-1 1-15,26-3-2 16,24-1 1-16,20-5-4 16,11-1 1-16,18 1-1 15,13-8 0-15,29 7 0 16,11-4 0-16,10-2 3 15,5-8 0-15,18-8 0 16,13-3 1-16,24-4 0 0,12 0 1 16,18-6 1-16,9-6 1 15,9-6 2-15,22-1 1 16,19-4 0-16,15-5 0 16,16-2 1-16,10-6 1 15,10-11 0-15,1-6 1 16,9-6 2-16,0-5 0 15,-7-11 1-15,-4-8 0 16,-8-7-1-16,-8-2 0 16,-10 0 2-16,-14-2 0 15,-30 2 3-15,-16-12 0 16,-14-13 8-16,-27-1 0 16,-17-1 3-16,-41-6 0 15,-33-5-1-15,-46 1 1 16,-44 6-2-16,-41 3 1 15,-44-1 2-15,-37 1 1 16,-35 0 0-16,-46-3 1 16,-41 0 0-16,-47 0 0 0,-57-9-9 15,-67 2 1-15,-70 3-2 16,-69 4 1-16,-69-2-7 16,-51 18 0-16,-55 13-4 15,-63 28 1-15,-64 22-7 16,-65 34 0-16,-64 30-6 15,796-48-2059-15</inkml:trace>
</inkml:ink>
</file>

<file path=ppt/ink/ink4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20:13.594"/>
    </inkml:context>
    <inkml:brush xml:id="br0">
      <inkml:brushProperty name="width" value="0.05292" units="cm"/>
      <inkml:brushProperty name="height" value="0.05292" units="cm"/>
      <inkml:brushProperty name="color" value="#FF0000"/>
    </inkml:brush>
  </inkml:definitions>
  <inkml:trace contextRef="#ctx0" brushRef="#br0">2214 8085 817 0,'0'0'0'0,"-46"0"19"0,5 5 0 16,6 6 11-16,3 6 0 15,0 6-4-15,2 4 0 16,6 10-5-16,-3 8 0 15,1 17-4-15,-1 9 1 16,4 8-3-16,4 15 0 16,7 8-2-16,6 5 1 15,12-3-4-15,6 0 0 16,6 2-1-16,5 1 0 16,3-2 1-16,8-8 0 15,4-5-2-15,10-5 1 16,17-1-1-16,9-8 0 15,13-7-2-15,6-9 1 16,-3-13-1-16,14-6 1 16,18-12-2-16,5-7 1 15,9-5 1-15,7-7 0 16,7-3 1-16,8 0 1 0,5 1 1 16,8 2 1-16,5-3-1 15,-5 3 1-15,6 4-1 16,-4 1 0-16,1 4 1 15,6-4 1-15,11 0-2 16,4-1 1-16,12-4-1 16,1-3 0-16,0 6-1 15,7-4 1-15,7-6-1 16,4-4 1-16,0-1-3 16,3-3 1-16,6-2-1 0,8 0 1 15,8 1 0-15,-4 4 1 16,1-3 4-16,-2 3 1 15,1 3 1-15,-4 6 1 16,2 6 0-16,-1 3 0 16,-1-3 0-16,0 4 0 15,3 2 2-15,1 2 1 16,5-4-1-16,2-4 0 16,-11 1-1-16,2-4 1 15,-1 0-1-15,-1 0 0 16,1 2-3-16,4-4 1 15,5-4-4-15,4-5 0 16,11-1 0-16,6-1 1 16,1-3 0-16,2-1 1 15,-6 1 2-15,3-4 1 16,-6-4 0-16,2 0 0 0,-7-1 0 16,6 5 0-1,8 1-2-15,6 2 0 0,-1-1-3 16,-3 3 0-16,-8 3 2 15,-4-3 1-15,-6-1-2 16,-4 2 0-16,2 2 1 16,6-1 0-16,3-1-1 15,5-3 0-15,-4 1 1 16,4 1 0-16,-5-2-2 0,2-2 1 16,-7 1-3-1,3 0 1-15,-1 0-2 0,-1-2 1 16,3 4-2-16,-3 4 0 15,3 0-2-15,1 2 1 16,5 1-2-16,-1-1 1 16,-4-2 0-16,-2 0 0 15,2 2-1-15,-3-4 0 16,1-1 0-16,1 1 1 16,6 2-1-16,-12 2 0 15,-3-1 0-15,-1 3 1 16,4-1-1-16,-2 1 0 15,4 1-1-15,-2-5 1 16,0-3-1-16,-3-3 0 16,-1 1 1-16,-4 2 1 15,-3 1 0-15,-5 0 0 16,-1-5 0-16,-3-1 1 16,-2-4-1-16,-3-9 0 0,-3-10 0 15,-7-6 1-15,-11-6-2 16,-7-4 1-16,-7-6-1 15,-11-3 0-15,-6 3 1 16,-10-3 1-16,-4-3 1 16,-10-13 0-16,-13-10-1 15,-20 5 1-15,-18 4 1 16,-15 2 0-16,-20-2-1 16,-21 6 0-16,-20-8-2 15,-21 1 0-15,-20 1-1 0,-28 9 0 16,-25-9-1-1,-24-1 0-15,-24-4-3 0,-22 4 0 16,-26 1 0-16,-28-1 0 16,-20-2-2-16,-24 5 0 15,-23 0-4-15,-22 5 1 16,-8 9-4-16,-25 0 1 16,-23 6-2-16,-10 1 1 15,-16 5-1-15,-8-7 1 16,-15-6-2-16,-13 2 0 15,-8 8 0-15,-18-1 1 16,-7 4 1-16,-9 7 1 16,-5 9 0-16,-9-1 0 15,-18-3 1-15,-5 6 1 16,-3 4 2-16,-6 3 0 16,-5 0 0-16,-6 5 1 15,-13 1 0-15,-6 2 1 0,0 7-1 16,-3 3 0-16,-5 2-1 15,-5 7 0-15,3 2 0 16,-4-2 1-16,-5-6-1 16,2 6 0-16,-6 5 1 15,4 9 1-15,10 0-1 16,-3 1 1-16,-4-3 0 16,-1 4 1-16,-2 1 0 15,10 4 0-15,13-1 0 0,7 3 0 16,7 1-1-16,1 0 1 15,6 2 0-15,0-4 1 16,-5 1-1-16,-4 3 1 16,-3 5-1-16,-13 14 1 15,-5 14-8-15,-27 13 1 16,542-79-1627-16</inkml:trace>
  <inkml:trace contextRef="#ctx0" brushRef="#br0" timeOffset="13694.81">1588 9674 1601 0,'0'0'0'0,"-29"29"47"0,3 4 0 15,-2 16 37-15,1 9 0 16,-1 13-24-16,-4 11 1 15,-7 9-37-15,-3 8 1 16,3-4-10-16,7 11 0 16,4 8-5-16,7 9 0 15,7 10-3-15,5 2 1 16,13 9-1-16,10 1 0 16,9 11-1-16,12-11 0 15,11-5-2-15,12 1 0 16,14-1-1-16,18-9 0 15,23-10-3-15,14-6 0 16,21-15 0-16,15-12 0 0,18-17 0 16,26-12 0-16,20-16-2 15,22-13 0-15,26-13-5 16,14-10 1-16,25-4-6 16,4 3 0-16,12 1-1 15,12-2 0-15,20-5 2 16,4 0 1-16,8-2 2 15,9-3 0-15,5-9 1 0,11 0 1 16,7-5 2 0,13 2 0-16,10-4 3 0,5-1 0 15,9-6 1-15,-1 5 0 16,15 3 0-16,2 6 0 16,6 2 0-16,1 1 0 15,3-4 3-15,2 4 0 16,11 10 5-16,1-1 0 15,2 2 6-15,9-2 1 16,14 0 4-16,-3-1 0 16,-13 3 0-16,-9 3 1 15,-7-3-4-15,1 7 1 16,-3 5-1-16,6 4 0 16,5 6-2-16,-2 3 0 15,-3 2-2-15,-6-1 1 16,-4 0-4-16,-8-7 1 0,-4-1-2 15,1-4 1-15,-2-6-2 16,0-1 0-16,-4-2 0 16,-1-1 0-16,-4-4 0 15,-4 0 0-15,-3-2-1 16,4-5 0-16,-3-8 0 16,1-3 0-16,-9-3-1 15,-5-8 0-15,-4-4-1 16,-16-1 1-16,-14-6-2 15,-10 0 1-15,-13 2 1 16,-16-7 0-16,-23 0 2 16,-15-5 0-16,-25-7-1 0,-23 1 0 15,-25 3 0-15,-23-6 1 16,-28-11 0-16,-26 1 0 16,-26 3 1-16,-29 1 1 15,-28 2-1-15,-32 3 1 16,-27 1-1-16,-26-7 1 15,-28 0-1-15,-28 8 1 16,-32 2-1-16,-22 6 1 16,-24 5-5-16,-28 2 1 15,-27-2-3-15,-38 0 1 16,-35-5-2-16,-23 5 0 16,-22 0-1-16,-25 7 0 15,-21 5 0-15,-19 2 0 16,-16 3-2-16,-16 4 1 15,-5 3-2-15,-9 2 1 16,-18-2-2-16,-5-1 1 0,-7-3-1 16,-3 3 1-16,-8 3 0 15,-3 3 0-15,-2-3 1 16,-5 0 0-16,-7-2 0 16,-2 2 1-16,-9 2-1 15,0 0 0-15,0-7 1 16,-12-1 1-16,-5 1 0 15,3-2 0-15,3-2 0 16,2 1 0-16,3 1 0 0,-8 0 0 16,0 5 0-1,-6 2 0-15,-1 2 0 0,0-1 0 16,-1 8 0-16,-1 5 1 16,4 5 0-16,-1 2 0 15,7-2 0-15,-12 0 0 16,-5 3 0-16,6 4 0 15,10-4 0-15,3 4 1 16,3 0-1-16,6-2 1 16,7-1-1-16,4-1 1 15,2 1-2-15,16-2 1 16,-1-2-1-16,10 1 1 16,13 4-1-16,10-5 0 15,6-3 0-15,2 0 0 16,11 1 0-16,11-2 0 15,15 4 0-15,7 6 1 16,20 6-1-16,14 10 1 16,-2 8 0-16,19 11 1 0,31 6 0 15,13 13 0-15,15 10 1 16,14 2 0-16,17-2-3 16,18-5 1-16,26 1-1 15,15-7 0-15,10-2-2 16,27-3 0-16,30-1-21 15,42-11 1-15,67-42-1849 16</inkml:trace>
</inkml:ink>
</file>

<file path=ppt/ink/ink4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20:43.072"/>
    </inkml:context>
    <inkml:brush xml:id="br0">
      <inkml:brushProperty name="width" value="0.05292" units="cm"/>
      <inkml:brushProperty name="height" value="0.05292" units="cm"/>
      <inkml:brushProperty name="color" value="#FF0000"/>
    </inkml:brush>
  </inkml:definitions>
  <inkml:trace contextRef="#ctx0" brushRef="#br0">1707 6386 1276 0,'0'0'0'0,"41"-12"25"0,0 6 1 16,4 8 30-16,5 2 1 16,1-1-11-16,2 1 1 15,-2-8-21-15,11 1 1 16,5-1-13-16,5 2 1 15,0-1-3-15,1-2 0 16,-1 1-2-16,11 4 1 16,12 0 7-16,2 0 1 15,-5 4 4-15,1-4 1 16,13 0 1-16,2-4 0 16,-6-4-2-16,8-4 0 0,8 3 5 15,3-7 0-15,-2-10 1 16,6-1 1-16,5 6-2 15,-8 4 0-15,-7-4-1 16,5 2 0-16,7 8-6 16,-6 8 0-16,-6 0-2 15,1-1 0-15,10 1-1 16,-8-3 0-16,-5-2 1 16,0-1 0-16,3 2-3 15,2 2 1-15,-5 0-1 16,0 1 0-16,0-3 0 15,0 2 0-15,-4-3-3 0,2 1 1 16,4 3-2-16,1 2 1 16,-6 2 1-16,-3 4 1 15,6 1 0-15,-5-5 1 16,-2 0-1-16,1 4 1 16,10-3-2-16,-4 3 0 15,-4-1 2-15,4-1 0 16,3 5-2-16,-1 0 1 15,-4 7-2-15,2-2 0 16,5 0-3-16,-1 0 0 16,-5 0 0-16,1-2 1 15,2 1-1-15,1-2 0 16,-3 3-1-16,4 0 1 16,3 2-1-16,1 1 0 15,1-3 0-15,-2 2 0 0,-5-2-2 16,1 0 0-16,2 0 0 15,-1 1 0-15,-3 0 1 16,6 3 1-16,2 0-2 16,0 1 1-16,-4-5-1 15,4 4 1-15,8 1-1 16,-1-3 1-16,-6-2-1 16,4-2 1-16,9-1-2 15,0 0 0-15,3 3 0 16,6-4 1-16,-6-4-1 0,4 1 1 15,4-2 0-15,-1-1 0 16,-3 0 0-16,-6 0 0 16,8 1 0-16,7 1 0 15,1-3 3-15,1-2 1 16,1-3 1-16,0 4 0 16,-1 0 1-16,4 0 1 15,6 0-2-15,2-3 1 16,-4-1-3-16,-6 2 0 15,-5 2-1-15,-1 2 1 16,6 0-3-16,-1 3 0 16,-5-1 0-16,-2-3 0 15,-5 3-1-15,3-1 0 16,1 2 0-16,-3 2 0 16,-5-2 0-16,-3 4 0 15,-2 2 0-15,4-3 1 0,3-4-2 16,0 1 1-16,-10 3-1 15,5 1 0-15,5-2-1 16,-2 2 0-16,2-1 0 16,2-1 1-16,-4-2-1 15,4-1 1-15,9 1 0 16,-2-1 1-16,1 1-2 16,-1-2 1-16,4-8 0 15,5 3 0-15,6 2 0 16,3 4 1-16,0 3-1 15,-3-6 0-15,-1 1-1 0,4-2 0 16,1-2-1 0,13 2 1-16,0 7 0 0,1 2 0 15,8-4-1-15,-1 2 1 16,-1-7 0-16,7 0 0 16,5 0-1-16,0 4 1 15,3-8-1-15,1-1 0 16,7 1-1-16,8 4 1 15,2 0-1-15,2 0 1 16,2 0-1-16,5-3 0 16,4 0 0-16,5 3 0 15,9 0-1-15,-4 3 1 16,2 0-1-16,-7-1 1 16,3-4-1-16,2 2 1 15,7 6-1-15,1-3 1 0,1-3-1 16,-4-3 1-16,2 3-1 15,-3-2 1-15,-4-5 0 16,-8 4 0-16,-10 3 0 16,-6 0 0-16,-13 0 0 15,-7 0 0-15,-5 3 0 16,-15-3 1-16,-6 3 0 16,-18-6 0-16,-16-2 0 15,-14 1 1-15,-14-1-1 16,-16 2 1-16,-11-1-1 15,-8 1 0-15,-11-1-1 0,-12 3 0 16,-17-3-2 0,-11-5 0-16,-8-3-9 0,-19-17 0 15,0 29-2468-15</inkml:trace>
  <inkml:trace contextRef="#ctx0" brushRef="#br0" timeOffset="1364.3">2480 7616 1007 0,'19'-10'0'0,"38"-18"45"16,20-10 1-16,19-5 32 15,3 5 1-15,5 5-1 16,5 3 0-16,7 6-34 16,8 3 1-16,5 1-22 0,3 2 1 15,2 3 6-15,16 1 0 16,9 2-3-16,8 0 0 16,4 0-3-16,4 3 0 15,1 5 7-15,10 1 1 16,4 0-3-16,8 1 0 15,10 2-1-15,3-4 0 16,6 1-7-16,0 1 1 16,9 2-3-16,0 0 1 15,5-3-2-15,4 3 0 16,-1 5 1-16,11 5 1 16,6 2-2-16,-3 2 1 15,-2 2 3-15,6-6 0 16,5 1-1-16,4-3 0 15,6 4-2-15,-1-3 1 16,-7 3-2-16,8 0 1 0,6 0-4 16,9 9 1-16,8 2-3 15,1-1 1-15,3 1-4 16,-1-3 0-16,-7 1-1 16,7 0 1-16,5-2 0 15,0-2 0-15,5 2 3 16,-5-1 0-16,-7-6 1 15,4 0 1-15,8 5 2 16,1 0 0-16,3 1 0 16,-7-4 1-16,-9-6 1 15,-2 1 1-15,-2-4 0 0,-6 5 1 16,-6 4 6-16,-5-2 0 16,-7-3 2-16,-9-4 0 15,-11-1-1-15,-5-1 0 16,-12-6-4-16,-9 1 1 15,-9-1-4-15,-21-1 1 16,-9-3 2-16,-17 5 0 16,-22-1 0-16,-10 3 0 15,-7 3 0-15,-17-1 1 16,-16-4 4-16,-21-3 1 16,-15 2-2-16,-14 3 0 15,-12 0-6-15,-10 0 0 16,-8 0-12-16,-9 0 1 15,0 0-7-15,-9-9 0 16,0 7-4-16,9 2 1 16,0 0-2-16,20-1 1 15,-20 1-2367-15</inkml:trace>
</inkml:ink>
</file>

<file path=ppt/ink/ink4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21:56.136"/>
    </inkml:context>
    <inkml:brush xml:id="br0">
      <inkml:brushProperty name="width" value="0.05292" units="cm"/>
      <inkml:brushProperty name="height" value="0.05292" units="cm"/>
      <inkml:brushProperty name="color" value="#FF0000"/>
    </inkml:brush>
  </inkml:definitions>
  <inkml:trace contextRef="#ctx0" brushRef="#br0">25947 6296 1478 0,'0'0'0'16,"0"-21"42"-16,-4 4 0 15,-5-4 3-15,-10-5 1 16,-9-5 21-16,-7-2 0 16,-6-2-23-16,-12 2 1 0,-7 1-22 15,-7-5 1-15,-7 3 2 16,-7 1 0-16,-11 5-2 15,-12 0 1-15,-11-1-1 16,-12 3 0-16,-10 7-2 16,-10 5 0-16,-24 2-2 15,-16 3 0-15,-7 2-6 16,-12 6 1-16,-23-3-1 16,-1 8 0-16,-6 1 0 15,-2-2 1-15,1 1-2 0,-11 1 0 16,4 0-2-16,-1 6 1 15,7-3 4-15,3 10 0 16,10 2 5-16,4 8 0 16,8-6-1-16,12 6 0 15,7 9-1-15,7 1 1 16,12 3-4-16,4 1 1 16,10 6-3-16,31 2 0 15,21-1-4-15,17 1 1 16,11-2-4-16,15 3 0 15,14-1-2-15,23 7 0 16,24 2-2-16,19 6 0 16,27-4-1-16,12-2 1 15,12-5-1-15,16-1 0 16,23-3 0-16,14 7 1 16,11 1-1-16,16-3 0 0,24 0 1 15,16 4 0-15,18-3 0 16,18-5 1-16,10-9 1 15,16 0 1-15,12-4 0 16,12-7 0-16,17-7 0 16,8-3 1-16,4 0 4 15,9-4 1-15,3-12 7 16,4-2 1-16,5-8 2 16,-7-7 0-16,-9-9 2 15,-5-8 0-15,-4-6-3 16,-7 1 1-16,-12-6-4 0,-16-2 0 15,-26-3 3-15,-20-8 0 16,-24-6-2-16,-29-10 1 16,-24-7 1-16,-27-2 0 15,-30 0-1-15,-28 7 0 16,-25-7-2-16,-21-3 1 16,-23-8-1-16,-31 3 0 15,-35 3-5-15,-29-4 1 16,-42-8-3-16,-52 0 1 15,-51 7-3-15,-52 8 0 16,-47 9-1-16,-42 17 0 16,-45 22-4-16,-66 25 1 15,-55 27-3-15,-42 29 1 16,-23 25-3-16,-33 46 1 16,-31 41-2-16,-1 32 1 15,1 27-2-15,4 2 0 0,688-222-2388 16</inkml:trace>
  <inkml:trace contextRef="#ctx0" brushRef="#br0" timeOffset="21150.31">22789 8044 1343 0,'18'1'0'0,"33"3"31"15,16-1 1-15,9-10 33 16,2-3 0-16,3-6-7 0,11-10 1 16,15-1-22-1,6 3 0-15,2 3-17 0,5 5 0 16,10 8 12-16,10 4 0 15,11 8 3-15,13 4 1 16,6 3-4-16,4 1 0 16,6 0 0-16,12-4 1 15,8-2-4-15,13-3 1 16,8 1 0-16,8-3 0 16,11-2-2-16,2 1 0 15,13 5-2-15,-4 2 1 16,-4 3 3-16,-11 0 1 15,-7 4 6-15,-10-5 0 16,-11 0 2-16,-10-2 0 16,-15-2-5-16,-12-2 0 15,-7 4-4-15,-23-2 1 16,-21-5-1-16,-17 0 1 0,-13 4-1 16,-11 1 1-16,-14-9-8 15,-15 3 1-15,-22 1-15 16,-9 5 1-16,-6 0-7 15,-6 2 1-15,-7-7-2101 16</inkml:trace>
  <inkml:trace contextRef="#ctx0" brushRef="#br0" timeOffset="23067.4">3064 8938 1366 0,'0'0'0'0,"62"6"35"16,-2-5 1-16,15-2 38 15,7-6 0-15,9 1-16 16,6-2 1-16,4 3-33 16,-1-2 0-16,3-5-10 15,4-4 0-15,11-3 2 0,6 0 1 16,14-2 0-16,3 4 1 15,0 5 1-15,12 3 1 16,13 2 0-16,5 4 1 16,11-3-5-16,3-2 1 15,-5-4-6-15,0 3 1 16,-4 2-1-16,2 2 1 16,6-4-1-16,1 2 1 15,0 2 8-15,4-2 1 16,7 6 1-16,1 1 1 15,3 1 0-15,-6 1 0 16,-4 0 0-16,-1-2 0 16,-9 0-3-16,5 3 1 15,0-3-5-15,0 4 0 16,9 1-3-16,1-2 0 16,-1-1-2-16,1 0 0 15,3-2-2-15,5 0 0 0,-2-2-1 16,0-3 1-16,2 1-3 15,0 3 0-15,5 1 1 16,0 0 1-16,-11 0 0 16,3 1 1-16,-6 6 1 15,-7-2 0-15,5 8-1 16,-2 0 1-16,6 3-3 16,-2-4 1-16,-5 0-2 15,0 0 1-15,5 4-1 16,-9-2 1-16,-12-2-1 0,-6-5 0 15,1-2 0-15,5-3 0 16,2 1 0-16,3 4 0 16,3-3-1-16,-1 4 0 15,-3 1-2-15,-6 0 1 16,-2-3-1-16,0 0 1 16,-1-5-1-16,3 5 0 15,2 4 0-15,0 0 0 16,-2-1-1-16,-2-4 1 15,-1-1 0-15,-1-4 0 16,6 1-1-16,4 1 0 16,6 3-1-16,4-3 1 15,2 1 0-15,1-3 0 16,-3-5-1-16,13 0 1 16,4 5-1-16,3-2 0 15,-5 1 0-15,1-3 1 16,5 8-1-16,4-4 0 0,7 0 1 15,1-4 0-15,3 8-1 16,1-4 1-16,1 0 0 16,1-4 0-16,9-1 0 15,-1 2 1-15,8-3-1 16,0 3 0-16,1-1 1 16,0-1 1-16,4 2 0 15,0-1 0-15,-3 1-1 16,-3 1 1-16,1 2 0 0,1 4 0 15,-10 1 0-15,0-4 0 16,-7 3 2-16,3-1 0 16,4 1 5-16,-4-2 0 15,1-4 1-15,-8 2 1 16,-2 3 0-16,1 3 1 16,5-6 0-16,-6 0 0 15,-3 3-2-15,-5 2 0 16,-8-5-2-16,-4 0 1 15,-15 0-2-15,-9 0 0 16,-5-5-1-16,-10 2 1 16,-13-1-2-16,-14 1 1 15,-21-3-1-15,-12 1 1 16,-8 2 2-16,-14-4 0 16,-13-5-1-16,-17 0 1 15,-12 3-1-15,-9 0 0 0,-3-1-1 16,-6-2 1-16,-6 0-6 15,-4 1 1-15,-2 6-4 16,-6-4 1-16,1-6-3 16,-4 1 1-16,-3 7-4 15,-4-2 1-15,9 9-2427 16</inkml:trace>
  <inkml:trace contextRef="#ctx0" brushRef="#br0" timeOffset="26218.3">3030 10082 929 0,'0'0'0'16,"55"-17"29"-16,0 1 0 15,14-1 23-15,6 1 1 16,7-1 3-16,7 3 1 16,19 4-21-16,1 0 1 15,-1 1-12-15,1 4 0 0,10-2-6 16,6 2 0-16,-2-1-4 16,6 3 1-16,7-4 7 15,8 5 0-15,19 2 3 16,1 2 1-16,-7 1 0 15,5 1 0-15,-3-1-3 16,3 1 0-16,9 1-3 16,0-1 1-16,11-3-3 15,0-1 0-15,3-1 6 0,-2-3 0 16,-6-3 2-16,3 4 1 16,5 1-1-16,0-3 0 15,6 1-1-15,-1 1 1 16,8 3-4-16,-8-4 0 15,1 1-3-15,1 1 1 16,2-3-2-16,2 2 0 16,10-1-1-16,-3-5 0 15,0 2-3-15,0 2 0 16,5-3 0-16,0-4 0 16,5-1 6-16,8-4 1 15,-1-5-2-15,6 1 1 16,-7 4-2-16,1-1 1 15,6 1 1-15,-2-2 0 16,4-4-4-16,3 1 1 16,3-2-2-16,4 1 1 15,-3 2-3-15,1 1 1 0,6 8-3 16,-2-1 1-16,-2 5-2 16,2 4 0-16,0 4-1 15,-4 4 1-15,2-3-2 16,-3 3 1-16,-1 1-1 15,1 2 1-15,0 0-3 16,-4 0 1-16,-6 0-1 16,1-2 1-16,2-2-1 15,1 1 0-15,4-1 0 0,0 3 1 16,0 1-2-16,-2 1 0 16,2 1 0-16,5-1 1 15,3-2-2-15,-4 1 1 16,4 0-1-16,1 1 1 15,-2 1 0-15,-2-4 0 16,2 2 0-16,0 2 0 16,5-1 0-16,0 4 1 15,2 2-1-15,-2 5 0 16,2-3 0-16,7 1 0 16,-7-8 0-16,4 3 0 15,-3 2-1-15,3 0 1 16,-1-1-2-16,4 1 1 15,-1 0 0-15,2-4 0 16,8-3-1-16,0-3 0 16,-7 3-1-16,1 3 1 0,4-1-1 15,6 3 0-15,-1-3-1 16,2-1 0-16,-3-4 0 16,-4 1 0-16,-9 4 0 15,-5 1 1-15,-13-1 0 16,-1-4 1-16,-5 3 0 15,-8 1 0-15,-8-4 1 16,-16-3 0-16,-6 1 0 16,-17-3 1-16,-16 2 0 15,-14-2 0-15,-14 0-2 16,-20-2 1-16,-19-3-4 0,-9-2 1 16,-81 7-2090-16</inkml:trace>
  <inkml:trace contextRef="#ctx0" brushRef="#br0" timeOffset="49332.17">2856 4946 1187 0,'0'0'0'16,"-32"-12"28"-16,0-2 1 15,-5-2 31-15,-7-1 1 16,-11 0-13-16,-5-2 1 16,-5-4-24-16,-4-1 1 15,-6-4-4-15,-7 4 1 16,-6 7-4-16,4 1 1 15,15 8 0-15,7 2 1 16,2 3-6-16,2-1 1 16,0 4-2-16,-1 4 1 0,8-4-2 15,7 3 0-15,4-3-2 16,8 4 1-16,12 1-3 16,-1 4 0-16,4 6 1 15,-3 15 0-15,3 15-1 16,-1 14 1-16,0 6-1 15,4 13 1-15,-7 12-3 16,2 14 1-16,-10 15-2 16,-2 18 0-16,-3 7-1 0,1 18 0 15,-3 15-2-15,-4 10 0 16,-1 14-1-16,1 1 1 16,8-5-2-16,4 2 1 15,-2-1-1-15,-2 13 0 16,-5 3 0-16,2 1 0 15,1 5 0-15,-1 3 0 16,3 5 0-16,2 9 0 16,7 6-1-16,-3 1 1 15,1 8-1-15,4 3 1 16,3-6-1-16,8-5 0 16,-3-7 0-16,4-2 0 15,4 1 0-15,0-1 1 16,5-3-1-16,0 3 1 15,0 3-1-15,-4 2 1 0,-1 4-1 16,2-2 1-16,-3 2 0 16,3 0 0-16,-3 0 0 15,6-3 0-15,0-11 0 16,9-7 0-16,2-8 0 16,6-6 1-16,5-15-1 15,4-3 1-15,6-5-1 16,1-4 1-16,6-4-1 15,3-5 0-15,11-3-1 16,-3 0 1-16,-10-4-1 16,1-7 1-16,0-8-1 0,4-8 1 15,10-17-1-15,9-3 1 16,11-3-1-16,3-9 1 16,-6-15-1-16,9-11 1 15,13-7-1-15,1-12 0 16,9-14 0-16,9-9 0 15,18-5 0-15,1-8 0 16,4-8 0-16,12-5 0 16,14-5 0-16,15-1 0 15,11-1 0-15,12-1 0 16,3-2 0-16,5-2 0 16,3-2-1-16,3 1 1 15,15-2-2-15,-1-4 1 16,10-5-2-16,0-2 1 15,11-1-1-15,-1 0 1 16,1-1-2-16,5-1 1 0,11-5-2 16,12 1 0-16,10 2-1 15,8 6 0-15,6-1 0 16,3 4 1-16,-6 3-1 16,9 2 1-16,19 5 0 15,-2 1 0-15,-2-3 1 16,9 0 0-16,1-1 0 15,1 3 1-15,-3 1-1 16,9 0 0-16,8 5-2 16,-3-1 1-16,-2 1-3 0,9 1 1 15,11 0-1 1,8-2 0-16,-5-1-1 0,2 0 1 16,9-3 1-16,3 1 0 15,4 0 0-15,-4 2 0 16,-8 1 2-16,3 1 1 15,7-1 2-15,3 0 0 16,8 1 1-16,-1-1 0 16,-3 1 0-16,-3-1 1 15,-8 4 0-15,4-2 0 16,7-2 0-16,-3-1 0 16,-6-4 0-16,-7-1 1 15,-3-4 0-15,1 3 1 16,4 2 1-16,-3 1 0 15,-8-3 2-15,-7 0 1 16,-5 1 0-16,-7 1 0 16,-1-1 1-16,-17 2 0 15,-5 1 1-15,-11 0 1 0,-4 0 3 16,-5 2 0-16,-8 3 1 16,-5-3 1-16,-8-9 2 15,-8-4 1-15,-20-1 0 16,-10-2 0-16,-13 0 4 15,-12 2 1-15,-7 0-4 16,-13-2 0-16,-3-4-3 16,-7-2 1-16,-9-6 5 15,-8-6 1-15,-12-4 0 0,-1-4 1 16,0 0 0-16,-7 0 1 16,-12-1-3-16,-4-4 1 15,-2-6-2-15,-5 5 0 16,-7-3-9-16,-3-1 0 15,-10-4-3-15,-8-3 0 16,-9-6-4-16,-9 1 0 16,-1-4-2-16,-10-7 0 15,-8-10-1-15,-8-5 0 16,-8-7 1-16,-3-9 0 16,1-12 7-16,0-11 0 15,-2-11 7-15,-1-16 0 16,5-19 6-16,-1-13 1 15,-6-11 1-15,-5-11 1 16,-2-10 0-16,-6-10 0 16,-5-16-5-16,-3-9 0 0,-1-10-4 15,1-4 1-15,-2-5-5 16,0-15 0-16,1-11-3 16,3-3 0-16,-1-9-2 15,4-3 0-15,4-7-2 16,3-2 1-16,1-9-3 15,5 4 1-15,1 7-3 16,0 3 1-16,-4 2-1 16,-3 10 0-16,-3 13-1 15,-4 8 1-15,0 5-1 0,-6 7 1 16,-3 7 0-16,-7 9 0 16,-3 2 0-16,-8 8 0 15,-8 21 0-15,-7 10 0 16,-10 11-1-16,-8 10 1 15,-10 14-1-15,-10 9 1 16,-8 6-1-16,-9 8 1 16,-7 16-1-16,-11 6 0 15,-10 0-1-15,-9 12 1 16,-4 9-4-16,-12 8 1 16,-14 1-9-16,-9 9 0 15,-3 17-7-15,-15 13 0 16,-10 7 1-16,-9 10 0 15,-14 8 2-15,-9 6 0 16,-7 11-2-16,-18-2 1 16,-6 5 0-16,-15-3 0 15,-3-4 2-15,-1 2 1 0,8-5-1 16,-9-1 0-16,-11-1 0 16,-3 2 0-16,2 3 1 15,-6 4 1-15,-3 0 2 16,-16-6 1-16,-6 1 2 15,-3 1 0-15,6 0 3 16,-6 9 0-16,-9-3 1 16,-15-3 0-16,-10 6 1 15,-10 0 0-15,-2 0 1 16,-8 3 1-16,-17 1 0 16,-3-4 1-16,-9-6 0 0,-8 6 0 15,-6 3 0-15,-9-1 0 16,-3-4 0-16,1 6 1 15,-4 1 0-15,1 3 0 16,-2 3 1-16,-2-8 0 16,1-3 0-16,-3 0 0 15,-1 3 0-15,5-3 0 16,2-4 0-16,0 4 0 16,0 4-1-16,7-5 1 15,11 5 0-15,1-1 0 16,6 0 0-16,-1 6 0 15,1 3 0-15,5 3 1 16,-5 3-1-16,10-3 1 16,6 6-1-16,10-4 0 15,9-2 0-15,-6-3 0 0,1 4 0 16,7 1 1-16,12 2-1 16,-7 2 0-16,-2 3-1 15,7 0 1-15,11 2 0 16,9 1 0-16,-4-3-1 15,5 6 1-15,18-3-1 16,6 3 1-16,6-12-1 16,6 5 1-16,-4 1-1 15,13 0 0-15,10-8 1 16,21 1 1-16,9 2 1 16,20-2 0-16,20-7 2 0,20 0 1 15,27 1 0-15,8-6 0 16,13 2 1-16,7 1 0 15,3-1 1-15,13 5 1 16,5 9-6-16,10 3 0 16,16 0-5-16,3 5 1 15,1 0-12-15,7-4 0 16,67-13-1772-16</inkml:trace>
</inkml:ink>
</file>

<file path=ppt/ink/ink4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24:49.620"/>
    </inkml:context>
    <inkml:brush xml:id="br0">
      <inkml:brushProperty name="width" value="0.05292" units="cm"/>
      <inkml:brushProperty name="height" value="0.05292" units="cm"/>
      <inkml:brushProperty name="color" value="#FF0000"/>
    </inkml:brush>
  </inkml:definitions>
  <inkml:trace contextRef="#ctx0" brushRef="#br0">26846 6048 1791 0,'-44'-14'0'0,"-74"-31"68"0,-53-13 0 0,-35-12 49 16,-31-1 1-1,-20 2-47-15,-18 2 0 0,-13 10-43 16,-12 0 0-16,-8 8-14 16,-21-3 1-16,-7-1-7 15,-21-3 0-15,-8 1-3 16,-11-2 0-16,-1 6-3 15,-4 1 1-15,-7 2-1 16,-9-2 0-16,-12-7-1 16,0 3 1-16,1-5 0 0,-1 5 0 15,0 9 0-15,-4 0 0 16,2 4 0-16,-4 8 0 16,-4 5-1-16,-5 6 0 15,1 3-1-15,-4 1 1 16,-2 6-1-16,-8 7 1 15,-11 10-1-15,2-1 0 16,3 1 0-16,-5 7 0 16,-2 4 0-16,2 1 0 15,0-1 0-15,4 4 0 16,4 3 0-16,1 10 0 16,2 7 0-16,3 13 0 15,5 18 0-15,-6 4 0 16,1 6 0-16,-2 14 0 15,0 21 0-15,1 7 0 16,2 10 0-16,5 12 0 0,8 20 0 16,13 3 0-16,10 10 0 15,5 4 0-15,11-1 0 16,25 1 0-16,26 3 0 16,11 2 0-16,6 10 0 15,15 1 0-15,27 1 0 16,18 7 0-16,17-7 0 15,26-2 0-15,25 5 0 16,30-11 0-16,28-13-1 0,16-3 1 16,19-12-1-1,21-15 1-15,22-18-1 0,30-5 1 16,22-4-1-16,22-7 1 16,28-7-1-16,24-4 1 15,17 2 0-15,29-3 0 16,25-12-4-16,24-3 0 15,27-8-6-15,18-6 1 16,30-4-8-16,16-5 0 16,21-10-4-16,14-9 1 15,19 0 0-15,17 0 0 16,8 2 0-16,19 1 1 16,15-3 3-16,21-3 0 15,14-3 2-15,18-2 0 16,4-4 3-16,10-9 1 15,12-3 4-15,16-8 1 16,7 0 3-16,14-1 0 16,11 3 0-16,28-3 0 0,11 0-1 15,-3-6 1 1,-3-3 1-16,17-3 0 0,36 0 0 16,-14 0 1-16,-13-3 0 15,13-3 0-15,20 0 0 16,1 0 0-16,-5-4 0 15,-4-4 1-15,-5-1 0 16,1 1 0-16,2-4 2 0,-6 3 1 16,-10-4 3-1,6 5 0-15,9 0 4 0,-7-5 1 16,-12-9 0-16,-3-4 0 16,-1-3-1-16,-14-3 1 15,-18 3-2-15,-9 1 1 16,-4-8-3-16,-24 1 1 15,-16-3-1-15,-30-4 0 16,-37-8-2-16,-15-2 1 16,-17-8-1-16,-29-5 1 15,-26-2-1-15,-30-5 1 16,-31-5 3-16,-25-8 0 16,-28-8 3-16,-32-5 1 15,-29-8 2-15,-32-3 1 16,-33-4-2-16,-20-13 1 15,-23 1-1-15,-23-8 1 16,-29 4-1-16,-20-8 1 16,-27-8-3-16,-30-13 1 0,-30-7 0 15,-30-9 0-15,-26-4-3 16,-27 1 0-16,-19-2-3 16,-25 3 1-16,-25-5-3 15,-19 3 1-15,-28-2-3 16,-18-8 0-16,-23-5-2 15,-32 1 1-15,-27 8-2 16,-45 7 1-16,-32 17-2 16,-44 10 0-16,-33 17-2 15,-55 16 1-15,-47 13-6 16,-57 35 1-16,-55 46-8 0,-60 46 1 16,-70 65-13-16,-69 42 1 15,986-124-1879-15</inkml:trace>
</inkml:ink>
</file>

<file path=ppt/ink/ink4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25:40.487"/>
    </inkml:context>
    <inkml:brush xml:id="br0">
      <inkml:brushProperty name="width" value="0.05292" units="cm"/>
      <inkml:brushProperty name="height" value="0.05292" units="cm"/>
      <inkml:brushProperty name="color" value="#FF0000"/>
    </inkml:brush>
  </inkml:definitions>
  <inkml:trace contextRef="#ctx0" brushRef="#br0">1637 3710 1175 0,'0'0'0'0,"0"0"18"0,0 0 1 15,-23 2 26-15,9 14 0 16,-4 8-5-16,-1 9 1 16,-2-4-17-16,1 7 1 15,3 6-6-15,4 5 1 16,-1 13-4-16,-4 6 0 15,4 2-4-15,-3 6 0 16,6 16 0-16,-1 5 0 16,-2 12-1-16,1 13 0 15,3 20-1-15,-3 5 1 16,-4 11-2-16,-1 10 1 16,-1 11-1-16,1 1 1 15,-5 7-3-15,4-7 1 16,-2 2-2-16,6-1 0 15,3-6-1-15,-2-9 0 0,0-6-1 16,2-10 0-16,3-16 2 16,3-4 1-16,6-17 0 15,4-7 0-15,7-6 2 16,1-6 0-16,11-14 2 16,3-4 0-16,6 1 1 15,5-8 1-15,0 2 0 16,7-6 1-16,-3-11 0 15,-1-2 0-15,-4-5-1 16,1-2 0-16,-6 0-1 16,5-1 0-16,4-9 0 0,6-2 1 15,12-3-2-15,2-4 1 16,2-3 0-16,-2-4 1 16,-2-2 0-16,0-2 1 15,2 0 0-15,11 6 0 16,10 2-1-16,2 0 0 15,-11 0 0-15,9-6 1 16,9 3-4-16,4-3 1 16,1-4-3-16,4-1 0 15,2 2-2-15,3 2 1 16,8-5-1-16,7-2 1 16,6-2 0-16,-3-2 1 15,1 1 0-15,6 1 0 16,12 0-1-16,-2 2 0 15,1-4 0-15,4 3 0 0,10-6 0 16,4-4 0-16,15-1-1 16,4-2 0-16,1-2 0 15,4 1 0-15,-3 1-1 16,0-2 0-16,4-5-1 16,8 2 1-16,11-3-3 15,3 1 1-15,5 2-2 16,3 0 1-16,8-2-2 15,5 0 1-15,1-5 0 16,2 3 0-16,1 8 0 0,-3 4 0 16,11-1 0-16,2 1 1 15,7 4-1-15,-3 0 1 16,10 2-1-16,0 2 0 16,7 1 0-16,2-2 0 15,10 1 0-15,2-4 0 16,-1-4 0-16,-1 1 1 15,4 1-1-15,7 2 1 16,9 9 0-16,5-4 0 16,3 2-1-16,-6-4 1 15,-2 3-1-15,5 0 0 16,5 3 0-16,4-4 0 16,2 2 0-16,0-2 0 15,-4-5 0-15,9 6 0 16,10 1 0-16,3 1 0 15,-1-3 0-15,4 2 0 0,7-3 0 16,-2 4 0-16,-9 1 0 16,6 0 0-16,3-2 0 15,0-4 0-15,2 2 0 16,2 4 1-16,8-4 0 16,2 2 0-16,-7-7 2 15,8 2 0-15,11 1 1 16,6-1 0-16,-9-5 0 15,0-1 1-15,2 1-1 16,4-1 0-16,2-1-1 16,-8-4 1-16,-6-3 1 0,-3-2 0 15,-4 4 0-15,-4 1 0 16,-11-3 2-16,-6 4 0 16,-6-1 0-16,-2 2 1 15,-13 2-1-15,-19-2 1 16,-19 2-2-16,-10-4 0 15,-11 2 0-15,-11 2 0 16,-17 0-1-16,-7 1 0 16,-15 4 0-16,-14 0 0 15,-15 0 0-15,-9 0 0 16,-14 0 2-16,-13 0 0 16,-7 0-1-16,-13-3 0 15,-15-2-3-15,-8 1 1 16,-5 1 0-16,-8 3 0 15,-10 0-1-15,-6-4 0 16,-8-4 0-16,-5-5 1 0,-3-4 0 16,-4-11 0-16,-2-6-1 15,-1-11 0-15,-1-12 0 16,6-6 0-16,1-6 0 16,3-10 0-16,1-20 1 15,2-12 1-15,3-5 0 16,6-15 1-16,3-11 0 15,5-24 0-15,3-7 1 16,-1-11 1-16,2-8 3 16,-5-2 0-16,-8 0 1 15,-4 6 1-15,-6 10-1 0,-9-2 0 16,-12 1-1-16,-11 5 0 16,-12 13-3-16,-12 8 0 15,-11 10-1-15,-10 15 1 16,-13 8-2-16,-11 8 0 15,-13 6-2-15,-15 6 1 16,-8 1-3-16,-22 16 1 16,-21 9-3-16,-21 8 0 15,-14 12-1-15,-25 4 0 16,-22 5-1-16,-12 12 1 16,-17 4-1-16,-15 5 0 15,-15 5-1-15,-14 5 0 16,-11 5-1-16,-12-3 1 15,-5 0-2-15,-9 0 1 16,-8 0-1-16,-16 3 1 16,-15 0-1-16,-7 2 0 0,-18 6 0 15,-5-3 1-15,-3 1-1 16,-18 3 0-16,-11 0-1 16,-8 0 1-16,-15 0 0 15,-3 3 0-15,-14-3 0 16,0 4 1-16,-2-8 0 15,-4 1 0-15,-8-2-1 16,-2 1 1-16,0-1 0 16,-2-2 0-16,-12 7 0 15,0 3 0-15,1-3 0 0,3 4 1 16,-1-8 0-16,-1 1 0 16,-3-2 1-1,5 1 0-15,3-3 0 0,0 6 0 16,-1 1-1-16,1 1 1 15,5 1-1-15,2 0 1 16,0 1-1-16,-3 1 1 16,-1-3 0-16,6 3 0 15,0-9 0-15,5 1 0 16,12 1 0-16,5-2 0 16,6-4 0-16,4-3 0 15,5-4 0-15,10-1 0 16,9 1 0-16,5-1 1 15,3-2-1-15,13 2 0 16,13-1 0-16,-1 10 1 16,-1 16-1-16,14 17 1 15,16 16-1-15,26 13 1 0,10 12-2 16,18 25 1-16,25 20-11 16,16-4 0-16,270-107-1972 15</inkml:trace>
  <inkml:trace contextRef="#ctx0" brushRef="#br0" timeOffset="20101.72">2805 7121 951 0,'0'0'0'15,"42"7"20"-15,-7-2 0 16,2-1 20-16,13-1 1 16,8 2 12-16,9 2 0 15,5-7-2-15,6-3 0 16,-6-6-19-16,4-3 1 16,5 7-1-16,9 2 1 15,2 3-4-15,1-6 0 16,3 3-7-16,2 3 0 15,3-4 7-15,-2 4 1 16,-13-3 3-16,4 1 0 16,11 0 0-16,1 1 1 15,-3-8-4-15,1 0 1 16,10 3-6-16,-3-1 1 16,-12 0-6-16,4 3 0 0,0 1-2 15,1 3 1-15,-1 0-4 16,-4 0 0-16,-5 3 8 15,0 1 1-15,9 3 3 16,-4 0 0-16,-5-2 0 16,0-4 0-16,6 1-3 15,2 2 0-15,-2-4-3 16,-5 0 1-16,-2 0-5 16,2 3 0-16,8 6-1 0,-4-8 1 15,-5-2-1-15,6-6 0 16,8 2-1-16,-2-4 1 15,-2-1 0-15,5 1 0 16,7-1-2-16,1-1 0 16,-9 3-2-16,7-1 1 15,13-3 1-15,-8 0 1 16,-6 3-2-16,-1 0 1 16,11-3 2-16,-2 4 0 15,-10-1 0-15,1 2 0 16,13 4-2-16,-6 1 0 15,-6-7-1-15,3 1 0 16,5 1 0-16,2-2 1 16,-11-3-4-16,4 3 0 15,5 1-1-15,-1 4 1 16,-10-5-1-16,-1 6 0 16,10 3-2-16,-3 0 0 15,-5-4 0-15,-2 3 0 0,14 2-1 16,-7 3 0-16,-13-4-1 15,4 3 0-15,7 1-1 16,-1 1 0-16,-15-5 0 16,0 0 1-16,7 5-2 15,-3 2 0-15,-2 2-1 16,-2-2 1-16,-1 1-1 16,5 1 0-16,-2 0 0 15,0-4 0-15,-9 2-1 0,5 1 1 16,6-2-1-16,2 1 1 15,-8-2-1-15,-3-2 0 16,2 2 0-16,1 2 0 16,4 2 0-16,0-4 0 15,-1 2 1-15,-1-3 0 16,13-4 0-16,-8 0 0 16,-1-4 1-16,0 1 0 15,5 3-1-15,2 0 1 16,-9-2-1-16,3-2 1 15,8 1-1-15,1-6 0 16,-1 1 0-16,-4-3 1 16,10 4-1-16,-3 0 1 15,-10-1-1-15,1-1 1 16,4-3-2-16,5 2 1 16,-7-1-1-16,4 3 1 0,-2 1-1 15,1-2 0-15,3 0 0 16,-4-3 0-16,-1 4 0 15,3-3 1-15,1 3-1 16,3 2 0-16,-3-2 1 16,2 1 0-16,4 2-1 15,-4 1 1-15,-2 2-1 16,0-1 1-16,3 0 0 16,-3-3 0-16,-5 6 0 15,4 2 0-15,6 2-1 16,-1-8 1-16,-7-1-1 0,3 1 1 15,6 4-1-15,0 0 1 16,-6-3-1-16,-1 1 1 16,3 4-1-16,0 1 1 15,-2 1-2-15,2-4 1 16,2 5-1-16,0 2 1 16,-5-5 0-16,-2 5 0 15,3 1 0-15,-3-1 0 16,-6 4 0-16,1 1 1 15,3 3 0-15,0-1 0 16,-5-3 0-16,5-3 1 16,7 4-1-16,-7-1 1 15,-3-1 0-15,-4-1 1 16,3-1-1-16,2 4 0 16,4-3 0-16,-2 0 0 15,-5-2-1-15,2 1 1 16,1 4-2-16,-1-3 1 0,-4 0-1 15,0 3 0-15,3 0 0 16,-1 0 0 0,-6 2 0-16,4 2 0 0,9-1 0 15,-2-3 0-15,-3-3-1 16,1-4 1-16,4 7-1 16,2-5 1-16,-1 2-1 15,1-1 1-15,8 1-1 16,1-2 1-16,-1-5 0 15,0-2 0-15,11 3 1 0,0-3 0 16,-1-3 1-16,-1 1 1 16,7 4 0-16,-3 1 0 15,1-3 1-15,-1 0 0 16,4-3 0-16,1 6 1 16,1 6-1-16,-1-1 0 15,0-2-1-15,8 1 1 16,4-2-1-16,-3 2 1 15,-2-7-1-15,-5 0 0 16,3 0-1-16,8 3 1 16,1-3-1-16,-4 0 0 15,-6 0-1-15,1 0 1 16,1-3-1-16,-1-1 0 16,-1 4 0-16,-6-1 1 15,-7-6 5-15,-7 3 0 16,-1 1 4-16,-3 1 0 0,-4-3 4 15,-6 3 1-15,-7 0 0 16,-7-1 1-16,-6-4-3 16,-4-3 1-16,-10-3-1 15,-4 1 1-15,-6 4-3 16,-4-1 1-16,-3-1-1 16,-7-3 1-16,-6 3-2 15,-4 1 1-15,-6 3-4 16,-4-3 1-16,-5 2-4 15,0-2 1-15,4-5-2 0,-2 2 0 16,-7 5-4-16,5 6 1 16,14 1-3-16,4 1 1 15,0 3-18-15,0-4 0 16,-39 0-2424-16</inkml:trace>
  <inkml:trace contextRef="#ctx0" brushRef="#br0" timeOffset="52631.49">2335 9096 1063 0,'0'0'0'0,"32"10"30"16,-9 1 1-16,4 2 31 15,1 6 1-15,3-1-12 16,8 1 1-16,4 2-10 15,1 1 1-15,10 2-7 16,1 4 0-16,7 5-8 16,-2-2 1-16,-2-3-5 15,6-8 1-15,17 1-6 16,5 0 0-16,4-2-4 16,9 4 1-16,5 1-3 0,3-3 0 15,3-1-2-15,3 1 1 16,8 3 4-16,1 1 0 15,0-1 0-15,8 2 0 16,12-6 0-16,-3-2 1 16,0-3-1-16,6-1 1 15,5-3 1-15,3 1 1 16,11 2-1-16,-3-2 0 16,-11-7 4-16,3-2 0 15,1 3 1-15,8 0 0 16,5 3-2-16,5-2 1 15,13-2 0-15,-9-1 0 16,-8-8 0-16,3 2 1 16,0-1-3-16,5 0 1 15,10-4 0-15,-5 5 1 0,8-2 0 16,-4 1 1-16,4-6-3 16,-2 1 1-1,-2 1 0-15,0 0 1 0,0-4-2 16,4-1 0-16,2 4-2 15,-3 2 1-15,1 3-3 16,-2 3 0-16,5 5-1 16,-6 2 1-16,-1 2-5 15,-3-1 1-15,-11-1-2 16,3-1 1-16,8-3-2 16,0 0 1-16,6-1 1 15,6-2 0-15,4-2-1 0,7 1 0 16,-3 2 1-16,3 3 1 15,1-2-1-15,-3-2 0 16,9 3-1-16,-4-1 1 16,0 0-2-16,-3-4 1 15,-4 0-1-15,0-1 1 16,0 3-1-16,-2-4 0 16,4-6-2-16,-5-2 0 15,1-4 1-15,-3-1 1 16,-7-2 1-16,-4 1 0 15,-5 1 1-15,-13-2 1 16,-13-3 3-16,-10-3 0 16,-11 3-3-16,-8-1 0 15,-14 3-1-15,-14 1 0 16,-7-2 0-16,-14-2 1 16,-20-1-1-16,-12-2 0 0,-15 4-3 15,-13-3 1-15,-16-7 1 16,-8-3 0-16,-7-5 1 15,-12 2 0-15,-10 0-1 16,-7-2 1-16,-5-1-1 16,-11 3 1-16,-7-4-4 15,-11 2 0-15,-1 2-3 16,-11-2 1-16,-16-1-1 16,-7-1 0-16,-9 4-2 15,-14 4 1-15,-17-3 0 0,-16-3 0 16,-18 2-1-16,-11 2 0 15,-8 3-1-15,-13 4 1 16,-5-1-2-16,-11 3 1 16,-1 2-1-16,-11-1 1 15,-2 2-1-15,-5-2 0 16,-8-1 0-16,-17 1 0 16,-5 1 0-16,-5 1 0 15,3 0-1-15,-3 1 1 16,-1-4-2-16,-3 3 0 15,-5 3-3-15,-3-2 0 16,-3 1-3-16,3 3 1 16,3 7-2-16,-4 1 1 15,-10-3-1-15,-4-5 1 16,-1 6-1-16,-12 4 1 16,3 5 1-16,-11 1 0 0,-7-1 2 15,-5 3 1-15,-11 2 0 16,2 6 0-16,-11 7 2 15,-3 2 0-15,-7-1 0 16,10 6 0-16,20 9 1 16,2 8 0-16,-1 10-1 15,15 21 0-15,29 23-5 16,12 3 1-16,2 4-7 16,15 3 0-16,275-102-2177 15</inkml:trace>
  <inkml:trace contextRef="#ctx0" brushRef="#br0" timeOffset="60519.8">2258 10371 1343 0,'0'0'0'0,"0"0"47"0,0 0 0 15,5-21 27-15,-5 21 1 16,18-3-20-16,-2-4 1 16,10 5-32-16,1-3 1 15,-5 0-11-15,8 0 1 16,7 1-7-16,13 6 1 15,10 3 0-15,10-1 0 16,13 4-1-16,7-4 1 16,0-2-2-16,9 1 0 15,14 4 0-15,9 2 0 16,-1-1-1-16,6-4 0 16,13-3 4-16,15 3 0 15,16-8 2-15,9 3 0 16,10-3 0-16,4 4 0 0,4 0 13 15,1 0 1-15,9 2 9 16,4 0 0-16,5-1 1 16,4-1 0-16,10 0-4 15,3-1 1-15,11-6-4 16,11 0 1-16,10-2-8 16,-3-5 0-16,0-3-3 15,7 1 1-15,5 1-4 16,-3 6 0-16,8 8 6 15,-5 1 0-15,-1 5 6 16,-11-2 0-16,-18 6 8 0,-19-1 0 16,-11-4 0-16,-12-2 0 15,-16 1-2-15,-13 1 1 16,-15-3 5-16,-11-1 0 16,-9 0-7-16,-11-1 1 15,-23-8-4-15,-11 2 1 16,-8 2 5-16,-6-6 1 15,-10 1-6-15,-8 1 1 16,-11-3-3-16,-12 0 0 16,-13-7 1-16,-12 5 0 15,-5 6-5-15,-3-4 1 16,-3-11-6-16,-3 4 0 16,0 10-6-16,0 9 0 15,18-7-5-15,5-8 0 16,-23 15-2469-16</inkml:trace>
  <inkml:trace contextRef="#ctx0" brushRef="#br0" timeOffset="83169.3">3325 11411 1175 0,'0'0'0'16,"0"0"23"-16,0 0 1 15,21-7 26-15,-21 7 0 0,11 9-3 16,-2-4 0-16,3 0-25 16,-2-1 1-16,8-2-9 15,1 1 0-15,6-3-4 16,3 0 0-16,4 0-2 16,9-5 1-16,3-2 2 15,7-2 1-15,-2-6 16 16,4-3 0-16,-3 1 9 15,1 2 1-15,3 1-12 0,8 2 1 16,-2 3-1-16,2-1 0 16,-7-6 9-16,-4-1 1 15,-2-1 4-15,1 6 0 16,-1-3 4-16,6 1 1 16,8 2-8-16,-1 0 1 15,-2-4-9-15,-2 2 1 16,-9 2-1-16,6 0 1 15,0 3-8-15,7 6 0 16,-3 3-6-16,3 3 0 16,-7-3-1-16,-4-5 0 15,-3-2-1-15,6 0 1 16,5 6-6-16,9 1 1 16,5-6-1-16,-5 5 0 15,-2 2-1-15,-3 1 1 16,1-4-1-16,8 4 0 0,2 7-2 15,2-1 1-15,-9-1 0 16,0 2 0-16,-2-4-3 16,6 6 1-16,10 2-2 15,0-1 1-15,-3 1-1 16,-6-8 0-16,4 2-1 16,2-2 0-16,11 7 1 15,1 4 0-15,-8-8 0 16,0 1 1-16,5 0 0 0,6 1 1 15,1 2 0-15,1 2 0 16,0-2-1-16,4 0 1 16,7-3-1-16,-2-2 0 15,-2 1-1-15,2 1 1 16,9 1-1-16,-5 1 0 16,-4 1-1-16,5 5 1 15,8-3-1-15,-3 2 0 16,-2-1 0-16,2-3 0 15,11 4 0-15,1-2 0 16,-3-2-1-16,-1-4 1 16,8 1-1-16,6 0 1 15,0-2-1-15,-2-7 0 16,-3 0 0-16,10-4 1 16,3 8-1-16,5-1 1 15,4-5-1-15,-3 1 1 16,-5 1-1-16,8 1 1 0,9 3-1 15,-3-1 0-15,-2 1 0 16,-2-2 1-16,2-6-1 16,-3 4 0-16,10 5 0 15,2 2 1-15,-1 2 0 16,3-2 0-16,-9-2 0 16,-1-2 0-16,-1 1 0 15,2 1 0-15,9 2 0 16,-2-4 1-16,-2 3-1 15,-4-3 0-15,-6 1 0 0,1 1 0 16,2 3 0-16,5-1 0 16,2-1-1-16,2-3 1 15,-9-1 0-15,2-2 0 16,3 0 0-16,7 3 0 16,6 1 0-16,5-3 0 15,5-1 0-15,-5 0 1 16,3 2-1-16,1-4 0 15,-8 1 0-15,1-3 0 16,2 4 0-16,3 4 1 16,7-1-1-16,-2 2 1 15,5 1-1-15,2 0 0 16,0 1 0-16,-5 0 0 16,1-2 0-16,-4 1 1 15,4-3-1-15,1 2 0 16,1 1 1-16,4-3 0 15,3 0 1-15,-1 3 1 0,-1-1 0 16,2 0 1-16,10 0-1 16,2-3 0-16,-1-4 0 15,11-1 1-15,3-2-1 16,1 1 1-16,3 4 0 16,1-3 0-16,1-3-1 15,-1 0 1-15,5 2-1 16,-1 2 1-16,7-5 0 15,-2 0 0-15,2 2 0 16,2 4 1-16,0-6-1 0,-1 1 1 16,-4 0 0-16,2 4 0 15,3-5-1-15,1 2 0 16,-6-2 0-16,1 5 0 16,0 2 0-16,-3-3 1 15,-8-1 1-15,-10 1 0 16,-9 1 0-16,-10-3 1 15,-1 0-1-15,-13-1 1 16,-9 5-1-16,-17-3 1 16,-15-1 1-16,-14-2 0 15,-14-2 4-15,-15 1 1 16,-13-1 3-16,-8-1 0 16,-10-1 0-16,-11 4 0 15,-18-1-2-15,-15 3 0 16,-9-1-4-16,-16 6 0 0,4-7-6 15,-29-8 1-15,25 15-2338 16</inkml:trace>
  <inkml:trace contextRef="#ctx0" brushRef="#br0" timeOffset="84632.33">3889 12332 1198 0,'0'0'0'16,"59"-2"26"-16,-1-1 1 16,14-1 43-16,0-1 1 15,1-2 1-15,4-5 1 16,19 0-22-16,6-2 0 15,-5 0-24-15,11 4 0 16,10-2-11-16,7 1 0 16,0 1 7-16,2 1 0 0,14 6 2 15,7-4 1-15,1 2-3 16,4 1 0-16,-3 1 3 16,7 1 0-16,11-3-3 15,3 0 1-15,5-2 4 16,-3 0 0-16,3-2 4 15,-1 1 1-15,-2-5-3 16,-2 3 0-16,0 0 1 16,0-1 0-16,7 10-5 15,6 1 0-15,1-6-4 0,-3 5 1 16,-3 1-1-16,1-2 1 16,6-5-1-16,-5 2 1 15,5 1-5-15,2-1 1 16,6-3-1-16,0 1 0 15,6 1-3-15,-6 5 0 16,5-1-4-16,-1-1 0 16,-3-3 0-16,5 6 1 15,-6 0-1-15,3 2 0 16,3 2-1-16,1-4 0 16,7-6 1-16,0 1 0 15,4 5-1-15,6-2 1 16,6-1-3-16,7 1 1 15,0 2-1-15,11 2 1 16,12 0-3-16,4-1 1 16,-1 1 1-16,4-4 0 0,6-3-1 15,9-3 0-15,0 2 0 16,8 1 0-16,10-2-2 16,20 2 1-16,9 5-1 15,9 2 0-15,3-4-1 16,17 0 0-16,14 4 0 15,-1 3 0-15,16 0 0 16,2 1 1-16,-1 1-1 16,6 1 0-16,11 4 0 15,12-1 0-15,9 3-1 0,3 3 0 16,7-2-1-16,-1 3 1 16,7-6-1-16,-2 2 1 15,-4-2 0-15,-10 3 0 16,-14 3-1-16,-13-1 1 15,-10-3-1-15,-15 3 1 16,-17 6 0-16,-15 1 0 16,-24-3 0-16,-32-1 1 15,-35 1-2-15,-22-5 1 16,-28-4-1-16,-31 0 0 16,-33 9-1-16,-41-18 0 15,-90-3-2131-15</inkml:trace>
  <inkml:trace contextRef="#ctx0" brushRef="#br0" timeOffset="85465.03">3831 13220 1287 0,'32'-9'0'0,"58"-15"47"15,26-2 0-15,20-4 43 16,18 10 0-16,13 4-22 16,27 6 0-16,9 8-38 0,9 4 0 15,13 5-12-15,12 3 0 16,19 4-6-16,19-2 1 15,32-5-3-15,-2-5 0 16,5-6 2-16,15-1 1 16,13-5 2-16,10-1 1 15,-4-6 0-15,-9 5 0 16,2 8 7-16,-25 1 0 16,-17 3 9-16,-34 5 0 15,-30 0 10-15,-34 2 1 16,-20 2 3-16,-27 3 0 15,-25 4-2-15,-30 3 1 16,-26 0-12-16,-21-4 1 16,-25-6-7-16,-55-13 0 0,32 4-1845 15</inkml:trace>
  <inkml:trace contextRef="#ctx0" brushRef="#br0" timeOffset="85932.77">3478 14602 1612 0,'29'-5'0'15,"32"-5"62"-15,15-4 0 16,16-5 43-16,26 0 1 16,30 2-43-16,29-1 1 15,38 1-40-15,34-4 0 16,26-3-10-16,33-2 0 15,29-3-3-15,7-6 0 16,0-3-3-16,9 0 0 16,7 2 4-16,-13 3 1 15,-8 3-6-15,-13 4 0 0,-6 6 6 16,-22 2 1-16,-36 10 7 16,-22 6 0-16,-28 7 4 15,-27 7 1-15,-28 4 3 16,-21 3 0-16,-12 2-4 15,-13 8 1-15,-20 6-10 16,-18-13 0-16,-73-22-1882 16</inkml:trace>
  <inkml:trace contextRef="#ctx0" brushRef="#br0" timeOffset="96165.76">1427 16447 1735 0,'0'0'0'16,"0"0"52"-16,32 14 1 0,1 2 45 16,17 4 1-16,13 5-41 15,17 9 1-15,15 10-40 16,0 7 0-16,-9 10-14 16,-1 3 1-16,10 0-5 15,1 5 1-15,-6-1-2 16,5-6 0-16,12-3 0 15,6-7 0-15,5-7-1 16,18-5 0-16,21-2-1 16,14-7 0-16,11-7-1 0,7-5 0 15,5-2 0-15,0-1 0 16,5 0 0-16,6-3 0 16,1-2 1-16,11-3 1 15,4-2-1-15,10 1 1 16,9 3 0-16,-1 0 0 15,17 1 0-15,2-1 0 16,1 0 1-16,0 1 0 16,4-1 0-16,5 1 0 15,6-1 1-15,-6 2 1 16,5 0-1-16,4 2 1 16,11 0-1-16,-3 0 0 15,5 0 0-15,6-1 1 16,-5-2-1-16,11-4 0 15,5-2 0-15,5 2 0 16,0 3-1-16,2-1 1 16,-2-2-1-16,6 3 1 15,15 2-1-15,-7-3 1 0,-10-2-1 16,3 7 1-16,11 7-1 16,-2-2 1-16,-7-11-1 15,4 3 0-15,10 1 0 16,-9 3 0-16,2 3 0 15,-1-1 0-15,8 4 0 16,-2 1 0-16,-5 1 0 16,-3-1 0-16,-2 2-1 0,-4 2 1 15,2-1 0-15,-12 2 0 16,-9 3 0-16,3 3 0 16,4 3 0-16,3-3 0 15,-1-6 0-15,-14-4 0 16,-8-4 0-16,1-2 0 15,10-1 0-15,-4-2 1 16,-1-4 1-16,-4-3 0 16,-1-2-1-16,-4 0 1 15,0 1 3-15,-4-5 0 16,2-2 2-16,-13-1 1 16,-5 2 0-16,-10-2 1 15,-5-1 1-15,-11-2 0 16,-12-4 1-16,-13 2 1 15,-3 0 1-15,-16 0 0 16,-12-5 1-16,-15 2 0 0,-10 3-3 16,-16 3 0-16,-10 1 6 15,-22-2 1-15,-15-1 2 16,-6 3 0-16,-7 3-1 16,-5 0 1-16,-9-2-4 15,-5 0 1-15,-4 4-3 16,-9-2 1-16,-8-5-6 15,-6-2 0-15,-3 0-2 16,-2-2 0-16,-2-3-2 16,0 0 1-16,-3 4-2 15,-5 1 0-15,-1 0-2 0,-1-2 1 16,-1-3-2-16,3-2 1 16,1 2-2-16,-2 0 1 15,-3 3-1-15,0-1 0 16,0-6 0-16,1-1 1 15,1 0-1-15,-4 1 1 16,-3 4-1-16,-2 0 1 16,1 0 0-16,1-2 0 15,1 0 1-15,2 0 0 16,-1-1 0-16,-3-3 1 16,1 1 0-16,-1-4 1 15,3-6-2-15,-1-3 1 16,-5-1-2-16,-12-14 0 15,5 45-1969-15</inkml:trace>
</inkml:ink>
</file>

<file path=ppt/ink/ink4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28:15.219"/>
    </inkml:context>
    <inkml:brush xml:id="br0">
      <inkml:brushProperty name="width" value="0.05292" units="cm"/>
      <inkml:brushProperty name="height" value="0.05292" units="cm"/>
      <inkml:brushProperty name="color" value="#FF0000"/>
    </inkml:brush>
  </inkml:definitions>
  <inkml:trace contextRef="#ctx0" brushRef="#br0">1884 6240 1478 0,'-5'47'0'0,"-8"81"42"0,-1 54 0 0,-4 43 52 16,-8 31 0 0,-9 14-32-16,-6 14 1 0,-1 10-36 15,1-7 0-15,1-13-9 16,4-6 1-16,5-5-5 15,-1-12 0-15,4-12-5 16,1-9 0-16,-5-12-3 16,2-9 1-16,6-15-1 15,3-19 1-15,10-16-2 16,8-10 0-16,11-9-1 0,12-8 1 16,10-11-3-16,12-2 1 15,7-6-1-15,15-6 0 16,21-7 0-16,13-3 0 15,21 2-1-15,16 0 1 16,17-13 0-16,16-8 0 16,12-4 0-16,15-1 0 15,17-5 0-15,14-6 1 16,19-5-1-16,16-5 1 16,9-7-1-16,19-5 0 15,18-7 1-15,25-7 0 16,19-2 2-16,31-2 1 15,22 1 4-15,14-3 1 16,2-4 4-16,19 7 0 16,13 9 1-16,8 5 1 15,10-3-2-15,8 3 0 16,10-1-2-16,13 4 1 0,23 0-3 16,12 3 1-16,11 5-2 15,0-1 1-15,0-2-1 16,22-5 0-16,17 0-1 15,-4-14 1-15,2-11-1 16,16-6 0-16,8-6-1 16,8-3 1-16,12 0-2 15,-14-7 0-15,-15-6 1 16,-15-3 1-16,-7 2 1 16,-13 0 0-16,-12 1 0 15,-10-1 0-15,-9-2 3 0,-20 1 0 16,-28 2 1-16,-18 5 0 15,-18 3-1-15,-46-1 0 16,-36 5-1-16,-35 1 0 16,-29 7-1-16,-43-4 0 15,-38 0-1-15,-40-1 0 16,-36-2-1-16,-23 2 1 16,-27 3-1-16,-15 0 0 15,-11-5-3-15,-6-7 0 16,-13-5-2-16,-5-7 0 15,-2-8 0-15,-3-12 0 16,-4-14-2-16,3-16 1 16,4-20-2-16,4-18 1 15,5-16-1-15,7-15 0 16,9-27 0-16,13-23 0 0,17-22-1 16,11-13 1-16,10-12 1 15,7-9 0-15,1 5 1 16,-6 2 1-16,-9 0 5 15,-18 10 1-15,-19 16 12 16,-27-4 1-16,-22 1 3 16,-29-4 0-16,-31 0 3 15,-29 1 1-15,-32 4-7 16,-22 6 1-16,-22-4-8 16,-19 1 1-16,-26 4-6 0,-16 7 1 15,-11 5-7-15,-16 13 0 16,-16-1-3-16,-10 12 1 15,-9 15-3-15,-7 6 1 16,-13 5-2-16,-6 11 1 16,-8 7-3-16,-22 1 1 15,-15 6-4-15,-8 6 0 16,-13 15-3-16,-14-1 0 16,-5 4-4-16,-4 3 0 15,2 5-1-15,-5 6 0 16,-4-5-2-16,-8 3 1 15,1 5 3-15,-3 7 0 16,-10 1 3-16,-4 0 0 16,-4-3 2-16,-4 7 0 15,-1 2 2-15,-4-2 1 16,1 4 0-16,-3 1 1 0,0 4 0 16,1 2 1-16,6-6-1 15,-1 3 1-15,-6 4 1 16,4 0 0-16,4-3 0 15,-1 3 1-15,-4-3 0 16,-3 2 0-16,-1-7 0 16,-15 5 0-16,8 3 0 15,-2 0 1-15,3 1-1 16,-1 2 1-16,-4 3 0 16,-13 0 0-16,-9 1 0 15,-8 10 0-15,-16 17 0 0,-10 14 1 16,-4 15-1-16,-25 26 1 15,-17 29-1-15,-11 31 0 16,-28 33-1-16,-11 45 1 16,-22 56-2-16,-22 70 1 15,-10 64-9-15,-6 80 0 16,-1017 693 9-16</inkml:trace>
  <inkml:trace contextRef="#ctx0" brushRef="#br0" timeOffset="20246.48">28647 13000 2262 0,'0'0'0'0,"18"-10"52"15,-2 3 1-15,0 0 16 16,-6 2 1-16,-10 5-54 16,9-9 0-16,-7-7-26 0,-13-20 1 15,-17-18-5-15,-14-5 0 16,42 59-1855-16</inkml:trace>
  <inkml:trace contextRef="#ctx0" brushRef="#br0" timeOffset="33234.3">2409 10157 1142 0,'0'0'0'16,"30"-12"24"-16,6-1 0 0,11 0 19 15,20-1 1-15,20 2-5 16,10-2 0-16,0 0-20 16,14 4 1-1,21 6-8-15,16 2 0 0,9 2-4 16,20 2 1-16,22 0-1 15,18-2 0-15,18 0-2 16,17 0 1-16,7 0-2 16,16 0 0-16,6 0-1 15,24 0 1-15,20 0 4 16,15-4 1-16,4-4 9 0,25-3 1 16,19 1-2-16,23-2 1 15,5-7 2-15,25 1 0 16,10-2 11-16,6 1 1 15,12 0 3-15,6 7 0 16,12 5-4-16,10 3 1 16,9 2-1-16,27 2 1 15,14 0 2-15,-2-5 0 16,2-7-4-16,8-2 0 16,20 0-3-16,-3-15 1 15,-16-11-5-15,-1 2 1 16,4 2-4-16,-12 5 1 15,-21 3-1-15,-8 7 1 16,-13 2-2-16,-22 5 0 16,-22-5 1-16,-38-2 0 0,-28-1 0 15,-35-2 1-15,-25 0-2 16,-25 1 0-16,-19 4-1 16,-22-2 1-16,-30 0-4 15,-20 1 0-15,-20-6-1 16,-17 0 1-16,-18 0-4 15,-10 0 0-15,-1 2-8 16,-14-4 0-16,-10 2-2 16,-9-3 1-16,-5-6-1 15,-8 0 0-15,-8-1-2 16,-9-2 1-16,-3-4-1 16,-5-3 0-16,-6-12 0 0,-2-2 0 15,-1 2-1-15,-3-1 1 16,-3 0 0-16,-7-4 0 15,-12-2 0-15,-8 0 0 16,-10-2 1-16,-8 1 0 16,-14 6 2-16,-15 10 1 15,-16 4-1-15,-24 7 1 16,-25 5 0-16,-25 6 1 16,-30 9-1-16,-16-2 0 15,-21-1-2-15,-34 2 0 16,-33 5-2-16,-23 5 1 15,-23 6-1-15,-16 3 0 16,-14 7 0-16,0-2 0 16,0-5-2-16,-8 0 1 15,-3-7-3-15,3-3 1 0,4-6-4 16,-6-3 1-16,-17-2-2 16,-3 2 1-16,-7 4-3 15,-14-1 1-15,-16 4-2 16,-14 0 0-16,-2 1 0 15,-1-1 1-15,-2-3 0 16,-17-6 0-16,-6-5 2 16,-4-2 0-16,-5 1 2 15,0 1 1-15,-4 0 1 16,-5 1 0-16,1 1 0 0,-12-5 1 16,4-4 0-16,0 2 1 15,-2 5-1-15,-8 2 1 16,-1 1 0-16,1 1 0 15,4-1-1-15,-1 1 1 16,-1 8-1-16,-1-4 1 16,0-2-1-16,-2 8 0 15,1-1 0-15,-1 5 1 16,4 8-1-16,6 14 1 16,-1 13-1-16,5 11 0 15,10 11 0-15,3 8 1 16,5 5-2-16,9 6 1 15,14 1 1-15,4 0 0 16,10 4 0-16,16 8 0 16,28 6-1-16,32-1 0 15,29 6-1-15,52 5 0 0,50 8-2 16,31 11 0-16,23 11-1 16,41 9 1-16,44 8-1 15,42 7 0-15,50 1-4 16,44-14 1-16,54-34-2 15,55-17 0-15,59-27-2 16,45-18 1-16,44-23-6 16,32-21 1-16,36-22-8 15,18-18 1-15,-442 42-1562 16</inkml:trace>
</inkml:ink>
</file>

<file path=ppt/ink/ink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10:53.941"/>
    </inkml:context>
    <inkml:brush xml:id="br0">
      <inkml:brushProperty name="width" value="0.05292" units="cm"/>
      <inkml:brushProperty name="height" value="0.05292" units="cm"/>
      <inkml:brushProperty name="color" value="#FF0000"/>
    </inkml:brush>
  </inkml:definitions>
  <inkml:trace contextRef="#ctx0" brushRef="#br0">3614 5093 235 0,'18'0'0'15,"37"-3"0"-15,12-1 0 16,8 2 0-16,12 2 0 16,17 0 18-16,9-1 0 15,-4-5 48-15,11-2 0 16,9-1-9-16,8 1 0 15,5 4-14-15,-3-5 1 16,-7 2 14-16,11 4 1 16,11 5-3-16,4-1 0 15,1-2-4-15,7-3 1 16,-2-4-9-16,7-4 1 16,11-1-6-16,6 5 0 15,-2-3-1-15,8 6 1 16,5-3-3-16,0 2 0 15,-1 5-5-15,-4-1 0 16,-4-2-5-16,3 4 0 16,-6-3-6-16,5 3 0 0,-2 0-2 15,-1-2 1-15,5-5-2 16,0 6 0-16,-2 1 1 16,1 1 1-16,-3 3 1 15,-1-8 0-15,1 1-1 16,-1-2 1-16,2-1-2 15,-3 3 1-15,-6-4-3 16,7 2 0-16,0-7-3 0,1-2 1 16,1 4 3-16,-3 1 1 15,3-7 1-15,-2 6 1 16,-8 6-3-16,3 4 0 16,-3 0-2-16,-8 0 0 15,-2-5-2-15,4-2 0 16,-2-5-2-16,7 0 0 15,-2 0-1-15,-4 0 1 16,-2-2-3-16,-1 2 0 16,0 3-2-16,-2 1 1 15,2-4-2-15,4-1 1 16,1 5 0-16,1-3 1 16,-5 6 1-16,0-3 0 15,-1 1 2-15,0 1 0 16,-9 1 0-16,-1 2 0 15,-1-1 0-15,-7 4 0 16,1 0-2-16,-1 0 0 0,-6 4-2 16,1-4 1-16,5 3-1 15,-3-1 1-15,-7 1-2 16,-7 1 1-16,3 1-2 16,3-1 1-16,-3 4-1 15,-3-3 1-15,-4-1-1 16,-2-1 0-16,1 1 0 15,3 1 1-15,-3 2-1 16,-4 2 0-16,-6-4 0 0,1-5 1 16,5 3 2-16,-2 1 1 15,-1-3 3-15,-1 3 0 16,2-1 2-16,1 1 0 16,-5-6 1-16,1 2 1 15,7 3-2-15,-2 1 0 16,-4-4-1-16,-3 0 0 15,0 0-4-15,-3 0 0 16,-4 0-2-16,-4 3 0 16,4-3 0-16,-6 2 0 15,3-4 1-15,-3 2 0 16,8 0-1-16,-2 2 1 16,-6 2-1-16,3-4 1 15,3 0-2-15,0 0 1 16,3 0 0-16,0 0 0 15,3 3-1-15,-5 0 0 16,-1-1 1-16,-2 2 1 0,2 1-2 16,-5-2 1-16,-4 1 0 15,5-4 0-15,8 3 0 16,1 2 0-16,0-5 0 16,0 0 1-16,7-5 0 15,-1 2 0-15,-6-2 1 16,-5 1 1-16,3 1-1 15,1-1 1-15,-6 2 0 16,2 2 0-16,1 0-1 16,-2 0 1-16,-8-3 4 15,-2 0 1-15,4-1-1 0,-9 2 0 16,-2-5 0-16,-3 2 1 16,-2 5-1-16,-2-3 0 15,-3 3-3-15,-8 0 0 16,-1 0-1-16,-5 0 0 15,-10 5-1-15,-10-2 1 16,-8-3-2-16,-11 0 0 16,-11 4 0-16,-5-8 0 15,-2-1 0-15,-2-2 0 16,-1 2 0-16,-3-3 0 16,3-12-1-16,0 3 0 15,-4 0 1-15,-4 1 1 16,1-1-2-16,-2-2 1 15,-1 2-4-15,1-4 1 16,2 0-4-16,3-3 0 16,-7 24-2097-16</inkml:trace>
  <inkml:trace contextRef="#ctx0" brushRef="#br0" timeOffset="39381.51">1785 3357 851 0,'0'0'0'16,"37"-1"25"-16,-2 1 0 0,9 1 21 16,8 6 0-16,6-3-4 15,14-4 0-15,15 5-12 16,6-5 1-16,6 0-8 16,5-4 1-16,14 8-1 15,4-4 0-15,5 3-3 16,3-3 1-16,15 0 0 15,14 2 1-15,12 2-6 16,9-1 0-16,5-3 3 0,9 0 1 16,9-3-2-16,14-3 1 15,9-2-1-15,13-3 0 16,10 3-1-16,14-1 0 16,3-7-2-16,8 3 0 15,6-3-2-15,13 2 0 16,5 2 0-16,14 0 1 15,1 3 1-15,-1-3 1 16,2-3 0-16,8-3 0 16,24 10 0-16,-7-3 1 15,0 1-3-15,4 3 1 16,8 7-1-16,8-4 1 16,-1 4-4-16,10 4 0 15,3-4-1-15,4 7 0 16,12-2-1-16,-1-2 1 15,0-3 2-15,1 0 1 0,-5 0-2 16,6 0 1-16,9-3 1 16,0 3 0-16,2 5 2 15,-11 2 1-15,-18-3-2 16,-1-3 0-16,-4 3 4 16,-7 4 1-16,-7 8 1 15,-16-2 1-15,-26 1 6 16,-20-2 0-16,-29-5 2 15,-19 4 1-15,-22-3-2 16,-29 3 0-16,-19-3 1 16,-19-2 1-16,-18-7-5 0,-17 0 1 15,-17 1-2-15,-15 3 1 16,-16-9-4-16,-15-2 1 16,-18 2-2-16,-10 1 0 15,-12-1-2-15,-3-2 1 16,-11 7-9-16,0 0 0 15,-6-9-4-15,-11 4 1 16,-15-5-4-16,-10 1 1 16,42 9-1872-16</inkml:trace>
  <inkml:trace contextRef="#ctx0" brushRef="#br0" timeOffset="42182.57">3113 6675 705 0,'0'0'0'15,"50"7"25"-15,3-4 1 16,5-3 23-16,5-3 1 0,10-6 7 16,8 6 0-16,14 3-15 15,6 0 0-15,-8 1-12 16,4 3 1-16,9 4-1 15,-2 3 1-15,0-3-1 16,5 1 1-16,13 3-8 16,3-3 0-16,-7-6-3 15,6 1 1-15,10 1-4 0,2-3 0 16,5 1-1-16,-2 1 0 16,-3-1 6-16,7-1 0 15,2 8 1-15,-4-1 0 16,-7-4-1-16,-4 2 0 15,6-4-2-15,5 4 0 16,4 0-2-16,-6-2 1 16,2-5-3-16,4 0 0 15,7 0-1-15,6-1 1 16,8-3-5-16,2 4 1 16,-9 0-2-16,3 0 1 15,-3 4-3-15,3-3 0 16,9 6-2-16,0-3 1 15,5 1-1-15,-3-1 1 16,-2-3-1-16,-5 3 1 16,7-1-2-16,2 2 1 15,3 2 0-15,7-2 0 0,4 4 0 16,0 2 0-16,10-1-1 16,-2 0 0-16,4 1-1 15,1-1 1-15,-8-1-1 16,5-1 0-16,0 4 0 15,-3 1 0-15,0-1-2 16,3-4 1-16,0 4-1 16,4-3 0-16,0-4 0 15,2 2 1-15,6-7-1 0,6 2 1 16,4 1 1-16,1 1 0 16,4-1 3-16,3-3 0 15,1 4 1-15,-3 1 0 16,-3 4 2-16,2-1 0 15,1 4 0-15,6 1 0 16,7-1 0-16,0 0 0 16,-2 0 1-16,4 0 0 15,8-2-1-15,4 1 1 16,-2-1-1-16,-3 1 0 16,2-1-2-16,1 0 0 15,7 1-1-15,4 1 1 16,0 2-2-16,-6-1 1 15,1-7-2-15,-4 1 0 16,-2-2 0-16,-1-2 1 16,3 1-3-16,-4 4 1 15,-3-1-1-15,2 2 0 0,1 0-1 16,4-6 1-16,-7 2-1 16,5-3 0-16,4 1 0 15,5 1 1-15,-9-9-1 16,2-2 1-16,-1 2-1 15,-3-8 0-15,-3 1 1 16,-3 0 1-16,-13-2 0 16,-6 1 1-16,-2-1 0 15,-10-2 0-15,-8-1 0 16,-11-4 1-16,0-3 0 16,-6-6 0-16,-11-11 2 0,-10-1 0 15,-15 6 0-15,-18-2 1 16,-16 2-1-16,-19 3 1 15,-16 3-1-15,-11 1 1 16,-12-2-1-16,-16 8 0 16,-19 8-3-16,-13-3 1 15,-10 3-1-15,-18-6 1 16,-19 0-2-16,-23 0 0 16,-22 6-2-16,-15 6 0 15,-18 4 0-15,-14 2 0 16,-21-3-2-16,-16 3 0 15,-19-1 0-15,-15-1 0 16,-14 2-1-16,-6-4 0 16,-6-3-1-16,0-6 1 15,-7-10-1-15,-2 2 0 16,-2-4 0-16,-10 2 0 16,0-2 0-16,-6 2 0 0,-3 6-1 15,-12-3 1-15,-13 1 0 16,-8 1 1-16,-6 0-1 15,-14 0 1-15,4-3 0 16,-2-4 0-16,1-1 0 16,-3 0 1-16,0-4-1 15,0-4 1-15,-3 3-1 16,1-3 1-16,-3 5-1 16,-11-1 1-16,0 0-1 0,-5 3 1 15,2 6 0-15,-11 3 0 16,-7 1 0-16,2-10 0 15,3 1 0-15,1-4 0 16,3 2 0-16,1 0 0 16,4-4 0-16,-3 2 0 15,-7 2 0-15,3 7 0 16,1 3 0-16,-6 9 0 16,-7 0 0-16,-4 5 1 15,-12 9-1-15,4 3 1 16,-8-2-1-16,-3 1 1 15,-2 4-1-15,-2 3 0 16,6 4 0-16,-1-3 0 16,-3 4 0-16,-5 1 0 15,-9 4 0-15,12 7 0 16,6 10 0-16,1 0 0 0,8 7 0 16,-1-7 0-16,2 2 0 15,11 1 0-15,16-3 0 16,3 4 0-16,3 1 0 15,17-1 0-15,7 3 0 16,15 5 1-16,20 4 0 16,12-8 0-16,13-4-1 15,21-6 1-15,10-6 0 16,16 1 0-16,25 7 0 16,17-2 1-16,24 6-1 15,12-1 0-15,15 1-1 0,21-1 0 16,20-8 0-16,12 0 0 15,19 0 0-15,17 0 0 16,14-4 0-16,21 1 0 16,25-3-1-16,22-6 1 15,22 0-1-15,18-4 1 16,22 2-1-16,15-8 0 16,17-5 0-16,24-6 0 15,24-8 0-15,19-1 0 16,9-3 0-16,7-4 0 15,-5 1 0-15,-2-2 0 16,-9-1 0-16,-6 3 0 16,-12 1-1-16,-8 3 1 15,-11 6-1-15,-12 2 1 16,-5 6 0-16,-7 1 1 16,-168-4-1681-16</inkml:trace>
  <inkml:trace contextRef="#ctx0" brushRef="#br0" timeOffset="76499.11">3369 9951 638 0,'0'0'0'15,"41"0"10"-15,-1-4 1 16,17 8 29-16,4-1 1 16,3-1 29-16,-1-2 1 15,-4 0-11-15,4 0 1 16,4-2-23-16,5 0 0 15,6 4-6-15,-2 0 1 16,-2-4-10-16,5 0 1 16,4 4 14-16,5 2 1 0,4 1 1 15,-2 3 0-15,-3-4 7 16,2 5 1-16,12-2 0 16,-2 1 1-16,-9 3-11 15,3-1 1-15,8 0-6 16,1 2 0-16,-1 4-7 15,-1-2 1-15,11-4-5 16,-1-1 1-16,-3-2-5 16,6 3 0-16,2 6-3 15,5-2 0-15,-6-4-3 0,8 0 1 16,12 2-4-16,-3-1 1 16,-4-2-3-16,0-1 1 15,12-4-2-15,2-1 0 16,7 2-1-16,-3-3 0 15,-6-2 1-15,6 0 0 16,5 3 0-16,0 1 1 16,-11-1 1-16,1 1 0 15,4 1 0-15,1-1 1 16,12 4 1-16,-4-3 0 16,-6 1 0-16,-3-5 0 15,4 1 0-15,11 1 0 16,7 1-1-16,-2-2 1 15,2-2 0-15,-7-2 1 16,-2-3-1-16,1 3 0 16,8 2 0-16,2 3 0 15,3 3 2-15,-4-5 1 16,-10 1-3-16,4-4 0 0,5-1 1 16,-2-6 1-16,5 6-1 15,7-1 0-15,1 3-1 16,-1-3 0-16,-5 1-1 15,0-6 1-15,1-3-1 16,0 3 0-16,3 2-2 16,1 2 1-16,6-3-2 15,-6-1 0-15,4 0-1 16,2 2 0-16,0-1 0 16,1-3 0-16,-1 6-1 0,1 0 1 15,6-4-2-15,7 2 1 16,0 7-1-16,-1 0 0 15,1-1-1-15,-5-1 1 16,-3 4-1-16,1 3 1 16,-7 3-1-16,3-2 0 15,-2-3 0-15,1 1 0 16,-1 2 0-16,-1 5 0 16,2-1 1-16,1-3 0 15,-4 0 0-15,-1-3 1 16,-5-1-1-16,-2 2 1 15,0-10-1-15,5 3 0 16,0 2-1-16,4 2 1 16,3 3-1-16,0 0 1 15,4-1-1-15,-2-1 0 16,-2-3 0-16,11-3 0 0,1-2-1 16,3 1 1-1,-1-1-1-15,-3 3 1 0,1 2-1 16,1-1 1-16,-2-3-1 15,3 4 1-15,7 0-1 16,1 4 1-16,1-1-1 16,-2 2 1-16,6-5-1 15,8 0 1-15,4 2 0 16,-3 1 1-16,-1-1-1 0,-1-2 1 16,-7 2-1-16,1 1 1 15,1-1-1-15,-4 0 1 16,1 5-1-16,-1-2 0 15,2-5 0-15,-6-4 0 16,-5 1-1-16,-10-9 1 16,-8-4-1-16,-6-3 1 15,-6 0-1-15,-16-2 0 16,-12-3 1-16,-14-2 1 16,-13-5-1-16,-16 2 1 15,-10-1 0-15,-15 3 0 16,-15-6 0-16,-16-2 0 15,-16 2-1-15,-16-7 1 16,-15-8-1-16,-17-4 1 16,-17-3-1-16,-12-1 1 15,-15 6-1-15,-10 3 0 16,-14 2-1-16,-11 2 1 16,-12 0-2-16,-11-6 0 0,-10-1 0 15,-16 2 0-15,-11 3 0 16,-8 1 0-16,-12 3 0 15,-9 5 0-15,-5-1-1 16,-11 3 1-16,-11 2-2 16,-9 1 0-16,-7 0 0 15,-2 2 0-15,-5-9 0 16,-9 3 1-16,-11 7-1 16,-1 1 1-16,-13 2-1 0,-1 5 1 15,-4 4-1-15,0-1 0 16,-7-4 0-16,0 5 0 15,-4 3-1-15,-10 1 0 16,-7-6 0-16,-5 3 1 16,-6 3-1-16,-9 3 1 15,-10-3-1-15,2 3 0 16,-6-3 0-16,2 3 1 16,-7 4-1-16,6-2 1 15,3-5 0-15,0 3 0 16,1 1 0-16,-1 1 0 15,-4 3 0-15,2 3 1 16,2-4 0-16,-3-2 0 16,8-6 0-16,-2 5 1 15,4 1-1-15,4 2 1 16,1-9-1-16,9 2 1 16,-2 1-1-16,4 1 1 0,-2 0-1 15,2 1 1-15,17 0-1 16,-1 4 1-16,10 5 0 15,-9 0 0-15,4-3 0 16,2-4 0-16,0-4 0 16,8 1 1-16,6 0 0 15,9 3 1-15,0 1-1 16,3 3 1-16,-4 0 0 16,1-1 0-16,1 2 0 15,3 4 0-15,-10 5 0 16,7 2 0-16,6 3 0 0,3 9 0 15,6 3 0-15,3 2 1 16,2 3-1-16,10-1 0 16,2 0 0-16,6-3 0 15,6 1 0-15,4-3 0 16,9 3-1-16,5-2 1 16,6-1-1-16,12 4 0 15,15 6-1-15,8 0 1 16,17 0-1-16,2 5 1 15,4 12-1-15,16 2 1 16,24-3-1-16,7 1 1 16,7 2-1-16,8 5 1 15,6 3-1-15,17 6 0 16,13-4 0-16,13 1 0 16,10-10 0-16,18 1 0 0,18 0-1 15,14-1 1 1,22 1-1-16,13 0 0 0,16-4-1 15,16-2 1-15,9-3-2 16,10-7 0-16,18-5-2 16,12-7 0-16,23 2 1 15,14-9 0-15,14-2-1 16,1-6 1-16,2-5-1 16,1 1 0-16,-5 0 2 15,-8 4 1-15,-13-3 0 16,-4 4 1-16,-4-3 0 0,4-5 1 15,7-4-3-15,-18-19 1 16,-162 19-1812-16</inkml:trace>
  <inkml:trace contextRef="#ctx0" brushRef="#br0" timeOffset="108167.47">3134 10219 1131 0,'0'0'0'15,"0"0"23"-15,0 0 1 16,0 0 28-16,0 0 1 15,0 33-12-15,-7-11 0 16,-3 9-23-16,-8 6 1 16,-5 6-9-16,0 11 0 15,2 13-4-15,2 6 1 16,1 8-1-16,4 2 0 16,-4 4 0-16,4 3 0 15,2 5 0-15,-2 0 1 16,0 0-2-16,5 6 1 15,0 6-2-15,4-5 0 16,1-10-1-16,8-4 0 0,1-3 0 16,9-9 1-16,4-15-2 15,10-9 0-15,11-16 0 16,15-7 0-16,15-8-1 16,12-9 1-16,4-8-1 15,10-3 1-15,9 3-1 16,9-4 0-16,-5 0 0 15,7 2 0-15,13 3 0 16,-4 2 0-16,3 1 0 16,7 3 1-16,5-1-1 0,15 2 1 15,4-1 0-15,5-3 0 16,1 1 0-16,3-2 0 16,4-4 0-16,4-1 0 15,10 0-1-15,6 1 1 16,-3 1-1-16,6-1 1 15,9 1-1-15,-3 4 1 16,-1 3-2-16,-1 1 1 16,-3 0-1-16,5 2 1 15,6 0-1-15,0 1 1 16,4 2-1-16,5-4 1 16,4-8 0-16,0 3 0 15,3 8 0-15,-1-2 0 16,1-4 0-16,0 4 0 15,-1 5-1-15,1-2 1 16,2-3-1-16,2 0 1 0,-1 0 0 16,3 1 1-16,-2-4 0 15,0-1 0-15,6 1 0 16,8-1 1-16,4-1-1 16,-1-4 1-16,8-3-1 15,4-2 0-15,8 0 0 16,0-2 0-16,7-5 0 15,0 0 0-15,-4 4-1 16,6-1 1-16,5 1 0 16,5 3 1-16,0 7 1 0,2 1 1 15,4-1-1-15,-4-2 1 16,-4 6 0-16,11-3 0 16,7-1 0-16,2 0 1 15,3 2 0-15,1-2 0 16,-6-7 0-16,9 0 1 15,9 0 0-15,3 0 0 16,2-4 0-16,-4-1 0 16,11 2 0-16,4-8 1 15,5 1-2-15,2-4 0 16,-4 0 0-16,3 0 1 16,10 2-2-16,-4-3 1 15,-2 1-1-15,2 0 1 16,5-2 1-16,2 1 0 15,-3-1 0-15,-4 1 1 16,-2-6 0-16,-2 4 0 16,3-1 0-16,-1 1 0 0,-7 1-2 15,-9-4 1-15,-8-1 0 16,-13 0 0-16,-9-1 2 16,-19-1 1-16,-9-6 1 15,-12 1 1-15,-13 2 1 16,-13-3 0-16,-15 1-1 15,-14-14 0-15,-12-6-1 16,-16-4 1-16,-16-2-2 16,-13-1 1-16,-13 3-2 0,-17 0 1 15,-15 2-2-15,-14-4 0 16,-8-4-1-16,-11-3 1 16,-17 4-1-16,-14 1 1 15,-12 3-1-15,-14 1 1 16,-16 2-2-16,-14-4 1 15,-13-12-1-15,-13-3 1 16,-15 3-3-16,-9 7 1 16,-4 6-1-16,-12 3 1 15,-13 1 0-15,-11 2 0 16,-9 2-1-16,-13 0 0 16,-20-1-1-16,-16-1 0 15,-15 4 0-15,-17 5 0 16,-7 10 0-16,-13-1 1 15,-13 1 0-15,-4 5 0 16,-11 8 0-16,-14-4 0 16,-10 5-1-16,-17 2 1 0,-15 3-1 15,-16 2 0-15,-12 2-1 16,-18 2 1-16,-11 1-1 16,1 7 0-16,-8 0 0 15,-12 6 1-15,-14-1-1 16,-9-3 1-16,-7-4-1 15,-12 3 0-15,-4-5 0 16,-4 5 0-16,-3-1 0 16,-5 3 0-16,-7-2-1 15,-11 0 1-15,-3 1-1 0,-2 0 1 16,1-3 0-16,-1 1 0 16,2 5 0-16,-2-1 0 15,-1-6-1-15,0 1 1 16,-5 1-1-16,2-3 1 15,6 1-1-15,-2 1 1 16,2-1-2-16,-1-8 1 16,4 0-1-16,2-2 1 15,4 0-1-15,4 0 1 16,5-2 0-16,4-3 0 16,8-2 0-16,5-1 1 15,5-6 0-15,0-1 0 16,9-10 3-16,6 0 0 15,-1-1 1-15,2 7 0 16,-2 5 2-16,-5 9 0 16,-9 15-1-16,-8 27 0 15,-10 32-2-15,-19 25 0 0,1 23-2 16,-14 29 0-16,470-139-1730 16</inkml:trace>
  <inkml:trace contextRef="#ctx0" brushRef="#br0" timeOffset="140152.94">3325 11989 1332 0,'0'0'0'0,"0"0"28"0,-18-8 1 16,13 8 32-16,-13 1 0 15,-13 6-19-15,-10 2 1 16,-5 5-26-16,0 0 1 16,8-4-7-16,4-1 0 15,8-2-5-15,3 0 0 16,5 5-2-16,4 5 1 16,-4 5-3-16,4 6 1 15,7 8-1-15,2 6 0 16,5 5-1-16,0 6 0 15,0 8-1-15,3 5 1 16,-6-2-1-16,-1 0 0 16,2 5 0-16,-5 5 0 15,2 11 0-15,-5 5 0 16,-3-3 0-16,-1 11 0 16,2 11 0-16,-2 4 0 0,-4 3 0 15,-1 8 0-15,1 8 0 16,0 8 0-16,4 0 0 15,-3 2 1-15,-1-7 0 16,-1 2 0-16,-3-6 1 16,3-1 0-16,1-10 0 15,-3-3 1-15,2-2-1 16,1-8 0-16,0-5-1 16,1-3 1-16,3-4-1 0,0-4 1 15,-1-11-1-15,3-7 1 16,7-13-1-16,1-6 0 15,4-12 0-15,0-4 1 16,0-2-1-16,6-3 1 16,1 0 0-16,-2-13 0 15,-2-6 0-15,3-3 0 16,3-1 1-16,5 2 1 16,9-1 0-16,3-5 1 15,9-2 1-15,2-4 1 16,8-2 4-16,-3-1 1 15,-2-1 1-15,1 4 1 16,0 2 1-16,-1-4 0 16,10-3-2-16,4-2 1 15,13-1-2-15,6-5 1 16,-1 0-4-16,0-5 1 16,1 3-1-16,-1 3 0 15,9 1-2-15,4 3 0 0,-8-1-2 16,1 0 1-16,3 4-2 15,4 2 1-15,5 1-1 16,1 0 0-16,-10 0-1 16,1 2 0-16,11 0-1 15,2-1 1-15,-3-5-1 16,2 5 1-16,-4 2 0 16,7 3 0-16,10-4-1 15,-5-4 1-15,-6 1-1 16,4 1 1-16,13 1-1 0,-5 1 0 15,-10 0 0-15,7 0 0 16,9-2 0-16,-1 0 0 16,-5 6 0-16,1 1 0 15,11-2 0-15,-2-1 0 16,-1 1 0-16,1 1 1 16,5 1-1-16,6-5 1 15,-7 0-1-15,-1-3 0 16,8 3 0-16,5 3 1 15,2-3 0-15,3 0 1 16,-6 0-1-16,10 0 0 16,3 0 0-16,2-3 1 15,-3-1-1-15,3 4 1 16,0 7-2-16,4-5 0 16,10-4 0-16,4 2 0 15,-7 0-1-15,3-3 1 0,-5-1-1 16,7 1 1-16,4-1-2 15,6-1 1-15,11-5 0 16,4-2 0-16,3-1 0 16,9 1 0-16,2 2 0 15,-2 0 1-15,0-1-1 16,8 1 0-16,8-1-1 16,3-2 1-16,6-3-1 15,-4 2 0-15,2 0 0 16,4 2 0-16,10 0 0 0,5 0 0 15,2 0 0-15,8 0 0 16,-1 1 0-16,5-3 0 16,1 1 0-16,14 2 0 15,-1 4 0-15,8 0 0 16,-2-1 0-16,7-1 0 16,3 4 0-16,3 0 0 15,-1-4 0-15,9 2 0 16,4 4 0-16,1 1 0 15,7-2 0-15,-4-2 0 16,-3-3 0-16,7 0 0 16,10-1 0-16,1-2 0 15,7-4 0-15,-2 1 0 16,4 1 0-16,-2-2 0 16,2-5 0-16,-4 4 0 15,-5 2 0-15,6 1 0 16,4 2 0-16,1-2 0 0,-4-4 1 15,-4-2 1-15,3-3-1 16,-8-1 1-16,-3-2 1 16,-2 0 1-16,-4 5 1 15,-3-1 1-15,-7-6 0 16,-13 0 1-16,-10-1 0 16,-7 1 0-16,-3 1-1 15,-15-1 0-15,-7 0 0 16,-7 4 0-16,-9 1-1 15,-12 3 1-15,-12 1-1 0,-13 3 1 16,-8 1-2-16,-20 2 1 16,-11 1-1-16,-10-2 0 15,-11-3 0-15,-8 0 1 16,-11 6-3-16,-9-1 0 16,-4-5-1-16,-4 0 1 15,-12 3-1-15,-6 2 0 16,-9 1-1-16,-9-1 1 15,-9-5-1-15,-12-2 1 16,-11-2-1-16,-5-3 1 16,-4-5 0-16,-5-4 0 15,-1-4 0-15,-6 1 0 16,-4-6 0-16,-5-3 1 16,-3-3 0-16,-4-4 1 15,-1-5 1-15,-6-2 0 16,-7-1-1-16,-5-1 1 0,-4-3 1 15,-5-2 1-15,-7 0 1 16,-7-1 0-16,-6-8 1 16,-8 1 0-16,-11 8 0 15,-9-3 0-15,-12 0-1 16,-10-4 0-16,-11 2-3 16,-16 0 1-16,-15 0-2 15,-15 2 1-15,-12 5-1 16,-11 4 0-16,-9 1-1 15,-10 2 1-15,-8 5-1 0,-13 1 0 16,-4 8 0-16,-16 0 0 16,-5 1 0-16,-9 6 1 15,-6 5-1-15,-19 1 0 16,-5 1 0-16,-15 0 0 16,-5-2-1-16,-1 5 0 15,-6 5-1-15,-6 5 1 16,-20-5-1-16,-5 4 1 15,-2 2-1-15,-13 2 1 16,-11 1-1-16,-7 0 0 16,-2-2 0-16,-2-3 0 15,1-2 0-15,-3-2 0 16,-5-10 0-16,-18 0 0 16,-4-2 0-16,-5 0 0 15,-5-3 0-15,-9 1 0 16,-17 8 0-16,-17 2 0 0,-8 1 0 15,-11 2 0-15,-10 1 0 16,-18 9 0-16,-11 0 0 16,2 5 0-16,1 0 0 15,-1 0 0-15,3 0 0 16,-6-2 0-16,-11-5 0 16,0 2 0-16,0-7 0 15,-18 2 0-15,-3-4-1 16,4 0 1-16,4 1-2 15,-4 4 1-15,-1 7-1 0,-3 13 0 16,3 17-6-16,4 18 0 16,2 29-13-16,8 22 0 15,542-90-1712-15</inkml:trace>
  <inkml:trace contextRef="#ctx0" brushRef="#br0" timeOffset="180267.34">4232 15779 1433 0,'-18'5'0'16,"-37"11"49"-16,-12 5 0 15,-14 3 40-15,3 7 0 16,6 7-39-16,0 0 0 16,-9 0-28-16,0 6 1 15,-1 8-10-15,10 13 0 16,17 15-4-16,6 10 0 16,8 2-9-16,11 3 1 15,11 3-4-15,7 1 0 0,12-5-23 16,12-10 1-16,16-6-64 15,16-2 1-15,11-1-27 16,17-8 1-16,27-3 33 16,11-8 0-16,8-13 22 15,10-8 1-15,19-8 18 16,19-6 1-16,19-2 38 16,9-3 0-16,14-3 8 15,13 0 1-15,6-5 23 16,15 1 0-16,-2 3 15 0,12 4 1 15,5 1 3-15,12 0 0 16,14 0-5-16,7 4 1 16,6 3-6-16,-1-1 0 15,3-6-7-15,9-1 1 16,17 1-10-16,1-5 1 16,1-3-4-16,13 1 0 15,3 1-4-15,-2-3 0 16,3-1-3-16,-1 4 0 15,12 1-2-15,-3 0 0 16,-3-2-1-16,17 6 0 16,11 3-1-16,-1-4 0 15,8-2-2-15,0-3 0 16,1 0-2-16,4-1 1 16,11-7-1-16,16-4 1 15,-4-3 2-15,1-2 1 16,3-2-1-16,1-5 1 0,-1-3 2 15,-4-2 1-15,-2 2 1 16,2-2 0-16,7-4-1 16,3-4 0-16,5-1-1 15,-5-3 0-15,4-2-1 16,-1-2 0-16,-8 1-1 16,-5 2 0-16,-7 3-1 15,-11 3 1-15,-14 4-3 16,-6 3 1-16,-5-1 1 15,-22 3 0-15,-20-4-2 0,-17 1 1 16,-13 1-2-16,-17-4 0 16,-27-3 0-16,-30-3 0 15,-33-6-1-15,-28-1 0 16,-29-4 0-16,-30 2 1 16,-28 2-1-16,-21-4 1 15,-21-5 1-15,-20-7 1 16,-20-9-2-16,-24-5 1 15,-16-3-2-15,-19-3 1 16,-19 1-2-16,-18-2 1 16,-9-3-1-16,-21-2 0 15,-29-2-2-15,-25 6 1 16,-24 10-2-16,-23 7 1 16,-24 7-1-16,-25 6 0 15,-28 6-1-15,-11 7 1 16,-17 5-1-16,-20 0 1 0,-11 0-1 15,-2 2 0-15,-14 0 0 16,-4 0 0-16,-6 1-1 16,-5 6 1-16,-16-4-1 15,-2 4 1-15,2 3-1 16,-2 0 1-16,0 0 0 16,0 2 0-16,2 3 0 15,2 2 0-15,0-1 0 16,-4 1 0-16,0 0 0 15,2 2 0-15,0-2 0 0,4 0 0 16,3-3-1-16,1-6 1 16,15-7 0-16,0 6 0 15,5 5 0-15,0-2 0 16,11-3 0-16,-2 0 0 16,-3-1 0-16,-1 6 0 15,15 4 0-15,3 2 0 16,2 5 0-16,-4-1 1 15,-7 2-1-15,-6 2 1 16,9 3-1-16,8 7 1 16,9 10-1-16,-6-1 1 15,-8-5 0-15,8 6 0 16,15 11 0-16,-4 2 1 16,-7-4 0-16,1 5 1 15,14 11-1-15,-5 12 1 16,-6 10 0-16,4 14 0 15,-3 16 1-15,6 15 0 0,10 12 0 16,5 18 1-16,11 13-5 16,-1 6 0-16,322-163-1693 15</inkml:trace>
</inkml:ink>
</file>

<file path=ppt/ink/ink5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30:29.386"/>
    </inkml:context>
    <inkml:brush xml:id="br0">
      <inkml:brushProperty name="width" value="0.05292" units="cm"/>
      <inkml:brushProperty name="height" value="0.05292" units="cm"/>
      <inkml:brushProperty name="color" value="#FF0000"/>
    </inkml:brush>
  </inkml:definitions>
  <inkml:trace contextRef="#ctx0" brushRef="#br0">2466 4527 1086 0,'0'0'0'0,"-18"0"21"0,1 5 1 16,4 4 17-16,3 12 1 16,-8 12-10-16,4 6 1 15,0 8-16-15,-7 3 1 16,1 16-5-16,-1 9 0 15,7 6-3-15,2 9 1 16,1 15-4-16,6 13 1 16,1 10-3-16,4 12 0 15,0 14-1-15,4 23 0 16,-4 17-1-16,-4 12 0 16,4 17-1-16,-9 5 0 15,-8 11 0-15,-1 2 0 16,-5 4 0-16,0 5 0 15,-3 4 0-15,3 7 0 0,4 14 0 16,-3 9 0-16,-1 5 0 16,0 9 0-16,2 0 0 15,-2 6 0-15,0 11 0 16,-5 7 0-16,-7 5 2 16,3 2 0-16,4 1 2 15,2-8 0-15,3-12 2 16,10-9 0-16,4-10 0 15,9-14 0-15,9-7-1 16,9-7 1-16,8-10-2 0,11-16 1 16,7-18-2-16,6-20 1 15,5-17-1-15,19-16 0 16,28-3-1-16,2-11 1 16,-5-10 1-16,10-5 0 15,22 0 0-15,-1-6 1 16,1 1 1-16,5-11 1 15,17-7 1-15,15-5 1 16,8-5 1-16,13-7 1 16,5-12 1-16,7-11 1 15,14-8 0-15,2-4 1 16,12 0 0-16,6-1 0 16,5-13-1-16,0-3 0 15,3-3-1-15,9-2 0 16,11-4 0-16,14-3 1 15,14-2-2-15,7-7 1 16,9 0 0-16,-2-1 1 0,-5-1-5 16,7-3 1-16,23-3 0 15,9 0 1-15,-10-3-1 16,12 0 0-16,10-6-1 16,-2 3 1-16,2 2 1 15,5 4 0-15,18 4 0 16,2 1 0-16,-11-4-1 15,-1 1 1-15,4-1-1 16,11-3 1-16,4-4-3 16,2 1 1-16,-6-1-1 0,-7 0 1 15,-1 1-2-15,8-1 0 16,12-1-1-16,-3-4 0 16,2-5 1-16,2-2 1 15,-4-3-2-15,0-4 1 16,9-4 1-16,7-6 0 15,5-4 0-15,-3-1 1 16,3-6 1-16,-3-1 0 16,-11-2 2-16,-4-1 0 15,-1-1-1-15,3 1 1 16,1-1 1-16,-3 4 0 16,-1 3 1-16,-7 4 0 15,-11 5-3-15,-12 2 0 16,2 4 1-16,-4 5 0 15,-4-1 1-15,-12 4 1 16,-24 3-2-16,-15 2 1 0,-10 5-5 16,-21-3 1-16,-11-9-2 15,-21-7 0-15,-11-8-2 16,-9-9 0-16,-11-7-1 16,-8-11 0-16,-14-6 0 15,-6-11 0-15,-6-7 1 16,-11-11 1-16,-3-15 2 15,-6-15 0-15,-7-16 2 16,0-12 0-16,9-21 2 16,-5-10 0-16,-9-10-1 0,-2-18 1 15,-5-8-3-15,-4-11 1 16,-3-7-2-16,-4-12 0 16,-9-1-3-16,-8-2 1 15,-8-8-4-15,-4-4 0 16,-5-6-1-16,-8-6 0 15,-9-2-3-15,4-9 0 16,7 2-5-16,6 6 1 16,13 5-4-16,6 6 0 15,3 5 0-15,-9 13 0 16,-13 2-2-16,-13 10 1 16,-16 6 6-16,-13 10 0 15,-6 2 3-15,-12 1 1 16,-6 5 2-16,-11 8 0 15,-9 9 3-15,-13 9 1 16,-14 5 6-16,-11 8 1 0,-15-1 5 16,-17 11 0-16,-16 1-1 15,-18 10 0-15,-23-1-2 16,-22 10 1-16,-20 7-8 16,-14 3 1-16,-22 6-3 15,-17 3 1-15,-19 8-3 16,-13 6 0-16,-8 0-2 15,-20 2 1-15,-14-2-1 16,-20 1 0-16,-15 6 0 16,-15-2 0-16,-10 0 0 15,-1 2 0-15,-13 5-1 0,-9 0 1 16,-13 7-1-16,-6-4 1 16,-16 1-1-16,0 3 0 15,-2 8-1-15,1-6 0 16,3-2-2-16,-8-3 1 15,-8 2-1-15,3 3 0 16,2 2-1-16,-2 4 0 16,-1-3 0-16,-11 12 1 15,3 9 0-15,0 5 0 16,-3 7 0-16,-5 0 1 16,-6 6 0-16,-1 1 1 15,3 0-1-15,0 1 1 16,0 1-1-16,-2 6 0 15,0 6 0-15,0 7 1 16,4 8-1-16,5 2 1 16,2 6-1-16,7 1 0 15,9 0 1-15,5 0 0 0,0 0 0 16,2-4 1-16,3 1-1 16,7 1 1-16,6 7-1 15,0-5 0-15,1 0-1 16,0 0 0-16,3 4 0 15,-8-8 1-15,-9-3-1 16,2 2 0-16,7 5 0 16,-3 3 1-16,-2 1-2 15,-11 6 1-15,-7 6 0 0,-9 8 0 16,-8 14-1-16,-4 19 1 16,-11 23-4-16,1 13 1 15,-2 3-8-15,10 14 1 16,443-110-1628-16</inkml:trace>
  <inkml:trace contextRef="#ctx0" brushRef="#br0" timeOffset="1387.27">5479 13483 1030 0,'23'-12'0'16,"40"-19"28"-16,31-2 1 16,15 5 30-16,4 4 1 15,-6 1-7-15,1 2 1 16,19 4-23-16,4 3 1 0,1 4-15 16,9 0 1-16,11-3-4 15,6 3 0-15,13 0-4 16,9-2 0-16,11-4-1 15,-2 0 0-15,1 4 1 16,13 2 0-16,9 0 3 16,13-1 0-16,10 1-4 15,10 1 0-15,9 0 3 16,2 4 0-16,1 2-3 16,5 1 1-16,9-1 2 0,10 1 1 15,11 0 2-15,7-1 1 16,13-3 0-16,3 0 0 15,-8 0 2-15,11 1 1 16,10 3 1-16,5 2 0 16,3 0 1-16,4 0 1 15,14 0-2-15,3 2 0 16,4 0-3-16,13 1 0 16,13-3-3-16,8 0 1 15,12 0-1-15,17 0 1 16,4-8-1-16,8-1 1 15,7-3-4-15,8 2 0 16,17 4-2-16,2 6 0 16,3 6-2-16,2 4 0 15,-4 7-1-15,-4 4 1 16,-7 5-2-16,-10 9 1 0,-12 6-1 16,-13 4 1-16,-11 0-1 15,-33 2 0-15,-26-6-1 16,-39-4 0-16,-316-37-1549 15</inkml:trace>
  <inkml:trace contextRef="#ctx0" brushRef="#br0" timeOffset="2283.96">5140 14147 1198 0,'76'-3'0'16,"123"-6"32"-16,53-3 0 15,38 0 32-15,17 2 1 16,15-1-19-16,21 6 1 15,22 5-25-15,9 2 1 16,10 1-11-16,15-3 0 16,19-5-3-16,25-4 1 15,13-3-2-15,22 4 1 16,23 6-1-16,6-2 0 16,8-4 5-16,26-3 0 15,11 4-2-15,20 2 0 0,24 2 5 16,11-4 0-16,3-4 17 15,-1 1 1-15,-4 0 7 16,12-2 0-16,21-9-5 16,-1 5 1-16,-2 4 7 15,-3 7 1-15,-3 2-6 16,-16 6 1-16,-26 9-12 16,-30 5 0-16,-19 4 1 15,-30 5 0-15,-31 0-8 16,-42 5 1-16,-33 7-5 0,-37 0 1 15,-35-5-6-15,-44-5 1 16,-286-28-1732-16</inkml:trace>
  <inkml:trace contextRef="#ctx0" brushRef="#br0" timeOffset="3118">4106 14781 1467 0,'0'0'0'16,"59"-40"48"-16,8 10 0 15,24 6 32-15,20 9 0 16,16 8-26-16,23 7 1 16,25 10-34-16,21 4 0 15,15 7-9-15,29 1 1 16,13 1-5-16,27 1 1 16,18-2-3-16,21-2 1 15,20-8-2-15,14 1 0 16,26 1-1-16,14 4 0 0,13 2-1 15,7 1 1-15,24 3 0 16,13-3 0-16,16-2 2 16,17 0 1-16,13 5 2 15,6-3 0-15,17 2-1 16,10-4 0-16,18-2 1 16,9 0 1-16,3 1 1 15,10-1 0-15,-1-3-1 16,-3 3 1-16,-2 2 2 15,-1 0 1-15,1 0 2 0,-4-1 1 16,-5-1-1-16,-5 2 1 16,-6 0-2-16,-3 5 0 15,-8 9-13-15,-10 3 1 16,-17 4-3-16,-8-2 0 16,1-3-2-16,-11-2 1 15,-487-33-1646-15</inkml:trace>
</inkml:ink>
</file>

<file path=ppt/ink/ink5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30:53.520"/>
    </inkml:context>
    <inkml:brush xml:id="br0">
      <inkml:brushProperty name="width" value="0.05292" units="cm"/>
      <inkml:brushProperty name="height" value="0.05292" units="cm"/>
      <inkml:brushProperty name="color" value="#FF0000"/>
    </inkml:brush>
  </inkml:definitions>
  <inkml:trace contextRef="#ctx0" brushRef="#br0">1974 4714 873 0,'0'0'0'15,"0"0"13"-15,17-28 1 16,-10 18 18-16,9 0 1 16,7-8 0-16,6 1 1 15,6 1-3-15,9 8 0 16,11 3-13-16,3 1 0 15,-2 4 1-15,2 4 0 16,1-4-1-16,9 0 0 16,14 5-3-16,8 0 0 0,3-5-4 15,11 0 1-15,0 0-2 16,11 0 0-16,5 0 4 16,7 3 1-16,12-3 2 15,6 7 1-15,-1 2 2 16,10 0 0-16,5-1-3 15,12 1 0-15,10-2 0 16,8-2 0-16,5 2-1 16,0-2 1-16,-3-5-3 15,6 4 0-15,3-3-2 16,2 3 1-16,3-1-2 0,5-3 0 16,3 5 5-16,8 2 0 15,5 2 4-15,5 3 1 16,-2 2-1-16,6 2 0 15,1-1-1-15,4 2 1 16,1 4-2-16,-1 3 1 16,-5 1-2-16,7-5 1 15,8-6-3-15,-1-2 0 16,1-5 0-16,1-1 0 16,6-3-2-16,1-1 0 15,17 1 0-15,5 4 1 16,4-2-2-16,6 2 1 15,8-5 1-15,3-4 1 16,-1-6 0-16,11 4 1 16,4 6-3-16,1 1 1 15,-11 1-2-15,2-4 1 0,7 0 0 16,4 0 0-16,17 3-1 16,-2-3 0-16,1 0-1 15,4-3 0-15,10 6 1 16,-1-6 0-16,6-6-1 15,0-1 0-15,7-1 1 16,10-1 0-16,0-3 1 16,1 3 0-16,-2-2-1 15,-1-2 0-15,4-8-3 16,4 0 1-16,0 1-1 16,-8-1 0-16,-8-4-2 0,-5 6 0 15,-13-2 1-15,-14-1 1 16,-23-1 1-16,-19 6 0 15,-25-3-1-15,-25 1 1 16,-24-3 1-16,-28-4 0 16,-29-7 1-16,-30-2 1 15,-32-11 0-15,-27 4 1 16,-26 4-2-16,-19-1 1 16,-22 4-3-16,-31 2 0 15,-30-1-4-15,-26 3 1 16,-28-8-2-16,-24 2 0 15,-29-1-3-15,-45-6 0 16,-29 11-1-16,-34 3 0 16,-23 0-1-16,-21-3 0 15,-14 3 0-15,-11 7 0 0,-21 2-1 16,-5-2 1 0,-3-2-2-16,-20-2 1 0,-8-6-2 15,-6 1 0-15,-12 8 0 16,-5-3 0-16,-2-2 0 15,-1 2 0-15,-5 2-1 16,0 2 1-16,-3 6 0 16,-9-5 0-16,-4-4 0 15,2 5 1-15,-4 3 0 16,-1 0 1-16,0 9-1 16,-1 0 1-16,-6 0 0 15,3 3 0-15,2 1 0 16,0-1 0-16,2 5-1 0,1 4 1 15,9 0-1-15,-1 0 1 16,8 0-1-16,8 0 1 16,8 9 0-16,18 0 0 15,1-2 0-15,4 1 1 16,2 1 0-16,4 0 0 16,1 3 0-16,16-4 0 15,21 8-1-15,2-4 1 16,-2 2 0-16,11 5 0 15,17 4 0-15,22 4 0 16,5 6 0-16,18 9 0 16,18 16-1-16,23 6 1 15,18 4-1-15,25 6 1 16,20 4-1-16,19 14 1 16,21 14-1-16,27 1 0 0,28-3 0 15,19 3 0-15,16 9-2 16,23-12 1-16,23-14-5 15,23-7 0-15,26 10-3 16,38-6 0-16,35-11-6 16,40-7 0-16,37-15-4 15,41-9 1-15,39-16 0 16,36-11 0-16,44-12 2 16,23-9 1-16,24-13 3 0,16-4 1 15,6-3 2 1,11-20 1-16,-439 43-1629 0</inkml:trace>
  <inkml:trace contextRef="#ctx0" brushRef="#br0" timeOffset="10155.34">9239 6116 1153 0,'0'0'0'16,"41"-7"18"-16,5 3 0 16,12 11 28-16,11-1 0 15,3 0-5-15,4 0 0 16,1-6-16-16,8 0 0 15,7 3-7-15,7 2 0 16,1 2-4-16,13 2 1 16,18 3-3-16,11 0 1 15,7-2-2-15,18 1 0 0,11-11-1 16,20 2 1-16,14 5 4 16,10 1 0-16,12-4 0 15,20-8 1-15,25-1 6 16,5-7 1-16,16-9-4 15,10-1 1-15,20 8 1 16,0-4 0-16,-7 6 1 16,0 0 0-16,5 5 10 15,-11 2 1-15,-6 9 20 16,-22-3 0-16,-14-2 7 0,-21-3 0 16,-19 1 4-16,-24 3 0 15,-11 3-15-15,-24-3 1 16,-26 0-8-16,-12-9 0 15,-11 1-2-15,-20-4 1 16,-17-4-5-16,-10-1 1 16,-10 1 3-16,-12 2 1 15,-3 2-7-15,-14 0 0 16,-17 4-6-16,1-3 0 16,-2 1-7-16,-2-1 1 15,-7 3-5-15,-3-1 0 16,1 0-7-16,-5 2 1 15,0 2-10-15,2 2 1 16,-4 3-3-16,2 3 1 16,-7-3-2129-16</inkml:trace>
  <inkml:trace contextRef="#ctx0" brushRef="#br0" timeOffset="33740.83">1953 8973 895 0,'0'0'0'15,"23"-26"22"-15,-2 3 1 16,5 1 28-16,-3 6 1 15,-3 11 0-15,2 5 1 16,14 9-9-16,1 3 1 16,2 0-24-16,1 0 1 15,2-1-1-15,6-3 1 16,-2-1-1-16,3-3 0 16,6-8-2-16,3 4 1 15,16 4-6-15,6-1 1 16,-3-1 3-16,-4 1 1 15,-5-3-2-15,8 5 1 16,11 6 3-16,3-1 1 16,0-3 1-16,3-7 0 15,8 0-2-15,3 0 1 0,0 2-5 16,5 0 1-16,4 3-1 16,-2-5 0-16,-3 0-1 15,-2 3 0-15,5 6 2 16,-2-2 0-16,0 2 0 15,3-1 0-15,-3-3 6 16,4 1 0-16,0 0 0 16,0 0 1-16,-1-5-3 15,5-1 1-15,-4 0 2 16,5 2 1-16,4 2-4 16,-1-8 1-16,1-1-3 0,5 1 1 15,9-1-2-15,3 2 0 16,1-9-1-16,4 0 0 15,1 3-3-15,8 0 1 16,3-1-3-16,-3 0 1 16,-5-3-3-16,6 1 1 15,3 4-2-15,-4-4 1 16,6 3-1-16,-6 0 0 16,-6-1-1-16,1-1 1 15,0 1-1-15,2-2 0 16,7-2 1-16,-4 2 0 15,-8 3 1-15,-4-1 1 16,-1 0 1-16,2-1 0 16,8 3-1-16,-5 2 0 0,-6 1-1 15,2 2 0 1,4-8-1-16,3 4 1 0,-1 4-3 16,-5-1 0-16,-6 4 0 15,4 6 0-15,1 1-1 16,-2 1 1-16,-8-3-2 15,-4 4 1-15,3 1-2 16,1 3 1-16,-1-3-2 16,-3 0 1-16,-9 1-2 15,4-1 1-15,5 2-1 16,0-3 0-16,-7 0-1 0,2-1 1 16,5 4-1-16,-6 0 0 15,-6 1 0-15,2-5 0 16,8 4 0-16,-5 0 0 15,0-8 0-15,-4 1 0 16,8 4 0-16,-3-1 0 16,-8-1 0-16,4 2 1 15,10-4-1-15,-4 2 1 16,-1-7 0-16,3 2 0 16,-3 0 1-16,5-1 0 15,0 3-1-15,0-1 1 16,-7-6 1-16,3 3 0 15,11 0 1-15,2 0 0 16,-4-4 0-16,2 1 1 16,4 1-1-16,10 2 1 15,4 0 0-15,-6-3 0 16,-8-4-1-16,3 1 0 0,7 6 0 16,-2 4 0-16,3-4 0 15,-5 0 1 1,-3-9-2-16,2 6 1 0,11-1 0 15,-1 3 0-15,-3-3 0 16,-2-3 0-16,-1-1 0 16,6 2 1-16,4 1-2 15,4 0 1-15,-1-2-2 16,-3 4 1-16,-2-1-1 16,2-1 0-16,9 2 0 0,2-1 0 15,-2 1-1-15,1 1 0 16,-3 2-1-16,9 2 1 15,5-4-1-15,4-2 0 16,3-4 0-16,4 3 1 16,-4 5-1-16,4-2 0 15,1-2 0-15,6 3 0 16,3 2 0-16,2 1 0 16,6-4-1-16,-3 1 1 15,-1-5 0-15,5 5 0 16,13 1 0-16,8-2 1 15,8-5-1-15,-3 5 1 16,6 2 0-16,3 2 1 16,8 2 0-16,-4-4 0 15,2 0-1-15,-1 0 1 0,4 5-2 16,1-2 1 0,1-3-1-16,-4 4 1 0,6-3 2 15,-4 3 1-15,-1-2 1 16,-4-2 1-16,-7 0 0 15,-8-2 0-15,-13-2 4 16,-14-1 0-16,-17 0 1 16,-15 2 1-16,-12 3-4 15,-18 0 1-15,-22 3-1 16,-15 0 0-16,-19 4-4 16,-15 0 1-16,-17-2-7 15,-18-1 1-15,-18-1-5 0,-31-11 0 16,12 8-2255-16</inkml:trace>
  <inkml:trace contextRef="#ctx0" brushRef="#br0" timeOffset="35218.72">2558 9785 1108 0,'21'5'0'0,"16"0"22"15,18 5 1-15,6 4 31 16,8 4 1-16,-2 1-13 16,5-2 0-16,24 2-19 15,4-2 0-15,8-5-5 0,10 0 1 16,16 1-6-16,7-3 1 15,7-1 1-15,9-3 0 16,13 1-2-16,15 0 1 16,12 0 1-16,6 0 1 15,14-2 2-15,9-3 0 16,12 0 2-16,7-4 0 16,8-3-3-16,13 0 1 15,9-6-3-15,7 1 0 16,9-2 6-16,-5-7 0 15,3-4 1-15,13 4 0 16,5 5-1-16,0 4 0 16,0 1 3-16,-4 4 1 15,-10 0-1-15,5 2 1 16,4 3-3-16,10 0 0 16,-4 0-2-16,5-6 0 15,1-4-2-15,7 1 1 0,17 2 3 16,1 0 1-16,-14 1 0 15,8-3 0-15,11 9 0 16,-5-5 1-16,-15-2-3 16,6 7 1-16,5 7-2 15,-1 0 0-15,-13-6-2 16,3 5 1-16,6-1-4 16,0 2 1-16,-9-6-3 15,3 3 1-15,10 3-3 0,-6-4 1 16,-5 2-2-1,-6-5 1-15,-5-3 2 0,-1 6 1 16,-4 3 4-16,-14 2 0 16,-13 3 0-16,-10-3 1 15,-9 8 1-15,-21 3 1 16,-13 5 3-16,-17 4 0 16,-14-4-2-16,-16 5 0 15,-12 1-2-15,-15-2 1 16,-8-6-4-16,-6-3 0 15,-3-2-1-15,-18-4 0 16,-14-5 0-16,-7-1 0 16,-9-5-3-16,-10-2 1 15,-11 3-2-15,-11-3 1 16,-17-3-2-16,-7-2 0 16,-2-6-3-16,-4 1 1 15,-5 0 1-15,-1 1 0 0,-4 4-2 16,1-2 0-1,5-2-1-15,-3 0 1 0,9 1-1 16,6-1 1-16,6-3-5 16,4-4 1-16,4 4-6 15,3 2 1-15,7 0-13 16,4 1 0-16,0 4-25 16,-4-7 1-16,-58 12-2077 15</inkml:trace>
  <inkml:trace contextRef="#ctx0" brushRef="#br0" timeOffset="72716.41">5166 13137 1119 0,'29'0'0'16,"43"0"33"-16,27 0 1 15,14 0 29-15,12-2 1 16,20-5-15-16,10-2 0 15,12-3-28-15,8-3 1 16,10 3-9-16,9-2 0 16,14-4-4-16,13 1 0 0,5 2 4 15,17 4 0-15,11 6 2 16,12 5 1-16,1 5 0 16,4 2 1-16,8 2 0 15,7-1 0-15,1-2-1 16,22-3 1-16,10-3-1 15,6 0 1-15,5 3-3 16,14-6 1-16,12 0-1 16,5-3 1-16,-2 1-2 15,18 2 0-15,11 3-3 16,11 0 0-16,15 1 4 0,20-1 0 16,12-5 3-16,8-2 0 15,18 0-2-15,-1 4 1 16,7 3 0-16,6 0 0 15,8 5-1-15,-2 4 1 16,-1-1-3-16,5 1 1 16,0 1 6-16,-6 3 0 15,-8-1 4-15,-4 5 1 16,-14 2-3-16,-7 2 1 16,-7 5 8-16,-14-4 1 15,-14 3 2-15,-21 0 1 16,-34 0 2-16,-21 2 1 15,-21 3-8-15,-25-4 1 16,-28-7 5-16,-29 2 1 16,-17 6-6-16,-33-4 1 15,-34-2-3-15,-35-1 0 0,-27 3-7 16,-26 1 1 0,-20 2-10-16,-28-17 1 0,-21-9-1997 15</inkml:trace>
  <inkml:trace contextRef="#ctx0" brushRef="#br0" timeOffset="113820.03">20117 15250 1433 0,'0'0'0'15,"0"0"33"-15,0 0 1 16,-19-2 24-16,-1-2 1 16,-3 1-11-16,-5-4 1 15,-4-7-21-15,1-1 1 16,2-1-14-16,-2 2 1 16,-10-1-5-16,-3-1 0 15,-5 4-5-15,-6 5 1 16,0 4 2-16,2 3 0 15,-1 3 1-15,-6 1 0 16,-2-1-3-16,-9 0 0 16,-1 3 1-16,-2 1 1 15,2-2-1-15,-6-3 1 16,-1-4-1-16,-4 0 1 16,-4 0-2-16,4 1 0 0,2-1 3 15,-7 0 0-15,-11-3 1 16,-1 1 1-16,1 4-1 15,0 2 0-15,-8 0-1 16,-3 0 1-16,3-1-1 16,-4-1 0-16,-8-3-1 15,-2 1 1-15,6 7-3 0,-5-5 1 16,-3-8-1-16,-4-1 1 16,8 6-2-16,-2-3 0 15,-10-4 0-15,-5 0 0 16,1-1-1-16,1 4 1 15,3 4-1-15,-8-4 1 16,-9-7 1-16,-2 2 0 16,3 3 0-16,1 2 1 15,-1-3 1-15,-13 0 1 16,-4-4-2-16,-4 0 0 16,6-2-1-16,9 1 1 15,3 1 1-15,-4 0 0 16,-6-1 0-16,-8-4 0 15,0 1 0-15,1 3 0 16,5-1 0-16,-1 1 0 16,-4-5 3-16,-4 0 0 15,-4-1 1-15,0 2 0 16,4 2 1-16,-5-1 0 0,1 4-1 16,8-1 0-16,-1-2-1 15,-6 3 0-15,-6 3-3 16,-4 1 1-16,1-2-2 15,-2 0 1-15,-4 3-2 16,7 0 0-16,6 3-2 16,-1-1 1-16,3 0-2 15,-4 3 1-15,-6 4-1 16,2-2 0-16,-8-3-1 16,1 0 0-16,6 5-1 0,1 0 0 15,6 0-1-15,5 0 1 16,-2 0-1-16,2 4 1 15,-9 2-1-15,-2 3 1 16,-7 2-1-16,4-5 1 16,3 1-1-16,2 2 1 15,9 0-1-15,0 3 1 16,4 3-1-16,-6 3 1 16,-7 1-2-16,0 0 1 15,-2-2-1-15,2 2 1 16,6 0-1-16,6 5 0 15,1 1 0-15,-1-3 0 16,2-1 0-16,-1 3 1 16,-4 4-1-16,7 5 0 15,5 1 0-15,5 6 0 16,6 2 0-16,-5 3 0 16,-10 0 0-16,5 3 0 0,6 4 0 15,11 5 0-15,10 4 0 16,-1 3 0-16,-2-4 0 15,11-3 0-15,24 2 0 16,9-3 0-16,3-6-1 16,6 0 1-16,11 5-1 15,10-3 1-15,14-7-1 16,14-2 0-16,9 6-1 16,11-2 1-16,8-2-1 0,13-6 1 15,5 1-3-15,16 0 0 16,11 2 0-16,10 1 0 15,16 0-1-15,5-1 1 16,4-8-3-16,11-1 1 16,20 0-1-16,8-2 0 15,1-5-1-15,6 0 1 16,17 0-1-16,15 2 1 16,8-1 0-16,11 1 1 15,2 0-1-15,3-2 1 16,14-4 0-16,9-3 1 15,14-5-1-15,7 0 1 16,17-2 0-16,9-2 0 16,15 1 1-16,7-3 0 15,7-2 0-15,5-5 1 16,-7-1 0-16,6-1 0 0,5-3-1 16,15-1 1-16,15 0 0 15,0 3 0-15,-8-1 0 16,5-1 1-16,11 1-1 15,9-4 1-15,3-5-1 16,2 0 0-16,1 3 1 16,7 2 0-16,-2 0 0 15,7 2 1-15,7 1 0 16,-9-2 0-16,-7-3 0 16,9 0 1-16,16 4 0 15,-5 3 0-15,-10 4 0 16,-4 0 0-16,3-4 0 0,0-3 0 15,-7-2 0-15,-5 0 0 16,1 0 0-16,2-2 0 16,0-3-1-16,-3 0 1 15,-7 2-1-15,-4-2 1 16,-9-4 0-16,-2-1 0 16,3-4 0-16,-17-3 0 15,-14-6 0-15,-12 1 0 16,-9-9 0-16,-10-2 0 15,-18-3 0-15,-23-6 1 16,-20-4-1-16,-24 1 1 16,-16-2 0-16,-26 1 0 15,-27-3 4-15,-23-1 0 16,-21-4 5-16,-23-3 1 16,-19-8 6-16,-24-3 1 15,-29-1 5-15,-25 2 1 0,-32-4-2 16,-28 2 1-16,-33 1-11 15,-46 3 1-15,-43 4-4 16,-40 4 1-16,-32 9-5 16,-32 15 1-16,-35 21-3 15,-32 19 0-15,-29 26-4 16,-26 22 1-16,468-48-1917 16</inkml:trace>
  <inkml:trace contextRef="#ctx0" brushRef="#br0" timeOffset="127237">24139 16151 1691 0,'0'0'0'0,"-18"-60"104"16,6 13 1-16,-2 4 61 15,5 8 0-15,2 13-69 16,2 8 1-16,-3 9-54 16,-2 18 0-16,-6 27-14 15,0 21 1-15,4 20-12 16,5 20 1-16,0 20-13 15,8 5 0-15,10-7-5 16,8-3 0-16,8-3-2 0,5-8 1 16,10-8-1-1,6-8 0-15,5-12-2 0,5-9 0 16,3-16-3-16,1-24 0 16,-5-28-3-16,3-25 1 15,5-23 0-15,4-18 0 16,1-12 0-16,-8-7 0 15,-13-8 3-15,-8 3 0 16,-11 12 3-16,-5 18 0 16,-11 25 1-16,0 19 0 15,0 18 1-15,2 33 0 16,7 43 2-16,-2 20 1 16,4 18 2-16,5 4 0 15,7-6 2-15,3-10 1 16,3-21 1-16,1-26 1 0,-7-24 7 15,-4-25 0-15,-3-22 2 16,-5-34 1 0,-2-38-1-16,-4-34 0 0,-3-25 9 15,-5-27 0-15,-6-35-4 16,-10-23 1-16,-8-9-6 16,-4 16 1-16,-3 22-10 15,6 33 0-15,14 168-2198 16,-9-203 2187-16</inkml:trace>
  <inkml:trace contextRef="#ctx0" brushRef="#br0" timeOffset="127754.68">26017 15985 1881 0,'6'40'0'16,"11"67"-22"-16,12 37 0 16,11 29-57-16,4 17 1 15,-1 13 80-15,-5-8 1 16,-9-22 12-16,-14-38 1 16,-8-48 24-16,-7-21 0 15,-5-16 12-15,-4-19 0 16,1-21-11-16,-19-30 0 15,-13-36-7-15,-3-34 0 16,-1-40-8-16,4-30 1 0,4-38-2 16,10-23 0-16,15-11-1 15,8-4 0-15,13 1-3 16,17 7 1-16,20 6-2 16,12 9 0-16,13 16-6 15,16 27 1-15,13 37-4 16,1 35 0-16,0 34-5 15,-19 32 1-15,-18 36-1 16,-17 37 0-16,-18 39 0 16,-28 29 0-16,-29 29 0 0,-27 15 1 15,-28 2-2-15,-22 0 1 16,-16-12 0-16,-7-11 0 16,2-15-1-16,18-18 0 15,22-16-5-15,23-21 0 16,25-22-1-16,16-16 0 15,21-24-1811-15</inkml:trace>
  <inkml:trace contextRef="#ctx0" brushRef="#br0" timeOffset="128659.85">27086 14706 2004 0,'-7'0'0'0,"-9"0"18"15,2 9 1-15,5 10 26 16,6 26 0-16,1 33 49 16,2 24 0-16,0 23-42 15,0 23 1-15,0 27-13 16,4 36 0-16,4 32-5 15,0 11 0-15,-7 2-10 16,-1-27 0-16,-1-32-6 16,-1-41 0-16,4-35-4 15,3-30 1-15,-2-25-2 0,1-21 1 16,-1-26-1-16,-4-43 1 16,-6-54 0-16,0-34 0 15,-2-41 0-15,-2-34 1 16,-3-46-1-16,0-35 1 15,5-20-2-15,6 1 0 16,6 12-2-16,8 24 1 16,5 26-5-16,-1 43 0 15,0 39-4-15,-5 37 0 16,-3 32-3-16,-3 23 0 16,-4 25-1-16,-11 18 0 15,-10 15-3-15,-4 17 1 16,1 21-10-16,2 14 0 15,7 20-15-15,9 10 1 16,13 1-12-16,20-6 1 16,22-4-1-16,20-7 1 0,17-9 0 15,22-11 1-15,30-4 19 16,22-2 0-16,22-11 10 16,5 2 0-16,1-2 5 15,-20 4 1-15,-25 3 1 16,-27 6 0-16,-24 1 1 15,-28 4 0-15,-33 5 4 16,-32 3 1-16,-38 9 12 16,-25 2 0-16,-20-3 17 15,-22-6 1-15,-25-10 14 16,-15-2 1-16,-13-5 0 0,9 0 1 16,14 4-11-16,6 10 0 15,3 13-10-15,21 8 1 16,27 4-4-16,24-1 0 15,27 2-10-15,22-10 1 16,26-12-8-16,29-17 1 16,34-13-6-16,18-22 0 15,11-20-2-15,14-12 0 16,11-7-3-16,4 1 1 16,1-5-1-16,-12 4 1 15,-14 9 0-15,-11 8 0 16,-19 9-2-16,-14 9 0 15,-8 5-3-15,-10 8 0 16,-9 8-11-16,-12-1 1 16,-33-29-2348-16</inkml:trace>
  <inkml:trace contextRef="#ctx0" brushRef="#br0" timeOffset="129760.27">29912 14390 1892 0,'-28'-21'0'0,"-52"-35"30"0,-24-9 0 15,-12-3-1-15,-25 8 1 16,-25 6-18-1,-24 11 1-15,-29 12 38 0,-23 13 0 16,-19 15 12-16,-25 11 0 16,-21 15 1-16,-21 17 1 15,-5 19-12-15,-23 12 0 16,-13 12-22-16,-3 19 0 16,7 22-17-16,3 20 0 15,6 10-6-15,12 24 0 16,14 20-8-16,18 13 1 15,15 12-1-15,43 5 0 16,45 4-4-16,46-12 0 16,49-11-6-16,43-13 1 15,52-7-5-15,47-11 0 16,44-14-4-16,39-6 0 0,41-16 0 16,42-11 0-16,46-10 2 15,39-7 1-15,26-11-1 16,39-5 1-16,39 1 3 15,27-13 0-15,21-16 8 16,15-22 0-16,6-27 4 16,-8-23 0-16,-5-22 3 15,-10-23 1-15,-13-20 5 16,-22-27 0-16,-31-27 11 16,-19-23 1-16,-14-23 26 15,-23-29 0-15,-27-29 0 16,-36-21 0-16,-38-15-5 0,-47-12 1 15,-53-3 5-15,-52 3 1 16,-47 8-5-16,-61 6 1 16,-66 6-9-16,-58 11 1 15,-57 13-8-15,-74 23 0 16,-79 23-10-16,-81 34 1 16,-81 42-9-16,-91 53 1 15,-92 61-6-15,-91 71 0 16,-92 74-6-16,-80 90 1 15,996-242-2338-15</inkml:trace>
</inkml:ink>
</file>

<file path=ppt/ink/ink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14:46.490"/>
    </inkml:context>
    <inkml:brush xml:id="br0">
      <inkml:brushProperty name="width" value="0.05292" units="cm"/>
      <inkml:brushProperty name="height" value="0.05292" units="cm"/>
      <inkml:brushProperty name="color" value="#FF0000"/>
    </inkml:brush>
  </inkml:definitions>
  <inkml:trace contextRef="#ctx0" brushRef="#br0">11285 5593 839 0,'0'0'0'16,"0"0"12"-16,0 0 0 0,23 12 18 16,-14-3 0-16,0-2-1 15,9 2 1-15,4 3-2 16,1-4 1-16,6 1-13 16,2 0 1-16,8 6 1 15,4 2 0-15,9 1-1 16,7-3 0-16,13-3 1 15,2-3 1-15,5-5-3 16,4-3 1-16,20-2-1 16,4-3 0-16,3-8-2 0,6-2 0 15,11-1-2-15,0-6 1 16,-5-7-2-16,-1 2 0 16,6-2-3-16,-3 6 1 15,-4-6-2-15,-7 2 0 16,-6 4 2-16,-11-1 1 15,-24-4 1-15,-16 1 0 16,-15-2 1-16,-11 6 1 16,-16 6-1-16,-10-5 0 15,-13-8-1-15,-11-4 0 16,-10 5-1-16,-7 7 0 16,-12 1-2-16,-9 4 0 15,-20-1-2-15,-3 1 1 16,-5 6-2-16,-3-2 1 15,-8 3-2-15,-9 2 1 16,-3 2-2-16,-13-4 1 0,-13 6-1 16,-8-1 0-16,-11 10-1 15,-13 6 1-15,-11 8-1 16,-2 8 0-16,-6 5 0 16,3 12 1-16,5 10-1 15,17 2 1-15,29 1-1 16,28-12 0-16,26-2 0 15,29 2 0-15,33-1 0 16,41-3 0-16,38-6-1 16,33-3 1-16,31-4-2 15,17 1 1-15,22-1-3 16,10-13 1-16,-176-16-1181 0</inkml:trace>
  <inkml:trace contextRef="#ctx0" brushRef="#br0" timeOffset="10481.12">10596 7516 660 0,'0'0'0'15,"0"0"5"-15,0 0 1 0,21 8 8 16,-16-2 1-16,7 1-1 15,3 1 1-15,2 1 10 16,1 0 0-16,5-3-11 16,3-4 1-16,6-4 3 15,0 2 1-15,0 0 11 16,-8 4 0-16,6-2 7 16,2-2 1-16,3 0-1 15,-3 3 0-15,5-3-7 16,4 0 0-16,3 4-5 15,5-1 1-15,8 2-7 0,4 0 1 16,-1-3 2-16,-2-4 0 16,1-3-2-16,-1 0 0 15,5 2-1-15,10-1 0 16,1 8 3-16,-2-1 1 16,-7-1-5-16,-5 1 1 15,4 1 1-15,6 1 0 16,8 0 1-16,-6-1 1 15,-3-1-3-15,-2 0 1 16,0-1 1-16,2 2 0 16,9-1-2-16,1-1 1 15,-1-4-2-15,-3 2 1 16,-1-3-3-16,6 1 0 16,1 0 1-16,0 0 1 15,-9-1-3-15,1-4 0 16,-1 5 2-16,2-1 0 0,6 1 0 15,-3 0 0-15,-10 1 0 16,-3-3 0-16,-4 4-1 16,7 0 1-16,1 5-3 15,3 2 1-15,-7-5-1 16,-6-2 1-16,-4-2-4 16,5-3 0-16,-3 2 1 15,6 3 0-15,5 3-1 16,-4-1 0-16,-8-4-1 15,-2 0 0-15,-4 4 1 0,2 3 1 16,-1-5 0-16,3 0 1 16,7 2 0-16,0 2 1 15,-6-1-2-15,-1-3 1 16,0 0-4-16,-3 0 1 16,4 0-1-16,3 0 0 15,8 3-1-15,-1-3 1 16,3 0-2-16,-4-3 0 15,-7-2 0-15,3 1 0 16,4 1-1-16,8 1 0 16,1 4-1-16,-3-2 0 15,-2-4 0-15,-4 3 0 16,4 1-1-16,0 1 0 16,6 3-1-16,1-1 1 15,-4 1-2-15,-1-2 1 16,-5-2-1-16,3 3 1 15,-4 4-2-15,2 2 1 0,1-1 1 16,-6-6 1-16,1-2-2 16,-2 0 1-16,2 0 1 15,5 2 1-15,2 3-1 16,-1-2 0-16,-3-3 1 16,3 0 1-16,-3 2-1 15,-1 0 0-15,9 3-1 16,1-5 1-16,-1 0-1 15,-1-5 0-15,-6 1 0 16,2 4 0-16,5 0-1 0,0 2 1 16,1 0 0-16,-1-4 0 15,-12-3-1-15,4-4 1 16,6 6 0-16,-1 3 0 16,1 0 0-16,-1-4 0 15,0-1 0-15,-2 0 0 16,0 1 0-16,2 4 0 15,1 0-1-15,3 0 1 16,-1 2-1-16,-3-2 1 16,1-2-2-16,3-1 1 15,4 3 0-15,-1 0 0 16,2 0-1-16,-6 0 1 16,-3 0-1-16,3 0 0 15,8 0 1-15,-1 0 0 16,-5 0 0-16,4 0 1 15,-6 0-1-15,6 0 0 16,6 5 0-16,-1-1 0 0,-3-6-1 16,-3 0 1-16,3 4-1 15,4 0 0-15,6-2 0 16,0-4 0-16,-5 2 2 16,-1-1 0-16,8-2 2 15,-2 1 1-15,-3-1 0 16,-1 2 0-16,-1-1 1 15,-1 4 0-15,5-3 1 16,-7-2 1-16,-7-4-1 16,-7 2 1-16,-1 2-1 0,-3 5 0 15,-2 0-2-15,-4 0 1 16,-5-4-1-16,-9-3 1 16,-11 2-1-16,-8 0 0 15,-4 2-1-15,-3 3 0 16,-6 0-1-16,-3 0 0 15,-9 0 0-15,9 0 1 16,-9 0-3-16,0 0 1 16,0 0-3-16,7 3 1 15,-7-3-2-15,0 0 1 16,0 0-1999-16</inkml:trace>
  <inkml:trace contextRef="#ctx0" brushRef="#br0" timeOffset="12283.79">11546 8057 739 0,'0'0'0'15,"43"-1"24"-15,1-3 1 16,11 4 43-16,-3-3 1 15,3-1-5-15,-4 3 0 16,2 1-26-16,2 1 1 16,12 1-22-16,7 0 0 15,5 1 0-15,3-3 0 0,-1 2-4 16,5 1 1-16,9 4 3 16,4-1 1-16,0-6 2 15,5 0 0-15,14 3 1 16,-1-3 1-16,-3-5-2 15,6 5 1-15,12 9-4 16,-1-8 0-16,-8-2 3 16,3-3 1-16,4 8-2 15,1 1 1-15,-3 2-2 0,3-2 1 16,0-5 3 0,3 0 1-16,5 3 0 0,-1 1 0 15,-10-6-2-15,1 2 1 16,14 7-2-16,2-4 0 15,-1 3-4-15,-3-6 1 16,7-6-3-16,2 3 0 16,7 3-4-16,2 0 1 15,0 0-2-15,1 0 1 16,-1-9-3-16,5 6 1 16,6-2 0-16,2 3 1 15,14 0-2-15,-1-1 0 16,-5-2-1-16,1 1 0 15,5 4 1-15,-1-5 0 16,4-2 0-16,6-2 1 16,1 1-2-16,3 1 1 15,-4-2 1-15,-1 0 0 0,5 1 3 16,4-1 0-16,1 0 1 16,-1-4 1-16,4-6-1 15,-8-2 0-15,-3 0-1 16,-4 5 1-16,-12 1-2 15,-4 3 1-15,-6-2-1 16,-8-2 0-16,-5 8-1 16,-13-1 1-16,-11-1-1 15,-13 3 0-15,-13 3-1 0,-6 1 1 16,-13 3-8-16,-9 0 1 16,-8 7-3-16,-11 0 0 15,-60-7-1586-15</inkml:trace>
  <inkml:trace contextRef="#ctx0" brushRef="#br0" timeOffset="13537.56">11088 8677 369 0,'0'0'0'16,"39"7"14"-16,-2 0 0 0,3-2 41 16,4-1 0-16,2-3 33 15,-5-2 1-15,-4-3-15 16,0-3 1-16,3 5-38 15,5-1 1-15,7 3-9 16,3 0 1-16,9 0 4 16,3 0 0-16,1 0-5 15,8 0 1-15,5 0-2 16,11-4 0-16,16 8-4 16,6-1 0-16,6-3 2 0,2 0 0 15,9 0-1-15,10 0 1 16,16 2-4-16,12-4 1 15,16-1 2-15,-1-4 0 16,-8 5 0-16,9-3 0 16,-5 2-3-16,2-1 0 15,1-4 8-15,2-1 0 16,6 7-2-16,3 2 1 16,0 2-2-16,2 1 1 15,1 3-7-15,-8 2 1 16,-189-8-1301-16</inkml:trace>
  <inkml:trace contextRef="#ctx0" brushRef="#br0" timeOffset="24815.82">18163 9468 873 0,'0'0'0'16,"21"-12"19"-16,2 3 0 16,3 4 24-16,8 3 1 15,12 2 18-15,5 0 0 0,4 2-16 16,-1-2 0-16,1-2-4 15,0 2 1-15,-4 4-5 16,2-1 1-16,7 2-19 16,1 2 0-16,8 5 0 15,2-3 0-15,1 0-2 16,2-1 0-16,0 4 1 16,4 4 0-16,6-2-1 0,3 1 1 15,-1-1 1-15,8-3 0 16,12-3-1-16,3 1 0 15,-3 0-1-15,3-1 1 16,6 3-4-16,-2 1 1 16,-6 2-3-16,1 1 1 15,8 2-3-15,-5 1 1 16,-8-8 0-16,-3 4 1 16,3 7-2-16,-1-4 1 15,-2-7-2-15,-6-1 1 16,-2 0-3-16,-2-1 1 15,1-2 4-15,-4-5 0 16,-8-4 1-16,-7-1 0 16,-3 4 1-16,-3 4 0 15,-10-4 0-15,-7 0 1 16,-8-5-3-16,-9 1 1 16,-11 6 0-16,-7 0 0 0,-14-2-1 15,5 5 0-15,-5-5-3 16,-5 15 0-16,-14 3-4 15,-15-3 1-15,34-15-1566 16</inkml:trace>
  <inkml:trace contextRef="#ctx0" brushRef="#br0" timeOffset="26620.74">11095 10286 761 0,'0'0'0'0,"32"-5"14"15,-1 4 1-15,6 2 11 16,4 3 1-16,5-4-6 16,1-5 1-16,-1 1 0 15,-5 1 1-15,1-6-8 16,6-3 1-16,1 3-1 0,8 6 0 15,6 3 2-15,4 0 0 16,0 0-2-16,-5-4 0 16,-2 4 14-16,3 4 0 15,15 3 2-15,3 0 1 16,-1-2 0-16,-1 0 1 16,2-3 0-16,7-1 0 15,13 1-6-15,1-4 1 16,2-6-3-16,0 1 1 15,9-2 7-15,0 2 0 16,-12-1-3-16,3 1 0 16,9 7 1-16,-6 1 0 15,-8-4-3-15,-2 3 1 16,9 12-5-16,-6-3 1 16,-4-6-6-16,1 2 1 15,3 2-2-15,1 2 0 16,-3-6-4-16,-2-3 1 0,-10 2-2 15,4 2 0-15,7 1-3 16,-5-2 0-16,-11 1-3 16,0-4 1-16,0 5-2 15,4 2 0-15,7 1-1 16,-8-1 0-16,-4-5 0 16,1-2 0-16,3 0 0 15,6 0 0-15,-5-2-1 16,2-3 1-16,-5-3 0 15,5 2 0-15,5 1-1 0,1-2 1 16,-3-8-1-16,3 1 0 16,6 7 0-16,-3 2 0 15,-7-7-1-15,1 3 1 16,2-3-1-16,2 3 0 16,3-3 0-16,-4 0 1 15,-1-4-1-15,1 4 1 16,8 4-1-16,-4 2 0 15,-7-2-1-15,-2-3 1 16,6 4 0-16,-1 1 0 16,-1 0-1-16,-2 3 1 15,-4-4 0-15,1 5 1 16,10 2 0-16,-2 0 0 16,-7-3 0-16,2-1 1 15,5 1 0-15,-1 1 0 0,-1 2-1 16,-1 0 1-16,-2 0 0 15,2 5 0-15,3 2-1 16,-3 2 1-16,-11 0-1 16,2 3 0-16,8 3-1 15,3-1 1-15,-1-5-2 16,3-1 1-16,-5 3-1 16,3 1 1-16,3 5 0 15,-4-1 0-15,-10-9-1 16,2 3 1-16,3 2 0 0,0 4 0 15,-3-2 0-15,-4-6 0 16,-7-3 0-16,6 2 1 16,-3 5-2-16,3 1 1 15,-6-8-2-15,-6-2 1 16,-2-3 0-16,-5 0 0 16,-4 4-1-16,-1-1 1 15,-3-1 0-15,-9-2 0 16,-12 0 0-16,-9 0 1 15,-5 0 2-15,-6 0 1 16,-1 0 1-16,-11 0 1 16,8 3-1-16,-8-3 0 15,0 0-1-15,0 0 0 16,0 0-5-16,-10 6 1 16,10-6-1655-16</inkml:trace>
  <inkml:trace contextRef="#ctx0" brushRef="#br0" timeOffset="30390.58">10918 10707 1108 0,'0'0'0'16,"0"0"22"-16,20 7 1 16,-20-7 28-16,9 3 0 15,1 3-5-15,6-1 1 16,7-4-19-16,4-4 0 16,6-2-11-16,8 0 1 15,6 3-6-15,4-2 1 16,2 3-4-16,4-1 0 15,-1-1 2-15,-8 1 0 16,-1-5 1-16,-1 5 1 16,9 2 0-16,8 4 1 15,8 1 0-15,3 0 0 16,-2-2-1-16,-1-3 0 16,5-1-1-16,7-3 0 0,1 1-1 15,-1-6 0-15,-7-6 2 16,-2 4 1-16,0 6 2 15,6 5 0-15,3 3-2 16,-4 1 1-16,-7-4 0 16,2 0 1-16,6 7-3 15,-1 1 1-15,2 1-4 16,-7 0 0-16,-8-2-1 0,-1 1 1 16,5 1-3-16,3 1 1 15,-1 4 3-15,-3-3 1 16,-9-4-4-16,-2-2 1 15,4-2 0-15,1 1 1 16,4 4 1-16,2-2 0 16,-2 0-2-16,-9-6 0 15,1 0 1-15,1 0 0 16,3 4-2-16,4 1 1 16,0 2 0-16,2-2 1 15,-6-3-1-15,1-2 1 16,3-2 0-16,7 2 1 15,5-3-1-15,-1 1 1 16,-6 0-1-16,-3 1 0 16,-2-1-1-16,4 2 1 15,3 3-3-15,2-1 1 16,1-2-1-16,1-2 1 0,-2-3-2 16,5-2 0-16,12 0-1 15,-1 0 0-15,-7-5 0 16,-4 0 1-16,2 3-2 15,3 1 1-15,4-3-1 16,-2 3 0-16,-8 3-1 16,1-1 0-16,4 3-1 15,-1-6 1-15,-3-3 0 16,0 0 0-16,2 3 0 16,6 1 0-16,2 1-1 15,-1-2 1-15,-12-3 0 0,1-2 0 16,4-1 0-16,4-3 0 15,1 3 0-15,-2 6 1 16,-10 2-1-16,7 5 0 16,7 4 0-16,0 2 1 15,-9-1-1-15,-3-3 1 16,3 9 0-16,3-1 0 16,12 1-1-16,-8-4 1 15,-5-1-1-15,5 3 0 16,9 5 0-16,2-4 1 15,-4-6-1-15,0 0 0 16,-5 3-1-16,2 0 1 16,-2 2-1-16,0 0 1 15,-9-2-1-15,0 0 0 16,2 8 0-16,5 2 1 16,-1-6-1-16,-3-2 1 0,-3-2-1 15,2 0 0-15,7 4-1 16,-7-2 1-16,-3-4-1 15,-8 1 0-15,-3 3-1 16,-1 3 1-16,5 2-1 16,-3 0 1-16,-4-3-1 15,-6-1 1-15,-4 1-1 16,0 3 1-16,4 0-1 16,0 2 1-16,-1-2-1 0,-1-7 1 15,-3 1 0-15,-6-1 0 16,-10-5 0-16,-2 0 0 15,-5 0 0-15,-1 3 1 16,-6 1-1-16,1-3 1 16,4-1 0-16,-1 4 1 15,-6-2 0-15,-6-1 0 16,-1-1-2-16,-5 0 0 16,-11 0-1-16,0-7 0 15,0 7-1766-15</inkml:trace>
  <inkml:trace contextRef="#ctx0" brushRef="#br0" timeOffset="31635.98">10982 11333 873 0,'0'0'0'15,"0"0"17"-15,0 0 0 0,0-17 17 16,0 17 1-16,0 0-3 16,0 0 1-16,0 0-17 15,7-3 0-15,-7 3-6 16,0 0 0-16,0 0-3 16,0 0 1-16,0 0-1 15,9 3 0-15,3-1 0 16,11 1 0-16,14 3 1 0,11-1 1 15,6 0 1-15,10-5 0 16,3 5 3-16,0 0 1 16,2-3 0-16,8-4 1 15,12 1 6-15,2 1 1 16,-1 0 4-16,0 1 0 16,-3 3 0-16,-3-1 0 15,3 1 14-15,-10-1 0 16,-13 1 4-16,-11 1 0 15,-7-2-1-15,-11 2 1 16,-10 1-8-16,-9-3 1 16,-2 1-6-16,-6-4 1 15,-8 0-7-15,9 3 1 16,-9-3-4-16,6 5 0 16,-6-5-5-16,8 5 1 15,-8-5-1441-15</inkml:trace>
  <inkml:trace contextRef="#ctx0" brushRef="#br0" timeOffset="36167.9">16947 11327 593 0,'0'0'0'0,"37"6"5"15,8-2 1-15,8-4 5 16,8 0 0-16,4-5 0 16,8 1 1-16,6 1-6 15,9-1 0-15,13 1-1 16,7 1 1-16,4-3-3 16,7 1 1-16,9 1 7 15,10 3 0-15,7 0 7 0,13 5 0 16,12-1 10-16,3-1 1 15,6 6 12-15,8-4 0 16,2 2-2-16,3-5 0 16,8 5 7-16,-6-1 1 15,-4 5-3-15,-8-2 0 16,-13-3-2-16,-6 1 1 16,-8 2-11-16,-12 1 1 15,-2 1-9-15,-20-13 0 16,-121 2-1024-16</inkml:trace>
  <inkml:trace contextRef="#ctx0" brushRef="#br0" timeOffset="38168.53">11132 12015 257 0,'0'0'0'0,"18"16"2"0,-1-4 0 16,1 0 42-16,5-3 1 16,9 3 46-16,8-5 1 15,2-2-21-15,6-3 0 16,0-4-30-16,5-5 0 16,5 2-5-16,9-2 1 15,12 5 2-15,1 0 0 16,-8-1-9-16,4 0 0 15,5 1 0-15,5 2 1 16,6 2-3-16,2-2 1 16,-5-4-3-16,1-3 1 15,11 7-2-15,-2 0 1 16,-13-3-4-16,-3-4 1 16,2-4-5-16,-1 6 0 15,-1 0 3-15,-3 3 1 16,-8 2 0-16,0-1 0 0,6-5 3 15,3 3 1-15,2 6-1 16,-4 1 1-16,-6-4-4 16,-1-2 1-16,9 2-3 15,-3 5 1-15,-2 2-4 16,-11-3 0-16,-3-3-3 16,-8 1 0-16,4 3 0 15,-3-1 0-15,7 6-2 16,1-3 1-16,1-7-2 15,-6 0 1-15,-3 0 2 0,-1 2 0 16,6 0-3-16,6 1 0 16,2 2 1-16,0 0 0 15,-3-1-1-15,-3-4 0 16,-10 0 1-16,3 2 0 16,5 3-2-16,4 2 0 15,3 1-3-15,-7-1 1 16,-4-3-1-16,-1-4 1 15,-1 3-2-15,5 2 0 16,4 1 0-16,1 0 0 16,3-2-1-16,-7-1 0 15,-4-3-1-15,-1 2 1 16,1 3-2-16,6 2 1 16,1-7 0-16,4 0 0 15,-3 0-1-15,-1 0 1 16,-3 0 0-16,4-5 0 0,3 2-1 15,2 3 1-15,1 0 0 16,-3 0 0-16,-3-4-1 16,-1-1 1-16,4-2 0 15,6 2 0-15,4 3 1 16,-1 0 0-16,-12-1-1 16,-4-1 0-16,3 3 2 15,2-3 0-15,4 8 0 16,-4-3 1-16,2 5 1 0,-3-3 0 15,-9-5 0-15,1 2 1 16,1 4-1-16,1-1 1 16,5 2-2-16,-1-5 0 15,-4 0 0-15,-3 0 0 16,3-8 0-16,-2 3 0 16,4 5-1-16,4 1 0 15,1-1 1-15,-1-1 1 16,-6-3-2-16,0 2 1 15,0 2-1-15,1 0 1 16,4-1 1-16,6-3 0 16,3 1-1-16,0-2 0 15,-4-4 0-15,-1 0 0 16,5 2-1-16,0 0 0 16,9-1 1-16,-5-3 1 15,-5-4-1-15,1 3 1 16,4 7 0-16,3-2 0 0,4-4 1 15,-3-1 1-15,-6-2-1 16,0 2 1-16,7 4-3 16,4-1 1-16,-1-2-1 15,-3-4 1-15,-1-4-2 16,1 0 1-16,7 3-2 16,-2-1 0-16,-3 1 0 15,0 4 1-15,-2 4-2 16,6-1 1-16,-2 4-1 15,-4 0 0-15,-9 3-1 16,-3 2 1-16,-6 2-1 0,-3 1 1 16,2 0-2-16,-9 1 1 15,-5-1-1-15,-11 3 0 16,-13-6-1-16,-1 0 1 16,-3 1-1-16,-3 3 1 15,-4-1-1-15,-3 1 1 16,-3-4 0-16,-7 0 0 15,14 1-1-15,-8 3 1 16,-6-4 0-16,0 0 1 16,7 7-1-16,-7-7 0 15,0 0 1-15,7 0 0 16,-7 0 0-16,0 0 1 16,0 0-1-16,7 5 0 15,-7-5 0-15,0 0 0 16,0 10-1-16,0-1 0 15,0-9-1835-15</inkml:trace>
  <inkml:trace contextRef="#ctx0" brushRef="#br0" timeOffset="41484.44">11250 12406 492 0,'0'0'0'0,"35"4"2"16,-6-1 1-16,-3 1 7 16,0-1 0-16,-3 2 19 15,4 1 0-15,-9-1 4 16,4-2 0-16,12-3-5 15,5 4 1-15,-2 4-4 16,3-2 0-16,6 0-6 16,2-4 1-16,1 3 7 15,-1 1 0-15,-4-5 4 16,0-2 1-16,-3-1-2 0,6 2 0 16,6 2-2-16,5-1 1 15,1 3-3-15,-1 1 1 16,-3 0 4-16,-6-1 0 15,-1-4 0-15,-1 1 1 16,3 3 0-16,6 1 0 16,6-2-3-16,-2 3 0 15,-6-3-2-15,-2-6 1 16,-5-4-2-16,1 2 0 16,-1 5-4-16,6 3 1 15,7 2 2-15,6 2 1 16,-6-2-4-16,-2 1 1 15,-9-3-5-15,1-1 1 16,4-1-2-16,4 5 0 16,8 1-3-16,-3-1 1 15,-1 0-4-15,-7-6 0 0,-1 1-1 16,8 5 0-16,3-1-1 16,9 0 0-16,4 0-2 15,-6-1 1-15,-5-4-1 16,0 0 0-16,7 1-1 15,4-1 0-15,3 0 0 16,-1 0 0-16,-13-1 1 16,1-3 1-16,1 1 1 0,3 1 1 15,4 0 3 1,-3-1 0-16,-12-2-1 0,-1-2 1 16,-1-2 0-16,4 2 1 15,4 4 0-15,2 1 0 16,-6-2 0-16,-4-1 1 15,-1-3-2-15,-2-1 1 16,1 2-1-16,3-3 1 16,8 3-2-16,3-4 1 15,-6-3-2-15,1-5 1 16,-7 2-2-16,3 3 1 16,-2 0-2-16,4 1 1 15,3 1-1-15,-6-1 1 16,-4 3-3-16,-2-4 1 15,-3 0-1-15,3 2 1 16,5 4-2-16,2 4 0 16,-2 2 0-16,-4 1 0 0,-10-5-1 15,-2 1 0-15,2 2-2 16,-4 1 1-16,3 0-2 16,0 1 1-16,1 1-1 15,-2 1 0-15,0 5 0 16,-3-3 0-16,-9-5 0 15,0 1 0-15,-1 2-1 16,-4 4 1-16,-1-3-1 16,-1 2 1-16,0-3 0 15,-2-1 0-15,-4 2 1 16,2 3 0-16,7 2 1 0,-1-2 0 16,-10 2-1-16,-1 0 0 15,7 0-1-15,-2-3 1 16,-3-4-1-16,-4 3 1 15,4-1-2-15,1 0 1 16,2-2-1-16,-3 0 0 16,5 1 0-16,-4-1 0 15,2-3 0-15,-6-2 0 16,-1-1-1-16,0 3 1 16,2-2 1-16,3-2 0 15,1 0 0-15,-1 2 1 16,4 0 0-16,0 1 1 15,-4 2-1-15,2 1 1 16,4-5-2-16,-2 1 0 16,-5 5-1-16,3 0 0 15,5-1 0-15,-1-3 0 0,-7 1-1 16,-3 1 1-16,3 0-1 16,1 0 1-16,-6 2-1 15,1 0 1-15,2 0-1 16,5 0 1-16,-3 2-1 15,-3 0 0-15,5 0 0 16,3 1 0-16,2 2 0 16,1 0 0-16,6-1 0 15,-1-4 0-15,-2-2 0 16,-1 0 0-16,5 2 0 16,-1 0 0-16,-5 0 0 0,-1 2 0 15,2 0 0-15,2 0 0 16,-1-1 1-16,-1 1 0 15,3 3 0-15,-1 2 1 16,-7-5-1-16,4 3 1 16,5 6-1-16,1-1 1 15,6 0 1-15,-2-1 0 16,2 0 1-16,-6-4 0 16,-3-5 0-16,-1 0 1 15,2 5 0-15,5-5 1 16,1 0-2-16,3 2 1 15,1 3 0-15,-2 0 0 16,-2 0-1-16,3-1 1 16,2-4-2-16,-1 1 0 15,-6 3-1-15,1-2 1 16,1-2-2-16,3 1 1 0,1 3-1 16,-1-2 0-16,4-2 0 15,4 0 0-15,5 1 0 16,0 1 0-16,-5-2-1 15,-3-2 1-15,3 1-1 16,-4 1 1-16,2-2-1 16,2 2 1-16,3 0-1 15,0 2 1-15,-2-4 0 16,-3-2 0-16,-2-1 0 16,2-2 0-16,2 2 0 0,3 2 1 15,2-1-1-15,1 1 1 16,1 1-1-16,-5-3 1 15,-3 1 0-15,1 3 0 16,-4-1 0-16,2 2 0 16,1-4 0-16,5 3 0 15,2 2-1-15,-3-1 1 16,2-3-1-16,-3-4 0 16,-8 0-1-16,-1-2 1 15,3 4-1-15,-4 0 1 16,1 0-1-16,1-2 0 15,0 0 0-15,1 4 0 16,-3-4 0-16,-4 1 0 16,-17 0 0-16,0-1 1 15,3 1 0-15,-3 5 0 16,-3-5 0-16,-7 5 1 16,0-3 0-16,-1 3 0 0,6-5 0 15,-3 5 0-15,-2-1 1 16,0 2 0-16,-2-4-1 15,0 1 1-15,2 0 0 16,-2 1 1-16,-7 2 0 16,0 0 0-16,9-5 0 15,-9 5 1-15,7-4 0 16,-7 4 1-16,0 0-2 16,0 0 1-16,7-2-1 15,-7 2 0-15,0 0-1 0,0 0 1 16,8 0-1-16,-8 0 0 15,0 0-1-15,0 0 1 16,6 4-1-16,-6-4 0 16,9 21 0-16,1 1 0 15,4-1-1-15,7-19 0 16,-21-2-1891-16</inkml:trace>
  <inkml:trace contextRef="#ctx0" brushRef="#br0" timeOffset="44500.3">11195 12875 772 0,'0'0'0'0,"27"0"19"15,-4 0 1-15,-4 0 17 16,6 0 1-16,12 0-10 16,-2 2 1-16,-7 3-15 15,1 2 0-15,1 2-4 16,3 0 1-16,6-1-2 15,5-3 0-15,7-1-1 0,2-1 1 16,11 4-2-16,-4 0 0 16,-6-7 3-16,1-2 0 15,1 1 7-15,3 2 0 16,6 6 1-16,2-1 0 16,-5-1 7-16,-2-2 1 15,-2-3-3-15,-4 0 0 16,5 2 0-16,8 3 1 15,5 0-5-15,-1 2 1 16,-10-2-2-16,-2-1 0 16,-1-8-1-16,5 4 0 15,6 4-5-15,2-2 1 16,1-4 1-16,-3 2 1 16,-9-4 0-16,1 4 1 15,6 0-3-15,6 0 1 16,-1 0 4-16,-3 0 0 15,-7 0-2-15,-6 0 0 16,1 0 0-16,2 0 0 0,1 0 0 16,4 4 0-16,1-4-1 15,-8 2 1-15,-1-4-2 16,1 2 0-16,1 0-2 16,5 3 1-16,8 1-2 15,-4-2 0-15,-2-2-3 16,-3 0 1-16,1-2 1 15,1 0 0-15,8 0-2 16,4 1 0-16,2-1-1 0,-6-2 1 16,-5 1-1-16,-2 1 1 15,9 4-1-15,4 0 1 16,-2-1-3-16,-4-1 1 16,-8-3-1-16,1 3 1 15,7 7-3-15,8 0 1 16,-3-2-1-16,-5 0 0 15,-8 0-2-15,3 2 1 16,2 2-1-16,7 1 1 16,5 8-1-16,-7-5 0 15,-9 1 0-15,-1 0 0 16,3-5-1-16,3 3 1 16,4 2-1-16,0 0 1 15,-1-1-1-15,-3 0 1 16,1-5 1-16,3 1 0 15,7 1 0-15,2 1 0 0,-4-3 1 16,2-4 1-16,1-4-1 16,2 0 1-16,8 0-1 15,-2-2 0-15,-7-5 0 16,2 0 0-16,1 7 0 16,0 2 0-16,-1-2 0 15,-2 0 0-15,-2 0-1 16,0 0 1-16,9-2 1 15,0 0 0-15,-9-3 1 16,2 2 0-16,4-1-1 16,3 1 1-16,7-2 0 0,-2-2 0 15,-9-2-1-15,6 4 0 16,9 0 3-16,-1 1 0 16,-5 1 0-16,4-6 1 15,9 0 0-15,1 1 0 16,-3-1 0-16,5 2 0 15,4 0-1-15,1-1 0 16,-5-4 0-16,4-1 0 16,10 5-2-16,-5-1 1 15,-5 0 0-15,-2 1 0 16,7-1-1-16,-1 1 0 16,-2-5 0-16,-2 1 1 15,6 2-1-15,-1 0 1 16,-5-3 1-16,0 1 1 15,-3 0-2-15,0 2 1 16,-5-1 4-16,-8-4 0 0,-6 3 3 16,-10 0 1-16,-9 0 1 15,-10 1 0-15,-9 2 0 16,-8 3 1-16,-10 0-1 16,-7 3 1-16,-7-6-3 15,-5 4 0-15,-4 3-1 16,-4 2 0-16,-10 0 0 15,9-3 0-15,-9 3-1 16,0 0 0-16,0 0-3 16,7 5 1-16,-1 4-3 15,-5 8 1-15,-2 12-4 0,-5-3 1 16,6-26-1838-16</inkml:trace>
  <inkml:trace contextRef="#ctx0" brushRef="#br0" timeOffset="48044.91">10989 13536 683 0,'0'0'0'16,"21"0"10"-16,-3 0 1 15,-1-5 18-15,3 4 0 16,15 1 7-16,-3 1 1 16,-4 4-11-16,2 1 1 15,11-1-7-15,1 2 0 16,2 0-4-16,0 0 1 16,-7 0-4-16,0-2 1 0,7-4-4 15,2 1 0-15,9 2 2 16,3-1 1-16,6-1 2 15,-1 1 1-15,1 4-2 16,-1 2 0-16,2-4 7 16,8 0 0-16,4-3 3 15,-1-2 1-15,-3-2-2 16,-6-1 0-16,1-1 5 16,5 3 1-16,2 2-4 0,3 1 0 15,-6-4-1-15,-5 1 1 16,2-1-1-16,-2 4 0 15,7 3-3-15,2-2 1 16,-3-4-4-16,-5-5 0 16,-2-2 1-16,-1 2 0 15,7 5-5-15,4 1 0 16,-7 1 2-16,1-1 0 16,-6-3 0-16,-1-2 0 15,10 0-2-15,3 1 0 16,-4 1-2-16,-5 1 1 15,-2-3-2-15,2 3 0 16,-5 0 3-16,3 2 0 16,6 0-1-16,-2 0 0 15,-8 0 0-15,-1 0 1 16,-7-1-2-16,4-3 1 0,1 2-2 16,4 1 0-16,3-3 1 15,-3-4 0-15,-6 1-3 16,-3-2 1-16,-2 4-1 15,0 1 0-15,4 1-1 16,0 1 1-16,-1 0-1 16,-3 1 1-16,-3 1-1 15,-2-2 1-15,-7-2-2 16,-2 1 0-16,0 0-2 16,0 3 1-16,3 1 0 0,1 1 0 15,7 0-1-15,-3-2 0 16,-2 0 0-16,1 0 0 15,-4 0-1-15,1-2 1 16,0-1-1-16,3-4 0 16,-2 3 2-16,4 2 1 15,3 1 0-15,-1-1 0 16,-2 2 0-16,-2 2 1 16,2-1-1-16,-6 1 1 15,1 0 0-15,-1 0 0 16,-3-1 0-16,4 5 0 15,3-5-2-15,2 3 1 16,0-1-1-16,-2-1 1 16,-2-4-2-16,1 0 1 15,-1 1-2-15,0 1 1 16,-1 0-1-16,-1 0 0 16,8 0-1-16,1 1 1 15,1 1-2-15,-1 0 1 0,-3 0 0 16,-4-2 0-16,1-4 2 15,-1 2 0-15,2 1-1 16,6 1 1-16,6 3 0 16,2-1 0-16,2-2-1 15,-2 0 1-15,-1-2 0 16,-1 0 0-16,6 1-1 16,3 1 0-16,9 3-1 15,-1 1 1-15,-6-1-1 0,-2-1 0 16,-2-2-1-16,3 3 1 15,6 1-1-15,0 1 1 16,-3 0-1-16,-4-1 0 16,1-4 0-16,-1 0 1 15,7 5-2-15,2 0 1 16,6 0 0-16,-1-1 0 16,-10-3 0-16,1 5 0 15,8 4 0-15,0-3 0 16,-1 3 0-16,-1 1 0 15,0-1 0-15,0 6 0 16,8-1 0-16,5 2 1 16,-8-1-1-16,2-2 1 15,-2-4 0-15,0 4 0 16,5-2-1-16,3-3 0 16,-1-7-1-16,0-4 1 15,5 2-1-15,5-5 0 16,0-2 0-16,1-2 0 0,-9-5-1 15,5 0 1-15,6-1 0 16,-2-2 0-16,-6-2 0 16,2 0 1-16,-5 3 1 15,2 2 1-15,-4-5 0 16,-3 2 1-16,-6 5 0 16,-1 0 0-16,-2-2 1 15,-8 2 0-15,-6-1 0 16,-19 5 0-16,-12-3 0 0,-10 3 1 15,-6 4-1-15,-7 4 0 16,-1 0 0-16,-7 0 0 16,0 0 0-16,0 0 0 15,0 0 0-15,0 0 1 16,-15 0-2-16,0 0 1 16,7 2-3-16,1 0 0 15,7-2-3-15,0 0 1 16,0 0-1-16,-4 7 0 15,4-7-1850-15</inkml:trace>
  <inkml:trace contextRef="#ctx0" brushRef="#br0" timeOffset="51865.89">10975 14189 1097 0,'0'0'0'15,"0"0"22"-15,21-31 0 16,-3 15 28-16,-2 6 0 16,5-1-4-16,5 4 0 15,8 2-21-15,5 2 0 16,3 3-11-16,7 5 0 16,9 11-3-16,4-4 1 15,2 2-4-15,8 1 1 16,14-3-1-16,6 0 0 15,7-1-1-15,12 1 1 16,9 3 1-16,14-2 0 16,5-8 3-16,15-2 1 15,24 4-3-15,20-2 1 0,13-8 8 16,15-2 0-16,5-1 10 16,7 1 0-16,2-3 5 15,0-3 1-15,12-3 3 16,-5 4 0-16,-2 3 4 15,-15 7 1-15,-12 7-1 16,-15 0 0-16,-12 3-4 16,-6 2 0-16,-12 2-2 15,-13 0 0-15,-10-5-3 16,-16-4 1-16,-16-2-4 0,-6-3 0 16,-14 2-2-16,-1-4 0 15,-8-3 1-15,-17-2 0 16,-17-1 0-16,-15-1 1 15,-15 2-5-15,-7 2 1 16,-6-2-6-16,-12 7 0 16,5-12-11-16,-1 5 1 15,-4 7-7-15,5-26 1 16,-5 26-1895-16</inkml:trace>
  <inkml:trace contextRef="#ctx0" brushRef="#br0" timeOffset="55684.46">21186 14526 1366 0,'0'0'0'16,"-3"-24"51"-16,3 7 1 0,-4 5 50 16,2 3 1-16,0 2-31 15,2 7 1-15,-1-12-42 16,-6 5 0-16,-2 2-12 16,-7-2 0-16,-12-2-5 15,-8-1 1-15,-4 1-5 16,-4 1 0-16,1-5-1 15,-1 1 1-15,-9 2-3 0,-7 0 0 16,-10-3-2-16,-2 1 0 16,-1 0-2-16,1 2 1 15,-2 1-1-15,-4-3 0 16,-10-10-1-16,-4-8 1 16,2-4-1-16,-8-8 0 15,-6-6 0-15,-6-6 0 16,-3 2-1-16,-7 0 0 15,-8-5 3-15,-10-4 0 16,-7-6 3-16,1 1 0 16,-1 6 4-16,-5 6 1 15,-7 12 0-15,0 6 0 16,5 10 1-16,-4 7 1 16,-7 4-2-16,-4 4 0 15,-13 2-3-15,-2 8 1 16,-3 4-3-16,0 8 1 0,-1 6-2 15,-8 7 0-15,0 12 0 16,-5 11 0-16,3 16-1 16,0 4 0-16,6 2-2 15,-2 6 0-15,-1 1-1 16,5 14 0-16,-1 10-1 16,16 4 0-16,20-5-1 15,13 6 1-15,15 13-1 16,21-9 0-16,14-9 0 15,16-6 0-15,12 1 0 16,13-2 0-16,15-6 0 0,13 3 0 16,18 3 0-16,19 1 0 15,15 3-1-15,19 0 0 16,13-2 0-16,13 2 0 16,16 0-1-16,17-9 0 15,25-9 0-15,23-1 1 16,25-3-1-16,17-4 1 15,22 0-1-15,19-7 0 16,3-9 1-16,18-6 0 16,14-10-1-16,21-2 1 15,15-8 0-15,15-6 0 16,2-8 0-16,15-6 0 16,15-11 0-16,-2-7 1 15,-9-4-1-15,3-6 1 16,6-6-1-16,-10-4 1 15,-11-1-1-15,-12-1 1 16,-8 2-1-16,-17-7 1 0,-21-13 0 16,-24-5 0-16,-22-4 0 15,-21-3 0-15,-20-3 0 16,-29-7 0-16,-27-10 1 16,-23-4 0-16,-23-7 2 15,-25-5 0-15,-26-5 2 16,-28-14 0-16,-28-10 1 15,-29-13 1-15,-29-18 1 16,-33-9 1-16,-26-5-2 16,-31-6 0-16,-34 2-1 0,-36-3 0 15,-31 1-1-15,-46 8 0 16,-49 8 0-16,-55 28 0 16,-55 34-5-16,-56 42 1 15,-44 43-2-15,-73 64 1 16,-84 66-5-16,-71 73 1 15,801-189-1716-15</inkml:trace>
  <inkml:trace contextRef="#ctx0" brushRef="#br0" timeOffset="68951.88">18120 16838 1075 0,'0'0'0'16,"-40"-24"46"-16,-2 3 0 15,-10 2 35-15,-2 7 1 16,-6 9-14-16,2 11 0 16,1 15-37-16,-3 5 0 15,-12 4-10-15,-4 7 0 16,-2 4-5-16,8 10 0 0,8 13-6 16,9 5 0-16,5 5-4 15,11-3 0-15,13-11-4 16,15-5 1-16,20-8-2 15,15-4 1-15,16 0-1 16,22-2 0-16,19-7-1 16,17-3 1-16,17-3-1 15,15-3 1-15,18-2 0 16,19-1 0-16,16-2 0 16,9-1 1-16,16-5 0 0,7-9 0 15,7-9 1-15,7-8 0 16,8-8 1-16,-1-4 0 15,9-6 3-15,-2-1 0 16,-9-8 2-16,-10 1 1 16,-14 0 5-16,-17-2 0 15,-15-1 7-15,-17 3 1 16,-17-4 6-16,-17 4 1 16,-22 1-1-16,-17 1 0 15,-16-8 10-15,-21-6 1 16,-23-9-3-16,-23 0 0 15,-19 3-5-15,-25 0 1 16,-25-1-9-16,-17-1 1 16,-20 5-6-16,-19-3 0 15,-21-10-6-15,-27 0 1 16,-34 5-5-16,-27 4 1 0,-25 4-4 16,-39 5 0-16,-29 6-2 15,-11 21 1-15,-20 21-3 16,-18 18 1-16,-10 18-3 15,15 14 0-15,33 21-8 16,12 5 0-16,319-78-1684 16</inkml:trace>
  <inkml:trace contextRef="#ctx0" brushRef="#br0" timeOffset="81865.89">9724 6311 1243 0,'0'0'0'0,"0"0"21"0,0 0 1 15,9-20 28-15,7 6 0 16,16-9-3-16,5-10 0 16,12-8-15-16,6-4 1 15,7 2-6-15,12-6 1 16,16 2-13-16,14-1 0 16,17-6-8-16,13-5 1 15,9 2 3-15,4 0 0 16,-3 0 2-16,-2 7 1 15,-12 1 2-15,-15 6 1 16,-18 7-2-16,-2 3 1 16,-9 4-6-16,-10-1 0 15,-16-6-10-15,-16 3 1 16,-44 33-1336-16</inkml:trace>
  <inkml:trace contextRef="#ctx0" brushRef="#br0" timeOffset="82216.82">10675 5297 1388 0,'9'2'0'0,"14"7"9"16,31 3 1-16,36 9-10 0,18-1 0 15,1-6-7-15,4-3 0 16,2-6-5 0,5-2 1-16,2-3 6 0,-1 0 0 15,-8 5 3-15,-18 4 1 16,-13 7 1-16,-17 8 0 16,-25 14 12-16,-33 19 1 15,-38 30 12-15,-36 13 0 16,-36 14 19-16,-38 26 0 15,-40 30-2-15,-43 24 0 16,-34 13-7-16,8 3 0 16,24-15-4-16,41-32 0 15,185-163-1333-15</inkml:trace>
</inkml:ink>
</file>

<file path=ppt/ink/ink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18:15.357"/>
    </inkml:context>
    <inkml:brush xml:id="br0">
      <inkml:brushProperty name="width" value="0.05292" units="cm"/>
      <inkml:brushProperty name="height" value="0.05292" units="cm"/>
      <inkml:brushProperty name="color" value="#FF0000"/>
    </inkml:brush>
  </inkml:definitions>
  <inkml:trace contextRef="#ctx0" brushRef="#br0">16947 5552 795 0,'20'0'0'15,"36"0"20"-15,22-6 0 16,7 5 22-16,10 1 1 0,14 0 3 16,8-2 0-16,11-10-7 15,10-5 0-15,17-2-13 16,7-7 1-16,1-6 1 16,-15-6 0-16,-11-8-2 15,-8 1 0-15,-7-4-4 16,-13 8 1-16,-19-1-2 15,-12 2 0-15,-18 0-2 16,-20 1 0-16,-15 1 1 16,-23-11 0-16,-13-4 1 0,-20-6 0 15,-17-4-1-15,-16 6 0 16,-18 4 3-16,-15 2 1 16,-8 12 2-16,-13-3 0 15,-18-3-3-15,-12 7 1 16,-19 5-3-16,-15 12 1 15,-3 13-5-15,5 13 1 16,2 11-4-16,7 9 1 16,10 8-4-16,20 7 0 15,23 12-2-15,19 3 1 16,14 8-3-16,25 8 1 16,29 3-4-16,27-3 0 15,31-7-1-15,24-10 0 16,30-13-1-16,28-8 0 15,34-3-1-15,28-6 0 16,29-3-1-16,31-4 0 16,19-5-1-16,15-9 0 0,8-3-2 15,-7-6 0-15,-266 6-1362 16</inkml:trace>
  <inkml:trace contextRef="#ctx0" brushRef="#br0" timeOffset="6350.94">16997 6580 1119 0,'0'0'0'16,"32"3"18"-16,3 1 1 15,11 6 31-15,5 2 0 16,2-2-8-16,7-4 1 16,5-3-22-16,13-10 1 15,8-5-3-15,9-5 1 16,1-8 0-16,6 1 0 16,18 2-3-16,3 1 0 15,4-3-3-15,2-6 1 16,16 3-3-16,1-3 1 15,-1-3 6-15,-16 0 0 16,-13-8-3-16,-14-1 1 16,-15-3 2-16,-10 4 0 0,-13 1-1 15,-20 5 1-15,-16 3-2 16,-21-5 1-16,-16 3-3 16,-24 1 0-16,-20-4-2 15,-21 5 1-15,-16 2-1 16,-20 9 1-16,-29 1-1 15,-13 7 1-15,-17 1 0 16,-9 12 1-16,-2 6-2 16,4 13 0-16,13 7-3 15,6 10 0-15,4 0-1 0,8 11 1 16,9 7-4-16,9 17 0 16,2 19-1-16,11 5 0 15,6 3-3-15,16 6 0 16,25 10-2-16,28-5 1 15,38-10-1-15,47-9 0 16,47-9-3-16,57-18 1 16,51-17-18-16,32-9 1 15,-233-37-1421-15</inkml:trace>
  <inkml:trace contextRef="#ctx0" brushRef="#br0" timeOffset="16965.86">16667 7775 895 0,'0'0'0'15,"0"0"16"-15,0 0 0 16,0 0 9-16,0 0 1 15,0 0 0-15,23 9 0 0,-4 3-10 16,6 0 1-16,7 6-6 16,7 2 0-16,8-2-6 15,8 4 1-15,17 4 1 16,9 0 1-16,4 2-1 16,7-4 1-16,-1-7-2 15,12-5 1-15,10 2 0 16,1-2 0-16,8-5-2 15,7-5 1-15,3-4 5 16,4-6 1-16,3-8 5 0,-6-1 1 16,-14-11 5-16,-6-1 0 15,-3-9 4-15,-8 1 0 16,-19-1 8-16,-18 5 0 16,-14-3 5-16,-19 3 1 15,-13-3 7-15,-11 1 0 16,-17-1-3-16,-9-6 1 15,-10 1-6-15,-14-4 0 16,-15-2-7-16,-13 7 1 16,-5-1-7-16,-2 8 0 15,-3 3-4-15,-6 10 0 16,-16 1-5-16,-4 5 0 16,0 7-5-16,-9 3 0 15,-19 4-2-15,-3 7 1 16,-11 9-4-16,-2 1 1 15,-7 4-4-15,-2 0 1 16,-3 5-2-16,3 5 1 0,14 2-3 16,15 5 1-16,17 7-1 15,19 0 0-15,26 0-1 16,27 1 0-16,27-4-1 16,28-1 1-16,37 3-1 15,30-3 0-15,37-3 0 16,17-1 0-16,22-4 0 15,19-4 0-15,14-8 0 16,24-7 0-16,19-7-1 16,-15-28 1-16,-218 21-1530 0</inkml:trace>
  <inkml:trace contextRef="#ctx0" brushRef="#br0" timeOffset="64768.07">16755 9340 593 0,'0'0'0'16,"0"0"5"-16,0 0 1 16,30 0 7-16,-10-4 0 15,1-1 12-15,5-3 1 16,6 1 8-16,3 1 1 15,11-2-20-15,2 4 0 16,10 8-8-16,7 4 0 16,4 1 2-16,7 3 1 15,14 0 12-15,10 2 0 0,6 2 8 16,11-4 0-16,4 0 9 16,10-3 0-16,8-8-1 15,8-2 0-15,6-3-5 16,8-5 0-16,-6-10 11 15,-12-3 1-15,-13-11 7 16,-3-3 1-16,-10-6 2 16,-17 1 1-16,-19-1 0 15,-19 1 1-15,-14-4-8 16,-20 0 0-16,-19 0-1 16,-22-9 1-16,-20-14 2 0,-22-1 1 15,-22 7-12-15,-17 1 0 16,-14 8-7-16,-12 1 1 15,-14-4-7-15,-14 3 0 16,-16 3-13-16,-10 8 1 16,-1 9-4-16,-12 9 1 15,-7 14-4-15,2 15 1 16,3 10-7-16,-3 15 1 16,10 1-3-16,20 9 1 15,17 1-1-15,22-1 0 16,20-5-1-16,19 1 1 15,13 6-2-15,18-3 1 16,21 1-2-16,18 5 0 16,20 12-3-16,15 0 1 15,16 2-1-15,21-5 0 16,25-6-7-16,25-10 0 16,17-8-9-16,21-11 1 0,-146-19-1500 15</inkml:trace>
  <inkml:trace contextRef="#ctx0" brushRef="#br0" timeOffset="65615.14">18965 9722 1399 0,'-8'-5'0'15,"-8"-5"5"-15,-7-6 0 16,-7 4 2-16,-6 3 0 16,-8-3 17-16,-2-3 0 0,-3-4-5 15,-6 0 1-15,-6 1 5 16,-6 1 0-16,-7-4-1 15,-8 2 0 1,-4 11 0-16,-9 1 1 0,-11 5-3 16,-5 5 0-16,-6 8-7 15,-4 8 1-15,-13-2-5 16,-6 9 1-16,-3 9-2 16,-1 4 0-16,-1 1-3 15,6-3 1-15,-1-5-2 16,17 1 0-16,15 2-1 0,13 1 0 15,10-3-1-15,13 0 0 16,17 5-2-16,17 7 1 16,18 9-2-16,22 6 1 15,19 8 0-15,14-1 1 16,20-1-2-16,14 2 1 16,12 6-1-16,18-1 0 15,23-9-1-15,13-11 1 16,29-11-1-16,20-16 0 15,13-11 0-15,15-11 0 16,7-11 0-16,1-9 1 16,-1-11 1-16,-6-17 0 15,-6-20 2-15,-15-5 0 16,-7-5 4-16,-22-1 0 16,-14-3 7-16,-30-5 1 0,-29-7 5 15,-27 0 1 1,-24 11 2-16,-25-3 0 0,-33-4-2 15,-33 8 0-15,-37 11-6 16,-33 13 0-16,-39 14-13 16,-47 18 0-16,-30 15-6 15,-25 26 0-15,263-19-1547 16</inkml:trace>
  <inkml:trace contextRef="#ctx0" brushRef="#br0" timeOffset="72184.05">19491 11230 1075 0,'0'0'0'15,"-28"-13"21"-15,1 5 0 16,-8 1 23-16,-6 2 1 16,-4-7-5-16,-3-2 0 15,-3-2-16-15,0-1 1 0,1 1-12 16,-1-3 1-16,-2 2-1 15,-10 1 1-15,-6 3-1 16,-3-5 1-16,1 6-1 16,-7 2 1-16,-10 3 0 15,-5 3 1-15,-6 3-2 16,-5-1 0-16,-4 2 0 16,-5-4 1-16,-5 1 2 15,-3-4 0-15,-5-5 4 16,-1 5 1-16,-3 0 1 0,-3 2 1 15,1-2 3-15,3 5 0 16,11 7-3-16,2 11 1 16,-2 5-1-16,7 12 1 15,12 6-3-15,7 12 0 16,7 2-2-16,13 10 1 16,14-1-8-16,17 4 1 15,18 5-4-15,22-6 0 16,16-4-2-16,24-6 0 15,21-3-3-15,21-7 0 16,16-7-2-16,16-8 0 16,23-4 0-16,19 1 0 15,36-2-1-15,17-8 1 16,18-3-1-16,10-7 1 16,7-7 0-16,-4-9 0 15,-12-12 0-15,-8-8 1 16,-11-11 0-16,-12-7 0 0,-15-6 2 15,-31-13 0-15,-24-7 10 16,-31-3 1-16,-23-10 8 16,-28-4 1-16,-28-2 4 15,-32-3 0-15,-33-4-1 16,-32 0 1-16,-44 9-2 16,-32 6 1-16,-30 9-13 15,-34 28 0-15,-28 35-6 16,-31 45 0-16,-27 45-4 0,-26 36 1 15,333-114-1719 1</inkml:trace>
  <inkml:trace contextRef="#ctx0" brushRef="#br0" timeOffset="73949.73">19413 12773 1164 0,'0'0'0'16,"-10"-19"30"-16,-3 2 1 16,-9-4 30-16,-10-1 1 15,-4 1-17-15,-6 0 0 16,-5 0-19-16,-3-3 1 15,3 0-9-15,-6 0 1 16,-9-2-8-16,-5-2 0 0,-4-1 4 16,-1-4 0-16,5 0-4 15,-12-5 1-15,-11 5 2 16,-7 5 0-16,-7 7 1 16,-9 8 0-16,-18 6 2 15,-8 7 1-15,-8 8-1 16,-8 10 1-16,-9 9-1 15,-3 1 0-15,8 1-2 16,21 6 0-16,27 7-4 16,14 6 0-16,11 6 1 0,13 6 0 15,15 11-1-15,16 7 0 16,15 3-3-16,20 6 1 16,18-1-2-16,22 3 0 15,27-3-2-15,20-11 1 16,15-11-3-16,21-12 1 15,22-11-1-15,22-11 1 16,26-18-1-16,24-28 0 16,24-22 1-16,22-28 1 15,10-25 2-15,1-8 1 16,1-5 0-16,-13-7 1 16,-18-5 1-16,-13 0 1 15,-16 4-5-15,-18 3 0 16,-1 3-3-16,-25 15 0 15,-12 11-3-15,-25 19 0 16,-127 61-1504-16</inkml:trace>
  <inkml:trace contextRef="#ctx0" brushRef="#br0" timeOffset="75383.92">19350 14182 750 0,'0'0'0'0,"0"0"12"16,-32-14 1-16,18 5 27 15,-12 3 1-15,-6-5 10 16,-5 2 1-16,3 3 5 16,1-7 0-16,-6 1-37 15,-3 0 1-15,-4 0 6 16,-4-2 1-16,-6-1 0 0,-1-1 1 16,-4-1 2-16,2-2 1 15,0 0 1-15,-10 0 0 16,-5-6-6-16,-4 0 1 15,-3-3 3-15,-2 0 0 16,-2 4 0-16,-10-6 1 16,-18-6 8-16,-3 0 1 15,-4 6-3-15,-5-1 0 16,-9 2-2-16,-16 5 1 16,-13 8 0-16,-4 9 1 15,-1 7-6-15,2 5 1 16,8 6-9-16,-6 9 0 15,0 12-7-15,1 11 0 16,-1 12-5-16,9 11 0 16,17 7-4-16,15 8 1 15,10 9-3-15,16 0 1 16,23-3-3-16,21-3 0 0,20 5-2 16,17 1 1-16,14-4-2 15,20-8 0-15,27-11-1 16,22-6 1-16,29-6-1 15,18-6 0-15,26-4 0 16,25-9 0-16,33-12 0 16,26-11 0-16,23-12 1 15,19-13 0-15,6-14 1 16,1-12 0-16,-6-9 0 16,1-11 0-16,0-6 6 0,-16-9 0 15,-17-12 4-15,-24-7 1 16,-22-1 3-16,-30-2 1 15,-29-2 1-15,-34 3 0 16,-36 1-5-16,-41 5 1 16,-44 1-7-16,-35 9 1 15,-38 2-3-15,-56 15 1 16,-54 20-9-16,-65 39 0 16,273 2-1665-16</inkml:trace>
  <inkml:trace contextRef="#ctx0" brushRef="#br0" timeOffset="81356.63">15014 14746 963 0,'25'-3'0'16,"47"-8"33"-16,31 1 1 15,18-2 39-15,15 0 1 16,3-2-6-16,11 0 0 16,4 0-17-16,10 4 1 15,5 3-17-15,1 5 0 16,4 6-8-16,3 4 1 16,2 3-3-16,-6 2 1 15,-7 3-6-15,-4-2 0 16,-8-6 2-16,-10 1 1 15,-6 0 2-15,-13-4 1 16,-14 2 2-16,-10 0 0 16,-8-2-6-16,-3-2 1 15,-12 3-5-15,-14-1 0 16,-20-2 1-16,-13-3 0 0,-9-1-1 16,-7-1 0-16,-6 2 1 15,-2 0 1-15,-7 0 3 16,0 0 0-16,0 0-2 15,7 0 1-15,-7 0 0 16,0 0 1-16,0 0-5 16,0 0 1-16,0 0-4 15,9 9 1-15,-9-9-1651 16</inkml:trace>
  <inkml:trace contextRef="#ctx0" brushRef="#br0" timeOffset="92586.6">14723 14376 862 0,'0'0'0'0,"0"0"33"16,0 0 1-16,0 0 59 15,0 0 0-15,0 0-15 16,0 0 1-16,0 0-29 15,-9 22 0-15,9-22-18 16,-7 9 0-16,7-9-7 16,-7 9 1-16,7-9-5 15,-7 5 1-15,7-5-5 0,-9-5 0 16,1-16-1-16,-5-12 0 16,3-16-4-1,1-8 0-15,0-10 0 0,0-6 1 16,-3-8 2-16,1-6 0 15,2-3 4-15,2-5 1 16,-3-7 12-16,1-10 0 16,5-13 10-16,3-3 1 15,-8 2 0-15,2-3 1 16,-4-4-2-16,4 3 1 16,5 13-2-16,-1 6 1 15,3 0-8-15,3 7 1 16,8 6-2-16,5 3 1 15,9-4-5-15,6 6 1 16,8 6-5-16,10 2 0 16,8 0-6-16,8-1 1 15,2-1-4-15,2 6 0 0,-2 5-5 16,4 1 1-16,12 1-5 16,3 3 1-16,0 5-4 15,-3 6 1-15,-7 13-2 16,0 11 1-16,-4 13-1 15,1 13 1-15,-12 12-2 16,-10 8 0-16,-8 5 0 16,-4 6 1-16,-8 0 0 15,-4 3 0-15,-8-3 1 16,-1 0 0-16,-4 0 0 16,-2-8 1-16,-6 3-1 15,-1 0 0-15,-2-8 1 0,1-3 0 16,-4-5-1-16,2 11 0 15,-2-11-2-15,9 5 1 16,8-12-3-16,1-19 1 16,-18 26-1921-16</inkml:trace>
  <inkml:trace contextRef="#ctx0" brushRef="#br0" timeOffset="98567.93">17803 15174 1142 0,'0'0'0'16,"21"-13"24"-16,6 3 0 15,8 0 45-15,7 3 0 16,11 2-21-16,-2-1 1 16,2-4-25-16,-3-2 0 15,-3-2-11-15,1 0 0 16,-8 0-4-16,4 4 0 16,-1 3-3-16,-4 4 1 15,-9 3-2-15,-7 1 0 16,-8 1 4-16,-4 0 0 15,-11-2 7-15,12 3 1 16,-12-3 5-16,9 5 1 16,-9-5 6-16,0 0 1 15,9 7 4-15,-9-7 0 16,2 7 0-16,-2-7 0 0,1 7-3 16,-1-7 0-16,-3 7-6 15,3-7 1-15,-4 16-6 16,-1-2 0-16,-2 1-6 15,-5 8 0-15,-6 8-4 16,2 3 1-16,6-1-3 16,-3 0 0-16,1 3-2 15,0-1 0-15,1 0 0 0,6-1 0 16,1 4-1-16,2 2 0 16,-3-2-1-16,0 0 0 15,5 2-1-15,2 2 1 16,1 6-1-16,2 1 0 15,-1 9 0-15,3 6 1 16,0 11 0-16,2 8 0 16,5 7 0-16,-2 14 1 15,4 15-1-15,0 6 0 16,0-2-1-16,-2-1 1 16,-3 0-1-16,-6-1 0 15,-3-7 1-15,-4-5 1 16,-7-2 0-16,-3-5 1 15,1-6 1-15,-1-1 0 16,-6 0 2-16,1-9 0 16,2-11 4-16,5-11 0 15,1-10-1-15,2-8 1 0,2-11-3 16,1-6 0 0,2-10-1-16,-5-7 1 0,0-1 0 15,2-4 0-15,5-7-2 16,-7 7 1-16,7-7-1 15,-14-2 0-15,-6-7 1 16,-1-3 1-16,2-3-1 16,3 1 1-16,7 5-1 15,0 0 0-15,-1-1 0 16,1 1 0-16,-2 1 1 16,4 1 0-16,7 7 0 0,-5-7 0 15,5 7-2-15,-12-10 0 16,12 10 0-16,-11-6 0 15,4 5-2-15,-4-1 1 16,-3 0-2-16,-2 2 1 16,1 2-2-16,1 0 1 15,5-2-1-15,0 1 1 16,-2 1-1-16,1 0 0 16,1 0-1-16,0-1 1 15,-3 3-1-15,-4-1 0 16,-2 4-1-16,-1 2 1 15,-2 3 0-15,-1 2 0 16,0-2-1-16,-1 0 0 16,-2 5-1-16,-2 1 1 15,6-6-1-15,-2 0 0 16,-3 5-1-16,-2 0 1 16,-2 2-1-16,-4 0 1 15,-5 2-2-15,-3 0 1 0,-7 0-2 16,-1 1 0-16,-1 3-3 15,-2-6 0-15,53-19-1915 16</inkml:trace>
  <inkml:trace contextRef="#ctx0" brushRef="#br0" timeOffset="105950.01">22980 15035 1399 0,'0'0'0'0,"0"0"44"0,0-24 0 15,0 24 34-15,0-5 1 16,0 5-26-16,0 0 1 16,0 0-33-16,0 0 1 15,0 0-10-15,0 7 1 16,-5 19-5-16,1 15 1 16,2 8-3-16,1 9 1 15,-1 15-3-15,-2 15 0 16,1 21-3-16,-1 12 0 15,-1 11-1-15,0 10 0 16,-1 12 0-16,-2 22 0 16,2 13-2-16,1 10 1 15,-2 4-2-15,2-1 1 16,-2-5-1-16,0-6 1 16,-4-13-1-16,-1-8 1 0,3-15 1 15,0-11 0-15,0-9 0 16,2-19 1-16,2-23 0 15,3-4 0-15,0-3 0 16,0-11 0-16,4-15 0 16,5-11 1-16,2-13 1 15,2-8 0-15,1-9 1 16,4-6 0-16,2-2 0 16,5-3 1-16,1-2-2 15,8-3 0-15,3-5-1 0,4-3 1 16,2-5-1-16,1-2 0 15,4 0-1-15,7-1 1 16,8-2 0-16,10-2 0 16,3-1 0-16,9 1 0 15,3-2 0-15,11-4 1 16,15-1 0-16,0-2 0 16,1 2-2-16,0-2 0 15,5 2-1-15,1 1 1 16,-7 4-3-16,-4 4 0 15,1 3 2-15,-5 3 0 16,-8 2 0-16,-5 4 1 16,-2 1 0-16,-8 2 0 15,-4 2 2-15,-10 1 0 16,-14 2 2-16,-12 0 0 16,-11-1 1-16,-7-2 1 0,-6 1 2 15,-2 1 0-15,-5-1 0 16,-3 0 1-16,-7-3-1 15,11 6 1-15,-11-6-1 16,0 0 1-16,0 0-1 16,0 0 0-16,0 0 0 15,0 0 0-15,5-14-1 16,-7-9 0-16,1-11-2 16,-1-10 1-16,-2-11-2 15,3-11 1-15,2-15-1 16,3-11 0-16,5-8 0 0,-1-20 0 15,7-21 3-15,2-10 0 16,1-17 3-16,1-3 1 16,-1 1 3-16,0 8 1 15,-8 9 1-15,1 8 0 16,-4 10-2-16,-4 19 1 16,-3 23-2-16,-3 9 0 15,-3 7-2-15,-1 6 1 16,-1 1-3-16,2 8 0 15,1 3-5-15,1 4 1 16,6 3-3-16,0 4 0 16,-2 4-2-16,-4 4 1 15,-1 1-1-15,0 1 0 16,1 3-1-16,1 6 1 16,-4 3-2-16,-6 3 1 15,3 4-1-15,-6-2 0 16,-5-6 0-16,-6-1 0 0,-3-3 1 15,-5-2 0-15,-2-2 0 16,-5-3 1-16,-6-3 0 16,-10-3 0-16,-16-2 0 15,-7-3 1-15,-11-1 3 16,-16-7 0-16,-17-4 3 16,-16 1 0-16,-20 1 6 15,-24-3 1-15,-18 3-7 16,-21 16 1-16,-17 20-6 0,-20 30 1 15,-23 31-2-15,-13 26 0 16,297-64-1728-16</inkml:trace>
  <inkml:trace contextRef="#ctx0" brushRef="#br0" timeOffset="112199.97">22620 5276 929 0,'0'0'0'0,"0"0"24"0,2-22 0 16,5 13 23-16,7 6 0 15,13-1-7-15,6-1 0 16,6 5-21-16,8-3 0 16,13-2-7-16,11 5 0 15,14 5-4-15,8 3 1 16,11 8-4-16,13 5 0 15,22 8 1-15,9-3 0 16,18 2 0-16,9-7 1 16,6 3 0-16,-4-3 0 15,-10-8-1-15,-5-6 0 16,3-3-1-16,-1-11 0 16,-2-2-1-16,-10-8 0 15,-10-7 8-15,-8-9 1 16,-15-9 6-16,-14-3 0 0,-16-1 8 15,-13 1 0-15,-15-9 9 16,-18 0 1-16,-24 1-1 16,-26-10 0-16,-25-2-4 15,-22-8 0-15,-22 2-8 16,-21 5 0-16,-27 4-6 16,-15 5 1-16,-23-6-6 15,-15 5 0-15,-8 4-4 16,-11 6 1-16,-3 15-4 15,-6 8 0-15,-5 12-3 16,-1 13 1-16,-13 17-2 0,1 16 0 16,-9 24-1-16,9 19 0 15,13 17-1-15,22 15 0 16,25 16 0-16,42 8 0 16,48-8 0-16,43 3 0 15,46-3-1-15,55-4 1 16,56-20-2-16,62-25 0 15,57-30-8-15,23-42 0 16,-269-3-1314-16</inkml:trace>
  <inkml:trace contextRef="#ctx0" brushRef="#br0" timeOffset="147365.87">24956 7376 1086 0,'0'0'0'16,"0"0"26"-16,0 0 1 15,0 0 17-15,0 0 0 16,0 0 16-16,-23-16 0 15,3 2-14-15,-6 2 0 16,-6 0-13-16,-3 0 0 16,-2-2-9-16,-4 2 1 0,-3 0-6 15,-2-4 0-15,-2 2 2 16,1 1 1-16,-4-1 0 16,-6 2 0-16,-6 3-4 15,-4-3 0-15,-2-4 1 16,-2 6 1-16,1 8-4 15,-2 2 1-15,-15 2-1 16,1-2 0-16,-6 2 0 0,-3 5 0 16,-4 1-2-16,2 6 0 15,-9 2 0-15,2 4 0 16,9 5-1-16,7 1 0 16,3 1-2-16,6 3 1 15,10 3-3-15,10 3 0 16,17 2-3-16,10 2 0 15,17 0-1-15,11-1 1 16,11-6-3-16,12 0 1 16,17-5-1-16,15-1 0 15,21 5-1-15,13-3 1 16,7-5 0-16,13 2 0 16,22 5 0-16,9 7 1 15,2-1-1-15,6 6 0 16,8 0 1-16,3-5 0 15,4-10-1-15,-7-11 1 0,-11-17-2 16,-5-12 0-16,-4-12 0 16,-7-14 0-16,-8-16-1 15,-15-3 1-15,-12-2 6 16,-14-5 0-16,-21-3 9 16,-26-8 0-16,-25-9 4 15,-25 1 1-15,-30 5-1 16,-22 5 1-16,-22 6-4 15,-30 6 0-15,-30 6-9 16,-32 17 1-16,-28 20-7 16,-36 30 1-16,-22 39-5 0,-36 23 0 15,309-74-1691-15</inkml:trace>
</inkml:ink>
</file>

<file path=ppt/ink/ink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20:59.508"/>
    </inkml:context>
    <inkml:brush xml:id="br0">
      <inkml:brushProperty name="width" value="0.05292" units="cm"/>
      <inkml:brushProperty name="height" value="0.05292" units="cm"/>
      <inkml:brushProperty name="color" value="#FF0000"/>
    </inkml:brush>
  </inkml:definitions>
  <inkml:trace contextRef="#ctx0" brushRef="#br0">2508 6213 1097 0,'0'0'0'0,"36"-5"17"15,1-4 1-15,15 0 20 16,7-1 0-16,4-1-8 0,-5 5 0 16,-6-3-15-16,-3 5 1 15,9 4-8-15,11 4 1 16,7-1-1 0,5 8 1-16,0 1-4 0,6 0 1 15,11 0 1-15,6 4 0 16,6-3 0-16,11 3 0 15,15-7 0-15,7-4 1 16,11-2-2-16,8 1 0 16,7-4-1-16,15 0 1 15,1-9-2-15,11 6 1 16,5-1-2-16,9 4 1 16,0 4-1-16,3-1 0 15,0 1-1-15,11 1 1 16,-3-2 1-16,5 2 0 15,5 2 0-15,3-1 1 16,10-6 0-16,1-4 1 0,-2 4 1 16,6 0 0-16,12-2 2 15,5-1 0-15,18-2 0 16,2 3 1-16,2 2-1 16,-3-2 1-16,-1-8-1 15,6 5 0-15,17 5-1 16,1 5 1-16,12 2-1 15,-3 0 1-15,-8-2 2 16,8-2 1-16,18 8 5 0,2-4 0 16,-7-11 2-16,4 3 1 15,6 2 2-15,4-2 0 16,-4-10-2-16,10 1 1 16,15 3-2-16,5-2 1 15,-5-3-4-15,2-4 0 16,-2 3 6-16,0 6 0 15,4 10 3-15,-6 2 1 16,-13 2-1-16,-8 5 1 16,-7 9-1-16,-21 0 1 15,-9-5-1-15,-16 1 0 16,-15 4-3-16,-15-4 1 16,-3 0-1-16,-18-3 1 15,-10-4-1-15,-19-3 1 16,-7-3 0-16,-19-2 0 15,-21-4 0-15,-15-2 1 16,-19-4 0-16,-15-4 0 0,-16-4 2 16,-19-1 1-16,-16-8-2 15,-15 0 1-15,-11 0-3 16,-8-4 0-16,-4-7-12 16,-2-6 0-16,-22 42-1912 15</inkml:trace>
  <inkml:trace contextRef="#ctx0" brushRef="#br0" timeOffset="7898.46">3240 6522 660 0,'0'0'0'0,"-31"-1"11"0,-3-3 1 15,-10-4 15-15,-2-1 1 16,0 0 26-16,-3 2 1 15,5 7 9-15,-2 0 0 16,-7 9-39-16,-7 8 1 16,-7 15-4-16,-5 6 1 15,8 15 3-15,1 1 0 16,8-2 1-16,2 0 0 16,4-4-1-16,3-3 1 15,5 5-6-15,4-1 1 16,11 1-5-16,3 0 1 15,10-5-4-15,12-7 0 16,6 2-2-16,13-4 1 16,15 6-2-16,11-1 0 15,2-2-4-15,7-1 0 16,2 3-3-16,8 2 1 0,13-1-2 16,10-6 1-16,6-6-2 15,5-8 0-15,4-3-1 16,6-3 1-16,11-2 0 15,8-2 1-15,10-4 4 16,-1 1 0-16,14-2 4 16,6-2 0-16,3-1 2 15,14-3 1-15,4 6 1 16,0-3 0-16,13 1 0 0,-4-2 1 16,-1-8-3-16,1 2 1 15,0-4-2-15,0 5 1 16,1 2-2-16,8 2 0 15,5 1 1-15,0 1 0 16,4-1-3-16,0 4 1 16,2 4 0-16,-4 1 1 15,-2 1-1-15,4 3 0 16,-7-2 1-16,1 0 0 16,-3 0-1-16,2-1 1 15,2 1-1-15,-1 0 0 16,6 2 1-16,2-8 1 15,-3 1-2-15,3 0 1 16,3 3-1-16,11 0 0 16,3-9-1-16,-1-1 1 15,6-2-1-15,2 2 1 16,1 3-1-16,3-3 0 0,14-4-2 16,-4-5 0-16,6 2 0 15,3-2 0-15,-2 7-1 16,1-2 0-16,-2-1 0 15,3-1 0-15,5 3-1 16,-4-3 0-16,-8 4 1 16,0-3 1-16,-2-6 1 15,4 0 1-15,-2-3-1 16,6 0 1-16,3 3 1 16,3-3 1-16,1 4 1 0,-1-4 0 15,-4-6-1-15,-5-1 0 16,1-3 0-16,3-1 0 15,-3 1-3-15,-11 1 1 16,-5 0-2-16,-16 2 0 16,-12 2-1-16,-24-7 1 15,-24-2-2-15,-16 1 1 16,-19 0-2-16,-23-1 1 16,-21 0-1-16,-22 0 0 15,-21 3 2-15,-19-3 0 16,-19-8 2-16,-27 1 1 15,-30 0-1-15,-18 2 1 16,-19-4 0-16,-18-5 0 16,-26-6-2-16,-16-5 1 15,-24-4-2-15,-24 3 0 0,-17 5-1 16,-20 4 0 0,-17 2-2-16,-18 4 0 0,-4 4-1 15,-18 6 1-15,-14 1-1 16,-13-2 0-16,-7-1-1 15,-15-6 0-15,-10-8-1 16,2 5 1-16,-6 3-1 16,-17 4 1-16,-9 1-1 15,-9 1 1-15,-5 1-1 16,-9 2 1-16,3 6 0 16,3 1 0-16,-6 1 1 0,-4 1 0 15,4-2 0-15,-5 5 0 16,-13 2-1-16,-5-4 1 15,0-1-1-15,-21 1 0 16,-1 6 0-16,-8 7 0 16,-6 3-1-16,-9 8 1 15,-8 6-1-15,-5 14 0 16,-11 8 0-16,4 32 0 16,5 35 0-16,7 36 0 15,16 27-2-15,12 23 1 16,459-189-1722-16</inkml:trace>
  <inkml:trace contextRef="#ctx0" brushRef="#br0" timeOffset="30581.99">11673 6339 1455 0,'0'0'0'0,"0"0"32"15,-3-19 0-15,3 19 33 16,-23 7 0-16,-14 5-17 16,-12 2 1-16,-10 3-30 0,-9 2 0 15,-12 5-9-15,-12 6 0 16,-17 11-3-16,-11 13 0 15,-16 12-1-15,-12 8 1 16,-19 4-1-16,-10 9 0 16,-8 8-1-16,-13 3 1 15,-3 6-2-15,-16 5 1 16,-12 6 3-16,-9 0 1 16,-2 3 5-16,14 0 0 15,15 0 4-15,17-22 0 16,21-23 5-16,7-21 0 15,20-17-4-15,15-18 1 16,18-17-4-16,6-9 1 16,2-15-5-16,10-9 0 15,95 33-1577-15</inkml:trace>
  <inkml:trace contextRef="#ctx0" brushRef="#br0" timeOffset="31031.82">6532 6097 873 0,'0'0'0'0,"21"5"10"0,2 9 0 15,12 12 6-15,7 3 0 16,17 9-5-16,8-1 0 16,5-8 17-16,14 2 1 15,22 4-17-15,7 5 0 16,13 3 6-16,17 10 1 16,31 17 30-16,20 2 1 15,25-1 12-15,10-1 0 16,19 2 0-16,13 6 1 15,5 5-6-15,7-1 0 16,0-8-12-16,-17-8 1 16,-11-6-7-16,-19-1 1 15,-13-4-5-15,-18 3 1 16,-19-1-5-16,-12-12 0 16,-19-11-6-16,-22-3 1 0,-26-5-10 15,-15 2 0-15,-6-5-9 16,-13-8 0-16,-65-15-1453 15</inkml:trace>
  <inkml:trace contextRef="#ctx0" brushRef="#br0" timeOffset="32314.14">9604 7872 1534 0,'0'0'0'15,"29"14"45"-15,2 5 1 16,15 9 30-16,16 5 1 0,10 1-27 15,9 1 0-15,2-4-29 16,16 2 1-16,14 3-6 16,17 4 1-16,24 3-4 15,36 15 0-15,36 7 0 16,26 1 1-16,11 3 0 16,12-1 0-16,-3 1 0 15,2-2 1-15,-15 3 0 16,-7-5 0-16,-9 1 2 15,-6-12 1-15,-8-20-3 0,-7-6 1 16,-3-7-3-16,-11-9 1 16,-208-12-1655-16</inkml:trace>
  <inkml:trace contextRef="#ctx0" brushRef="#br0" timeOffset="32548.53">13056 7954 1993 0,'-107'26'0'15,"-170"41"12"-15,-85 37 0 16,-47 27-3-16,-43 23 1 0,-41 20-14 15,-54 11 1-15,547-185-1519 16</inkml:trace>
  <inkml:trace contextRef="#ctx0" brushRef="#br0" timeOffset="85648.05">4900 9608 1231 0,'0'0'0'15,"-26"-24"31"-15,3 7 0 16,5-4 42-16,0 5 0 16,-5 8-16-16,-5-5 1 15,-3 0-29-15,-8-3 0 16,5-5-11-16,-6 0 0 16,-8 1-4-16,-3 1 0 15,-4-2-4-15,-3 4 0 16,3 1 1-16,-3 2 0 0,3-3-1 15,-6 5 0 1,-8 5-1-16,-3 5 1 0,-4 7-2 16,3 4 0-16,5 8-2 15,-5 2 1-15,-11 2-2 16,-1-4 0-16,-1 9-1 16,8 2 0-16,0 0-1 15,2 1 1-15,-8 4-1 16,6 9 0-16,6-1 0 15,8 9 1-15,6 7-1 16,-5 2 0-16,-4 2 0 0,3 1 1 16,4 4-1-16,5 3 0 15,8 12 0-15,10 1 0 16,5-8-1-16,6-3 1 16,8-3-1-16,7-1 0 15,8 4 0-15,6-5 0 16,6-6-1-16,5-6 1 15,13-9-1-15,6 2 1 16,17-1-1-16,8 1 1 16,9-4-2-16,5 1 1 15,2 2-1-15,6 1 1 16,15-2-1-16,4-2 1 16,5 4-1-16,9 2 1 15,10 1-1-15,11 3 0 16,6 6 0-16,13-5 0 15,6-6 0-15,14 1 0 16,7-2 0-16,8-2 0 0,12-4 0 16,13-1 0-16,11 0 0 15,7-4 0-15,0 0 0 16,9-3 0-16,11 5 0 16,8-5 1-16,5-9-1 15,19-3 1-15,13 0-1 16,20-4 0-16,1 1 0 15,4-3 0-15,4 2 0 16,17 2 0-16,11-6 0 16,7-1 0-16,6-4 0 0,14-1 0 15,8-2 0-15,0-1 0 16,14 1 0-16,5-3 1 16,22 0-1-16,3-1 1 15,4 6 0-15,5-3 1 16,-4 1-1-16,6-2 1 15,12 8 0-15,4-4 0 16,1-2 0-16,0-5 1 16,1-2 0-16,5-3 0 15,6-2 1-15,4-5 0 16,2-4 1-16,4-3 0 16,3-3 0-16,-3-2 1 15,-4-1 0-15,-2-2 0 16,-3-4 0-16,-8-13 1 15,-6-15 2-15,-9 1 1 16,-13 4 1-16,-19-1 1 16,-24-3 1-16,-33-4 0 15,-24 2 3-15,-32-10 0 0,-19-11 2 16,-32 1 1-16,-28 6 1 16,-34 3 0-16,-33 2 2 15,-32-2 0-15,-34 0 0 16,-22-4 1-16,-32 10 0 15,-22-4 1-15,-26-6-5 16,-29 1 0-16,-31-2-1 16,-28 6 0-16,-28 5-1 15,-31 2 0-15,-25-3-3 0,-35 1 1 16,-22-5-4-16,-26 6 0 16,-20 2-1-16,-27 7 0 15,-15 8-2-15,-13-1 0 16,-17 3-3-16,-9 0 0 15,-9 1-1-15,-16-4 0 16,-5 1-1-16,-7 2 0 16,-14 4-1-16,-4 1 1 15,2 2-1-15,-6 1 1 16,-4 5-1-16,-10 0 0 16,-4 5 0-16,-15-6 0 15,-4 0-1-15,1 4 0 16,0-1 0-16,-10 8 0 15,-4 4-1-15,-4 6 1 16,0 4 0-16,-2 1 0 16,-3 5 0-16,1-3 0 0,-1 1 0 15,3 1 1-15,0-6-1 16,2 2 1-16,9 2 0 16,5-4 0-16,4-1 0 15,3 0 0-15,6-1-1 16,4 3 1-16,8-1-2 15,-4 7 1-15,1 11-1 16,-10 5 1-16,-3 10-1 16,-2 16 0-16,-12 19 0 15,-11 20 0-15,-24 20 0 0,-6 27 0 16,4 28-1-16,-15 31 1 16,-6 30-1-16,-2 22 0 15,23 21-5-15,45-11 0 16,-763 402 6-16</inkml:trace>
</inkml:ink>
</file>

<file path=ppt/ink/ink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6T16:23:19.274"/>
    </inkml:context>
    <inkml:brush xml:id="br0">
      <inkml:brushProperty name="width" value="0.05292" units="cm"/>
      <inkml:brushProperty name="height" value="0.05292" units="cm"/>
      <inkml:brushProperty name="color" value="#FF0000"/>
    </inkml:brush>
  </inkml:definitions>
  <inkml:trace contextRef="#ctx0" brushRef="#br0">2277 7417 1131 0,'0'0'0'0,"53"-7"26"0,-5 0 0 15,10 0 26-15,12 0 0 16,13-3-12-16,2-2 1 15,1-4-19-15,1 4 1 16,3 2-9-16,9 3 0 16,8 4-4-16,11 1 0 15,4 2 0-15,9 2 0 16,10 1 4-16,12 0 1 16,15 3 1-16,15-1 0 15,8-3-2-15,3-2 1 16,5-2-2-16,9-5 0 15,7-3-2-15,8-3 1 16,2 0-2-16,5 4 1 16,1-1-1-16,-2 4 0 15,6 6-2-15,10 0 0 16,4 4-1-16,3-1 1 16,2 4-1-16,3 4 1 15,8-3 1-15,15 4 0 0,10 0 0 16,6-3 0-16,13 0-2 15,-2-2 1-15,-6-2-2 16,17 0 0-16,12 2 3 16,8 2 0-16,-8-4 0 15,9 2 0-15,21 1 1 16,-2-2 1-16,3-3-1 16,19-3 1-16,6-2-1 15,11-1 0-15,12-9-2 0,18 0 0 16,7 0 1-16,3-6 0 15,11-1 0-15,13-3 0 16,-1-1 0-16,2-3 0 16,2 0-1-16,0-1 1 15,-7-1-1-15,-2-3 1 16,0-6 2-16,-11-8 1 16,-6-1-1-16,-17 1 0 15,-11-5 1-15,-22 1 1 16,-18-5-2-16,-14-3 1 15,-12-5 2-15,-28-7 1 16,-30-6-2-16,-30 4 1 16,-27 0 1-16,-24 6 1 15,-31-5 2-15,-26-4 0 16,-28-12 4-16,-26 2 1 16,-25 3 0-16,-29-7 1 15,-29-11-5-15,-27-3 1 0,-30-2-4 16,-32-6 1-16,-40-12-2 15,-37 3 1-15,-37 6-8 16,-38 3 1-16,-34-8-3 16,-36 9 1-16,-32 19-3 15,-29-2 0-15,-31-6-1 16,-22-1 0-16,-19 7-1 16,-18 6 1-16,-8 8-1 15,-17-5 0-15,-6-7-1 16,-1 0 0-16,0 14 0 0,-20 1 1 15,-1-3-1-15,-4 4 1 16,5 1-1-16,-1 11 1 16,-3 12 0-16,-1 5 0 15,-1 7-1-15,-8 5 1 16,0 3-1-16,-2 3 1 16,8 6-1-16,1 4 1 15,6 5-1-15,1 8 1 16,-5 4-1-16,2 7 0 15,3 7 0-15,2 3 0 16,4 11 0-16,1 8 0 16,7 8 0-16,6 7 0 15,0 8 0-15,5 14 0 16,8 19-1-16,5-1 1 16,4-9-1-16,24 4 1 0,12 15-1 15,10-3 0-15,17-3 0 16,29 8 0-16,29 7 0 15,12 11 0-15,19 2 0 16,16 19 0-16,21 26-1 16,34 2 1-16,30 8-1 15,46 2 1-15,58-7-1 16,33-3 0-16,38-4-1 16,38-2 0-16,36-10-1 15,45 2 1-15,53-12-3 16,50-8 1-16,39-25-2 0,61-11 1 15,62-13-2-15,55-9 1 16,45-12-1-16,29-16 1 16,24-14 0-16,49-13 0 15,43-8 1-15,21-10 0 16,29-10 1-16,28-9 0 16,43-6-4-16,19-8 0 15,37-10-2-15,-11-19 0 16,-762 57-1753-16</inkml:trace>
  <inkml:trace contextRef="#ctx0" brushRef="#br0" timeOffset="10400.94">16230 7268 716 0,'-20'0'0'15,"-31"0"19"-15,-14 4 1 16,-15 4 22-16,-8 1 0 16,-11-5 3-16,-3-3 1 15,-4 1-4-15,-5-2 1 16,-11-2-6-16,-5 1 0 16,0 2-2-16,-5 1 0 15,-7-2-7-15,-13-3 1 16,-7-1-3-16,1 4 1 15,-10 0-7-15,-3 0 1 16,-9 0-7-16,-11-3 1 16,-6-1 1-16,-8-1 0 15,2 0-3-15,1-2 1 16,-7-2 0-16,1-8 0 0,2-2 2 16,-2 2 1-16,0-1 4 15,-8-1 0-15,3-2 1 16,-4 1 1-16,0-3-2 15,0 1 1-15,-3 3 0 16,3 3 0-16,-6 1-2 16,3-1 0-16,3-1-1 15,-3 3 0-15,-1-2-3 16,1 2 0-16,-4 1-3 0,3 2 1 16,4 1-2-16,-7 5 0 15,-2 1-3-15,4 4 1 16,0 7-2-16,1-3 1 15,1 1-4-15,-1 3 1 16,8 4-1-16,5 2 1 16,0 5-3-16,5-5 1 15,0 5-1-15,4 5 0 16,-8 9 0-16,4 0 1 16,8-2-1-16,1 1 0 15,10-3-1-15,15-1 1 16,7 3-1-16,10 0 1 15,14 0-2-15,8 2 1 16,5 2-2-16,12 3 1 16,17 0-1-16,15 3 1 15,9 3-1-15,5-3 1 16,12-8-1-16,13 0 1 0,15 1-1 16,15 3 0-16,12 1 0 15,18 3 0-15,13 4 0 16,10-5 0-16,14 7 0 15,12-7 0-15,9-2-1 16,15-2 0-16,22-3-1 16,14-2 1-16,16-3-2 15,2-2 1-15,13-4-2 16,19 1 1-16,12-2-2 16,13-1 1-16,12 5 0 0,6-1 0 15,15 2 0-15,5-4 1 16,12-4 0-16,16 2 0 15,14 1 1-15,8 0 0 16,4-9 1-16,-1 2 1 16,5 5 0-16,9-2 0 15,11 0 0-15,1 2 0 16,-7-1 0-16,14 1 0 16,13 2 0-16,0-1 0 15,-2-1 0-15,12 0 1 16,20 6 0-16,10-5 0 15,-5-2 0-15,3 1 0 16,9 2 0-16,11 4 1 16,2 0-1-16,3 4 0 15,-5-3 0-15,-4 2 0 16,-1-1-1-16,1-1 1 0,1-5 0 16,4-2 0-16,6 2 0 15,-2 0 0-15,2 0 0 16,0-4 0-16,0-5 1 15,-3-2 0-15,-13 1 1 16,0-3 0-16,-4-4 0 16,-17-1 1-16,-7 2-1 15,-13-1 1-15,-11 1 0 16,-12-1 0-16,-17 1-1 16,-11-2 1-16,-22-3-1 15,-18-7 1-15,-24 2-1 0,-16-9 1 16,-22-1-1-16,-22-6 1 15,-20 0 2-15,-27-1 0 16,-22-6 0-16,-20-5 1 16,-16-8 0-16,-16-8 1 15,-16-5-2-15,-16-4 1 16,-22 1-2-16,-20-1 1 16,-18 5-2-16,-13-10 1 15,-19-7-1-15,-18-3 1 16,-15-2-2-16,-16 6 0 15,-8 3-1-15,-26-6 0 16,-20-10-1-16,-18 1 0 16,-9 7-1-16,-19 3 1 15,-14 8-1-15,-6 5 0 16,-19-6 0-16,-6 0 0 16,-13-6 0-16,-8 6 0 0,-18 5 0 15,-3 9 0 1,-5 5 0-16,-9-1 0 0,-10-6 0 15,-6 1 0-15,4 3 0 16,-16 1 0-16,-14 2 0 16,-11 7 0-16,2 5 0 15,-5 2 0-15,-9 5 0 16,-7 2 1-16,-14-2-1 16,-13 5 1-16,-14 6-1 15,-6-1 1-15,-10 2-1 16,-19-1 1-16,-7-1-1 0,-9 2 0 15,-10-1 0-15,-24 3 1 16,-11 1-1-16,-6 9 1 16,-7 6-1-16,-20 6 0 15,-27 4 0-15,-5 12 0 16,3 9 0-16,1 15 0 16,-1 9 0-16,-27 39 0 15,-28 46 0-15,3 38 0 16,1 32 0-16,13 34 0 15,25 30-6-15,25-8 1 16,-1148 537 5-16</inkml:trace>
  <inkml:trace contextRef="#ctx0" brushRef="#br0" timeOffset="45834.28">3732 9977 940 0,'0'0'0'16,"48"-19"24"-16,7-2 1 16,21-2 26-16,12 1 1 15,19 1-10-15,12 0 1 16,20 1-19-16,0-3 1 15,15-3-10-15,8-2 1 16,9 4 2-16,5 3 1 16,10 1 8-16,8 6 0 15,1 7 0-15,14 2 0 16,2 5-3-16,10 3 1 16,10 6-1-16,3-6 0 15,10 4 0-15,3 0 0 16,10-2-5-16,1-3 0 0,8 3 1 15,8 0 0-15,10 4 1 16,0 1 0-16,3 1 1 16,-6-1 0-16,-1 2 0 15,13 4 1-15,10 3-6 16,4 0 0-16,4 2-1 16,1 0 0-16,-5-9-1 15,8-2 1-15,15 4-3 16,2-2 1-16,-4-5-2 0,2 3 1 15,8 1-2-15,-4-1 0 16,-17-5-3-16,8 6 1 16,12 2-2-16,-2 5 0 15,-3-1 2-15,1 2 1 16,9 5-1-16,-1 1 1 16,-8 1 2-16,-5-2 1 15,-5-3-1-15,-4 1 0 16,2 2 5-16,-7-5 0 15,-7-8 2-15,5-4 1 16,6 0-1-16,-10 1 0 16,-17-3-3-16,-8-5 1 15,-6-1-1-15,-11-1 0 16,-12 2-1-16,-14 0 1 16,-14-2 4-16,-18 2 0 15,-18-3 1-15,-13 3 1 16,-24 0 0-16,-22 0 1 0,-20-5 0 15,-21 1 1-15,-18 1-1 16,-17 1 1-16,-18 2-3 16,-14 0 1-16,-11 0-7 15,-12 0 1-15,2-12-12 16,-11-16 1-16,9 28-1923 16</inkml:trace>
  <inkml:trace contextRef="#ctx0" brushRef="#br0" timeOffset="66685.58">6084 10328 929 0,'0'0'0'0,"-32"-19"34"0,-3 3 1 16,-2 3 26-16,-13 2 1 15,-4 2-8-15,-5-3 1 16,1-3-26-16,-2 1 1 15,7 7-14-15,-7 2 1 16,-7-2-4-16,-10 2 0 16,-5 8-2-16,1 2 0 15,5 6-2-15,-1 6 1 16,-10 4 1-16,-3 0 0 16,1 3-1-16,2 7 1 15,-1 9-1-15,-2 7 0 16,-7 4-1-16,3 8 1 15,8 4-3-15,-4 1 1 16,-5 0-2-16,0 3 0 16,8 4-1-16,-1 7 0 15,5 10-2-15,-5-3 0 0,0-9-1 16,3 5 1-16,13 6-2 16,8 1 1-16,9-3-2 15,3-2 1-15,6-7 0 16,5 0 0-16,6 7-1 15,7-6 1-15,5-8-1 16,7 0 1-16,5-7-1 16,8 4 1-16,10 2-1 15,3-3 1-15,8-4-1 16,8-2 1-16,6-6-1 0,2-2 1 16,4-3 0-16,0 2 0 15,2 0 0-15,10 2 0 16,4 0 0-16,8-3 0 15,10-6 0-15,6-3 1 16,3-9-1-16,0 2 1 16,6-5-1-16,3-3 1 15,5-4 0-15,0-2 0 16,4 0-1-16,0 0 1 16,13 2-1-16,1 0 0 15,-5-7 0-15,5 1 1 16,14 3-1-16,0-3 0 15,3-1 0-15,1-2 0 16,5 0 0-16,12-1 0 16,11-3 0-16,3 1 0 15,0-4 1-15,2 0 0 0,4-8-1 16,3 1 1-16,-4 2-1 16,13-2 1-16,6-1-1 15,-1 3 1-15,4 5-1 16,-2 0 1-16,1-1 0 15,1-2 0-15,1 3-1 16,8-4 1-16,-2 3 0 16,7-2 1-16,8-4-2 15,-3-3 1-15,8-2 0 16,1-2 0-16,0-1 0 16,0 1 1-16,1 4-1 15,10 0 1-15,5-4 0 0,-1-3 0 16,8 7 0-16,4-2 0 15,4-4-1-15,10-4 1 16,8-4 0-16,10 0 0 16,0 2-1-16,0-4 1 15,-1-2-1-15,3 1 1 16,8 1-1-16,7 4 0 16,9 3 0-16,1 2 0 15,-5-2 0-15,4 2 0 16,6 1-1-16,12 1 1 15,3 0-1-15,10-4 1 16,2-2-1-16,2-5 0 16,10 6 0-16,1-1 1 15,-6-3-1-15,4 0 1 16,10 2 0-16,0-4 0 16,10 0 1-16,-8 2 0 0,-9 2 2 15,0 0 0-15,2 5 0 16,-2-6 1-16,-1 1 0 15,5 0 1-15,3-1-1 16,-9 1 1-16,-8-4-1 16,-18-5 0-16,-5 2 1 15,-16 0 0-15,-18-7 0 16,-21 0 1-16,-9-2 3 16,-19 0 0-16,-9-7 1 0,-19-1 1 15,-13-8-1-15,-23 2 0 16,-26 4 1-16,-16 3 0 15,-16-1-3-15,-19-4 0 16,-23-2-1-16,-18-7 1 16,-19-1-4-16,-23 0 1 15,-20 1-1-15,-24 9 0 16,-24-2-2-16,-20 2 0 16,-20-7-1-16,-21-1 0 15,-19 2-1-15,-20 1 0 16,-22-2-1-16,-20 2 0 15,-15 2-1-15,-20-1 1 16,-13 1-1-16,-15-1 0 16,-8-6 0-16,-15 0 0 15,-6 1 0-15,-18 4 0 16,-6 3 0-16,-6 2 0 0,-14 0 0 16,-7-3 0-16,-7 1 0 15,-9-5 0-15,-10-7 0 16,-9 4 0-16,-11 1 0 15,-11 2 1-15,-20-3 0 16,-13-2 0-16,-9 0 0 16,-26-6 1-16,-14-1 0 15,-18 0 0-15,-28-5 2 16,-16 7 0-16,-8 1 1 16,-20 6 0-16,-14 3-1 15,-16 12 1-15,-13 12 0 0,-16 20 0 16,-25 28 2-16,-23 25 0 15,-29 18-1-15,-39 41 0 16,-12 39-6-16,-19 42 1 16,-22 44-1-16,-16 22 0 15,817-251-1518-15</inkml:trace>
  <inkml:trace contextRef="#ctx0" brushRef="#br0" timeOffset="158348.41">19703 13969 1567 0,'0'0'0'16,"-41"-54"63"-16,1 4 0 16,-6 0 31-16,-13-5 0 15,-18-8-34-15,-13-2 0 16,-9 4-38-16,-10 6 1 15,-13 1-6-15,-7 2 0 16,-5 0-9-16,-17-5 1 16,-17-5-3-16,-8 1 1 15,-17 6-3-15,-13 6 0 16,-6 4-1-16,-17 6 0 16,-7 4-1-16,-10 7 0 0,-11 4-1 15,-8 5 1-15,-17 2-2 16,-11-1 1-16,-3-2-1 15,-11-1 0-15,0 0 0 16,-7 0 0-16,-2 1-1 16,-6-1 1-16,-14-2-2 15,8 3 0-15,0 6-2 16,0 3 1-16,-5 3 1 16,-4 4 1-16,5 4 0 15,-1 4 1-15,-15-3 0 16,10 5 0-16,8-1 0 0,-7 2 1 15,-7 5 0-15,4-2 0 16,6-1 1-16,-1-1 0 16,-5 5 1-16,5-6 0 15,5-1 1-15,-4 1 1 16,-1-1 2-16,0 2 0 16,16 11-1-16,-6 0 0 15,-6 7 0-15,6 7 1 16,9 10 0-16,1 9 0 15,-6 2-1-15,5 20 0 16,9 15-1-16,12 8 0 16,17 6-1-16,15 5 0 15,11 4-1-15,8 4 1 16,13 0-2-16,23-2 0 16,16 6-1-16,14-6 1 15,12-2-1-15,25 1 0 0,28 10-1 16,14-4 0-16,9-17-1 15,21 2 0-15,20 3-2 16,22-6 1-16,19-8-7 16,20 1 0-16,28 3-24 15,17-9 1-15,19-3-11 16,14-4 1-16,14-7-10 16,12 1 1-16,25-1 3 15,22-1 0-15,13-9 0 16,18-5 1-16,23-7 9 0,12-6 0 15,16-2 18-15,22-5 0 16,17-4 10-16,14-6 0 16,4-4 4-16,6-5 1 15,6-2 3-15,12-1 1 16,31 4 1-16,4-7 0 16,1-9 0-16,17-5 1 15,13-4 1-15,15-8 1 16,8-5 1-16,19-2 0 15,5-4 1-15,16-1 0 16,19-3 2-16,19-3 0 16,13-6 0-16,25-2 1 15,12-4 0-15,4-1 0 16,1-2 1-16,19 2 1 16,2 3 1-16,-13 2 0 15,-14-5 1-15,-6-9 1 16,-7-7-2-16,-7-4 1 0,-21 1 1 15,-21-5 0-15,-20-8-3 16,-31 3 0-16,-38 2-1 16,-31-8 1-16,-35-5 14 15,-45-8 1-15,-33-11 1 16,-44-6 1-16,-34-6 8 16,-40-11 0-16,-46-20 7 15,-39-12 0-15,-39-20-10 0,-52-11 1 16,-54-15-14-16,-59-6 1 15,-64 10-7-15,-83 7 1 16,-83 24-5-16,-85 34 1 16,-89 32-7-16,-99 56 1 15,-78 65-3-15,-79 83 0 16,-83 88-1-16,-75 80 0 16,978-270-1692-16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11177DA0-92FA-45FC-956B-76BE82D7EF91}" type="datetime1">
              <a:rPr lang="en-US" smtClean="0"/>
              <a:t>1/31/2023</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2AC12530-68D5-4BBC-92F3-2727BE227518}" type="datetime1">
              <a:rPr lang="en-US" smtClean="0"/>
              <a:t>1/31/2023</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BAE34854-808C-4B20-B68C-AB648D2EE5CB}" type="datetime1">
              <a:rPr lang="en-US" smtClean="0"/>
              <a:t>1/31/2023</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a:xfrm>
            <a:off x="478972" y="242661"/>
            <a:ext cx="9261021"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404A11D4-3B53-4D3D-B212-6DF63D7762D8}" type="datetime1">
              <a:rPr lang="en-US" smtClean="0"/>
              <a:t>1/31/2023</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C88FE42F-86D0-4A5C-BAA8-7AD53C8CD6AA}" type="datetime1">
              <a:rPr lang="en-US" smtClean="0"/>
              <a:t>1/31/2023</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a:xfrm>
            <a:off x="487136" y="369207"/>
            <a:ext cx="96774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1DA83F0D-76AB-46D5-8CC5-A92BD9A66F00}" type="datetime1">
              <a:rPr lang="en-US" smtClean="0"/>
              <a:t>1/31/2023</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444954" y="365125"/>
            <a:ext cx="996451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5589A651-70B6-46E4-A819-5C7DD12F7F13}" type="datetime1">
              <a:rPr lang="en-US" smtClean="0"/>
              <a:t>1/31/2023</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a:xfrm>
            <a:off x="808264" y="365125"/>
            <a:ext cx="954405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50E3B0C5-9ED8-447F-9C0E-A3D7C442A23A}" type="datetime1">
              <a:rPr lang="en-US" smtClean="0"/>
              <a:t>1/31/2023</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A7359E32-71CA-4E21-983B-83D6905D205B}" type="datetime1">
              <a:rPr lang="en-US" smtClean="0"/>
              <a:t>1/31/2023</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64895129-A6D6-49B1-A8E3-764B14921EF3}" type="datetime1">
              <a:rPr lang="en-US" smtClean="0"/>
              <a:t>1/31/2023</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9A915649-8B09-464C-B6B5-A3F3A67B6F08}" type="datetime1">
              <a:rPr lang="en-US" smtClean="0"/>
              <a:t>1/31/2023</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B3049-E8EF-4D9C-854A-E52114BDA534}" type="datetime1">
              <a:rPr lang="en-US" smtClean="0"/>
              <a:t>1/31/2023</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dirty="0"/>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hyperlink" Target="https://biotech.law.lsu.edu/cases/adlaw/Lujan_v_Defenders.htm#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4 - Congressional National Security Powers</a:t>
            </a:r>
          </a:p>
        </p:txBody>
      </p:sp>
      <p:sp>
        <p:nvSpPr>
          <p:cNvPr id="2" name="Subtitle 1">
            <a:extLst>
              <a:ext uri="{FF2B5EF4-FFF2-40B4-BE49-F238E27FC236}">
                <a16:creationId xmlns:a16="http://schemas.microsoft.com/office/drawing/2014/main" id="{074048C2-E7CD-4024-BE5A-5B530EBCDA57}"/>
              </a:ext>
            </a:extLst>
          </p:cNvPr>
          <p:cNvSpPr>
            <a:spLocks noGrp="1"/>
          </p:cNvSpPr>
          <p:nvPr>
            <p:ph type="subTitle" idx="1"/>
          </p:nvPr>
        </p:nvSpPr>
        <p:spPr>
          <a:xfrm>
            <a:off x="884255" y="3602038"/>
            <a:ext cx="10469545" cy="1655762"/>
          </a:xfrm>
        </p:spPr>
        <p:txBody>
          <a:bodyPr>
            <a:normAutofit/>
          </a:bodyPr>
          <a:lstStyle/>
          <a:p>
            <a:r>
              <a:rPr lang="en-US" dirty="0"/>
              <a:t>We will learn more about these in Chapter 5, when we look at the Courts</a:t>
            </a:r>
          </a:p>
        </p:txBody>
      </p:sp>
      <p:sp>
        <p:nvSpPr>
          <p:cNvPr id="5" name="Slide Number Placeholder 5"/>
          <p:cNvSpPr>
            <a:spLocks noGrp="1"/>
          </p:cNvSpPr>
          <p:nvPr>
            <p:ph type="sldNum" sz="quarter" idx="12"/>
          </p:nvPr>
        </p:nvSpPr>
        <p:spPr/>
        <p:txBody>
          <a:bodyPr/>
          <a:lstStyle/>
          <a:p>
            <a:fld id="{1E924C6B-1A3F-4FFD-9046-2734A9D8B1B6}"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dirty="0"/>
              <a:t>Declaration of War</a:t>
            </a:r>
          </a:p>
        </p:txBody>
      </p:sp>
      <p:sp>
        <p:nvSpPr>
          <p:cNvPr id="194563" name="Rectangle 3"/>
          <p:cNvSpPr>
            <a:spLocks noGrp="1" noChangeArrowheads="1"/>
          </p:cNvSpPr>
          <p:nvPr>
            <p:ph idx="1"/>
          </p:nvPr>
        </p:nvSpPr>
        <p:spPr/>
        <p:txBody>
          <a:bodyPr/>
          <a:lstStyle/>
          <a:p>
            <a:r>
              <a:rPr lang="en-US" dirty="0"/>
              <a:t>Procedurally, how does Congress declare war?</a:t>
            </a:r>
          </a:p>
          <a:p>
            <a:r>
              <a:rPr lang="en-US" dirty="0"/>
              <a:t>Is the Presentment Clause involved?</a:t>
            </a:r>
          </a:p>
          <a:p>
            <a:r>
              <a:rPr lang="en-US" dirty="0"/>
              <a:t>Can the president veto a declaration of war?</a:t>
            </a:r>
          </a:p>
          <a:p>
            <a:r>
              <a:rPr lang="en-US" dirty="0"/>
              <a:t>What if the president disagrees - can he refuse to fight the war?</a:t>
            </a:r>
          </a:p>
        </p:txBody>
      </p:sp>
      <p:sp>
        <p:nvSpPr>
          <p:cNvPr id="5" name="Slide Number Placeholder 5"/>
          <p:cNvSpPr>
            <a:spLocks noGrp="1"/>
          </p:cNvSpPr>
          <p:nvPr>
            <p:ph type="sldNum" sz="quarter" idx="12"/>
          </p:nvPr>
        </p:nvSpPr>
        <p:spPr/>
        <p:txBody>
          <a:bodyPr/>
          <a:lstStyle/>
          <a:p>
            <a:fld id="{D3C44C6A-90D1-4A71-9E1B-FF4D773D40B0}" type="slidenum">
              <a:rPr lang="en-US"/>
              <a:pPr/>
              <a:t>10</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00C0477-8A07-5EBE-2C7A-B6F462385F6F}"/>
                  </a:ext>
                </a:extLst>
              </p14:cNvPr>
              <p14:cNvContentPartPr/>
              <p14:nvPr/>
            </p14:nvContentPartPr>
            <p14:xfrm>
              <a:off x="0" y="2194920"/>
              <a:ext cx="9611640" cy="2208240"/>
            </p14:xfrm>
          </p:contentPart>
        </mc:Choice>
        <mc:Fallback xmlns="">
          <p:pic>
            <p:nvPicPr>
              <p:cNvPr id="2" name="Ink 1">
                <a:extLst>
                  <a:ext uri="{FF2B5EF4-FFF2-40B4-BE49-F238E27FC236}">
                    <a16:creationId xmlns:a16="http://schemas.microsoft.com/office/drawing/2014/main" id="{500C0477-8A07-5EBE-2C7A-B6F462385F6F}"/>
                  </a:ext>
                </a:extLst>
              </p:cNvPr>
              <p:cNvPicPr/>
              <p:nvPr/>
            </p:nvPicPr>
            <p:blipFill>
              <a:blip r:embed="rId3"/>
              <a:stretch>
                <a:fillRect/>
              </a:stretch>
            </p:blipFill>
            <p:spPr>
              <a:xfrm>
                <a:off x="-9360" y="2185560"/>
                <a:ext cx="9630360" cy="222696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When is the War Over?</a:t>
            </a:r>
          </a:p>
        </p:txBody>
      </p:sp>
      <p:sp>
        <p:nvSpPr>
          <p:cNvPr id="223235" name="Rectangle 3"/>
          <p:cNvSpPr>
            <a:spLocks noGrp="1" noChangeArrowheads="1"/>
          </p:cNvSpPr>
          <p:nvPr>
            <p:ph idx="1"/>
          </p:nvPr>
        </p:nvSpPr>
        <p:spPr/>
        <p:txBody>
          <a:bodyPr/>
          <a:lstStyle/>
          <a:p>
            <a:r>
              <a:rPr lang="en-US" dirty="0"/>
              <a:t>Is there a constitutional provision for ending a declared war?</a:t>
            </a:r>
          </a:p>
          <a:p>
            <a:pPr lvl="1"/>
            <a:r>
              <a:rPr lang="en-US" dirty="0"/>
              <a:t>If it is by treaty, what is the role of Congress?</a:t>
            </a:r>
          </a:p>
          <a:p>
            <a:r>
              <a:rPr lang="en-US" dirty="0"/>
              <a:t>What if the president just quits fighting the war?</a:t>
            </a:r>
          </a:p>
          <a:p>
            <a:pPr lvl="1"/>
            <a:r>
              <a:rPr lang="en-US" dirty="0"/>
              <a:t>When would the contingent authority and international law dominos revert to a pre-war state?</a:t>
            </a:r>
          </a:p>
          <a:p>
            <a:r>
              <a:rPr lang="en-US" dirty="0"/>
              <a:t>Did we sign a peace treaty in Vietnam?</a:t>
            </a:r>
          </a:p>
        </p:txBody>
      </p:sp>
      <p:sp>
        <p:nvSpPr>
          <p:cNvPr id="5" name="Slide Number Placeholder 5"/>
          <p:cNvSpPr>
            <a:spLocks noGrp="1"/>
          </p:cNvSpPr>
          <p:nvPr>
            <p:ph type="sldNum" sz="quarter" idx="12"/>
          </p:nvPr>
        </p:nvSpPr>
        <p:spPr/>
        <p:txBody>
          <a:bodyPr/>
          <a:lstStyle/>
          <a:p>
            <a:fld id="{DA7C8C3D-7D26-4001-BC38-D701679ACE42}" type="slidenum">
              <a:rPr lang="en-US"/>
              <a:pPr/>
              <a:t>11</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F59D0DB-E2BA-84CD-13BF-0FE643FB806D}"/>
                  </a:ext>
                </a:extLst>
              </p14:cNvPr>
              <p14:cNvContentPartPr/>
              <p14:nvPr/>
            </p14:nvContentPartPr>
            <p14:xfrm>
              <a:off x="0" y="1132560"/>
              <a:ext cx="9637920" cy="4759560"/>
            </p14:xfrm>
          </p:contentPart>
        </mc:Choice>
        <mc:Fallback xmlns="">
          <p:pic>
            <p:nvPicPr>
              <p:cNvPr id="2" name="Ink 1">
                <a:extLst>
                  <a:ext uri="{FF2B5EF4-FFF2-40B4-BE49-F238E27FC236}">
                    <a16:creationId xmlns:a16="http://schemas.microsoft.com/office/drawing/2014/main" id="{2F59D0DB-E2BA-84CD-13BF-0FE643FB806D}"/>
                  </a:ext>
                </a:extLst>
              </p:cNvPr>
              <p:cNvPicPr/>
              <p:nvPr/>
            </p:nvPicPr>
            <p:blipFill>
              <a:blip r:embed="rId3"/>
              <a:stretch>
                <a:fillRect/>
              </a:stretch>
            </p:blipFill>
            <p:spPr>
              <a:xfrm>
                <a:off x="-9360" y="1123200"/>
                <a:ext cx="9656640" cy="4778280"/>
              </a:xfrm>
              <a:prstGeom prst="rect">
                <a:avLst/>
              </a:prstGeom>
            </p:spPr>
          </p:pic>
        </mc:Fallback>
      </mc:AlternateContent>
    </p:spTree>
    <p:extLst>
      <p:ext uri="{BB962C8B-B14F-4D97-AF65-F5344CB8AC3E}">
        <p14:creationId xmlns:p14="http://schemas.microsoft.com/office/powerpoint/2010/main" val="61681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i="1" dirty="0"/>
              <a:t>Bas v. </a:t>
            </a:r>
            <a:r>
              <a:rPr lang="en-US" i="1" dirty="0" err="1"/>
              <a:t>Tingy</a:t>
            </a:r>
            <a:r>
              <a:rPr lang="en-US" dirty="0"/>
              <a:t>, 4 US 37 (1800)</a:t>
            </a:r>
          </a:p>
        </p:txBody>
      </p:sp>
      <p:sp>
        <p:nvSpPr>
          <p:cNvPr id="193539" name="Rectangle 3"/>
          <p:cNvSpPr>
            <a:spLocks noGrp="1" noChangeArrowheads="1"/>
          </p:cNvSpPr>
          <p:nvPr>
            <p:ph idx="1"/>
          </p:nvPr>
        </p:nvSpPr>
        <p:spPr/>
        <p:txBody>
          <a:bodyPr>
            <a:normAutofit/>
          </a:bodyPr>
          <a:lstStyle/>
          <a:p>
            <a:r>
              <a:rPr lang="en-US" dirty="0"/>
              <a:t>This is another prize money fight, with the case turning on whether a country can be an enemy without a declaration of war.</a:t>
            </a:r>
          </a:p>
          <a:p>
            <a:r>
              <a:rPr lang="en-US" dirty="0"/>
              <a:t>Based on the Prize cases and the imperfect war doctrine, will the court require a declaration of war for France to be an enemy?</a:t>
            </a:r>
          </a:p>
        </p:txBody>
      </p:sp>
      <p:sp>
        <p:nvSpPr>
          <p:cNvPr id="5" name="Slide Number Placeholder 5"/>
          <p:cNvSpPr>
            <a:spLocks noGrp="1"/>
          </p:cNvSpPr>
          <p:nvPr>
            <p:ph type="sldNum" sz="quarter" idx="12"/>
          </p:nvPr>
        </p:nvSpPr>
        <p:spPr/>
        <p:txBody>
          <a:bodyPr/>
          <a:lstStyle/>
          <a:p>
            <a:fld id="{5193B9F9-9253-4917-BDF6-2E9CB500C587}" type="slidenum">
              <a:rPr lang="en-US"/>
              <a:pPr/>
              <a:t>12</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1A047F6-C946-EC06-EFE6-5CE893462A30}"/>
                  </a:ext>
                </a:extLst>
              </p14:cNvPr>
              <p14:cNvContentPartPr/>
              <p14:nvPr/>
            </p14:nvContentPartPr>
            <p14:xfrm>
              <a:off x="334080" y="413640"/>
              <a:ext cx="7939800" cy="3929040"/>
            </p14:xfrm>
          </p:contentPart>
        </mc:Choice>
        <mc:Fallback xmlns="">
          <p:pic>
            <p:nvPicPr>
              <p:cNvPr id="2" name="Ink 1">
                <a:extLst>
                  <a:ext uri="{FF2B5EF4-FFF2-40B4-BE49-F238E27FC236}">
                    <a16:creationId xmlns:a16="http://schemas.microsoft.com/office/drawing/2014/main" id="{21A047F6-C946-EC06-EFE6-5CE893462A30}"/>
                  </a:ext>
                </a:extLst>
              </p:cNvPr>
              <p:cNvPicPr/>
              <p:nvPr/>
            </p:nvPicPr>
            <p:blipFill>
              <a:blip r:embed="rId3"/>
              <a:stretch>
                <a:fillRect/>
              </a:stretch>
            </p:blipFill>
            <p:spPr>
              <a:xfrm>
                <a:off x="324720" y="404280"/>
                <a:ext cx="7958520" cy="394776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Examples of the Legal Domino Effects of a Declaration of War</a:t>
            </a:r>
          </a:p>
        </p:txBody>
      </p:sp>
      <p:sp>
        <p:nvSpPr>
          <p:cNvPr id="211971" name="Rectangle 3"/>
          <p:cNvSpPr>
            <a:spLocks noGrp="1" noChangeArrowheads="1"/>
          </p:cNvSpPr>
          <p:nvPr>
            <p:ph idx="1"/>
          </p:nvPr>
        </p:nvSpPr>
        <p:spPr>
          <a:xfrm>
            <a:off x="838200" y="1825624"/>
            <a:ext cx="10753165" cy="4530725"/>
          </a:xfrm>
        </p:spPr>
        <p:txBody>
          <a:bodyPr>
            <a:normAutofit fontScale="77500" lnSpcReduction="20000"/>
          </a:bodyPr>
          <a:lstStyle/>
          <a:p>
            <a:pPr>
              <a:lnSpc>
                <a:spcPct val="90000"/>
              </a:lnSpc>
            </a:pPr>
            <a:r>
              <a:rPr lang="en-US" dirty="0"/>
              <a:t>Alien Enemy Act, 50 U.S.C.</a:t>
            </a:r>
          </a:p>
          <a:p>
            <a:pPr lvl="1">
              <a:lnSpc>
                <a:spcPct val="90000"/>
              </a:lnSpc>
            </a:pPr>
            <a:r>
              <a:rPr lang="en-US" dirty="0"/>
              <a:t>§21 (2000), ‘‘whenever there is </a:t>
            </a:r>
            <a:r>
              <a:rPr lang="en-US" dirty="0">
                <a:highlight>
                  <a:srgbClr val="FFFF00"/>
                </a:highlight>
              </a:rPr>
              <a:t>a declared war </a:t>
            </a:r>
            <a:r>
              <a:rPr lang="en-US" dirty="0"/>
              <a:t>between the United States and any foreign nation or government,’’ citizens of ‘</a:t>
            </a:r>
            <a:r>
              <a:rPr lang="en-US" dirty="0" err="1"/>
              <a:t>‘the</a:t>
            </a:r>
            <a:r>
              <a:rPr lang="en-US" dirty="0"/>
              <a:t> hostile nation or government’ ’who are at least 14 years old and not naturalized are subject to summary arrest, internment, and deportation when the President so proclaims.</a:t>
            </a:r>
          </a:p>
          <a:p>
            <a:r>
              <a:rPr lang="en-US" dirty="0"/>
              <a:t>Trading With the Enemy Act, 50 U.S.C. App. §§1-44 (2000)</a:t>
            </a:r>
          </a:p>
          <a:p>
            <a:pPr lvl="1"/>
            <a:r>
              <a:rPr lang="en-US" dirty="0"/>
              <a:t>enables the President to regulate or prohibit commerce with an enemy state or its citizens after ‘‘Congress has declared war </a:t>
            </a:r>
            <a:r>
              <a:rPr lang="en-US" dirty="0">
                <a:highlight>
                  <a:srgbClr val="FFFF00"/>
                </a:highlight>
              </a:rPr>
              <a:t>or the existence of a state of war</a:t>
            </a:r>
            <a:r>
              <a:rPr lang="en-US" dirty="0"/>
              <a:t>.’’ And the President may authorize electronic surveillance, physical searches, and the use of pen registers and trap and trace devices to acquire foreign intelligence without a court order for up to 15 days ‘‘following a declaration of war by Congress.’’</a:t>
            </a:r>
          </a:p>
          <a:p>
            <a:pPr lvl="1"/>
            <a:r>
              <a:rPr lang="en-US" dirty="0"/>
              <a:t>[the president has other authorities to these same acts, so this one is less relevant today]</a:t>
            </a:r>
          </a:p>
          <a:p>
            <a:r>
              <a:rPr lang="en-US" dirty="0"/>
              <a:t>These are both old statutes. Would these be triggered by an AUMF that is not directed at a specific country?</a:t>
            </a:r>
          </a:p>
          <a:p>
            <a:endParaRPr lang="en-US" dirty="0"/>
          </a:p>
        </p:txBody>
      </p:sp>
      <p:sp>
        <p:nvSpPr>
          <p:cNvPr id="5" name="Slide Number Placeholder 5"/>
          <p:cNvSpPr>
            <a:spLocks noGrp="1"/>
          </p:cNvSpPr>
          <p:nvPr>
            <p:ph type="sldNum" sz="quarter" idx="12"/>
          </p:nvPr>
        </p:nvSpPr>
        <p:spPr/>
        <p:txBody>
          <a:bodyPr/>
          <a:lstStyle/>
          <a:p>
            <a:fld id="{773A3EC8-8F14-4A4B-B067-7459E6A2373E}" type="slidenum">
              <a:rPr lang="en-US"/>
              <a:pPr/>
              <a:t>13</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46CEBB1-42DF-770A-C0DE-A5F5D82CFFEB}"/>
                  </a:ext>
                </a:extLst>
              </p14:cNvPr>
              <p14:cNvContentPartPr/>
              <p14:nvPr/>
            </p14:nvContentPartPr>
            <p14:xfrm>
              <a:off x="1313640" y="2066040"/>
              <a:ext cx="10112400" cy="2164320"/>
            </p14:xfrm>
          </p:contentPart>
        </mc:Choice>
        <mc:Fallback xmlns="">
          <p:pic>
            <p:nvPicPr>
              <p:cNvPr id="2" name="Ink 1">
                <a:extLst>
                  <a:ext uri="{FF2B5EF4-FFF2-40B4-BE49-F238E27FC236}">
                    <a16:creationId xmlns:a16="http://schemas.microsoft.com/office/drawing/2014/main" id="{D46CEBB1-42DF-770A-C0DE-A5F5D82CFFEB}"/>
                  </a:ext>
                </a:extLst>
              </p:cNvPr>
              <p:cNvPicPr/>
              <p:nvPr/>
            </p:nvPicPr>
            <p:blipFill>
              <a:blip r:embed="rId3"/>
              <a:stretch>
                <a:fillRect/>
              </a:stretch>
            </p:blipFill>
            <p:spPr>
              <a:xfrm>
                <a:off x="1304280" y="2056680"/>
                <a:ext cx="10131120" cy="2183040"/>
              </a:xfrm>
              <a:prstGeom prst="rect">
                <a:avLst/>
              </a:prstGeom>
            </p:spPr>
          </p:pic>
        </mc:Fallback>
      </mc:AlternateContent>
    </p:spTree>
    <p:extLst>
      <p:ext uri="{BB962C8B-B14F-4D97-AF65-F5344CB8AC3E}">
        <p14:creationId xmlns:p14="http://schemas.microsoft.com/office/powerpoint/2010/main" val="218644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41134D8-049F-46F5-A66A-35159919D75F}"/>
              </a:ext>
            </a:extLst>
          </p:cNvPr>
          <p:cNvSpPr>
            <a:spLocks noGrp="1" noChangeArrowheads="1"/>
          </p:cNvSpPr>
          <p:nvPr>
            <p:ph type="ctrTitle"/>
          </p:nvPr>
        </p:nvSpPr>
        <p:spPr/>
        <p:txBody>
          <a:bodyPr>
            <a:normAutofit fontScale="90000"/>
          </a:bodyPr>
          <a:lstStyle/>
          <a:p>
            <a:r>
              <a:rPr lang="en-US" altLang="en-US" dirty="0"/>
              <a:t>War Powers Resolution</a:t>
            </a:r>
            <a:br>
              <a:rPr lang="en-US" altLang="en-US" dirty="0"/>
            </a:br>
            <a:r>
              <a:rPr lang="en-US" dirty="0"/>
              <a:t>November 7, 1973</a:t>
            </a:r>
            <a:br>
              <a:rPr lang="en-US" altLang="en-US" dirty="0"/>
            </a:br>
            <a:endParaRPr lang="en-US" altLang="en-US" dirty="0"/>
          </a:p>
        </p:txBody>
      </p:sp>
      <p:sp>
        <p:nvSpPr>
          <p:cNvPr id="2052" name="Rectangle 4">
            <a:extLst>
              <a:ext uri="{FF2B5EF4-FFF2-40B4-BE49-F238E27FC236}">
                <a16:creationId xmlns:a16="http://schemas.microsoft.com/office/drawing/2014/main" id="{03667F20-BC6B-4877-A377-4A02081F8F0D}"/>
              </a:ext>
            </a:extLst>
          </p:cNvPr>
          <p:cNvSpPr>
            <a:spLocks noGrp="1" noChangeArrowheads="1"/>
          </p:cNvSpPr>
          <p:nvPr>
            <p:ph type="subTitle" idx="1"/>
          </p:nvPr>
        </p:nvSpPr>
        <p:spPr/>
        <p:txBody>
          <a:bodyPr/>
          <a:lstStyle/>
          <a:p>
            <a:pPr lvl="0"/>
            <a:r>
              <a:rPr lang="en-US" altLang="en-US" dirty="0"/>
              <a:t>Would this be enforceable in court?</a:t>
            </a:r>
          </a:p>
        </p:txBody>
      </p:sp>
      <p:sp>
        <p:nvSpPr>
          <p:cNvPr id="2" name="Slide Number Placeholder 1">
            <a:extLst>
              <a:ext uri="{FF2B5EF4-FFF2-40B4-BE49-F238E27FC236}">
                <a16:creationId xmlns:a16="http://schemas.microsoft.com/office/drawing/2014/main" id="{9255A0FA-5CA5-85FA-3BC8-23CDE023EA8F}"/>
              </a:ext>
            </a:extLst>
          </p:cNvPr>
          <p:cNvSpPr>
            <a:spLocks noGrp="1"/>
          </p:cNvSpPr>
          <p:nvPr>
            <p:ph type="sldNum" sz="quarter" idx="12"/>
          </p:nvPr>
        </p:nvSpPr>
        <p:spPr/>
        <p:txBody>
          <a:bodyPr/>
          <a:lstStyle/>
          <a:p>
            <a:fld id="{8CDD72CE-15D5-43BE-841F-78925906E125}" type="slidenum">
              <a:rPr lang="en-US" smtClean="0"/>
              <a:t>14</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D94A388-7FFA-BF59-1888-A26AF2B3BA45}"/>
                  </a:ext>
                </a:extLst>
              </p14:cNvPr>
              <p14:cNvContentPartPr/>
              <p14:nvPr/>
            </p14:nvContentPartPr>
            <p14:xfrm>
              <a:off x="1873080" y="857880"/>
              <a:ext cx="8282880" cy="2366640"/>
            </p14:xfrm>
          </p:contentPart>
        </mc:Choice>
        <mc:Fallback xmlns="">
          <p:pic>
            <p:nvPicPr>
              <p:cNvPr id="3" name="Ink 2">
                <a:extLst>
                  <a:ext uri="{FF2B5EF4-FFF2-40B4-BE49-F238E27FC236}">
                    <a16:creationId xmlns:a16="http://schemas.microsoft.com/office/drawing/2014/main" id="{CD94A388-7FFA-BF59-1888-A26AF2B3BA45}"/>
                  </a:ext>
                </a:extLst>
              </p:cNvPr>
              <p:cNvPicPr/>
              <p:nvPr/>
            </p:nvPicPr>
            <p:blipFill>
              <a:blip r:embed="rId3"/>
              <a:stretch>
                <a:fillRect/>
              </a:stretch>
            </p:blipFill>
            <p:spPr>
              <a:xfrm>
                <a:off x="1863720" y="848520"/>
                <a:ext cx="8301600" cy="238536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C353-61D2-4930-A0F7-6B3FB64F05F1}"/>
              </a:ext>
            </a:extLst>
          </p:cNvPr>
          <p:cNvSpPr>
            <a:spLocks noGrp="1"/>
          </p:cNvSpPr>
          <p:nvPr>
            <p:ph type="title"/>
          </p:nvPr>
        </p:nvSpPr>
        <p:spPr/>
        <p:txBody>
          <a:bodyPr/>
          <a:lstStyle/>
          <a:p>
            <a:r>
              <a:rPr lang="en-US" dirty="0"/>
              <a:t>The Political Background of the War Powers Resolution</a:t>
            </a:r>
          </a:p>
        </p:txBody>
      </p:sp>
      <p:sp>
        <p:nvSpPr>
          <p:cNvPr id="3" name="Content Placeholder 2">
            <a:extLst>
              <a:ext uri="{FF2B5EF4-FFF2-40B4-BE49-F238E27FC236}">
                <a16:creationId xmlns:a16="http://schemas.microsoft.com/office/drawing/2014/main" id="{8341768E-EE13-4DB1-A333-E70B23D4ED7A}"/>
              </a:ext>
            </a:extLst>
          </p:cNvPr>
          <p:cNvSpPr>
            <a:spLocks noGrp="1"/>
          </p:cNvSpPr>
          <p:nvPr>
            <p:ph idx="1"/>
          </p:nvPr>
        </p:nvSpPr>
        <p:spPr>
          <a:xfrm>
            <a:off x="838200" y="1825625"/>
            <a:ext cx="11109512" cy="4351338"/>
          </a:xfrm>
        </p:spPr>
        <p:txBody>
          <a:bodyPr>
            <a:normAutofit lnSpcReduction="10000"/>
          </a:bodyPr>
          <a:lstStyle/>
          <a:p>
            <a:r>
              <a:rPr lang="en-US" dirty="0"/>
              <a:t>The Vietnam War became unpopular.</a:t>
            </a:r>
          </a:p>
          <a:p>
            <a:r>
              <a:rPr lang="en-US" dirty="0"/>
              <a:t>The Pentagon Papers (discussed later) undermined the military’s credibility on the winnability and objectives of the war.</a:t>
            </a:r>
          </a:p>
          <a:p>
            <a:r>
              <a:rPr lang="en-US" altLang="en-US" dirty="0"/>
              <a:t>Nixon secretly expanded the war against Congressional wishes.</a:t>
            </a:r>
          </a:p>
          <a:p>
            <a:r>
              <a:rPr lang="en-US" altLang="en-US" dirty="0"/>
              <a:t>The Watergate scandal started June 1972.</a:t>
            </a:r>
          </a:p>
          <a:p>
            <a:r>
              <a:rPr lang="en-US" dirty="0"/>
              <a:t>Nixon vetoed the WPR, but Congress was able to override his veto because of his political weakness.</a:t>
            </a:r>
          </a:p>
          <a:p>
            <a:pPr lvl="1"/>
            <a:r>
              <a:rPr lang="en-US" dirty="0"/>
              <a:t>This makes it clear that the WPR was not an agreed deal with the White House, and </a:t>
            </a:r>
            <a:r>
              <a:rPr lang="en-US" dirty="0">
                <a:highlight>
                  <a:srgbClr val="FFFF00"/>
                </a:highlight>
              </a:rPr>
              <a:t>all subsequent presidents have questioned its constitutionality</a:t>
            </a:r>
            <a:r>
              <a:rPr lang="en-US" dirty="0"/>
              <a:t>. </a:t>
            </a:r>
          </a:p>
        </p:txBody>
      </p:sp>
      <p:sp>
        <p:nvSpPr>
          <p:cNvPr id="4" name="Slide Number Placeholder 3">
            <a:extLst>
              <a:ext uri="{FF2B5EF4-FFF2-40B4-BE49-F238E27FC236}">
                <a16:creationId xmlns:a16="http://schemas.microsoft.com/office/drawing/2014/main" id="{46DBA42A-A6E5-4439-BFDA-5D969AFC9FA1}"/>
              </a:ext>
            </a:extLst>
          </p:cNvPr>
          <p:cNvSpPr>
            <a:spLocks noGrp="1"/>
          </p:cNvSpPr>
          <p:nvPr>
            <p:ph type="sldNum" sz="quarter" idx="12"/>
          </p:nvPr>
        </p:nvSpPr>
        <p:spPr/>
        <p:txBody>
          <a:bodyPr/>
          <a:lstStyle/>
          <a:p>
            <a:fld id="{BCC21087-A49D-4470-98A1-5FCFA4653EB6}" type="slidenum">
              <a:rPr lang="en-US" smtClean="0"/>
              <a:pPr/>
              <a:t>15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76B5D14-3F01-DB2F-C7B4-F7300D1A45FF}"/>
                  </a:ext>
                </a:extLst>
              </p14:cNvPr>
              <p14:cNvContentPartPr/>
              <p14:nvPr/>
            </p14:nvContentPartPr>
            <p14:xfrm>
              <a:off x="736560" y="2025360"/>
              <a:ext cx="10230840" cy="2734200"/>
            </p14:xfrm>
          </p:contentPart>
        </mc:Choice>
        <mc:Fallback xmlns="">
          <p:pic>
            <p:nvPicPr>
              <p:cNvPr id="5" name="Ink 4">
                <a:extLst>
                  <a:ext uri="{FF2B5EF4-FFF2-40B4-BE49-F238E27FC236}">
                    <a16:creationId xmlns:a16="http://schemas.microsoft.com/office/drawing/2014/main" id="{576B5D14-3F01-DB2F-C7B4-F7300D1A45FF}"/>
                  </a:ext>
                </a:extLst>
              </p:cNvPr>
              <p:cNvPicPr/>
              <p:nvPr/>
            </p:nvPicPr>
            <p:blipFill>
              <a:blip r:embed="rId3"/>
              <a:stretch>
                <a:fillRect/>
              </a:stretch>
            </p:blipFill>
            <p:spPr>
              <a:xfrm>
                <a:off x="727200" y="2016000"/>
                <a:ext cx="10249560" cy="2752920"/>
              </a:xfrm>
              <a:prstGeom prst="rect">
                <a:avLst/>
              </a:prstGeom>
            </p:spPr>
          </p:pic>
        </mc:Fallback>
      </mc:AlternateContent>
    </p:spTree>
    <p:extLst>
      <p:ext uri="{BB962C8B-B14F-4D97-AF65-F5344CB8AC3E}">
        <p14:creationId xmlns:p14="http://schemas.microsoft.com/office/powerpoint/2010/main" val="89596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BB34-9665-49B1-A9FC-0E05E0178616}"/>
              </a:ext>
            </a:extLst>
          </p:cNvPr>
          <p:cNvSpPr>
            <a:spLocks noGrp="1"/>
          </p:cNvSpPr>
          <p:nvPr>
            <p:ph type="title"/>
          </p:nvPr>
        </p:nvSpPr>
        <p:spPr/>
        <p:txBody>
          <a:bodyPr/>
          <a:lstStyle/>
          <a:p>
            <a:r>
              <a:rPr lang="en-US" dirty="0"/>
              <a:t>SECTION 2 [§1541]. PURPOSE AND POLICY</a:t>
            </a:r>
          </a:p>
        </p:txBody>
      </p:sp>
      <p:sp>
        <p:nvSpPr>
          <p:cNvPr id="3" name="Content Placeholder 2">
            <a:extLst>
              <a:ext uri="{FF2B5EF4-FFF2-40B4-BE49-F238E27FC236}">
                <a16:creationId xmlns:a16="http://schemas.microsoft.com/office/drawing/2014/main" id="{EFFB19A6-955A-42FC-A3C4-EF2A83628598}"/>
              </a:ext>
            </a:extLst>
          </p:cNvPr>
          <p:cNvSpPr>
            <a:spLocks noGrp="1"/>
          </p:cNvSpPr>
          <p:nvPr>
            <p:ph idx="1"/>
          </p:nvPr>
        </p:nvSpPr>
        <p:spPr>
          <a:xfrm>
            <a:off x="838200" y="1825624"/>
            <a:ext cx="9838765" cy="4682751"/>
          </a:xfrm>
        </p:spPr>
        <p:txBody>
          <a:bodyPr>
            <a:normAutofit/>
          </a:bodyPr>
          <a:lstStyle/>
          <a:p>
            <a:pPr marL="0" lvl="0" indent="0">
              <a:buNone/>
            </a:pPr>
            <a:r>
              <a:rPr lang="en-US" dirty="0"/>
              <a:t>(c) The constitutional powers of the President as Commander-in-Chief to introduce United States Armed Forces into hostilities, or into situations where imminent involvement in hostilities is clearly indicated by the circumstances, are </a:t>
            </a:r>
            <a:r>
              <a:rPr lang="en-US" dirty="0">
                <a:highlight>
                  <a:srgbClr val="FFFF00"/>
                </a:highlight>
              </a:rPr>
              <a:t>exercised only pursuant to (1) a declaration of war, (2) specific statutory authorization, or (3) a national emergency created by attack upon the United States, its territories or possessions, or its armed forces</a:t>
            </a:r>
            <a:r>
              <a:rPr lang="en-US" dirty="0"/>
              <a:t>.</a:t>
            </a:r>
          </a:p>
          <a:p>
            <a:pPr marL="0" lvl="0" indent="0">
              <a:buNone/>
            </a:pPr>
            <a:endParaRPr lang="en-US" dirty="0"/>
          </a:p>
          <a:p>
            <a:pPr marL="0" lvl="0" indent="0">
              <a:buNone/>
            </a:pPr>
            <a:r>
              <a:rPr lang="en-US" dirty="0"/>
              <a:t>Would any president agree with this limited view of the Commander-in-Chief powers?</a:t>
            </a:r>
          </a:p>
        </p:txBody>
      </p:sp>
      <p:sp>
        <p:nvSpPr>
          <p:cNvPr id="4" name="Slide Number Placeholder 3">
            <a:extLst>
              <a:ext uri="{FF2B5EF4-FFF2-40B4-BE49-F238E27FC236}">
                <a16:creationId xmlns:a16="http://schemas.microsoft.com/office/drawing/2014/main" id="{2B2CA59B-A641-428C-9B7C-7E0F9937A11F}"/>
              </a:ext>
            </a:extLst>
          </p:cNvPr>
          <p:cNvSpPr>
            <a:spLocks noGrp="1"/>
          </p:cNvSpPr>
          <p:nvPr>
            <p:ph type="sldNum" sz="quarter" idx="12"/>
          </p:nvPr>
        </p:nvSpPr>
        <p:spPr/>
        <p:txBody>
          <a:bodyPr/>
          <a:lstStyle/>
          <a:p>
            <a:fld id="{BCC21087-A49D-4470-98A1-5FCFA4653EB6}" type="slidenum">
              <a:rPr lang="en-US" smtClean="0"/>
              <a:pPr/>
              <a:t>16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48779BD-5EE5-F2B5-7013-F2360D2A5A78}"/>
                  </a:ext>
                </a:extLst>
              </p14:cNvPr>
              <p14:cNvContentPartPr/>
              <p14:nvPr/>
            </p14:nvContentPartPr>
            <p14:xfrm>
              <a:off x="514440" y="3208320"/>
              <a:ext cx="9707040" cy="3068640"/>
            </p14:xfrm>
          </p:contentPart>
        </mc:Choice>
        <mc:Fallback xmlns="">
          <p:pic>
            <p:nvPicPr>
              <p:cNvPr id="5" name="Ink 4">
                <a:extLst>
                  <a:ext uri="{FF2B5EF4-FFF2-40B4-BE49-F238E27FC236}">
                    <a16:creationId xmlns:a16="http://schemas.microsoft.com/office/drawing/2014/main" id="{048779BD-5EE5-F2B5-7013-F2360D2A5A78}"/>
                  </a:ext>
                </a:extLst>
              </p:cNvPr>
              <p:cNvPicPr/>
              <p:nvPr/>
            </p:nvPicPr>
            <p:blipFill>
              <a:blip r:embed="rId3"/>
              <a:stretch>
                <a:fillRect/>
              </a:stretch>
            </p:blipFill>
            <p:spPr>
              <a:xfrm>
                <a:off x="505080" y="3198960"/>
                <a:ext cx="9725760" cy="3087360"/>
              </a:xfrm>
              <a:prstGeom prst="rect">
                <a:avLst/>
              </a:prstGeom>
            </p:spPr>
          </p:pic>
        </mc:Fallback>
      </mc:AlternateContent>
    </p:spTree>
    <p:extLst>
      <p:ext uri="{BB962C8B-B14F-4D97-AF65-F5344CB8AC3E}">
        <p14:creationId xmlns:p14="http://schemas.microsoft.com/office/powerpoint/2010/main" val="358811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2CC0405-2A20-4409-9589-FE1AE94D426E}"/>
              </a:ext>
            </a:extLst>
          </p:cNvPr>
          <p:cNvSpPr>
            <a:spLocks noGrp="1" noChangeArrowheads="1"/>
          </p:cNvSpPr>
          <p:nvPr>
            <p:ph type="title"/>
          </p:nvPr>
        </p:nvSpPr>
        <p:spPr/>
        <p:txBody>
          <a:bodyPr/>
          <a:lstStyle/>
          <a:p>
            <a:r>
              <a:rPr lang="en-US" altLang="en-US" dirty="0"/>
              <a:t>SECTION 3 [§1542]. CONSULTATION </a:t>
            </a:r>
          </a:p>
        </p:txBody>
      </p:sp>
      <p:sp>
        <p:nvSpPr>
          <p:cNvPr id="88067" name="Rectangle 3">
            <a:extLst>
              <a:ext uri="{FF2B5EF4-FFF2-40B4-BE49-F238E27FC236}">
                <a16:creationId xmlns:a16="http://schemas.microsoft.com/office/drawing/2014/main" id="{4E217F2C-E4DA-45FF-AB23-338E1BD0EBB5}"/>
              </a:ext>
            </a:extLst>
          </p:cNvPr>
          <p:cNvSpPr>
            <a:spLocks noGrp="1" noChangeArrowheads="1"/>
          </p:cNvSpPr>
          <p:nvPr>
            <p:ph idx="1"/>
          </p:nvPr>
        </p:nvSpPr>
        <p:spPr>
          <a:xfrm>
            <a:off x="478972" y="1768288"/>
            <a:ext cx="10789663" cy="4408675"/>
          </a:xfrm>
        </p:spPr>
        <p:txBody>
          <a:bodyPr/>
          <a:lstStyle/>
          <a:p>
            <a:pPr>
              <a:lnSpc>
                <a:spcPct val="90000"/>
              </a:lnSpc>
            </a:pPr>
            <a:r>
              <a:rPr lang="en-US" altLang="en-US" dirty="0"/>
              <a:t>The President in every possible instance shall consult with Congress before introducing United States Armed Forces into hostilities or into situations where imminent involvement in hostilities is clearly indicated by the circumstances, and after every such </a:t>
            </a:r>
            <a:r>
              <a:rPr lang="en-US" altLang="en-US" dirty="0">
                <a:highlight>
                  <a:srgbClr val="FFFF00"/>
                </a:highlight>
              </a:rPr>
              <a:t>introduction shall consult regularly with the Congress</a:t>
            </a:r>
            <a:r>
              <a:rPr lang="en-US" altLang="en-US" dirty="0"/>
              <a:t> until United States Armed Forces are no longer engaged in hostilities or have been removed from such situations.</a:t>
            </a:r>
          </a:p>
          <a:p>
            <a:pPr>
              <a:lnSpc>
                <a:spcPct val="90000"/>
              </a:lnSpc>
            </a:pPr>
            <a:endParaRPr lang="en-US" altLang="en-US" dirty="0"/>
          </a:p>
          <a:p>
            <a:pPr>
              <a:lnSpc>
                <a:spcPct val="90000"/>
              </a:lnSpc>
            </a:pPr>
            <a:r>
              <a:rPr lang="en-US" altLang="en-US" dirty="0"/>
              <a:t>Where does the Constitution require consultation?</a:t>
            </a:r>
          </a:p>
        </p:txBody>
      </p:sp>
      <p:sp>
        <p:nvSpPr>
          <p:cNvPr id="2" name="Slide Number Placeholder 1">
            <a:extLst>
              <a:ext uri="{FF2B5EF4-FFF2-40B4-BE49-F238E27FC236}">
                <a16:creationId xmlns:a16="http://schemas.microsoft.com/office/drawing/2014/main" id="{265C2B8C-3D71-89DB-7803-2CEBF151A43F}"/>
              </a:ext>
            </a:extLst>
          </p:cNvPr>
          <p:cNvSpPr>
            <a:spLocks noGrp="1"/>
          </p:cNvSpPr>
          <p:nvPr>
            <p:ph type="sldNum" sz="quarter" idx="12"/>
          </p:nvPr>
        </p:nvSpPr>
        <p:spPr/>
        <p:txBody>
          <a:bodyPr/>
          <a:lstStyle/>
          <a:p>
            <a:fld id="{8CDD72CE-15D5-43BE-841F-78925906E125}" type="slidenum">
              <a:rPr lang="en-US" smtClean="0"/>
              <a:t>17</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536A69A-0E3D-2933-5A5D-1F68CCF9ECE1}"/>
                  </a:ext>
                </a:extLst>
              </p14:cNvPr>
              <p14:cNvContentPartPr/>
              <p14:nvPr/>
            </p14:nvContentPartPr>
            <p14:xfrm>
              <a:off x="814680" y="1998720"/>
              <a:ext cx="10093680" cy="1785600"/>
            </p14:xfrm>
          </p:contentPart>
        </mc:Choice>
        <mc:Fallback xmlns="">
          <p:pic>
            <p:nvPicPr>
              <p:cNvPr id="3" name="Ink 2">
                <a:extLst>
                  <a:ext uri="{FF2B5EF4-FFF2-40B4-BE49-F238E27FC236}">
                    <a16:creationId xmlns:a16="http://schemas.microsoft.com/office/drawing/2014/main" id="{A536A69A-0E3D-2933-5A5D-1F68CCF9ECE1}"/>
                  </a:ext>
                </a:extLst>
              </p:cNvPr>
              <p:cNvPicPr/>
              <p:nvPr/>
            </p:nvPicPr>
            <p:blipFill>
              <a:blip r:embed="rId3"/>
              <a:stretch>
                <a:fillRect/>
              </a:stretch>
            </p:blipFill>
            <p:spPr>
              <a:xfrm>
                <a:off x="805320" y="1989360"/>
                <a:ext cx="10112400" cy="18043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10F1CC9-07F7-4298-9B28-450C7ED42E23}"/>
              </a:ext>
            </a:extLst>
          </p:cNvPr>
          <p:cNvSpPr>
            <a:spLocks noGrp="1" noChangeArrowheads="1"/>
          </p:cNvSpPr>
          <p:nvPr>
            <p:ph type="title"/>
          </p:nvPr>
        </p:nvSpPr>
        <p:spPr>
          <a:xfrm>
            <a:off x="478972" y="242661"/>
            <a:ext cx="8389363" cy="1325563"/>
          </a:xfrm>
        </p:spPr>
        <p:txBody>
          <a:bodyPr>
            <a:normAutofit/>
          </a:bodyPr>
          <a:lstStyle/>
          <a:p>
            <a:r>
              <a:rPr lang="en-US" altLang="en-US" dirty="0"/>
              <a:t>SECTION 4 [§1543]. REPORTING REQUIREMENT</a:t>
            </a:r>
          </a:p>
        </p:txBody>
      </p:sp>
      <p:sp>
        <p:nvSpPr>
          <p:cNvPr id="90115" name="Rectangle 3">
            <a:extLst>
              <a:ext uri="{FF2B5EF4-FFF2-40B4-BE49-F238E27FC236}">
                <a16:creationId xmlns:a16="http://schemas.microsoft.com/office/drawing/2014/main" id="{2F475E04-892D-4762-A02F-AAE6C8A5D3F8}"/>
              </a:ext>
            </a:extLst>
          </p:cNvPr>
          <p:cNvSpPr>
            <a:spLocks noGrp="1" noChangeArrowheads="1"/>
          </p:cNvSpPr>
          <p:nvPr>
            <p:ph idx="1"/>
          </p:nvPr>
        </p:nvSpPr>
        <p:spPr>
          <a:xfrm>
            <a:off x="478972" y="1825624"/>
            <a:ext cx="11031710" cy="4864288"/>
          </a:xfrm>
        </p:spPr>
        <p:txBody>
          <a:bodyPr>
            <a:normAutofit fontScale="85000" lnSpcReduction="20000"/>
          </a:bodyPr>
          <a:lstStyle/>
          <a:p>
            <a:pPr lvl="0">
              <a:lnSpc>
                <a:spcPct val="80000"/>
              </a:lnSpc>
            </a:pPr>
            <a:r>
              <a:rPr lang="en-US" altLang="en-US" dirty="0">
                <a:latin typeface="+mn-lt"/>
              </a:rPr>
              <a:t>(a) </a:t>
            </a:r>
            <a:r>
              <a:rPr lang="en-US" altLang="en-US" dirty="0">
                <a:highlight>
                  <a:srgbClr val="FFFF00"/>
                </a:highlight>
                <a:latin typeface="+mn-lt"/>
              </a:rPr>
              <a:t>In the absence of a declaration of war</a:t>
            </a:r>
            <a:r>
              <a:rPr lang="en-US" altLang="en-US" dirty="0">
                <a:latin typeface="+mn-lt"/>
              </a:rPr>
              <a:t>, in any case in which United States Armed Forces are introduced—</a:t>
            </a:r>
          </a:p>
          <a:p>
            <a:pPr lvl="1">
              <a:lnSpc>
                <a:spcPct val="80000"/>
              </a:lnSpc>
            </a:pPr>
            <a:r>
              <a:rPr lang="en-US" altLang="en-US" dirty="0">
                <a:latin typeface="+mn-lt"/>
              </a:rPr>
              <a:t>(1) into hostilities or into situations where imminent involvement in hostilities is clearly indicated by the circumstances;</a:t>
            </a:r>
          </a:p>
          <a:p>
            <a:pPr lvl="1">
              <a:lnSpc>
                <a:spcPct val="80000"/>
              </a:lnSpc>
            </a:pPr>
            <a:r>
              <a:rPr lang="en-US" altLang="en-US" dirty="0">
                <a:latin typeface="+mn-lt"/>
              </a:rPr>
              <a:t>(2) into the territory, airspace or waters of a foreign nation, while equipped for combat, except for deployments which relate solely to supply, replacement, repair, or training of such forces; or</a:t>
            </a:r>
          </a:p>
          <a:p>
            <a:pPr lvl="1">
              <a:lnSpc>
                <a:spcPct val="80000"/>
              </a:lnSpc>
            </a:pPr>
            <a:r>
              <a:rPr lang="en-US" altLang="en-US" dirty="0">
                <a:latin typeface="+mn-lt"/>
              </a:rPr>
              <a:t>(3) in numbers which substantially enlarge United States Armed Forces equipped for combat already located in a foreign nation;</a:t>
            </a:r>
          </a:p>
          <a:p>
            <a:pPr>
              <a:lnSpc>
                <a:spcPct val="80000"/>
              </a:lnSpc>
            </a:pPr>
            <a:r>
              <a:rPr lang="en-US" altLang="en-US" dirty="0">
                <a:latin typeface="+mn-lt"/>
              </a:rPr>
              <a:t>the </a:t>
            </a:r>
            <a:r>
              <a:rPr lang="en-US" altLang="en-US" dirty="0">
                <a:highlight>
                  <a:srgbClr val="FFFF00"/>
                </a:highlight>
                <a:latin typeface="+mn-lt"/>
              </a:rPr>
              <a:t>President shall submit within 48 hours </a:t>
            </a:r>
            <a:r>
              <a:rPr lang="en-US" altLang="en-US" dirty="0">
                <a:latin typeface="+mn-lt"/>
              </a:rPr>
              <a:t>to the Speaker of the House of Representatives and to the President pro tempore of the Senate a report, in writing, setting forth—</a:t>
            </a:r>
          </a:p>
          <a:p>
            <a:pPr lvl="1">
              <a:lnSpc>
                <a:spcPct val="80000"/>
              </a:lnSpc>
            </a:pPr>
            <a:r>
              <a:rPr lang="en-US" altLang="en-US" dirty="0">
                <a:latin typeface="+mn-lt"/>
              </a:rPr>
              <a:t>(A) the circumstances necessitating the introduction of United States Armed Forces;</a:t>
            </a:r>
          </a:p>
          <a:p>
            <a:pPr lvl="1">
              <a:lnSpc>
                <a:spcPct val="80000"/>
              </a:lnSpc>
            </a:pPr>
            <a:r>
              <a:rPr lang="en-US" altLang="en-US" dirty="0">
                <a:latin typeface="+mn-lt"/>
              </a:rPr>
              <a:t>(B) the constitutional and legislative authority under which such introduction took place; and</a:t>
            </a:r>
          </a:p>
          <a:p>
            <a:pPr lvl="1">
              <a:lnSpc>
                <a:spcPct val="80000"/>
              </a:lnSpc>
            </a:pPr>
            <a:r>
              <a:rPr lang="en-US" altLang="en-US" dirty="0">
                <a:latin typeface="+mn-lt"/>
              </a:rPr>
              <a:t>(C) the estimated scope and duration of the hostilities or involvement.</a:t>
            </a:r>
          </a:p>
        </p:txBody>
      </p:sp>
      <p:sp>
        <p:nvSpPr>
          <p:cNvPr id="2" name="TextBox 1">
            <a:extLst>
              <a:ext uri="{FF2B5EF4-FFF2-40B4-BE49-F238E27FC236}">
                <a16:creationId xmlns:a16="http://schemas.microsoft.com/office/drawing/2014/main" id="{404739E0-EB35-4467-9996-B99861EAA705}"/>
              </a:ext>
            </a:extLst>
          </p:cNvPr>
          <p:cNvSpPr txBox="1"/>
          <p:nvPr/>
        </p:nvSpPr>
        <p:spPr>
          <a:xfrm>
            <a:off x="9130553" y="289112"/>
            <a:ext cx="2743200" cy="1384995"/>
          </a:xfrm>
          <a:prstGeom prst="rect">
            <a:avLst/>
          </a:prstGeom>
          <a:noFill/>
        </p:spPr>
        <p:txBody>
          <a:bodyPr wrap="square" rtlCol="0">
            <a:spAutoFit/>
          </a:bodyPr>
          <a:lstStyle/>
          <a:p>
            <a:r>
              <a:rPr lang="en-US" sz="2800" dirty="0">
                <a:highlight>
                  <a:srgbClr val="FFFF00"/>
                </a:highlight>
              </a:rPr>
              <a:t>A response to Nixon’s hidden war in Cambodia</a:t>
            </a:r>
          </a:p>
        </p:txBody>
      </p:sp>
      <p:sp>
        <p:nvSpPr>
          <p:cNvPr id="3" name="Slide Number Placeholder 2">
            <a:extLst>
              <a:ext uri="{FF2B5EF4-FFF2-40B4-BE49-F238E27FC236}">
                <a16:creationId xmlns:a16="http://schemas.microsoft.com/office/drawing/2014/main" id="{DB7FBC3C-3B9D-7B00-C740-C0A6F41EB8A4}"/>
              </a:ext>
            </a:extLst>
          </p:cNvPr>
          <p:cNvSpPr>
            <a:spLocks noGrp="1"/>
          </p:cNvSpPr>
          <p:nvPr>
            <p:ph type="sldNum" sz="quarter" idx="12"/>
          </p:nvPr>
        </p:nvSpPr>
        <p:spPr/>
        <p:txBody>
          <a:bodyPr/>
          <a:lstStyle/>
          <a:p>
            <a:fld id="{8CDD72CE-15D5-43BE-841F-78925906E125}" type="slidenum">
              <a:rPr lang="en-US" smtClean="0"/>
              <a:t>18</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537479B-E2B3-EA06-A58E-6FFD52327237}"/>
                  </a:ext>
                </a:extLst>
              </p14:cNvPr>
              <p14:cNvContentPartPr/>
              <p14:nvPr/>
            </p14:nvContentPartPr>
            <p14:xfrm>
              <a:off x="843840" y="758160"/>
              <a:ext cx="10987920" cy="5650560"/>
            </p14:xfrm>
          </p:contentPart>
        </mc:Choice>
        <mc:Fallback xmlns="">
          <p:pic>
            <p:nvPicPr>
              <p:cNvPr id="4" name="Ink 3">
                <a:extLst>
                  <a:ext uri="{FF2B5EF4-FFF2-40B4-BE49-F238E27FC236}">
                    <a16:creationId xmlns:a16="http://schemas.microsoft.com/office/drawing/2014/main" id="{F537479B-E2B3-EA06-A58E-6FFD52327237}"/>
                  </a:ext>
                </a:extLst>
              </p:cNvPr>
              <p:cNvPicPr/>
              <p:nvPr/>
            </p:nvPicPr>
            <p:blipFill>
              <a:blip r:embed="rId3"/>
              <a:stretch>
                <a:fillRect/>
              </a:stretch>
            </p:blipFill>
            <p:spPr>
              <a:xfrm>
                <a:off x="834480" y="748800"/>
                <a:ext cx="11006640" cy="566928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E74176F-9C77-4389-B479-31FED9712569}"/>
              </a:ext>
            </a:extLst>
          </p:cNvPr>
          <p:cNvSpPr>
            <a:spLocks noGrp="1" noChangeArrowheads="1"/>
          </p:cNvSpPr>
          <p:nvPr>
            <p:ph type="title"/>
          </p:nvPr>
        </p:nvSpPr>
        <p:spPr/>
        <p:txBody>
          <a:bodyPr>
            <a:normAutofit/>
          </a:bodyPr>
          <a:lstStyle/>
          <a:p>
            <a:r>
              <a:rPr lang="en-US" altLang="en-US" sz="3200" dirty="0"/>
              <a:t>SECTION 5 [§1544]. CONGRESSIONAL ACTION</a:t>
            </a:r>
            <a:br>
              <a:rPr lang="en-US" altLang="en-US" sz="3200" dirty="0"/>
            </a:br>
            <a:r>
              <a:rPr lang="en-US" altLang="en-US" sz="3200" dirty="0"/>
              <a:t>[This is the core of the Constitutional Conflict]</a:t>
            </a:r>
          </a:p>
        </p:txBody>
      </p:sp>
      <p:sp>
        <p:nvSpPr>
          <p:cNvPr id="95235" name="Rectangle 3">
            <a:extLst>
              <a:ext uri="{FF2B5EF4-FFF2-40B4-BE49-F238E27FC236}">
                <a16:creationId xmlns:a16="http://schemas.microsoft.com/office/drawing/2014/main" id="{0B064230-8604-40A9-810B-77F0F7964155}"/>
              </a:ext>
            </a:extLst>
          </p:cNvPr>
          <p:cNvSpPr>
            <a:spLocks noGrp="1" noChangeArrowheads="1"/>
          </p:cNvSpPr>
          <p:nvPr>
            <p:ph idx="1"/>
          </p:nvPr>
        </p:nvSpPr>
        <p:spPr>
          <a:xfrm>
            <a:off x="407894" y="1754841"/>
            <a:ext cx="10921253" cy="4679576"/>
          </a:xfrm>
        </p:spPr>
        <p:txBody>
          <a:bodyPr>
            <a:normAutofit/>
          </a:bodyPr>
          <a:lstStyle/>
          <a:p>
            <a:pPr marL="0" indent="0">
              <a:lnSpc>
                <a:spcPct val="80000"/>
              </a:lnSpc>
              <a:buNone/>
            </a:pPr>
            <a:r>
              <a:rPr lang="en-US" altLang="en-US" sz="2400" dirty="0"/>
              <a:t>(b) </a:t>
            </a:r>
            <a:r>
              <a:rPr lang="en-US" altLang="en-US" sz="2400" dirty="0">
                <a:highlight>
                  <a:srgbClr val="FFFF00"/>
                </a:highlight>
              </a:rPr>
              <a:t>Within sixty calendar days after a report is submitted or is required to be submitted pursuant to section 1543(a)(1) of this title, whichever is earlier, the President shall terminate any use of United States Armed Forces with respect to which such report was submitted (or required to be submitted), unless the Congress </a:t>
            </a:r>
          </a:p>
          <a:p>
            <a:pPr lvl="1">
              <a:lnSpc>
                <a:spcPct val="80000"/>
              </a:lnSpc>
            </a:pPr>
            <a:r>
              <a:rPr lang="en-US" altLang="en-US" sz="2400" dirty="0"/>
              <a:t>(1) has declared war or has enacted a specific authorization for such use of United States Armed Forces,</a:t>
            </a:r>
          </a:p>
          <a:p>
            <a:pPr lvl="1">
              <a:lnSpc>
                <a:spcPct val="80000"/>
              </a:lnSpc>
            </a:pPr>
            <a:r>
              <a:rPr lang="en-US" altLang="en-US" sz="2400" dirty="0"/>
              <a:t>(2) has extended by law such sixty-day period, or </a:t>
            </a:r>
          </a:p>
          <a:p>
            <a:pPr lvl="1">
              <a:lnSpc>
                <a:spcPct val="80000"/>
              </a:lnSpc>
            </a:pPr>
            <a:r>
              <a:rPr lang="en-US" altLang="en-US" sz="2400" dirty="0"/>
              <a:t>(3) is physically unable to meet as a result of an armed attack upon the United States. Such sixty-day period shall be extended for not more than an additional thirty days if the President determines and certifies to the Congress in writing that unavoidable military necessity respecting the safety of United States Armed Forces requires the continued use of such Armed Forces in the course of bringing about a prompt removal of such forces.</a:t>
            </a:r>
          </a:p>
          <a:p>
            <a:pPr>
              <a:lnSpc>
                <a:spcPct val="80000"/>
              </a:lnSpc>
            </a:pPr>
            <a:r>
              <a:rPr lang="en-US" altLang="en-US" sz="2400" dirty="0">
                <a:highlight>
                  <a:srgbClr val="FFFF00"/>
                </a:highlight>
              </a:rPr>
              <a:t>Can Congress enforce this in court?</a:t>
            </a:r>
          </a:p>
        </p:txBody>
      </p:sp>
      <p:sp>
        <p:nvSpPr>
          <p:cNvPr id="2" name="Slide Number Placeholder 1">
            <a:extLst>
              <a:ext uri="{FF2B5EF4-FFF2-40B4-BE49-F238E27FC236}">
                <a16:creationId xmlns:a16="http://schemas.microsoft.com/office/drawing/2014/main" id="{15D0B454-AB26-E139-5B73-3E219A683047}"/>
              </a:ext>
            </a:extLst>
          </p:cNvPr>
          <p:cNvSpPr>
            <a:spLocks noGrp="1"/>
          </p:cNvSpPr>
          <p:nvPr>
            <p:ph type="sldNum" sz="quarter" idx="12"/>
          </p:nvPr>
        </p:nvSpPr>
        <p:spPr/>
        <p:txBody>
          <a:bodyPr/>
          <a:lstStyle/>
          <a:p>
            <a:fld id="{8CDD72CE-15D5-43BE-841F-78925906E125}" type="slidenum">
              <a:rPr lang="en-US" smtClean="0"/>
              <a:t>19</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F24962F-1E7C-FD9D-AA5C-CB8F2D52E359}"/>
                  </a:ext>
                </a:extLst>
              </p14:cNvPr>
              <p14:cNvContentPartPr/>
              <p14:nvPr/>
            </p14:nvContentPartPr>
            <p14:xfrm>
              <a:off x="0" y="1297800"/>
              <a:ext cx="11806200" cy="3315960"/>
            </p14:xfrm>
          </p:contentPart>
        </mc:Choice>
        <mc:Fallback xmlns="">
          <p:pic>
            <p:nvPicPr>
              <p:cNvPr id="3" name="Ink 2">
                <a:extLst>
                  <a:ext uri="{FF2B5EF4-FFF2-40B4-BE49-F238E27FC236}">
                    <a16:creationId xmlns:a16="http://schemas.microsoft.com/office/drawing/2014/main" id="{0F24962F-1E7C-FD9D-AA5C-CB8F2D52E359}"/>
                  </a:ext>
                </a:extLst>
              </p:cNvPr>
              <p:cNvPicPr/>
              <p:nvPr/>
            </p:nvPicPr>
            <p:blipFill>
              <a:blip r:embed="rId3"/>
              <a:stretch>
                <a:fillRect/>
              </a:stretch>
            </p:blipFill>
            <p:spPr>
              <a:xfrm>
                <a:off x="-9360" y="1288440"/>
                <a:ext cx="11824920" cy="333468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C993-F39F-4EE3-AE88-0324B879AFDD}"/>
              </a:ext>
            </a:extLst>
          </p:cNvPr>
          <p:cNvSpPr>
            <a:spLocks noGrp="1"/>
          </p:cNvSpPr>
          <p:nvPr>
            <p:ph type="ctrTitle"/>
          </p:nvPr>
        </p:nvSpPr>
        <p:spPr/>
        <p:txBody>
          <a:bodyPr>
            <a:normAutofit fontScale="90000"/>
          </a:bodyPr>
          <a:lstStyle/>
          <a:p>
            <a:r>
              <a:rPr lang="en-US" dirty="0"/>
              <a:t>Quick Standing Review</a:t>
            </a:r>
            <a:br>
              <a:rPr lang="en-US" dirty="0"/>
            </a:br>
            <a:r>
              <a:rPr lang="en-US" dirty="0"/>
              <a:t>The </a:t>
            </a:r>
            <a:r>
              <a:rPr lang="en-US" i="1" dirty="0">
                <a:hlinkClick r:id="rId4"/>
              </a:rPr>
              <a:t>Lujan</a:t>
            </a:r>
            <a:r>
              <a:rPr lang="en-US" dirty="0"/>
              <a:t> Standard for Standing</a:t>
            </a:r>
          </a:p>
        </p:txBody>
      </p:sp>
      <p:sp>
        <p:nvSpPr>
          <p:cNvPr id="3" name="Content Placeholder 2">
            <a:extLst>
              <a:ext uri="{FF2B5EF4-FFF2-40B4-BE49-F238E27FC236}">
                <a16:creationId xmlns:a16="http://schemas.microsoft.com/office/drawing/2014/main" id="{A820B435-1F89-4BAF-87AE-D8F9A18A62BC}"/>
              </a:ext>
            </a:extLst>
          </p:cNvPr>
          <p:cNvSpPr>
            <a:spLocks noGrp="1"/>
          </p:cNvSpPr>
          <p:nvPr>
            <p:ph type="subTitle" idx="1"/>
          </p:nvPr>
        </p:nvSpPr>
        <p:spPr/>
        <p:txBody>
          <a:bodyPr>
            <a:normAutofit/>
          </a:bodyPr>
          <a:lstStyle/>
          <a:p>
            <a:r>
              <a:rPr lang="en-US" i="1" dirty="0"/>
              <a:t>Lujan v. Defenders of Wildlife</a:t>
            </a:r>
            <a:r>
              <a:rPr lang="en-US" dirty="0"/>
              <a:t>, 504 U.S. 555 (1992)</a:t>
            </a:r>
          </a:p>
        </p:txBody>
      </p:sp>
      <p:sp>
        <p:nvSpPr>
          <p:cNvPr id="4" name="Slide Number Placeholder 3">
            <a:extLst>
              <a:ext uri="{FF2B5EF4-FFF2-40B4-BE49-F238E27FC236}">
                <a16:creationId xmlns:a16="http://schemas.microsoft.com/office/drawing/2014/main" id="{2C3B6DE9-9EF9-4C14-AF64-414C456DE164}"/>
              </a:ext>
            </a:extLst>
          </p:cNvPr>
          <p:cNvSpPr>
            <a:spLocks noGrp="1"/>
          </p:cNvSpPr>
          <p:nvPr>
            <p:ph type="sldNum" sz="quarter" idx="12"/>
          </p:nvPr>
        </p:nvSpPr>
        <p:spPr/>
        <p:txBody>
          <a:bodyPr/>
          <a:lstStyle/>
          <a:p>
            <a:pPr>
              <a:defRPr/>
            </a:pPr>
            <a:fld id="{CC739B67-DB22-4103-985A-E8E1D242EF5C}" type="slidenum">
              <a:rPr lang="en-US" smtClean="0"/>
              <a:pPr>
                <a:defRPr/>
              </a:pPr>
              <a:t>2</a:t>
            </a:fld>
            <a:endParaRPr lang="en-US"/>
          </a:p>
        </p:txBody>
      </p:sp>
      <p:pic>
        <p:nvPicPr>
          <p:cNvPr id="8" name="Audio 7">
            <a:hlinkClick r:id="" action="ppaction://media"/>
            <a:extLst>
              <a:ext uri="{FF2B5EF4-FFF2-40B4-BE49-F238E27FC236}">
                <a16:creationId xmlns:a16="http://schemas.microsoft.com/office/drawing/2014/main" id="{1DC74736-2A82-45B0-B118-96DEBB44DE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67938" y="6357938"/>
            <a:ext cx="347662" cy="347662"/>
          </a:xfrm>
          <a:prstGeom prst="rect">
            <a:avLst/>
          </a:prstGeom>
        </p:spPr>
      </p:pic>
    </p:spTree>
    <p:extLst>
      <p:ext uri="{BB962C8B-B14F-4D97-AF65-F5344CB8AC3E}">
        <p14:creationId xmlns:p14="http://schemas.microsoft.com/office/powerpoint/2010/main" val="392809212"/>
      </p:ext>
    </p:extLst>
  </p:cSld>
  <p:clrMapOvr>
    <a:masterClrMapping/>
  </p:clrMapOvr>
  <mc:AlternateContent xmlns:mc="http://schemas.openxmlformats.org/markup-compatibility/2006" xmlns:p14="http://schemas.microsoft.com/office/powerpoint/2010/main">
    <mc:Choice Requires="p14">
      <p:transition spd="slow" p14:dur="2000" advTm="16809"/>
    </mc:Choice>
    <mc:Fallback xmlns="">
      <p:transition spd="slow" advTm="16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52220D1-B2BB-4EE3-97B4-2EC83F36F8FC}"/>
              </a:ext>
            </a:extLst>
          </p:cNvPr>
          <p:cNvSpPr>
            <a:spLocks noGrp="1" noChangeArrowheads="1"/>
          </p:cNvSpPr>
          <p:nvPr>
            <p:ph type="title"/>
          </p:nvPr>
        </p:nvSpPr>
        <p:spPr/>
        <p:txBody>
          <a:bodyPr>
            <a:normAutofit/>
          </a:bodyPr>
          <a:lstStyle/>
          <a:p>
            <a:r>
              <a:rPr lang="en-US" altLang="en-US" sz="3200" dirty="0"/>
              <a:t>SECTION 5 [§1544]. CONGRESSIONAL ACTION</a:t>
            </a:r>
            <a:br>
              <a:rPr lang="en-US" altLang="en-US" sz="3200" dirty="0"/>
            </a:br>
            <a:r>
              <a:rPr lang="en-US" altLang="en-US" sz="3200" dirty="0"/>
              <a:t>[</a:t>
            </a:r>
            <a:r>
              <a:rPr lang="en-US" altLang="en-US" sz="3200" dirty="0">
                <a:highlight>
                  <a:srgbClr val="FFFF00"/>
                </a:highlight>
              </a:rPr>
              <a:t>short-circuiting presentment and a veto</a:t>
            </a:r>
            <a:r>
              <a:rPr lang="en-US" altLang="en-US" sz="3200" dirty="0"/>
              <a:t>]</a:t>
            </a:r>
          </a:p>
        </p:txBody>
      </p:sp>
      <p:sp>
        <p:nvSpPr>
          <p:cNvPr id="96259" name="Rectangle 3">
            <a:extLst>
              <a:ext uri="{FF2B5EF4-FFF2-40B4-BE49-F238E27FC236}">
                <a16:creationId xmlns:a16="http://schemas.microsoft.com/office/drawing/2014/main" id="{7163C1FC-AB8D-47B5-BBDC-CE1F425C6348}"/>
              </a:ext>
            </a:extLst>
          </p:cNvPr>
          <p:cNvSpPr>
            <a:spLocks noGrp="1" noChangeArrowheads="1"/>
          </p:cNvSpPr>
          <p:nvPr>
            <p:ph idx="1"/>
          </p:nvPr>
        </p:nvSpPr>
        <p:spPr>
          <a:xfrm>
            <a:off x="838200" y="1825624"/>
            <a:ext cx="9979959" cy="4602069"/>
          </a:xfrm>
        </p:spPr>
        <p:txBody>
          <a:bodyPr>
            <a:normAutofit/>
          </a:bodyPr>
          <a:lstStyle/>
          <a:p>
            <a:pPr>
              <a:lnSpc>
                <a:spcPct val="80000"/>
              </a:lnSpc>
            </a:pPr>
            <a:r>
              <a:rPr lang="en-US" altLang="en-US" dirty="0"/>
              <a:t>(c) Notwithstanding subsection (b) of this section, at any time that United States Armed Forces are engaged in hostilities outside the territory of the United States, its possessions and territories </a:t>
            </a:r>
            <a:r>
              <a:rPr lang="en-US" altLang="en-US" dirty="0">
                <a:highlight>
                  <a:srgbClr val="FFFF00"/>
                </a:highlight>
              </a:rPr>
              <a:t>without a declaration of war or specific statutory authorization, such forces shall be removed by the President if the Congress so directs by concurrent resolution. </a:t>
            </a:r>
            <a:r>
              <a:rPr lang="en-US" altLang="en-US" dirty="0"/>
              <a:t>[Sections 6 &amp; 7, §§1545-1546, Congressional Priority Procedures for Joint Resolution or Bill, and for Concurrent Resolution, respectively, provide for expedited consideration of measures to approve the President’s actions under §1544(b) or disapprove them under §1544(c).]</a:t>
            </a:r>
          </a:p>
          <a:p>
            <a:pPr>
              <a:lnSpc>
                <a:spcPct val="80000"/>
              </a:lnSpc>
            </a:pPr>
            <a:r>
              <a:rPr lang="en-US" altLang="en-US" dirty="0"/>
              <a:t>[</a:t>
            </a:r>
            <a:r>
              <a:rPr lang="en-US" altLang="en-US" dirty="0">
                <a:highlight>
                  <a:srgbClr val="FFFF00"/>
                </a:highlight>
              </a:rPr>
              <a:t>A binding concurrent resolution is not longer law after </a:t>
            </a:r>
            <a:r>
              <a:rPr lang="en-US" altLang="en-US" i="1" dirty="0">
                <a:highlight>
                  <a:srgbClr val="FFFF00"/>
                </a:highlight>
              </a:rPr>
              <a:t>Chadha.</a:t>
            </a:r>
            <a:r>
              <a:rPr lang="en-US" altLang="en-US" dirty="0"/>
              <a:t>]</a:t>
            </a:r>
          </a:p>
        </p:txBody>
      </p:sp>
      <p:sp>
        <p:nvSpPr>
          <p:cNvPr id="2" name="Slide Number Placeholder 1">
            <a:extLst>
              <a:ext uri="{FF2B5EF4-FFF2-40B4-BE49-F238E27FC236}">
                <a16:creationId xmlns:a16="http://schemas.microsoft.com/office/drawing/2014/main" id="{33DF6E5E-8175-79EC-EE15-9F1F77F61FAD}"/>
              </a:ext>
            </a:extLst>
          </p:cNvPr>
          <p:cNvSpPr>
            <a:spLocks noGrp="1"/>
          </p:cNvSpPr>
          <p:nvPr>
            <p:ph type="sldNum" sz="quarter" idx="12"/>
          </p:nvPr>
        </p:nvSpPr>
        <p:spPr/>
        <p:txBody>
          <a:bodyPr/>
          <a:lstStyle/>
          <a:p>
            <a:fld id="{8CDD72CE-15D5-43BE-841F-78925906E125}" type="slidenum">
              <a:rPr lang="en-US" smtClean="0"/>
              <a:t>20</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D5B54A8-13D5-9BA0-00E4-7506E68F7C65}"/>
                  </a:ext>
                </a:extLst>
              </p14:cNvPr>
              <p14:cNvContentPartPr/>
              <p14:nvPr/>
            </p14:nvContentPartPr>
            <p14:xfrm>
              <a:off x="0" y="2609280"/>
              <a:ext cx="11149200" cy="3364560"/>
            </p14:xfrm>
          </p:contentPart>
        </mc:Choice>
        <mc:Fallback xmlns="">
          <p:pic>
            <p:nvPicPr>
              <p:cNvPr id="3" name="Ink 2">
                <a:extLst>
                  <a:ext uri="{FF2B5EF4-FFF2-40B4-BE49-F238E27FC236}">
                    <a16:creationId xmlns:a16="http://schemas.microsoft.com/office/drawing/2014/main" id="{BD5B54A8-13D5-9BA0-00E4-7506E68F7C65}"/>
                  </a:ext>
                </a:extLst>
              </p:cNvPr>
              <p:cNvPicPr/>
              <p:nvPr/>
            </p:nvPicPr>
            <p:blipFill>
              <a:blip r:embed="rId3"/>
              <a:stretch>
                <a:fillRect/>
              </a:stretch>
            </p:blipFill>
            <p:spPr>
              <a:xfrm>
                <a:off x="-9360" y="2599920"/>
                <a:ext cx="11167920" cy="338328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6119395-849D-4CA9-B956-F43A10B854D8}"/>
              </a:ext>
            </a:extLst>
          </p:cNvPr>
          <p:cNvSpPr>
            <a:spLocks noGrp="1" noChangeArrowheads="1"/>
          </p:cNvSpPr>
          <p:nvPr>
            <p:ph type="title"/>
          </p:nvPr>
        </p:nvSpPr>
        <p:spPr/>
        <p:txBody>
          <a:bodyPr>
            <a:noAutofit/>
          </a:bodyPr>
          <a:lstStyle/>
          <a:p>
            <a:r>
              <a:rPr lang="en-US" altLang="en-US" sz="3200" dirty="0"/>
              <a:t>SECTION 8 [§1547]. INTERPRETATION OF JOINT RESOLUTION [</a:t>
            </a:r>
            <a:r>
              <a:rPr lang="en-US" altLang="en-US" sz="3200" dirty="0">
                <a:highlight>
                  <a:srgbClr val="FFFF00"/>
                </a:highlight>
              </a:rPr>
              <a:t>revoking implicit authorization</a:t>
            </a:r>
            <a:r>
              <a:rPr lang="en-US" altLang="en-US" sz="3200" dirty="0"/>
              <a:t>]</a:t>
            </a:r>
          </a:p>
        </p:txBody>
      </p:sp>
      <p:sp>
        <p:nvSpPr>
          <p:cNvPr id="100355" name="Rectangle 3">
            <a:extLst>
              <a:ext uri="{FF2B5EF4-FFF2-40B4-BE49-F238E27FC236}">
                <a16:creationId xmlns:a16="http://schemas.microsoft.com/office/drawing/2014/main" id="{09E19DA7-75D9-4564-AB0E-19801F4994FE}"/>
              </a:ext>
            </a:extLst>
          </p:cNvPr>
          <p:cNvSpPr>
            <a:spLocks noGrp="1" noChangeArrowheads="1"/>
          </p:cNvSpPr>
          <p:nvPr>
            <p:ph idx="1"/>
          </p:nvPr>
        </p:nvSpPr>
        <p:spPr>
          <a:xfrm>
            <a:off x="593124" y="1825625"/>
            <a:ext cx="10863770" cy="4715218"/>
          </a:xfrm>
        </p:spPr>
        <p:txBody>
          <a:bodyPr>
            <a:normAutofit/>
          </a:bodyPr>
          <a:lstStyle/>
          <a:p>
            <a:pPr marL="0" indent="0">
              <a:lnSpc>
                <a:spcPct val="80000"/>
              </a:lnSpc>
              <a:buNone/>
            </a:pPr>
            <a:r>
              <a:rPr lang="en-US" altLang="en-US" sz="2300" dirty="0"/>
              <a:t>(a) Authority to introduce United States Armed Forces into hostilities or into situations wherein involvement in hostilities is clearly indicated by the circumstances shall not be inferred—</a:t>
            </a:r>
          </a:p>
          <a:p>
            <a:pPr marL="457200" lvl="1" indent="0">
              <a:lnSpc>
                <a:spcPct val="80000"/>
              </a:lnSpc>
              <a:buNone/>
            </a:pPr>
            <a:r>
              <a:rPr lang="en-US" altLang="en-US" sz="2000" dirty="0"/>
              <a:t>(1) from any provision of law (whether or not in effect before November 7, 1973), including any provision contained in any Appropriation Act, </a:t>
            </a:r>
            <a:r>
              <a:rPr lang="en-US" altLang="en-US" sz="2000" dirty="0">
                <a:highlight>
                  <a:srgbClr val="FFFF00"/>
                </a:highlight>
              </a:rPr>
              <a:t>unless such provision specifically authorizes </a:t>
            </a:r>
            <a:r>
              <a:rPr lang="en-US" altLang="en-US" sz="2000" dirty="0"/>
              <a:t>the introduction of United States Armed Forces into hostilities or into such situations and states that it is intended to constitute specific statutory authorization within the meaning of this chapter; or</a:t>
            </a:r>
          </a:p>
          <a:p>
            <a:pPr marL="457200" lvl="1" indent="0">
              <a:lnSpc>
                <a:spcPct val="80000"/>
              </a:lnSpc>
              <a:buNone/>
            </a:pPr>
            <a:r>
              <a:rPr lang="en-US" altLang="en-US" sz="2000" dirty="0"/>
              <a:t>(2) from any treaty heretofore or hereafter ratified </a:t>
            </a:r>
            <a:r>
              <a:rPr lang="en-US" altLang="en-US" sz="2000" dirty="0">
                <a:highlight>
                  <a:srgbClr val="FFFF00"/>
                </a:highlight>
              </a:rPr>
              <a:t>unless such treaty</a:t>
            </a:r>
            <a:br>
              <a:rPr lang="en-US" altLang="en-US" sz="2000" dirty="0">
                <a:highlight>
                  <a:srgbClr val="FFFF00"/>
                </a:highlight>
              </a:rPr>
            </a:br>
            <a:r>
              <a:rPr lang="en-US" altLang="en-US" sz="2000" dirty="0">
                <a:highlight>
                  <a:srgbClr val="FFFF00"/>
                </a:highlight>
              </a:rPr>
              <a:t>is implemented by legislation specifically authorizing </a:t>
            </a:r>
            <a:r>
              <a:rPr lang="en-US" altLang="en-US" sz="2000" dirty="0"/>
              <a:t>the introduction of United States Armed Forces into hostilities or into such situations and stating that it is intended to constitute specific statutory authorization within the meaning of this chapter.</a:t>
            </a:r>
          </a:p>
          <a:p>
            <a:pPr marL="457200" lvl="1" indent="0">
              <a:lnSpc>
                <a:spcPct val="80000"/>
              </a:lnSpc>
              <a:buNone/>
            </a:pPr>
            <a:endParaRPr lang="en-US" altLang="en-US" sz="2000" dirty="0"/>
          </a:p>
          <a:p>
            <a:pPr marL="457200" lvl="1" indent="0">
              <a:lnSpc>
                <a:spcPct val="80000"/>
              </a:lnSpc>
              <a:buNone/>
            </a:pPr>
            <a:r>
              <a:rPr lang="en-US" altLang="en-US" sz="2000" dirty="0">
                <a:highlight>
                  <a:srgbClr val="FFFF00"/>
                </a:highlight>
              </a:rPr>
              <a:t>This takes away</a:t>
            </a:r>
            <a:r>
              <a:rPr lang="en-US" altLang="en-US" sz="2000" baseline="0" dirty="0">
                <a:highlight>
                  <a:srgbClr val="FFFF00"/>
                </a:highlight>
              </a:rPr>
              <a:t> the president’s right to use troops as part of treaty obligations, at least for more than 60 days.</a:t>
            </a:r>
          </a:p>
          <a:p>
            <a:pPr marL="457200" lvl="1" indent="0">
              <a:lnSpc>
                <a:spcPct val="80000"/>
              </a:lnSpc>
              <a:buNone/>
            </a:pPr>
            <a:r>
              <a:rPr lang="en-US" altLang="en-US" sz="2000" dirty="0">
                <a:highlight>
                  <a:srgbClr val="FFFF00"/>
                </a:highlight>
              </a:rPr>
              <a:t>Does this pose an independent constitutional issue, or does it represent the Congressional right to overrule a treaty by statute?</a:t>
            </a:r>
          </a:p>
        </p:txBody>
      </p:sp>
      <p:sp>
        <p:nvSpPr>
          <p:cNvPr id="2" name="Slide Number Placeholder 1">
            <a:extLst>
              <a:ext uri="{FF2B5EF4-FFF2-40B4-BE49-F238E27FC236}">
                <a16:creationId xmlns:a16="http://schemas.microsoft.com/office/drawing/2014/main" id="{75EB5724-E224-57B0-16AF-DE2DEF15C2A1}"/>
              </a:ext>
            </a:extLst>
          </p:cNvPr>
          <p:cNvSpPr>
            <a:spLocks noGrp="1"/>
          </p:cNvSpPr>
          <p:nvPr>
            <p:ph type="sldNum" sz="quarter" idx="12"/>
          </p:nvPr>
        </p:nvSpPr>
        <p:spPr/>
        <p:txBody>
          <a:bodyPr/>
          <a:lstStyle/>
          <a:p>
            <a:fld id="{8CDD72CE-15D5-43BE-841F-78925906E125}" type="slidenum">
              <a:rPr lang="en-US" smtClean="0"/>
              <a:t>21</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F8A39F0-5DA2-4CD0-AA48-51361BAED255}"/>
                  </a:ext>
                </a:extLst>
              </p14:cNvPr>
              <p14:cNvContentPartPr/>
              <p14:nvPr/>
            </p14:nvContentPartPr>
            <p14:xfrm>
              <a:off x="749880" y="4831920"/>
              <a:ext cx="10881000" cy="1658160"/>
            </p14:xfrm>
          </p:contentPart>
        </mc:Choice>
        <mc:Fallback xmlns="">
          <p:pic>
            <p:nvPicPr>
              <p:cNvPr id="3" name="Ink 2">
                <a:extLst>
                  <a:ext uri="{FF2B5EF4-FFF2-40B4-BE49-F238E27FC236}">
                    <a16:creationId xmlns:a16="http://schemas.microsoft.com/office/drawing/2014/main" id="{EF8A39F0-5DA2-4CD0-AA48-51361BAED255}"/>
                  </a:ext>
                </a:extLst>
              </p:cNvPr>
              <p:cNvPicPr/>
              <p:nvPr/>
            </p:nvPicPr>
            <p:blipFill>
              <a:blip r:embed="rId3"/>
              <a:stretch>
                <a:fillRect/>
              </a:stretch>
            </p:blipFill>
            <p:spPr>
              <a:xfrm>
                <a:off x="740520" y="4822560"/>
                <a:ext cx="10899720" cy="16768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586D-78A5-4813-88DC-D5D92B85E63A}"/>
              </a:ext>
            </a:extLst>
          </p:cNvPr>
          <p:cNvSpPr>
            <a:spLocks noGrp="1"/>
          </p:cNvSpPr>
          <p:nvPr>
            <p:ph type="title"/>
          </p:nvPr>
        </p:nvSpPr>
        <p:spPr/>
        <p:txBody>
          <a:bodyPr>
            <a:normAutofit/>
          </a:bodyPr>
          <a:lstStyle/>
          <a:p>
            <a:r>
              <a:rPr lang="en-US" sz="3200" dirty="0"/>
              <a:t>Why Was Nixon Concerned about Congressional Inaction Limiting Presidential Power?</a:t>
            </a:r>
          </a:p>
        </p:txBody>
      </p:sp>
      <p:sp>
        <p:nvSpPr>
          <p:cNvPr id="3" name="Content Placeholder 2">
            <a:extLst>
              <a:ext uri="{FF2B5EF4-FFF2-40B4-BE49-F238E27FC236}">
                <a16:creationId xmlns:a16="http://schemas.microsoft.com/office/drawing/2014/main" id="{100DDCA0-EA78-41B5-AB91-A42B1E11834B}"/>
              </a:ext>
            </a:extLst>
          </p:cNvPr>
          <p:cNvSpPr>
            <a:spLocks noGrp="1"/>
          </p:cNvSpPr>
          <p:nvPr>
            <p:ph idx="1"/>
          </p:nvPr>
        </p:nvSpPr>
        <p:spPr>
          <a:xfrm>
            <a:off x="838200" y="1825625"/>
            <a:ext cx="9602037" cy="4351338"/>
          </a:xfrm>
        </p:spPr>
        <p:txBody>
          <a:bodyPr>
            <a:normAutofit/>
          </a:bodyPr>
          <a:lstStyle/>
          <a:p>
            <a:r>
              <a:rPr lang="en-US" dirty="0"/>
              <a:t>I am particularly disturbed by the fact that certain of the President’s constitutional powers as Commander in Chief of the Armed Forces would terminate automatically under this resolution 60 days after they were invoked. No overt Congressional action would be required to cut off these powers—they would disappear automatically unless the Congress extended them. </a:t>
            </a:r>
            <a:r>
              <a:rPr lang="en-US" dirty="0">
                <a:highlight>
                  <a:srgbClr val="FFFF00"/>
                </a:highlight>
              </a:rPr>
              <a:t>In effect, the Congress is here attempting to increase its policymaking role through a provision which requires it to take absolutely no action at all.</a:t>
            </a:r>
          </a:p>
          <a:p>
            <a:r>
              <a:rPr lang="en-US" dirty="0">
                <a:highlight>
                  <a:srgbClr val="FFFF00"/>
                </a:highlight>
              </a:rPr>
              <a:t>What are the practical political consequences?</a:t>
            </a:r>
          </a:p>
        </p:txBody>
      </p:sp>
      <p:sp>
        <p:nvSpPr>
          <p:cNvPr id="4" name="Slide Number Placeholder 3">
            <a:extLst>
              <a:ext uri="{FF2B5EF4-FFF2-40B4-BE49-F238E27FC236}">
                <a16:creationId xmlns:a16="http://schemas.microsoft.com/office/drawing/2014/main" id="{CF8A0290-C60B-4D82-9533-3A98C6047C43}"/>
              </a:ext>
            </a:extLst>
          </p:cNvPr>
          <p:cNvSpPr>
            <a:spLocks noGrp="1"/>
          </p:cNvSpPr>
          <p:nvPr>
            <p:ph type="sldNum" sz="quarter" idx="12"/>
          </p:nvPr>
        </p:nvSpPr>
        <p:spPr/>
        <p:txBody>
          <a:bodyPr/>
          <a:lstStyle/>
          <a:p>
            <a:fld id="{BCC21087-A49D-4470-98A1-5FCFA4653EB6}" type="slidenum">
              <a:rPr lang="en-US" smtClean="0"/>
              <a:pPr/>
              <a:t>22</a:t>
            </a:fld>
            <a:endParaRPr lang="en-US"/>
          </a:p>
        </p:txBody>
      </p:sp>
    </p:spTree>
    <p:extLst>
      <p:ext uri="{BB962C8B-B14F-4D97-AF65-F5344CB8AC3E}">
        <p14:creationId xmlns:p14="http://schemas.microsoft.com/office/powerpoint/2010/main" val="58306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182A3F7-24D8-4A05-98BC-F8D25B6C7C59}"/>
              </a:ext>
            </a:extLst>
          </p:cNvPr>
          <p:cNvSpPr>
            <a:spLocks noGrp="1" noChangeArrowheads="1"/>
          </p:cNvSpPr>
          <p:nvPr>
            <p:ph type="title"/>
          </p:nvPr>
        </p:nvSpPr>
        <p:spPr>
          <a:xfrm>
            <a:off x="478972" y="242661"/>
            <a:ext cx="10996104" cy="1325563"/>
          </a:xfrm>
        </p:spPr>
        <p:txBody>
          <a:bodyPr>
            <a:normAutofit/>
          </a:bodyPr>
          <a:lstStyle/>
          <a:p>
            <a:r>
              <a:rPr lang="en-US" altLang="en-US" dirty="0"/>
              <a:t>Is the WPR Just Political Cover for Congress?</a:t>
            </a:r>
            <a:br>
              <a:rPr lang="en-US" altLang="en-US" dirty="0"/>
            </a:br>
            <a:r>
              <a:rPr lang="en-US" altLang="en-US" dirty="0"/>
              <a:t>Is it a Free Pass for 60 Days?</a:t>
            </a:r>
          </a:p>
        </p:txBody>
      </p:sp>
      <p:sp>
        <p:nvSpPr>
          <p:cNvPr id="67587" name="Rectangle 3">
            <a:extLst>
              <a:ext uri="{FF2B5EF4-FFF2-40B4-BE49-F238E27FC236}">
                <a16:creationId xmlns:a16="http://schemas.microsoft.com/office/drawing/2014/main" id="{2B3BCC1F-E1E9-4A7F-AA78-E619557518A0}"/>
              </a:ext>
            </a:extLst>
          </p:cNvPr>
          <p:cNvSpPr>
            <a:spLocks noGrp="1" noChangeArrowheads="1"/>
          </p:cNvSpPr>
          <p:nvPr>
            <p:ph idx="1"/>
          </p:nvPr>
        </p:nvSpPr>
        <p:spPr>
          <a:xfrm>
            <a:off x="584886" y="1825624"/>
            <a:ext cx="10544433" cy="4484559"/>
          </a:xfrm>
        </p:spPr>
        <p:txBody>
          <a:bodyPr>
            <a:normAutofit fontScale="92500"/>
          </a:bodyPr>
          <a:lstStyle/>
          <a:p>
            <a:pPr>
              <a:lnSpc>
                <a:spcPct val="90000"/>
              </a:lnSpc>
            </a:pPr>
            <a:r>
              <a:rPr lang="en-US" altLang="en-US" sz="2400" dirty="0"/>
              <a:t>[T]he defect at the heart of the WPR is that it has given both the President and Congress a putative free pass. In the actual contemporary exercise of war powers, perception has become reality as both the media and many members of Congress overlook the WPR’s disclaimer of authority [§8(d)(2), 50 U.S.C. §1547(c)(2) (2000).] </a:t>
            </a:r>
            <a:r>
              <a:rPr lang="en-US" altLang="en-US" sz="2400" dirty="0">
                <a:highlight>
                  <a:srgbClr val="FFFF00"/>
                </a:highlight>
              </a:rPr>
              <a:t>Thus, some proponents of unilateral presidential action invoke the putative sixty-day free pass as license to use force abroad without constitutionally required advance authorization from Congress. </a:t>
            </a:r>
            <a:r>
              <a:rPr lang="en-US" altLang="en-US" sz="2400" dirty="0"/>
              <a:t>Congress, for its part, takes false comfort that it has somehow fulfilled its constitutional duty to decide on uses of force abroad by doing nothing.</a:t>
            </a:r>
          </a:p>
          <a:p>
            <a:pPr>
              <a:lnSpc>
                <a:spcPct val="90000"/>
              </a:lnSpc>
            </a:pPr>
            <a:r>
              <a:rPr lang="en-US" altLang="en-US" sz="2400" dirty="0"/>
              <a:t>What does it mean if the President’s authority expires with troops in the field?</a:t>
            </a:r>
          </a:p>
          <a:p>
            <a:pPr lvl="1"/>
            <a:r>
              <a:rPr lang="en-US" altLang="en-US" sz="2400" dirty="0"/>
              <a:t>Does this affect the funding for those troops?</a:t>
            </a:r>
          </a:p>
          <a:p>
            <a:pPr lvl="1"/>
            <a:r>
              <a:rPr lang="en-US" altLang="en-US" sz="2400" dirty="0"/>
              <a:t>What if there were new Prize cases? </a:t>
            </a:r>
          </a:p>
          <a:p>
            <a:pPr lvl="1"/>
            <a:r>
              <a:rPr lang="en-US" altLang="en-US" sz="2400" dirty="0"/>
              <a:t>Would the end of the 60 days mean that the captain could not keep the prize money?</a:t>
            </a:r>
          </a:p>
        </p:txBody>
      </p:sp>
      <p:sp>
        <p:nvSpPr>
          <p:cNvPr id="2" name="Slide Number Placeholder 1">
            <a:extLst>
              <a:ext uri="{FF2B5EF4-FFF2-40B4-BE49-F238E27FC236}">
                <a16:creationId xmlns:a16="http://schemas.microsoft.com/office/drawing/2014/main" id="{F144D825-2142-769A-259E-6093541FBC7E}"/>
              </a:ext>
            </a:extLst>
          </p:cNvPr>
          <p:cNvSpPr>
            <a:spLocks noGrp="1"/>
          </p:cNvSpPr>
          <p:nvPr>
            <p:ph type="sldNum" sz="quarter" idx="12"/>
          </p:nvPr>
        </p:nvSpPr>
        <p:spPr/>
        <p:txBody>
          <a:bodyPr/>
          <a:lstStyle/>
          <a:p>
            <a:fld id="{8CDD72CE-15D5-43BE-841F-78925906E125}" type="slidenum">
              <a:rPr lang="en-US" smtClean="0"/>
              <a:t>23</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F10E2EC2-0D90-9E81-C17C-A59F7BEACA91}"/>
                  </a:ext>
                </a:extLst>
              </p14:cNvPr>
              <p14:cNvContentPartPr/>
              <p14:nvPr/>
            </p14:nvContentPartPr>
            <p14:xfrm>
              <a:off x="439560" y="2844000"/>
              <a:ext cx="10618560" cy="3375000"/>
            </p14:xfrm>
          </p:contentPart>
        </mc:Choice>
        <mc:Fallback xmlns="">
          <p:pic>
            <p:nvPicPr>
              <p:cNvPr id="3" name="Ink 2">
                <a:extLst>
                  <a:ext uri="{FF2B5EF4-FFF2-40B4-BE49-F238E27FC236}">
                    <a16:creationId xmlns:a16="http://schemas.microsoft.com/office/drawing/2014/main" id="{F10E2EC2-0D90-9E81-C17C-A59F7BEACA91}"/>
                  </a:ext>
                </a:extLst>
              </p:cNvPr>
              <p:cNvPicPr/>
              <p:nvPr/>
            </p:nvPicPr>
            <p:blipFill>
              <a:blip r:embed="rId3"/>
              <a:stretch>
                <a:fillRect/>
              </a:stretch>
            </p:blipFill>
            <p:spPr>
              <a:xfrm>
                <a:off x="430200" y="2834640"/>
                <a:ext cx="10637280" cy="3393720"/>
              </a:xfrm>
              <a:prstGeom prst="rect">
                <a:avLst/>
              </a:prstGeom>
            </p:spPr>
          </p:pic>
        </mc:Fallback>
      </mc:AlternateContent>
    </p:spTree>
    <p:extLst>
      <p:ext uri="{BB962C8B-B14F-4D97-AF65-F5344CB8AC3E}">
        <p14:creationId xmlns:p14="http://schemas.microsoft.com/office/powerpoint/2010/main" val="1536410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9F5E-19E9-481E-BFBD-46E3D355675E}"/>
              </a:ext>
            </a:extLst>
          </p:cNvPr>
          <p:cNvSpPr>
            <a:spLocks noGrp="1"/>
          </p:cNvSpPr>
          <p:nvPr>
            <p:ph type="ctrTitle"/>
          </p:nvPr>
        </p:nvSpPr>
        <p:spPr>
          <a:xfrm>
            <a:off x="579549" y="1214438"/>
            <a:ext cx="10564969" cy="1655762"/>
          </a:xfrm>
        </p:spPr>
        <p:txBody>
          <a:bodyPr/>
          <a:lstStyle/>
          <a:p>
            <a:r>
              <a:rPr lang="en-US" dirty="0"/>
              <a:t>Authorizing the Post-9/11 Wars</a:t>
            </a:r>
          </a:p>
        </p:txBody>
      </p:sp>
      <p:sp>
        <p:nvSpPr>
          <p:cNvPr id="3" name="Content Placeholder 2">
            <a:extLst>
              <a:ext uri="{FF2B5EF4-FFF2-40B4-BE49-F238E27FC236}">
                <a16:creationId xmlns:a16="http://schemas.microsoft.com/office/drawing/2014/main" id="{D31EF483-BAB2-4BF0-8D8D-E584846DFBDC}"/>
              </a:ext>
            </a:extLst>
          </p:cNvPr>
          <p:cNvSpPr>
            <a:spLocks noGrp="1"/>
          </p:cNvSpPr>
          <p:nvPr>
            <p:ph type="subTitle" idx="1"/>
          </p:nvPr>
        </p:nvSpPr>
        <p:spPr/>
        <p:txBody>
          <a:bodyPr/>
          <a:lstStyle/>
          <a:p>
            <a:r>
              <a:rPr lang="en-US" dirty="0"/>
              <a:t>The Authorization for the Use of Military Force</a:t>
            </a:r>
          </a:p>
        </p:txBody>
      </p:sp>
      <p:sp>
        <p:nvSpPr>
          <p:cNvPr id="4" name="Slide Number Placeholder 3">
            <a:extLst>
              <a:ext uri="{FF2B5EF4-FFF2-40B4-BE49-F238E27FC236}">
                <a16:creationId xmlns:a16="http://schemas.microsoft.com/office/drawing/2014/main" id="{72DB3FBA-DCFC-C74D-5837-FA0CBF559BB9}"/>
              </a:ext>
            </a:extLst>
          </p:cNvPr>
          <p:cNvSpPr>
            <a:spLocks noGrp="1"/>
          </p:cNvSpPr>
          <p:nvPr>
            <p:ph type="sldNum" sz="quarter" idx="12"/>
          </p:nvPr>
        </p:nvSpPr>
        <p:spPr/>
        <p:txBody>
          <a:bodyPr/>
          <a:lstStyle/>
          <a:p>
            <a:fld id="{8CDD72CE-15D5-43BE-841F-78925906E125}" type="slidenum">
              <a:rPr lang="en-US" smtClean="0"/>
              <a:t>24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085FADC-B31B-8AC9-AC84-CDCB0C688697}"/>
                  </a:ext>
                </a:extLst>
              </p14:cNvPr>
              <p14:cNvContentPartPr/>
              <p14:nvPr/>
            </p14:nvContentPartPr>
            <p14:xfrm>
              <a:off x="1905480" y="2643480"/>
              <a:ext cx="8490600" cy="2338920"/>
            </p14:xfrm>
          </p:contentPart>
        </mc:Choice>
        <mc:Fallback xmlns="">
          <p:pic>
            <p:nvPicPr>
              <p:cNvPr id="5" name="Ink 4">
                <a:extLst>
                  <a:ext uri="{FF2B5EF4-FFF2-40B4-BE49-F238E27FC236}">
                    <a16:creationId xmlns:a16="http://schemas.microsoft.com/office/drawing/2014/main" id="{3085FADC-B31B-8AC9-AC84-CDCB0C688697}"/>
                  </a:ext>
                </a:extLst>
              </p:cNvPr>
              <p:cNvPicPr/>
              <p:nvPr/>
            </p:nvPicPr>
            <p:blipFill>
              <a:blip r:embed="rId3"/>
              <a:stretch>
                <a:fillRect/>
              </a:stretch>
            </p:blipFill>
            <p:spPr>
              <a:xfrm>
                <a:off x="1896120" y="2634120"/>
                <a:ext cx="8509320" cy="2357640"/>
              </a:xfrm>
              <a:prstGeom prst="rect">
                <a:avLst/>
              </a:prstGeom>
            </p:spPr>
          </p:pic>
        </mc:Fallback>
      </mc:AlternateContent>
    </p:spTree>
    <p:extLst>
      <p:ext uri="{BB962C8B-B14F-4D97-AF65-F5344CB8AC3E}">
        <p14:creationId xmlns:p14="http://schemas.microsoft.com/office/powerpoint/2010/main" val="2575401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78972" y="242661"/>
            <a:ext cx="10558222" cy="1325563"/>
          </a:xfrm>
        </p:spPr>
        <p:txBody>
          <a:bodyPr/>
          <a:lstStyle/>
          <a:p>
            <a:r>
              <a:rPr lang="en-US" dirty="0"/>
              <a:t>Authorization of Military Force after 9/11</a:t>
            </a:r>
            <a:br>
              <a:rPr lang="en-US" dirty="0"/>
            </a:br>
            <a:r>
              <a:rPr lang="en-US" dirty="0"/>
              <a:t>Preface</a:t>
            </a:r>
          </a:p>
        </p:txBody>
      </p:sp>
      <p:sp>
        <p:nvSpPr>
          <p:cNvPr id="220163" name="Rectangle 3"/>
          <p:cNvSpPr>
            <a:spLocks noGrp="1" noChangeArrowheads="1"/>
          </p:cNvSpPr>
          <p:nvPr>
            <p:ph idx="1"/>
          </p:nvPr>
        </p:nvSpPr>
        <p:spPr>
          <a:xfrm>
            <a:off x="193183" y="1568224"/>
            <a:ext cx="11519845" cy="4926705"/>
          </a:xfrm>
        </p:spPr>
        <p:txBody>
          <a:bodyPr>
            <a:normAutofit fontScale="77500" lnSpcReduction="20000"/>
          </a:bodyPr>
          <a:lstStyle/>
          <a:p>
            <a:pPr>
              <a:lnSpc>
                <a:spcPct val="90000"/>
              </a:lnSpc>
            </a:pPr>
            <a:r>
              <a:rPr lang="en-US" dirty="0"/>
              <a:t>s Joint Resolution </a:t>
            </a:r>
          </a:p>
          <a:p>
            <a:pPr>
              <a:lnSpc>
                <a:spcPct val="90000"/>
              </a:lnSpc>
            </a:pPr>
            <a:r>
              <a:rPr lang="en-US" dirty="0"/>
              <a:t>To authorize the use of United States Armed Forces against those responsible for the recent attacks launched against the United States. </a:t>
            </a:r>
          </a:p>
          <a:p>
            <a:pPr>
              <a:lnSpc>
                <a:spcPct val="90000"/>
              </a:lnSpc>
            </a:pPr>
            <a:r>
              <a:rPr lang="en-US" dirty="0"/>
              <a:t>Whereas, on September 11, 2001, acts of treacherous violence were committed against the United States and its citizens; and </a:t>
            </a:r>
          </a:p>
          <a:p>
            <a:pPr>
              <a:lnSpc>
                <a:spcPct val="90000"/>
              </a:lnSpc>
            </a:pPr>
            <a:r>
              <a:rPr lang="en-US" dirty="0"/>
              <a:t>Whereas, such acts render it both necessary and appropriate that the United States exercise its rights to self-defense and to protect United States citizens both at home and abroad; and </a:t>
            </a:r>
          </a:p>
          <a:p>
            <a:pPr>
              <a:lnSpc>
                <a:spcPct val="90000"/>
              </a:lnSpc>
            </a:pPr>
            <a:r>
              <a:rPr lang="en-US" dirty="0"/>
              <a:t>Whereas, in light of the threat to the national security and foreign policy of the United States posed by these grave acts of violence; and </a:t>
            </a:r>
          </a:p>
          <a:p>
            <a:pPr>
              <a:lnSpc>
                <a:spcPct val="90000"/>
              </a:lnSpc>
            </a:pPr>
            <a:r>
              <a:rPr lang="en-US" dirty="0"/>
              <a:t>Whereas, such acts continue to pose an unusual and extraordinary threat to the national security and foreign policy of the United States; and </a:t>
            </a:r>
          </a:p>
          <a:p>
            <a:pPr>
              <a:lnSpc>
                <a:spcPct val="90000"/>
              </a:lnSpc>
            </a:pPr>
            <a:r>
              <a:rPr lang="en-US" dirty="0"/>
              <a:t>Whereas, the President has authority under the Constitution to take action to deter and prevent acts of international terrorism against the United States:</a:t>
            </a:r>
          </a:p>
          <a:p>
            <a:pPr>
              <a:lnSpc>
                <a:spcPct val="90000"/>
              </a:lnSpc>
            </a:pPr>
            <a:r>
              <a:rPr lang="en-US" dirty="0"/>
              <a:t>Resolved by the Senate and House of Representatives of the United States of America in Congress assembled,</a:t>
            </a:r>
          </a:p>
        </p:txBody>
      </p:sp>
      <p:sp>
        <p:nvSpPr>
          <p:cNvPr id="5" name="Slide Number Placeholder 5"/>
          <p:cNvSpPr>
            <a:spLocks noGrp="1"/>
          </p:cNvSpPr>
          <p:nvPr>
            <p:ph type="sldNum" sz="quarter" idx="12"/>
          </p:nvPr>
        </p:nvSpPr>
        <p:spPr/>
        <p:txBody>
          <a:bodyPr/>
          <a:lstStyle/>
          <a:p>
            <a:fld id="{F4A438FD-551B-4F70-8B4A-FE34F7AB909C}" type="slidenum">
              <a:rPr lang="en-US"/>
              <a:pPr/>
              <a:t>25</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69A3F9E-64D8-AAB0-B300-1FB524429660}"/>
                  </a:ext>
                </a:extLst>
              </p14:cNvPr>
              <p14:cNvContentPartPr/>
              <p14:nvPr/>
            </p14:nvContentPartPr>
            <p14:xfrm>
              <a:off x="52560" y="2231640"/>
              <a:ext cx="11760840" cy="3981960"/>
            </p14:xfrm>
          </p:contentPart>
        </mc:Choice>
        <mc:Fallback xmlns="">
          <p:pic>
            <p:nvPicPr>
              <p:cNvPr id="2" name="Ink 1">
                <a:extLst>
                  <a:ext uri="{FF2B5EF4-FFF2-40B4-BE49-F238E27FC236}">
                    <a16:creationId xmlns:a16="http://schemas.microsoft.com/office/drawing/2014/main" id="{E69A3F9E-64D8-AAB0-B300-1FB524429660}"/>
                  </a:ext>
                </a:extLst>
              </p:cNvPr>
              <p:cNvPicPr/>
              <p:nvPr/>
            </p:nvPicPr>
            <p:blipFill>
              <a:blip r:embed="rId3"/>
              <a:stretch>
                <a:fillRect/>
              </a:stretch>
            </p:blipFill>
            <p:spPr>
              <a:xfrm>
                <a:off x="43200" y="2222280"/>
                <a:ext cx="11779560" cy="4000680"/>
              </a:xfrm>
              <a:prstGeom prst="rect">
                <a:avLst/>
              </a:prstGeom>
            </p:spPr>
          </p:pic>
        </mc:Fallback>
      </mc:AlternateContent>
    </p:spTree>
    <p:extLst>
      <p:ext uri="{BB962C8B-B14F-4D97-AF65-F5344CB8AC3E}">
        <p14:creationId xmlns:p14="http://schemas.microsoft.com/office/powerpoint/2010/main" val="306225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CDBD-A077-4F4E-B673-2618EA877CE6}"/>
              </a:ext>
            </a:extLst>
          </p:cNvPr>
          <p:cNvSpPr>
            <a:spLocks noGrp="1"/>
          </p:cNvSpPr>
          <p:nvPr>
            <p:ph type="title"/>
          </p:nvPr>
        </p:nvSpPr>
        <p:spPr/>
        <p:txBody>
          <a:bodyPr>
            <a:normAutofit/>
          </a:bodyPr>
          <a:lstStyle/>
          <a:p>
            <a:r>
              <a:rPr lang="en-US" dirty="0"/>
              <a:t>SEC. 2. AUTHORIZATION FOR USE OF UNITED STATES ARMED FORCES.</a:t>
            </a:r>
          </a:p>
        </p:txBody>
      </p:sp>
      <p:sp>
        <p:nvSpPr>
          <p:cNvPr id="3" name="Content Placeholder 2">
            <a:extLst>
              <a:ext uri="{FF2B5EF4-FFF2-40B4-BE49-F238E27FC236}">
                <a16:creationId xmlns:a16="http://schemas.microsoft.com/office/drawing/2014/main" id="{61D53786-FE45-4598-A22F-56E4D642EAA2}"/>
              </a:ext>
            </a:extLst>
          </p:cNvPr>
          <p:cNvSpPr>
            <a:spLocks noGrp="1"/>
          </p:cNvSpPr>
          <p:nvPr>
            <p:ph idx="1"/>
          </p:nvPr>
        </p:nvSpPr>
        <p:spPr>
          <a:xfrm>
            <a:off x="478972" y="1568224"/>
            <a:ext cx="11234056" cy="5094794"/>
          </a:xfrm>
        </p:spPr>
        <p:txBody>
          <a:bodyPr>
            <a:normAutofit lnSpcReduction="10000"/>
          </a:bodyPr>
          <a:lstStyle/>
          <a:p>
            <a:r>
              <a:rPr lang="en-US" dirty="0"/>
              <a:t>(a) In General.—That the President is authorized to use all necessary and appropriate force against those nations, organizations, or persons he determines planned, authorized, committed, or aided the terrorist attacks that occurred on September 11, 2001, or harbored such organizations or persons, in order to prevent any future acts of international terrorism against the United States by such nations, organizations or persons. </a:t>
            </a:r>
          </a:p>
          <a:p>
            <a:r>
              <a:rPr lang="en-US" dirty="0"/>
              <a:t>(b) War Powers Resolution Requirements— </a:t>
            </a:r>
          </a:p>
          <a:p>
            <a:pPr lvl="1"/>
            <a:r>
              <a:rPr lang="en-US" dirty="0"/>
              <a:t>(1) Specific Statutory Authorization.—Consistent with section 8(a)(1) of the War Powers Resolution, the </a:t>
            </a:r>
            <a:r>
              <a:rPr lang="en-US" dirty="0">
                <a:highlight>
                  <a:srgbClr val="FFFF00"/>
                </a:highlight>
              </a:rPr>
              <a:t>Congress declares that this section is intended to constitute specific statutory authorization within the meaning of section 5(b) of the War Powers Resolution. </a:t>
            </a:r>
          </a:p>
          <a:p>
            <a:pPr lvl="1"/>
            <a:r>
              <a:rPr lang="en-US" dirty="0"/>
              <a:t>(2) Applicability of Other Requirements.—Nothing in this resolution </a:t>
            </a:r>
            <a:r>
              <a:rPr lang="en-US" dirty="0" err="1"/>
              <a:t>supercedes</a:t>
            </a:r>
            <a:r>
              <a:rPr lang="en-US" dirty="0"/>
              <a:t> any requirement of the War Powers Resolution.</a:t>
            </a:r>
          </a:p>
        </p:txBody>
      </p:sp>
      <p:sp>
        <p:nvSpPr>
          <p:cNvPr id="4" name="Slide Number Placeholder 3">
            <a:extLst>
              <a:ext uri="{FF2B5EF4-FFF2-40B4-BE49-F238E27FC236}">
                <a16:creationId xmlns:a16="http://schemas.microsoft.com/office/drawing/2014/main" id="{2ED61F79-B7E5-5C5A-C7A8-E3EDB492E239}"/>
              </a:ext>
            </a:extLst>
          </p:cNvPr>
          <p:cNvSpPr>
            <a:spLocks noGrp="1"/>
          </p:cNvSpPr>
          <p:nvPr>
            <p:ph type="sldNum" sz="quarter" idx="12"/>
          </p:nvPr>
        </p:nvSpPr>
        <p:spPr/>
        <p:txBody>
          <a:bodyPr/>
          <a:lstStyle/>
          <a:p>
            <a:fld id="{8CDD72CE-15D5-43BE-841F-78925906E125}" type="slidenum">
              <a:rPr lang="en-US" smtClean="0"/>
              <a:t>26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F6C7FB3-8B4E-87F0-F4C3-A7228DF66C0C}"/>
                  </a:ext>
                </a:extLst>
              </p14:cNvPr>
              <p14:cNvContentPartPr/>
              <p14:nvPr/>
            </p14:nvContentPartPr>
            <p14:xfrm>
              <a:off x="738360" y="1406160"/>
              <a:ext cx="10893960" cy="4261680"/>
            </p14:xfrm>
          </p:contentPart>
        </mc:Choice>
        <mc:Fallback xmlns="">
          <p:pic>
            <p:nvPicPr>
              <p:cNvPr id="5" name="Ink 4">
                <a:extLst>
                  <a:ext uri="{FF2B5EF4-FFF2-40B4-BE49-F238E27FC236}">
                    <a16:creationId xmlns:a16="http://schemas.microsoft.com/office/drawing/2014/main" id="{AF6C7FB3-8B4E-87F0-F4C3-A7228DF66C0C}"/>
                  </a:ext>
                </a:extLst>
              </p:cNvPr>
              <p:cNvPicPr/>
              <p:nvPr/>
            </p:nvPicPr>
            <p:blipFill>
              <a:blip r:embed="rId3"/>
              <a:stretch>
                <a:fillRect/>
              </a:stretch>
            </p:blipFill>
            <p:spPr>
              <a:xfrm>
                <a:off x="729000" y="1396800"/>
                <a:ext cx="10912680" cy="4280400"/>
              </a:xfrm>
              <a:prstGeom prst="rect">
                <a:avLst/>
              </a:prstGeom>
            </p:spPr>
          </p:pic>
        </mc:Fallback>
      </mc:AlternateContent>
    </p:spTree>
    <p:extLst>
      <p:ext uri="{BB962C8B-B14F-4D97-AF65-F5344CB8AC3E}">
        <p14:creationId xmlns:p14="http://schemas.microsoft.com/office/powerpoint/2010/main" val="295785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78972" y="242661"/>
            <a:ext cx="11073377" cy="1199773"/>
          </a:xfrm>
        </p:spPr>
        <p:txBody>
          <a:bodyPr/>
          <a:lstStyle/>
          <a:p>
            <a:r>
              <a:rPr lang="en-US" dirty="0"/>
              <a:t>What is the Legal Effect of the AUMF?</a:t>
            </a:r>
          </a:p>
        </p:txBody>
      </p:sp>
      <p:sp>
        <p:nvSpPr>
          <p:cNvPr id="222211" name="Rectangle 3"/>
          <p:cNvSpPr>
            <a:spLocks noGrp="1" noChangeArrowheads="1"/>
          </p:cNvSpPr>
          <p:nvPr>
            <p:ph idx="1"/>
          </p:nvPr>
        </p:nvSpPr>
        <p:spPr>
          <a:xfrm>
            <a:off x="838200" y="1621821"/>
            <a:ext cx="10714149" cy="4734529"/>
          </a:xfrm>
        </p:spPr>
        <p:txBody>
          <a:bodyPr>
            <a:normAutofit/>
          </a:bodyPr>
          <a:lstStyle/>
          <a:p>
            <a:pPr>
              <a:lnSpc>
                <a:spcPct val="90000"/>
              </a:lnSpc>
            </a:pPr>
            <a:r>
              <a:rPr lang="en-US" dirty="0"/>
              <a:t>Does Sec. 2 use the word war?</a:t>
            </a:r>
          </a:p>
          <a:p>
            <a:pPr>
              <a:lnSpc>
                <a:spcPct val="90000"/>
              </a:lnSpc>
            </a:pPr>
            <a:r>
              <a:rPr lang="en-US" dirty="0"/>
              <a:t>Does it name any specific enemies?</a:t>
            </a:r>
          </a:p>
          <a:p>
            <a:pPr>
              <a:lnSpc>
                <a:spcPct val="90000"/>
              </a:lnSpc>
            </a:pPr>
            <a:r>
              <a:rPr lang="en-US" dirty="0"/>
              <a:t>Does this meet the traditional purpose of a declaration of war: putting the world on notice of who you are fighting?</a:t>
            </a:r>
          </a:p>
          <a:p>
            <a:pPr lvl="1">
              <a:lnSpc>
                <a:spcPct val="90000"/>
              </a:lnSpc>
            </a:pPr>
            <a:r>
              <a:rPr lang="en-US" dirty="0"/>
              <a:t>What is vagueness a problem for foreign countries and their citizens?</a:t>
            </a:r>
          </a:p>
          <a:p>
            <a:pPr>
              <a:lnSpc>
                <a:spcPct val="90000"/>
              </a:lnSpc>
            </a:pPr>
            <a:r>
              <a:rPr lang="en-US" dirty="0"/>
              <a:t>Should such a declaration trigger the usual war measures, including international law duties?</a:t>
            </a:r>
          </a:p>
          <a:p>
            <a:pPr lvl="1"/>
            <a:r>
              <a:rPr lang="en-US" dirty="0"/>
              <a:t>What about the Enemy Alien Act and the Trading with the Enemy Act we looked at earlier?</a:t>
            </a:r>
          </a:p>
        </p:txBody>
      </p:sp>
      <p:sp>
        <p:nvSpPr>
          <p:cNvPr id="5" name="Slide Number Placeholder 5"/>
          <p:cNvSpPr>
            <a:spLocks noGrp="1"/>
          </p:cNvSpPr>
          <p:nvPr>
            <p:ph type="sldNum" sz="quarter" idx="12"/>
          </p:nvPr>
        </p:nvSpPr>
        <p:spPr/>
        <p:txBody>
          <a:bodyPr/>
          <a:lstStyle/>
          <a:p>
            <a:fld id="{6DA8793F-99BB-43CA-A857-A099A9D92367}" type="slidenum">
              <a:rPr lang="en-US"/>
              <a:pPr/>
              <a:t>27</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2E75306-F140-72F6-1E9D-492480A87515}"/>
                  </a:ext>
                </a:extLst>
              </p14:cNvPr>
              <p14:cNvContentPartPr/>
              <p14:nvPr/>
            </p14:nvContentPartPr>
            <p14:xfrm>
              <a:off x="725760" y="1553040"/>
              <a:ext cx="10477800" cy="4485960"/>
            </p14:xfrm>
          </p:contentPart>
        </mc:Choice>
        <mc:Fallback xmlns="">
          <p:pic>
            <p:nvPicPr>
              <p:cNvPr id="2" name="Ink 1">
                <a:extLst>
                  <a:ext uri="{FF2B5EF4-FFF2-40B4-BE49-F238E27FC236}">
                    <a16:creationId xmlns:a16="http://schemas.microsoft.com/office/drawing/2014/main" id="{52E75306-F140-72F6-1E9D-492480A87515}"/>
                  </a:ext>
                </a:extLst>
              </p:cNvPr>
              <p:cNvPicPr/>
              <p:nvPr/>
            </p:nvPicPr>
            <p:blipFill>
              <a:blip r:embed="rId3"/>
              <a:stretch>
                <a:fillRect/>
              </a:stretch>
            </p:blipFill>
            <p:spPr>
              <a:xfrm>
                <a:off x="716400" y="1543680"/>
                <a:ext cx="10496520" cy="4504680"/>
              </a:xfrm>
              <a:prstGeom prst="rect">
                <a:avLst/>
              </a:prstGeom>
            </p:spPr>
          </p:pic>
        </mc:Fallback>
      </mc:AlternateContent>
    </p:spTree>
    <p:extLst>
      <p:ext uri="{BB962C8B-B14F-4D97-AF65-F5344CB8AC3E}">
        <p14:creationId xmlns:p14="http://schemas.microsoft.com/office/powerpoint/2010/main" val="423240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A958-B106-456F-98A1-D10685D38650}"/>
              </a:ext>
            </a:extLst>
          </p:cNvPr>
          <p:cNvSpPr>
            <a:spLocks noGrp="1"/>
          </p:cNvSpPr>
          <p:nvPr>
            <p:ph type="ctrTitle"/>
          </p:nvPr>
        </p:nvSpPr>
        <p:spPr/>
        <p:txBody>
          <a:bodyPr>
            <a:normAutofit fontScale="90000"/>
          </a:bodyPr>
          <a:lstStyle/>
          <a:p>
            <a:r>
              <a:rPr lang="en-US" dirty="0"/>
              <a:t>DELEGATIONS AND APPROPRIATIONS</a:t>
            </a:r>
            <a:br>
              <a:rPr lang="en-US" dirty="0"/>
            </a:br>
            <a:r>
              <a:rPr lang="en-US" dirty="0"/>
              <a:t>FOR NATIONAL SECURITY</a:t>
            </a:r>
          </a:p>
        </p:txBody>
      </p:sp>
      <p:sp>
        <p:nvSpPr>
          <p:cNvPr id="5" name="Subtitle 4">
            <a:extLst>
              <a:ext uri="{FF2B5EF4-FFF2-40B4-BE49-F238E27FC236}">
                <a16:creationId xmlns:a16="http://schemas.microsoft.com/office/drawing/2014/main" id="{79B25D6F-7192-462F-AF5A-ED4A92D63BE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A68AC35-1D5F-467F-B20D-FECD79FCDE1F}"/>
              </a:ext>
            </a:extLst>
          </p:cNvPr>
          <p:cNvSpPr>
            <a:spLocks noGrp="1"/>
          </p:cNvSpPr>
          <p:nvPr>
            <p:ph type="sldNum" sz="quarter" idx="12"/>
          </p:nvPr>
        </p:nvSpPr>
        <p:spPr/>
        <p:txBody>
          <a:bodyPr/>
          <a:lstStyle/>
          <a:p>
            <a:fld id="{BCC21087-A49D-4470-98A1-5FCFA4653EB6}" type="slidenum">
              <a:rPr lang="en-US" smtClean="0"/>
              <a:pPr/>
              <a:t>28</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EC677FE-287A-C7B4-7B7D-1A9A0A2EC9B7}"/>
                  </a:ext>
                </a:extLst>
              </p14:cNvPr>
              <p14:cNvContentPartPr/>
              <p14:nvPr/>
            </p14:nvContentPartPr>
            <p14:xfrm>
              <a:off x="3285360" y="1825920"/>
              <a:ext cx="5989680" cy="795960"/>
            </p14:xfrm>
          </p:contentPart>
        </mc:Choice>
        <mc:Fallback xmlns="">
          <p:pic>
            <p:nvPicPr>
              <p:cNvPr id="3" name="Ink 2">
                <a:extLst>
                  <a:ext uri="{FF2B5EF4-FFF2-40B4-BE49-F238E27FC236}">
                    <a16:creationId xmlns:a16="http://schemas.microsoft.com/office/drawing/2014/main" id="{CEC677FE-287A-C7B4-7B7D-1A9A0A2EC9B7}"/>
                  </a:ext>
                </a:extLst>
              </p:cNvPr>
              <p:cNvPicPr/>
              <p:nvPr/>
            </p:nvPicPr>
            <p:blipFill>
              <a:blip r:embed="rId3"/>
              <a:stretch>
                <a:fillRect/>
              </a:stretch>
            </p:blipFill>
            <p:spPr>
              <a:xfrm>
                <a:off x="3276000" y="1816560"/>
                <a:ext cx="6008400" cy="814680"/>
              </a:xfrm>
              <a:prstGeom prst="rect">
                <a:avLst/>
              </a:prstGeom>
            </p:spPr>
          </p:pic>
        </mc:Fallback>
      </mc:AlternateContent>
    </p:spTree>
    <p:extLst>
      <p:ext uri="{BB962C8B-B14F-4D97-AF65-F5344CB8AC3E}">
        <p14:creationId xmlns:p14="http://schemas.microsoft.com/office/powerpoint/2010/main" val="214020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152650" y="365127"/>
            <a:ext cx="7886700" cy="777874"/>
          </a:xfrm>
        </p:spPr>
        <p:txBody>
          <a:bodyPr>
            <a:normAutofit/>
          </a:bodyPr>
          <a:lstStyle/>
          <a:p>
            <a:r>
              <a:rPr lang="en-US" i="1" dirty="0" err="1"/>
              <a:t>Lichter</a:t>
            </a:r>
            <a:r>
              <a:rPr lang="en-US" i="1" dirty="0"/>
              <a:t> v. U</a:t>
            </a:r>
            <a:r>
              <a:rPr lang="en-US" dirty="0"/>
              <a:t>S, 334 US 742 (1948)</a:t>
            </a:r>
          </a:p>
        </p:txBody>
      </p:sp>
      <p:sp>
        <p:nvSpPr>
          <p:cNvPr id="190467" name="Rectangle 3"/>
          <p:cNvSpPr>
            <a:spLocks noGrp="1" noChangeArrowheads="1"/>
          </p:cNvSpPr>
          <p:nvPr>
            <p:ph idx="1"/>
          </p:nvPr>
        </p:nvSpPr>
        <p:spPr>
          <a:xfrm>
            <a:off x="174811" y="1371601"/>
            <a:ext cx="11635115" cy="5121273"/>
          </a:xfrm>
        </p:spPr>
        <p:txBody>
          <a:bodyPr>
            <a:normAutofit fontScale="92500" lnSpcReduction="10000"/>
          </a:bodyPr>
          <a:lstStyle/>
          <a:p>
            <a:r>
              <a:rPr lang="en-US" dirty="0">
                <a:highlight>
                  <a:srgbClr val="FFFF00"/>
                </a:highlight>
              </a:rPr>
              <a:t>The power to wage war is the power to wage war successfully... </a:t>
            </a:r>
            <a:r>
              <a:rPr lang="en-US" dirty="0"/>
              <a:t> </a:t>
            </a:r>
          </a:p>
          <a:p>
            <a:r>
              <a:rPr lang="en-US" dirty="0"/>
              <a:t>[I]t may be said that the power has been expressly given to Congress to prosecute war, and to pass all laws which shall be necessary and proper for carrying that power into execution. That power explicitly conferred and absolutely essential to the safety of the Nation is not destroyed or impaired by any later provision of the Constitution or by any one of the amendments. </a:t>
            </a:r>
            <a:r>
              <a:rPr lang="en-US" dirty="0">
                <a:highlight>
                  <a:srgbClr val="FFFF00"/>
                </a:highlight>
              </a:rPr>
              <a:t>These may all be construed so as to avoid making the constitution self-destructive, so as to preserve the rights of the citizen from unwarrantable attack, while assuring beyond all hazard the common </a:t>
            </a:r>
            <a:r>
              <a:rPr lang="en-US" dirty="0" err="1">
                <a:highlight>
                  <a:srgbClr val="FFFF00"/>
                </a:highlight>
              </a:rPr>
              <a:t>defence</a:t>
            </a:r>
            <a:r>
              <a:rPr lang="en-US" dirty="0">
                <a:highlight>
                  <a:srgbClr val="FFFF00"/>
                </a:highlight>
              </a:rPr>
              <a:t> and the perpetuity of our liberties. These rest upon the preservation of the nation.</a:t>
            </a:r>
          </a:p>
          <a:p>
            <a:r>
              <a:rPr lang="en-US" dirty="0"/>
              <a:t>It has been said that the Constitution marches. That is, there are constantly new applications of unchanged powers, and it is ascertained that in novel and complex situations, the old grants contain, in their general words and true significance, needed and adequate authority. So, also, we have a fighting Constitution.</a:t>
            </a:r>
          </a:p>
        </p:txBody>
      </p:sp>
      <p:sp>
        <p:nvSpPr>
          <p:cNvPr id="5" name="Slide Number Placeholder 5"/>
          <p:cNvSpPr>
            <a:spLocks noGrp="1"/>
          </p:cNvSpPr>
          <p:nvPr>
            <p:ph type="sldNum" sz="quarter" idx="12"/>
          </p:nvPr>
        </p:nvSpPr>
        <p:spPr/>
        <p:txBody>
          <a:bodyPr/>
          <a:lstStyle/>
          <a:p>
            <a:fld id="{B6649F81-B8AC-48B2-95CA-2446CA8B34A0}" type="slidenum">
              <a:rPr lang="en-US"/>
              <a:pPr/>
              <a:t>29</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3387ED5-244A-ECB1-65AF-770E4E9D1DD9}"/>
                  </a:ext>
                </a:extLst>
              </p14:cNvPr>
              <p14:cNvContentPartPr/>
              <p14:nvPr/>
            </p14:nvContentPartPr>
            <p14:xfrm>
              <a:off x="270360" y="263520"/>
              <a:ext cx="11643840" cy="6212160"/>
            </p14:xfrm>
          </p:contentPart>
        </mc:Choice>
        <mc:Fallback xmlns="">
          <p:pic>
            <p:nvPicPr>
              <p:cNvPr id="2" name="Ink 1">
                <a:extLst>
                  <a:ext uri="{FF2B5EF4-FFF2-40B4-BE49-F238E27FC236}">
                    <a16:creationId xmlns:a16="http://schemas.microsoft.com/office/drawing/2014/main" id="{13387ED5-244A-ECB1-65AF-770E4E9D1DD9}"/>
                  </a:ext>
                </a:extLst>
              </p:cNvPr>
              <p:cNvPicPr/>
              <p:nvPr/>
            </p:nvPicPr>
            <p:blipFill>
              <a:blip r:embed="rId3"/>
              <a:stretch>
                <a:fillRect/>
              </a:stretch>
            </p:blipFill>
            <p:spPr>
              <a:xfrm>
                <a:off x="261000" y="254160"/>
                <a:ext cx="11662560" cy="623088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3D37-2F5B-4140-8EF7-BB719793EDC9}"/>
              </a:ext>
            </a:extLst>
          </p:cNvPr>
          <p:cNvSpPr>
            <a:spLocks noGrp="1"/>
          </p:cNvSpPr>
          <p:nvPr>
            <p:ph type="title"/>
          </p:nvPr>
        </p:nvSpPr>
        <p:spPr/>
        <p:txBody>
          <a:bodyPr/>
          <a:lstStyle/>
          <a:p>
            <a:r>
              <a:rPr lang="en-US" dirty="0"/>
              <a:t>Injury</a:t>
            </a:r>
            <a:r>
              <a:rPr lang="en-US" baseline="0" dirty="0"/>
              <a:t> in Fact</a:t>
            </a:r>
            <a:endParaRPr lang="en-US" dirty="0"/>
          </a:p>
        </p:txBody>
      </p:sp>
      <p:sp>
        <p:nvSpPr>
          <p:cNvPr id="3" name="Content Placeholder 2">
            <a:extLst>
              <a:ext uri="{FF2B5EF4-FFF2-40B4-BE49-F238E27FC236}">
                <a16:creationId xmlns:a16="http://schemas.microsoft.com/office/drawing/2014/main" id="{EB0473AD-6180-41BC-B2CD-319F65AE6E74}"/>
              </a:ext>
            </a:extLst>
          </p:cNvPr>
          <p:cNvSpPr>
            <a:spLocks noGrp="1"/>
          </p:cNvSpPr>
          <p:nvPr>
            <p:ph idx="1"/>
          </p:nvPr>
        </p:nvSpPr>
        <p:spPr/>
        <p:txBody>
          <a:bodyPr>
            <a:normAutofit/>
          </a:bodyPr>
          <a:lstStyle/>
          <a:p>
            <a:r>
              <a:rPr lang="en-US" sz="4000" dirty="0"/>
              <a:t>First, the plaintiff must have suffered an "injury in fact" -- an invasion of a legally-protected interest which is</a:t>
            </a:r>
          </a:p>
          <a:p>
            <a:pPr lvl="1"/>
            <a:r>
              <a:rPr lang="en-US" sz="4000" dirty="0"/>
              <a:t>(a) concrete and particularized, and</a:t>
            </a:r>
          </a:p>
          <a:p>
            <a:pPr lvl="1"/>
            <a:r>
              <a:rPr lang="en-US" sz="4000" dirty="0"/>
              <a:t>(b) "actual or imminent, not 'conjectural' or 'hypothetical.</a:t>
            </a:r>
          </a:p>
        </p:txBody>
      </p:sp>
      <p:sp>
        <p:nvSpPr>
          <p:cNvPr id="4" name="Slide Number Placeholder 3">
            <a:extLst>
              <a:ext uri="{FF2B5EF4-FFF2-40B4-BE49-F238E27FC236}">
                <a16:creationId xmlns:a16="http://schemas.microsoft.com/office/drawing/2014/main" id="{AAE35C6A-EAB6-4988-B194-B0EBDB4A3393}"/>
              </a:ext>
            </a:extLst>
          </p:cNvPr>
          <p:cNvSpPr>
            <a:spLocks noGrp="1"/>
          </p:cNvSpPr>
          <p:nvPr>
            <p:ph type="sldNum" sz="quarter" idx="12"/>
          </p:nvPr>
        </p:nvSpPr>
        <p:spPr/>
        <p:txBody>
          <a:bodyPr/>
          <a:lstStyle/>
          <a:p>
            <a:pPr>
              <a:defRPr/>
            </a:pPr>
            <a:fld id="{CC739B67-DB22-4103-985A-E8E1D242EF5C}" type="slidenum">
              <a:rPr lang="en-US" smtClean="0"/>
              <a:pPr>
                <a:defRPr/>
              </a:pPr>
              <a:t>3</a:t>
            </a:fld>
            <a:endParaRPr lang="en-US"/>
          </a:p>
        </p:txBody>
      </p:sp>
      <p:pic>
        <p:nvPicPr>
          <p:cNvPr id="6" name="Audio 5">
            <a:hlinkClick r:id="" action="ppaction://media"/>
            <a:extLst>
              <a:ext uri="{FF2B5EF4-FFF2-40B4-BE49-F238E27FC236}">
                <a16:creationId xmlns:a16="http://schemas.microsoft.com/office/drawing/2014/main" id="{AD7D8D0A-7DFD-4C86-B724-51E149EC60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7938" y="6357938"/>
            <a:ext cx="347662" cy="347662"/>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35BA9F5-538F-77F2-57C6-BD3507A08CE6}"/>
                  </a:ext>
                </a:extLst>
              </p14:cNvPr>
              <p14:cNvContentPartPr/>
              <p14:nvPr/>
            </p14:nvContentPartPr>
            <p14:xfrm>
              <a:off x="1000080" y="3487680"/>
              <a:ext cx="8510760" cy="2044440"/>
            </p14:xfrm>
          </p:contentPart>
        </mc:Choice>
        <mc:Fallback xmlns="">
          <p:pic>
            <p:nvPicPr>
              <p:cNvPr id="5" name="Ink 4">
                <a:extLst>
                  <a:ext uri="{FF2B5EF4-FFF2-40B4-BE49-F238E27FC236}">
                    <a16:creationId xmlns:a16="http://schemas.microsoft.com/office/drawing/2014/main" id="{635BA9F5-538F-77F2-57C6-BD3507A08CE6}"/>
                  </a:ext>
                </a:extLst>
              </p:cNvPr>
              <p:cNvPicPr/>
              <p:nvPr/>
            </p:nvPicPr>
            <p:blipFill>
              <a:blip r:embed="rId6"/>
              <a:stretch>
                <a:fillRect/>
              </a:stretch>
            </p:blipFill>
            <p:spPr>
              <a:xfrm>
                <a:off x="990720" y="3478320"/>
                <a:ext cx="8529480" cy="2063160"/>
              </a:xfrm>
              <a:prstGeom prst="rect">
                <a:avLst/>
              </a:prstGeom>
            </p:spPr>
          </p:pic>
        </mc:Fallback>
      </mc:AlternateContent>
    </p:spTree>
    <p:extLst>
      <p:ext uri="{BB962C8B-B14F-4D97-AF65-F5344CB8AC3E}">
        <p14:creationId xmlns:p14="http://schemas.microsoft.com/office/powerpoint/2010/main" val="858255578"/>
      </p:ext>
    </p:extLst>
  </p:cSld>
  <p:clrMapOvr>
    <a:masterClrMapping/>
  </p:clrMapOvr>
  <mc:AlternateContent xmlns:mc="http://schemas.openxmlformats.org/markup-compatibility/2006" xmlns:p14="http://schemas.microsoft.com/office/powerpoint/2010/main">
    <mc:Choice Requires="p14">
      <p:transition spd="slow" p14:dur="2000" advTm="46340"/>
    </mc:Choice>
    <mc:Fallback xmlns="">
      <p:transition spd="slow" advTm="46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0070-F787-4EB3-840F-3D530501C0A8}"/>
              </a:ext>
            </a:extLst>
          </p:cNvPr>
          <p:cNvSpPr>
            <a:spLocks noGrp="1"/>
          </p:cNvSpPr>
          <p:nvPr>
            <p:ph type="title"/>
          </p:nvPr>
        </p:nvSpPr>
        <p:spPr/>
        <p:txBody>
          <a:bodyPr/>
          <a:lstStyle/>
          <a:p>
            <a:r>
              <a:rPr lang="en-US" dirty="0"/>
              <a:t>Breadth of Congressional Defense Appropriations Powers</a:t>
            </a:r>
          </a:p>
        </p:txBody>
      </p:sp>
      <p:sp>
        <p:nvSpPr>
          <p:cNvPr id="3" name="Content Placeholder 2">
            <a:extLst>
              <a:ext uri="{FF2B5EF4-FFF2-40B4-BE49-F238E27FC236}">
                <a16:creationId xmlns:a16="http://schemas.microsoft.com/office/drawing/2014/main" id="{4F2E2D77-C1A4-48A4-A41A-F1B1564E01C4}"/>
              </a:ext>
            </a:extLst>
          </p:cNvPr>
          <p:cNvSpPr>
            <a:spLocks noGrp="1"/>
          </p:cNvSpPr>
          <p:nvPr>
            <p:ph idx="1"/>
          </p:nvPr>
        </p:nvSpPr>
        <p:spPr>
          <a:xfrm>
            <a:off x="838200" y="1825625"/>
            <a:ext cx="10945969" cy="4652448"/>
          </a:xfrm>
        </p:spPr>
        <p:txBody>
          <a:bodyPr>
            <a:normAutofit fontScale="92500" lnSpcReduction="20000"/>
          </a:bodyPr>
          <a:lstStyle/>
          <a:p>
            <a:r>
              <a:rPr lang="en-US" dirty="0"/>
              <a:t>…fix the amount of rent to be charged for every room, home, or building and this even though to an individual landlord there may be less than a fair return; to construct extensive systems of public works;</a:t>
            </a:r>
          </a:p>
          <a:p>
            <a:r>
              <a:rPr lang="en-US" dirty="0"/>
              <a:t> to operate railroads;</a:t>
            </a:r>
          </a:p>
          <a:p>
            <a:r>
              <a:rPr lang="en-US" dirty="0"/>
              <a:t> to prohibit the sale of liquor;</a:t>
            </a:r>
          </a:p>
          <a:p>
            <a:r>
              <a:rPr lang="en-US" dirty="0"/>
              <a:t> to restrict freedom of speech in a manner that would be unwarranted in time of peace;</a:t>
            </a:r>
          </a:p>
          <a:p>
            <a:r>
              <a:rPr lang="en-US" dirty="0"/>
              <a:t> to ration and allocate the distribution of every commodity important to the war effort;</a:t>
            </a:r>
          </a:p>
          <a:p>
            <a:r>
              <a:rPr lang="en-US" dirty="0"/>
              <a:t> to restrict the personal freedom of American citizens by curfew orders and the designation of areas of exclusion; and, finally, </a:t>
            </a:r>
          </a:p>
          <a:p>
            <a:r>
              <a:rPr lang="en-US" dirty="0"/>
              <a:t>to demand of every citizen that he serve in the armed forces of the nation.</a:t>
            </a:r>
          </a:p>
          <a:p>
            <a:r>
              <a:rPr lang="en-US" dirty="0"/>
              <a:t> [</a:t>
            </a:r>
            <a:r>
              <a:rPr lang="en-US" i="1" dirty="0"/>
              <a:t>Spaulding v. Douglas Aircraft Co.</a:t>
            </a:r>
            <a:r>
              <a:rPr lang="en-US" dirty="0"/>
              <a:t>, 154 F.2d 419, 422-423 (9th Cir. 1946)</a:t>
            </a:r>
          </a:p>
        </p:txBody>
      </p:sp>
      <p:sp>
        <p:nvSpPr>
          <p:cNvPr id="4" name="Slide Number Placeholder 3">
            <a:extLst>
              <a:ext uri="{FF2B5EF4-FFF2-40B4-BE49-F238E27FC236}">
                <a16:creationId xmlns:a16="http://schemas.microsoft.com/office/drawing/2014/main" id="{A2F00BE8-767E-42FB-BCF1-310EA1CDC5BB}"/>
              </a:ext>
            </a:extLst>
          </p:cNvPr>
          <p:cNvSpPr>
            <a:spLocks noGrp="1"/>
          </p:cNvSpPr>
          <p:nvPr>
            <p:ph type="sldNum" sz="quarter" idx="12"/>
          </p:nvPr>
        </p:nvSpPr>
        <p:spPr/>
        <p:txBody>
          <a:bodyPr/>
          <a:lstStyle/>
          <a:p>
            <a:fld id="{BCC21087-A49D-4470-98A1-5FCFA4653EB6}" type="slidenum">
              <a:rPr lang="en-US" smtClean="0"/>
              <a:pPr/>
              <a:t>30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C2A6ACB-FCD5-1132-735A-2479F35357FC}"/>
                  </a:ext>
                </a:extLst>
              </p14:cNvPr>
              <p14:cNvContentPartPr/>
              <p14:nvPr/>
            </p14:nvContentPartPr>
            <p14:xfrm>
              <a:off x="730080" y="2609280"/>
              <a:ext cx="10386000" cy="3887280"/>
            </p14:xfrm>
          </p:contentPart>
        </mc:Choice>
        <mc:Fallback xmlns="">
          <p:pic>
            <p:nvPicPr>
              <p:cNvPr id="5" name="Ink 4">
                <a:extLst>
                  <a:ext uri="{FF2B5EF4-FFF2-40B4-BE49-F238E27FC236}">
                    <a16:creationId xmlns:a16="http://schemas.microsoft.com/office/drawing/2014/main" id="{DC2A6ACB-FCD5-1132-735A-2479F35357FC}"/>
                  </a:ext>
                </a:extLst>
              </p:cNvPr>
              <p:cNvPicPr/>
              <p:nvPr/>
            </p:nvPicPr>
            <p:blipFill>
              <a:blip r:embed="rId3"/>
              <a:stretch>
                <a:fillRect/>
              </a:stretch>
            </p:blipFill>
            <p:spPr>
              <a:xfrm>
                <a:off x="720720" y="2599920"/>
                <a:ext cx="10404720" cy="3906000"/>
              </a:xfrm>
              <a:prstGeom prst="rect">
                <a:avLst/>
              </a:prstGeom>
            </p:spPr>
          </p:pic>
        </mc:Fallback>
      </mc:AlternateContent>
    </p:spTree>
    <p:extLst>
      <p:ext uri="{BB962C8B-B14F-4D97-AF65-F5344CB8AC3E}">
        <p14:creationId xmlns:p14="http://schemas.microsoft.com/office/powerpoint/2010/main" val="3524655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i="1" dirty="0"/>
              <a:t>Greene v. McElroy</a:t>
            </a:r>
            <a:r>
              <a:rPr lang="en-US" dirty="0"/>
              <a:t>, 360 US 474 (1959)</a:t>
            </a:r>
          </a:p>
        </p:txBody>
      </p:sp>
      <p:sp>
        <p:nvSpPr>
          <p:cNvPr id="189443" name="Rectangle 3"/>
          <p:cNvSpPr>
            <a:spLocks noGrp="1" noChangeArrowheads="1"/>
          </p:cNvSpPr>
          <p:nvPr>
            <p:ph idx="1"/>
          </p:nvPr>
        </p:nvSpPr>
        <p:spPr>
          <a:xfrm>
            <a:off x="478972" y="1568224"/>
            <a:ext cx="11060498" cy="4788126"/>
          </a:xfrm>
        </p:spPr>
        <p:txBody>
          <a:bodyPr>
            <a:normAutofit fontScale="92500" lnSpcReduction="20000"/>
          </a:bodyPr>
          <a:lstStyle/>
          <a:p>
            <a:r>
              <a:rPr lang="en-US" dirty="0"/>
              <a:t>Plaintiff lost his security clearance because of testimony of confidential informants, who he was not allowed to confront.</a:t>
            </a:r>
          </a:p>
          <a:p>
            <a:pPr lvl="1"/>
            <a:r>
              <a:rPr lang="en-US" dirty="0"/>
              <a:t>This makes him unemployable in his field.</a:t>
            </a:r>
          </a:p>
          <a:p>
            <a:r>
              <a:rPr lang="en-US" dirty="0"/>
              <a:t>While this is before the New Property cases, why does the court find that there is a due process question?</a:t>
            </a:r>
          </a:p>
          <a:p>
            <a:pPr lvl="1"/>
            <a:r>
              <a:rPr lang="en-US" dirty="0"/>
              <a:t>Where administrative action has raised serious constitutional problems, the Court has assumed that Congress or the President intended to afford those affected by the action the traditional safeguards of due process. These cases reflect the Court’s concern that traditional forms of fair procedure not be restricted by implication or without the most explicit action by the Nation’s lawmakers, </a:t>
            </a:r>
            <a:r>
              <a:rPr lang="en-US" dirty="0">
                <a:highlight>
                  <a:srgbClr val="FFFF00"/>
                </a:highlight>
              </a:rPr>
              <a:t>even in areas where it is possible that the Constitution presents no inhibition</a:t>
            </a:r>
            <a:r>
              <a:rPr lang="en-US" dirty="0"/>
              <a:t>.</a:t>
            </a:r>
          </a:p>
          <a:p>
            <a:r>
              <a:rPr lang="en-US" dirty="0"/>
              <a:t>Key – the court is concerned that this be done intentionally for national security, not as unintended colleterial damage. </a:t>
            </a:r>
          </a:p>
          <a:p>
            <a:endParaRPr lang="en-US" dirty="0"/>
          </a:p>
        </p:txBody>
      </p:sp>
      <p:sp>
        <p:nvSpPr>
          <p:cNvPr id="5" name="Slide Number Placeholder 5"/>
          <p:cNvSpPr>
            <a:spLocks noGrp="1"/>
          </p:cNvSpPr>
          <p:nvPr>
            <p:ph type="sldNum" sz="quarter" idx="12"/>
          </p:nvPr>
        </p:nvSpPr>
        <p:spPr/>
        <p:txBody>
          <a:bodyPr/>
          <a:lstStyle/>
          <a:p>
            <a:fld id="{7F352832-5C95-40EB-B050-39B3CB374766}" type="slidenum">
              <a:rPr lang="en-US"/>
              <a:pPr/>
              <a:t>31</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42EB2BE-12BA-A4C5-B390-ABE344EC62E3}"/>
                  </a:ext>
                </a:extLst>
              </p14:cNvPr>
              <p14:cNvContentPartPr/>
              <p14:nvPr/>
            </p14:nvContentPartPr>
            <p14:xfrm>
              <a:off x="1081440" y="227880"/>
              <a:ext cx="10535760" cy="5062320"/>
            </p14:xfrm>
          </p:contentPart>
        </mc:Choice>
        <mc:Fallback xmlns="">
          <p:pic>
            <p:nvPicPr>
              <p:cNvPr id="2" name="Ink 1">
                <a:extLst>
                  <a:ext uri="{FF2B5EF4-FFF2-40B4-BE49-F238E27FC236}">
                    <a16:creationId xmlns:a16="http://schemas.microsoft.com/office/drawing/2014/main" id="{F42EB2BE-12BA-A4C5-B390-ABE344EC62E3}"/>
                  </a:ext>
                </a:extLst>
              </p:cNvPr>
              <p:cNvPicPr/>
              <p:nvPr/>
            </p:nvPicPr>
            <p:blipFill>
              <a:blip r:embed="rId3"/>
              <a:stretch>
                <a:fillRect/>
              </a:stretch>
            </p:blipFill>
            <p:spPr>
              <a:xfrm>
                <a:off x="1072080" y="218520"/>
                <a:ext cx="10554480" cy="508104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1625-7678-48F4-B80D-538C908C9711}"/>
              </a:ext>
            </a:extLst>
          </p:cNvPr>
          <p:cNvSpPr>
            <a:spLocks noGrp="1"/>
          </p:cNvSpPr>
          <p:nvPr>
            <p:ph type="title"/>
          </p:nvPr>
        </p:nvSpPr>
        <p:spPr/>
        <p:txBody>
          <a:bodyPr/>
          <a:lstStyle/>
          <a:p>
            <a:r>
              <a:rPr lang="en-US" dirty="0"/>
              <a:t>The Limits of This Decision</a:t>
            </a:r>
          </a:p>
        </p:txBody>
      </p:sp>
      <p:sp>
        <p:nvSpPr>
          <p:cNvPr id="3" name="Content Placeholder 2">
            <a:extLst>
              <a:ext uri="{FF2B5EF4-FFF2-40B4-BE49-F238E27FC236}">
                <a16:creationId xmlns:a16="http://schemas.microsoft.com/office/drawing/2014/main" id="{82E90593-C066-4851-9C02-58715AFFC713}"/>
              </a:ext>
            </a:extLst>
          </p:cNvPr>
          <p:cNvSpPr>
            <a:spLocks noGrp="1"/>
          </p:cNvSpPr>
          <p:nvPr>
            <p:ph idx="1"/>
          </p:nvPr>
        </p:nvSpPr>
        <p:spPr>
          <a:xfrm>
            <a:off x="478972" y="1390918"/>
            <a:ext cx="11034741" cy="4786045"/>
          </a:xfrm>
        </p:spPr>
        <p:txBody>
          <a:bodyPr>
            <a:normAutofit/>
          </a:bodyPr>
          <a:lstStyle/>
          <a:p>
            <a:r>
              <a:rPr lang="en-US" dirty="0">
                <a:highlight>
                  <a:srgbClr val="FFFF00"/>
                </a:highlight>
              </a:rPr>
              <a:t>Nor do we decide whether the President has inherent authority to create such a program, whether congressional action is necessary, or what the limits on executive or legislative authority may be. </a:t>
            </a:r>
            <a:r>
              <a:rPr lang="en-US" dirty="0"/>
              <a:t>We decide only that in the absence of explicit authorization from either the President or Congress the respondents were not empowered to deprive petitioner of his job in a proceeding in which he was not afforded the safeguards of confrontation and cross-examination.</a:t>
            </a:r>
          </a:p>
          <a:p>
            <a:r>
              <a:rPr lang="en-US" dirty="0"/>
              <a:t>As we learn in administrative law, the constitutional does allow summary terminations for national security workers and does not require due process hearings when the government revokes a security clearance.</a:t>
            </a:r>
          </a:p>
        </p:txBody>
      </p:sp>
      <p:sp>
        <p:nvSpPr>
          <p:cNvPr id="4" name="Slide Number Placeholder 3">
            <a:extLst>
              <a:ext uri="{FF2B5EF4-FFF2-40B4-BE49-F238E27FC236}">
                <a16:creationId xmlns:a16="http://schemas.microsoft.com/office/drawing/2014/main" id="{E2C2BDE2-B426-4BC3-99B9-44901AA8CA02}"/>
              </a:ext>
            </a:extLst>
          </p:cNvPr>
          <p:cNvSpPr>
            <a:spLocks noGrp="1"/>
          </p:cNvSpPr>
          <p:nvPr>
            <p:ph type="sldNum" sz="quarter" idx="12"/>
          </p:nvPr>
        </p:nvSpPr>
        <p:spPr/>
        <p:txBody>
          <a:bodyPr/>
          <a:lstStyle/>
          <a:p>
            <a:fld id="{BCC21087-A49D-4470-98A1-5FCFA4653EB6}" type="slidenum">
              <a:rPr lang="en-US" smtClean="0"/>
              <a:pPr/>
              <a:t>32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5760708-A78E-6C90-9629-F7D98EC8BF29}"/>
                  </a:ext>
                </a:extLst>
              </p14:cNvPr>
              <p14:cNvContentPartPr/>
              <p14:nvPr/>
            </p14:nvContentPartPr>
            <p14:xfrm>
              <a:off x="488160" y="865440"/>
              <a:ext cx="11114280" cy="1904760"/>
            </p14:xfrm>
          </p:contentPart>
        </mc:Choice>
        <mc:Fallback xmlns="">
          <p:pic>
            <p:nvPicPr>
              <p:cNvPr id="5" name="Ink 4">
                <a:extLst>
                  <a:ext uri="{FF2B5EF4-FFF2-40B4-BE49-F238E27FC236}">
                    <a16:creationId xmlns:a16="http://schemas.microsoft.com/office/drawing/2014/main" id="{F5760708-A78E-6C90-9629-F7D98EC8BF29}"/>
                  </a:ext>
                </a:extLst>
              </p:cNvPr>
              <p:cNvPicPr/>
              <p:nvPr/>
            </p:nvPicPr>
            <p:blipFill>
              <a:blip r:embed="rId3"/>
              <a:stretch>
                <a:fillRect/>
              </a:stretch>
            </p:blipFill>
            <p:spPr>
              <a:xfrm>
                <a:off x="478800" y="856080"/>
                <a:ext cx="11133000" cy="1923480"/>
              </a:xfrm>
              <a:prstGeom prst="rect">
                <a:avLst/>
              </a:prstGeom>
            </p:spPr>
          </p:pic>
        </mc:Fallback>
      </mc:AlternateContent>
    </p:spTree>
    <p:extLst>
      <p:ext uri="{BB962C8B-B14F-4D97-AF65-F5344CB8AC3E}">
        <p14:creationId xmlns:p14="http://schemas.microsoft.com/office/powerpoint/2010/main" val="3994193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FFD3-E580-4FCE-8B9F-37F1706262D6}"/>
              </a:ext>
            </a:extLst>
          </p:cNvPr>
          <p:cNvSpPr>
            <a:spLocks noGrp="1"/>
          </p:cNvSpPr>
          <p:nvPr>
            <p:ph type="ctrTitle"/>
          </p:nvPr>
        </p:nvSpPr>
        <p:spPr/>
        <p:txBody>
          <a:bodyPr/>
          <a:lstStyle/>
          <a:p>
            <a:r>
              <a:rPr lang="en-US" dirty="0"/>
              <a:t>Wielding the Appropriations Power</a:t>
            </a:r>
          </a:p>
        </p:txBody>
      </p:sp>
      <p:sp>
        <p:nvSpPr>
          <p:cNvPr id="5" name="Subtitle 4">
            <a:extLst>
              <a:ext uri="{FF2B5EF4-FFF2-40B4-BE49-F238E27FC236}">
                <a16:creationId xmlns:a16="http://schemas.microsoft.com/office/drawing/2014/main" id="{A78383B2-26B3-47BD-B7B3-0D10666F4A50}"/>
              </a:ext>
            </a:extLst>
          </p:cNvPr>
          <p:cNvSpPr>
            <a:spLocks noGrp="1"/>
          </p:cNvSpPr>
          <p:nvPr>
            <p:ph type="subTitle" idx="1"/>
          </p:nvPr>
        </p:nvSpPr>
        <p:spPr/>
        <p:txBody>
          <a:bodyPr>
            <a:normAutofit fontScale="85000" lnSpcReduction="10000"/>
          </a:bodyPr>
          <a:lstStyle/>
          <a:p>
            <a:r>
              <a:rPr lang="en-US" dirty="0"/>
              <a:t>Our two major cases stem from President Trump’s attempts to build a border wall that was not authorized by Congress.</a:t>
            </a:r>
          </a:p>
        </p:txBody>
      </p:sp>
      <p:sp>
        <p:nvSpPr>
          <p:cNvPr id="4" name="Slide Number Placeholder 3">
            <a:extLst>
              <a:ext uri="{FF2B5EF4-FFF2-40B4-BE49-F238E27FC236}">
                <a16:creationId xmlns:a16="http://schemas.microsoft.com/office/drawing/2014/main" id="{A4C04D3F-7F0E-4B2D-97F5-6FEA62D39BF2}"/>
              </a:ext>
            </a:extLst>
          </p:cNvPr>
          <p:cNvSpPr>
            <a:spLocks noGrp="1"/>
          </p:cNvSpPr>
          <p:nvPr>
            <p:ph type="sldNum" sz="quarter" idx="12"/>
          </p:nvPr>
        </p:nvSpPr>
        <p:spPr/>
        <p:txBody>
          <a:bodyPr/>
          <a:lstStyle/>
          <a:p>
            <a:fld id="{BCC21087-A49D-4470-98A1-5FCFA4653EB6}" type="slidenum">
              <a:rPr lang="en-US" smtClean="0"/>
              <a:pPr/>
              <a:t>33</a:t>
            </a:fld>
            <a:endParaRPr lang="en-US"/>
          </a:p>
        </p:txBody>
      </p:sp>
    </p:spTree>
    <p:extLst>
      <p:ext uri="{BB962C8B-B14F-4D97-AF65-F5344CB8AC3E}">
        <p14:creationId xmlns:p14="http://schemas.microsoft.com/office/powerpoint/2010/main" val="3905011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9195-8387-4475-B441-B14DE4CDFD36}"/>
              </a:ext>
            </a:extLst>
          </p:cNvPr>
          <p:cNvSpPr>
            <a:spLocks noGrp="1"/>
          </p:cNvSpPr>
          <p:nvPr>
            <p:ph type="title"/>
          </p:nvPr>
        </p:nvSpPr>
        <p:spPr/>
        <p:txBody>
          <a:bodyPr/>
          <a:lstStyle/>
          <a:p>
            <a:r>
              <a:rPr lang="en-US" dirty="0"/>
              <a:t>The Border Emergency Proclamation</a:t>
            </a:r>
          </a:p>
        </p:txBody>
      </p:sp>
      <p:sp>
        <p:nvSpPr>
          <p:cNvPr id="3" name="Content Placeholder 2">
            <a:extLst>
              <a:ext uri="{FF2B5EF4-FFF2-40B4-BE49-F238E27FC236}">
                <a16:creationId xmlns:a16="http://schemas.microsoft.com/office/drawing/2014/main" id="{7192A875-2487-4ED4-9CB7-7FFFC2AD2141}"/>
              </a:ext>
            </a:extLst>
          </p:cNvPr>
          <p:cNvSpPr>
            <a:spLocks noGrp="1"/>
          </p:cNvSpPr>
          <p:nvPr>
            <p:ph idx="1"/>
          </p:nvPr>
        </p:nvSpPr>
        <p:spPr>
          <a:xfrm>
            <a:off x="631065" y="1748412"/>
            <a:ext cx="10722735" cy="4804787"/>
          </a:xfrm>
        </p:spPr>
        <p:txBody>
          <a:bodyPr>
            <a:normAutofit fontScale="92500" lnSpcReduction="10000"/>
          </a:bodyPr>
          <a:lstStyle/>
          <a:p>
            <a:r>
              <a:rPr lang="en-US" dirty="0"/>
              <a:t>Proclamation No. 9844</a:t>
            </a:r>
          </a:p>
          <a:p>
            <a:pPr lvl="1"/>
            <a:r>
              <a:rPr lang="en-US" dirty="0">
                <a:highlight>
                  <a:srgbClr val="FFFF00"/>
                </a:highlight>
              </a:rPr>
              <a:t>The current situation at the southern border presents a border security and humanitarian crisis that threatens core national security interests and constitutes a national emergency. …</a:t>
            </a:r>
          </a:p>
          <a:p>
            <a:endParaRPr lang="en-US" dirty="0">
              <a:highlight>
                <a:srgbClr val="FFFF00"/>
              </a:highlight>
            </a:endParaRPr>
          </a:p>
          <a:p>
            <a:pPr lvl="1"/>
            <a:r>
              <a:rPr lang="en-US" dirty="0">
                <a:highlight>
                  <a:srgbClr val="FFFF00"/>
                </a:highlight>
              </a:rPr>
              <a:t>The problem of large-scale unlawful migration through the southern border is long-standing, and despite the executive branch’s exercise of existing statutory authorities, the situation has worsened in certain respects in recent years. </a:t>
            </a:r>
          </a:p>
          <a:p>
            <a:endParaRPr lang="en-US" dirty="0">
              <a:highlight>
                <a:srgbClr val="FFFF00"/>
              </a:highlight>
            </a:endParaRPr>
          </a:p>
          <a:p>
            <a:r>
              <a:rPr lang="en-US" dirty="0"/>
              <a:t>[The problem with challenging the emergency is that there are no standards in the statute, which only leaves a procedural review.]</a:t>
            </a:r>
          </a:p>
        </p:txBody>
      </p:sp>
      <p:sp>
        <p:nvSpPr>
          <p:cNvPr id="4" name="Slide Number Placeholder 3">
            <a:extLst>
              <a:ext uri="{FF2B5EF4-FFF2-40B4-BE49-F238E27FC236}">
                <a16:creationId xmlns:a16="http://schemas.microsoft.com/office/drawing/2014/main" id="{390496CA-54B6-4091-812D-218470CA6246}"/>
              </a:ext>
            </a:extLst>
          </p:cNvPr>
          <p:cNvSpPr>
            <a:spLocks noGrp="1"/>
          </p:cNvSpPr>
          <p:nvPr>
            <p:ph type="sldNum" sz="quarter" idx="12"/>
          </p:nvPr>
        </p:nvSpPr>
        <p:spPr/>
        <p:txBody>
          <a:bodyPr/>
          <a:lstStyle/>
          <a:p>
            <a:fld id="{BCC21087-A49D-4470-98A1-5FCFA4653EB6}" type="slidenum">
              <a:rPr lang="en-US" smtClean="0"/>
              <a:pPr/>
              <a:t>34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28A62ED-E4E1-DDD4-9F13-C95D69A46D62}"/>
                  </a:ext>
                </a:extLst>
              </p14:cNvPr>
              <p14:cNvContentPartPr/>
              <p14:nvPr/>
            </p14:nvContentPartPr>
            <p14:xfrm>
              <a:off x="1088280" y="2573640"/>
              <a:ext cx="10340280" cy="2567880"/>
            </p14:xfrm>
          </p:contentPart>
        </mc:Choice>
        <mc:Fallback xmlns="">
          <p:pic>
            <p:nvPicPr>
              <p:cNvPr id="5" name="Ink 4">
                <a:extLst>
                  <a:ext uri="{FF2B5EF4-FFF2-40B4-BE49-F238E27FC236}">
                    <a16:creationId xmlns:a16="http://schemas.microsoft.com/office/drawing/2014/main" id="{F28A62ED-E4E1-DDD4-9F13-C95D69A46D62}"/>
                  </a:ext>
                </a:extLst>
              </p:cNvPr>
              <p:cNvPicPr/>
              <p:nvPr/>
            </p:nvPicPr>
            <p:blipFill>
              <a:blip r:embed="rId3"/>
              <a:stretch>
                <a:fillRect/>
              </a:stretch>
            </p:blipFill>
            <p:spPr>
              <a:xfrm>
                <a:off x="1078920" y="2564280"/>
                <a:ext cx="10359000" cy="2586600"/>
              </a:xfrm>
              <a:prstGeom prst="rect">
                <a:avLst/>
              </a:prstGeom>
            </p:spPr>
          </p:pic>
        </mc:Fallback>
      </mc:AlternateContent>
    </p:spTree>
    <p:extLst>
      <p:ext uri="{BB962C8B-B14F-4D97-AF65-F5344CB8AC3E}">
        <p14:creationId xmlns:p14="http://schemas.microsoft.com/office/powerpoint/2010/main" val="2303948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46B3-3DF6-4401-8D46-910F0F58211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D8BCB50-951D-48E7-994D-6AE749F4C7C5}"/>
              </a:ext>
            </a:extLst>
          </p:cNvPr>
          <p:cNvSpPr>
            <a:spLocks noGrp="1"/>
          </p:cNvSpPr>
          <p:nvPr>
            <p:ph idx="1"/>
          </p:nvPr>
        </p:nvSpPr>
        <p:spPr>
          <a:xfrm>
            <a:off x="838200" y="1568224"/>
            <a:ext cx="10237631" cy="4608739"/>
          </a:xfrm>
        </p:spPr>
        <p:txBody>
          <a:bodyPr>
            <a:normAutofit fontScale="92500" lnSpcReduction="10000"/>
          </a:bodyPr>
          <a:lstStyle/>
          <a:p>
            <a:r>
              <a:rPr lang="en-US" dirty="0"/>
              <a:t>Trump ran on a promise to build a wall on the Mexican border, paid for by Mexico.</a:t>
            </a:r>
          </a:p>
          <a:p>
            <a:r>
              <a:rPr lang="en-US" dirty="0"/>
              <a:t>This dispute arose when the Administration asked Congress for an appropriation to build a border wall.</a:t>
            </a:r>
          </a:p>
          <a:p>
            <a:r>
              <a:rPr lang="en-US" dirty="0"/>
              <a:t>Congress declined and the President threatened to veto legislation necessary to keep the government funded.</a:t>
            </a:r>
          </a:p>
          <a:p>
            <a:r>
              <a:rPr lang="en-US" dirty="0"/>
              <a:t>A compromise failed and the government was shut down for 35 days.</a:t>
            </a:r>
          </a:p>
          <a:p>
            <a:r>
              <a:rPr lang="en-US" dirty="0"/>
              <a:t>Congress added a small amount of funding, much less than requested, and the President signed the appropriations bill so that the government could open. </a:t>
            </a:r>
          </a:p>
          <a:p>
            <a:r>
              <a:rPr lang="en-US" dirty="0"/>
              <a:t>The President then issues a proclamation of national emergency under 10 U.S.C. §2808 (2018), which allows reprogramming certain funds.</a:t>
            </a:r>
          </a:p>
        </p:txBody>
      </p:sp>
      <p:sp>
        <p:nvSpPr>
          <p:cNvPr id="4" name="Slide Number Placeholder 3">
            <a:extLst>
              <a:ext uri="{FF2B5EF4-FFF2-40B4-BE49-F238E27FC236}">
                <a16:creationId xmlns:a16="http://schemas.microsoft.com/office/drawing/2014/main" id="{3F39AB76-AB28-43C5-8B4D-F986DD48AA26}"/>
              </a:ext>
            </a:extLst>
          </p:cNvPr>
          <p:cNvSpPr>
            <a:spLocks noGrp="1"/>
          </p:cNvSpPr>
          <p:nvPr>
            <p:ph type="sldNum" sz="quarter" idx="12"/>
          </p:nvPr>
        </p:nvSpPr>
        <p:spPr/>
        <p:txBody>
          <a:bodyPr/>
          <a:lstStyle/>
          <a:p>
            <a:fld id="{BCC21087-A49D-4470-98A1-5FCFA4653EB6}" type="slidenum">
              <a:rPr lang="en-US" smtClean="0"/>
              <a:pPr/>
              <a:t>35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AEEB740-CC8F-E9F5-D303-D816BB949DA1}"/>
                  </a:ext>
                </a:extLst>
              </p14:cNvPr>
              <p14:cNvContentPartPr/>
              <p14:nvPr/>
            </p14:nvContentPartPr>
            <p14:xfrm>
              <a:off x="646920" y="1144440"/>
              <a:ext cx="10504800" cy="5313960"/>
            </p14:xfrm>
          </p:contentPart>
        </mc:Choice>
        <mc:Fallback xmlns="">
          <p:pic>
            <p:nvPicPr>
              <p:cNvPr id="5" name="Ink 4">
                <a:extLst>
                  <a:ext uri="{FF2B5EF4-FFF2-40B4-BE49-F238E27FC236}">
                    <a16:creationId xmlns:a16="http://schemas.microsoft.com/office/drawing/2014/main" id="{9AEEB740-CC8F-E9F5-D303-D816BB949DA1}"/>
                  </a:ext>
                </a:extLst>
              </p:cNvPr>
              <p:cNvPicPr/>
              <p:nvPr/>
            </p:nvPicPr>
            <p:blipFill>
              <a:blip r:embed="rId3"/>
              <a:stretch>
                <a:fillRect/>
              </a:stretch>
            </p:blipFill>
            <p:spPr>
              <a:xfrm>
                <a:off x="637560" y="1135080"/>
                <a:ext cx="10523520" cy="5332680"/>
              </a:xfrm>
              <a:prstGeom prst="rect">
                <a:avLst/>
              </a:prstGeom>
            </p:spPr>
          </p:pic>
        </mc:Fallback>
      </mc:AlternateContent>
    </p:spTree>
    <p:extLst>
      <p:ext uri="{BB962C8B-B14F-4D97-AF65-F5344CB8AC3E}">
        <p14:creationId xmlns:p14="http://schemas.microsoft.com/office/powerpoint/2010/main" val="1047071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08C11-63BF-424D-91EB-2DCFBF1CED99}"/>
              </a:ext>
            </a:extLst>
          </p:cNvPr>
          <p:cNvSpPr>
            <a:spLocks noGrp="1"/>
          </p:cNvSpPr>
          <p:nvPr>
            <p:ph type="title"/>
          </p:nvPr>
        </p:nvSpPr>
        <p:spPr/>
        <p:txBody>
          <a:bodyPr>
            <a:normAutofit/>
          </a:bodyPr>
          <a:lstStyle/>
          <a:p>
            <a:r>
              <a:rPr lang="en-US" i="1" dirty="0"/>
              <a:t>United States House of Representatives v. Mnuchin</a:t>
            </a:r>
            <a:r>
              <a:rPr lang="en-US" dirty="0"/>
              <a:t>, 976 F.3d 1 (D.C. Cir. 2020)</a:t>
            </a:r>
          </a:p>
        </p:txBody>
      </p:sp>
      <p:sp>
        <p:nvSpPr>
          <p:cNvPr id="3" name="Content Placeholder 2">
            <a:extLst>
              <a:ext uri="{FF2B5EF4-FFF2-40B4-BE49-F238E27FC236}">
                <a16:creationId xmlns:a16="http://schemas.microsoft.com/office/drawing/2014/main" id="{F817927F-42B1-46D4-8B93-509C5AC7C2B1}"/>
              </a:ext>
            </a:extLst>
          </p:cNvPr>
          <p:cNvSpPr>
            <a:spLocks noGrp="1"/>
          </p:cNvSpPr>
          <p:nvPr>
            <p:ph idx="1"/>
          </p:nvPr>
        </p:nvSpPr>
        <p:spPr>
          <a:xfrm>
            <a:off x="478972" y="1568224"/>
            <a:ext cx="10874828" cy="5153251"/>
          </a:xfrm>
        </p:spPr>
        <p:txBody>
          <a:bodyPr>
            <a:normAutofit fontScale="92500" lnSpcReduction="20000"/>
          </a:bodyPr>
          <a:lstStyle/>
          <a:p>
            <a:r>
              <a:rPr lang="en-US" dirty="0"/>
              <a:t>This is a standing case to determine if the House as a body has standing to sue the executive over what the House argues is an illegal use of appropriated funds.</a:t>
            </a:r>
          </a:p>
          <a:p>
            <a:r>
              <a:rPr lang="en-US" dirty="0"/>
              <a:t>It is very difficult to get standing to directly contest government spending.</a:t>
            </a:r>
          </a:p>
          <a:p>
            <a:pPr lvl="1"/>
            <a:r>
              <a:rPr lang="en-US" dirty="0"/>
              <a:t>Taxpayer standing has been limited to narrow religious establishment cases, and those are in question with the current court.</a:t>
            </a:r>
          </a:p>
          <a:p>
            <a:pPr lvl="1"/>
            <a:r>
              <a:rPr lang="en-US" dirty="0"/>
              <a:t>Persons directly harmed by the spending – a border wall fence on their property, for example – can get standing under </a:t>
            </a:r>
            <a:r>
              <a:rPr lang="en-US" i="1" dirty="0"/>
              <a:t>Lujan</a:t>
            </a:r>
            <a:r>
              <a:rPr lang="en-US" dirty="0"/>
              <a:t>.</a:t>
            </a:r>
          </a:p>
          <a:p>
            <a:pPr lvl="1"/>
            <a:r>
              <a:rPr lang="en-US" dirty="0"/>
              <a:t>This was dodged by building on public land, which shifted challenges to environmental damage theories.</a:t>
            </a:r>
          </a:p>
          <a:p>
            <a:r>
              <a:rPr lang="en-US" dirty="0"/>
              <a:t>Without standing, the executive can act illegally and there is no mechanism for judicial remedy.</a:t>
            </a:r>
          </a:p>
          <a:p>
            <a:pPr lvl="1"/>
            <a:r>
              <a:rPr lang="en-US" dirty="0"/>
              <a:t>Reserve military officers in Congress violate the constitution, but the court has not allowed anyone standing to challenge their serving.</a:t>
            </a:r>
          </a:p>
          <a:p>
            <a:pPr lvl="1"/>
            <a:r>
              <a:rPr lang="en-US" dirty="0"/>
              <a:t>Congress or the Executive could fix it but has not.</a:t>
            </a:r>
          </a:p>
        </p:txBody>
      </p:sp>
      <p:sp>
        <p:nvSpPr>
          <p:cNvPr id="4" name="Slide Number Placeholder 3">
            <a:extLst>
              <a:ext uri="{FF2B5EF4-FFF2-40B4-BE49-F238E27FC236}">
                <a16:creationId xmlns:a16="http://schemas.microsoft.com/office/drawing/2014/main" id="{2FA0EE9C-22BE-4B96-BA4D-AF31BC0EFB40}"/>
              </a:ext>
            </a:extLst>
          </p:cNvPr>
          <p:cNvSpPr>
            <a:spLocks noGrp="1"/>
          </p:cNvSpPr>
          <p:nvPr>
            <p:ph type="sldNum" sz="quarter" idx="12"/>
          </p:nvPr>
        </p:nvSpPr>
        <p:spPr/>
        <p:txBody>
          <a:bodyPr/>
          <a:lstStyle/>
          <a:p>
            <a:fld id="{BCC21087-A49D-4470-98A1-5FCFA4653EB6}" type="slidenum">
              <a:rPr lang="en-US" smtClean="0"/>
              <a:pPr/>
              <a:t>36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BEAC235-26BC-7AD0-F7B9-5D492B1C7B72}"/>
                  </a:ext>
                </a:extLst>
              </p14:cNvPr>
              <p14:cNvContentPartPr/>
              <p14:nvPr/>
            </p14:nvContentPartPr>
            <p14:xfrm>
              <a:off x="710640" y="684000"/>
              <a:ext cx="10632600" cy="5386320"/>
            </p14:xfrm>
          </p:contentPart>
        </mc:Choice>
        <mc:Fallback xmlns="">
          <p:pic>
            <p:nvPicPr>
              <p:cNvPr id="5" name="Ink 4">
                <a:extLst>
                  <a:ext uri="{FF2B5EF4-FFF2-40B4-BE49-F238E27FC236}">
                    <a16:creationId xmlns:a16="http://schemas.microsoft.com/office/drawing/2014/main" id="{9BEAC235-26BC-7AD0-F7B9-5D492B1C7B72}"/>
                  </a:ext>
                </a:extLst>
              </p:cNvPr>
              <p:cNvPicPr/>
              <p:nvPr/>
            </p:nvPicPr>
            <p:blipFill>
              <a:blip r:embed="rId3"/>
              <a:stretch>
                <a:fillRect/>
              </a:stretch>
            </p:blipFill>
            <p:spPr>
              <a:xfrm>
                <a:off x="701280" y="674640"/>
                <a:ext cx="10651320" cy="5405040"/>
              </a:xfrm>
              <a:prstGeom prst="rect">
                <a:avLst/>
              </a:prstGeom>
            </p:spPr>
          </p:pic>
        </mc:Fallback>
      </mc:AlternateContent>
    </p:spTree>
    <p:extLst>
      <p:ext uri="{BB962C8B-B14F-4D97-AF65-F5344CB8AC3E}">
        <p14:creationId xmlns:p14="http://schemas.microsoft.com/office/powerpoint/2010/main" val="3510733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54BB-5418-4D71-90B6-AC40640ED2D1}"/>
              </a:ext>
            </a:extLst>
          </p:cNvPr>
          <p:cNvSpPr>
            <a:spLocks noGrp="1"/>
          </p:cNvSpPr>
          <p:nvPr>
            <p:ph type="title"/>
          </p:nvPr>
        </p:nvSpPr>
        <p:spPr/>
        <p:txBody>
          <a:bodyPr/>
          <a:lstStyle/>
          <a:p>
            <a:r>
              <a:rPr lang="en-US" dirty="0"/>
              <a:t>The Facts</a:t>
            </a:r>
          </a:p>
        </p:txBody>
      </p:sp>
      <p:sp>
        <p:nvSpPr>
          <p:cNvPr id="3" name="Content Placeholder 2">
            <a:extLst>
              <a:ext uri="{FF2B5EF4-FFF2-40B4-BE49-F238E27FC236}">
                <a16:creationId xmlns:a16="http://schemas.microsoft.com/office/drawing/2014/main" id="{8B6C27AD-9BAB-4F0B-ACC8-EBB613BB7C69}"/>
              </a:ext>
            </a:extLst>
          </p:cNvPr>
          <p:cNvSpPr>
            <a:spLocks noGrp="1"/>
          </p:cNvSpPr>
          <p:nvPr>
            <p:ph idx="1"/>
          </p:nvPr>
        </p:nvSpPr>
        <p:spPr>
          <a:xfrm>
            <a:off x="643944" y="1339403"/>
            <a:ext cx="11069084" cy="5016948"/>
          </a:xfrm>
        </p:spPr>
        <p:txBody>
          <a:bodyPr>
            <a:normAutofit/>
          </a:bodyPr>
          <a:lstStyle/>
          <a:p>
            <a:r>
              <a:rPr lang="en-US" dirty="0"/>
              <a:t>The United States </a:t>
            </a:r>
            <a:r>
              <a:rPr lang="en-US" dirty="0">
                <a:highlight>
                  <a:srgbClr val="FFFF00"/>
                </a:highlight>
              </a:rPr>
              <a:t>House of Representatives </a:t>
            </a:r>
            <a:r>
              <a:rPr lang="en-US" dirty="0"/>
              <a:t>brought this lawsuit alleging that the Departments of Defense, Homeland Security, the Treasury, and the Interior, and the Secretaries of those departments </a:t>
            </a:r>
            <a:r>
              <a:rPr lang="en-US" dirty="0">
                <a:highlight>
                  <a:srgbClr val="FFFF00"/>
                </a:highlight>
              </a:rPr>
              <a:t>violated the Appropriations Clause of the Constitution </a:t>
            </a:r>
            <a:r>
              <a:rPr lang="en-US" dirty="0"/>
              <a:t>as well as the </a:t>
            </a:r>
            <a:r>
              <a:rPr lang="en-US" dirty="0">
                <a:highlight>
                  <a:srgbClr val="FFFF00"/>
                </a:highlight>
              </a:rPr>
              <a:t>Administrative Procedure Act </a:t>
            </a:r>
            <a:r>
              <a:rPr lang="en-US" dirty="0"/>
              <a:t>when transferring funds appropriated for other uses to finance the construction of a physical barrier along the southern border of the United States, </a:t>
            </a:r>
            <a:r>
              <a:rPr lang="en-US" dirty="0">
                <a:highlight>
                  <a:srgbClr val="FFFF00"/>
                </a:highlight>
              </a:rPr>
              <a:t>contravening congressionally approved appropriations</a:t>
            </a:r>
            <a:r>
              <a:rPr lang="en-US" dirty="0"/>
              <a:t>.</a:t>
            </a:r>
          </a:p>
          <a:p>
            <a:r>
              <a:rPr lang="en-US" dirty="0"/>
              <a:t>The district court found no standing and it was appealed to this court.</a:t>
            </a:r>
          </a:p>
        </p:txBody>
      </p:sp>
      <p:sp>
        <p:nvSpPr>
          <p:cNvPr id="4" name="Slide Number Placeholder 3">
            <a:extLst>
              <a:ext uri="{FF2B5EF4-FFF2-40B4-BE49-F238E27FC236}">
                <a16:creationId xmlns:a16="http://schemas.microsoft.com/office/drawing/2014/main" id="{AA2BF91D-3B52-4CC2-BD7E-99722D25CDE2}"/>
              </a:ext>
            </a:extLst>
          </p:cNvPr>
          <p:cNvSpPr>
            <a:spLocks noGrp="1"/>
          </p:cNvSpPr>
          <p:nvPr>
            <p:ph type="sldNum" sz="quarter" idx="12"/>
          </p:nvPr>
        </p:nvSpPr>
        <p:spPr/>
        <p:txBody>
          <a:bodyPr/>
          <a:lstStyle/>
          <a:p>
            <a:fld id="{BCC21087-A49D-4470-98A1-5FCFA4653EB6}" type="slidenum">
              <a:rPr lang="en-US" smtClean="0"/>
              <a:pPr/>
              <a:t>37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CF572C-22A7-534A-FED6-D44E61498ACF}"/>
                  </a:ext>
                </a:extLst>
              </p14:cNvPr>
              <p14:cNvContentPartPr/>
              <p14:nvPr/>
            </p14:nvContentPartPr>
            <p14:xfrm>
              <a:off x="465480" y="2025360"/>
              <a:ext cx="10888200" cy="2526120"/>
            </p14:xfrm>
          </p:contentPart>
        </mc:Choice>
        <mc:Fallback xmlns="">
          <p:pic>
            <p:nvPicPr>
              <p:cNvPr id="5" name="Ink 4">
                <a:extLst>
                  <a:ext uri="{FF2B5EF4-FFF2-40B4-BE49-F238E27FC236}">
                    <a16:creationId xmlns:a16="http://schemas.microsoft.com/office/drawing/2014/main" id="{23CF572C-22A7-534A-FED6-D44E61498ACF}"/>
                  </a:ext>
                </a:extLst>
              </p:cNvPr>
              <p:cNvPicPr/>
              <p:nvPr/>
            </p:nvPicPr>
            <p:blipFill>
              <a:blip r:embed="rId3"/>
              <a:stretch>
                <a:fillRect/>
              </a:stretch>
            </p:blipFill>
            <p:spPr>
              <a:xfrm>
                <a:off x="456120" y="2016000"/>
                <a:ext cx="10906920" cy="2544840"/>
              </a:xfrm>
              <a:prstGeom prst="rect">
                <a:avLst/>
              </a:prstGeom>
            </p:spPr>
          </p:pic>
        </mc:Fallback>
      </mc:AlternateContent>
    </p:spTree>
    <p:extLst>
      <p:ext uri="{BB962C8B-B14F-4D97-AF65-F5344CB8AC3E}">
        <p14:creationId xmlns:p14="http://schemas.microsoft.com/office/powerpoint/2010/main" val="26171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518D-594A-42E5-B8E8-E3DCE5CC6E1C}"/>
              </a:ext>
            </a:extLst>
          </p:cNvPr>
          <p:cNvSpPr>
            <a:spLocks noGrp="1"/>
          </p:cNvSpPr>
          <p:nvPr>
            <p:ph type="title"/>
          </p:nvPr>
        </p:nvSpPr>
        <p:spPr/>
        <p:txBody>
          <a:bodyPr/>
          <a:lstStyle/>
          <a:p>
            <a:r>
              <a:rPr lang="en-US" dirty="0"/>
              <a:t>The Appropriations</a:t>
            </a:r>
            <a:r>
              <a:rPr lang="en-US" baseline="0" dirty="0"/>
              <a:t> Clause</a:t>
            </a:r>
            <a:endParaRPr lang="en-US" dirty="0"/>
          </a:p>
        </p:txBody>
      </p:sp>
      <p:sp>
        <p:nvSpPr>
          <p:cNvPr id="3" name="Content Placeholder 2">
            <a:extLst>
              <a:ext uri="{FF2B5EF4-FFF2-40B4-BE49-F238E27FC236}">
                <a16:creationId xmlns:a16="http://schemas.microsoft.com/office/drawing/2014/main" id="{F8A3098B-ED48-4931-B7C6-DD0C005FFE67}"/>
              </a:ext>
            </a:extLst>
          </p:cNvPr>
          <p:cNvSpPr>
            <a:spLocks noGrp="1"/>
          </p:cNvSpPr>
          <p:nvPr>
            <p:ph idx="1"/>
          </p:nvPr>
        </p:nvSpPr>
        <p:spPr>
          <a:xfrm>
            <a:off x="478972" y="1442434"/>
            <a:ext cx="11382470" cy="4734529"/>
          </a:xfrm>
        </p:spPr>
        <p:txBody>
          <a:bodyPr>
            <a:normAutofit fontScale="92500" lnSpcReduction="20000"/>
          </a:bodyPr>
          <a:lstStyle/>
          <a:p>
            <a:r>
              <a:rPr lang="en-US" dirty="0"/>
              <a:t>The Constitution provides, “No Money shall be drawn from the Treasury, but in Consequence of Appropriations made by Law.” U.S. Const. art. I, §9, cl. 7. Because the clause is phrased as a limitation, </a:t>
            </a:r>
            <a:r>
              <a:rPr lang="en-US" dirty="0">
                <a:highlight>
                  <a:srgbClr val="FFFF00"/>
                </a:highlight>
              </a:rPr>
              <a:t>it means that “the expenditure on public funds is proper only when authorized by Congress, not that public funds may be expended unless prohibited by Congress.”</a:t>
            </a:r>
          </a:p>
          <a:p>
            <a:pPr lvl="1"/>
            <a:r>
              <a:rPr lang="en-US" dirty="0"/>
              <a:t>While it is not at issue in this case, the court has previously ruled that the president cannot spend privately raised money. </a:t>
            </a:r>
          </a:p>
          <a:p>
            <a:pPr lvl="1"/>
            <a:r>
              <a:rPr lang="en-US" dirty="0"/>
              <a:t>That came up in a national security case. President Regan’s staff raised private money to fund a private paramilitary operation that Congress had banned funding.</a:t>
            </a:r>
          </a:p>
          <a:p>
            <a:r>
              <a:rPr lang="en-US" dirty="0"/>
              <a:t>The separation between the Executive and the ability to appropriate funds was frequently cited during the founding era as the premier check on the President’s power. In fact, “the separation of purse and sword was the Federalists’ strongest rejoinder to Anti-Federalist fears of a tyrannical president.</a:t>
            </a:r>
          </a:p>
        </p:txBody>
      </p:sp>
      <p:sp>
        <p:nvSpPr>
          <p:cNvPr id="4" name="Slide Number Placeholder 3">
            <a:extLst>
              <a:ext uri="{FF2B5EF4-FFF2-40B4-BE49-F238E27FC236}">
                <a16:creationId xmlns:a16="http://schemas.microsoft.com/office/drawing/2014/main" id="{581D89CE-8C28-42A0-8D0D-1EB73C93F470}"/>
              </a:ext>
            </a:extLst>
          </p:cNvPr>
          <p:cNvSpPr>
            <a:spLocks noGrp="1"/>
          </p:cNvSpPr>
          <p:nvPr>
            <p:ph type="sldNum" sz="quarter" idx="12"/>
          </p:nvPr>
        </p:nvSpPr>
        <p:spPr/>
        <p:txBody>
          <a:bodyPr/>
          <a:lstStyle/>
          <a:p>
            <a:fld id="{BCC21087-A49D-4470-98A1-5FCFA4653EB6}" type="slidenum">
              <a:rPr lang="en-US" smtClean="0"/>
              <a:pPr/>
              <a:t>38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B0FA497-6114-770B-693E-B6759E756008}"/>
                  </a:ext>
                </a:extLst>
              </p14:cNvPr>
              <p14:cNvContentPartPr/>
              <p14:nvPr/>
            </p14:nvContentPartPr>
            <p14:xfrm>
              <a:off x="595800" y="1649160"/>
              <a:ext cx="10620720" cy="3976920"/>
            </p14:xfrm>
          </p:contentPart>
        </mc:Choice>
        <mc:Fallback xmlns="">
          <p:pic>
            <p:nvPicPr>
              <p:cNvPr id="5" name="Ink 4">
                <a:extLst>
                  <a:ext uri="{FF2B5EF4-FFF2-40B4-BE49-F238E27FC236}">
                    <a16:creationId xmlns:a16="http://schemas.microsoft.com/office/drawing/2014/main" id="{8B0FA497-6114-770B-693E-B6759E756008}"/>
                  </a:ext>
                </a:extLst>
              </p:cNvPr>
              <p:cNvPicPr/>
              <p:nvPr/>
            </p:nvPicPr>
            <p:blipFill>
              <a:blip r:embed="rId3"/>
              <a:stretch>
                <a:fillRect/>
              </a:stretch>
            </p:blipFill>
            <p:spPr>
              <a:xfrm>
                <a:off x="586440" y="1639800"/>
                <a:ext cx="10639440" cy="3995640"/>
              </a:xfrm>
              <a:prstGeom prst="rect">
                <a:avLst/>
              </a:prstGeom>
            </p:spPr>
          </p:pic>
        </mc:Fallback>
      </mc:AlternateContent>
    </p:spTree>
    <p:extLst>
      <p:ext uri="{BB962C8B-B14F-4D97-AF65-F5344CB8AC3E}">
        <p14:creationId xmlns:p14="http://schemas.microsoft.com/office/powerpoint/2010/main" val="357529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FBFB-7754-2180-0BC2-E84D866A4725}"/>
              </a:ext>
            </a:extLst>
          </p:cNvPr>
          <p:cNvSpPr>
            <a:spLocks noGrp="1"/>
          </p:cNvSpPr>
          <p:nvPr>
            <p:ph type="title"/>
          </p:nvPr>
        </p:nvSpPr>
        <p:spPr/>
        <p:txBody>
          <a:bodyPr/>
          <a:lstStyle/>
          <a:p>
            <a:r>
              <a:rPr lang="en-US"/>
              <a:t>Stopped here</a:t>
            </a:r>
          </a:p>
        </p:txBody>
      </p:sp>
      <p:sp>
        <p:nvSpPr>
          <p:cNvPr id="3" name="Content Placeholder 2">
            <a:extLst>
              <a:ext uri="{FF2B5EF4-FFF2-40B4-BE49-F238E27FC236}">
                <a16:creationId xmlns:a16="http://schemas.microsoft.com/office/drawing/2014/main" id="{75FBF4AE-E2D3-62B2-3D20-416B6D9C849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5F48BE4-F1B7-F29E-BE92-BCC7595C2AA5}"/>
              </a:ext>
            </a:extLst>
          </p:cNvPr>
          <p:cNvSpPr>
            <a:spLocks noGrp="1"/>
          </p:cNvSpPr>
          <p:nvPr>
            <p:ph type="sldNum" sz="quarter" idx="12"/>
          </p:nvPr>
        </p:nvSpPr>
        <p:spPr/>
        <p:txBody>
          <a:bodyPr/>
          <a:lstStyle/>
          <a:p>
            <a:fld id="{8CDD72CE-15D5-43BE-841F-78925906E125}" type="slidenum">
              <a:rPr lang="en-US" smtClean="0"/>
              <a:t>39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BF17DAE-355E-D119-933B-3F2284151BCA}"/>
                  </a:ext>
                </a:extLst>
              </p14:cNvPr>
              <p14:cNvContentPartPr/>
              <p14:nvPr/>
            </p14:nvContentPartPr>
            <p14:xfrm>
              <a:off x="1400966" y="886423"/>
              <a:ext cx="6840" cy="41760"/>
            </p14:xfrm>
          </p:contentPart>
        </mc:Choice>
        <mc:Fallback xmlns="">
          <p:pic>
            <p:nvPicPr>
              <p:cNvPr id="5" name="Ink 4">
                <a:extLst>
                  <a:ext uri="{FF2B5EF4-FFF2-40B4-BE49-F238E27FC236}">
                    <a16:creationId xmlns:a16="http://schemas.microsoft.com/office/drawing/2014/main" id="{0BF17DAE-355E-D119-933B-3F2284151BCA}"/>
                  </a:ext>
                </a:extLst>
              </p:cNvPr>
              <p:cNvPicPr/>
              <p:nvPr/>
            </p:nvPicPr>
            <p:blipFill>
              <a:blip r:embed="rId3"/>
              <a:stretch>
                <a:fillRect/>
              </a:stretch>
            </p:blipFill>
            <p:spPr>
              <a:xfrm>
                <a:off x="1391966" y="877423"/>
                <a:ext cx="24480" cy="59400"/>
              </a:xfrm>
              <a:prstGeom prst="rect">
                <a:avLst/>
              </a:prstGeom>
            </p:spPr>
          </p:pic>
        </mc:Fallback>
      </mc:AlternateContent>
    </p:spTree>
    <p:extLst>
      <p:ext uri="{BB962C8B-B14F-4D97-AF65-F5344CB8AC3E}">
        <p14:creationId xmlns:p14="http://schemas.microsoft.com/office/powerpoint/2010/main" val="303139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E664-0AAD-46E8-A0A9-D3D810BB06C8}"/>
              </a:ext>
            </a:extLst>
          </p:cNvPr>
          <p:cNvSpPr>
            <a:spLocks noGrp="1"/>
          </p:cNvSpPr>
          <p:nvPr>
            <p:ph type="title"/>
          </p:nvPr>
        </p:nvSpPr>
        <p:spPr/>
        <p:txBody>
          <a:bodyPr/>
          <a:lstStyle/>
          <a:p>
            <a:r>
              <a:rPr lang="en-US" dirty="0"/>
              <a:t>Causation</a:t>
            </a:r>
          </a:p>
        </p:txBody>
      </p:sp>
      <p:sp>
        <p:nvSpPr>
          <p:cNvPr id="3" name="Content Placeholder 2">
            <a:extLst>
              <a:ext uri="{FF2B5EF4-FFF2-40B4-BE49-F238E27FC236}">
                <a16:creationId xmlns:a16="http://schemas.microsoft.com/office/drawing/2014/main" id="{EA786C97-187C-46E4-AA7D-98906D759A5A}"/>
              </a:ext>
            </a:extLst>
          </p:cNvPr>
          <p:cNvSpPr>
            <a:spLocks noGrp="1"/>
          </p:cNvSpPr>
          <p:nvPr>
            <p:ph idx="1"/>
          </p:nvPr>
        </p:nvSpPr>
        <p:spPr/>
        <p:txBody>
          <a:bodyPr>
            <a:normAutofit/>
          </a:bodyPr>
          <a:lstStyle/>
          <a:p>
            <a:r>
              <a:rPr lang="en-US" sz="3600" dirty="0"/>
              <a:t>Second, there must be a causal connection between the injury and the conduct complained of -- the injury has to be "fairly . . . traceable to the challenged action of the defendant, and not . . . the result [of] the independent action of some third party not before the court.".</a:t>
            </a:r>
          </a:p>
        </p:txBody>
      </p:sp>
      <p:sp>
        <p:nvSpPr>
          <p:cNvPr id="4" name="Slide Number Placeholder 3">
            <a:extLst>
              <a:ext uri="{FF2B5EF4-FFF2-40B4-BE49-F238E27FC236}">
                <a16:creationId xmlns:a16="http://schemas.microsoft.com/office/drawing/2014/main" id="{BB754B6E-C6C5-41B1-AD69-510307865252}"/>
              </a:ext>
            </a:extLst>
          </p:cNvPr>
          <p:cNvSpPr>
            <a:spLocks noGrp="1"/>
          </p:cNvSpPr>
          <p:nvPr>
            <p:ph type="sldNum" sz="quarter" idx="12"/>
          </p:nvPr>
        </p:nvSpPr>
        <p:spPr/>
        <p:txBody>
          <a:bodyPr/>
          <a:lstStyle/>
          <a:p>
            <a:pPr>
              <a:defRPr/>
            </a:pPr>
            <a:fld id="{CC739B67-DB22-4103-985A-E8E1D242EF5C}" type="slidenum">
              <a:rPr lang="en-US" smtClean="0"/>
              <a:pPr>
                <a:defRPr/>
              </a:pPr>
              <a:t>4</a:t>
            </a:fld>
            <a:endParaRPr lang="en-US"/>
          </a:p>
        </p:txBody>
      </p:sp>
      <p:pic>
        <p:nvPicPr>
          <p:cNvPr id="5" name="Audio 4">
            <a:hlinkClick r:id="" action="ppaction://media"/>
            <a:extLst>
              <a:ext uri="{FF2B5EF4-FFF2-40B4-BE49-F238E27FC236}">
                <a16:creationId xmlns:a16="http://schemas.microsoft.com/office/drawing/2014/main" id="{4376CDE5-50B3-4C46-83F1-8842ECE047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7938" y="6357938"/>
            <a:ext cx="347662" cy="347662"/>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A20CB8C-3E98-94E3-3DCF-336E7F3C1ADE}"/>
                  </a:ext>
                </a:extLst>
              </p14:cNvPr>
              <p14:cNvContentPartPr/>
              <p14:nvPr/>
            </p14:nvContentPartPr>
            <p14:xfrm>
              <a:off x="0" y="1383840"/>
              <a:ext cx="10183680" cy="4688280"/>
            </p14:xfrm>
          </p:contentPart>
        </mc:Choice>
        <mc:Fallback xmlns="">
          <p:pic>
            <p:nvPicPr>
              <p:cNvPr id="6" name="Ink 5">
                <a:extLst>
                  <a:ext uri="{FF2B5EF4-FFF2-40B4-BE49-F238E27FC236}">
                    <a16:creationId xmlns:a16="http://schemas.microsoft.com/office/drawing/2014/main" id="{6A20CB8C-3E98-94E3-3DCF-336E7F3C1ADE}"/>
                  </a:ext>
                </a:extLst>
              </p:cNvPr>
              <p:cNvPicPr/>
              <p:nvPr/>
            </p:nvPicPr>
            <p:blipFill>
              <a:blip r:embed="rId6"/>
              <a:stretch>
                <a:fillRect/>
              </a:stretch>
            </p:blipFill>
            <p:spPr>
              <a:xfrm>
                <a:off x="-9360" y="1374480"/>
                <a:ext cx="10202400" cy="4707000"/>
              </a:xfrm>
              <a:prstGeom prst="rect">
                <a:avLst/>
              </a:prstGeom>
            </p:spPr>
          </p:pic>
        </mc:Fallback>
      </mc:AlternateContent>
    </p:spTree>
    <p:extLst>
      <p:ext uri="{BB962C8B-B14F-4D97-AF65-F5344CB8AC3E}">
        <p14:creationId xmlns:p14="http://schemas.microsoft.com/office/powerpoint/2010/main" val="1517719101"/>
      </p:ext>
    </p:extLst>
  </p:cSld>
  <p:clrMapOvr>
    <a:masterClrMapping/>
  </p:clrMapOvr>
  <mc:AlternateContent xmlns:mc="http://schemas.openxmlformats.org/markup-compatibility/2006" xmlns:p14="http://schemas.microsoft.com/office/powerpoint/2010/main">
    <mc:Choice Requires="p14">
      <p:transition spd="slow" p14:dur="2000" advTm="27697"/>
    </mc:Choice>
    <mc:Fallback xmlns="">
      <p:transition spd="slow" advTm="27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3988-E3E5-4588-9958-AD1C590237A0}"/>
              </a:ext>
            </a:extLst>
          </p:cNvPr>
          <p:cNvSpPr>
            <a:spLocks noGrp="1"/>
          </p:cNvSpPr>
          <p:nvPr>
            <p:ph type="title"/>
          </p:nvPr>
        </p:nvSpPr>
        <p:spPr/>
        <p:txBody>
          <a:bodyPr/>
          <a:lstStyle/>
          <a:p>
            <a:r>
              <a:rPr lang="en-US" dirty="0"/>
              <a:t>Why does the House have Standing, as Opposed to Congress?</a:t>
            </a:r>
          </a:p>
        </p:txBody>
      </p:sp>
      <p:sp>
        <p:nvSpPr>
          <p:cNvPr id="3" name="Content Placeholder 2">
            <a:extLst>
              <a:ext uri="{FF2B5EF4-FFF2-40B4-BE49-F238E27FC236}">
                <a16:creationId xmlns:a16="http://schemas.microsoft.com/office/drawing/2014/main" id="{D71FF401-2E91-4B64-BF4A-1D246430BBDD}"/>
              </a:ext>
            </a:extLst>
          </p:cNvPr>
          <p:cNvSpPr>
            <a:spLocks noGrp="1"/>
          </p:cNvSpPr>
          <p:nvPr>
            <p:ph idx="1"/>
          </p:nvPr>
        </p:nvSpPr>
        <p:spPr>
          <a:xfrm>
            <a:off x="478972" y="1803042"/>
            <a:ext cx="11073377" cy="4662151"/>
          </a:xfrm>
        </p:spPr>
        <p:txBody>
          <a:bodyPr>
            <a:normAutofit fontScale="85000" lnSpcReduction="10000"/>
          </a:bodyPr>
          <a:lstStyle/>
          <a:p>
            <a:r>
              <a:rPr lang="en-US" dirty="0"/>
              <a:t>a repeated theme in the founding era was </a:t>
            </a:r>
            <a:r>
              <a:rPr lang="en-US" dirty="0">
                <a:highlight>
                  <a:srgbClr val="FFFF00"/>
                </a:highlight>
              </a:rPr>
              <a:t>the importance of putting the power of the purse specifically in the hands of the “representatives of the people.”</a:t>
            </a:r>
            <a:r>
              <a:rPr lang="en-US" dirty="0"/>
              <a:t> </a:t>
            </a:r>
          </a:p>
          <a:p>
            <a:pPr lvl="1"/>
            <a:r>
              <a:rPr lang="en-US" dirty="0"/>
              <a:t>Note – the Senate was not elected until 1913. </a:t>
            </a:r>
          </a:p>
          <a:p>
            <a:r>
              <a:rPr lang="en-US" dirty="0"/>
              <a:t>an early draft of the Constitution went as far as to require [that] appropriations bills originate in the House of Representatives, the representatives of the people.</a:t>
            </a:r>
          </a:p>
          <a:p>
            <a:r>
              <a:rPr lang="en-US" dirty="0"/>
              <a:t>While the final text does not include that same origination provision and provides only that </a:t>
            </a:r>
            <a:r>
              <a:rPr lang="en-US" dirty="0">
                <a:highlight>
                  <a:srgbClr val="FFFF00"/>
                </a:highlight>
              </a:rPr>
              <a:t>“[a]</a:t>
            </a:r>
            <a:r>
              <a:rPr lang="en-US" dirty="0" err="1">
                <a:highlight>
                  <a:srgbClr val="FFFF00"/>
                </a:highlight>
              </a:rPr>
              <a:t>ll</a:t>
            </a:r>
            <a:r>
              <a:rPr lang="en-US" dirty="0">
                <a:highlight>
                  <a:srgbClr val="FFFF00"/>
                </a:highlight>
              </a:rPr>
              <a:t> bills for raising Revenue shall originate in the House of Representatives,” “[u]</a:t>
            </a:r>
            <a:r>
              <a:rPr lang="en-US" dirty="0" err="1">
                <a:highlight>
                  <a:srgbClr val="FFFF00"/>
                </a:highlight>
              </a:rPr>
              <a:t>nder</a:t>
            </a:r>
            <a:r>
              <a:rPr lang="en-US" dirty="0">
                <a:highlight>
                  <a:srgbClr val="FFFF00"/>
                </a:highlight>
              </a:rPr>
              <a:t> immemorial custom the general appropriations bills . . . originate in the House of Representatives.”</a:t>
            </a:r>
          </a:p>
          <a:p>
            <a:r>
              <a:rPr lang="en-US" dirty="0"/>
              <a:t>“the House has returned to the Senate a Senate bill or joint resolution appropriating money on the ground that it invaded the prerogatives of the House.” </a:t>
            </a:r>
          </a:p>
          <a:p>
            <a:r>
              <a:rPr lang="en-US" dirty="0"/>
              <a:t>The appropriations statute at issue in this case originated with the House, as is traditional.</a:t>
            </a:r>
          </a:p>
        </p:txBody>
      </p:sp>
      <p:sp>
        <p:nvSpPr>
          <p:cNvPr id="4" name="Slide Number Placeholder 3">
            <a:extLst>
              <a:ext uri="{FF2B5EF4-FFF2-40B4-BE49-F238E27FC236}">
                <a16:creationId xmlns:a16="http://schemas.microsoft.com/office/drawing/2014/main" id="{7F138076-B483-46F2-8DE4-AEE73272A5BE}"/>
              </a:ext>
            </a:extLst>
          </p:cNvPr>
          <p:cNvSpPr>
            <a:spLocks noGrp="1"/>
          </p:cNvSpPr>
          <p:nvPr>
            <p:ph type="sldNum" sz="quarter" idx="12"/>
          </p:nvPr>
        </p:nvSpPr>
        <p:spPr/>
        <p:txBody>
          <a:bodyPr/>
          <a:lstStyle/>
          <a:p>
            <a:fld id="{BCC21087-A49D-4470-98A1-5FCFA4653EB6}" type="slidenum">
              <a:rPr lang="en-US" smtClean="0"/>
              <a:pPr/>
              <a:t>40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C9530D5-C97C-1585-CD33-2CBE665BBFD6}"/>
                  </a:ext>
                </a:extLst>
              </p14:cNvPr>
              <p14:cNvContentPartPr/>
              <p14:nvPr/>
            </p14:nvContentPartPr>
            <p14:xfrm>
              <a:off x="680040" y="2037240"/>
              <a:ext cx="9162720" cy="2461680"/>
            </p14:xfrm>
          </p:contentPart>
        </mc:Choice>
        <mc:Fallback>
          <p:pic>
            <p:nvPicPr>
              <p:cNvPr id="5" name="Ink 4">
                <a:extLst>
                  <a:ext uri="{FF2B5EF4-FFF2-40B4-BE49-F238E27FC236}">
                    <a16:creationId xmlns:a16="http://schemas.microsoft.com/office/drawing/2014/main" id="{2C9530D5-C97C-1585-CD33-2CBE665BBFD6}"/>
                  </a:ext>
                </a:extLst>
              </p:cNvPr>
              <p:cNvPicPr/>
              <p:nvPr/>
            </p:nvPicPr>
            <p:blipFill>
              <a:blip r:embed="rId3"/>
              <a:stretch>
                <a:fillRect/>
              </a:stretch>
            </p:blipFill>
            <p:spPr>
              <a:xfrm>
                <a:off x="670680" y="2027880"/>
                <a:ext cx="9181440" cy="2480400"/>
              </a:xfrm>
              <a:prstGeom prst="rect">
                <a:avLst/>
              </a:prstGeom>
            </p:spPr>
          </p:pic>
        </mc:Fallback>
      </mc:AlternateContent>
    </p:spTree>
    <p:extLst>
      <p:ext uri="{BB962C8B-B14F-4D97-AF65-F5344CB8AC3E}">
        <p14:creationId xmlns:p14="http://schemas.microsoft.com/office/powerpoint/2010/main" val="3983808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ED3A-7C15-4908-9DD5-329A2C7F2926}"/>
              </a:ext>
            </a:extLst>
          </p:cNvPr>
          <p:cNvSpPr>
            <a:spLocks noGrp="1"/>
          </p:cNvSpPr>
          <p:nvPr>
            <p:ph type="title"/>
          </p:nvPr>
        </p:nvSpPr>
        <p:spPr/>
        <p:txBody>
          <a:bodyPr/>
          <a:lstStyle/>
          <a:p>
            <a:r>
              <a:rPr lang="en-US" dirty="0"/>
              <a:t>Forms of Appropriations Limits</a:t>
            </a:r>
          </a:p>
        </p:txBody>
      </p:sp>
      <p:sp>
        <p:nvSpPr>
          <p:cNvPr id="3" name="Content Placeholder 2">
            <a:extLst>
              <a:ext uri="{FF2B5EF4-FFF2-40B4-BE49-F238E27FC236}">
                <a16:creationId xmlns:a16="http://schemas.microsoft.com/office/drawing/2014/main" id="{614D5BFC-BDC6-4C99-8BCD-C306100E852F}"/>
              </a:ext>
            </a:extLst>
          </p:cNvPr>
          <p:cNvSpPr>
            <a:spLocks noGrp="1"/>
          </p:cNvSpPr>
          <p:nvPr>
            <p:ph idx="1"/>
          </p:nvPr>
        </p:nvSpPr>
        <p:spPr>
          <a:xfrm>
            <a:off x="195943" y="1449978"/>
            <a:ext cx="11304891" cy="4906372"/>
          </a:xfrm>
        </p:spPr>
        <p:txBody>
          <a:bodyPr>
            <a:normAutofit fontScale="92500" lnSpcReduction="10000"/>
          </a:bodyPr>
          <a:lstStyle/>
          <a:p>
            <a:r>
              <a:rPr lang="en-US" dirty="0"/>
              <a:t>Not appropriating the money for a specific project.</a:t>
            </a:r>
          </a:p>
          <a:p>
            <a:pPr lvl="1"/>
            <a:r>
              <a:rPr lang="en-US" dirty="0">
                <a:highlight>
                  <a:srgbClr val="FFFF00"/>
                </a:highlight>
              </a:rPr>
              <a:t>Since this is implicit, it is stronger if the President’s budget asked for the money and it was specifically refused.</a:t>
            </a:r>
          </a:p>
          <a:p>
            <a:pPr lvl="1"/>
            <a:r>
              <a:rPr lang="en-US" dirty="0">
                <a:highlight>
                  <a:srgbClr val="FFFF00"/>
                </a:highlight>
              </a:rPr>
              <a:t>Youngstown 3?</a:t>
            </a:r>
          </a:p>
          <a:p>
            <a:r>
              <a:rPr lang="en-US" dirty="0"/>
              <a:t>Saying in the appropriations bill which would have included the money that it cannot be spent for the specific purpose.</a:t>
            </a:r>
          </a:p>
          <a:p>
            <a:pPr lvl="1"/>
            <a:r>
              <a:rPr lang="en-US" dirty="0"/>
              <a:t>Putting a prohibition on enforcement of a Clean Air Act provision in the EPA funding bill.</a:t>
            </a:r>
          </a:p>
          <a:p>
            <a:pPr lvl="1"/>
            <a:r>
              <a:rPr lang="en-US" dirty="0">
                <a:highlight>
                  <a:srgbClr val="FFFF00"/>
                </a:highlight>
              </a:rPr>
              <a:t>Putting a limitation on the border fence in the Defense Appropriations Bill</a:t>
            </a:r>
          </a:p>
          <a:p>
            <a:r>
              <a:rPr lang="en-US" dirty="0"/>
              <a:t>Putting a spending limitation as a rider in an unrelated bill.</a:t>
            </a:r>
          </a:p>
          <a:p>
            <a:pPr lvl="1"/>
            <a:r>
              <a:rPr lang="en-US" dirty="0"/>
              <a:t>Since the constitution does not allow the President a line-item veto, the president must veto the entire bill, which could shutdown the government, to kill the rider.</a:t>
            </a:r>
          </a:p>
        </p:txBody>
      </p:sp>
      <p:sp>
        <p:nvSpPr>
          <p:cNvPr id="4" name="Slide Number Placeholder 3">
            <a:extLst>
              <a:ext uri="{FF2B5EF4-FFF2-40B4-BE49-F238E27FC236}">
                <a16:creationId xmlns:a16="http://schemas.microsoft.com/office/drawing/2014/main" id="{B2C66920-2DF7-44C6-81F0-2059498ACE61}"/>
              </a:ext>
            </a:extLst>
          </p:cNvPr>
          <p:cNvSpPr>
            <a:spLocks noGrp="1"/>
          </p:cNvSpPr>
          <p:nvPr>
            <p:ph type="sldNum" sz="quarter" idx="12"/>
          </p:nvPr>
        </p:nvSpPr>
        <p:spPr/>
        <p:txBody>
          <a:bodyPr/>
          <a:lstStyle/>
          <a:p>
            <a:fld id="{BCC21087-A49D-4470-98A1-5FCFA4653EB6}" type="slidenum">
              <a:rPr lang="en-US" smtClean="0"/>
              <a:pPr/>
              <a:t>41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6DC5D61-DF7F-3C3F-3DB4-254D0F32CDCB}"/>
                  </a:ext>
                </a:extLst>
              </p14:cNvPr>
              <p14:cNvContentPartPr/>
              <p14:nvPr/>
            </p14:nvContentPartPr>
            <p14:xfrm>
              <a:off x="615240" y="223200"/>
              <a:ext cx="11381400" cy="4865040"/>
            </p14:xfrm>
          </p:contentPart>
        </mc:Choice>
        <mc:Fallback>
          <p:pic>
            <p:nvPicPr>
              <p:cNvPr id="5" name="Ink 4">
                <a:extLst>
                  <a:ext uri="{FF2B5EF4-FFF2-40B4-BE49-F238E27FC236}">
                    <a16:creationId xmlns:a16="http://schemas.microsoft.com/office/drawing/2014/main" id="{96DC5D61-DF7F-3C3F-3DB4-254D0F32CDCB}"/>
                  </a:ext>
                </a:extLst>
              </p:cNvPr>
              <p:cNvPicPr/>
              <p:nvPr/>
            </p:nvPicPr>
            <p:blipFill>
              <a:blip r:embed="rId3"/>
              <a:stretch>
                <a:fillRect/>
              </a:stretch>
            </p:blipFill>
            <p:spPr>
              <a:xfrm>
                <a:off x="605880" y="213840"/>
                <a:ext cx="11400120" cy="4883760"/>
              </a:xfrm>
              <a:prstGeom prst="rect">
                <a:avLst/>
              </a:prstGeom>
            </p:spPr>
          </p:pic>
        </mc:Fallback>
      </mc:AlternateContent>
    </p:spTree>
    <p:extLst>
      <p:ext uri="{BB962C8B-B14F-4D97-AF65-F5344CB8AC3E}">
        <p14:creationId xmlns:p14="http://schemas.microsoft.com/office/powerpoint/2010/main" val="1895755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dirty="0"/>
              <a:t>Congressional Limits through Appropriations</a:t>
            </a:r>
          </a:p>
        </p:txBody>
      </p:sp>
      <p:sp>
        <p:nvSpPr>
          <p:cNvPr id="233475" name="Rectangle 3"/>
          <p:cNvSpPr>
            <a:spLocks noGrp="1" noChangeArrowheads="1"/>
          </p:cNvSpPr>
          <p:nvPr>
            <p:ph idx="1"/>
          </p:nvPr>
        </p:nvSpPr>
        <p:spPr>
          <a:xfrm>
            <a:off x="478972" y="1825624"/>
            <a:ext cx="11099135" cy="4639569"/>
          </a:xfrm>
        </p:spPr>
        <p:txBody>
          <a:bodyPr>
            <a:normAutofit/>
          </a:bodyPr>
          <a:lstStyle/>
          <a:p>
            <a:pPr>
              <a:lnSpc>
                <a:spcPct val="90000"/>
              </a:lnSpc>
            </a:pPr>
            <a:r>
              <a:rPr lang="en-US" sz="2400" i="1" dirty="0"/>
              <a:t>Spaulding v. Douglas Aircraft </a:t>
            </a:r>
            <a:r>
              <a:rPr lang="en-US" sz="2400" dirty="0"/>
              <a:t>(1945)</a:t>
            </a:r>
          </a:p>
          <a:p>
            <a:pPr lvl="1">
              <a:lnSpc>
                <a:spcPct val="90000"/>
              </a:lnSpc>
            </a:pPr>
            <a:r>
              <a:rPr lang="en-US" sz="2400" dirty="0"/>
              <a:t>Congress in making appropriations has the power and authority not only to designate the purpose of the appropriation, but also the terms and conditions under which the executive department . . . may expend such appropriations. . . . </a:t>
            </a:r>
          </a:p>
          <a:p>
            <a:pPr lvl="1">
              <a:lnSpc>
                <a:spcPct val="90000"/>
              </a:lnSpc>
            </a:pPr>
            <a:r>
              <a:rPr lang="en-US" sz="2400" dirty="0"/>
              <a:t>The purpose of appropriations, the terms and conditions under which said appropriations were made, is a matter solely in the hands of Congress and it is the plain and explicit duty of the executive branch . . . to comply with the same.</a:t>
            </a:r>
          </a:p>
          <a:p>
            <a:pPr>
              <a:lnSpc>
                <a:spcPct val="90000"/>
              </a:lnSpc>
            </a:pPr>
            <a:r>
              <a:rPr lang="en-US" sz="2400" dirty="0">
                <a:highlight>
                  <a:srgbClr val="FFFF00"/>
                </a:highlight>
              </a:rPr>
              <a:t>Given the long-term paralysis in Congress on major legislation, it is much easier to change an appropriations limit than to change the underlying legislation. </a:t>
            </a:r>
            <a:r>
              <a:rPr lang="en-US" sz="2400" dirty="0"/>
              <a:t>The President will also be less likely to veto a bill over an appropriation rider.</a:t>
            </a:r>
          </a:p>
        </p:txBody>
      </p:sp>
      <p:sp>
        <p:nvSpPr>
          <p:cNvPr id="5" name="Slide Number Placeholder 5"/>
          <p:cNvSpPr>
            <a:spLocks noGrp="1"/>
          </p:cNvSpPr>
          <p:nvPr>
            <p:ph type="sldNum" sz="quarter" idx="12"/>
          </p:nvPr>
        </p:nvSpPr>
        <p:spPr/>
        <p:txBody>
          <a:bodyPr/>
          <a:lstStyle/>
          <a:p>
            <a:fld id="{EB36FF5B-FFDA-49BD-8E59-7B5C99403372}" type="slidenum">
              <a:rPr lang="en-US"/>
              <a:pPr/>
              <a:t>42</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413744F-6D6A-F930-E6C6-54EF312D1D97}"/>
                  </a:ext>
                </a:extLst>
              </p14:cNvPr>
              <p14:cNvContentPartPr/>
              <p14:nvPr/>
            </p14:nvContentPartPr>
            <p14:xfrm>
              <a:off x="0" y="1158120"/>
              <a:ext cx="11613960" cy="3248280"/>
            </p14:xfrm>
          </p:contentPart>
        </mc:Choice>
        <mc:Fallback>
          <p:pic>
            <p:nvPicPr>
              <p:cNvPr id="2" name="Ink 1">
                <a:extLst>
                  <a:ext uri="{FF2B5EF4-FFF2-40B4-BE49-F238E27FC236}">
                    <a16:creationId xmlns:a16="http://schemas.microsoft.com/office/drawing/2014/main" id="{8413744F-6D6A-F930-E6C6-54EF312D1D97}"/>
                  </a:ext>
                </a:extLst>
              </p:cNvPr>
              <p:cNvPicPr/>
              <p:nvPr/>
            </p:nvPicPr>
            <p:blipFill>
              <a:blip r:embed="rId3"/>
              <a:stretch>
                <a:fillRect/>
              </a:stretch>
            </p:blipFill>
            <p:spPr>
              <a:xfrm>
                <a:off x="-9360" y="1148760"/>
                <a:ext cx="11632680" cy="3267000"/>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473B-4A1B-4649-8B49-72D6D2D458DC}"/>
              </a:ext>
            </a:extLst>
          </p:cNvPr>
          <p:cNvSpPr>
            <a:spLocks noGrp="1"/>
          </p:cNvSpPr>
          <p:nvPr>
            <p:ph type="title"/>
          </p:nvPr>
        </p:nvSpPr>
        <p:spPr>
          <a:xfrm>
            <a:off x="1036607" y="501651"/>
            <a:ext cx="8901793" cy="1325563"/>
          </a:xfrm>
        </p:spPr>
        <p:txBody>
          <a:bodyPr/>
          <a:lstStyle/>
          <a:p>
            <a:r>
              <a:rPr lang="en-US" i="1" dirty="0"/>
              <a:t>Sierra Club v. Trump</a:t>
            </a:r>
            <a:r>
              <a:rPr lang="en-US" dirty="0"/>
              <a:t>, 929 F.3d 670 (9th Cir. 2019)</a:t>
            </a:r>
          </a:p>
        </p:txBody>
      </p:sp>
      <p:sp>
        <p:nvSpPr>
          <p:cNvPr id="3" name="Content Placeholder 2">
            <a:extLst>
              <a:ext uri="{FF2B5EF4-FFF2-40B4-BE49-F238E27FC236}">
                <a16:creationId xmlns:a16="http://schemas.microsoft.com/office/drawing/2014/main" id="{BB40C60E-835F-41C4-A1D3-E699AB61CF76}"/>
              </a:ext>
            </a:extLst>
          </p:cNvPr>
          <p:cNvSpPr>
            <a:spLocks noGrp="1"/>
          </p:cNvSpPr>
          <p:nvPr>
            <p:ph idx="1"/>
          </p:nvPr>
        </p:nvSpPr>
        <p:spPr>
          <a:xfrm>
            <a:off x="838200" y="2251494"/>
            <a:ext cx="9992932" cy="4104855"/>
          </a:xfrm>
        </p:spPr>
        <p:txBody>
          <a:bodyPr>
            <a:normAutofit/>
          </a:bodyPr>
          <a:lstStyle/>
          <a:p>
            <a:r>
              <a:rPr lang="en-US" dirty="0"/>
              <a:t>This case deals with whether the president can use authority under the NEA to spend (reprogram) money authorized under statutes triggered by the NEA for a purpose opposed by Congress through the appropriation process.</a:t>
            </a:r>
          </a:p>
        </p:txBody>
      </p:sp>
      <p:sp>
        <p:nvSpPr>
          <p:cNvPr id="4" name="Slide Number Placeholder 3">
            <a:extLst>
              <a:ext uri="{FF2B5EF4-FFF2-40B4-BE49-F238E27FC236}">
                <a16:creationId xmlns:a16="http://schemas.microsoft.com/office/drawing/2014/main" id="{94617B78-9DEF-4557-AD31-CBEF04A282A0}"/>
              </a:ext>
            </a:extLst>
          </p:cNvPr>
          <p:cNvSpPr>
            <a:spLocks noGrp="1"/>
          </p:cNvSpPr>
          <p:nvPr>
            <p:ph type="sldNum" sz="quarter" idx="12"/>
          </p:nvPr>
        </p:nvSpPr>
        <p:spPr/>
        <p:txBody>
          <a:bodyPr/>
          <a:lstStyle/>
          <a:p>
            <a:fld id="{BCC21087-A49D-4470-98A1-5FCFA4653EB6}" type="slidenum">
              <a:rPr lang="en-US" smtClean="0"/>
              <a:pPr/>
              <a:t>43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408B5FB7-97A5-EE91-DCBF-25BFDFE0A8B7}"/>
                  </a:ext>
                </a:extLst>
              </p14:cNvPr>
              <p14:cNvContentPartPr/>
              <p14:nvPr/>
            </p14:nvContentPartPr>
            <p14:xfrm>
              <a:off x="1232640" y="1076040"/>
              <a:ext cx="8873280" cy="648000"/>
            </p14:xfrm>
          </p:contentPart>
        </mc:Choice>
        <mc:Fallback>
          <p:pic>
            <p:nvPicPr>
              <p:cNvPr id="5" name="Ink 4">
                <a:extLst>
                  <a:ext uri="{FF2B5EF4-FFF2-40B4-BE49-F238E27FC236}">
                    <a16:creationId xmlns:a16="http://schemas.microsoft.com/office/drawing/2014/main" id="{408B5FB7-97A5-EE91-DCBF-25BFDFE0A8B7}"/>
                  </a:ext>
                </a:extLst>
              </p:cNvPr>
              <p:cNvPicPr/>
              <p:nvPr/>
            </p:nvPicPr>
            <p:blipFill>
              <a:blip r:embed="rId3"/>
              <a:stretch>
                <a:fillRect/>
              </a:stretch>
            </p:blipFill>
            <p:spPr>
              <a:xfrm>
                <a:off x="1223280" y="1066680"/>
                <a:ext cx="8892000" cy="666720"/>
              </a:xfrm>
              <a:prstGeom prst="rect">
                <a:avLst/>
              </a:prstGeom>
            </p:spPr>
          </p:pic>
        </mc:Fallback>
      </mc:AlternateContent>
    </p:spTree>
    <p:extLst>
      <p:ext uri="{BB962C8B-B14F-4D97-AF65-F5344CB8AC3E}">
        <p14:creationId xmlns:p14="http://schemas.microsoft.com/office/powerpoint/2010/main" val="1882709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792D-6D04-4D94-AE0F-76625019CE67}"/>
              </a:ext>
            </a:extLst>
          </p:cNvPr>
          <p:cNvSpPr>
            <a:spLocks noGrp="1"/>
          </p:cNvSpPr>
          <p:nvPr>
            <p:ph type="title"/>
          </p:nvPr>
        </p:nvSpPr>
        <p:spPr/>
        <p:txBody>
          <a:bodyPr/>
          <a:lstStyle/>
          <a:p>
            <a:r>
              <a:rPr lang="en-US" dirty="0"/>
              <a:t>10 U.S.C. §2808 (2018) (Triggered by the Declaration)</a:t>
            </a:r>
          </a:p>
        </p:txBody>
      </p:sp>
      <p:sp>
        <p:nvSpPr>
          <p:cNvPr id="3" name="Content Placeholder 2">
            <a:extLst>
              <a:ext uri="{FF2B5EF4-FFF2-40B4-BE49-F238E27FC236}">
                <a16:creationId xmlns:a16="http://schemas.microsoft.com/office/drawing/2014/main" id="{40C7D471-A6EE-4380-8319-18B88955587B}"/>
              </a:ext>
            </a:extLst>
          </p:cNvPr>
          <p:cNvSpPr>
            <a:spLocks noGrp="1"/>
          </p:cNvSpPr>
          <p:nvPr>
            <p:ph idx="1"/>
          </p:nvPr>
        </p:nvSpPr>
        <p:spPr>
          <a:xfrm>
            <a:off x="838200" y="1825625"/>
            <a:ext cx="10515600" cy="4351338"/>
          </a:xfrm>
        </p:spPr>
        <p:txBody>
          <a:bodyPr>
            <a:normAutofit/>
          </a:bodyPr>
          <a:lstStyle/>
          <a:p>
            <a:r>
              <a:rPr lang="en-US" dirty="0"/>
              <a:t>(a) In the event of a declaration of war or the declaration by the President of a national emergency in accordance with the National Emergencies Act (50 U.S.C. 1601 et seq.) that requires use of the armed forces, </a:t>
            </a:r>
            <a:r>
              <a:rPr lang="en-US" dirty="0">
                <a:highlight>
                  <a:srgbClr val="FFFF00"/>
                </a:highlight>
              </a:rPr>
              <a:t>the Secretary of Defense, without regard to any other provision of law, may undertake military construction projects, and may authorize the Secretaries of the military departments to undertake military construction projects, not otherwise authorized by law that are necessary to support such use of the armed forces</a:t>
            </a:r>
            <a:r>
              <a:rPr lang="en-US" dirty="0"/>
              <a:t>. Such projects may be undertaken only within the total amount of funds that have been appropriated for military construction, including funds appropriated for family housing, that have not been obligated.</a:t>
            </a:r>
          </a:p>
        </p:txBody>
      </p:sp>
      <p:sp>
        <p:nvSpPr>
          <p:cNvPr id="4" name="Slide Number Placeholder 3">
            <a:extLst>
              <a:ext uri="{FF2B5EF4-FFF2-40B4-BE49-F238E27FC236}">
                <a16:creationId xmlns:a16="http://schemas.microsoft.com/office/drawing/2014/main" id="{20E4F816-9E7F-4F4A-BADE-A550AFDEEF76}"/>
              </a:ext>
            </a:extLst>
          </p:cNvPr>
          <p:cNvSpPr>
            <a:spLocks noGrp="1"/>
          </p:cNvSpPr>
          <p:nvPr>
            <p:ph type="sldNum" sz="quarter" idx="12"/>
          </p:nvPr>
        </p:nvSpPr>
        <p:spPr/>
        <p:txBody>
          <a:bodyPr/>
          <a:lstStyle/>
          <a:p>
            <a:fld id="{BCC21087-A49D-4470-98A1-5FCFA4653EB6}" type="slidenum">
              <a:rPr lang="en-US" smtClean="0"/>
              <a:pPr/>
              <a:t>44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11ACE37-31C7-63E4-8C0B-0C595EB446A8}"/>
                  </a:ext>
                </a:extLst>
              </p14:cNvPr>
              <p14:cNvContentPartPr/>
              <p14:nvPr/>
            </p14:nvContentPartPr>
            <p14:xfrm>
              <a:off x="906120" y="804240"/>
              <a:ext cx="10447560" cy="5439960"/>
            </p14:xfrm>
          </p:contentPart>
        </mc:Choice>
        <mc:Fallback>
          <p:pic>
            <p:nvPicPr>
              <p:cNvPr id="5" name="Ink 4">
                <a:extLst>
                  <a:ext uri="{FF2B5EF4-FFF2-40B4-BE49-F238E27FC236}">
                    <a16:creationId xmlns:a16="http://schemas.microsoft.com/office/drawing/2014/main" id="{B11ACE37-31C7-63E4-8C0B-0C595EB446A8}"/>
                  </a:ext>
                </a:extLst>
              </p:cNvPr>
              <p:cNvPicPr/>
              <p:nvPr/>
            </p:nvPicPr>
            <p:blipFill>
              <a:blip r:embed="rId3"/>
              <a:stretch>
                <a:fillRect/>
              </a:stretch>
            </p:blipFill>
            <p:spPr>
              <a:xfrm>
                <a:off x="896760" y="794880"/>
                <a:ext cx="10466280" cy="5458680"/>
              </a:xfrm>
              <a:prstGeom prst="rect">
                <a:avLst/>
              </a:prstGeom>
            </p:spPr>
          </p:pic>
        </mc:Fallback>
      </mc:AlternateContent>
    </p:spTree>
    <p:extLst>
      <p:ext uri="{BB962C8B-B14F-4D97-AF65-F5344CB8AC3E}">
        <p14:creationId xmlns:p14="http://schemas.microsoft.com/office/powerpoint/2010/main" val="3580327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6265-B773-4E38-AF83-A3718DD7DD8B}"/>
              </a:ext>
            </a:extLst>
          </p:cNvPr>
          <p:cNvSpPr>
            <a:spLocks noGrp="1"/>
          </p:cNvSpPr>
          <p:nvPr>
            <p:ph type="title"/>
          </p:nvPr>
        </p:nvSpPr>
        <p:spPr/>
        <p:txBody>
          <a:bodyPr/>
          <a:lstStyle/>
          <a:p>
            <a:r>
              <a:rPr lang="en-US" dirty="0"/>
              <a:t>Standing</a:t>
            </a:r>
          </a:p>
        </p:txBody>
      </p:sp>
      <p:sp>
        <p:nvSpPr>
          <p:cNvPr id="3" name="Content Placeholder 2">
            <a:extLst>
              <a:ext uri="{FF2B5EF4-FFF2-40B4-BE49-F238E27FC236}">
                <a16:creationId xmlns:a16="http://schemas.microsoft.com/office/drawing/2014/main" id="{98317812-999D-4EF0-A333-FD403594D6F3}"/>
              </a:ext>
            </a:extLst>
          </p:cNvPr>
          <p:cNvSpPr>
            <a:spLocks noGrp="1"/>
          </p:cNvSpPr>
          <p:nvPr>
            <p:ph idx="1"/>
          </p:nvPr>
        </p:nvSpPr>
        <p:spPr>
          <a:xfrm>
            <a:off x="838200" y="1825625"/>
            <a:ext cx="10636876" cy="4351338"/>
          </a:xfrm>
        </p:spPr>
        <p:txBody>
          <a:bodyPr/>
          <a:lstStyle/>
          <a:p>
            <a:r>
              <a:rPr lang="en-US" dirty="0"/>
              <a:t>The individual plaintiff's core standing injury is damage to critical environment that will be damaged by the fence.</a:t>
            </a:r>
          </a:p>
          <a:p>
            <a:pPr lvl="1"/>
            <a:r>
              <a:rPr lang="en-US" dirty="0"/>
              <a:t>This failed in the Bush II border wall cases because Congress waived the environmental laws for the fence it authorized.</a:t>
            </a:r>
          </a:p>
          <a:p>
            <a:r>
              <a:rPr lang="en-US" dirty="0"/>
              <a:t>They satisfy </a:t>
            </a:r>
            <a:r>
              <a:rPr lang="en-US" i="1" dirty="0"/>
              <a:t>Lujan</a:t>
            </a:r>
            <a:r>
              <a:rPr lang="en-US" dirty="0"/>
              <a:t> by finding induvial members who meet the injury requirement by sufficient nexus with the public land at issue.</a:t>
            </a:r>
          </a:p>
          <a:p>
            <a:r>
              <a:rPr lang="en-US" dirty="0"/>
              <a:t>Once standing has been established, the court gets to the legal claims at issue.</a:t>
            </a:r>
          </a:p>
        </p:txBody>
      </p:sp>
      <p:sp>
        <p:nvSpPr>
          <p:cNvPr id="4" name="Slide Number Placeholder 3">
            <a:extLst>
              <a:ext uri="{FF2B5EF4-FFF2-40B4-BE49-F238E27FC236}">
                <a16:creationId xmlns:a16="http://schemas.microsoft.com/office/drawing/2014/main" id="{E5C82DFD-9E59-45BF-95F9-721898DEE4FC}"/>
              </a:ext>
            </a:extLst>
          </p:cNvPr>
          <p:cNvSpPr>
            <a:spLocks noGrp="1"/>
          </p:cNvSpPr>
          <p:nvPr>
            <p:ph type="sldNum" sz="quarter" idx="12"/>
          </p:nvPr>
        </p:nvSpPr>
        <p:spPr/>
        <p:txBody>
          <a:bodyPr/>
          <a:lstStyle/>
          <a:p>
            <a:fld id="{BCC21087-A49D-4470-98A1-5FCFA4653EB6}" type="slidenum">
              <a:rPr lang="en-US" smtClean="0"/>
              <a:pPr/>
              <a:t>45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26EC2B7-D48D-1BC5-629E-9E2B7BDF15D9}"/>
                  </a:ext>
                </a:extLst>
              </p14:cNvPr>
              <p14:cNvContentPartPr/>
              <p14:nvPr/>
            </p14:nvContentPartPr>
            <p14:xfrm>
              <a:off x="810360" y="199440"/>
              <a:ext cx="10951560" cy="5096520"/>
            </p14:xfrm>
          </p:contentPart>
        </mc:Choice>
        <mc:Fallback>
          <p:pic>
            <p:nvPicPr>
              <p:cNvPr id="5" name="Ink 4">
                <a:extLst>
                  <a:ext uri="{FF2B5EF4-FFF2-40B4-BE49-F238E27FC236}">
                    <a16:creationId xmlns:a16="http://schemas.microsoft.com/office/drawing/2014/main" id="{D26EC2B7-D48D-1BC5-629E-9E2B7BDF15D9}"/>
                  </a:ext>
                </a:extLst>
              </p:cNvPr>
              <p:cNvPicPr/>
              <p:nvPr/>
            </p:nvPicPr>
            <p:blipFill>
              <a:blip r:embed="rId3"/>
              <a:stretch>
                <a:fillRect/>
              </a:stretch>
            </p:blipFill>
            <p:spPr>
              <a:xfrm>
                <a:off x="801000" y="190080"/>
                <a:ext cx="10970280" cy="5115240"/>
              </a:xfrm>
              <a:prstGeom prst="rect">
                <a:avLst/>
              </a:prstGeom>
            </p:spPr>
          </p:pic>
        </mc:Fallback>
      </mc:AlternateContent>
    </p:spTree>
    <p:extLst>
      <p:ext uri="{BB962C8B-B14F-4D97-AF65-F5344CB8AC3E}">
        <p14:creationId xmlns:p14="http://schemas.microsoft.com/office/powerpoint/2010/main" val="590935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24BA-9AF4-4EFB-B88B-FEB99FA495C9}"/>
              </a:ext>
            </a:extLst>
          </p:cNvPr>
          <p:cNvSpPr>
            <a:spLocks noGrp="1"/>
          </p:cNvSpPr>
          <p:nvPr>
            <p:ph type="title"/>
          </p:nvPr>
        </p:nvSpPr>
        <p:spPr/>
        <p:txBody>
          <a:bodyPr/>
          <a:lstStyle/>
          <a:p>
            <a:r>
              <a:rPr lang="en-US" dirty="0"/>
              <a:t>The Key Legal Claim and Request</a:t>
            </a:r>
          </a:p>
        </p:txBody>
      </p:sp>
      <p:sp>
        <p:nvSpPr>
          <p:cNvPr id="3" name="Content Placeholder 2">
            <a:extLst>
              <a:ext uri="{FF2B5EF4-FFF2-40B4-BE49-F238E27FC236}">
                <a16:creationId xmlns:a16="http://schemas.microsoft.com/office/drawing/2014/main" id="{17C26B2D-9064-4119-BAFE-220AD4F300CC}"/>
              </a:ext>
            </a:extLst>
          </p:cNvPr>
          <p:cNvSpPr>
            <a:spLocks noGrp="1"/>
          </p:cNvSpPr>
          <p:nvPr>
            <p:ph idx="1"/>
          </p:nvPr>
        </p:nvSpPr>
        <p:spPr>
          <a:xfrm>
            <a:off x="478972" y="1649836"/>
            <a:ext cx="10727028" cy="4889076"/>
          </a:xfrm>
        </p:spPr>
        <p:txBody>
          <a:bodyPr>
            <a:normAutofit/>
          </a:bodyPr>
          <a:lstStyle/>
          <a:p>
            <a:r>
              <a:rPr lang="en-US" dirty="0"/>
              <a:t>Violating the appropriation limitations set by Congress.</a:t>
            </a:r>
          </a:p>
          <a:p>
            <a:r>
              <a:rPr lang="en-US" dirty="0"/>
              <a:t>Plaintiffs are requesting an injunction to stop the construction and further contracting during the litigation.</a:t>
            </a:r>
          </a:p>
          <a:p>
            <a:r>
              <a:rPr lang="en-US" dirty="0"/>
              <a:t>The injunction was granted by the District Court</a:t>
            </a:r>
          </a:p>
          <a:p>
            <a:r>
              <a:rPr lang="en-US" dirty="0"/>
              <a:t>This a proceeding to stay the injunction, not the final resolution of the legal claims. </a:t>
            </a:r>
          </a:p>
        </p:txBody>
      </p:sp>
      <p:sp>
        <p:nvSpPr>
          <p:cNvPr id="4" name="Slide Number Placeholder 3">
            <a:extLst>
              <a:ext uri="{FF2B5EF4-FFF2-40B4-BE49-F238E27FC236}">
                <a16:creationId xmlns:a16="http://schemas.microsoft.com/office/drawing/2014/main" id="{D029EC3D-DAD9-4BD3-8EE0-BDFB135C8ED0}"/>
              </a:ext>
            </a:extLst>
          </p:cNvPr>
          <p:cNvSpPr>
            <a:spLocks noGrp="1"/>
          </p:cNvSpPr>
          <p:nvPr>
            <p:ph type="sldNum" sz="quarter" idx="12"/>
          </p:nvPr>
        </p:nvSpPr>
        <p:spPr/>
        <p:txBody>
          <a:bodyPr/>
          <a:lstStyle/>
          <a:p>
            <a:fld id="{BCC21087-A49D-4470-98A1-5FCFA4653EB6}" type="slidenum">
              <a:rPr lang="en-US" smtClean="0"/>
              <a:pPr/>
              <a:t>46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251840B-1842-48C4-DEFB-2E65CCDBBE98}"/>
                  </a:ext>
                </a:extLst>
              </p14:cNvPr>
              <p14:cNvContentPartPr/>
              <p14:nvPr/>
            </p14:nvContentPartPr>
            <p14:xfrm>
              <a:off x="527040" y="3344760"/>
              <a:ext cx="10735560" cy="1413000"/>
            </p14:xfrm>
          </p:contentPart>
        </mc:Choice>
        <mc:Fallback>
          <p:pic>
            <p:nvPicPr>
              <p:cNvPr id="5" name="Ink 4">
                <a:extLst>
                  <a:ext uri="{FF2B5EF4-FFF2-40B4-BE49-F238E27FC236}">
                    <a16:creationId xmlns:a16="http://schemas.microsoft.com/office/drawing/2014/main" id="{F251840B-1842-48C4-DEFB-2E65CCDBBE98}"/>
                  </a:ext>
                </a:extLst>
              </p:cNvPr>
              <p:cNvPicPr/>
              <p:nvPr/>
            </p:nvPicPr>
            <p:blipFill>
              <a:blip r:embed="rId3"/>
              <a:stretch>
                <a:fillRect/>
              </a:stretch>
            </p:blipFill>
            <p:spPr>
              <a:xfrm>
                <a:off x="517680" y="3335400"/>
                <a:ext cx="10754280" cy="1431720"/>
              </a:xfrm>
              <a:prstGeom prst="rect">
                <a:avLst/>
              </a:prstGeom>
            </p:spPr>
          </p:pic>
        </mc:Fallback>
      </mc:AlternateContent>
    </p:spTree>
    <p:extLst>
      <p:ext uri="{BB962C8B-B14F-4D97-AF65-F5344CB8AC3E}">
        <p14:creationId xmlns:p14="http://schemas.microsoft.com/office/powerpoint/2010/main" val="1570129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78DC-50E5-45DD-B2AC-3EA9AC1428AC}"/>
              </a:ext>
            </a:extLst>
          </p:cNvPr>
          <p:cNvSpPr>
            <a:spLocks noGrp="1"/>
          </p:cNvSpPr>
          <p:nvPr>
            <p:ph type="title"/>
          </p:nvPr>
        </p:nvSpPr>
        <p:spPr/>
        <p:txBody>
          <a:bodyPr>
            <a:normAutofit/>
          </a:bodyPr>
          <a:lstStyle/>
          <a:p>
            <a:r>
              <a:rPr lang="en-US" dirty="0"/>
              <a:t>What does the Plaintiff have to Prove for a Stay?</a:t>
            </a:r>
          </a:p>
        </p:txBody>
      </p:sp>
      <p:sp>
        <p:nvSpPr>
          <p:cNvPr id="3" name="Content Placeholder 2">
            <a:extLst>
              <a:ext uri="{FF2B5EF4-FFF2-40B4-BE49-F238E27FC236}">
                <a16:creationId xmlns:a16="http://schemas.microsoft.com/office/drawing/2014/main" id="{532CDD26-791B-4BFD-8595-AB3F8D39A95A}"/>
              </a:ext>
            </a:extLst>
          </p:cNvPr>
          <p:cNvSpPr>
            <a:spLocks noGrp="1"/>
          </p:cNvSpPr>
          <p:nvPr>
            <p:ph idx="1"/>
          </p:nvPr>
        </p:nvSpPr>
        <p:spPr>
          <a:xfrm>
            <a:off x="669701" y="1842173"/>
            <a:ext cx="10277341" cy="3876047"/>
          </a:xfrm>
        </p:spPr>
        <p:txBody>
          <a:bodyPr/>
          <a:lstStyle/>
          <a:p>
            <a:r>
              <a:rPr lang="en-US" dirty="0"/>
              <a:t>(1) whether the stay applicant has made a strong showing that he is likely to succeed on the merits; </a:t>
            </a:r>
          </a:p>
          <a:p>
            <a:r>
              <a:rPr lang="en-US" dirty="0"/>
              <a:t>(2) whether the applicant will be irreparably injured absent a stay; </a:t>
            </a:r>
          </a:p>
          <a:p>
            <a:r>
              <a:rPr lang="en-US" dirty="0"/>
              <a:t>(3) whether issuance of the stay will substantially injure the other parties interested in the proceeding; and </a:t>
            </a:r>
          </a:p>
          <a:p>
            <a:r>
              <a:rPr lang="en-US" dirty="0"/>
              <a:t>(4) where the public interest lies.</a:t>
            </a:r>
          </a:p>
          <a:p>
            <a:endParaRPr lang="en-US" dirty="0"/>
          </a:p>
        </p:txBody>
      </p:sp>
      <p:sp>
        <p:nvSpPr>
          <p:cNvPr id="4" name="Slide Number Placeholder 3">
            <a:extLst>
              <a:ext uri="{FF2B5EF4-FFF2-40B4-BE49-F238E27FC236}">
                <a16:creationId xmlns:a16="http://schemas.microsoft.com/office/drawing/2014/main" id="{CB592DAD-1157-480B-BA08-BB72DC0F0A97}"/>
              </a:ext>
            </a:extLst>
          </p:cNvPr>
          <p:cNvSpPr>
            <a:spLocks noGrp="1"/>
          </p:cNvSpPr>
          <p:nvPr>
            <p:ph type="sldNum" sz="quarter" idx="12"/>
          </p:nvPr>
        </p:nvSpPr>
        <p:spPr/>
        <p:txBody>
          <a:bodyPr/>
          <a:lstStyle/>
          <a:p>
            <a:fld id="{BCC21087-A49D-4470-98A1-5FCFA4653EB6}" type="slidenum">
              <a:rPr lang="en-US" smtClean="0"/>
              <a:pPr/>
              <a:t>47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F39D925-1B45-8EAC-357D-A64804ED4F95}"/>
                  </a:ext>
                </a:extLst>
              </p14:cNvPr>
              <p14:cNvContentPartPr/>
              <p14:nvPr/>
            </p14:nvContentPartPr>
            <p14:xfrm>
              <a:off x="234360" y="2583720"/>
              <a:ext cx="10516680" cy="2436120"/>
            </p14:xfrm>
          </p:contentPart>
        </mc:Choice>
        <mc:Fallback>
          <p:pic>
            <p:nvPicPr>
              <p:cNvPr id="5" name="Ink 4">
                <a:extLst>
                  <a:ext uri="{FF2B5EF4-FFF2-40B4-BE49-F238E27FC236}">
                    <a16:creationId xmlns:a16="http://schemas.microsoft.com/office/drawing/2014/main" id="{FF39D925-1B45-8EAC-357D-A64804ED4F95}"/>
                  </a:ext>
                </a:extLst>
              </p:cNvPr>
              <p:cNvPicPr/>
              <p:nvPr/>
            </p:nvPicPr>
            <p:blipFill>
              <a:blip r:embed="rId3"/>
              <a:stretch>
                <a:fillRect/>
              </a:stretch>
            </p:blipFill>
            <p:spPr>
              <a:xfrm>
                <a:off x="225000" y="2574360"/>
                <a:ext cx="10535400" cy="2454840"/>
              </a:xfrm>
              <a:prstGeom prst="rect">
                <a:avLst/>
              </a:prstGeom>
            </p:spPr>
          </p:pic>
        </mc:Fallback>
      </mc:AlternateContent>
    </p:spTree>
    <p:extLst>
      <p:ext uri="{BB962C8B-B14F-4D97-AF65-F5344CB8AC3E}">
        <p14:creationId xmlns:p14="http://schemas.microsoft.com/office/powerpoint/2010/main" val="691201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3950-C0C0-45B1-9EC4-F7CA57414749}"/>
              </a:ext>
            </a:extLst>
          </p:cNvPr>
          <p:cNvSpPr>
            <a:spLocks noGrp="1"/>
          </p:cNvSpPr>
          <p:nvPr>
            <p:ph type="title"/>
          </p:nvPr>
        </p:nvSpPr>
        <p:spPr/>
        <p:txBody>
          <a:bodyPr/>
          <a:lstStyle/>
          <a:p>
            <a:r>
              <a:rPr lang="en-US" dirty="0"/>
              <a:t>The Court’s Ruling</a:t>
            </a:r>
          </a:p>
        </p:txBody>
      </p:sp>
      <p:sp>
        <p:nvSpPr>
          <p:cNvPr id="3" name="Content Placeholder 2">
            <a:extLst>
              <a:ext uri="{FF2B5EF4-FFF2-40B4-BE49-F238E27FC236}">
                <a16:creationId xmlns:a16="http://schemas.microsoft.com/office/drawing/2014/main" id="{90E4EAF5-B362-4F58-A563-7BBA6DD858AD}"/>
              </a:ext>
            </a:extLst>
          </p:cNvPr>
          <p:cNvSpPr>
            <a:spLocks noGrp="1"/>
          </p:cNvSpPr>
          <p:nvPr>
            <p:ph idx="1"/>
          </p:nvPr>
        </p:nvSpPr>
        <p:spPr>
          <a:xfrm>
            <a:off x="478972" y="1568224"/>
            <a:ext cx="11234056" cy="4351338"/>
          </a:xfrm>
        </p:spPr>
        <p:txBody>
          <a:bodyPr>
            <a:normAutofit/>
          </a:bodyPr>
          <a:lstStyle/>
          <a:p>
            <a:r>
              <a:rPr lang="en-US" dirty="0"/>
              <a:t>The court is reviewing whether there is sufficient evidence that Congress prohibited the spending on the border wall to justify an injunction during the litigation.</a:t>
            </a:r>
          </a:p>
          <a:p>
            <a:r>
              <a:rPr lang="en-US" dirty="0"/>
              <a:t>The court found that there was a legitimate question about whether the expenditures met the standard for the designated military expenditures.</a:t>
            </a:r>
          </a:p>
          <a:p>
            <a:r>
              <a:rPr lang="en-US" dirty="0"/>
              <a:t>The Supreme Court subsequently dissolved the stay and accepted the case for cert. </a:t>
            </a:r>
          </a:p>
          <a:p>
            <a:endParaRPr lang="en-US" dirty="0"/>
          </a:p>
        </p:txBody>
      </p:sp>
      <p:sp>
        <p:nvSpPr>
          <p:cNvPr id="4" name="Slide Number Placeholder 3">
            <a:extLst>
              <a:ext uri="{FF2B5EF4-FFF2-40B4-BE49-F238E27FC236}">
                <a16:creationId xmlns:a16="http://schemas.microsoft.com/office/drawing/2014/main" id="{413D741A-5217-42FB-9B11-5B84CAEE31EB}"/>
              </a:ext>
            </a:extLst>
          </p:cNvPr>
          <p:cNvSpPr>
            <a:spLocks noGrp="1"/>
          </p:cNvSpPr>
          <p:nvPr>
            <p:ph type="sldNum" sz="quarter" idx="12"/>
          </p:nvPr>
        </p:nvSpPr>
        <p:spPr/>
        <p:txBody>
          <a:bodyPr/>
          <a:lstStyle/>
          <a:p>
            <a:fld id="{BCC21087-A49D-4470-98A1-5FCFA4653EB6}" type="slidenum">
              <a:rPr lang="en-US" smtClean="0"/>
              <a:pPr/>
              <a:t>48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31CDF19-0DAC-B13E-4B5C-834B3AE96D0F}"/>
                  </a:ext>
                </a:extLst>
              </p14:cNvPr>
              <p14:cNvContentPartPr/>
              <p14:nvPr/>
            </p14:nvContentPartPr>
            <p14:xfrm>
              <a:off x="82080" y="2691360"/>
              <a:ext cx="11513880" cy="1883160"/>
            </p14:xfrm>
          </p:contentPart>
        </mc:Choice>
        <mc:Fallback>
          <p:pic>
            <p:nvPicPr>
              <p:cNvPr id="5" name="Ink 4">
                <a:extLst>
                  <a:ext uri="{FF2B5EF4-FFF2-40B4-BE49-F238E27FC236}">
                    <a16:creationId xmlns:a16="http://schemas.microsoft.com/office/drawing/2014/main" id="{631CDF19-0DAC-B13E-4B5C-834B3AE96D0F}"/>
                  </a:ext>
                </a:extLst>
              </p:cNvPr>
              <p:cNvPicPr/>
              <p:nvPr/>
            </p:nvPicPr>
            <p:blipFill>
              <a:blip r:embed="rId3"/>
              <a:stretch>
                <a:fillRect/>
              </a:stretch>
            </p:blipFill>
            <p:spPr>
              <a:xfrm>
                <a:off x="72720" y="2682000"/>
                <a:ext cx="11532600" cy="1901880"/>
              </a:xfrm>
              <a:prstGeom prst="rect">
                <a:avLst/>
              </a:prstGeom>
            </p:spPr>
          </p:pic>
        </mc:Fallback>
      </mc:AlternateContent>
    </p:spTree>
    <p:extLst>
      <p:ext uri="{BB962C8B-B14F-4D97-AF65-F5344CB8AC3E}">
        <p14:creationId xmlns:p14="http://schemas.microsoft.com/office/powerpoint/2010/main" val="3968704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3950-C0C0-45B1-9EC4-F7CA57414749}"/>
              </a:ext>
            </a:extLst>
          </p:cNvPr>
          <p:cNvSpPr>
            <a:spLocks noGrp="1"/>
          </p:cNvSpPr>
          <p:nvPr>
            <p:ph type="title"/>
          </p:nvPr>
        </p:nvSpPr>
        <p:spPr/>
        <p:txBody>
          <a:bodyPr/>
          <a:lstStyle/>
          <a:p>
            <a:r>
              <a:rPr lang="en-US" dirty="0"/>
              <a:t>Mooting of the Case</a:t>
            </a:r>
          </a:p>
        </p:txBody>
      </p:sp>
      <p:sp>
        <p:nvSpPr>
          <p:cNvPr id="3" name="Content Placeholder 2">
            <a:extLst>
              <a:ext uri="{FF2B5EF4-FFF2-40B4-BE49-F238E27FC236}">
                <a16:creationId xmlns:a16="http://schemas.microsoft.com/office/drawing/2014/main" id="{90E4EAF5-B362-4F58-A563-7BBA6DD858AD}"/>
              </a:ext>
            </a:extLst>
          </p:cNvPr>
          <p:cNvSpPr>
            <a:spLocks noGrp="1"/>
          </p:cNvSpPr>
          <p:nvPr>
            <p:ph idx="1"/>
          </p:nvPr>
        </p:nvSpPr>
        <p:spPr>
          <a:xfrm>
            <a:off x="478972" y="1568224"/>
            <a:ext cx="11234056" cy="4351338"/>
          </a:xfrm>
        </p:spPr>
        <p:txBody>
          <a:bodyPr>
            <a:normAutofit/>
          </a:bodyPr>
          <a:lstStyle/>
          <a:p>
            <a:r>
              <a:rPr lang="en-US" dirty="0"/>
              <a:t>While the case was before the Supreme Court, the Biden administration withdrew the declaration and asked that the case be pulled from oral argument and the appeal be dismissed.</a:t>
            </a:r>
          </a:p>
          <a:p>
            <a:r>
              <a:rPr lang="en-US" dirty="0"/>
              <a:t>The case was pulled and is now moot. It was a strong possibility that the court would have found that use of the funds was within the statutory discretion.</a:t>
            </a:r>
          </a:p>
          <a:p>
            <a:endParaRPr lang="en-US" dirty="0"/>
          </a:p>
        </p:txBody>
      </p:sp>
      <p:sp>
        <p:nvSpPr>
          <p:cNvPr id="4" name="Slide Number Placeholder 3">
            <a:extLst>
              <a:ext uri="{FF2B5EF4-FFF2-40B4-BE49-F238E27FC236}">
                <a16:creationId xmlns:a16="http://schemas.microsoft.com/office/drawing/2014/main" id="{413D741A-5217-42FB-9B11-5B84CAEE31EB}"/>
              </a:ext>
            </a:extLst>
          </p:cNvPr>
          <p:cNvSpPr>
            <a:spLocks noGrp="1"/>
          </p:cNvSpPr>
          <p:nvPr>
            <p:ph type="sldNum" sz="quarter" idx="12"/>
          </p:nvPr>
        </p:nvSpPr>
        <p:spPr/>
        <p:txBody>
          <a:bodyPr/>
          <a:lstStyle/>
          <a:p>
            <a:fld id="{BCC21087-A49D-4470-98A1-5FCFA4653EB6}" type="slidenum">
              <a:rPr lang="en-US" smtClean="0"/>
              <a:pPr/>
              <a:t>49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37AAB97-4FCE-A248-A655-592011F38EAA}"/>
                  </a:ext>
                </a:extLst>
              </p14:cNvPr>
              <p14:cNvContentPartPr/>
              <p14:nvPr/>
            </p14:nvContentPartPr>
            <p14:xfrm>
              <a:off x="614520" y="2188440"/>
              <a:ext cx="10064520" cy="602280"/>
            </p14:xfrm>
          </p:contentPart>
        </mc:Choice>
        <mc:Fallback>
          <p:pic>
            <p:nvPicPr>
              <p:cNvPr id="5" name="Ink 4">
                <a:extLst>
                  <a:ext uri="{FF2B5EF4-FFF2-40B4-BE49-F238E27FC236}">
                    <a16:creationId xmlns:a16="http://schemas.microsoft.com/office/drawing/2014/main" id="{B37AAB97-4FCE-A248-A655-592011F38EAA}"/>
                  </a:ext>
                </a:extLst>
              </p:cNvPr>
              <p:cNvPicPr/>
              <p:nvPr/>
            </p:nvPicPr>
            <p:blipFill>
              <a:blip r:embed="rId3"/>
              <a:stretch>
                <a:fillRect/>
              </a:stretch>
            </p:blipFill>
            <p:spPr>
              <a:xfrm>
                <a:off x="605160" y="2179080"/>
                <a:ext cx="10083240" cy="621000"/>
              </a:xfrm>
              <a:prstGeom prst="rect">
                <a:avLst/>
              </a:prstGeom>
            </p:spPr>
          </p:pic>
        </mc:Fallback>
      </mc:AlternateContent>
    </p:spTree>
    <p:extLst>
      <p:ext uri="{BB962C8B-B14F-4D97-AF65-F5344CB8AC3E}">
        <p14:creationId xmlns:p14="http://schemas.microsoft.com/office/powerpoint/2010/main" val="62916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870C-5BDA-4CDD-A8AE-5ACB472819F8}"/>
              </a:ext>
            </a:extLst>
          </p:cNvPr>
          <p:cNvSpPr>
            <a:spLocks noGrp="1"/>
          </p:cNvSpPr>
          <p:nvPr>
            <p:ph type="title"/>
          </p:nvPr>
        </p:nvSpPr>
        <p:spPr/>
        <p:txBody>
          <a:bodyPr/>
          <a:lstStyle/>
          <a:p>
            <a:r>
              <a:rPr lang="en-US" dirty="0"/>
              <a:t>Redressability</a:t>
            </a:r>
          </a:p>
        </p:txBody>
      </p:sp>
      <p:sp>
        <p:nvSpPr>
          <p:cNvPr id="3" name="Content Placeholder 2">
            <a:extLst>
              <a:ext uri="{FF2B5EF4-FFF2-40B4-BE49-F238E27FC236}">
                <a16:creationId xmlns:a16="http://schemas.microsoft.com/office/drawing/2014/main" id="{FEDDE467-A9BF-42DA-8F85-6AEA49379C70}"/>
              </a:ext>
            </a:extLst>
          </p:cNvPr>
          <p:cNvSpPr>
            <a:spLocks noGrp="1"/>
          </p:cNvSpPr>
          <p:nvPr>
            <p:ph idx="1"/>
          </p:nvPr>
        </p:nvSpPr>
        <p:spPr/>
        <p:txBody>
          <a:bodyPr>
            <a:normAutofit/>
          </a:bodyPr>
          <a:lstStyle/>
          <a:p>
            <a:r>
              <a:rPr lang="en-US" sz="3600" dirty="0"/>
              <a:t>Third, it must be "likely," as opposed to merely "speculative," that the injury will be "redressed by a favorable decision.</a:t>
            </a:r>
          </a:p>
        </p:txBody>
      </p:sp>
      <p:sp>
        <p:nvSpPr>
          <p:cNvPr id="4" name="Slide Number Placeholder 3">
            <a:extLst>
              <a:ext uri="{FF2B5EF4-FFF2-40B4-BE49-F238E27FC236}">
                <a16:creationId xmlns:a16="http://schemas.microsoft.com/office/drawing/2014/main" id="{DF4CF262-6E15-4132-9A89-90DF87C5445A}"/>
              </a:ext>
            </a:extLst>
          </p:cNvPr>
          <p:cNvSpPr>
            <a:spLocks noGrp="1"/>
          </p:cNvSpPr>
          <p:nvPr>
            <p:ph type="sldNum" sz="quarter" idx="12"/>
          </p:nvPr>
        </p:nvSpPr>
        <p:spPr/>
        <p:txBody>
          <a:bodyPr/>
          <a:lstStyle/>
          <a:p>
            <a:pPr>
              <a:defRPr/>
            </a:pPr>
            <a:fld id="{CC739B67-DB22-4103-985A-E8E1D242EF5C}" type="slidenum">
              <a:rPr lang="en-US" smtClean="0"/>
              <a:pPr>
                <a:defRPr/>
              </a:pPr>
              <a:t>5</a:t>
            </a:fld>
            <a:endParaRPr lang="en-US"/>
          </a:p>
        </p:txBody>
      </p:sp>
      <p:pic>
        <p:nvPicPr>
          <p:cNvPr id="7" name="Audio 6">
            <a:hlinkClick r:id="" action="ppaction://media"/>
            <a:extLst>
              <a:ext uri="{FF2B5EF4-FFF2-40B4-BE49-F238E27FC236}">
                <a16:creationId xmlns:a16="http://schemas.microsoft.com/office/drawing/2014/main" id="{E76EFFE1-77F7-41E4-9274-9B175EC352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7938" y="6357938"/>
            <a:ext cx="347662" cy="347662"/>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38DDBCF-BA84-DF9C-2007-EAD4B5AD5885}"/>
                  </a:ext>
                </a:extLst>
              </p14:cNvPr>
              <p14:cNvContentPartPr/>
              <p14:nvPr/>
            </p14:nvContentPartPr>
            <p14:xfrm>
              <a:off x="579240" y="1388160"/>
              <a:ext cx="9100440" cy="2533320"/>
            </p14:xfrm>
          </p:contentPart>
        </mc:Choice>
        <mc:Fallback xmlns="">
          <p:pic>
            <p:nvPicPr>
              <p:cNvPr id="5" name="Ink 4">
                <a:extLst>
                  <a:ext uri="{FF2B5EF4-FFF2-40B4-BE49-F238E27FC236}">
                    <a16:creationId xmlns:a16="http://schemas.microsoft.com/office/drawing/2014/main" id="{538DDBCF-BA84-DF9C-2007-EAD4B5AD5885}"/>
                  </a:ext>
                </a:extLst>
              </p:cNvPr>
              <p:cNvPicPr/>
              <p:nvPr/>
            </p:nvPicPr>
            <p:blipFill>
              <a:blip r:embed="rId6"/>
              <a:stretch>
                <a:fillRect/>
              </a:stretch>
            </p:blipFill>
            <p:spPr>
              <a:xfrm>
                <a:off x="569880" y="1378800"/>
                <a:ext cx="9119160" cy="2552040"/>
              </a:xfrm>
              <a:prstGeom prst="rect">
                <a:avLst/>
              </a:prstGeom>
            </p:spPr>
          </p:pic>
        </mc:Fallback>
      </mc:AlternateContent>
    </p:spTree>
    <p:extLst>
      <p:ext uri="{BB962C8B-B14F-4D97-AF65-F5344CB8AC3E}">
        <p14:creationId xmlns:p14="http://schemas.microsoft.com/office/powerpoint/2010/main" val="632679500"/>
      </p:ext>
    </p:extLst>
  </p:cSld>
  <p:clrMapOvr>
    <a:masterClrMapping/>
  </p:clrMapOvr>
  <mc:AlternateContent xmlns:mc="http://schemas.openxmlformats.org/markup-compatibility/2006" xmlns:p14="http://schemas.microsoft.com/office/powerpoint/2010/main">
    <mc:Choice Requires="p14">
      <p:transition spd="slow" p14:dur="2000" advTm="35944"/>
    </mc:Choice>
    <mc:Fallback xmlns="">
      <p:transition spd="slow" advTm="35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F4F-2F17-FFBB-8DB5-ADD12B7E09A1}"/>
              </a:ext>
            </a:extLst>
          </p:cNvPr>
          <p:cNvSpPr>
            <a:spLocks noGrp="1"/>
          </p:cNvSpPr>
          <p:nvPr>
            <p:ph type="title"/>
          </p:nvPr>
        </p:nvSpPr>
        <p:spPr/>
        <p:txBody>
          <a:bodyPr>
            <a:normAutofit fontScale="90000"/>
          </a:bodyPr>
          <a:lstStyle/>
          <a:p>
            <a:r>
              <a:rPr lang="en-US" sz="3200" dirty="0"/>
              <a:t>GAO Opinion on the Termination of Emergency with Respect to the Southern Border of the United States and Redirection of Funds Diverted to Border Wall Construction</a:t>
            </a:r>
          </a:p>
        </p:txBody>
      </p:sp>
      <p:sp>
        <p:nvSpPr>
          <p:cNvPr id="3" name="Content Placeholder 2">
            <a:extLst>
              <a:ext uri="{FF2B5EF4-FFF2-40B4-BE49-F238E27FC236}">
                <a16:creationId xmlns:a16="http://schemas.microsoft.com/office/drawing/2014/main" id="{2D6D5FEA-C9A3-43AF-1C8E-CC4574549144}"/>
              </a:ext>
            </a:extLst>
          </p:cNvPr>
          <p:cNvSpPr>
            <a:spLocks noGrp="1"/>
          </p:cNvSpPr>
          <p:nvPr>
            <p:ph idx="1"/>
          </p:nvPr>
        </p:nvSpPr>
        <p:spPr>
          <a:xfrm>
            <a:off x="681487" y="1825624"/>
            <a:ext cx="10672313" cy="4530725"/>
          </a:xfrm>
        </p:spPr>
        <p:txBody>
          <a:bodyPr>
            <a:normAutofit lnSpcReduction="10000"/>
          </a:bodyPr>
          <a:lstStyle/>
          <a:p>
            <a:pPr marL="0" indent="0">
              <a:buNone/>
            </a:pPr>
            <a:r>
              <a:rPr lang="en-US" dirty="0">
                <a:highlight>
                  <a:srgbClr val="FFFF00"/>
                </a:highlight>
              </a:rPr>
              <a:t>We conclude that delays in the obligation and expenditure of DHS’s appropriations are programmatic delays, not impoundments. </a:t>
            </a:r>
            <a:r>
              <a:rPr lang="en-US" dirty="0"/>
              <a:t>DHS and the Office of Management and Budget (OMB) have shown that the use of funds is delayed in order to perform environmental reviews and consult with various stakeholders, as required by law, and determine project funding needs in light of changes that warrant using funds differently than initially planned. As explained below, because the delay here is precipitated by legal requirements, the delay is distinguishable from the withholding of Ukraine security assistance funds. [U.S. Gov’t Accountability Off., Office of Management and Budget and U.S. Department of Homeland Security — Pause of Border Barrier Construction and Obligations (GAO B-333110), at 1 (June 15, 2021).]</a:t>
            </a:r>
          </a:p>
        </p:txBody>
      </p:sp>
      <p:sp>
        <p:nvSpPr>
          <p:cNvPr id="4" name="Slide Number Placeholder 3">
            <a:extLst>
              <a:ext uri="{FF2B5EF4-FFF2-40B4-BE49-F238E27FC236}">
                <a16:creationId xmlns:a16="http://schemas.microsoft.com/office/drawing/2014/main" id="{44D032D2-5305-709C-DED4-57BE0D69AF6A}"/>
              </a:ext>
            </a:extLst>
          </p:cNvPr>
          <p:cNvSpPr>
            <a:spLocks noGrp="1"/>
          </p:cNvSpPr>
          <p:nvPr>
            <p:ph type="sldNum" sz="quarter" idx="12"/>
          </p:nvPr>
        </p:nvSpPr>
        <p:spPr/>
        <p:txBody>
          <a:bodyPr/>
          <a:lstStyle/>
          <a:p>
            <a:fld id="{8CDD72CE-15D5-43BE-841F-78925906E125}" type="slidenum">
              <a:rPr lang="en-US" smtClean="0"/>
              <a:t>50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DD59A34-D103-5D4E-2BE2-906B6C6C63C4}"/>
                  </a:ext>
                </a:extLst>
              </p14:cNvPr>
              <p14:cNvContentPartPr/>
              <p14:nvPr/>
            </p14:nvContentPartPr>
            <p14:xfrm>
              <a:off x="224640" y="1546920"/>
              <a:ext cx="11214000" cy="4849920"/>
            </p14:xfrm>
          </p:contentPart>
        </mc:Choice>
        <mc:Fallback>
          <p:pic>
            <p:nvPicPr>
              <p:cNvPr id="5" name="Ink 4">
                <a:extLst>
                  <a:ext uri="{FF2B5EF4-FFF2-40B4-BE49-F238E27FC236}">
                    <a16:creationId xmlns:a16="http://schemas.microsoft.com/office/drawing/2014/main" id="{CDD59A34-D103-5D4E-2BE2-906B6C6C63C4}"/>
                  </a:ext>
                </a:extLst>
              </p:cNvPr>
              <p:cNvPicPr/>
              <p:nvPr/>
            </p:nvPicPr>
            <p:blipFill>
              <a:blip r:embed="rId3"/>
              <a:stretch>
                <a:fillRect/>
              </a:stretch>
            </p:blipFill>
            <p:spPr>
              <a:xfrm>
                <a:off x="215280" y="1537560"/>
                <a:ext cx="11232720" cy="4868640"/>
              </a:xfrm>
              <a:prstGeom prst="rect">
                <a:avLst/>
              </a:prstGeom>
            </p:spPr>
          </p:pic>
        </mc:Fallback>
      </mc:AlternateContent>
    </p:spTree>
    <p:extLst>
      <p:ext uri="{BB962C8B-B14F-4D97-AF65-F5344CB8AC3E}">
        <p14:creationId xmlns:p14="http://schemas.microsoft.com/office/powerpoint/2010/main" val="1528700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p:txBody>
          <a:bodyPr>
            <a:normAutofit fontScale="90000"/>
          </a:bodyPr>
          <a:lstStyle/>
          <a:p>
            <a:r>
              <a:rPr lang="en-US" dirty="0"/>
              <a:t>LIMITATIONS ON CONGRESSIONAL WAR POWERS</a:t>
            </a:r>
          </a:p>
        </p:txBody>
      </p:sp>
      <p:sp>
        <p:nvSpPr>
          <p:cNvPr id="179204" name="Rectangle 4"/>
          <p:cNvSpPr>
            <a:spLocks noGrp="1" noChangeArrowheads="1"/>
          </p:cNvSpPr>
          <p:nvPr>
            <p:ph type="subTitle" idx="1"/>
          </p:nvPr>
        </p:nvSpPr>
        <p:spPr/>
        <p:txBody>
          <a:bodyPr/>
          <a:lstStyle/>
          <a:p>
            <a:endParaRPr lang="en-US"/>
          </a:p>
        </p:txBody>
      </p:sp>
      <p:sp>
        <p:nvSpPr>
          <p:cNvPr id="5" name="Rectangle 16"/>
          <p:cNvSpPr>
            <a:spLocks noGrp="1" noChangeArrowheads="1"/>
          </p:cNvSpPr>
          <p:nvPr>
            <p:ph type="sldNum" sz="quarter" idx="12"/>
          </p:nvPr>
        </p:nvSpPr>
        <p:spPr/>
        <p:txBody>
          <a:bodyPr/>
          <a:lstStyle/>
          <a:p>
            <a:fld id="{4E3F2D54-C824-4288-BBEF-EF6ADEADFF0B}" type="slidenum">
              <a:rPr lang="en-US"/>
              <a:pPr/>
              <a:t>51</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833D321-F092-F493-E70C-6435CC0FB363}"/>
                  </a:ext>
                </a:extLst>
              </p14:cNvPr>
              <p14:cNvContentPartPr/>
              <p14:nvPr/>
            </p14:nvContentPartPr>
            <p14:xfrm>
              <a:off x="471960" y="1629720"/>
              <a:ext cx="10493640" cy="2428200"/>
            </p14:xfrm>
          </p:contentPart>
        </mc:Choice>
        <mc:Fallback>
          <p:pic>
            <p:nvPicPr>
              <p:cNvPr id="2" name="Ink 1">
                <a:extLst>
                  <a:ext uri="{FF2B5EF4-FFF2-40B4-BE49-F238E27FC236}">
                    <a16:creationId xmlns:a16="http://schemas.microsoft.com/office/drawing/2014/main" id="{5833D321-F092-F493-E70C-6435CC0FB363}"/>
                  </a:ext>
                </a:extLst>
              </p:cNvPr>
              <p:cNvPicPr/>
              <p:nvPr/>
            </p:nvPicPr>
            <p:blipFill>
              <a:blip r:embed="rId3"/>
              <a:stretch>
                <a:fillRect/>
              </a:stretch>
            </p:blipFill>
            <p:spPr>
              <a:xfrm>
                <a:off x="462600" y="1620360"/>
                <a:ext cx="10512360" cy="2446920"/>
              </a:xfrm>
              <a:prstGeom prst="rect">
                <a:avLst/>
              </a:prstGeom>
            </p:spPr>
          </p:pic>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i="1" dirty="0"/>
              <a:t>Lovett v. US</a:t>
            </a:r>
            <a:r>
              <a:rPr lang="en-US" dirty="0"/>
              <a:t>, 328 US 303 (1946)</a:t>
            </a:r>
          </a:p>
        </p:txBody>
      </p:sp>
      <p:sp>
        <p:nvSpPr>
          <p:cNvPr id="178179" name="Rectangle 3"/>
          <p:cNvSpPr>
            <a:spLocks noGrp="1" noChangeArrowheads="1"/>
          </p:cNvSpPr>
          <p:nvPr>
            <p:ph idx="1"/>
          </p:nvPr>
        </p:nvSpPr>
        <p:spPr>
          <a:xfrm>
            <a:off x="478972" y="1492370"/>
            <a:ext cx="10326403" cy="5122969"/>
          </a:xfrm>
        </p:spPr>
        <p:txBody>
          <a:bodyPr>
            <a:normAutofit lnSpcReduction="10000"/>
          </a:bodyPr>
          <a:lstStyle/>
          <a:p>
            <a:r>
              <a:rPr lang="en-US" dirty="0"/>
              <a:t>Congress had enacted a rider to the Wartime Urgent Deficiency Appropriation of 1943, which forbade the executive branch to disburse salaries to certain identified “subversive” employees unless they were reappointed with the advice and consent of the Senate. </a:t>
            </a:r>
          </a:p>
          <a:p>
            <a:r>
              <a:rPr lang="en-US" dirty="0"/>
              <a:t>Court found this a contract violation, but a concurrence also found it to be a bill of attainder.</a:t>
            </a:r>
          </a:p>
          <a:p>
            <a:pPr lvl="1"/>
            <a:r>
              <a:rPr lang="en-US" dirty="0"/>
              <a:t>A bill of attainder is a piece of legislation that declares a party is guilty of a crime. Bills of attainder allow the government to punish a party for a perceived crime without first going through the trial process.</a:t>
            </a:r>
          </a:p>
          <a:p>
            <a:r>
              <a:rPr lang="en-US" dirty="0"/>
              <a:t>What is the general principle?</a:t>
            </a:r>
          </a:p>
          <a:p>
            <a:pPr lvl="1"/>
            <a:r>
              <a:rPr lang="en-US" dirty="0"/>
              <a:t>Can you use appropriations to accomplish things would be unconstitutional if Congress tries to do them directly?</a:t>
            </a:r>
          </a:p>
        </p:txBody>
      </p:sp>
      <p:sp>
        <p:nvSpPr>
          <p:cNvPr id="5" name="Slide Number Placeholder 5"/>
          <p:cNvSpPr>
            <a:spLocks noGrp="1"/>
          </p:cNvSpPr>
          <p:nvPr>
            <p:ph type="sldNum" sz="quarter" idx="12"/>
          </p:nvPr>
        </p:nvSpPr>
        <p:spPr/>
        <p:txBody>
          <a:bodyPr/>
          <a:lstStyle/>
          <a:p>
            <a:fld id="{189AB95D-73D7-4639-A35E-72A94735E727}" type="slidenum">
              <a:rPr lang="en-US"/>
              <a:pPr/>
              <a:t>52</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BCBED5A-1F45-F99B-1583-40206BB4F1C4}"/>
                  </a:ext>
                </a:extLst>
              </p14:cNvPr>
              <p14:cNvContentPartPr/>
              <p14:nvPr/>
            </p14:nvContentPartPr>
            <p14:xfrm>
              <a:off x="385920" y="1304640"/>
              <a:ext cx="10905840" cy="5293800"/>
            </p14:xfrm>
          </p:contentPart>
        </mc:Choice>
        <mc:Fallback>
          <p:pic>
            <p:nvPicPr>
              <p:cNvPr id="2" name="Ink 1">
                <a:extLst>
                  <a:ext uri="{FF2B5EF4-FFF2-40B4-BE49-F238E27FC236}">
                    <a16:creationId xmlns:a16="http://schemas.microsoft.com/office/drawing/2014/main" id="{3BCBED5A-1F45-F99B-1583-40206BB4F1C4}"/>
                  </a:ext>
                </a:extLst>
              </p:cNvPr>
              <p:cNvPicPr/>
              <p:nvPr/>
            </p:nvPicPr>
            <p:blipFill>
              <a:blip r:embed="rId3"/>
              <a:stretch>
                <a:fillRect/>
              </a:stretch>
            </p:blipFill>
            <p:spPr>
              <a:xfrm>
                <a:off x="376560" y="1295280"/>
                <a:ext cx="10924560" cy="531252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INS v. Chadha,</a:t>
            </a:r>
            <a:r>
              <a:rPr lang="en-US" dirty="0"/>
              <a:t> 462 U.S. 919 (1983)</a:t>
            </a:r>
          </a:p>
        </p:txBody>
      </p:sp>
      <p:sp>
        <p:nvSpPr>
          <p:cNvPr id="3" name="Content Placeholder 2"/>
          <p:cNvSpPr>
            <a:spLocks noGrp="1"/>
          </p:cNvSpPr>
          <p:nvPr>
            <p:ph idx="1"/>
          </p:nvPr>
        </p:nvSpPr>
        <p:spPr/>
        <p:txBody>
          <a:bodyPr/>
          <a:lstStyle/>
          <a:p>
            <a:r>
              <a:rPr lang="en-US" dirty="0"/>
              <a:t>What was the legislative veto?</a:t>
            </a:r>
          </a:p>
          <a:p>
            <a:r>
              <a:rPr lang="en-US" dirty="0"/>
              <a:t>What was the separation of powers issue?</a:t>
            </a:r>
          </a:p>
          <a:p>
            <a:r>
              <a:rPr lang="en-US" dirty="0"/>
              <a:t>Why does this prevent Congress from having legally binding resolutions?</a:t>
            </a:r>
          </a:p>
          <a:p>
            <a:r>
              <a:rPr lang="en-US" dirty="0"/>
              <a:t>What is the only joint resolution that does have legal effect?</a:t>
            </a:r>
          </a:p>
        </p:txBody>
      </p:sp>
      <p:sp>
        <p:nvSpPr>
          <p:cNvPr id="4" name="Slide Number Placeholder 3"/>
          <p:cNvSpPr>
            <a:spLocks noGrp="1"/>
          </p:cNvSpPr>
          <p:nvPr>
            <p:ph type="sldNum" sz="quarter" idx="12"/>
          </p:nvPr>
        </p:nvSpPr>
        <p:spPr/>
        <p:txBody>
          <a:bodyPr/>
          <a:lstStyle/>
          <a:p>
            <a:fld id="{BCC21087-A49D-4470-98A1-5FCFA4653EB6}" type="slidenum">
              <a:rPr lang="en-US" smtClean="0"/>
              <a:pPr/>
              <a:t>53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63D2CFD-05B7-5CDD-FA79-300CC4C576AF}"/>
                  </a:ext>
                </a:extLst>
              </p14:cNvPr>
              <p14:cNvContentPartPr/>
              <p14:nvPr/>
            </p14:nvContentPartPr>
            <p14:xfrm>
              <a:off x="0" y="1265760"/>
              <a:ext cx="10338840" cy="3545280"/>
            </p14:xfrm>
          </p:contentPart>
        </mc:Choice>
        <mc:Fallback>
          <p:pic>
            <p:nvPicPr>
              <p:cNvPr id="5" name="Ink 4">
                <a:extLst>
                  <a:ext uri="{FF2B5EF4-FFF2-40B4-BE49-F238E27FC236}">
                    <a16:creationId xmlns:a16="http://schemas.microsoft.com/office/drawing/2014/main" id="{A63D2CFD-05B7-5CDD-FA79-300CC4C576AF}"/>
                  </a:ext>
                </a:extLst>
              </p:cNvPr>
              <p:cNvPicPr/>
              <p:nvPr/>
            </p:nvPicPr>
            <p:blipFill>
              <a:blip r:embed="rId3"/>
              <a:stretch>
                <a:fillRect/>
              </a:stretch>
            </p:blipFill>
            <p:spPr>
              <a:xfrm>
                <a:off x="-9360" y="1256400"/>
                <a:ext cx="10357560" cy="3564000"/>
              </a:xfrm>
              <a:prstGeom prst="rect">
                <a:avLst/>
              </a:prstGeom>
            </p:spPr>
          </p:pic>
        </mc:Fallback>
      </mc:AlternateContent>
    </p:spTree>
    <p:extLst>
      <p:ext uri="{BB962C8B-B14F-4D97-AF65-F5344CB8AC3E}">
        <p14:creationId xmlns:p14="http://schemas.microsoft.com/office/powerpoint/2010/main" val="3367547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a:t>May Congress use Appropriations to Control Foreign Policy?</a:t>
            </a:r>
          </a:p>
        </p:txBody>
      </p:sp>
      <p:sp>
        <p:nvSpPr>
          <p:cNvPr id="177155" name="Rectangle 3"/>
          <p:cNvSpPr>
            <a:spLocks noGrp="1" noChangeArrowheads="1"/>
          </p:cNvSpPr>
          <p:nvPr>
            <p:ph idx="1"/>
          </p:nvPr>
        </p:nvSpPr>
        <p:spPr>
          <a:xfrm>
            <a:off x="838200" y="1825625"/>
            <a:ext cx="10649755" cy="4351338"/>
          </a:xfrm>
        </p:spPr>
        <p:txBody>
          <a:bodyPr>
            <a:normAutofit lnSpcReduction="10000"/>
          </a:bodyPr>
          <a:lstStyle/>
          <a:p>
            <a:r>
              <a:rPr lang="en-US" dirty="0"/>
              <a:t>While there is dicta that indicates this would be improper, there is no clear precedent.</a:t>
            </a:r>
          </a:p>
          <a:p>
            <a:r>
              <a:rPr lang="en-US" dirty="0"/>
              <a:t>What is the problem in enforcing this?</a:t>
            </a:r>
          </a:p>
          <a:p>
            <a:r>
              <a:rPr lang="en-US" dirty="0"/>
              <a:t>What if congress just shuts down the state department?</a:t>
            </a:r>
          </a:p>
          <a:p>
            <a:r>
              <a:rPr lang="en-US" dirty="0"/>
              <a:t>Why does the use of omnibus bills make it difficult to fight about specific appropriations riders?</a:t>
            </a:r>
          </a:p>
          <a:p>
            <a:r>
              <a:rPr lang="en-US" dirty="0"/>
              <a:t>If congress is prohibited from using appropriations to mess with foreign policy, does it follow that the president may divert money from other appropriations to accomplish foreign policy purposes?</a:t>
            </a:r>
          </a:p>
          <a:p>
            <a:pPr lvl="1"/>
            <a:r>
              <a:rPr lang="en-US" dirty="0"/>
              <a:t>This has been rejected in other contexts.</a:t>
            </a:r>
          </a:p>
        </p:txBody>
      </p:sp>
      <p:sp>
        <p:nvSpPr>
          <p:cNvPr id="5" name="Slide Number Placeholder 5"/>
          <p:cNvSpPr>
            <a:spLocks noGrp="1"/>
          </p:cNvSpPr>
          <p:nvPr>
            <p:ph type="sldNum" sz="quarter" idx="12"/>
          </p:nvPr>
        </p:nvSpPr>
        <p:spPr/>
        <p:txBody>
          <a:bodyPr/>
          <a:lstStyle/>
          <a:p>
            <a:fld id="{F29A9FE4-33FD-4931-A9D4-1BECC716CA3A}" type="slidenum">
              <a:rPr lang="en-US"/>
              <a:pPr/>
              <a:t>54</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1477E5E-CCE6-956A-C39F-7AF6538BAEEF}"/>
                  </a:ext>
                </a:extLst>
              </p14:cNvPr>
              <p14:cNvContentPartPr/>
              <p14:nvPr/>
            </p14:nvContentPartPr>
            <p14:xfrm>
              <a:off x="636120" y="1530720"/>
              <a:ext cx="11005560" cy="4765680"/>
            </p14:xfrm>
          </p:contentPart>
        </mc:Choice>
        <mc:Fallback>
          <p:pic>
            <p:nvPicPr>
              <p:cNvPr id="2" name="Ink 1">
                <a:extLst>
                  <a:ext uri="{FF2B5EF4-FFF2-40B4-BE49-F238E27FC236}">
                    <a16:creationId xmlns:a16="http://schemas.microsoft.com/office/drawing/2014/main" id="{71477E5E-CCE6-956A-C39F-7AF6538BAEEF}"/>
                  </a:ext>
                </a:extLst>
              </p:cNvPr>
              <p:cNvPicPr/>
              <p:nvPr/>
            </p:nvPicPr>
            <p:blipFill>
              <a:blip r:embed="rId3"/>
              <a:stretch>
                <a:fillRect/>
              </a:stretch>
            </p:blipFill>
            <p:spPr>
              <a:xfrm>
                <a:off x="626760" y="1521360"/>
                <a:ext cx="11024280" cy="4784400"/>
              </a:xfrm>
              <a:prstGeom prst="rect">
                <a:avLst/>
              </a:prstGeom>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78972" y="242662"/>
            <a:ext cx="9261021" cy="904334"/>
          </a:xfrm>
        </p:spPr>
        <p:txBody>
          <a:bodyPr/>
          <a:lstStyle/>
          <a:p>
            <a:r>
              <a:rPr lang="en-US" dirty="0"/>
              <a:t>Other Legislative Controls</a:t>
            </a:r>
          </a:p>
        </p:txBody>
      </p:sp>
      <p:sp>
        <p:nvSpPr>
          <p:cNvPr id="239619" name="Rectangle 3"/>
          <p:cNvSpPr>
            <a:spLocks noGrp="1" noChangeArrowheads="1"/>
          </p:cNvSpPr>
          <p:nvPr>
            <p:ph idx="1"/>
          </p:nvPr>
        </p:nvSpPr>
        <p:spPr>
          <a:xfrm>
            <a:off x="478972" y="1326382"/>
            <a:ext cx="10990217" cy="4850581"/>
          </a:xfrm>
        </p:spPr>
        <p:txBody>
          <a:bodyPr>
            <a:normAutofit fontScale="92500" lnSpcReduction="10000"/>
          </a:bodyPr>
          <a:lstStyle/>
          <a:p>
            <a:r>
              <a:rPr lang="en-US" dirty="0"/>
              <a:t>Durational limits on authorizations (‘‘sunset’’ provisions), </a:t>
            </a:r>
          </a:p>
          <a:p>
            <a:r>
              <a:rPr lang="en-US" dirty="0"/>
              <a:t>Joint resolutions of approval or disapproval (requiring presentment, unlike concurrent resolutions)</a:t>
            </a:r>
          </a:p>
          <a:p>
            <a:pPr lvl="1"/>
            <a:r>
              <a:rPr lang="en-US" dirty="0"/>
              <a:t>These are just laws changing appropriations or the president’s authority. </a:t>
            </a:r>
          </a:p>
          <a:p>
            <a:r>
              <a:rPr lang="en-US" dirty="0"/>
              <a:t>Report-and-wait statutes that require reporting to Congress for some specified period before executive action becomes legally effective.</a:t>
            </a:r>
          </a:p>
          <a:p>
            <a:pPr lvl="1"/>
            <a:r>
              <a:rPr lang="en-US" dirty="0"/>
              <a:t>There is a report and wait provision for major agency rules to give Congress time to pass a law to modify or block the rule.</a:t>
            </a:r>
          </a:p>
          <a:p>
            <a:r>
              <a:rPr lang="en-US" dirty="0"/>
              <a:t>What if the president ignores the joint resolution or the reporting requirement?</a:t>
            </a:r>
          </a:p>
          <a:p>
            <a:pPr lvl="1"/>
            <a:r>
              <a:rPr lang="en-US" dirty="0"/>
              <a:t>The courts would enjoin the president’s actions in the domestic context.</a:t>
            </a:r>
          </a:p>
          <a:p>
            <a:pPr lvl="1"/>
            <a:r>
              <a:rPr lang="en-US" dirty="0"/>
              <a:t>Not as clear in the national security context.</a:t>
            </a:r>
          </a:p>
        </p:txBody>
      </p:sp>
      <p:sp>
        <p:nvSpPr>
          <p:cNvPr id="5" name="Slide Number Placeholder 5"/>
          <p:cNvSpPr>
            <a:spLocks noGrp="1"/>
          </p:cNvSpPr>
          <p:nvPr>
            <p:ph type="sldNum" sz="quarter" idx="12"/>
          </p:nvPr>
        </p:nvSpPr>
        <p:spPr/>
        <p:txBody>
          <a:bodyPr/>
          <a:lstStyle/>
          <a:p>
            <a:fld id="{9E8C26CA-4A04-4742-ACE0-AB40E3464591}" type="slidenum">
              <a:rPr lang="en-US"/>
              <a:pPr/>
              <a:t>55</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7C80CE5-2D23-2975-71AF-70DF2E442ED7}"/>
                  </a:ext>
                </a:extLst>
              </p14:cNvPr>
              <p14:cNvContentPartPr/>
              <p14:nvPr/>
            </p14:nvContentPartPr>
            <p14:xfrm>
              <a:off x="518760" y="1145520"/>
              <a:ext cx="10708920" cy="5477400"/>
            </p14:xfrm>
          </p:contentPart>
        </mc:Choice>
        <mc:Fallback>
          <p:pic>
            <p:nvPicPr>
              <p:cNvPr id="2" name="Ink 1">
                <a:extLst>
                  <a:ext uri="{FF2B5EF4-FFF2-40B4-BE49-F238E27FC236}">
                    <a16:creationId xmlns:a16="http://schemas.microsoft.com/office/drawing/2014/main" id="{B7C80CE5-2D23-2975-71AF-70DF2E442ED7}"/>
                  </a:ext>
                </a:extLst>
              </p:cNvPr>
              <p:cNvPicPr/>
              <p:nvPr/>
            </p:nvPicPr>
            <p:blipFill>
              <a:blip r:embed="rId3"/>
              <a:stretch>
                <a:fillRect/>
              </a:stretch>
            </p:blipFill>
            <p:spPr>
              <a:xfrm>
                <a:off x="509400" y="1136160"/>
                <a:ext cx="10727640" cy="549612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37434" y="286378"/>
            <a:ext cx="9261021" cy="1325563"/>
          </a:xfrm>
        </p:spPr>
        <p:txBody>
          <a:bodyPr>
            <a:normAutofit/>
          </a:bodyPr>
          <a:lstStyle/>
          <a:p>
            <a:r>
              <a:rPr lang="en-US" dirty="0"/>
              <a:t>Political Question Review:</a:t>
            </a:r>
            <a:br>
              <a:rPr lang="en-US" dirty="0"/>
            </a:br>
            <a:r>
              <a:rPr lang="en-US" i="1" dirty="0"/>
              <a:t>Baker v. Carr</a:t>
            </a:r>
            <a:r>
              <a:rPr lang="en-US" dirty="0"/>
              <a:t>, 369 U.S. 186, 217 (1962)</a:t>
            </a:r>
          </a:p>
        </p:txBody>
      </p:sp>
      <p:sp>
        <p:nvSpPr>
          <p:cNvPr id="179203" name="Rectangle 3"/>
          <p:cNvSpPr>
            <a:spLocks noGrp="1" noChangeArrowheads="1"/>
          </p:cNvSpPr>
          <p:nvPr>
            <p:ph idx="1"/>
          </p:nvPr>
        </p:nvSpPr>
        <p:spPr>
          <a:xfrm>
            <a:off x="838200" y="1825625"/>
            <a:ext cx="8898653" cy="4351338"/>
          </a:xfrm>
        </p:spPr>
        <p:txBody>
          <a:bodyPr>
            <a:normAutofit fontScale="92500" lnSpcReduction="10000"/>
          </a:bodyPr>
          <a:lstStyle/>
          <a:p>
            <a:r>
              <a:rPr lang="en-US" sz="2400" dirty="0"/>
              <a:t>[1] a textually demonstrable constitutional commitment of the issue to a coordinate political department; or </a:t>
            </a:r>
          </a:p>
          <a:p>
            <a:r>
              <a:rPr lang="en-US" sz="2400" dirty="0"/>
              <a:t>[2] a lack of judicially discoverable and manageable standards for resolving it; or </a:t>
            </a:r>
          </a:p>
          <a:p>
            <a:r>
              <a:rPr lang="en-US" sz="2400" dirty="0"/>
              <a:t>[3] the impossibility of deciding without an initial policy determination of a kind clearly for </a:t>
            </a:r>
            <a:r>
              <a:rPr lang="en-US" sz="2400" dirty="0" err="1"/>
              <a:t>nonjudicial</a:t>
            </a:r>
            <a:r>
              <a:rPr lang="en-US" sz="2400" dirty="0"/>
              <a:t> discretion; or </a:t>
            </a:r>
          </a:p>
          <a:p>
            <a:r>
              <a:rPr lang="en-US" sz="2400" dirty="0"/>
              <a:t>[4] the impossibility of a court’s undertaking independent resolution without expressing lack of the respect due coordinate branches of government; or </a:t>
            </a:r>
          </a:p>
          <a:p>
            <a:r>
              <a:rPr lang="en-US" sz="2400" dirty="0"/>
              <a:t>[5] an unusual need for unquestioning adherence to a political decision already made; or </a:t>
            </a:r>
          </a:p>
          <a:p>
            <a:r>
              <a:rPr lang="en-US" sz="2400" dirty="0"/>
              <a:t>[6] the potentiality of embarrassment from multifarious pronouncements by various departments on one question.</a:t>
            </a:r>
          </a:p>
        </p:txBody>
      </p:sp>
      <p:sp>
        <p:nvSpPr>
          <p:cNvPr id="5" name="Slide Number Placeholder 5"/>
          <p:cNvSpPr>
            <a:spLocks noGrp="1"/>
          </p:cNvSpPr>
          <p:nvPr>
            <p:ph type="sldNum" sz="quarter" idx="12"/>
          </p:nvPr>
        </p:nvSpPr>
        <p:spPr/>
        <p:txBody>
          <a:bodyPr/>
          <a:lstStyle/>
          <a:p>
            <a:fld id="{EF1780FA-6652-486D-9DD7-D65C6B032528}" type="slidenum">
              <a:rPr lang="en-US"/>
              <a:pPr/>
              <a:t>6</a:t>
            </a:fld>
            <a:endParaRPr lang="en-US"/>
          </a:p>
        </p:txBody>
      </p:sp>
      <p:sp>
        <p:nvSpPr>
          <p:cNvPr id="2" name="TextBox 1">
            <a:extLst>
              <a:ext uri="{FF2B5EF4-FFF2-40B4-BE49-F238E27FC236}">
                <a16:creationId xmlns:a16="http://schemas.microsoft.com/office/drawing/2014/main" id="{7A2CA47E-91C9-4ED0-A0DC-7D8FC0D5DF89}"/>
              </a:ext>
            </a:extLst>
          </p:cNvPr>
          <p:cNvSpPr txBox="1"/>
          <p:nvPr/>
        </p:nvSpPr>
        <p:spPr>
          <a:xfrm>
            <a:off x="9736853" y="1825624"/>
            <a:ext cx="1941918" cy="2554545"/>
          </a:xfrm>
          <a:prstGeom prst="rect">
            <a:avLst/>
          </a:prstGeom>
          <a:noFill/>
        </p:spPr>
        <p:txBody>
          <a:bodyPr wrap="square" rtlCol="0">
            <a:spAutoFit/>
          </a:bodyPr>
          <a:lstStyle/>
          <a:p>
            <a:r>
              <a:rPr lang="en-US" sz="3200" dirty="0">
                <a:highlight>
                  <a:srgbClr val="FFFF00"/>
                </a:highlight>
              </a:rPr>
              <a:t>You only need 1 to block judicial review</a:t>
            </a:r>
          </a:p>
        </p:txBody>
      </p:sp>
      <p:sp>
        <p:nvSpPr>
          <p:cNvPr id="3" name="TextBox 2">
            <a:extLst>
              <a:ext uri="{FF2B5EF4-FFF2-40B4-BE49-F238E27FC236}">
                <a16:creationId xmlns:a16="http://schemas.microsoft.com/office/drawing/2014/main" id="{3E707F60-AD21-48D4-AFE6-6852E1CCCF9B}"/>
              </a:ext>
            </a:extLst>
          </p:cNvPr>
          <p:cNvSpPr txBox="1"/>
          <p:nvPr/>
        </p:nvSpPr>
        <p:spPr>
          <a:xfrm>
            <a:off x="190919" y="301451"/>
            <a:ext cx="1919235" cy="1384995"/>
          </a:xfrm>
          <a:prstGeom prst="rect">
            <a:avLst/>
          </a:prstGeom>
          <a:noFill/>
        </p:spPr>
        <p:txBody>
          <a:bodyPr wrap="square" rtlCol="0">
            <a:spAutoFit/>
          </a:bodyPr>
          <a:lstStyle/>
          <a:p>
            <a:r>
              <a:rPr lang="en-US" sz="2800" dirty="0">
                <a:highlight>
                  <a:srgbClr val="FFFF00"/>
                </a:highlight>
              </a:rPr>
              <a:t>Preview from Chapter 5</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B3571C5-2A0D-941C-E3D0-0385348FCB3D}"/>
                  </a:ext>
                </a:extLst>
              </p14:cNvPr>
              <p14:cNvContentPartPr/>
              <p14:nvPr/>
            </p14:nvContentPartPr>
            <p14:xfrm>
              <a:off x="44280" y="248400"/>
              <a:ext cx="11789280" cy="5947560"/>
            </p14:xfrm>
          </p:contentPart>
        </mc:Choice>
        <mc:Fallback xmlns="">
          <p:pic>
            <p:nvPicPr>
              <p:cNvPr id="4" name="Ink 3">
                <a:extLst>
                  <a:ext uri="{FF2B5EF4-FFF2-40B4-BE49-F238E27FC236}">
                    <a16:creationId xmlns:a16="http://schemas.microsoft.com/office/drawing/2014/main" id="{CB3571C5-2A0D-941C-E3D0-0385348FCB3D}"/>
                  </a:ext>
                </a:extLst>
              </p:cNvPr>
              <p:cNvPicPr/>
              <p:nvPr/>
            </p:nvPicPr>
            <p:blipFill>
              <a:blip r:embed="rId3"/>
              <a:stretch>
                <a:fillRect/>
              </a:stretch>
            </p:blipFill>
            <p:spPr>
              <a:xfrm>
                <a:off x="34920" y="239040"/>
                <a:ext cx="11808000" cy="596628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Question Analysis</a:t>
            </a:r>
          </a:p>
        </p:txBody>
      </p:sp>
      <p:sp>
        <p:nvSpPr>
          <p:cNvPr id="3" name="Content Placeholder 2"/>
          <p:cNvSpPr>
            <a:spLocks noGrp="1"/>
          </p:cNvSpPr>
          <p:nvPr>
            <p:ph idx="1"/>
          </p:nvPr>
        </p:nvSpPr>
        <p:spPr>
          <a:xfrm>
            <a:off x="838200" y="1443318"/>
            <a:ext cx="10515600" cy="5172635"/>
          </a:xfrm>
        </p:spPr>
        <p:txBody>
          <a:bodyPr>
            <a:normAutofit fontScale="92500" lnSpcReduction="10000"/>
          </a:bodyPr>
          <a:lstStyle/>
          <a:p>
            <a:pPr lvl="0"/>
            <a:r>
              <a:rPr lang="en-US" dirty="0"/>
              <a:t>The constitution leaves setting immigration policy to Congress: Why wasn’t </a:t>
            </a:r>
            <a:r>
              <a:rPr lang="en-US" i="1" dirty="0"/>
              <a:t>I.N.S. v. Chadha</a:t>
            </a:r>
            <a:r>
              <a:rPr lang="en-US" dirty="0"/>
              <a:t>, 462 U.S. 919 (1983) dismissed as a political question?</a:t>
            </a:r>
          </a:p>
          <a:p>
            <a:pPr lvl="1"/>
            <a:r>
              <a:rPr lang="en-US" dirty="0"/>
              <a:t>Violations of the Constitution are not political questions.</a:t>
            </a:r>
          </a:p>
          <a:p>
            <a:pPr lvl="0"/>
            <a:r>
              <a:rPr lang="en-US" dirty="0"/>
              <a:t>How does the standard for judging what is a political question resemble a mandamus proceeding?</a:t>
            </a:r>
          </a:p>
          <a:p>
            <a:pPr lvl="1"/>
            <a:r>
              <a:rPr lang="en-US" dirty="0"/>
              <a:t>The key to mandamus is that there must be </a:t>
            </a:r>
            <a:r>
              <a:rPr lang="en-US" dirty="0">
                <a:highlight>
                  <a:srgbClr val="FFFF00"/>
                </a:highlight>
              </a:rPr>
              <a:t>no</a:t>
            </a:r>
            <a:r>
              <a:rPr lang="en-US" dirty="0"/>
              <a:t> discretion.</a:t>
            </a:r>
          </a:p>
          <a:p>
            <a:r>
              <a:rPr lang="en-US" dirty="0"/>
              <a:t>The Court will not order the President to stop a national security action unless it is clearly outside his discretion.</a:t>
            </a:r>
          </a:p>
          <a:p>
            <a:r>
              <a:rPr lang="en-US" dirty="0"/>
              <a:t>Almost all of the </a:t>
            </a:r>
            <a:r>
              <a:rPr lang="en-US" dirty="0">
                <a:highlight>
                  <a:srgbClr val="FFFF00"/>
                </a:highlight>
              </a:rPr>
              <a:t>successful</a:t>
            </a:r>
            <a:r>
              <a:rPr lang="en-US" dirty="0"/>
              <a:t> cases litigating something to do with presidential national security powers are third parties suing over an incidental effect, not directly challenging the ability of the president to use national security powers.</a:t>
            </a:r>
          </a:p>
          <a:p>
            <a:pPr lvl="1"/>
            <a:r>
              <a:rPr lang="en-US" dirty="0"/>
              <a:t>Success usually means getting standing, not winning.</a:t>
            </a:r>
          </a:p>
        </p:txBody>
      </p:sp>
      <p:sp>
        <p:nvSpPr>
          <p:cNvPr id="4" name="Slide Number Placeholder 3"/>
          <p:cNvSpPr>
            <a:spLocks noGrp="1"/>
          </p:cNvSpPr>
          <p:nvPr>
            <p:ph type="sldNum" sz="quarter" idx="12"/>
          </p:nvPr>
        </p:nvSpPr>
        <p:spPr/>
        <p:txBody>
          <a:bodyPr/>
          <a:lstStyle/>
          <a:p>
            <a:fld id="{F1673E40-A4F1-4EA2-A26A-5E480365ADF0}" type="slidenum">
              <a:rPr lang="en-US" smtClean="0"/>
              <a:pPr/>
              <a:t>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26D81A9-B2E4-F216-C3A9-A10163F6AECF}"/>
                  </a:ext>
                </a:extLst>
              </p14:cNvPr>
              <p14:cNvContentPartPr/>
              <p14:nvPr/>
            </p14:nvContentPartPr>
            <p14:xfrm>
              <a:off x="642600" y="1138680"/>
              <a:ext cx="10416240" cy="5304240"/>
            </p14:xfrm>
          </p:contentPart>
        </mc:Choice>
        <mc:Fallback xmlns="">
          <p:pic>
            <p:nvPicPr>
              <p:cNvPr id="5" name="Ink 4">
                <a:extLst>
                  <a:ext uri="{FF2B5EF4-FFF2-40B4-BE49-F238E27FC236}">
                    <a16:creationId xmlns:a16="http://schemas.microsoft.com/office/drawing/2014/main" id="{226D81A9-B2E4-F216-C3A9-A10163F6AECF}"/>
                  </a:ext>
                </a:extLst>
              </p:cNvPr>
              <p:cNvPicPr/>
              <p:nvPr/>
            </p:nvPicPr>
            <p:blipFill>
              <a:blip r:embed="rId3"/>
              <a:stretch>
                <a:fillRect/>
              </a:stretch>
            </p:blipFill>
            <p:spPr>
              <a:xfrm>
                <a:off x="633240" y="1129320"/>
                <a:ext cx="10434960" cy="5322960"/>
              </a:xfrm>
              <a:prstGeom prst="rect">
                <a:avLst/>
              </a:prstGeom>
            </p:spPr>
          </p:pic>
        </mc:Fallback>
      </mc:AlternateContent>
    </p:spTree>
    <p:extLst>
      <p:ext uri="{BB962C8B-B14F-4D97-AF65-F5344CB8AC3E}">
        <p14:creationId xmlns:p14="http://schemas.microsoft.com/office/powerpoint/2010/main" val="102315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51BA-EB5A-4AA6-A549-945A5C86A1E9}"/>
              </a:ext>
            </a:extLst>
          </p:cNvPr>
          <p:cNvSpPr>
            <a:spLocks noGrp="1"/>
          </p:cNvSpPr>
          <p:nvPr>
            <p:ph type="title"/>
          </p:nvPr>
        </p:nvSpPr>
        <p:spPr>
          <a:xfrm>
            <a:off x="2152650" y="365127"/>
            <a:ext cx="7886700" cy="1676397"/>
          </a:xfrm>
        </p:spPr>
        <p:txBody>
          <a:bodyPr>
            <a:noAutofit/>
          </a:bodyPr>
          <a:lstStyle/>
          <a:p>
            <a:endParaRPr lang="en-US" sz="2400" dirty="0"/>
          </a:p>
        </p:txBody>
      </p:sp>
      <p:pic>
        <p:nvPicPr>
          <p:cNvPr id="6" name="Content Placeholder 5" descr="Declaration of War against Germany 1941">
            <a:extLst>
              <a:ext uri="{FF2B5EF4-FFF2-40B4-BE49-F238E27FC236}">
                <a16:creationId xmlns:a16="http://schemas.microsoft.com/office/drawing/2014/main" id="{067C04FF-1BFC-451A-BB18-9A49B8E100D7}"/>
              </a:ext>
            </a:extLst>
          </p:cNvPr>
          <p:cNvPicPr>
            <a:picLocks noGrp="1" noChangeAspect="1"/>
          </p:cNvPicPr>
          <p:nvPr>
            <p:ph idx="1"/>
          </p:nvPr>
        </p:nvPicPr>
        <p:blipFill>
          <a:blip r:embed="rId2"/>
          <a:stretch>
            <a:fillRect/>
          </a:stretch>
        </p:blipFill>
        <p:spPr>
          <a:xfrm>
            <a:off x="3452167" y="45071"/>
            <a:ext cx="5287667" cy="6767859"/>
          </a:xfrm>
        </p:spPr>
      </p:pic>
      <p:sp>
        <p:nvSpPr>
          <p:cNvPr id="4" name="Slide Number Placeholder 3">
            <a:extLst>
              <a:ext uri="{FF2B5EF4-FFF2-40B4-BE49-F238E27FC236}">
                <a16:creationId xmlns:a16="http://schemas.microsoft.com/office/drawing/2014/main" id="{58733DF4-9BA0-40EE-A90C-6CFEECC068C2}"/>
              </a:ext>
            </a:extLst>
          </p:cNvPr>
          <p:cNvSpPr>
            <a:spLocks noGrp="1"/>
          </p:cNvSpPr>
          <p:nvPr>
            <p:ph type="sldNum" sz="quarter" idx="12"/>
          </p:nvPr>
        </p:nvSpPr>
        <p:spPr/>
        <p:txBody>
          <a:bodyPr/>
          <a:lstStyle/>
          <a:p>
            <a:fld id="{BCC21087-A49D-4470-98A1-5FCFA4653EB6}" type="slidenum">
              <a:rPr lang="en-US" smtClean="0"/>
              <a:pPr/>
              <a:t>8</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BA77C03-6FB6-DE13-AD43-B5EEFA03A2A9}"/>
                  </a:ext>
                </a:extLst>
              </p14:cNvPr>
              <p14:cNvContentPartPr/>
              <p14:nvPr/>
            </p14:nvContentPartPr>
            <p14:xfrm>
              <a:off x="3500640" y="1839600"/>
              <a:ext cx="4766040" cy="4573440"/>
            </p14:xfrm>
          </p:contentPart>
        </mc:Choice>
        <mc:Fallback xmlns="">
          <p:pic>
            <p:nvPicPr>
              <p:cNvPr id="3" name="Ink 2">
                <a:extLst>
                  <a:ext uri="{FF2B5EF4-FFF2-40B4-BE49-F238E27FC236}">
                    <a16:creationId xmlns:a16="http://schemas.microsoft.com/office/drawing/2014/main" id="{EBA77C03-6FB6-DE13-AD43-B5EEFA03A2A9}"/>
                  </a:ext>
                </a:extLst>
              </p:cNvPr>
              <p:cNvPicPr/>
              <p:nvPr/>
            </p:nvPicPr>
            <p:blipFill>
              <a:blip r:embed="rId4"/>
              <a:stretch>
                <a:fillRect/>
              </a:stretch>
            </p:blipFill>
            <p:spPr>
              <a:xfrm>
                <a:off x="3491280" y="1830240"/>
                <a:ext cx="4784760" cy="4592160"/>
              </a:xfrm>
              <a:prstGeom prst="rect">
                <a:avLst/>
              </a:prstGeom>
            </p:spPr>
          </p:pic>
        </mc:Fallback>
      </mc:AlternateContent>
    </p:spTree>
    <p:extLst>
      <p:ext uri="{BB962C8B-B14F-4D97-AF65-F5344CB8AC3E}">
        <p14:creationId xmlns:p14="http://schemas.microsoft.com/office/powerpoint/2010/main" val="53842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9C2B-E983-45A1-A8C0-EAF70545F122}"/>
              </a:ext>
            </a:extLst>
          </p:cNvPr>
          <p:cNvSpPr>
            <a:spLocks noGrp="1"/>
          </p:cNvSpPr>
          <p:nvPr>
            <p:ph type="title"/>
          </p:nvPr>
        </p:nvSpPr>
        <p:spPr>
          <a:xfrm>
            <a:off x="478972" y="242662"/>
            <a:ext cx="11172904" cy="701902"/>
          </a:xfrm>
        </p:spPr>
        <p:txBody>
          <a:bodyPr>
            <a:normAutofit/>
          </a:bodyPr>
          <a:lstStyle/>
          <a:p>
            <a:pPr algn="ctr"/>
            <a:r>
              <a:rPr lang="en-US" dirty="0"/>
              <a:t>Declarations of War</a:t>
            </a:r>
          </a:p>
        </p:txBody>
      </p:sp>
      <p:sp>
        <p:nvSpPr>
          <p:cNvPr id="3" name="Content Placeholder 2">
            <a:extLst>
              <a:ext uri="{FF2B5EF4-FFF2-40B4-BE49-F238E27FC236}">
                <a16:creationId xmlns:a16="http://schemas.microsoft.com/office/drawing/2014/main" id="{F18122F4-3D92-4976-8266-FFBA68CB1EE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BDE10EF-58CF-4300-85F4-D849D0A9BBD2}"/>
              </a:ext>
            </a:extLst>
          </p:cNvPr>
          <p:cNvSpPr>
            <a:spLocks noGrp="1"/>
          </p:cNvSpPr>
          <p:nvPr>
            <p:ph type="sldNum" sz="quarter" idx="12"/>
          </p:nvPr>
        </p:nvSpPr>
        <p:spPr/>
        <p:txBody>
          <a:bodyPr/>
          <a:lstStyle/>
          <a:p>
            <a:fld id="{BCC21087-A49D-4470-98A1-5FCFA4653EB6}" type="slidenum">
              <a:rPr lang="en-US" smtClean="0"/>
              <a:pPr/>
              <a:t>9</a:t>
            </a:fld>
            <a:endParaRPr lang="en-US" dirty="0"/>
          </a:p>
        </p:txBody>
      </p:sp>
      <p:pic>
        <p:nvPicPr>
          <p:cNvPr id="6" name="Picture 5">
            <a:extLst>
              <a:ext uri="{FF2B5EF4-FFF2-40B4-BE49-F238E27FC236}">
                <a16:creationId xmlns:a16="http://schemas.microsoft.com/office/drawing/2014/main" id="{6B91D1E6-50B9-4963-8B95-4383E7CCAA5A}"/>
              </a:ext>
            </a:extLst>
          </p:cNvPr>
          <p:cNvPicPr>
            <a:picLocks noChangeAspect="1"/>
          </p:cNvPicPr>
          <p:nvPr/>
        </p:nvPicPr>
        <p:blipFill>
          <a:blip r:embed="rId2"/>
          <a:stretch>
            <a:fillRect/>
          </a:stretch>
        </p:blipFill>
        <p:spPr>
          <a:xfrm>
            <a:off x="2229926" y="1081088"/>
            <a:ext cx="8098475" cy="577691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11D882B-591C-9E4A-06AA-0AF931108B4C}"/>
                  </a:ext>
                </a:extLst>
              </p14:cNvPr>
              <p14:cNvContentPartPr/>
              <p14:nvPr/>
            </p14:nvContentPartPr>
            <p14:xfrm>
              <a:off x="5228640" y="1536480"/>
              <a:ext cx="4155120" cy="5245200"/>
            </p14:xfrm>
          </p:contentPart>
        </mc:Choice>
        <mc:Fallback xmlns="">
          <p:pic>
            <p:nvPicPr>
              <p:cNvPr id="5" name="Ink 4">
                <a:extLst>
                  <a:ext uri="{FF2B5EF4-FFF2-40B4-BE49-F238E27FC236}">
                    <a16:creationId xmlns:a16="http://schemas.microsoft.com/office/drawing/2014/main" id="{511D882B-591C-9E4A-06AA-0AF931108B4C}"/>
                  </a:ext>
                </a:extLst>
              </p:cNvPr>
              <p:cNvPicPr/>
              <p:nvPr/>
            </p:nvPicPr>
            <p:blipFill>
              <a:blip r:embed="rId4"/>
              <a:stretch>
                <a:fillRect/>
              </a:stretch>
            </p:blipFill>
            <p:spPr>
              <a:xfrm>
                <a:off x="5219280" y="1527120"/>
                <a:ext cx="4173840" cy="5263920"/>
              </a:xfrm>
              <a:prstGeom prst="rect">
                <a:avLst/>
              </a:prstGeom>
            </p:spPr>
          </p:pic>
        </mc:Fallback>
      </mc:AlternateContent>
    </p:spTree>
    <p:extLst>
      <p:ext uri="{BB962C8B-B14F-4D97-AF65-F5344CB8AC3E}">
        <p14:creationId xmlns:p14="http://schemas.microsoft.com/office/powerpoint/2010/main" val="3214821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CF1A82-0E3F-48FE-843A-8254F22E656F}" vid="{DCB8EE7F-0FD7-4D85-9775-2B891E685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Blank Slide for Zoom</Template>
  <TotalTime>3198</TotalTime>
  <Words>5617</Words>
  <Application>Microsoft Office PowerPoint</Application>
  <PresentationFormat>Widescreen</PresentationFormat>
  <Paragraphs>315</Paragraphs>
  <Slides>55</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Atkinson Hyperlegible</vt:lpstr>
      <vt:lpstr>Calibri</vt:lpstr>
      <vt:lpstr>Office Theme</vt:lpstr>
      <vt:lpstr>Chapter 4 - Congressional National Security Powers</vt:lpstr>
      <vt:lpstr>Quick Standing Review The Lujan Standard for Standing</vt:lpstr>
      <vt:lpstr>Injury in Fact</vt:lpstr>
      <vt:lpstr>Causation</vt:lpstr>
      <vt:lpstr>Redressability</vt:lpstr>
      <vt:lpstr>Political Question Review: Baker v. Carr, 369 U.S. 186, 217 (1962)</vt:lpstr>
      <vt:lpstr>Political Question Analysis</vt:lpstr>
      <vt:lpstr>PowerPoint Presentation</vt:lpstr>
      <vt:lpstr>Declarations of War</vt:lpstr>
      <vt:lpstr>Declaration of War</vt:lpstr>
      <vt:lpstr>When is the War Over?</vt:lpstr>
      <vt:lpstr>Bas v. Tingy, 4 US 37 (1800)</vt:lpstr>
      <vt:lpstr>Examples of the Legal Domino Effects of a Declaration of War</vt:lpstr>
      <vt:lpstr>War Powers Resolution November 7, 1973 </vt:lpstr>
      <vt:lpstr>The Political Background of the War Powers Resolution</vt:lpstr>
      <vt:lpstr>SECTION 2 [§1541]. PURPOSE AND POLICY</vt:lpstr>
      <vt:lpstr>SECTION 3 [§1542]. CONSULTATION </vt:lpstr>
      <vt:lpstr>SECTION 4 [§1543]. REPORTING REQUIREMENT</vt:lpstr>
      <vt:lpstr>SECTION 5 [§1544]. CONGRESSIONAL ACTION [This is the core of the Constitutional Conflict]</vt:lpstr>
      <vt:lpstr>SECTION 5 [§1544]. CONGRESSIONAL ACTION [short-circuiting presentment and a veto]</vt:lpstr>
      <vt:lpstr>SECTION 8 [§1547]. INTERPRETATION OF JOINT RESOLUTION [revoking implicit authorization]</vt:lpstr>
      <vt:lpstr>Why Was Nixon Concerned about Congressional Inaction Limiting Presidential Power?</vt:lpstr>
      <vt:lpstr>Is the WPR Just Political Cover for Congress? Is it a Free Pass for 60 Days?</vt:lpstr>
      <vt:lpstr>Authorizing the Post-9/11 Wars</vt:lpstr>
      <vt:lpstr>Authorization of Military Force after 9/11 Preface</vt:lpstr>
      <vt:lpstr>SEC. 2. AUTHORIZATION FOR USE OF UNITED STATES ARMED FORCES.</vt:lpstr>
      <vt:lpstr>What is the Legal Effect of the AUMF?</vt:lpstr>
      <vt:lpstr>DELEGATIONS AND APPROPRIATIONS FOR NATIONAL SECURITY</vt:lpstr>
      <vt:lpstr>Lichter v. US, 334 US 742 (1948)</vt:lpstr>
      <vt:lpstr>Breadth of Congressional Defense Appropriations Powers</vt:lpstr>
      <vt:lpstr>Greene v. McElroy, 360 US 474 (1959)</vt:lpstr>
      <vt:lpstr>The Limits of This Decision</vt:lpstr>
      <vt:lpstr>Wielding the Appropriations Power</vt:lpstr>
      <vt:lpstr>The Border Emergency Proclamation</vt:lpstr>
      <vt:lpstr>Background</vt:lpstr>
      <vt:lpstr>United States House of Representatives v. Mnuchin, 976 F.3d 1 (D.C. Cir. 2020)</vt:lpstr>
      <vt:lpstr>The Facts</vt:lpstr>
      <vt:lpstr>The Appropriations Clause</vt:lpstr>
      <vt:lpstr>Stopped here</vt:lpstr>
      <vt:lpstr>Why does the House have Standing, as Opposed to Congress?</vt:lpstr>
      <vt:lpstr>Forms of Appropriations Limits</vt:lpstr>
      <vt:lpstr>Congressional Limits through Appropriations</vt:lpstr>
      <vt:lpstr>Sierra Club v. Trump, 929 F.3d 670 (9th Cir. 2019)</vt:lpstr>
      <vt:lpstr>10 U.S.C. §2808 (2018) (Triggered by the Declaration)</vt:lpstr>
      <vt:lpstr>Standing</vt:lpstr>
      <vt:lpstr>The Key Legal Claim and Request</vt:lpstr>
      <vt:lpstr>What does the Plaintiff have to Prove for a Stay?</vt:lpstr>
      <vt:lpstr>The Court’s Ruling</vt:lpstr>
      <vt:lpstr>Mooting of the Case</vt:lpstr>
      <vt:lpstr>GAO Opinion on the Termination of Emergency with Respect to the Southern Border of the United States and Redirection of Funds Diverted to Border Wall Construction</vt:lpstr>
      <vt:lpstr>LIMITATIONS ON CONGRESSIONAL WAR POWERS</vt:lpstr>
      <vt:lpstr>Lovett v. US, 328 US 303 (1946)</vt:lpstr>
      <vt:lpstr>INS v. Chadha, 462 U.S. 919 (1983)</vt:lpstr>
      <vt:lpstr>May Congress use Appropriations to Control Foreign Policy?</vt:lpstr>
      <vt:lpstr>Other Legislative Controls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Richards</cp:lastModifiedBy>
  <cp:revision>90</cp:revision>
  <dcterms:created xsi:type="dcterms:W3CDTF">2022-01-23T23:49:31Z</dcterms:created>
  <dcterms:modified xsi:type="dcterms:W3CDTF">2023-01-31T16:34:17Z</dcterms:modified>
</cp:coreProperties>
</file>